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1"/>
    <p:restoredTop sz="94687"/>
  </p:normalViewPr>
  <p:slideViewPr>
    <p:cSldViewPr snapToGrid="0">
      <p:cViewPr>
        <p:scale>
          <a:sx n="125" d="100"/>
          <a:sy n="125" d="100"/>
        </p:scale>
        <p:origin x="952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5392-C983-AF94-2673-B3BD993ECE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13CDA8-A7AE-F399-0A28-2E98417854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B41D0F-07F1-4502-B436-C8365CE92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201DA-D300-A4ED-F2D8-1EE995653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47B64-AE02-6689-B5CC-3EF92E4D5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502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147CE-B895-0D07-D178-52C2F6D22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3D19B-5BDE-EF05-24EB-EFABCDCD6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86046-A4E7-8F29-DB28-5D54F7EF8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AF043-03C1-C8DD-8963-F665D86D9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82942-4150-849B-A0BD-F9A8B1757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326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0A0CC-A819-9623-3C98-AFA173A6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DC320D-82FE-7577-A70A-57ACB15E6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4425F-5634-3BA8-1D3D-41BFF246D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35BE6-3F5F-CD87-DD4F-4D6D5582A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2DC7CC-641B-E78B-28EF-4C562AD35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910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CE714-AC9B-5689-2349-05872D7B5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7E330-74E5-F045-9E18-8B9677874B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4DD349-81B6-0F1F-8020-52EBC6834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765A1D-8884-BF9B-CD27-3BC01079D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C3C0F-565F-7B74-D167-A0F41525E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9290B6-B05E-62D5-4D67-BD94150B9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4965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F39EF-7CE8-0486-20FE-E295BF138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FA8DB9-C22C-5B91-BCBE-750F5072CA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B6966-E766-01CE-724E-44099ACAD4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2191AF-825B-BF2A-6F4E-29DABD52DF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8A346D-4286-C105-DC59-E52D1F6006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A1270F-72A7-EFDD-E233-7B1873E9B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A646CA-276A-D3D7-A677-F4F72A379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50ADAA-219C-A0EE-786E-63273C2E9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605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67410-F0E1-EC94-8A26-EC594FB53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83E275-89A4-25FF-AE74-DD6C4376C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B89FA2-310B-94C4-2484-840163037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A17AF0-014D-880B-585D-C7F28FD1C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189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DA4BE9-E337-9771-A820-55B60A5C9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0F40A-9C79-B18A-AA72-3E4C95226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D8C295-A91C-3C8A-8350-371236DE8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573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EDC7-E6C9-E0A3-7E20-1F553482A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1C775-7183-EF8E-B304-69EB42F0C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920A9F-B8B1-D6F8-25BE-559F3CB3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95353-6DAF-53F2-C9E3-707BA96F3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C41D1-71FA-BC03-5511-AD2852881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04EE74-F68C-79F6-7A6C-CA9E962ED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266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4BE42-7524-A616-E2E0-5C8B54B8F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E278-CA3B-7525-698B-A69EBC5089C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08E6CA-4356-D711-2A13-7B8D001627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18546-4842-E9FE-A150-25C1C82D7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B46D59-0532-997B-16CB-4C4760D89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7C4E03-CA22-926A-1A89-60A13B93C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503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2074-A65E-A2D0-6FFC-DF857D5BF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76361-4642-691F-F486-9CEC8539BE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15835-5313-65D0-E54F-2FE7B9637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E8F4C-ABCF-1921-B20B-F8BB2697D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441FC-11F2-90CE-AFFF-3A719BB9C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DC1288-2A8B-B795-FC93-5644698A22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CAD900-A17D-8E43-C49C-01E253807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9471F-7A14-9670-8841-016786778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60E07A-6EC8-612D-5E5C-D80BA1B28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81698-F254-0971-1A7B-A761EDA6F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93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871739-B5E6-675E-18E8-112F683B7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6DE6D-AD78-3B04-2F8D-C03E4F4F94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E5BC3-3F13-9D80-8A18-49C0DD5DE6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F4F098-4482-B44B-BC80-07F92824C38D}" type="datetimeFigureOut">
              <a:rPr lang="en-US" smtClean="0"/>
              <a:t>10/18/26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A7EC6-0A59-BE08-F75D-52B015DBE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2796B-B510-158D-9017-4F982202E9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77C130-4BF6-1944-917D-85A633A140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190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workpodcast.blogspot.com/2016/03/grand-challenges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joinus.birminghamchildrenstrust.co.uk/vacancies/1416/senior-social-worker--children-with-disabilities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bank.com/en/blog/p/personal-swot.html" TargetMode="External"/><Relationship Id="rId2" Type="http://schemas.openxmlformats.org/officeDocument/2006/relationships/hyperlink" Target="https://joinus.birminghamchildrenstrust.co.uk/vacancies/1416/senior-social-worker--children-with-disabilitie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The Social Work Podcast: The Grand Challenges for Social Work ...">
            <a:extLst>
              <a:ext uri="{FF2B5EF4-FFF2-40B4-BE49-F238E27FC236}">
                <a16:creationId xmlns:a16="http://schemas.microsoft.com/office/drawing/2014/main" id="{F8F80C94-5256-391E-72B7-1E93DFC2B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218" b="127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9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CB2652-D8B7-3CA0-2A6A-09BA247D2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24619"/>
            <a:ext cx="5541054" cy="1655378"/>
          </a:xfrm>
        </p:spPr>
        <p:txBody>
          <a:bodyPr>
            <a:normAutofit/>
          </a:bodyPr>
          <a:lstStyle/>
          <a:p>
            <a:r>
              <a:rPr lang="en-US" sz="4400" dirty="0"/>
              <a:t>MY FUTURE CAREER : SOCIAL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89C7E5-FCB8-1D4D-9022-7ED4120CB6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3668285"/>
            <a:ext cx="4431162" cy="1337967"/>
          </a:xfrm>
        </p:spPr>
        <p:txBody>
          <a:bodyPr>
            <a:normAutofit/>
          </a:bodyPr>
          <a:lstStyle/>
          <a:p>
            <a:r>
              <a:rPr lang="en-US" dirty="0"/>
              <a:t>Yasmin Ishfaq – 2519890</a:t>
            </a:r>
          </a:p>
          <a:p>
            <a:r>
              <a:rPr lang="en-US" dirty="0"/>
              <a:t>MODULE : LCHS4009</a:t>
            </a:r>
          </a:p>
          <a:p>
            <a:r>
              <a:rPr lang="en-GB" dirty="0"/>
              <a:t>Khaled Alnababta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4832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6C88BE-133C-B151-20FA-84278DB1E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US" sz="3700" u="sng" dirty="0"/>
              <a:t>Why I Want To Become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B5F83-2FB9-C859-4512-18110C02C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469932"/>
            <a:ext cx="4798170" cy="3886418"/>
          </a:xfrm>
        </p:spPr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200" b="1" u="sng" dirty="0"/>
              <a:t>Why I am interested?</a:t>
            </a:r>
          </a:p>
          <a:p>
            <a:pPr algn="ctr"/>
            <a:r>
              <a:rPr lang="en-GB" sz="1400" dirty="0"/>
              <a:t>I am interested in a career where I can support people, listen to their concerns and help them access the services they need.</a:t>
            </a:r>
          </a:p>
          <a:p>
            <a:pPr algn="ctr"/>
            <a:r>
              <a:rPr lang="en-GB" sz="1400" dirty="0"/>
              <a:t>As I work in a school, I want to help families, alongside children.</a:t>
            </a:r>
          </a:p>
          <a:p>
            <a:pPr marL="0" indent="0" algn="ctr">
              <a:buNone/>
            </a:pPr>
            <a:endParaRPr lang="en-GB" sz="1400" dirty="0"/>
          </a:p>
          <a:p>
            <a:pPr marL="0" indent="0" algn="ctr">
              <a:buNone/>
            </a:pPr>
            <a:r>
              <a:rPr lang="en-GB" sz="2200" b="1" u="sng" dirty="0"/>
              <a:t>What does a social worker do?</a:t>
            </a:r>
          </a:p>
          <a:p>
            <a:pPr lvl="0" algn="ctr"/>
            <a:r>
              <a:rPr lang="en-GB" sz="1400" dirty="0"/>
              <a:t>Supports individuals, families and communities.</a:t>
            </a:r>
          </a:p>
          <a:p>
            <a:pPr lvl="0" algn="ctr"/>
            <a:r>
              <a:rPr lang="en-GB" sz="1400" dirty="0"/>
              <a:t>Helps protect children and vulnerable adults from harm.</a:t>
            </a:r>
          </a:p>
          <a:p>
            <a:pPr lvl="0" algn="ctr"/>
            <a:r>
              <a:rPr lang="en-GB" sz="1400" dirty="0"/>
              <a:t>Assesses people's needs and identifies appropriate services.</a:t>
            </a:r>
          </a:p>
          <a:p>
            <a:pPr lvl="0" algn="ctr"/>
            <a:r>
              <a:rPr lang="en-GB" sz="1400" dirty="0"/>
              <a:t>Works with families, healthcare professionals and other agencies.</a:t>
            </a:r>
          </a:p>
          <a:p>
            <a:pPr lvl="0" algn="ctr"/>
            <a:r>
              <a:rPr lang="en-GB" sz="1400" dirty="0"/>
              <a:t>Promotes people's rights, dignity and wellbeing.</a:t>
            </a:r>
          </a:p>
          <a:p>
            <a:pPr marL="0" indent="0" algn="ctr">
              <a:buNone/>
            </a:pPr>
            <a:r>
              <a:rPr lang="en-GB" sz="1400" dirty="0"/>
              <a:t>(NHS, 2019)</a:t>
            </a:r>
          </a:p>
          <a:p>
            <a:endParaRPr lang="en-US" sz="1400" dirty="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5287FE9-B2DD-28FA-4472-725CF4CE6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r="1818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689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8BA5F19-D5E1-4ECC-BEC2-DF7AEDFD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0CC88A9-A661-4C48-866E-8734E511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67945-EA74-5013-816D-C98FD2003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773" y="383220"/>
            <a:ext cx="7655427" cy="7398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300" u="sng" dirty="0"/>
              <a:t>Where To Find Roles &amp; What Skills I can Use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2CD680-5514-E11E-1563-3848175BF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1" y="2337520"/>
            <a:ext cx="4243160" cy="3861276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18EFB4A-C5A0-59AF-E10E-138AA802E4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90601" y="2337520"/>
            <a:ext cx="4254849" cy="3861276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FDF195F-784B-4D00-8C92-6FC1B0499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147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46B621-F4E4-79B1-D557-06A61434A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tx2"/>
                </a:solidFill>
              </a:rPr>
              <a:t>Current Job Advertisement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1F2D5-74EA-BC15-2538-F9A131A96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1800" dirty="0">
                <a:solidFill>
                  <a:schemeClr val="tx2"/>
                </a:solidFill>
                <a:hlinkClick r:id="rId2"/>
              </a:rPr>
              <a:t>https://joinus.birminghamchildrenstrust.co.uk/vacancies/1416/senior-social-worker--children-with-disabilities.html</a:t>
            </a:r>
            <a:r>
              <a:rPr lang="en-US" sz="1800" dirty="0">
                <a:solidFill>
                  <a:schemeClr val="tx2"/>
                </a:solidFill>
              </a:rPr>
              <a:t> </a:t>
            </a:r>
          </a:p>
          <a:p>
            <a:pPr marL="0" indent="0" algn="ctr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buNone/>
            </a:pPr>
            <a:r>
              <a:rPr lang="en-GB" sz="1800" dirty="0"/>
              <a:t>(Birmingham Children’s Trust, 2026)</a:t>
            </a: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601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D0A33091-98A3-25B7-9F62-79C8D5A66A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44" r="1524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987E8-87C6-E24D-9395-EA2EBC8B3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53399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US" sz="4000" u="sng" dirty="0"/>
              <a:t>What is a SWOT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649DA-4420-1330-82BF-B3D35222F9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55222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 algn="ctr">
              <a:buNone/>
            </a:pPr>
            <a:r>
              <a:rPr lang="en-US" sz="2000" dirty="0"/>
              <a:t>A straightforward but incredibly useful tool for doing an honest and methodical evaluation of yourself is a personal SWOT analysis. It gives you a better sense of who you are, your abilities, your obstacles, and the chances that lie ahead. </a:t>
            </a:r>
          </a:p>
          <a:p>
            <a:pPr marL="0" indent="0" algn="ctr">
              <a:buNone/>
            </a:pPr>
            <a:r>
              <a:rPr lang="en-GB" sz="2000" dirty="0"/>
              <a:t> (Microbank.com, 2026)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31255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DA7B3-FEF1-4ED4-A924-EB73BDD36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560" y="373380"/>
            <a:ext cx="10515600" cy="1325563"/>
          </a:xfrm>
        </p:spPr>
        <p:txBody>
          <a:bodyPr/>
          <a:lstStyle/>
          <a:p>
            <a:pPr algn="ctr"/>
            <a:r>
              <a:rPr lang="en-US" u="sng" dirty="0"/>
              <a:t>My Personal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BD289-CD49-B4BC-58BF-64F4709E1F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7282"/>
            <a:ext cx="10515600" cy="94043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 SWOT analysis helps me understand how my personal qualities relate to the requirements of becoming a social worker.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7CA1FFAD-AA81-1925-9F0A-80FD1DDB7AA9}"/>
              </a:ext>
            </a:extLst>
          </p:cNvPr>
          <p:cNvSpPr/>
          <p:nvPr/>
        </p:nvSpPr>
        <p:spPr>
          <a:xfrm>
            <a:off x="3116580" y="2534194"/>
            <a:ext cx="2811780" cy="3974556"/>
          </a:xfrm>
          <a:prstGeom prst="roundRect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W — Weaknesses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may have limited direct social work experience.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Overthinking decisions.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need to build confidence with difficult decisions.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may need to improve my academic writing.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may lack confidence when dealing with sensitive situations involving children and their families.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AFD36824-858E-B4D8-205A-76609A47C29A}"/>
              </a:ext>
            </a:extLst>
          </p:cNvPr>
          <p:cNvSpPr/>
          <p:nvPr/>
        </p:nvSpPr>
        <p:spPr>
          <a:xfrm>
            <a:off x="152400" y="2534194"/>
            <a:ext cx="2811780" cy="3950426"/>
          </a:xfrm>
          <a:prstGeom prst="roundRect">
            <a:avLst/>
          </a:prstGeom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S — Strengths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want to help and support others.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can work on listening without judging.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value fairness, dignity and respect.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am willing to learn new skills.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can listen to children without judging them and help them feel safe and supported.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B43727CF-D2B7-5D75-14C8-F955DB049A96}"/>
              </a:ext>
            </a:extLst>
          </p:cNvPr>
          <p:cNvSpPr/>
          <p:nvPr/>
        </p:nvSpPr>
        <p:spPr>
          <a:xfrm>
            <a:off x="9075420" y="2534194"/>
            <a:ext cx="2811780" cy="3988526"/>
          </a:xfrm>
          <a:prstGeom prst="roundRect">
            <a:avLst/>
          </a:prstGeom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T — Threats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Emotional stress and burnout.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Heavy workloads and deadlines.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Challenging conversations.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Complex safeguarding situations.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600" dirty="0"/>
              <a:t>I may face emotionally challenging situations when supporting children experiencing neglect, bullying or family difficulties.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B6D19FAF-5944-B64C-8312-6FBDCEFBD6FD}"/>
              </a:ext>
            </a:extLst>
          </p:cNvPr>
          <p:cNvSpPr/>
          <p:nvPr/>
        </p:nvSpPr>
        <p:spPr>
          <a:xfrm>
            <a:off x="6096000" y="2534194"/>
            <a:ext cx="2811780" cy="3988526"/>
          </a:xfrm>
          <a:prstGeom prst="roundRect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O — Opportunities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500" dirty="0"/>
              <a:t>Study an approved social work degree.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500" dirty="0"/>
              <a:t>Gain experience through volunteering.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500" dirty="0"/>
              <a:t>Learn through placements and supervision.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500" dirty="0"/>
              <a:t>Attend training and seek feedback.</a:t>
            </a:r>
          </a:p>
          <a:p>
            <a:pPr marL="285750" lvl="0" indent="-285750" algn="ctr">
              <a:buFont typeface="Arial" panose="020B0604020202020204" pitchFamily="34" charset="0"/>
              <a:buChar char="•"/>
            </a:pPr>
            <a:r>
              <a:rPr lang="en-GB" sz="1500" dirty="0"/>
              <a:t>I can gain experience through school placements or volunteering with children and young people.</a:t>
            </a:r>
          </a:p>
          <a:p>
            <a:pPr>
              <a:spcAft>
                <a:spcPts val="500"/>
              </a:spcAft>
              <a:defRPr sz="1700" b="1">
                <a:solidFill>
                  <a:srgbClr val="26225B"/>
                </a:solidFill>
                <a:latin typeface="Aptos"/>
              </a:defRP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2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9CE866-480B-4ED1-C94F-1911C4C4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/>
              <a:t>How I Can Use My Strengths To Overcome Weaknesses And Threats</a:t>
            </a:r>
            <a:endParaRPr lang="en-US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7EC33-68B8-CF70-FE33-4D14C7DD6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1. Improve my confidence</a:t>
            </a:r>
          </a:p>
          <a:p>
            <a:pPr marL="0" indent="0">
              <a:buNone/>
            </a:pPr>
            <a:r>
              <a:rPr lang="en-GB" sz="1800" dirty="0"/>
              <a:t>I can use my willingness to learn to practise presentations, participate in discussions and ask tutors for feedback. This can help me communicate more confidently with service users and colleagues.</a:t>
            </a:r>
          </a:p>
          <a:p>
            <a:pPr marL="0" indent="0">
              <a:buNone/>
            </a:pPr>
            <a:r>
              <a:rPr lang="en-GB" sz="2400" b="1" dirty="0"/>
              <a:t>2. Gain experience and develop my skills</a:t>
            </a:r>
          </a:p>
          <a:p>
            <a:pPr marL="0" indent="0">
              <a:buNone/>
            </a:pPr>
            <a:r>
              <a:rPr lang="en-GB" sz="1800" dirty="0"/>
              <a:t>I can use my interest in supporting people to seek volunteering opportunities and relevant placements. These experiences can help me develop listening, teamwork and professional boundaries.</a:t>
            </a:r>
          </a:p>
          <a:p>
            <a:pPr marL="0" indent="0">
              <a:buNone/>
            </a:pPr>
            <a:r>
              <a:rPr lang="en-GB" sz="2400" b="1" dirty="0"/>
              <a:t>3. Manage pressure safely</a:t>
            </a:r>
          </a:p>
          <a:p>
            <a:pPr marL="0" indent="0">
              <a:buNone/>
            </a:pPr>
            <a:r>
              <a:rPr lang="en-GB" sz="1800" dirty="0"/>
              <a:t>I can use organisation and a willingness to ask for help to prioritise tasks, keep accurate records and seek supervision. If a safeguarding concern arises, I must follow procedures and promptly seek appropriate professional guidance.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58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F63CF-C72E-1734-7C52-36E7C87DE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>
            <a:normAutofit/>
          </a:bodyPr>
          <a:lstStyle/>
          <a:p>
            <a:pPr algn="ctr"/>
            <a:r>
              <a:rPr lang="en-GB" sz="3000" dirty="0"/>
              <a:t>My Opportunities And Action Plan</a:t>
            </a:r>
            <a:endParaRPr lang="en-US" sz="3000" dirty="0"/>
          </a:p>
        </p:txBody>
      </p:sp>
      <p:pic>
        <p:nvPicPr>
          <p:cNvPr id="16" name="Picture 15" descr="Person holding a puzzle piece">
            <a:extLst>
              <a:ext uri="{FF2B5EF4-FFF2-40B4-BE49-F238E27FC236}">
                <a16:creationId xmlns:a16="http://schemas.microsoft.com/office/drawing/2014/main" id="{0DFD68D9-078F-A6AA-3942-1E0D76FB77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18" r="24393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312C514A-3AD6-D656-B459-221C7418A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/>
              <a:t>Education</a:t>
            </a:r>
          </a:p>
          <a:p>
            <a:pPr marL="0" indent="0" algn="ctr">
              <a:buNone/>
            </a:pPr>
            <a:r>
              <a:rPr lang="en-GB" sz="1400" dirty="0"/>
              <a:t>Research approved social work degree courses and understand their entry requirements.</a:t>
            </a:r>
          </a:p>
          <a:p>
            <a:pPr algn="ctr"/>
            <a:r>
              <a:rPr lang="en-GB" sz="1800" b="1" dirty="0"/>
              <a:t>Practical experience</a:t>
            </a:r>
          </a:p>
          <a:p>
            <a:pPr marL="0" indent="0" algn="ctr">
              <a:buNone/>
            </a:pPr>
            <a:r>
              <a:rPr lang="en-GB" sz="1400" dirty="0"/>
              <a:t>Look for suitable volunteering or support roles to develop communication and teamwork skills.</a:t>
            </a:r>
          </a:p>
          <a:p>
            <a:pPr algn="ctr"/>
            <a:r>
              <a:rPr lang="en-GB" sz="1800" b="1" dirty="0"/>
              <a:t>Feedback and development</a:t>
            </a:r>
          </a:p>
          <a:p>
            <a:pPr marL="0" indent="0" algn="ctr">
              <a:buNone/>
            </a:pPr>
            <a:r>
              <a:rPr lang="en-GB" sz="1400" dirty="0"/>
              <a:t>Ask tutors and placement supervisors what I am doing well and what I need to improve.</a:t>
            </a:r>
          </a:p>
          <a:p>
            <a:pPr algn="ctr"/>
            <a:r>
              <a:rPr lang="en-GB" sz="1800" b="1" dirty="0"/>
              <a:t>Review my progress</a:t>
            </a:r>
          </a:p>
          <a:p>
            <a:pPr marL="0" indent="0" algn="ctr">
              <a:buNone/>
            </a:pPr>
            <a:r>
              <a:rPr lang="en-GB" sz="1400" dirty="0"/>
              <a:t>Keep a reflective learning log and set achievable goals for each term.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05063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 tmFilter="0,0; .5, 1; 1, 1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 tmFilter="0,0; .5, 1; 1, 1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D98C4-5A51-BCCB-F2F9-EA2E76D24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05300-3C0E-3647-37A0-0306BF70D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Birmingham Children’s Trust (2026). Senior social worker - children with disabilities in one avenue road. Available at: </a:t>
            </a:r>
            <a:r>
              <a:rPr lang="en-GB" dirty="0">
                <a:hlinkClick r:id="rId2"/>
              </a:rPr>
              <a:t>https://joinus.birminghamchildrenstrust.co.uk/vacancies/1416/senior-social-worker--children-with-disabilities.html</a:t>
            </a:r>
            <a:r>
              <a:rPr lang="en-GB" dirty="0"/>
              <a:t>  [Accessed 10 October 2026].</a:t>
            </a:r>
          </a:p>
          <a:p>
            <a:r>
              <a:rPr lang="en-GB" dirty="0"/>
              <a:t>Microbank.com (2026). Available at: </a:t>
            </a:r>
            <a:r>
              <a:rPr lang="en-GB" dirty="0">
                <a:hlinkClick r:id="rId3"/>
              </a:rPr>
              <a:t>https://www.microbank.com/en/blog/p/personal-swot.html</a:t>
            </a:r>
            <a:r>
              <a:rPr lang="en-GB" dirty="0"/>
              <a:t>  [Accessed 10 October 2026].</a:t>
            </a:r>
          </a:p>
          <a:p>
            <a:r>
              <a:rPr lang="en-GB" dirty="0"/>
              <a:t>NHS (2019) Social worker. Available at: https://www.healthcareers.nhs.uk/explore-roles/wider-healthcare-team/roles-wider-healthcare-team/clinical-support-staff/social-worker [Accessed 10 October 2026].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36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738</Words>
  <Application>Microsoft Macintosh PowerPoint</Application>
  <PresentationFormat>Widescreen</PresentationFormat>
  <Paragraphs>73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MY FUTURE CAREER : SOCIAL WORKER</vt:lpstr>
      <vt:lpstr>Why I Want To Become A Social Worker</vt:lpstr>
      <vt:lpstr>Where To Find Roles &amp; What Skills I can Use</vt:lpstr>
      <vt:lpstr>Current Job Advertisement</vt:lpstr>
      <vt:lpstr>What is a SWOT Analysis?</vt:lpstr>
      <vt:lpstr>My Personal Swot Analysis</vt:lpstr>
      <vt:lpstr>How I Can Use My Strengths To Overcome Weaknesses And Threats</vt:lpstr>
      <vt:lpstr>My Opportunities And Action Plan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Arooj Ishfaq</dc:creator>
  <cp:lastModifiedBy>Arooj Ishfaq</cp:lastModifiedBy>
  <cp:revision>3</cp:revision>
  <dcterms:created xsi:type="dcterms:W3CDTF">2026-10-15T00:03:03Z</dcterms:created>
  <dcterms:modified xsi:type="dcterms:W3CDTF">2026-10-18T23:34:40Z</dcterms:modified>
</cp:coreProperties>
</file>