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EF77E0-F56C-4432-91C2-705EACA84D1E}" v="29" dt="2022-03-02T18:21:53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 Janas (2107190)" userId="2a400b76-5683-406b-ba72-4f3aff383fc5" providerId="ADAL" clId="{CAEF77E0-F56C-4432-91C2-705EACA84D1E}"/>
    <pc:docChg chg="undo custSel addSld modSld modMainMaster">
      <pc:chgData name="Magda Janas (2107190)" userId="2a400b76-5683-406b-ba72-4f3aff383fc5" providerId="ADAL" clId="{CAEF77E0-F56C-4432-91C2-705EACA84D1E}" dt="2022-03-02T18:26:35.671" v="159" actId="1076"/>
      <pc:docMkLst>
        <pc:docMk/>
      </pc:docMkLst>
      <pc:sldChg chg="addSp delSp modSp mod modTransition chgLayout">
        <pc:chgData name="Magda Janas (2107190)" userId="2a400b76-5683-406b-ba72-4f3aff383fc5" providerId="ADAL" clId="{CAEF77E0-F56C-4432-91C2-705EACA84D1E}" dt="2022-03-02T18:26:35.671" v="159" actId="1076"/>
        <pc:sldMkLst>
          <pc:docMk/>
          <pc:sldMk cId="2387872395" sldId="256"/>
        </pc:sldMkLst>
        <pc:spChg chg="mod ord">
          <ac:chgData name="Magda Janas (2107190)" userId="2a400b76-5683-406b-ba72-4f3aff383fc5" providerId="ADAL" clId="{CAEF77E0-F56C-4432-91C2-705EACA84D1E}" dt="2022-03-02T18:26:35.671" v="159" actId="1076"/>
          <ac:spMkLst>
            <pc:docMk/>
            <pc:sldMk cId="2387872395" sldId="256"/>
            <ac:spMk id="2" creationId="{3DB4904C-A340-4CD6-8400-556CC20DC652}"/>
          </ac:spMkLst>
        </pc:spChg>
        <pc:spChg chg="add mod ord">
          <ac:chgData name="Magda Janas (2107190)" userId="2a400b76-5683-406b-ba72-4f3aff383fc5" providerId="ADAL" clId="{CAEF77E0-F56C-4432-91C2-705EACA84D1E}" dt="2022-03-02T18:26:31.862" v="158" actId="1076"/>
          <ac:spMkLst>
            <pc:docMk/>
            <pc:sldMk cId="2387872395" sldId="256"/>
            <ac:spMk id="3" creationId="{C00FE8D7-4938-4070-9286-AE5365223D36}"/>
          </ac:spMkLst>
        </pc:spChg>
        <pc:spChg chg="del mod">
          <ac:chgData name="Magda Janas (2107190)" userId="2a400b76-5683-406b-ba72-4f3aff383fc5" providerId="ADAL" clId="{CAEF77E0-F56C-4432-91C2-705EACA84D1E}" dt="2022-03-02T14:31:49.860" v="77" actId="478"/>
          <ac:spMkLst>
            <pc:docMk/>
            <pc:sldMk cId="2387872395" sldId="256"/>
            <ac:spMk id="3" creationId="{F4B09E32-A016-4B63-A226-E5614778A420}"/>
          </ac:spMkLst>
        </pc:spChg>
      </pc:sldChg>
      <pc:sldChg chg="modSp mod modTransition">
        <pc:chgData name="Magda Janas (2107190)" userId="2a400b76-5683-406b-ba72-4f3aff383fc5" providerId="ADAL" clId="{CAEF77E0-F56C-4432-91C2-705EACA84D1E}" dt="2022-03-02T18:21:53.504" v="145"/>
        <pc:sldMkLst>
          <pc:docMk/>
          <pc:sldMk cId="830564311" sldId="257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830564311" sldId="257"/>
            <ac:spMk id="2" creationId="{82D3DC26-0A80-46C6-853B-88D42825E8ED}"/>
          </ac:spMkLst>
        </pc:spChg>
        <pc:spChg chg="mod">
          <ac:chgData name="Magda Janas (2107190)" userId="2a400b76-5683-406b-ba72-4f3aff383fc5" providerId="ADAL" clId="{CAEF77E0-F56C-4432-91C2-705EACA84D1E}" dt="2022-03-02T14:32:28.483" v="101" actId="1076"/>
          <ac:spMkLst>
            <pc:docMk/>
            <pc:sldMk cId="830564311" sldId="257"/>
            <ac:spMk id="6" creationId="{C9D6D694-A295-48A5-A280-8A7758082DA0}"/>
          </ac:spMkLst>
        </pc:spChg>
        <pc:picChg chg="mod">
          <ac:chgData name="Magda Janas (2107190)" userId="2a400b76-5683-406b-ba72-4f3aff383fc5" providerId="ADAL" clId="{CAEF77E0-F56C-4432-91C2-705EACA84D1E}" dt="2022-03-02T18:07:09.067" v="129" actId="1076"/>
          <ac:picMkLst>
            <pc:docMk/>
            <pc:sldMk cId="830564311" sldId="257"/>
            <ac:picMk id="3" creationId="{2BC33CF3-F5E0-4EFE-9BA1-B57587902F90}"/>
          </ac:picMkLst>
        </pc:picChg>
        <pc:picChg chg="mod">
          <ac:chgData name="Magda Janas (2107190)" userId="2a400b76-5683-406b-ba72-4f3aff383fc5" providerId="ADAL" clId="{CAEF77E0-F56C-4432-91C2-705EACA84D1E}" dt="2022-03-02T10:15:19.269" v="21" actId="1076"/>
          <ac:picMkLst>
            <pc:docMk/>
            <pc:sldMk cId="830564311" sldId="257"/>
            <ac:picMk id="4" creationId="{671F42F8-A8AC-4DF4-9485-770D2E579892}"/>
          </ac:picMkLst>
        </pc:picChg>
      </pc:sldChg>
      <pc:sldChg chg="delSp modSp mod modTransition delDesignElem">
        <pc:chgData name="Magda Janas (2107190)" userId="2a400b76-5683-406b-ba72-4f3aff383fc5" providerId="ADAL" clId="{CAEF77E0-F56C-4432-91C2-705EACA84D1E}" dt="2022-03-02T18:21:53.504" v="145"/>
        <pc:sldMkLst>
          <pc:docMk/>
          <pc:sldMk cId="3165550736" sldId="258"/>
        </pc:sldMkLst>
        <pc:spChg chg="mod">
          <ac:chgData name="Magda Janas (2107190)" userId="2a400b76-5683-406b-ba72-4f3aff383fc5" providerId="ADAL" clId="{CAEF77E0-F56C-4432-91C2-705EACA84D1E}" dt="2022-03-02T14:33:02.846" v="111" actId="1076"/>
          <ac:spMkLst>
            <pc:docMk/>
            <pc:sldMk cId="3165550736" sldId="258"/>
            <ac:spMk id="8" creationId="{2514F068-E7EB-42F7-B198-5237C64406A3}"/>
          </ac:spMkLst>
        </pc:spChg>
        <pc:spChg chg="del">
          <ac:chgData name="Magda Janas (2107190)" userId="2a400b76-5683-406b-ba72-4f3aff383fc5" providerId="ADAL" clId="{CAEF77E0-F56C-4432-91C2-705EACA84D1E}" dt="2022-03-02T14:32:44.914" v="106"/>
          <ac:spMkLst>
            <pc:docMk/>
            <pc:sldMk cId="3165550736" sldId="258"/>
            <ac:spMk id="9" creationId="{32BC26D8-82FB-445E-AA49-62A77D7C1EE0}"/>
          </ac:spMkLst>
        </pc:spChg>
        <pc:spChg chg="del">
          <ac:chgData name="Magda Janas (2107190)" userId="2a400b76-5683-406b-ba72-4f3aff383fc5" providerId="ADAL" clId="{CAEF77E0-F56C-4432-91C2-705EACA84D1E}" dt="2022-03-02T14:32:44.914" v="106"/>
          <ac:spMkLst>
            <pc:docMk/>
            <pc:sldMk cId="3165550736" sldId="258"/>
            <ac:spMk id="11" creationId="{CB44330D-EA18-4254-AA95-EB49948539B8}"/>
          </ac:spMkLst>
        </pc:spChg>
        <pc:picChg chg="mod">
          <ac:chgData name="Magda Janas (2107190)" userId="2a400b76-5683-406b-ba72-4f3aff383fc5" providerId="ADAL" clId="{CAEF77E0-F56C-4432-91C2-705EACA84D1E}" dt="2022-03-02T18:08:12.936" v="130" actId="1076"/>
          <ac:picMkLst>
            <pc:docMk/>
            <pc:sldMk cId="3165550736" sldId="258"/>
            <ac:picMk id="2" creationId="{330EBD75-410A-4D1C-BCF7-5389B62CDBCE}"/>
          </ac:picMkLst>
        </pc:picChg>
        <pc:picChg chg="mod">
          <ac:chgData name="Magda Janas (2107190)" userId="2a400b76-5683-406b-ba72-4f3aff383fc5" providerId="ADAL" clId="{CAEF77E0-F56C-4432-91C2-705EACA84D1E}" dt="2022-03-02T14:32:55.900" v="108" actId="1076"/>
          <ac:picMkLst>
            <pc:docMk/>
            <pc:sldMk cId="3165550736" sldId="258"/>
            <ac:picMk id="4" creationId="{15626730-7184-4352-97B1-929BC2313C3E}"/>
          </ac:picMkLst>
        </pc:picChg>
      </pc:sldChg>
      <pc:sldChg chg="modSp mod modTransition">
        <pc:chgData name="Magda Janas (2107190)" userId="2a400b76-5683-406b-ba72-4f3aff383fc5" providerId="ADAL" clId="{CAEF77E0-F56C-4432-91C2-705EACA84D1E}" dt="2022-03-02T18:21:53.504" v="145"/>
        <pc:sldMkLst>
          <pc:docMk/>
          <pc:sldMk cId="1628470820" sldId="259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1628470820" sldId="259"/>
            <ac:spMk id="2" creationId="{8FBD9386-B827-4118-BB88-D847CD65E616}"/>
          </ac:spMkLst>
        </pc:spChg>
        <pc:spChg chg="mod">
          <ac:chgData name="Magda Janas (2107190)" userId="2a400b76-5683-406b-ba72-4f3aff383fc5" providerId="ADAL" clId="{CAEF77E0-F56C-4432-91C2-705EACA84D1E}" dt="2022-03-02T14:33:11.796" v="113" actId="1076"/>
          <ac:spMkLst>
            <pc:docMk/>
            <pc:sldMk cId="1628470820" sldId="259"/>
            <ac:spMk id="6" creationId="{3952983E-4DCF-45F2-9EDB-ED4A4B853B6C}"/>
          </ac:spMkLst>
        </pc:spChg>
        <pc:picChg chg="mod">
          <ac:chgData name="Magda Janas (2107190)" userId="2a400b76-5683-406b-ba72-4f3aff383fc5" providerId="ADAL" clId="{CAEF77E0-F56C-4432-91C2-705EACA84D1E}" dt="2022-03-02T18:09:06.288" v="131" actId="1076"/>
          <ac:picMkLst>
            <pc:docMk/>
            <pc:sldMk cId="1628470820" sldId="259"/>
            <ac:picMk id="3" creationId="{8405B053-ABAD-4E1F-BA90-C603094BD4BE}"/>
          </ac:picMkLst>
        </pc:picChg>
        <pc:picChg chg="mod">
          <ac:chgData name="Magda Janas (2107190)" userId="2a400b76-5683-406b-ba72-4f3aff383fc5" providerId="ADAL" clId="{CAEF77E0-F56C-4432-91C2-705EACA84D1E}" dt="2022-03-02T10:16:22.695" v="34" actId="14100"/>
          <ac:picMkLst>
            <pc:docMk/>
            <pc:sldMk cId="1628470820" sldId="259"/>
            <ac:picMk id="4" creationId="{1DFB03FF-9884-4742-8A6D-00A36F20E201}"/>
          </ac:picMkLst>
        </pc:picChg>
      </pc:sldChg>
      <pc:sldChg chg="delSp modSp mod modTransition delAnim">
        <pc:chgData name="Magda Janas (2107190)" userId="2a400b76-5683-406b-ba72-4f3aff383fc5" providerId="ADAL" clId="{CAEF77E0-F56C-4432-91C2-705EACA84D1E}" dt="2022-03-02T18:21:53.504" v="145"/>
        <pc:sldMkLst>
          <pc:docMk/>
          <pc:sldMk cId="1304099627" sldId="260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1304099627" sldId="260"/>
            <ac:spMk id="2" creationId="{C8137F01-371D-43AA-B53A-A3432670B6E7}"/>
          </ac:spMkLst>
        </pc:spChg>
        <pc:spChg chg="mod">
          <ac:chgData name="Magda Janas (2107190)" userId="2a400b76-5683-406b-ba72-4f3aff383fc5" providerId="ADAL" clId="{CAEF77E0-F56C-4432-91C2-705EACA84D1E}" dt="2022-03-02T14:33:19.348" v="116" actId="14100"/>
          <ac:spMkLst>
            <pc:docMk/>
            <pc:sldMk cId="1304099627" sldId="260"/>
            <ac:spMk id="6" creationId="{2F4AB331-18C2-49BE-91E1-D4FA9AFFFCB4}"/>
          </ac:spMkLst>
        </pc:spChg>
        <pc:picChg chg="del">
          <ac:chgData name="Magda Janas (2107190)" userId="2a400b76-5683-406b-ba72-4f3aff383fc5" providerId="ADAL" clId="{CAEF77E0-F56C-4432-91C2-705EACA84D1E}" dt="2022-03-02T18:11:03.318" v="132" actId="478"/>
          <ac:picMkLst>
            <pc:docMk/>
            <pc:sldMk cId="1304099627" sldId="260"/>
            <ac:picMk id="3" creationId="{622895F2-9CF2-4D9B-8AA3-9ACB0D2EB47E}"/>
          </ac:picMkLst>
        </pc:picChg>
        <pc:picChg chg="mod">
          <ac:chgData name="Magda Janas (2107190)" userId="2a400b76-5683-406b-ba72-4f3aff383fc5" providerId="ADAL" clId="{CAEF77E0-F56C-4432-91C2-705EACA84D1E}" dt="2022-03-02T10:16:50.758" v="41" actId="14100"/>
          <ac:picMkLst>
            <pc:docMk/>
            <pc:sldMk cId="1304099627" sldId="260"/>
            <ac:picMk id="4" creationId="{763E00AD-BF70-43AC-928F-7482995781F0}"/>
          </ac:picMkLst>
        </pc:picChg>
        <pc:picChg chg="mod">
          <ac:chgData name="Magda Janas (2107190)" userId="2a400b76-5683-406b-ba72-4f3aff383fc5" providerId="ADAL" clId="{CAEF77E0-F56C-4432-91C2-705EACA84D1E}" dt="2022-03-02T18:11:35.777" v="133" actId="1076"/>
          <ac:picMkLst>
            <pc:docMk/>
            <pc:sldMk cId="1304099627" sldId="260"/>
            <ac:picMk id="5" creationId="{D05DA2BB-5F43-437B-B1C1-0D68EA081293}"/>
          </ac:picMkLst>
        </pc:picChg>
      </pc:sldChg>
      <pc:sldChg chg="modSp mod modTransition">
        <pc:chgData name="Magda Janas (2107190)" userId="2a400b76-5683-406b-ba72-4f3aff383fc5" providerId="ADAL" clId="{CAEF77E0-F56C-4432-91C2-705EACA84D1E}" dt="2022-03-02T18:21:53.504" v="145"/>
        <pc:sldMkLst>
          <pc:docMk/>
          <pc:sldMk cId="720030663" sldId="261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720030663" sldId="261"/>
            <ac:spMk id="2" creationId="{1F79B4C7-1120-4C84-BE5D-DEE748EC13BC}"/>
          </ac:spMkLst>
        </pc:spChg>
        <pc:spChg chg="mod">
          <ac:chgData name="Magda Janas (2107190)" userId="2a400b76-5683-406b-ba72-4f3aff383fc5" providerId="ADAL" clId="{CAEF77E0-F56C-4432-91C2-705EACA84D1E}" dt="2022-03-02T14:33:25.263" v="117" actId="1076"/>
          <ac:spMkLst>
            <pc:docMk/>
            <pc:sldMk cId="720030663" sldId="261"/>
            <ac:spMk id="6" creationId="{3B96D106-65B3-4CDC-A9B3-692464177622}"/>
          </ac:spMkLst>
        </pc:spChg>
        <pc:picChg chg="mod">
          <ac:chgData name="Magda Janas (2107190)" userId="2a400b76-5683-406b-ba72-4f3aff383fc5" providerId="ADAL" clId="{CAEF77E0-F56C-4432-91C2-705EACA84D1E}" dt="2022-03-02T18:13:24.075" v="134" actId="1076"/>
          <ac:picMkLst>
            <pc:docMk/>
            <pc:sldMk cId="720030663" sldId="261"/>
            <ac:picMk id="3" creationId="{4E76A7C0-C54D-4C1D-9980-C468CAB20F11}"/>
          </ac:picMkLst>
        </pc:picChg>
        <pc:picChg chg="mod">
          <ac:chgData name="Magda Janas (2107190)" userId="2a400b76-5683-406b-ba72-4f3aff383fc5" providerId="ADAL" clId="{CAEF77E0-F56C-4432-91C2-705EACA84D1E}" dt="2022-03-02T10:17:11.070" v="46" actId="14100"/>
          <ac:picMkLst>
            <pc:docMk/>
            <pc:sldMk cId="720030663" sldId="261"/>
            <ac:picMk id="4" creationId="{38565ABC-0D14-444A-AE11-DE19BAEACCFC}"/>
          </ac:picMkLst>
        </pc:picChg>
      </pc:sldChg>
      <pc:sldChg chg="modSp mod modTransition">
        <pc:chgData name="Magda Janas (2107190)" userId="2a400b76-5683-406b-ba72-4f3aff383fc5" providerId="ADAL" clId="{CAEF77E0-F56C-4432-91C2-705EACA84D1E}" dt="2022-03-02T18:21:53.504" v="145"/>
        <pc:sldMkLst>
          <pc:docMk/>
          <pc:sldMk cId="1243985029" sldId="262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1243985029" sldId="262"/>
            <ac:spMk id="2" creationId="{A816A97C-C544-4780-A1FF-52DF1CF2AF4B}"/>
          </ac:spMkLst>
        </pc:spChg>
        <pc:spChg chg="mod">
          <ac:chgData name="Magda Janas (2107190)" userId="2a400b76-5683-406b-ba72-4f3aff383fc5" providerId="ADAL" clId="{CAEF77E0-F56C-4432-91C2-705EACA84D1E}" dt="2022-03-02T14:33:33.193" v="119" actId="14100"/>
          <ac:spMkLst>
            <pc:docMk/>
            <pc:sldMk cId="1243985029" sldId="262"/>
            <ac:spMk id="7" creationId="{69274736-C495-420D-B3D7-A78EDB25D998}"/>
          </ac:spMkLst>
        </pc:spChg>
        <pc:picChg chg="mod">
          <ac:chgData name="Magda Janas (2107190)" userId="2a400b76-5683-406b-ba72-4f3aff383fc5" providerId="ADAL" clId="{CAEF77E0-F56C-4432-91C2-705EACA84D1E}" dt="2022-03-02T18:14:16.089" v="135" actId="1076"/>
          <ac:picMkLst>
            <pc:docMk/>
            <pc:sldMk cId="1243985029" sldId="262"/>
            <ac:picMk id="3" creationId="{D56825D7-8EAA-4366-9E22-F2019D1D3F83}"/>
          </ac:picMkLst>
        </pc:picChg>
        <pc:picChg chg="mod">
          <ac:chgData name="Magda Janas (2107190)" userId="2a400b76-5683-406b-ba72-4f3aff383fc5" providerId="ADAL" clId="{CAEF77E0-F56C-4432-91C2-705EACA84D1E}" dt="2022-03-02T10:17:32.995" v="50" actId="14100"/>
          <ac:picMkLst>
            <pc:docMk/>
            <pc:sldMk cId="1243985029" sldId="262"/>
            <ac:picMk id="4" creationId="{A7B9CEBD-C596-4C25-9AE8-2724D2BF023A}"/>
          </ac:picMkLst>
        </pc:picChg>
      </pc:sldChg>
      <pc:sldChg chg="modSp mod modTransition">
        <pc:chgData name="Magda Janas (2107190)" userId="2a400b76-5683-406b-ba72-4f3aff383fc5" providerId="ADAL" clId="{CAEF77E0-F56C-4432-91C2-705EACA84D1E}" dt="2022-03-02T18:21:53.504" v="145"/>
        <pc:sldMkLst>
          <pc:docMk/>
          <pc:sldMk cId="3522251645" sldId="263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3522251645" sldId="263"/>
            <ac:spMk id="2" creationId="{56A6B598-2445-4952-870D-27403760CE51}"/>
          </ac:spMkLst>
        </pc:spChg>
        <pc:spChg chg="mod">
          <ac:chgData name="Magda Janas (2107190)" userId="2a400b76-5683-406b-ba72-4f3aff383fc5" providerId="ADAL" clId="{CAEF77E0-F56C-4432-91C2-705EACA84D1E}" dt="2022-03-02T14:33:42.398" v="121" actId="14100"/>
          <ac:spMkLst>
            <pc:docMk/>
            <pc:sldMk cId="3522251645" sldId="263"/>
            <ac:spMk id="6" creationId="{D16943D3-719D-4E94-9CB8-D812175E68F4}"/>
          </ac:spMkLst>
        </pc:spChg>
        <pc:picChg chg="mod">
          <ac:chgData name="Magda Janas (2107190)" userId="2a400b76-5683-406b-ba72-4f3aff383fc5" providerId="ADAL" clId="{CAEF77E0-F56C-4432-91C2-705EACA84D1E}" dt="2022-03-02T18:15:05.290" v="136" actId="1076"/>
          <ac:picMkLst>
            <pc:docMk/>
            <pc:sldMk cId="3522251645" sldId="263"/>
            <ac:picMk id="3" creationId="{061ABD8D-09EA-45B2-8843-822758F34344}"/>
          </ac:picMkLst>
        </pc:picChg>
        <pc:picChg chg="mod">
          <ac:chgData name="Magda Janas (2107190)" userId="2a400b76-5683-406b-ba72-4f3aff383fc5" providerId="ADAL" clId="{CAEF77E0-F56C-4432-91C2-705EACA84D1E}" dt="2022-03-02T10:17:56.090" v="55" actId="14100"/>
          <ac:picMkLst>
            <pc:docMk/>
            <pc:sldMk cId="3522251645" sldId="263"/>
            <ac:picMk id="4" creationId="{8AC0B4C2-2429-4538-AFDA-15661ECBE110}"/>
          </ac:picMkLst>
        </pc:picChg>
      </pc:sldChg>
      <pc:sldChg chg="addSp delSp modSp new mod modTransition delAnim">
        <pc:chgData name="Magda Janas (2107190)" userId="2a400b76-5683-406b-ba72-4f3aff383fc5" providerId="ADAL" clId="{CAEF77E0-F56C-4432-91C2-705EACA84D1E}" dt="2022-03-02T18:21:53.504" v="145"/>
        <pc:sldMkLst>
          <pc:docMk/>
          <pc:sldMk cId="385176903" sldId="264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385176903" sldId="264"/>
            <ac:spMk id="2" creationId="{D41883B2-403A-460C-8815-AC4543A148D8}"/>
          </ac:spMkLst>
        </pc:spChg>
        <pc:spChg chg="del">
          <ac:chgData name="Magda Janas (2107190)" userId="2a400b76-5683-406b-ba72-4f3aff383fc5" providerId="ADAL" clId="{CAEF77E0-F56C-4432-91C2-705EACA84D1E}" dt="2022-03-01T18:52:14.740" v="1"/>
          <ac:spMkLst>
            <pc:docMk/>
            <pc:sldMk cId="385176903" sldId="264"/>
            <ac:spMk id="3" creationId="{6D07C8E0-EE80-47F0-A73E-BA59C8321513}"/>
          </ac:spMkLst>
        </pc:spChg>
        <pc:spChg chg="add mod">
          <ac:chgData name="Magda Janas (2107190)" userId="2a400b76-5683-406b-ba72-4f3aff383fc5" providerId="ADAL" clId="{CAEF77E0-F56C-4432-91C2-705EACA84D1E}" dt="2022-03-02T14:33:53.083" v="124" actId="1035"/>
          <ac:spMkLst>
            <pc:docMk/>
            <pc:sldMk cId="385176903" sldId="264"/>
            <ac:spMk id="6" creationId="{3A550B85-EC1B-4904-BF07-11DAAD5232A7}"/>
          </ac:spMkLst>
        </pc:spChg>
        <pc:picChg chg="del">
          <ac:chgData name="Magda Janas (2107190)" userId="2a400b76-5683-406b-ba72-4f3aff383fc5" providerId="ADAL" clId="{CAEF77E0-F56C-4432-91C2-705EACA84D1E}" dt="2022-03-02T18:17:15.321" v="137" actId="478"/>
          <ac:picMkLst>
            <pc:docMk/>
            <pc:sldMk cId="385176903" sldId="264"/>
            <ac:picMk id="3" creationId="{74D8F389-0A0B-4FF2-B348-644BEF024C14}"/>
          </ac:picMkLst>
        </pc:picChg>
        <pc:picChg chg="add mod">
          <ac:chgData name="Magda Janas (2107190)" userId="2a400b76-5683-406b-ba72-4f3aff383fc5" providerId="ADAL" clId="{CAEF77E0-F56C-4432-91C2-705EACA84D1E}" dt="2022-03-02T10:18:14.385" v="60" actId="14100"/>
          <ac:picMkLst>
            <pc:docMk/>
            <pc:sldMk cId="385176903" sldId="264"/>
            <ac:picMk id="4" creationId="{7AAC8BA2-AD6A-462B-AEFC-C9E1A546EE0B}"/>
          </ac:picMkLst>
        </pc:picChg>
        <pc:picChg chg="mod">
          <ac:chgData name="Magda Janas (2107190)" userId="2a400b76-5683-406b-ba72-4f3aff383fc5" providerId="ADAL" clId="{CAEF77E0-F56C-4432-91C2-705EACA84D1E}" dt="2022-03-02T18:18:38.216" v="138" actId="1076"/>
          <ac:picMkLst>
            <pc:docMk/>
            <pc:sldMk cId="385176903" sldId="264"/>
            <ac:picMk id="5" creationId="{555B4424-2FF8-4DE6-9BD9-7CE5262DF5F2}"/>
          </ac:picMkLst>
        </pc:picChg>
      </pc:sldChg>
      <pc:sldChg chg="addSp delSp modSp new mod modTransition">
        <pc:chgData name="Magda Janas (2107190)" userId="2a400b76-5683-406b-ba72-4f3aff383fc5" providerId="ADAL" clId="{CAEF77E0-F56C-4432-91C2-705EACA84D1E}" dt="2022-03-02T18:21:53.504" v="145"/>
        <pc:sldMkLst>
          <pc:docMk/>
          <pc:sldMk cId="2885714330" sldId="265"/>
        </pc:sldMkLst>
        <pc:spChg chg="mod">
          <ac:chgData name="Magda Janas (2107190)" userId="2a400b76-5683-406b-ba72-4f3aff383fc5" providerId="ADAL" clId="{CAEF77E0-F56C-4432-91C2-705EACA84D1E}" dt="2022-03-02T14:32:44.914" v="106"/>
          <ac:spMkLst>
            <pc:docMk/>
            <pc:sldMk cId="2885714330" sldId="265"/>
            <ac:spMk id="2" creationId="{BF3922EB-7366-4156-882C-778F30100782}"/>
          </ac:spMkLst>
        </pc:spChg>
        <pc:spChg chg="del">
          <ac:chgData name="Magda Janas (2107190)" userId="2a400b76-5683-406b-ba72-4f3aff383fc5" providerId="ADAL" clId="{CAEF77E0-F56C-4432-91C2-705EACA84D1E}" dt="2022-03-01T18:52:57.829" v="6"/>
          <ac:spMkLst>
            <pc:docMk/>
            <pc:sldMk cId="2885714330" sldId="265"/>
            <ac:spMk id="3" creationId="{3DBC6769-3078-4788-A404-384B8E4888F1}"/>
          </ac:spMkLst>
        </pc:spChg>
        <pc:spChg chg="add mod">
          <ac:chgData name="Magda Janas (2107190)" userId="2a400b76-5683-406b-ba72-4f3aff383fc5" providerId="ADAL" clId="{CAEF77E0-F56C-4432-91C2-705EACA84D1E}" dt="2022-03-02T14:34:03.019" v="127" actId="14100"/>
          <ac:spMkLst>
            <pc:docMk/>
            <pc:sldMk cId="2885714330" sldId="265"/>
            <ac:spMk id="6" creationId="{BAB8D6CB-3611-4A13-A8F8-4DADB88D9102}"/>
          </ac:spMkLst>
        </pc:spChg>
        <pc:picChg chg="mod">
          <ac:chgData name="Magda Janas (2107190)" userId="2a400b76-5683-406b-ba72-4f3aff383fc5" providerId="ADAL" clId="{CAEF77E0-F56C-4432-91C2-705EACA84D1E}" dt="2022-03-02T18:21:17.734" v="139" actId="1076"/>
          <ac:picMkLst>
            <pc:docMk/>
            <pc:sldMk cId="2885714330" sldId="265"/>
            <ac:picMk id="3" creationId="{75F57476-6BC8-4F95-8980-BD1529E15821}"/>
          </ac:picMkLst>
        </pc:picChg>
        <pc:picChg chg="add mod">
          <ac:chgData name="Magda Janas (2107190)" userId="2a400b76-5683-406b-ba72-4f3aff383fc5" providerId="ADAL" clId="{CAEF77E0-F56C-4432-91C2-705EACA84D1E}" dt="2022-03-02T10:18:47.183" v="68" actId="1076"/>
          <ac:picMkLst>
            <pc:docMk/>
            <pc:sldMk cId="2885714330" sldId="265"/>
            <ac:picMk id="4" creationId="{B9A544D9-1158-4729-A57F-41EE28174FBB}"/>
          </ac:picMkLst>
        </pc:picChg>
      </pc:sldChg>
      <pc:sldMasterChg chg="modTransition modSldLayout">
        <pc:chgData name="Magda Janas (2107190)" userId="2a400b76-5683-406b-ba72-4f3aff383fc5" providerId="ADAL" clId="{CAEF77E0-F56C-4432-91C2-705EACA84D1E}" dt="2022-03-02T18:21:53.504" v="145"/>
        <pc:sldMasterMkLst>
          <pc:docMk/>
          <pc:sldMasterMk cId="3149203252" sldId="2147483648"/>
        </pc:sldMasterMkLst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2485867017" sldId="2147483649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3384566322" sldId="2147483650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3110640047" sldId="2147483651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2375793244" sldId="2147483652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2318376384" sldId="2147483653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2079481533" sldId="2147483654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2283924352" sldId="2147483655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3912837011" sldId="2147483656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2147468805" sldId="2147483657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472299090" sldId="2147483658"/>
          </pc:sldLayoutMkLst>
        </pc:sldLayoutChg>
        <pc:sldLayoutChg chg="modTransition">
          <pc:chgData name="Magda Janas (2107190)" userId="2a400b76-5683-406b-ba72-4f3aff383fc5" providerId="ADAL" clId="{CAEF77E0-F56C-4432-91C2-705EACA84D1E}" dt="2022-03-02T18:21:53.504" v="145"/>
          <pc:sldLayoutMkLst>
            <pc:docMk/>
            <pc:sldMasterMk cId="3149203252" sldId="2147483648"/>
            <pc:sldLayoutMk cId="1075254919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CB550-5DBE-45ED-99FA-02F1EEA614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4F254-E180-4BF3-876E-EF8C660F5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C9805-1719-4922-8C1D-6077C47E4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15391-C796-4464-BD2B-E673D68A7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5CDD6-82B2-4B52-A9CA-46267A3D6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867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70064-386C-4242-8E87-E8D55996B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507BE-748B-4CCC-B5FB-8F8E2B300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DA756-0DD7-42CA-8CF4-D7542C67B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149DE-6C6F-4E25-8507-FB9A9D9DF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61078-ADE2-4726-B2CF-0F1BD5F18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66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5ED17-665E-4DF1-AD34-8A93ECDE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19958-121A-442F-9644-DB01D8B483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00500-402F-4850-8236-F2F7188B0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D90EC-D4BE-4871-BC9F-8BC745D37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46635-6A6B-48E0-8AC4-A37DB1525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640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829AF-085B-4064-B202-DAC012595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49E79-59F9-48CD-A62A-B6D0FB39C6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04BC03-7EA9-4920-BD5C-BA3B084353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54CC2B-7940-4756-992D-FB6342FB1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7A42F-104B-4357-B2F3-6184B1CC9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CA2F9B-7801-4D0C-A752-D5ADA727D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793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AD1C1-A72A-4616-A705-648461B4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B3EC98-FCEB-4EE5-9B1B-7F80E05EE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537999-4499-4A5B-953D-F67F734242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EA45AD-01DD-48DA-A392-A6F68AC5FF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9773CE-BCA9-4F5B-A7E1-3BA8E87E15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429AE9-7AA1-49D3-8069-736620B17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C5A069-59AA-4752-8360-29E5AD95A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06347E-7B6A-4C38-83DD-692F6AA4E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37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DE10A-76A0-4276-AEE6-FC51CCCF1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C00C9C-30EF-4EAE-A067-0B2D74374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A2B6C6-92BA-4CA0-981F-226DE5417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006E04-44ED-4971-BEB7-735F5E4BE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481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87CC3-3E26-4828-AC0F-891E0F413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FD23BB-ED6B-49E2-822F-49EC4B404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ED6F09-1BDD-4090-8CA3-EB98EDD60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24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C9138-19B9-4F26-9516-1EF606A4C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3D4FA-FEB1-4F97-A908-06BA47496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317B11-ADFF-48E8-BB36-81C02C9DC7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A2F6B-95BD-4FAB-9002-928BF75B8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8E30F7-8FC8-4C47-81AC-23B027761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5141F-5330-4174-838C-893575E5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837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90223-47DD-4894-8A6A-F97D85D5F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DE55F7-DBE1-4F00-9B5B-C52604BC69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6DCF9A-71FD-4302-A0F2-F612746AC6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72FBD-37DB-41EA-8187-632243D36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E8C5A4-3A7D-4D90-B12D-DE3E20A9E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87644-8C9E-4A35-9669-6A6AE6A93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68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ABA9D-EECA-4576-984B-5AC5F8CEF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A9A4B6-DE45-47CA-BFAC-D92683473C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9FB69-78E2-49FF-AC62-268E1BF7C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E60EF-2F73-49EE-B8B8-8782A67D3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FADAA-8808-4977-8EB2-2E5E0EB3F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99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DC70A6-F286-4158-ACAD-895DF17BC8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47C904-6506-4ECE-8336-FCDF80B5D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067B5-A868-49D4-A6DF-1A7010044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2637F-1104-4CB0-BEF9-62E5E4A88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CCEC1-CF7B-4186-A9C4-CF319BB5D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254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5E889D-261E-4C6D-88A3-AE8F081FB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A340ED-721A-4D1F-A490-49C99EF3E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B6B8E1-16B4-4CCB-B945-0768867096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54043-5A77-4D40-BBEB-B407B0D5D628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DFAD2-579C-4EAA-BFF4-F36A745B7A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6CAC8-C1BB-47AA-BC58-E6DF7C17CB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35350-39B5-4B87-B775-4DC3EC7A93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03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6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7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8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9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4904C-A340-4CD6-8400-556CC20DC6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54518"/>
            <a:ext cx="9144000" cy="2387600"/>
          </a:xfrm>
        </p:spPr>
        <p:txBody>
          <a:bodyPr>
            <a:normAutofit/>
          </a:bodyPr>
          <a:lstStyle/>
          <a:p>
            <a:r>
              <a:rPr lang="en-GB" sz="13800" b="1" dirty="0"/>
              <a:t>Poverty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0FE8D7-4938-4070-9286-AE5365223D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2400" y="4242118"/>
            <a:ext cx="9144000" cy="1655762"/>
          </a:xfrm>
        </p:spPr>
        <p:txBody>
          <a:bodyPr/>
          <a:lstStyle/>
          <a:p>
            <a:r>
              <a:rPr lang="en-GB" dirty="0"/>
              <a:t>Magda Janas</a:t>
            </a:r>
          </a:p>
        </p:txBody>
      </p:sp>
    </p:spTree>
    <p:extLst>
      <p:ext uri="{BB962C8B-B14F-4D97-AF65-F5344CB8AC3E}">
        <p14:creationId xmlns:p14="http://schemas.microsoft.com/office/powerpoint/2010/main" val="2387872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3DC26-0A80-46C6-853B-88D42825E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1F42F8-A8AC-4DF4-9485-770D2E5798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06909" y="365125"/>
            <a:ext cx="11522201" cy="50278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D6D694-A295-48A5-A280-8A7758082DA0}"/>
              </a:ext>
            </a:extLst>
          </p:cNvPr>
          <p:cNvSpPr txBox="1"/>
          <p:nvPr/>
        </p:nvSpPr>
        <p:spPr>
          <a:xfrm>
            <a:off x="406909" y="5680670"/>
            <a:ext cx="117043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https://wpolityce.pl/swiat/361586-co-czwarty-mieszkaniec-stolicy-anglii-zyje-w-ubostwie-londyn-pozostaje-stolica-angielskiej-biedy</a:t>
            </a:r>
          </a:p>
        </p:txBody>
      </p:sp>
      <p:pic>
        <p:nvPicPr>
          <p:cNvPr id="3" name="1">
            <a:hlinkClick r:id="" action="ppaction://media"/>
            <a:extLst>
              <a:ext uri="{FF2B5EF4-FFF2-40B4-BE49-F238E27FC236}">
                <a16:creationId xmlns:a16="http://schemas.microsoft.com/office/drawing/2014/main" id="{2BC33CF3-F5E0-4EFE-9BA1-B57587902F9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7787" end="1341.931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22710" y="564555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564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sitting on the ground with a dog and a sign&#10;&#10;Description automatically generated with low confidence">
            <a:extLst>
              <a:ext uri="{FF2B5EF4-FFF2-40B4-BE49-F238E27FC236}">
                <a16:creationId xmlns:a16="http://schemas.microsoft.com/office/drawing/2014/main" id="{15626730-7184-4352-97B1-929BC2313C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82319" y="250443"/>
            <a:ext cx="10647679" cy="53653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14F068-E7EB-42F7-B198-5237C64406A3}"/>
              </a:ext>
            </a:extLst>
          </p:cNvPr>
          <p:cNvSpPr txBox="1"/>
          <p:nvPr/>
        </p:nvSpPr>
        <p:spPr>
          <a:xfrm>
            <a:off x="782319" y="5727505"/>
            <a:ext cx="10820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https://www.polishexpress.co.uk/ponad-1-mln-brytyjczykow-zyje-w-nedzy-wsrod-polakow-na-wyspach-nedza-rzadkosc</a:t>
            </a:r>
          </a:p>
        </p:txBody>
      </p:sp>
      <p:pic>
        <p:nvPicPr>
          <p:cNvPr id="2" name="2">
            <a:hlinkClick r:id="" action="ppaction://media"/>
            <a:extLst>
              <a:ext uri="{FF2B5EF4-FFF2-40B4-BE49-F238E27FC236}">
                <a16:creationId xmlns:a16="http://schemas.microsoft.com/office/drawing/2014/main" id="{330EBD75-410A-4D1C-BCF7-5389B62CDBC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2446" end="351.823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29998" y="584747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550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D9386-B827-4118-BB88-D847CD65E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FB03FF-9884-4742-8A6D-00A36F20E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89280" y="289560"/>
            <a:ext cx="10764520" cy="55357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52983E-4DCF-45F2-9EDB-ED4A4B853B6C}"/>
              </a:ext>
            </a:extLst>
          </p:cNvPr>
          <p:cNvSpPr txBox="1"/>
          <p:nvPr/>
        </p:nvSpPr>
        <p:spPr>
          <a:xfrm>
            <a:off x="589280" y="5976669"/>
            <a:ext cx="841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http://nasze.co.uk/2017/10/10/ponad-25-proc-londynczykow-zyje-w-ubostwie/</a:t>
            </a:r>
          </a:p>
        </p:txBody>
      </p:sp>
      <p:pic>
        <p:nvPicPr>
          <p:cNvPr id="3" name="3">
            <a:hlinkClick r:id="" action="ppaction://media"/>
            <a:extLst>
              <a:ext uri="{FF2B5EF4-FFF2-40B4-BE49-F238E27FC236}">
                <a16:creationId xmlns:a16="http://schemas.microsoft.com/office/drawing/2014/main" id="{8405B053-ABAD-4E1F-BA90-C603094BD4B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3468" end="2098.798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3800" y="597666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470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37F01-371D-43AA-B53A-A3432670B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3E00AD-BF70-43AC-928F-748299578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13382" y="365125"/>
            <a:ext cx="10757258" cy="5121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4AB331-18C2-49BE-91E1-D4FA9AFFFCB4}"/>
              </a:ext>
            </a:extLst>
          </p:cNvPr>
          <p:cNvSpPr txBox="1"/>
          <p:nvPr/>
        </p:nvSpPr>
        <p:spPr>
          <a:xfrm>
            <a:off x="713382" y="5726410"/>
            <a:ext cx="107572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https://www.polishexpress.co.uk/eksperci-bija-na-alarm-w-tym-miescie-w-uk-srednia-dlugosc-zycia-wynosi-tyle-co-w-etiopii</a:t>
            </a:r>
          </a:p>
        </p:txBody>
      </p:sp>
      <p:pic>
        <p:nvPicPr>
          <p:cNvPr id="5" name="4">
            <a:hlinkClick r:id="" action="ppaction://media"/>
            <a:extLst>
              <a:ext uri="{FF2B5EF4-FFF2-40B4-BE49-F238E27FC236}">
                <a16:creationId xmlns:a16="http://schemas.microsoft.com/office/drawing/2014/main" id="{D05DA2BB-5F43-437B-B1C1-0D68EA08129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070" end="309.33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40160" y="572641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099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9B4C7-1120-4C84-BE5D-DEE748EC1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565ABC-0D14-444A-AE11-DE19BAEACC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85800" y="365124"/>
            <a:ext cx="10668000" cy="4613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96D106-65B3-4CDC-A9B3-692464177622}"/>
              </a:ext>
            </a:extLst>
          </p:cNvPr>
          <p:cNvSpPr txBox="1"/>
          <p:nvPr/>
        </p:nvSpPr>
        <p:spPr>
          <a:xfrm>
            <a:off x="685800" y="518080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https://topmejt.co.uk/uk-coraz-wiecej-dzieci-zyje-ubostwie</a:t>
            </a:r>
          </a:p>
        </p:txBody>
      </p:sp>
      <p:pic>
        <p:nvPicPr>
          <p:cNvPr id="3" name="5">
            <a:hlinkClick r:id="" action="ppaction://media"/>
            <a:extLst>
              <a:ext uri="{FF2B5EF4-FFF2-40B4-BE49-F238E27FC236}">
                <a16:creationId xmlns:a16="http://schemas.microsoft.com/office/drawing/2014/main" id="{4E76A7C0-C54D-4C1D-9980-C468CAB20F1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208" end="552.793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47400" y="531975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030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6A97C-C544-4780-A1FF-52DF1CF2A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7B9CEBD-C596-4C25-9AE8-2724D2BF0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11200" y="365125"/>
            <a:ext cx="11054080" cy="48669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274736-C495-420D-B3D7-A78EDB25D998}"/>
              </a:ext>
            </a:extLst>
          </p:cNvPr>
          <p:cNvSpPr txBox="1"/>
          <p:nvPr/>
        </p:nvSpPr>
        <p:spPr>
          <a:xfrm>
            <a:off x="711200" y="5547360"/>
            <a:ext cx="110540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https://i.guim.co.uk/img/media/31659d5a6a2427732389295cd5056d9cdceafa74/0_239_3000_1799/master/3000.jpg?width=1200&amp;height=900&amp;quality=85&amp;auto=format&amp;fit=crop&amp;s=88ac98f185d0d19e26d91095d15032c1ty</a:t>
            </a:r>
          </a:p>
        </p:txBody>
      </p:sp>
      <p:pic>
        <p:nvPicPr>
          <p:cNvPr id="3" name="6">
            <a:hlinkClick r:id="" action="ppaction://media"/>
            <a:extLst>
              <a:ext uri="{FF2B5EF4-FFF2-40B4-BE49-F238E27FC236}">
                <a16:creationId xmlns:a16="http://schemas.microsoft.com/office/drawing/2014/main" id="{D56825D7-8EAA-4366-9E22-F2019D1D3F8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478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70640" y="599049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985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6B598-2445-4952-870D-27403760C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C0B4C2-2429-4538-AFDA-15661ECBE1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01040" y="365124"/>
            <a:ext cx="10830559" cy="5222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6943D3-719D-4E94-9CB8-D812175E68F4}"/>
              </a:ext>
            </a:extLst>
          </p:cNvPr>
          <p:cNvSpPr txBox="1"/>
          <p:nvPr/>
        </p:nvSpPr>
        <p:spPr>
          <a:xfrm>
            <a:off x="701039" y="5682029"/>
            <a:ext cx="1083055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https://www.theguardian.com/society/2017/mar/16/child-poverty-in-uk-at-highest-level-since-2010-official-figures-show</a:t>
            </a:r>
          </a:p>
        </p:txBody>
      </p:sp>
      <p:pic>
        <p:nvPicPr>
          <p:cNvPr id="3" name="8">
            <a:hlinkClick r:id="" action="ppaction://media"/>
            <a:extLst>
              <a:ext uri="{FF2B5EF4-FFF2-40B4-BE49-F238E27FC236}">
                <a16:creationId xmlns:a16="http://schemas.microsoft.com/office/drawing/2014/main" id="{061ABD8D-09EA-45B2-8843-822758F3434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513" end="1093.7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75998" y="592196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251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883B2-403A-460C-8815-AC4543A14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AC8BA2-AD6A-462B-AEFC-C9E1A546EE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38200" y="365125"/>
            <a:ext cx="10515600" cy="4942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50B85-EC1B-4904-BF07-11DAAD5232A7}"/>
              </a:ext>
            </a:extLst>
          </p:cNvPr>
          <p:cNvSpPr txBox="1"/>
          <p:nvPr/>
        </p:nvSpPr>
        <p:spPr>
          <a:xfrm>
            <a:off x="838200" y="5465763"/>
            <a:ext cx="5984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https://www.jrf.org.uk/report/uk-poverty-2019-20</a:t>
            </a:r>
          </a:p>
        </p:txBody>
      </p:sp>
      <p:pic>
        <p:nvPicPr>
          <p:cNvPr id="5" name="8">
            <a:hlinkClick r:id="" action="ppaction://media"/>
            <a:extLst>
              <a:ext uri="{FF2B5EF4-FFF2-40B4-BE49-F238E27FC236}">
                <a16:creationId xmlns:a16="http://schemas.microsoft.com/office/drawing/2014/main" id="{555B4424-2FF8-4DE6-9BD9-7CE5262DF5F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00" end="312.494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47400" y="563189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76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922EB-7366-4156-882C-778F30100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9A544D9-1158-4729-A57F-41EE28174F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09599" y="365125"/>
            <a:ext cx="10972800" cy="52158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B8D6CB-3611-4A13-A8F8-4DADB88D9102}"/>
              </a:ext>
            </a:extLst>
          </p:cNvPr>
          <p:cNvSpPr txBox="1"/>
          <p:nvPr/>
        </p:nvSpPr>
        <p:spPr>
          <a:xfrm>
            <a:off x="609599" y="5713829"/>
            <a:ext cx="10972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https://www.telegraph.co.uk/news/2020/03/26/number-britons-poverty-reaches-record-high-145million-government/</a:t>
            </a:r>
          </a:p>
        </p:txBody>
      </p:sp>
      <p:pic>
        <p:nvPicPr>
          <p:cNvPr id="3" name="9">
            <a:hlinkClick r:id="" action="ppaction://media"/>
            <a:extLst>
              <a:ext uri="{FF2B5EF4-FFF2-40B4-BE49-F238E27FC236}">
                <a16:creationId xmlns:a16="http://schemas.microsoft.com/office/drawing/2014/main" id="{75F57476-6BC8-4F95-8980-BD1529E1582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1952" end="1239.009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50600" y="583379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714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20000"/>
    </mc:Choice>
    <mc:Fallback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2" ma:contentTypeDescription="Create a new document." ma:contentTypeScope="" ma:versionID="a3d9103da56d32da72e654c7fd93e8fd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b06fcffa84bfdf89764b97c5e26787a1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AE3EDEF-84A4-4845-A557-457F91C05712}">
  <ds:schemaRefs>
    <ds:schemaRef ds:uri="http://purl.org/dc/terms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elements/1.1/"/>
    <ds:schemaRef ds:uri="9823f8e4-81f3-4a59-a026-c1a9717271fd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95817cb9-f0eb-4f4d-892c-47ab9f8957c0"/>
  </ds:schemaRefs>
</ds:datastoreItem>
</file>

<file path=customXml/itemProps2.xml><?xml version="1.0" encoding="utf-8"?>
<ds:datastoreItem xmlns:ds="http://schemas.openxmlformats.org/officeDocument/2006/customXml" ds:itemID="{D4DADC99-BDE4-46CE-A1F1-C9825A990EA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94569D8-D0AC-4DDE-AC89-8CAC3C1985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821</TotalTime>
  <Words>146</Words>
  <Application>Microsoft Office PowerPoint</Application>
  <PresentationFormat>Widescreen</PresentationFormat>
  <Paragraphs>11</Paragraphs>
  <Slides>10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Poverty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poverty</dc:title>
  <dc:creator>Magda Janas (2107190)</dc:creator>
  <cp:lastModifiedBy>Magda Janas (2107190)</cp:lastModifiedBy>
  <cp:revision>1</cp:revision>
  <dcterms:created xsi:type="dcterms:W3CDTF">2022-03-01T18:36:11Z</dcterms:created>
  <dcterms:modified xsi:type="dcterms:W3CDTF">2022-03-02T18:26:39Z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