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449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449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811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586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100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855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76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335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591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323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2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787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E3B669-D0C6-43C4-9D0E-ED152B12D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3A03E-00D9-C2EF-1B9B-5F8E99D20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715" y="327128"/>
            <a:ext cx="7045377" cy="4364794"/>
          </a:xfrm>
        </p:spPr>
        <p:txBody>
          <a:bodyPr anchor="b">
            <a:normAutofit/>
          </a:bodyPr>
          <a:lstStyle/>
          <a:p>
            <a:endParaRPr lang="en-GB" sz="2800" dirty="0"/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D2C16226-C55B-42E6-B108-45059C59DD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742"/>
          <a:stretch/>
        </p:blipFill>
        <p:spPr>
          <a:xfrm>
            <a:off x="60754" y="297148"/>
            <a:ext cx="12131246" cy="6418446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5D9F35-775B-4B73-BBB6-176A2E086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1741688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4B2ACD-EA80-3EB4-1133-D71706F2F6B1}"/>
              </a:ext>
            </a:extLst>
          </p:cNvPr>
          <p:cNvSpPr txBox="1"/>
          <p:nvPr/>
        </p:nvSpPr>
        <p:spPr>
          <a:xfrm>
            <a:off x="194872" y="1414561"/>
            <a:ext cx="652072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lgerian" panose="04020705040A02060702" pitchFamily="82" charset="0"/>
              </a:rPr>
              <a:t>Room Reservation Recording</a:t>
            </a:r>
            <a:endParaRPr lang="en-GB" sz="3200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4E9CAC6-CE5B-4440-E839-6F255BE77F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557" y="2938072"/>
            <a:ext cx="6041036" cy="2209958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University of Wales Trinity Saint David’s  - Swansea  </a:t>
            </a:r>
          </a:p>
          <a:p>
            <a:pPr algn="ctr"/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 </a:t>
            </a:r>
          </a:p>
          <a:p>
            <a:pPr algn="ctr"/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(Spanish) BMIH2003</a:t>
            </a:r>
          </a:p>
          <a:p>
            <a:pPr algn="ctr"/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Teodor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Catalin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Belu (2116226)</a:t>
            </a:r>
            <a:endParaRPr lang="en-GB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 : Veronica Rojo Fernandez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812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70467C8-E117-B4C3-96DE-D540D9D95619}"/>
              </a:ext>
            </a:extLst>
          </p:cNvPr>
          <p:cNvSpPr txBox="1"/>
          <p:nvPr/>
        </p:nvSpPr>
        <p:spPr>
          <a:xfrm>
            <a:off x="524657" y="194872"/>
            <a:ext cx="10722216" cy="6550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Buenos días! Hotel Plaza Catalunya. Como le puedo ayudar? </a:t>
            </a:r>
            <a:endParaRPr lang="es-ES" sz="16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Fernando: 	Buenos días! Me gustaría 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reservar dos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habitaciónes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en el hotel.</a:t>
            </a:r>
            <a:endParaRPr lang="es-ES" sz="16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Fernando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: 	Me llamo Fernando </a:t>
            </a: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Garcia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Muy bien Señor </a:t>
            </a: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Garcia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Para cuantas personas? </a:t>
            </a:r>
            <a:endParaRPr lang="es-ES" sz="16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Fernando: 	Para cuatro personas.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os habitaciones?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Fernando: 	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Si, dos </a:t>
            </a: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habitaciónes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ama doble </a:t>
            </a: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dos individuales? </a:t>
            </a:r>
            <a:endParaRPr lang="es-ES" sz="16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Fernando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: 	Ambas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habitaciónes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con cama doble.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Fernando: 	Para </a:t>
            </a:r>
            <a:r>
              <a:rPr lang="es-ES" sz="16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s-ES" sz="1600" b="0" i="0" u="none" strike="noStrike" kern="1200" cap="none" spc="0" baseline="0" dirty="0" err="1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iercoles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, seis de abril.</a:t>
            </a:r>
            <a:endParaRPr lang="es-ES" sz="1600" b="0" i="0" u="none" strike="noStrike" kern="1200" cap="none" spc="0" baseline="0" dirty="0">
              <a:solidFill>
                <a:srgbClr val="000000"/>
              </a:solidFill>
              <a:highlight>
                <a:srgbClr val="FFFF00"/>
              </a:highlight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Por cuantas noches? </a:t>
            </a:r>
            <a:endParaRPr lang="es-ES" sz="16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Sra. 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Fernando</a:t>
            </a: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: 	Por siete noches.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Bueno. Todo esta reservado. </a:t>
            </a:r>
            <a:endParaRPr lang="es-ES" sz="1600" b="0" i="1" u="none" strike="noStrike" kern="1200" cap="none" spc="0" baseline="0" dirty="0">
              <a:solidFill>
                <a:srgbClr val="FF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Sra. Fernando: 	Genial! Muchas Gracias. Adiós.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Muchas gracias. Adiós.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EB53E1-D9D2-CA8F-E332-1B2A557718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80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locksVTI">
  <a:themeElements>
    <a:clrScheme name="AnalogousFromRegularSeed_2SEEDS">
      <a:dk1>
        <a:srgbClr val="000000"/>
      </a:dk1>
      <a:lt1>
        <a:srgbClr val="FFFFFF"/>
      </a:lt1>
      <a:dk2>
        <a:srgbClr val="1B2F2E"/>
      </a:dk2>
      <a:lt2>
        <a:srgbClr val="F3F1F0"/>
      </a:lt2>
      <a:accent1>
        <a:srgbClr val="3B9EB1"/>
      </a:accent1>
      <a:accent2>
        <a:srgbClr val="46B196"/>
      </a:accent2>
      <a:accent3>
        <a:srgbClr val="4D7EC3"/>
      </a:accent3>
      <a:accent4>
        <a:srgbClr val="B13B3E"/>
      </a:accent4>
      <a:accent5>
        <a:srgbClr val="C37B4D"/>
      </a:accent5>
      <a:accent6>
        <a:srgbClr val="B19A3B"/>
      </a:accent6>
      <a:hlink>
        <a:srgbClr val="C05944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206</Words>
  <Application>Microsoft Office PowerPoint</Application>
  <PresentationFormat>Widescreen</PresentationFormat>
  <Paragraphs>23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Algerian</vt:lpstr>
      <vt:lpstr>Arial</vt:lpstr>
      <vt:lpstr>Avenir Next LT Pro</vt:lpstr>
      <vt:lpstr>Avenir Next LT Pro Light</vt:lpstr>
      <vt:lpstr>BlocksVTI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roxana belu</dc:creator>
  <cp:lastModifiedBy>roxana belu</cp:lastModifiedBy>
  <cp:revision>2</cp:revision>
  <dcterms:created xsi:type="dcterms:W3CDTF">2023-02-16T20:26:53Z</dcterms:created>
  <dcterms:modified xsi:type="dcterms:W3CDTF">2023-02-17T21:59:18Z</dcterms:modified>
</cp:coreProperties>
</file>