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  <p:sldMasterId id="2147483752" r:id="rId2"/>
  </p:sldMasterIdLst>
  <p:sldIdLst>
    <p:sldId id="256" r:id="rId3"/>
    <p:sldId id="263" r:id="rId4"/>
    <p:sldId id="264" r:id="rId5"/>
    <p:sldId id="270" r:id="rId6"/>
    <p:sldId id="265" r:id="rId7"/>
    <p:sldId id="287" r:id="rId8"/>
    <p:sldId id="266" r:id="rId9"/>
    <p:sldId id="288" r:id="rId10"/>
    <p:sldId id="289" r:id="rId11"/>
    <p:sldId id="267" r:id="rId12"/>
    <p:sldId id="279" r:id="rId13"/>
    <p:sldId id="276" r:id="rId14"/>
    <p:sldId id="269" r:id="rId15"/>
    <p:sldId id="280" r:id="rId16"/>
    <p:sldId id="271" r:id="rId17"/>
    <p:sldId id="277" r:id="rId18"/>
    <p:sldId id="272" r:id="rId19"/>
    <p:sldId id="281" r:id="rId20"/>
    <p:sldId id="282" r:id="rId21"/>
    <p:sldId id="273" r:id="rId22"/>
    <p:sldId id="285" r:id="rId23"/>
    <p:sldId id="26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BC1797C-96F2-446C-AC06-21BE974FB3DC}" v="88" dt="2026-08-13T13:47:37.7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88" autoAdjust="0"/>
    <p:restoredTop sz="94660"/>
  </p:normalViewPr>
  <p:slideViewPr>
    <p:cSldViewPr snapToGrid="0">
      <p:cViewPr>
        <p:scale>
          <a:sx n="136" d="100"/>
          <a:sy n="136" d="100"/>
        </p:scale>
        <p:origin x="55" y="6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iro Rukeni Do Nascimento Ambrosio (2413052)" userId="3fb28a2f-e023-46a1-bbce-2a124e217a12" providerId="ADAL" clId="{DC3CC8CB-F9A1-4159-852D-699CDA2EAE42}"/>
    <pc:docChg chg="undo custSel addSld delSld modSld sldOrd">
      <pc:chgData name="Jairo Rukeni Do Nascimento Ambrosio (2413052)" userId="3fb28a2f-e023-46a1-bbce-2a124e217a12" providerId="ADAL" clId="{DC3CC8CB-F9A1-4159-852D-699CDA2EAE42}" dt="2026-08-13T13:49:44.455" v="320" actId="47"/>
      <pc:docMkLst>
        <pc:docMk/>
      </pc:docMkLst>
      <pc:sldChg chg="modSp mod">
        <pc:chgData name="Jairo Rukeni Do Nascimento Ambrosio (2413052)" userId="3fb28a2f-e023-46a1-bbce-2a124e217a12" providerId="ADAL" clId="{DC3CC8CB-F9A1-4159-852D-699CDA2EAE42}" dt="2026-08-13T11:05:39.293" v="69" actId="20577"/>
        <pc:sldMkLst>
          <pc:docMk/>
          <pc:sldMk cId="1695738614" sldId="256"/>
        </pc:sldMkLst>
        <pc:spChg chg="mod">
          <ac:chgData name="Jairo Rukeni Do Nascimento Ambrosio (2413052)" userId="3fb28a2f-e023-46a1-bbce-2a124e217a12" providerId="ADAL" clId="{DC3CC8CB-F9A1-4159-852D-699CDA2EAE42}" dt="2026-07-30T16:05:00.706" v="0"/>
          <ac:spMkLst>
            <pc:docMk/>
            <pc:sldMk cId="1695738614" sldId="256"/>
            <ac:spMk id="2" creationId="{200655B2-2905-ABF6-5A43-B39E332122CA}"/>
          </ac:spMkLst>
        </pc:spChg>
        <pc:spChg chg="mod">
          <ac:chgData name="Jairo Rukeni Do Nascimento Ambrosio (2413052)" userId="3fb28a2f-e023-46a1-bbce-2a124e217a12" providerId="ADAL" clId="{DC3CC8CB-F9A1-4159-852D-699CDA2EAE42}" dt="2026-08-13T11:05:39.293" v="69" actId="20577"/>
          <ac:spMkLst>
            <pc:docMk/>
            <pc:sldMk cId="1695738614" sldId="256"/>
            <ac:spMk id="3" creationId="{7F5A6D03-7384-2DA0-F2AE-13C98DC50498}"/>
          </ac:spMkLst>
        </pc:spChg>
      </pc:sldChg>
      <pc:sldChg chg="addSp delSp modSp del mod ord">
        <pc:chgData name="Jairo Rukeni Do Nascimento Ambrosio (2413052)" userId="3fb28a2f-e023-46a1-bbce-2a124e217a12" providerId="ADAL" clId="{DC3CC8CB-F9A1-4159-852D-699CDA2EAE42}" dt="2026-08-13T12:59:17.610" v="165" actId="47"/>
        <pc:sldMkLst>
          <pc:docMk/>
          <pc:sldMk cId="4105934772" sldId="257"/>
        </pc:sldMkLst>
        <pc:spChg chg="add del mod">
          <ac:chgData name="Jairo Rukeni Do Nascimento Ambrosio (2413052)" userId="3fb28a2f-e023-46a1-bbce-2a124e217a12" providerId="ADAL" clId="{DC3CC8CB-F9A1-4159-852D-699CDA2EAE42}" dt="2026-08-13T09:09:49.993" v="10"/>
          <ac:spMkLst>
            <pc:docMk/>
            <pc:sldMk cId="4105934772" sldId="257"/>
            <ac:spMk id="3" creationId="{2AB95714-530A-F94F-26CF-7FA3B753BD09}"/>
          </ac:spMkLst>
        </pc:spChg>
        <pc:spChg chg="add del mod">
          <ac:chgData name="Jairo Rukeni Do Nascimento Ambrosio (2413052)" userId="3fb28a2f-e023-46a1-bbce-2a124e217a12" providerId="ADAL" clId="{DC3CC8CB-F9A1-4159-852D-699CDA2EAE42}" dt="2026-08-13T09:10:08.129" v="18" actId="47"/>
          <ac:spMkLst>
            <pc:docMk/>
            <pc:sldMk cId="4105934772" sldId="257"/>
            <ac:spMk id="4" creationId="{B298CEEC-7453-FE50-74AF-916514FEED8C}"/>
          </ac:spMkLst>
        </pc:spChg>
        <pc:spChg chg="add del mod">
          <ac:chgData name="Jairo Rukeni Do Nascimento Ambrosio (2413052)" userId="3fb28a2f-e023-46a1-bbce-2a124e217a12" providerId="ADAL" clId="{DC3CC8CB-F9A1-4159-852D-699CDA2EAE42}" dt="2026-08-13T09:10:25.620" v="24"/>
          <ac:spMkLst>
            <pc:docMk/>
            <pc:sldMk cId="4105934772" sldId="257"/>
            <ac:spMk id="5" creationId="{034F2272-69E4-CDEA-19EC-EB9B4F4DDB9A}"/>
          </ac:spMkLst>
        </pc:spChg>
      </pc:sldChg>
      <pc:sldChg chg="addSp delSp modSp add del mod setBg">
        <pc:chgData name="Jairo Rukeni Do Nascimento Ambrosio (2413052)" userId="3fb28a2f-e023-46a1-bbce-2a124e217a12" providerId="ADAL" clId="{DC3CC8CB-F9A1-4159-852D-699CDA2EAE42}" dt="2026-08-13T11:11:05.834" v="101" actId="47"/>
        <pc:sldMkLst>
          <pc:docMk/>
          <pc:sldMk cId="564807079" sldId="258"/>
        </pc:sldMkLst>
        <pc:spChg chg="add del mod">
          <ac:chgData name="Jairo Rukeni Do Nascimento Ambrosio (2413052)" userId="3fb28a2f-e023-46a1-bbce-2a124e217a12" providerId="ADAL" clId="{DC3CC8CB-F9A1-4159-852D-699CDA2EAE42}" dt="2026-08-13T09:10:07.963" v="17" actId="22"/>
          <ac:spMkLst>
            <pc:docMk/>
            <pc:sldMk cId="564807079" sldId="258"/>
            <ac:spMk id="4" creationId="{44BB00E7-7F8A-A48E-460A-C283D2282DE0}"/>
          </ac:spMkLst>
        </pc:spChg>
        <pc:picChg chg="add del">
          <ac:chgData name="Jairo Rukeni Do Nascimento Ambrosio (2413052)" userId="3fb28a2f-e023-46a1-bbce-2a124e217a12" providerId="ADAL" clId="{DC3CC8CB-F9A1-4159-852D-699CDA2EAE42}" dt="2026-08-13T11:08:43.599" v="77" actId="22"/>
          <ac:picMkLst>
            <pc:docMk/>
            <pc:sldMk cId="564807079" sldId="258"/>
            <ac:picMk id="6" creationId="{A9A51D18-321C-0B38-8C50-5A749CE8C40E}"/>
          </ac:picMkLst>
        </pc:picChg>
      </pc:sldChg>
      <pc:sldChg chg="delSp add del setBg">
        <pc:chgData name="Jairo Rukeni Do Nascimento Ambrosio (2413052)" userId="3fb28a2f-e023-46a1-bbce-2a124e217a12" providerId="ADAL" clId="{DC3CC8CB-F9A1-4159-852D-699CDA2EAE42}" dt="2026-08-13T12:58:40.556" v="161" actId="47"/>
        <pc:sldMkLst>
          <pc:docMk/>
          <pc:sldMk cId="2171833903" sldId="259"/>
        </pc:sldMkLst>
      </pc:sldChg>
      <pc:sldChg chg="delSp add del setBg">
        <pc:chgData name="Jairo Rukeni Do Nascimento Ambrosio (2413052)" userId="3fb28a2f-e023-46a1-bbce-2a124e217a12" providerId="ADAL" clId="{DC3CC8CB-F9A1-4159-852D-699CDA2EAE42}" dt="2026-08-13T12:58:42.446" v="162" actId="47"/>
        <pc:sldMkLst>
          <pc:docMk/>
          <pc:sldMk cId="2052076923" sldId="260"/>
        </pc:sldMkLst>
      </pc:sldChg>
      <pc:sldChg chg="delSp add del setBg">
        <pc:chgData name="Jairo Rukeni Do Nascimento Ambrosio (2413052)" userId="3fb28a2f-e023-46a1-bbce-2a124e217a12" providerId="ADAL" clId="{DC3CC8CB-F9A1-4159-852D-699CDA2EAE42}" dt="2026-08-13T12:58:44.424" v="163" actId="47"/>
        <pc:sldMkLst>
          <pc:docMk/>
          <pc:sldMk cId="1104251125" sldId="261"/>
        </pc:sldMkLst>
      </pc:sldChg>
      <pc:sldChg chg="addSp delSp modSp add del setBg">
        <pc:chgData name="Jairo Rukeni Do Nascimento Ambrosio (2413052)" userId="3fb28a2f-e023-46a1-bbce-2a124e217a12" providerId="ADAL" clId="{DC3CC8CB-F9A1-4159-852D-699CDA2EAE42}" dt="2026-08-13T12:59:16.162" v="164" actId="47"/>
        <pc:sldMkLst>
          <pc:docMk/>
          <pc:sldMk cId="3637440797" sldId="262"/>
        </pc:sldMkLst>
      </pc:sldChg>
      <pc:sldChg chg="modSp add del mod ord setBg">
        <pc:chgData name="Jairo Rukeni Do Nascimento Ambrosio (2413052)" userId="3fb28a2f-e023-46a1-bbce-2a124e217a12" providerId="ADAL" clId="{DC3CC8CB-F9A1-4159-852D-699CDA2EAE42}" dt="2026-08-13T13:22:44.360" v="193" actId="6549"/>
        <pc:sldMkLst>
          <pc:docMk/>
          <pc:sldMk cId="0" sldId="263"/>
        </pc:sldMkLst>
        <pc:spChg chg="mod">
          <ac:chgData name="Jairo Rukeni Do Nascimento Ambrosio (2413052)" userId="3fb28a2f-e023-46a1-bbce-2a124e217a12" providerId="ADAL" clId="{DC3CC8CB-F9A1-4159-852D-699CDA2EAE42}" dt="2026-08-13T13:22:44.360" v="193" actId="6549"/>
          <ac:spMkLst>
            <pc:docMk/>
            <pc:sldMk cId="0" sldId="263"/>
            <ac:spMk id="5" creationId="{00000000-0000-0000-0000-000000000000}"/>
          </ac:spMkLst>
        </pc:spChg>
      </pc:sldChg>
      <pc:sldChg chg="delSp add del setBg delDesignElem">
        <pc:chgData name="Jairo Rukeni Do Nascimento Ambrosio (2413052)" userId="3fb28a2f-e023-46a1-bbce-2a124e217a12" providerId="ADAL" clId="{DC3CC8CB-F9A1-4159-852D-699CDA2EAE42}" dt="2026-08-13T09:10:57.015" v="30" actId="47"/>
        <pc:sldMkLst>
          <pc:docMk/>
          <pc:sldMk cId="1296509726" sldId="263"/>
        </pc:sldMkLst>
        <pc:spChg chg="del">
          <ac:chgData name="Jairo Rukeni Do Nascimento Ambrosio (2413052)" userId="3fb28a2f-e023-46a1-bbce-2a124e217a12" providerId="ADAL" clId="{DC3CC8CB-F9A1-4159-852D-699CDA2EAE42}" dt="2026-08-13T09:10:54.663" v="29"/>
          <ac:spMkLst>
            <pc:docMk/>
            <pc:sldMk cId="1296509726" sldId="263"/>
            <ac:spMk id="8" creationId="{08B5483F-9002-70C1-A588-E63E1B64204C}"/>
          </ac:spMkLst>
        </pc:spChg>
        <pc:spChg chg="del">
          <ac:chgData name="Jairo Rukeni Do Nascimento Ambrosio (2413052)" userId="3fb28a2f-e023-46a1-bbce-2a124e217a12" providerId="ADAL" clId="{DC3CC8CB-F9A1-4159-852D-699CDA2EAE42}" dt="2026-08-13T09:10:54.663" v="29"/>
          <ac:spMkLst>
            <pc:docMk/>
            <pc:sldMk cId="1296509726" sldId="263"/>
            <ac:spMk id="10" creationId="{8C64B521-3AF2-2E9A-2FF6-522A150B84F7}"/>
          </ac:spMkLst>
        </pc:spChg>
        <pc:spChg chg="del">
          <ac:chgData name="Jairo Rukeni Do Nascimento Ambrosio (2413052)" userId="3fb28a2f-e023-46a1-bbce-2a124e217a12" providerId="ADAL" clId="{DC3CC8CB-F9A1-4159-852D-699CDA2EAE42}" dt="2026-08-13T09:10:54.663" v="29"/>
          <ac:spMkLst>
            <pc:docMk/>
            <pc:sldMk cId="1296509726" sldId="263"/>
            <ac:spMk id="12" creationId="{0D8F953B-C016-36FA-184C-BB8AEEB7DA3A}"/>
          </ac:spMkLst>
        </pc:spChg>
      </pc:sldChg>
      <pc:sldChg chg="delSp add del setBg delDesignElem">
        <pc:chgData name="Jairo Rukeni Do Nascimento Ambrosio (2413052)" userId="3fb28a2f-e023-46a1-bbce-2a124e217a12" providerId="ADAL" clId="{DC3CC8CB-F9A1-4159-852D-699CDA2EAE42}" dt="2026-08-13T09:10:34.425" v="27" actId="47"/>
        <pc:sldMkLst>
          <pc:docMk/>
          <pc:sldMk cId="2429553807" sldId="263"/>
        </pc:sldMkLst>
        <pc:spChg chg="del">
          <ac:chgData name="Jairo Rukeni Do Nascimento Ambrosio (2413052)" userId="3fb28a2f-e023-46a1-bbce-2a124e217a12" providerId="ADAL" clId="{DC3CC8CB-F9A1-4159-852D-699CDA2EAE42}" dt="2026-08-13T09:10:32.557" v="26"/>
          <ac:spMkLst>
            <pc:docMk/>
            <pc:sldMk cId="2429553807" sldId="263"/>
            <ac:spMk id="7" creationId="{1D063EB3-709B-AE9D-DB67-E0F23F51F675}"/>
          </ac:spMkLst>
        </pc:spChg>
        <pc:spChg chg="del">
          <ac:chgData name="Jairo Rukeni Do Nascimento Ambrosio (2413052)" userId="3fb28a2f-e023-46a1-bbce-2a124e217a12" providerId="ADAL" clId="{DC3CC8CB-F9A1-4159-852D-699CDA2EAE42}" dt="2026-08-13T09:10:32.557" v="26"/>
          <ac:spMkLst>
            <pc:docMk/>
            <pc:sldMk cId="2429553807" sldId="263"/>
            <ac:spMk id="9" creationId="{7330F0B2-220C-092D-9D59-703CDF45219F}"/>
          </ac:spMkLst>
        </pc:spChg>
        <pc:spChg chg="del">
          <ac:chgData name="Jairo Rukeni Do Nascimento Ambrosio (2413052)" userId="3fb28a2f-e023-46a1-bbce-2a124e217a12" providerId="ADAL" clId="{DC3CC8CB-F9A1-4159-852D-699CDA2EAE42}" dt="2026-08-13T09:10:32.557" v="26"/>
          <ac:spMkLst>
            <pc:docMk/>
            <pc:sldMk cId="2429553807" sldId="263"/>
            <ac:spMk id="11" creationId="{DC083B81-B952-687D-E5A1-887DAC66826B}"/>
          </ac:spMkLst>
        </pc:spChg>
      </pc:sldChg>
      <pc:sldChg chg="delSp add del setBg delDesignElem">
        <pc:chgData name="Jairo Rukeni Do Nascimento Ambrosio (2413052)" userId="3fb28a2f-e023-46a1-bbce-2a124e217a12" providerId="ADAL" clId="{DC3CC8CB-F9A1-4159-852D-699CDA2EAE42}" dt="2026-08-13T09:10:15.426" v="21" actId="47"/>
        <pc:sldMkLst>
          <pc:docMk/>
          <pc:sldMk cId="2470178008" sldId="263"/>
        </pc:sldMkLst>
        <pc:spChg chg="del">
          <ac:chgData name="Jairo Rukeni Do Nascimento Ambrosio (2413052)" userId="3fb28a2f-e023-46a1-bbce-2a124e217a12" providerId="ADAL" clId="{DC3CC8CB-F9A1-4159-852D-699CDA2EAE42}" dt="2026-08-13T09:10:13.049" v="20"/>
          <ac:spMkLst>
            <pc:docMk/>
            <pc:sldMk cId="2470178008" sldId="263"/>
            <ac:spMk id="7" creationId="{35465249-FE6D-AFF3-4B9C-4D4818BEF100}"/>
          </ac:spMkLst>
        </pc:spChg>
        <pc:spChg chg="del">
          <ac:chgData name="Jairo Rukeni Do Nascimento Ambrosio (2413052)" userId="3fb28a2f-e023-46a1-bbce-2a124e217a12" providerId="ADAL" clId="{DC3CC8CB-F9A1-4159-852D-699CDA2EAE42}" dt="2026-08-13T09:10:13.049" v="20"/>
          <ac:spMkLst>
            <pc:docMk/>
            <pc:sldMk cId="2470178008" sldId="263"/>
            <ac:spMk id="9" creationId="{1FFA1FA8-5E72-B0AF-EB53-4EF9B1B44452}"/>
          </ac:spMkLst>
        </pc:spChg>
        <pc:spChg chg="del">
          <ac:chgData name="Jairo Rukeni Do Nascimento Ambrosio (2413052)" userId="3fb28a2f-e023-46a1-bbce-2a124e217a12" providerId="ADAL" clId="{DC3CC8CB-F9A1-4159-852D-699CDA2EAE42}" dt="2026-08-13T09:10:13.049" v="20"/>
          <ac:spMkLst>
            <pc:docMk/>
            <pc:sldMk cId="2470178008" sldId="263"/>
            <ac:spMk id="11" creationId="{51C78CEF-8BBB-1E5E-D89E-D871FA93F0EB}"/>
          </ac:spMkLst>
        </pc:spChg>
      </pc:sldChg>
      <pc:sldChg chg="add del setBg">
        <pc:chgData name="Jairo Rukeni Do Nascimento Ambrosio (2413052)" userId="3fb28a2f-e023-46a1-bbce-2a124e217a12" providerId="ADAL" clId="{DC3CC8CB-F9A1-4159-852D-699CDA2EAE42}" dt="2026-08-13T11:09:19.058" v="85"/>
        <pc:sldMkLst>
          <pc:docMk/>
          <pc:sldMk cId="0" sldId="264"/>
        </pc:sldMkLst>
      </pc:sldChg>
      <pc:sldChg chg="add setBg">
        <pc:chgData name="Jairo Rukeni Do Nascimento Ambrosio (2413052)" userId="3fb28a2f-e023-46a1-bbce-2a124e217a12" providerId="ADAL" clId="{DC3CC8CB-F9A1-4159-852D-699CDA2EAE42}" dt="2026-08-13T11:09:55.890" v="88"/>
        <pc:sldMkLst>
          <pc:docMk/>
          <pc:sldMk cId="0" sldId="265"/>
        </pc:sldMkLst>
      </pc:sldChg>
      <pc:sldChg chg="add del setBg">
        <pc:chgData name="Jairo Rukeni Do Nascimento Ambrosio (2413052)" userId="3fb28a2f-e023-46a1-bbce-2a124e217a12" providerId="ADAL" clId="{DC3CC8CB-F9A1-4159-852D-699CDA2EAE42}" dt="2026-08-13T11:10:18.481" v="91"/>
        <pc:sldMkLst>
          <pc:docMk/>
          <pc:sldMk cId="0" sldId="266"/>
        </pc:sldMkLst>
      </pc:sldChg>
      <pc:sldChg chg="add del ord setBg">
        <pc:chgData name="Jairo Rukeni Do Nascimento Ambrosio (2413052)" userId="3fb28a2f-e023-46a1-bbce-2a124e217a12" providerId="ADAL" clId="{DC3CC8CB-F9A1-4159-852D-699CDA2EAE42}" dt="2026-08-13T11:10:57.366" v="100"/>
        <pc:sldMkLst>
          <pc:docMk/>
          <pc:sldMk cId="0" sldId="267"/>
        </pc:sldMkLst>
      </pc:sldChg>
      <pc:sldChg chg="add del setBg">
        <pc:chgData name="Jairo Rukeni Do Nascimento Ambrosio (2413052)" userId="3fb28a2f-e023-46a1-bbce-2a124e217a12" providerId="ADAL" clId="{DC3CC8CB-F9A1-4159-852D-699CDA2EAE42}" dt="2026-08-13T11:19:43.405" v="131"/>
        <pc:sldMkLst>
          <pc:docMk/>
          <pc:sldMk cId="0" sldId="268"/>
        </pc:sldMkLst>
      </pc:sldChg>
      <pc:sldChg chg="add del ord setBg">
        <pc:chgData name="Jairo Rukeni Do Nascimento Ambrosio (2413052)" userId="3fb28a2f-e023-46a1-bbce-2a124e217a12" providerId="ADAL" clId="{DC3CC8CB-F9A1-4159-852D-699CDA2EAE42}" dt="2026-08-13T11:17:33.039" v="115"/>
        <pc:sldMkLst>
          <pc:docMk/>
          <pc:sldMk cId="0" sldId="269"/>
        </pc:sldMkLst>
      </pc:sldChg>
      <pc:sldChg chg="add del ord setBg">
        <pc:chgData name="Jairo Rukeni Do Nascimento Ambrosio (2413052)" userId="3fb28a2f-e023-46a1-bbce-2a124e217a12" providerId="ADAL" clId="{DC3CC8CB-F9A1-4159-852D-699CDA2EAE42}" dt="2026-08-13T12:58:33.948" v="160"/>
        <pc:sldMkLst>
          <pc:docMk/>
          <pc:sldMk cId="0" sldId="270"/>
        </pc:sldMkLst>
      </pc:sldChg>
      <pc:sldChg chg="add del setBg">
        <pc:chgData name="Jairo Rukeni Do Nascimento Ambrosio (2413052)" userId="3fb28a2f-e023-46a1-bbce-2a124e217a12" providerId="ADAL" clId="{DC3CC8CB-F9A1-4159-852D-699CDA2EAE42}" dt="2026-08-13T11:17:11.798" v="113"/>
        <pc:sldMkLst>
          <pc:docMk/>
          <pc:sldMk cId="0" sldId="271"/>
        </pc:sldMkLst>
      </pc:sldChg>
      <pc:sldChg chg="add del setBg">
        <pc:chgData name="Jairo Rukeni Do Nascimento Ambrosio (2413052)" userId="3fb28a2f-e023-46a1-bbce-2a124e217a12" providerId="ADAL" clId="{DC3CC8CB-F9A1-4159-852D-699CDA2EAE42}" dt="2026-08-13T11:19:02.873" v="119"/>
        <pc:sldMkLst>
          <pc:docMk/>
          <pc:sldMk cId="0" sldId="272"/>
        </pc:sldMkLst>
      </pc:sldChg>
      <pc:sldChg chg="add del setBg">
        <pc:chgData name="Jairo Rukeni Do Nascimento Ambrosio (2413052)" userId="3fb28a2f-e023-46a1-bbce-2a124e217a12" providerId="ADAL" clId="{DC3CC8CB-F9A1-4159-852D-699CDA2EAE42}" dt="2026-08-13T11:19:13.705" v="122"/>
        <pc:sldMkLst>
          <pc:docMk/>
          <pc:sldMk cId="0" sldId="273"/>
        </pc:sldMkLst>
      </pc:sldChg>
      <pc:sldChg chg="add del setBg">
        <pc:chgData name="Jairo Rukeni Do Nascimento Ambrosio (2413052)" userId="3fb28a2f-e023-46a1-bbce-2a124e217a12" providerId="ADAL" clId="{DC3CC8CB-F9A1-4159-852D-699CDA2EAE42}" dt="2026-08-13T13:35:32.770" v="201" actId="47"/>
        <pc:sldMkLst>
          <pc:docMk/>
          <pc:sldMk cId="0" sldId="274"/>
        </pc:sldMkLst>
      </pc:sldChg>
      <pc:sldChg chg="add del setBg">
        <pc:chgData name="Jairo Rukeni Do Nascimento Ambrosio (2413052)" userId="3fb28a2f-e023-46a1-bbce-2a124e217a12" providerId="ADAL" clId="{DC3CC8CB-F9A1-4159-852D-699CDA2EAE42}" dt="2026-08-13T13:49:04.407" v="319" actId="47"/>
        <pc:sldMkLst>
          <pc:docMk/>
          <pc:sldMk cId="0" sldId="275"/>
        </pc:sldMkLst>
      </pc:sldChg>
      <pc:sldChg chg="add del setBg">
        <pc:chgData name="Jairo Rukeni Do Nascimento Ambrosio (2413052)" userId="3fb28a2f-e023-46a1-bbce-2a124e217a12" providerId="ADAL" clId="{DC3CC8CB-F9A1-4159-852D-699CDA2EAE42}" dt="2026-08-13T11:20:22.976" v="134"/>
        <pc:sldMkLst>
          <pc:docMk/>
          <pc:sldMk cId="0" sldId="276"/>
        </pc:sldMkLst>
      </pc:sldChg>
      <pc:sldChg chg="add del setBg">
        <pc:chgData name="Jairo Rukeni Do Nascimento Ambrosio (2413052)" userId="3fb28a2f-e023-46a1-bbce-2a124e217a12" providerId="ADAL" clId="{DC3CC8CB-F9A1-4159-852D-699CDA2EAE42}" dt="2026-08-13T11:20:37.925" v="137"/>
        <pc:sldMkLst>
          <pc:docMk/>
          <pc:sldMk cId="0" sldId="277"/>
        </pc:sldMkLst>
      </pc:sldChg>
      <pc:sldChg chg="add del setBg">
        <pc:chgData name="Jairo Rukeni Do Nascimento Ambrosio (2413052)" userId="3fb28a2f-e023-46a1-bbce-2a124e217a12" providerId="ADAL" clId="{DC3CC8CB-F9A1-4159-852D-699CDA2EAE42}" dt="2026-08-13T11:21:37.520" v="142" actId="47"/>
        <pc:sldMkLst>
          <pc:docMk/>
          <pc:sldMk cId="0" sldId="278"/>
        </pc:sldMkLst>
      </pc:sldChg>
      <pc:sldChg chg="add del setBg">
        <pc:chgData name="Jairo Rukeni Do Nascimento Ambrosio (2413052)" userId="3fb28a2f-e023-46a1-bbce-2a124e217a12" providerId="ADAL" clId="{DC3CC8CB-F9A1-4159-852D-699CDA2EAE42}" dt="2026-08-13T11:21:29.198" v="141"/>
        <pc:sldMkLst>
          <pc:docMk/>
          <pc:sldMk cId="0" sldId="279"/>
        </pc:sldMkLst>
      </pc:sldChg>
      <pc:sldChg chg="add del setBg">
        <pc:chgData name="Jairo Rukeni Do Nascimento Ambrosio (2413052)" userId="3fb28a2f-e023-46a1-bbce-2a124e217a12" providerId="ADAL" clId="{DC3CC8CB-F9A1-4159-852D-699CDA2EAE42}" dt="2026-08-13T11:21:57.218" v="145"/>
        <pc:sldMkLst>
          <pc:docMk/>
          <pc:sldMk cId="0" sldId="280"/>
        </pc:sldMkLst>
      </pc:sldChg>
      <pc:sldChg chg="add setBg">
        <pc:chgData name="Jairo Rukeni Do Nascimento Ambrosio (2413052)" userId="3fb28a2f-e023-46a1-bbce-2a124e217a12" providerId="ADAL" clId="{DC3CC8CB-F9A1-4159-852D-699CDA2EAE42}" dt="2026-08-13T11:22:16.097" v="146"/>
        <pc:sldMkLst>
          <pc:docMk/>
          <pc:sldMk cId="0" sldId="281"/>
        </pc:sldMkLst>
      </pc:sldChg>
      <pc:sldChg chg="add setBg">
        <pc:chgData name="Jairo Rukeni Do Nascimento Ambrosio (2413052)" userId="3fb28a2f-e023-46a1-bbce-2a124e217a12" providerId="ADAL" clId="{DC3CC8CB-F9A1-4159-852D-699CDA2EAE42}" dt="2026-08-13T11:22:36.641" v="147"/>
        <pc:sldMkLst>
          <pc:docMk/>
          <pc:sldMk cId="0" sldId="282"/>
        </pc:sldMkLst>
      </pc:sldChg>
      <pc:sldChg chg="add del setBg">
        <pc:chgData name="Jairo Rukeni Do Nascimento Ambrosio (2413052)" userId="3fb28a2f-e023-46a1-bbce-2a124e217a12" providerId="ADAL" clId="{DC3CC8CB-F9A1-4159-852D-699CDA2EAE42}" dt="2026-08-13T11:23:14.122" v="150" actId="47"/>
        <pc:sldMkLst>
          <pc:docMk/>
          <pc:sldMk cId="0" sldId="283"/>
        </pc:sldMkLst>
      </pc:sldChg>
      <pc:sldChg chg="add del setBg">
        <pc:chgData name="Jairo Rukeni Do Nascimento Ambrosio (2413052)" userId="3fb28a2f-e023-46a1-bbce-2a124e217a12" providerId="ADAL" clId="{DC3CC8CB-F9A1-4159-852D-699CDA2EAE42}" dt="2026-08-13T13:35:21.827" v="200" actId="47"/>
        <pc:sldMkLst>
          <pc:docMk/>
          <pc:sldMk cId="0" sldId="284"/>
        </pc:sldMkLst>
      </pc:sldChg>
      <pc:sldChg chg="add del setBg">
        <pc:chgData name="Jairo Rukeni Do Nascimento Ambrosio (2413052)" userId="3fb28a2f-e023-46a1-bbce-2a124e217a12" providerId="ADAL" clId="{DC3CC8CB-F9A1-4159-852D-699CDA2EAE42}" dt="2026-08-13T11:23:24.156" v="153"/>
        <pc:sldMkLst>
          <pc:docMk/>
          <pc:sldMk cId="0" sldId="285"/>
        </pc:sldMkLst>
      </pc:sldChg>
      <pc:sldChg chg="add del setBg">
        <pc:chgData name="Jairo Rukeni Do Nascimento Ambrosio (2413052)" userId="3fb28a2f-e023-46a1-bbce-2a124e217a12" providerId="ADAL" clId="{DC3CC8CB-F9A1-4159-852D-699CDA2EAE42}" dt="2026-08-13T13:49:44.455" v="320" actId="47"/>
        <pc:sldMkLst>
          <pc:docMk/>
          <pc:sldMk cId="0" sldId="286"/>
        </pc:sldMkLst>
      </pc:sldChg>
      <pc:sldChg chg="addSp delSp modSp add del mod">
        <pc:chgData name="Jairo Rukeni Do Nascimento Ambrosio (2413052)" userId="3fb28a2f-e023-46a1-bbce-2a124e217a12" providerId="ADAL" clId="{DC3CC8CB-F9A1-4159-852D-699CDA2EAE42}" dt="2026-08-13T13:37:43.156" v="202" actId="47"/>
        <pc:sldMkLst>
          <pc:docMk/>
          <pc:sldMk cId="1523116503" sldId="287"/>
        </pc:sldMkLst>
        <pc:picChg chg="add del mod">
          <ac:chgData name="Jairo Rukeni Do Nascimento Ambrosio (2413052)" userId="3fb28a2f-e023-46a1-bbce-2a124e217a12" providerId="ADAL" clId="{DC3CC8CB-F9A1-4159-852D-699CDA2EAE42}" dt="2026-08-13T13:33:52.860" v="199" actId="478"/>
          <ac:picMkLst>
            <pc:docMk/>
            <pc:sldMk cId="1523116503" sldId="287"/>
            <ac:picMk id="8" creationId="{BCE418B9-775D-3267-41A5-F258DF32DE19}"/>
          </ac:picMkLst>
        </pc:picChg>
      </pc:sldChg>
      <pc:sldChg chg="addSp delSp modSp new mod ord setBg">
        <pc:chgData name="Jairo Rukeni Do Nascimento Ambrosio (2413052)" userId="3fb28a2f-e023-46a1-bbce-2a124e217a12" providerId="ADAL" clId="{DC3CC8CB-F9A1-4159-852D-699CDA2EAE42}" dt="2026-08-13T13:48:12.987" v="314"/>
        <pc:sldMkLst>
          <pc:docMk/>
          <pc:sldMk cId="2613113344" sldId="287"/>
        </pc:sldMkLst>
        <pc:spChg chg="mod">
          <ac:chgData name="Jairo Rukeni Do Nascimento Ambrosio (2413052)" userId="3fb28a2f-e023-46a1-bbce-2a124e217a12" providerId="ADAL" clId="{DC3CC8CB-F9A1-4159-852D-699CDA2EAE42}" dt="2026-08-13T13:41:02.008" v="235" actId="26606"/>
          <ac:spMkLst>
            <pc:docMk/>
            <pc:sldMk cId="2613113344" sldId="287"/>
            <ac:spMk id="2" creationId="{080B62AA-DCA6-BAC3-4564-9DA6A17E5FFE}"/>
          </ac:spMkLst>
        </pc:spChg>
        <pc:spChg chg="del">
          <ac:chgData name="Jairo Rukeni Do Nascimento Ambrosio (2413052)" userId="3fb28a2f-e023-46a1-bbce-2a124e217a12" providerId="ADAL" clId="{DC3CC8CB-F9A1-4159-852D-699CDA2EAE42}" dt="2026-08-13T13:38:20.370" v="205"/>
          <ac:spMkLst>
            <pc:docMk/>
            <pc:sldMk cId="2613113344" sldId="287"/>
            <ac:spMk id="3" creationId="{81C6AAB1-DAED-B6E2-FD31-8701AAEEB1A2}"/>
          </ac:spMkLst>
        </pc:spChg>
        <pc:spChg chg="mod ord">
          <ac:chgData name="Jairo Rukeni Do Nascimento Ambrosio (2413052)" userId="3fb28a2f-e023-46a1-bbce-2a124e217a12" providerId="ADAL" clId="{DC3CC8CB-F9A1-4159-852D-699CDA2EAE42}" dt="2026-08-13T13:42:29.554" v="238" actId="5793"/>
          <ac:spMkLst>
            <pc:docMk/>
            <pc:sldMk cId="2613113344" sldId="287"/>
            <ac:spMk id="4" creationId="{DD5501AD-1AD6-0BC4-0E05-C3B0F42B8BFF}"/>
          </ac:spMkLst>
        </pc:spChg>
        <pc:spChg chg="add del mod">
          <ac:chgData name="Jairo Rukeni Do Nascimento Ambrosio (2413052)" userId="3fb28a2f-e023-46a1-bbce-2a124e217a12" providerId="ADAL" clId="{DC3CC8CB-F9A1-4159-852D-699CDA2EAE42}" dt="2026-08-13T13:40:52.236" v="234"/>
          <ac:spMkLst>
            <pc:docMk/>
            <pc:sldMk cId="2613113344" sldId="287"/>
            <ac:spMk id="8" creationId="{88F58B69-F709-2E85-043E-E31212615C35}"/>
          </ac:spMkLst>
        </pc:spChg>
        <pc:spChg chg="add del">
          <ac:chgData name="Jairo Rukeni Do Nascimento Ambrosio (2413052)" userId="3fb28a2f-e023-46a1-bbce-2a124e217a12" providerId="ADAL" clId="{DC3CC8CB-F9A1-4159-852D-699CDA2EAE42}" dt="2026-08-13T13:41:02.008" v="235" actId="26606"/>
          <ac:spMkLst>
            <pc:docMk/>
            <pc:sldMk cId="2613113344" sldId="287"/>
            <ac:spMk id="11" creationId="{2B97F24A-32CE-4C1C-A50D-3016B394DCFB}"/>
          </ac:spMkLst>
        </pc:spChg>
        <pc:spChg chg="add del">
          <ac:chgData name="Jairo Rukeni Do Nascimento Ambrosio (2413052)" userId="3fb28a2f-e023-46a1-bbce-2a124e217a12" providerId="ADAL" clId="{DC3CC8CB-F9A1-4159-852D-699CDA2EAE42}" dt="2026-08-13T13:41:02.008" v="235" actId="26606"/>
          <ac:spMkLst>
            <pc:docMk/>
            <pc:sldMk cId="2613113344" sldId="287"/>
            <ac:spMk id="13" creationId="{CD8B4F24-440B-49E9-B85D-733523DC064B}"/>
          </ac:spMkLst>
        </pc:spChg>
        <pc:spChg chg="add">
          <ac:chgData name="Jairo Rukeni Do Nascimento Ambrosio (2413052)" userId="3fb28a2f-e023-46a1-bbce-2a124e217a12" providerId="ADAL" clId="{DC3CC8CB-F9A1-4159-852D-699CDA2EAE42}" dt="2026-08-13T13:41:02.008" v="235" actId="26606"/>
          <ac:spMkLst>
            <pc:docMk/>
            <pc:sldMk cId="2613113344" sldId="287"/>
            <ac:spMk id="18" creationId="{B1595A09-E336-4D1B-9B3A-06A2287A54E2}"/>
          </ac:spMkLst>
        </pc:spChg>
        <pc:spChg chg="add">
          <ac:chgData name="Jairo Rukeni Do Nascimento Ambrosio (2413052)" userId="3fb28a2f-e023-46a1-bbce-2a124e217a12" providerId="ADAL" clId="{DC3CC8CB-F9A1-4159-852D-699CDA2EAE42}" dt="2026-08-13T13:41:02.008" v="235" actId="26606"/>
          <ac:spMkLst>
            <pc:docMk/>
            <pc:sldMk cId="2613113344" sldId="287"/>
            <ac:spMk id="20" creationId="{3540989C-C7B8-473B-BF87-6F2DA6A90006}"/>
          </ac:spMkLst>
        </pc:spChg>
        <pc:picChg chg="add del mod ord">
          <ac:chgData name="Jairo Rukeni Do Nascimento Ambrosio (2413052)" userId="3fb28a2f-e023-46a1-bbce-2a124e217a12" providerId="ADAL" clId="{DC3CC8CB-F9A1-4159-852D-699CDA2EAE42}" dt="2026-08-13T13:40:40.870" v="232" actId="478"/>
          <ac:picMkLst>
            <pc:docMk/>
            <pc:sldMk cId="2613113344" sldId="287"/>
            <ac:picMk id="6" creationId="{B40CCB7A-F26E-563D-FD8E-C49289CD3E4B}"/>
          </ac:picMkLst>
        </pc:picChg>
        <pc:picChg chg="add mod ord">
          <ac:chgData name="Jairo Rukeni Do Nascimento Ambrosio (2413052)" userId="3fb28a2f-e023-46a1-bbce-2a124e217a12" providerId="ADAL" clId="{DC3CC8CB-F9A1-4159-852D-699CDA2EAE42}" dt="2026-08-13T13:41:02.008" v="235" actId="26606"/>
          <ac:picMkLst>
            <pc:docMk/>
            <pc:sldMk cId="2613113344" sldId="287"/>
            <ac:picMk id="10" creationId="{2E2AE005-3CBD-22F5-7319-1D0F53C4CE24}"/>
          </ac:picMkLst>
        </pc:picChg>
      </pc:sldChg>
      <pc:sldChg chg="addSp delSp modSp add del mod">
        <pc:chgData name="Jairo Rukeni Do Nascimento Ambrosio (2413052)" userId="3fb28a2f-e023-46a1-bbce-2a124e217a12" providerId="ADAL" clId="{DC3CC8CB-F9A1-4159-852D-699CDA2EAE42}" dt="2026-08-13T13:14:59.860" v="175" actId="47"/>
        <pc:sldMkLst>
          <pc:docMk/>
          <pc:sldMk cId="2621785935" sldId="287"/>
        </pc:sldMkLst>
        <pc:picChg chg="add del mod">
          <ac:chgData name="Jairo Rukeni Do Nascimento Ambrosio (2413052)" userId="3fb28a2f-e023-46a1-bbce-2a124e217a12" providerId="ADAL" clId="{DC3CC8CB-F9A1-4159-852D-699CDA2EAE42}" dt="2026-08-13T13:14:36.901" v="171" actId="478"/>
          <ac:picMkLst>
            <pc:docMk/>
            <pc:sldMk cId="2621785935" sldId="287"/>
            <ac:picMk id="8" creationId="{8211E0A1-E42F-A744-C4C8-DD3766C53D13}"/>
          </ac:picMkLst>
        </pc:picChg>
        <pc:picChg chg="add del mod">
          <ac:chgData name="Jairo Rukeni Do Nascimento Ambrosio (2413052)" userId="3fb28a2f-e023-46a1-bbce-2a124e217a12" providerId="ADAL" clId="{DC3CC8CB-F9A1-4159-852D-699CDA2EAE42}" dt="2026-08-13T13:14:53.227" v="174" actId="478"/>
          <ac:picMkLst>
            <pc:docMk/>
            <pc:sldMk cId="2621785935" sldId="287"/>
            <ac:picMk id="10" creationId="{544AC83C-2A60-66CD-1450-EDFF8AB8B5D8}"/>
          </ac:picMkLst>
        </pc:picChg>
      </pc:sldChg>
      <pc:sldChg chg="addSp delSp modSp new mod ord setBg">
        <pc:chgData name="Jairo Rukeni Do Nascimento Ambrosio (2413052)" userId="3fb28a2f-e023-46a1-bbce-2a124e217a12" providerId="ADAL" clId="{DC3CC8CB-F9A1-4159-852D-699CDA2EAE42}" dt="2026-08-13T13:48:36.093" v="316"/>
        <pc:sldMkLst>
          <pc:docMk/>
          <pc:sldMk cId="2041004292" sldId="288"/>
        </pc:sldMkLst>
        <pc:spChg chg="mod">
          <ac:chgData name="Jairo Rukeni Do Nascimento Ambrosio (2413052)" userId="3fb28a2f-e023-46a1-bbce-2a124e217a12" providerId="ADAL" clId="{DC3CC8CB-F9A1-4159-852D-699CDA2EAE42}" dt="2026-08-13T13:45:41.828" v="275" actId="20577"/>
          <ac:spMkLst>
            <pc:docMk/>
            <pc:sldMk cId="2041004292" sldId="288"/>
            <ac:spMk id="2" creationId="{8AB3044E-76D2-E472-E21D-A868E9B33461}"/>
          </ac:spMkLst>
        </pc:spChg>
        <pc:spChg chg="del">
          <ac:chgData name="Jairo Rukeni Do Nascimento Ambrosio (2413052)" userId="3fb28a2f-e023-46a1-bbce-2a124e217a12" providerId="ADAL" clId="{DC3CC8CB-F9A1-4159-852D-699CDA2EAE42}" dt="2026-08-13T13:44:08.516" v="241"/>
          <ac:spMkLst>
            <pc:docMk/>
            <pc:sldMk cId="2041004292" sldId="288"/>
            <ac:spMk id="3" creationId="{C80E52F5-8923-9B42-37CD-5D82DD644FFF}"/>
          </ac:spMkLst>
        </pc:spChg>
        <pc:spChg chg="mod">
          <ac:chgData name="Jairo Rukeni Do Nascimento Ambrosio (2413052)" userId="3fb28a2f-e023-46a1-bbce-2a124e217a12" providerId="ADAL" clId="{DC3CC8CB-F9A1-4159-852D-699CDA2EAE42}" dt="2026-08-13T13:45:15.914" v="243"/>
          <ac:spMkLst>
            <pc:docMk/>
            <pc:sldMk cId="2041004292" sldId="288"/>
            <ac:spMk id="4" creationId="{E7237A80-8FB5-0595-F2CC-7D1D5F78A208}"/>
          </ac:spMkLst>
        </pc:spChg>
        <pc:picChg chg="add mod ord">
          <ac:chgData name="Jairo Rukeni Do Nascimento Ambrosio (2413052)" userId="3fb28a2f-e023-46a1-bbce-2a124e217a12" providerId="ADAL" clId="{DC3CC8CB-F9A1-4159-852D-699CDA2EAE42}" dt="2026-08-13T13:44:19.644" v="242" actId="26606"/>
          <ac:picMkLst>
            <pc:docMk/>
            <pc:sldMk cId="2041004292" sldId="288"/>
            <ac:picMk id="6" creationId="{2C3A2990-5D5D-A38E-FF8A-7AF68545ABBE}"/>
          </ac:picMkLst>
        </pc:picChg>
      </pc:sldChg>
      <pc:sldChg chg="addSp delSp modSp new mod ord setBg">
        <pc:chgData name="Jairo Rukeni Do Nascimento Ambrosio (2413052)" userId="3fb28a2f-e023-46a1-bbce-2a124e217a12" providerId="ADAL" clId="{DC3CC8CB-F9A1-4159-852D-699CDA2EAE42}" dt="2026-08-13T13:48:38.006" v="318"/>
        <pc:sldMkLst>
          <pc:docMk/>
          <pc:sldMk cId="249671298" sldId="289"/>
        </pc:sldMkLst>
        <pc:spChg chg="mod">
          <ac:chgData name="Jairo Rukeni Do Nascimento Ambrosio (2413052)" userId="3fb28a2f-e023-46a1-bbce-2a124e217a12" providerId="ADAL" clId="{DC3CC8CB-F9A1-4159-852D-699CDA2EAE42}" dt="2026-08-13T13:48:05.267" v="312" actId="20577"/>
          <ac:spMkLst>
            <pc:docMk/>
            <pc:sldMk cId="249671298" sldId="289"/>
            <ac:spMk id="2" creationId="{78D3E4D3-9D15-C065-DF74-15646D325103}"/>
          </ac:spMkLst>
        </pc:spChg>
        <pc:spChg chg="del">
          <ac:chgData name="Jairo Rukeni Do Nascimento Ambrosio (2413052)" userId="3fb28a2f-e023-46a1-bbce-2a124e217a12" providerId="ADAL" clId="{DC3CC8CB-F9A1-4159-852D-699CDA2EAE42}" dt="2026-08-13T13:46:04.434" v="278"/>
          <ac:spMkLst>
            <pc:docMk/>
            <pc:sldMk cId="249671298" sldId="289"/>
            <ac:spMk id="3" creationId="{CE59A44B-4841-3AC1-71D5-AF4E3EABB34A}"/>
          </ac:spMkLst>
        </pc:spChg>
        <pc:spChg chg="mod">
          <ac:chgData name="Jairo Rukeni Do Nascimento Ambrosio (2413052)" userId="3fb28a2f-e023-46a1-bbce-2a124e217a12" providerId="ADAL" clId="{DC3CC8CB-F9A1-4159-852D-699CDA2EAE42}" dt="2026-08-13T13:47:47.332" v="282" actId="313"/>
          <ac:spMkLst>
            <pc:docMk/>
            <pc:sldMk cId="249671298" sldId="289"/>
            <ac:spMk id="4" creationId="{C4AC5595-9117-B318-F438-6CAFC4EE03DF}"/>
          </ac:spMkLst>
        </pc:spChg>
        <pc:spChg chg="add">
          <ac:chgData name="Jairo Rukeni Do Nascimento Ambrosio (2413052)" userId="3fb28a2f-e023-46a1-bbce-2a124e217a12" providerId="ADAL" clId="{DC3CC8CB-F9A1-4159-852D-699CDA2EAE42}" dt="2026-08-13T13:46:25.092" v="279" actId="26606"/>
          <ac:spMkLst>
            <pc:docMk/>
            <pc:sldMk cId="249671298" sldId="289"/>
            <ac:spMk id="11" creationId="{04812C46-200A-4DEB-A05E-3ED6C68C2387}"/>
          </ac:spMkLst>
        </pc:spChg>
        <pc:picChg chg="add mod ord">
          <ac:chgData name="Jairo Rukeni Do Nascimento Ambrosio (2413052)" userId="3fb28a2f-e023-46a1-bbce-2a124e217a12" providerId="ADAL" clId="{DC3CC8CB-F9A1-4159-852D-699CDA2EAE42}" dt="2026-08-13T13:46:25.092" v="279" actId="26606"/>
          <ac:picMkLst>
            <pc:docMk/>
            <pc:sldMk cId="249671298" sldId="289"/>
            <ac:picMk id="6" creationId="{3D31D167-5218-79DD-803F-CE3D5F108B5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8/13/2026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4507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23911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797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8/13/2026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855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8/13/2026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980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8/13/2026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28715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8/13/2026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8617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8/13/2026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45521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8/13/2026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97970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803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39604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7947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0339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2925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27702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28107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876769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9667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92037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77424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66740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340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223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44" r:id="rId6"/>
    <p:sldLayoutId id="2147483740" r:id="rId7"/>
    <p:sldLayoutId id="2147483741" r:id="rId8"/>
    <p:sldLayoutId id="2147483742" r:id="rId9"/>
    <p:sldLayoutId id="2147483743" r:id="rId10"/>
    <p:sldLayoutId id="214748374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6156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4.png"/><Relationship Id="rId16" Type="http://schemas.openxmlformats.org/officeDocument/2006/relationships/image" Target="../media/image19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6.png"/><Relationship Id="rId11" Type="http://schemas.openxmlformats.org/officeDocument/2006/relationships/image" Target="../media/image51.png"/><Relationship Id="rId5" Type="http://schemas.openxmlformats.org/officeDocument/2006/relationships/image" Target="../media/image45.png"/><Relationship Id="rId10" Type="http://schemas.openxmlformats.org/officeDocument/2006/relationships/image" Target="../media/image50.png"/><Relationship Id="rId4" Type="http://schemas.openxmlformats.org/officeDocument/2006/relationships/image" Target="../media/image44.png"/><Relationship Id="rId9" Type="http://schemas.openxmlformats.org/officeDocument/2006/relationships/image" Target="../media/image4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image" Target="../media/image56.png"/><Relationship Id="rId7" Type="http://schemas.openxmlformats.org/officeDocument/2006/relationships/image" Target="../media/image6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59.png"/><Relationship Id="rId5" Type="http://schemas.openxmlformats.org/officeDocument/2006/relationships/image" Target="../media/image58.png"/><Relationship Id="rId10" Type="http://schemas.openxmlformats.org/officeDocument/2006/relationships/image" Target="../media/image63.png"/><Relationship Id="rId4" Type="http://schemas.openxmlformats.org/officeDocument/2006/relationships/image" Target="../media/image57.png"/><Relationship Id="rId9" Type="http://schemas.openxmlformats.org/officeDocument/2006/relationships/image" Target="../media/image6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7.png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3" Type="http://schemas.openxmlformats.org/officeDocument/2006/relationships/image" Target="../media/image68.png"/><Relationship Id="rId7" Type="http://schemas.openxmlformats.org/officeDocument/2006/relationships/image" Target="../media/image7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Relationship Id="rId9" Type="http://schemas.openxmlformats.org/officeDocument/2006/relationships/image" Target="../media/image7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30103171-0BA0-4AF0-AF05-04AFA1A4A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6" name="Picture 55">
            <a:extLst>
              <a:ext uri="{FF2B5EF4-FFF2-40B4-BE49-F238E27FC236}">
                <a16:creationId xmlns:a16="http://schemas.microsoft.com/office/drawing/2014/main" id="{37C9E485-B22F-6A33-63B8-5637D24AAF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271" r="28896" b="-1"/>
          <a:stretch>
            <a:fillRect/>
          </a:stretch>
        </p:blipFill>
        <p:spPr>
          <a:xfrm>
            <a:off x="20" y="10"/>
            <a:ext cx="4762480" cy="6857989"/>
          </a:xfrm>
          <a:prstGeom prst="rect">
            <a:avLst/>
          </a:prstGeom>
        </p:spPr>
      </p:pic>
      <p:sp>
        <p:nvSpPr>
          <p:cNvPr id="57" name="Rectangle 56">
            <a:extLst>
              <a:ext uri="{FF2B5EF4-FFF2-40B4-BE49-F238E27FC236}">
                <a16:creationId xmlns:a16="http://schemas.microsoft.com/office/drawing/2014/main" id="{E128B901-D4EA-4C4D-A150-23D2A6DEC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09459" y="1"/>
            <a:ext cx="7482541" cy="685799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A760B08A-B322-4C79-AB6D-7E4246352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685800"/>
            <a:ext cx="6099101" cy="5486400"/>
          </a:xfrm>
          <a:prstGeom prst="rect">
            <a:avLst/>
          </a:prstGeom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0655B2-2905-ABF6-5A43-B39E332122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1371599"/>
            <a:ext cx="4762500" cy="2360429"/>
          </a:xfrm>
        </p:spPr>
        <p:txBody>
          <a:bodyPr>
            <a:normAutofit fontScale="90000"/>
          </a:bodyPr>
          <a:lstStyle/>
          <a:p>
            <a:r>
              <a:rPr lang="en-GB" sz="3300" dirty="0"/>
              <a:t>Plans and Strategies for an Online Presence for a Business</a:t>
            </a:r>
            <a:br>
              <a:rPr lang="en-GB" sz="3300" dirty="0"/>
            </a:br>
            <a:br>
              <a:rPr lang="en-GB" sz="3300" dirty="0"/>
            </a:br>
            <a:r>
              <a:rPr lang="en-GB" sz="2000" dirty="0"/>
              <a:t>VerdeModeStudio.com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5A6D03-7384-2DA0-F2AE-13C98DC504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4114800"/>
            <a:ext cx="4762500" cy="1371601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en-GB" dirty="0"/>
              <a:t>BSc Applied Computing</a:t>
            </a:r>
          </a:p>
          <a:p>
            <a:pPr>
              <a:lnSpc>
                <a:spcPct val="90000"/>
              </a:lnSpc>
            </a:pPr>
            <a:r>
              <a:rPr lang="en-GB" dirty="0"/>
              <a:t>Module: Business and Web development</a:t>
            </a:r>
          </a:p>
          <a:p>
            <a:pPr>
              <a:lnSpc>
                <a:spcPct val="90000"/>
              </a:lnSpc>
            </a:pPr>
            <a:r>
              <a:rPr lang="en-GB" dirty="0"/>
              <a:t>Lecturer: </a:t>
            </a:r>
            <a:r>
              <a:rPr lang="en-GB" dirty="0" err="1"/>
              <a:t>Suneth</a:t>
            </a:r>
            <a:r>
              <a:rPr lang="en-GB" dirty="0"/>
              <a:t> Fernando</a:t>
            </a:r>
          </a:p>
          <a:p>
            <a:pPr>
              <a:lnSpc>
                <a:spcPct val="90000"/>
              </a:lnSpc>
            </a:pPr>
            <a:r>
              <a:rPr lang="en-GB" dirty="0"/>
              <a:t>By Jairo Ambrosio (2413052)</a:t>
            </a:r>
          </a:p>
        </p:txBody>
      </p:sp>
    </p:spTree>
    <p:extLst>
      <p:ext uri="{BB962C8B-B14F-4D97-AF65-F5344CB8AC3E}">
        <p14:creationId xmlns:p14="http://schemas.microsoft.com/office/powerpoint/2010/main" val="16957386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F2E2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4500" y="-952500"/>
            <a:ext cx="3810000" cy="3810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6768" y="2255490"/>
            <a:ext cx="2938462" cy="25717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345531" y="2665065"/>
            <a:ext cx="7500937" cy="67047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ts val="528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4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layfair Display"/>
                <a:ea typeface="+mn-ea"/>
                <a:cs typeface="+mn-cs"/>
              </a:rPr>
              <a:t>VerdeMode Studio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24125" y="3478410"/>
            <a:ext cx="7143750" cy="27199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ts val="225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500" b="0" i="0" u="none" strike="noStrike" kern="1200" cap="none" spc="0" normalizeH="0" baseline="0" noProof="0" dirty="0">
                <a:ln>
                  <a:noFill/>
                </a:ln>
                <a:solidFill>
                  <a:srgbClr val="D1E2D5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"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rgbClr val="D1E2D5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Eco-Friendly</a:t>
            </a:r>
            <a:r>
              <a:rPr kumimoji="0" sz="1500" b="0" i="0" u="none" strike="noStrike" kern="1200" cap="none" spc="0" normalizeH="0" baseline="0" noProof="0" dirty="0">
                <a:ln>
                  <a:noFill/>
                </a:ln>
                <a:solidFill>
                  <a:srgbClr val="D1E2D5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 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rgbClr val="D1E2D5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Style</a:t>
            </a:r>
            <a:r>
              <a:rPr kumimoji="0" sz="1500" b="0" i="0" u="none" strike="noStrike" kern="1200" cap="none" spc="0" normalizeH="0" baseline="0" noProof="0" dirty="0">
                <a:ln>
                  <a:noFill/>
                </a:ln>
                <a:solidFill>
                  <a:srgbClr val="D1E2D5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" — Comprehensive Digital Strategy &amp; Online Presence Portfolio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24125" y="4430910"/>
            <a:ext cx="7143750" cy="1714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050" b="0" i="0" u="none" strike="noStrike" kern="1200" cap="none" spc="0" normalizeH="0" baseline="0" noProof="0">
                <a:ln>
                  <a:noFill/>
                </a:ln>
                <a:solidFill>
                  <a:srgbClr val="A3C2AA"/>
                </a:solidFill>
                <a:effectLst/>
                <a:uLnTx/>
                <a:uFillTx/>
                <a:latin typeface="Plus Jakarta Sans Medium"/>
                <a:ea typeface="+mn-ea"/>
                <a:cs typeface="+mn-cs"/>
              </a:rPr>
              <a:t>Prepared by: IT &amp; Web Design Strategy Team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4500" y="-952500"/>
            <a:ext cx="3810000" cy="3810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8787" y="2200275"/>
            <a:ext cx="1114425" cy="25717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150631" y="2609850"/>
            <a:ext cx="5890736" cy="7143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4200" b="1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ayfair Display"/>
                <a:ea typeface="+mn-ea"/>
                <a:cs typeface="+mn-cs"/>
              </a:rPr>
              <a:t>Brand Identity &amp; Story</a:t>
            </a:r>
          </a:p>
        </p:txBody>
      </p:sp>
      <p:sp>
        <p:nvSpPr>
          <p:cNvPr id="5" name="Rectangle 4"/>
          <p:cNvSpPr/>
          <p:nvPr/>
        </p:nvSpPr>
        <p:spPr>
          <a:xfrm>
            <a:off x="5715000" y="3705225"/>
            <a:ext cx="762000" cy="38100"/>
          </a:xfrm>
          <a:prstGeom prst="rect">
            <a:avLst/>
          </a:prstGeom>
          <a:solidFill>
            <a:srgbClr val="5B706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524125" y="3971925"/>
            <a:ext cx="7143750" cy="571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ts val="225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500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Establishing an authentic, clean, and eco-inspired brand identity that reflects VerdeMode Studio's commitment to sustainable, timeless fashion.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4500" y="-952500"/>
            <a:ext cx="3810000" cy="3810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" y="1990725"/>
            <a:ext cx="2609850" cy="356235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1850" y="1990725"/>
            <a:ext cx="2609850" cy="3562350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0300" y="1990725"/>
            <a:ext cx="2609850" cy="3562350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48750" y="1990725"/>
            <a:ext cx="2609850" cy="3562350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0575" y="2247900"/>
            <a:ext cx="476250" cy="476250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0575" y="2876550"/>
            <a:ext cx="790575" cy="21907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790575" y="3228975"/>
            <a:ext cx="2140267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650" b="0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ayfair Display SemiBold"/>
                <a:ea typeface="+mn-ea"/>
                <a:cs typeface="+mn-cs"/>
              </a:rPr>
              <a:t>01. Brand &amp; Audience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90575" y="3609975"/>
            <a:ext cx="2095500" cy="107156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6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125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Establishing VerdeMode Studio’s organic aesthetic, core mission, sustainable fashion values, and target buyer persona profiles.</a:t>
            </a:r>
          </a:p>
        </p:txBody>
      </p:sp>
      <p:pic>
        <p:nvPicPr>
          <p:cNvPr id="11" name="Picture 10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9025" y="2247900"/>
            <a:ext cx="476250" cy="476250"/>
          </a:xfrm>
          <a:prstGeom prst="rect">
            <a:avLst/>
          </a:prstGeom>
        </p:spPr>
      </p:pic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9025" y="2876550"/>
            <a:ext cx="819150" cy="219075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3629025" y="3228975"/>
            <a:ext cx="2200275" cy="571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650" b="0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ayfair Display SemiBold"/>
                <a:ea typeface="+mn-ea"/>
                <a:cs typeface="+mn-cs"/>
              </a:rPr>
              <a:t>02. Web UX &amp; E-Commerce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629025" y="3895725"/>
            <a:ext cx="2095500" cy="1285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6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125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Designing an intuitive, mobile-first e-commerce interface with slow fashion transparency and high-conversion shopping workflows.</a:t>
            </a:r>
          </a:p>
        </p:txBody>
      </p:sp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467475" y="2247900"/>
            <a:ext cx="476250" cy="476250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467475" y="2876550"/>
            <a:ext cx="819150" cy="219075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6467475" y="3228975"/>
            <a:ext cx="2130266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650" b="0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ayfair Display SemiBold"/>
                <a:ea typeface="+mn-ea"/>
                <a:cs typeface="+mn-cs"/>
              </a:rPr>
              <a:t>03. Marketing Engine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467475" y="3609975"/>
            <a:ext cx="2095500" cy="1285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6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125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Multi-channel growth roadmap spanning social platforms, eco-journal content marketing, SEO optimization, and micro-influencers.</a:t>
            </a:r>
          </a:p>
        </p:txBody>
      </p:sp>
      <p:pic>
        <p:nvPicPr>
          <p:cNvPr id="19" name="Picture 18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305925" y="2247900"/>
            <a:ext cx="476250" cy="476250"/>
          </a:xfrm>
          <a:prstGeom prst="rect">
            <a:avLst/>
          </a:prstGeom>
        </p:spPr>
      </p:pic>
      <p:pic>
        <p:nvPicPr>
          <p:cNvPr id="20" name="Picture 19" descr="image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305925" y="2876550"/>
            <a:ext cx="819150" cy="219075"/>
          </a:xfrm>
          <a:prstGeom prst="rect">
            <a:avLst/>
          </a:prstGeom>
        </p:spPr>
      </p:pic>
      <p:sp>
        <p:nvSpPr>
          <p:cNvPr id="21" name="TextBox 20"/>
          <p:cNvSpPr txBox="1"/>
          <p:nvPr/>
        </p:nvSpPr>
        <p:spPr>
          <a:xfrm>
            <a:off x="9305925" y="3228975"/>
            <a:ext cx="2200275" cy="571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650" b="0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ayfair Display SemiBold"/>
                <a:ea typeface="+mn-ea"/>
                <a:cs typeface="+mn-cs"/>
              </a:rPr>
              <a:t>04. Cloud &amp; Operations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305925" y="3895725"/>
            <a:ext cx="2095500" cy="107156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6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125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Enterprise cloud hosting, PCI-compliant security, GDPR privacy protection, rollout timeline, and strategic KPI benchmarks.</a:t>
            </a:r>
          </a:p>
        </p:txBody>
      </p:sp>
      <p:pic>
        <p:nvPicPr>
          <p:cNvPr id="23" name="Picture 22" descr="image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14400" y="2371725"/>
            <a:ext cx="228600" cy="228600"/>
          </a:xfrm>
          <a:prstGeom prst="rect">
            <a:avLst/>
          </a:prstGeom>
        </p:spPr>
      </p:pic>
      <p:pic>
        <p:nvPicPr>
          <p:cNvPr id="24" name="Picture 23" descr="image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724275" y="2371725"/>
            <a:ext cx="285750" cy="228600"/>
          </a:xfrm>
          <a:prstGeom prst="rect">
            <a:avLst/>
          </a:prstGeom>
        </p:spPr>
      </p:pic>
      <p:pic>
        <p:nvPicPr>
          <p:cNvPr id="25" name="Picture 24" descr="image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591300" y="2371725"/>
            <a:ext cx="228600" cy="228600"/>
          </a:xfrm>
          <a:prstGeom prst="rect">
            <a:avLst/>
          </a:prstGeom>
        </p:spPr>
      </p:pic>
      <p:pic>
        <p:nvPicPr>
          <p:cNvPr id="26" name="Picture 25" descr="image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429750" y="2371725"/>
            <a:ext cx="228600" cy="228600"/>
          </a:xfrm>
          <a:prstGeom prst="rect">
            <a:avLst/>
          </a:prstGeom>
        </p:spPr>
      </p:pic>
      <p:sp>
        <p:nvSpPr>
          <p:cNvPr id="27" name="TextBox 26"/>
          <p:cNvSpPr txBox="1"/>
          <p:nvPr/>
        </p:nvSpPr>
        <p:spPr>
          <a:xfrm>
            <a:off x="533400" y="457200"/>
            <a:ext cx="1165860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700" b="1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ayfair Display"/>
                <a:ea typeface="+mn-ea"/>
                <a:cs typeface="+mn-cs"/>
              </a:rPr>
              <a:t>Executive Presentation Agenda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4500" y="-952500"/>
            <a:ext cx="3810000" cy="3810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0" y="1995487"/>
            <a:ext cx="5334000" cy="36195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500" y="3614737"/>
            <a:ext cx="1243012" cy="476250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8812" y="3614737"/>
            <a:ext cx="1243012" cy="476250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6125" y="3614737"/>
            <a:ext cx="1243012" cy="476250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3437" y="3614737"/>
            <a:ext cx="1262062" cy="47625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71500" y="1995487"/>
            <a:ext cx="5600700" cy="304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800" b="0" i="0" u="none">
                <a:solidFill>
                  <a:srgbClr val="1F2E26"/>
                </a:solidFill>
                <a:latin typeface="Playfair Display SemiBold"/>
              </a:rPr>
              <a:t>Clean, Modern &amp; Eco-Inspired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71500" y="2395537"/>
            <a:ext cx="533400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4A5568"/>
                </a:solidFill>
                <a:latin typeface="Plus Jakarta Sans"/>
              </a:rPr>
              <a:t>VerdeMode Studio's visual identity bridges elegance with environmental consciousness. The logo mark features minimal organic leaf contours combined with refined modern typography.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71500" y="3281362"/>
            <a:ext cx="2324100" cy="1809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1" i="0" u="none">
                <a:solidFill>
                  <a:srgbClr val="1F2E26"/>
                </a:solidFill>
                <a:latin typeface="Plus Jakarta Sans"/>
              </a:rPr>
              <a:t>Brand Palette &amp; Visual Language: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76275" y="4281487"/>
            <a:ext cx="85725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4A5568"/>
                </a:solidFill>
                <a:latin typeface="Plus Jakarta Sans"/>
              </a:rPr>
              <a:t>•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62000" y="4281487"/>
            <a:ext cx="5143500" cy="228600"/>
          </a:xfrm>
          <a:prstGeom prst="rect">
            <a:avLst/>
          </a:prstGeom>
          <a:noFill/>
        </p:spPr>
        <p:txBody>
          <a:bodyPr wrap="square" lIns="85725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1" i="0" u="none">
                <a:solidFill>
                  <a:srgbClr val="4A5568"/>
                </a:solidFill>
                <a:latin typeface="Plus Jakarta Sans"/>
              </a:rPr>
              <a:t>Elegance:</a:t>
            </a:r>
            <a:r>
              <a:rPr sz="1200" b="0" i="0" u="none">
                <a:solidFill>
                  <a:srgbClr val="4A5568"/>
                </a:solidFill>
                <a:latin typeface="Plus Jakarta Sans"/>
              </a:rPr>
              <a:t> High-end minimalist design reflecting slow fashion.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76275" y="4624387"/>
            <a:ext cx="85725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4A5568"/>
                </a:solidFill>
                <a:latin typeface="Plus Jakarta Sans"/>
              </a:rPr>
              <a:t>•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62000" y="4624387"/>
            <a:ext cx="5143500" cy="457200"/>
          </a:xfrm>
          <a:prstGeom prst="rect">
            <a:avLst/>
          </a:prstGeom>
          <a:noFill/>
        </p:spPr>
        <p:txBody>
          <a:bodyPr wrap="square" lIns="85725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1" i="0" u="none">
                <a:solidFill>
                  <a:srgbClr val="4A5568"/>
                </a:solidFill>
                <a:latin typeface="Plus Jakarta Sans"/>
              </a:rPr>
              <a:t>Transparency:</a:t>
            </a:r>
            <a:r>
              <a:rPr sz="1200" b="0" i="0" u="none">
                <a:solidFill>
                  <a:srgbClr val="4A5568"/>
                </a:solidFill>
                <a:latin typeface="Plus Jakarta Sans"/>
              </a:rPr>
              <a:t> Authentic storytelling and eco-friendly packaging visuals.</a:t>
            </a:r>
          </a:p>
        </p:txBody>
      </p:sp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86500" y="1995487"/>
            <a:ext cx="5334000" cy="3619500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571500" y="476250"/>
            <a:ext cx="11601450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50" b="1" i="0" u="none">
                <a:solidFill>
                  <a:srgbClr val="1F2E26"/>
                </a:solidFill>
                <a:latin typeface="Playfair Display"/>
              </a:rPr>
              <a:t>Brand Identity &amp; Logo Design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0B62AA-DCA6-BAC3-4564-9DA6A17E5F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777739"/>
            <a:ext cx="3418990" cy="14121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4800"/>
              <a:t>Logo</a:t>
            </a:r>
            <a:br>
              <a:rPr lang="en-US" sz="4800"/>
            </a:br>
            <a:r>
              <a:rPr lang="en-US" sz="4800"/>
              <a:t>Creation</a:t>
            </a:r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2E2AE005-3CBD-22F5-7319-1D0F53C4CE2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46" b="16451"/>
          <a:stretch>
            <a:fillRect/>
          </a:stretch>
        </p:blipFill>
        <p:spPr>
          <a:xfrm>
            <a:off x="20" y="10"/>
            <a:ext cx="12191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20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61305" y="5468206"/>
            <a:ext cx="1371600" cy="18288"/>
          </a:xfrm>
          <a:custGeom>
            <a:avLst/>
            <a:gdLst>
              <a:gd name="csX0" fmla="*/ 0 w 1371600"/>
              <a:gd name="csY0" fmla="*/ 0 h 18288"/>
              <a:gd name="csX1" fmla="*/ 685800 w 1371600"/>
              <a:gd name="csY1" fmla="*/ 0 h 18288"/>
              <a:gd name="csX2" fmla="*/ 1371600 w 1371600"/>
              <a:gd name="csY2" fmla="*/ 0 h 18288"/>
              <a:gd name="csX3" fmla="*/ 1371600 w 1371600"/>
              <a:gd name="csY3" fmla="*/ 18288 h 18288"/>
              <a:gd name="csX4" fmla="*/ 713232 w 1371600"/>
              <a:gd name="csY4" fmla="*/ 18288 h 18288"/>
              <a:gd name="csX5" fmla="*/ 0 w 1371600"/>
              <a:gd name="csY5" fmla="*/ 18288 h 18288"/>
              <a:gd name="csX6" fmla="*/ 0 w 1371600"/>
              <a:gd name="csY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371600" h="18288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355" y="6649"/>
                  <a:pt x="1371915" y="11310"/>
                  <a:pt x="1371600" y="18288"/>
                </a:cubicBezTo>
                <a:cubicBezTo>
                  <a:pt x="1107995" y="26464"/>
                  <a:pt x="1033361" y="32942"/>
                  <a:pt x="713232" y="18288"/>
                </a:cubicBezTo>
                <a:cubicBezTo>
                  <a:pt x="393103" y="3634"/>
                  <a:pt x="289343" y="43221"/>
                  <a:pt x="0" y="18288"/>
                </a:cubicBezTo>
                <a:cubicBezTo>
                  <a:pt x="-459" y="11562"/>
                  <a:pt x="-31" y="5093"/>
                  <a:pt x="0" y="0"/>
                </a:cubicBezTo>
                <a:close/>
              </a:path>
              <a:path w="1371600" h="18288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456" y="3662"/>
                  <a:pt x="1371030" y="13946"/>
                  <a:pt x="1371600" y="18288"/>
                </a:cubicBezTo>
                <a:cubicBezTo>
                  <a:pt x="1176823" y="-1409"/>
                  <a:pt x="900830" y="9989"/>
                  <a:pt x="713232" y="18288"/>
                </a:cubicBezTo>
                <a:cubicBezTo>
                  <a:pt x="525634" y="26587"/>
                  <a:pt x="282837" y="5724"/>
                  <a:pt x="0" y="18288"/>
                </a:cubicBezTo>
                <a:cubicBezTo>
                  <a:pt x="367" y="13143"/>
                  <a:pt x="-823" y="58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5501AD-1AD6-0BC4-0E05-C3B0F42B8B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654294" y="4777739"/>
            <a:ext cx="6897626" cy="13992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GB" sz="2400" dirty="0"/>
              <a:t>This minimalist logo combines an architectural 'V' leaf emblem, sage earth tones, and the tagline "Eco-Friendly Style."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6131133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71500" y="476250"/>
            <a:ext cx="5600700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850" b="1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ayfair Display"/>
                <a:ea typeface="+mn-ea"/>
                <a:cs typeface="+mn-cs"/>
              </a:rPr>
              <a:t>Brand Story &amp; Mission</a:t>
            </a:r>
          </a:p>
        </p:txBody>
      </p:sp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0" y="0"/>
            <a:ext cx="5905500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71500" y="1228725"/>
            <a:ext cx="5600700" cy="304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800" b="0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ayfair Display SemiBold"/>
                <a:ea typeface="+mn-ea"/>
                <a:cs typeface="+mn-cs"/>
              </a:rPr>
              <a:t>Style with Purpose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71500" y="1628775"/>
            <a:ext cx="533400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200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VerdeMode Studio was born to reshape fashion through eco-friendly craftsmanship and timeless design. Every garment utilizes ethically sourced organic fabrics and low-impact production.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71500" y="2428875"/>
            <a:ext cx="533400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200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We empower conscious consumers aged 20–45 to embrace slow fashion, choosing timeless wardrobe staples over disposable trends while upholding absolute supply chain transparency.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3044E-76D2-E472-E21D-A868E9B33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490537"/>
            <a:ext cx="5291663" cy="162877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defTabSz="914400">
              <a:lnSpc>
                <a:spcPct val="90000"/>
              </a:lnSpc>
            </a:pPr>
            <a:r>
              <a:rPr lang="en-US" sz="4000" dirty="0"/>
              <a:t>Our</a:t>
            </a:r>
            <a:br>
              <a:rPr lang="en-US" sz="4000" dirty="0"/>
            </a:br>
            <a:r>
              <a:rPr lang="en-US" sz="4000" dirty="0"/>
              <a:t>Textile</a:t>
            </a:r>
            <a:br>
              <a:rPr lang="en-US" sz="4000" dirty="0"/>
            </a:br>
            <a:r>
              <a:rPr lang="en-US" sz="4000" dirty="0"/>
              <a:t>Reliability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2C3A2990-5D5D-A38E-FF8A-7AF68545ABB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95" r="2795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237A80-8FB5-0595-F2CC-7D1D5F78A2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17734" y="2614612"/>
            <a:ext cx="5291663" cy="375284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Our brand story focuses on radical transparency: every garment is ethically sourced, non-toxic, and built to last. When a customer lands on our website, they don't just see a shop—they see a movement they want to join.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0410042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D3E4D3-9D15-C065-DF74-15646D325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2119" y="891540"/>
            <a:ext cx="4589493" cy="157830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defTabSz="914400">
              <a:lnSpc>
                <a:spcPct val="90000"/>
              </a:lnSpc>
            </a:pPr>
            <a:r>
              <a:rPr lang="en-US" sz="4000" dirty="0"/>
              <a:t>Our</a:t>
            </a:r>
            <a:br>
              <a:rPr lang="en-US" sz="4000" dirty="0"/>
            </a:br>
            <a:r>
              <a:rPr lang="en-US" sz="4000" dirty="0"/>
              <a:t>Fashion</a:t>
            </a:r>
            <a:br>
              <a:rPr lang="en-US" sz="4000" dirty="0"/>
            </a:br>
            <a:r>
              <a:rPr lang="en-US" sz="4000" dirty="0"/>
              <a:t>Goals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3D31D167-5218-79DD-803F-CE3D5F108B5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9"/>
          <a:stretch>
            <a:fillRect/>
          </a:stretch>
        </p:blipFill>
        <p:spPr>
          <a:xfrm>
            <a:off x="1" y="10"/>
            <a:ext cx="6832674" cy="6857990"/>
          </a:xfrm>
          <a:custGeom>
            <a:avLst/>
            <a:gdLst/>
            <a:ahLst/>
            <a:cxnLst/>
            <a:rect l="l" t="t" r="r" b="b"/>
            <a:pathLst>
              <a:path w="6832674" h="6858000">
                <a:moveTo>
                  <a:pt x="0" y="0"/>
                </a:moveTo>
                <a:lnTo>
                  <a:pt x="6832674" y="0"/>
                </a:lnTo>
                <a:lnTo>
                  <a:pt x="6749707" y="183520"/>
                </a:lnTo>
                <a:cubicBezTo>
                  <a:pt x="6327787" y="1181050"/>
                  <a:pt x="6094475" y="2277779"/>
                  <a:pt x="6094475" y="3429000"/>
                </a:cubicBezTo>
                <a:cubicBezTo>
                  <a:pt x="6094475" y="4580222"/>
                  <a:pt x="6327787" y="5676950"/>
                  <a:pt x="6749707" y="6674481"/>
                </a:cubicBezTo>
                <a:lnTo>
                  <a:pt x="683267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AC5595-9117-B318-F438-6CAFC4EE03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92119" y="2630161"/>
            <a:ext cx="4589491" cy="333248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The clothing line designed for </a:t>
            </a:r>
            <a:r>
              <a:rPr lang="en-GB" sz="2000" b="1" dirty="0"/>
              <a:t>Verde Mode Studio</a:t>
            </a:r>
            <a:r>
              <a:rPr lang="en-GB" sz="2000" dirty="0"/>
              <a:t> centres on slow-fashion principles, combining minimalist urban aesthetic with low-impact materials.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496712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4500" y="-952500"/>
            <a:ext cx="3810000" cy="3810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9262" y="2200275"/>
            <a:ext cx="1133475" cy="25717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255519" y="2609850"/>
            <a:ext cx="7680960" cy="7143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4200" b="1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ayfair Display"/>
                <a:ea typeface="+mn-ea"/>
                <a:cs typeface="+mn-cs"/>
              </a:rPr>
              <a:t>Marketing &amp; Growth Strategy</a:t>
            </a:r>
          </a:p>
        </p:txBody>
      </p:sp>
      <p:sp>
        <p:nvSpPr>
          <p:cNvPr id="5" name="Rectangle 4"/>
          <p:cNvSpPr/>
          <p:nvPr/>
        </p:nvSpPr>
        <p:spPr>
          <a:xfrm>
            <a:off x="5715000" y="3705225"/>
            <a:ext cx="762000" cy="38100"/>
          </a:xfrm>
          <a:prstGeom prst="rect">
            <a:avLst/>
          </a:prstGeom>
          <a:solidFill>
            <a:srgbClr val="5B706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524125" y="3971925"/>
            <a:ext cx="7143750" cy="571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ts val="225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500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A multi-channel marketing blueprint designed to build an engaged eco-community, drive online traffic, and maximize customer acquisition.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4500" y="-952500"/>
            <a:ext cx="3810000" cy="3810000"/>
          </a:xfrm>
          <a:prstGeom prst="rect">
            <a:avLst/>
          </a:prstGeom>
        </p:spPr>
      </p:pic>
      <p:sp>
        <p:nvSpPr>
          <p:cNvPr id="3" name="Rounded Rectangle 2"/>
          <p:cNvSpPr/>
          <p:nvPr/>
        </p:nvSpPr>
        <p:spPr>
          <a:xfrm>
            <a:off x="533400" y="2105025"/>
            <a:ext cx="11125200" cy="3333750"/>
          </a:xfrm>
          <a:prstGeom prst="roundRect">
            <a:avLst>
              <a:gd name="adj" fmla="val 0"/>
            </a:avLst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533400" y="2105025"/>
          <a:ext cx="11106148" cy="33337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91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7827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642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66750">
                <a:tc>
                  <a:txBody>
                    <a:bodyPr/>
                    <a:lstStyle/>
                    <a:p>
                      <a:pPr algn="l"/>
                      <a:r>
                        <a:rPr sz="1200" b="1" i="0" u="none">
                          <a:solidFill>
                            <a:srgbClr val="1F2E26"/>
                          </a:solidFill>
                          <a:latin typeface="Plus Jakarta Sans"/>
                        </a:rPr>
                        <a:t>SEO Pillar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8F0E6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1" i="0" u="none">
                          <a:solidFill>
                            <a:srgbClr val="1F2E26"/>
                          </a:solidFill>
                          <a:latin typeface="Plus Jakarta Sans"/>
                        </a:rPr>
                        <a:t>Target Focus &amp; Tactics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8F0E6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1" i="0" u="none">
                          <a:solidFill>
                            <a:srgbClr val="1F2E26"/>
                          </a:solidFill>
                          <a:latin typeface="Plus Jakarta Sans"/>
                        </a:rPr>
                        <a:t>Expected Impact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8F0E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6750">
                <a:tc>
                  <a:txBody>
                    <a:bodyPr/>
                    <a:lstStyle/>
                    <a:p>
                      <a:pPr algn="l"/>
                      <a:r>
                        <a:rPr sz="1125" b="1" i="0" u="none">
                          <a:solidFill>
                            <a:srgbClr val="4A5568"/>
                          </a:solidFill>
                          <a:latin typeface="Plus Jakarta Sans"/>
                        </a:rPr>
                        <a:t>Keyword Strategy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4A5568"/>
                          </a:solidFill>
                          <a:latin typeface="Plus Jakarta Sans"/>
                        </a:rPr>
                        <a:t>Targeting transactional terms ("sustainable linen shirts", "organic cotton fashion", "ethical minimalist dresses").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4A5568"/>
                          </a:solidFill>
                          <a:latin typeface="Plus Jakarta Sans"/>
                        </a:rPr>
                        <a:t>Captures high-intent buyers searching for eco clothing.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6750">
                <a:tc>
                  <a:txBody>
                    <a:bodyPr/>
                    <a:lstStyle/>
                    <a:p>
                      <a:pPr algn="l"/>
                      <a:r>
                        <a:rPr sz="1125" b="1" i="0" u="none">
                          <a:solidFill>
                            <a:srgbClr val="4A5568"/>
                          </a:solidFill>
                          <a:latin typeface="Plus Jakarta Sans"/>
                        </a:rPr>
                        <a:t>On-Page Optimization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4A5568"/>
                          </a:solidFill>
                          <a:latin typeface="Plus Jakarta Sans"/>
                        </a:rPr>
                        <a:t>Rich product schema markup for sustainability certificates, optimized meta titles, and structured product data.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4A5568"/>
                          </a:solidFill>
                          <a:latin typeface="Plus Jakarta Sans"/>
                        </a:rPr>
                        <a:t>Increases search engine CTR and rich snippet listings.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6750">
                <a:tc>
                  <a:txBody>
                    <a:bodyPr/>
                    <a:lstStyle/>
                    <a:p>
                      <a:pPr algn="l"/>
                      <a:r>
                        <a:rPr sz="1125" b="1" i="0" u="none">
                          <a:solidFill>
                            <a:srgbClr val="4A5568"/>
                          </a:solidFill>
                          <a:latin typeface="Plus Jakarta Sans"/>
                        </a:rPr>
                        <a:t>Technical SEO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4A5568"/>
                          </a:solidFill>
                          <a:latin typeface="Plus Jakarta Sans"/>
                        </a:rPr>
                        <a:t>Optimized Core Web Vitals, ultra-fast mobile loading, clean XML sitemaps, and SSL security.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4A5568"/>
                          </a:solidFill>
                          <a:latin typeface="Plus Jakarta Sans"/>
                        </a:rPr>
                        <a:t>Improves overall Google ranking authority and site speed.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66750">
                <a:tc>
                  <a:txBody>
                    <a:bodyPr/>
                    <a:lstStyle/>
                    <a:p>
                      <a:pPr algn="l"/>
                      <a:r>
                        <a:rPr sz="1125" b="1" i="0" u="none">
                          <a:solidFill>
                            <a:srgbClr val="4A5568"/>
                          </a:solidFill>
                          <a:latin typeface="Plus Jakarta Sans"/>
                        </a:rPr>
                        <a:t>Local &amp; E-Commerce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4A5568"/>
                          </a:solidFill>
                          <a:latin typeface="Plus Jakarta Sans"/>
                        </a:rPr>
                        <a:t>Google Merchant Center optimization alongside studio pop-up local business SEO.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4A5568"/>
                          </a:solidFill>
                          <a:latin typeface="Plus Jakarta Sans"/>
                        </a:rPr>
                        <a:t>Drives local brand discovery and google shopping placements.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542925" y="2609850"/>
            <a:ext cx="1759148" cy="9525"/>
          </a:xfrm>
          <a:prstGeom prst="rect">
            <a:avLst/>
          </a:prstGeom>
          <a:solidFill>
            <a:srgbClr val="EDF2E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302073" y="2609850"/>
            <a:ext cx="5782716" cy="9525"/>
          </a:xfrm>
          <a:prstGeom prst="rect">
            <a:avLst/>
          </a:prstGeom>
          <a:solidFill>
            <a:srgbClr val="EDF2E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084790" y="2609850"/>
            <a:ext cx="3564284" cy="9525"/>
          </a:xfrm>
          <a:prstGeom prst="rect">
            <a:avLst/>
          </a:prstGeom>
          <a:solidFill>
            <a:srgbClr val="EDF2E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42925" y="3314700"/>
            <a:ext cx="1759148" cy="9525"/>
          </a:xfrm>
          <a:prstGeom prst="rect">
            <a:avLst/>
          </a:prstGeom>
          <a:solidFill>
            <a:srgbClr val="EDF2E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302073" y="3314700"/>
            <a:ext cx="5782716" cy="9525"/>
          </a:xfrm>
          <a:prstGeom prst="rect">
            <a:avLst/>
          </a:prstGeom>
          <a:solidFill>
            <a:srgbClr val="EDF2E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8084790" y="3314700"/>
            <a:ext cx="3564284" cy="9525"/>
          </a:xfrm>
          <a:prstGeom prst="rect">
            <a:avLst/>
          </a:prstGeom>
          <a:solidFill>
            <a:srgbClr val="EDF2E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542925" y="4019550"/>
            <a:ext cx="1759148" cy="9525"/>
          </a:xfrm>
          <a:prstGeom prst="rect">
            <a:avLst/>
          </a:prstGeom>
          <a:solidFill>
            <a:srgbClr val="EDF2E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302073" y="4019550"/>
            <a:ext cx="5782716" cy="9525"/>
          </a:xfrm>
          <a:prstGeom prst="rect">
            <a:avLst/>
          </a:prstGeom>
          <a:solidFill>
            <a:srgbClr val="EDF2E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8084790" y="4019550"/>
            <a:ext cx="3564284" cy="9525"/>
          </a:xfrm>
          <a:prstGeom prst="rect">
            <a:avLst/>
          </a:prstGeom>
          <a:solidFill>
            <a:srgbClr val="EDF2E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542925" y="4724400"/>
            <a:ext cx="1759148" cy="9525"/>
          </a:xfrm>
          <a:prstGeom prst="rect">
            <a:avLst/>
          </a:prstGeom>
          <a:solidFill>
            <a:srgbClr val="EDF2E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2302073" y="4724400"/>
            <a:ext cx="5782716" cy="9525"/>
          </a:xfrm>
          <a:prstGeom prst="rect">
            <a:avLst/>
          </a:prstGeom>
          <a:solidFill>
            <a:srgbClr val="EDF2E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8084790" y="4724400"/>
            <a:ext cx="3564284" cy="9525"/>
          </a:xfrm>
          <a:prstGeom prst="rect">
            <a:avLst/>
          </a:prstGeom>
          <a:solidFill>
            <a:srgbClr val="EDF2E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533400" y="457200"/>
            <a:ext cx="1165860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700" b="1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ayfair Display"/>
                <a:ea typeface="+mn-ea"/>
                <a:cs typeface="+mn-cs"/>
              </a:rPr>
              <a:t>SEO Masterpiece Strategy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4500" y="-952500"/>
            <a:ext cx="3810000" cy="3810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" y="2581275"/>
            <a:ext cx="5391150" cy="238125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7450" y="2581275"/>
            <a:ext cx="5391150" cy="2381250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625" y="2857500"/>
            <a:ext cx="333375" cy="2667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09625" y="3219450"/>
            <a:ext cx="5080635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650" b="0" i="0" u="none" strike="noStrike" kern="1200" cap="none" spc="0" normalizeH="0" baseline="0" noProof="0">
                <a:ln>
                  <a:noFill/>
                </a:ln>
                <a:solidFill>
                  <a:srgbClr val="2D4A3E"/>
                </a:solidFill>
                <a:effectLst/>
                <a:uLnTx/>
                <a:uFillTx/>
                <a:latin typeface="Playfair Display SemiBold"/>
                <a:ea typeface="+mn-ea"/>
                <a:cs typeface="+mn-cs"/>
              </a:rPr>
              <a:t>The Conscious Professional (Age 26–42)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9625" y="3600450"/>
            <a:ext cx="4838700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6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125" b="1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Demographics:</a:t>
            </a:r>
            <a:r>
              <a:rPr kumimoji="0" sz="1125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 Urban professionals, designers, corporate leaders value high aesthetic and sustainability.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09625" y="4143375"/>
            <a:ext cx="4838700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6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125" b="1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Shopping Motivators:</a:t>
            </a:r>
            <a:r>
              <a:rPr kumimoji="0" sz="1125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 Durability, ethical workplace certifications, premium tailoring, and effortless capsule pairing.</a:t>
            </a:r>
          </a:p>
        </p:txBody>
      </p:sp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43675" y="2857500"/>
            <a:ext cx="266700" cy="2667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543675" y="3219450"/>
            <a:ext cx="5080635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650" b="0" i="0" u="none" strike="noStrike" kern="1200" cap="none" spc="0" normalizeH="0" baseline="0" noProof="0">
                <a:ln>
                  <a:noFill/>
                </a:ln>
                <a:solidFill>
                  <a:srgbClr val="2D4A3E"/>
                </a:solidFill>
                <a:effectLst/>
                <a:uLnTx/>
                <a:uFillTx/>
                <a:latin typeface="Playfair Display SemiBold"/>
                <a:ea typeface="+mn-ea"/>
                <a:cs typeface="+mn-cs"/>
              </a:rPr>
              <a:t>The Gen-Z Eco Activist (Age 20–25)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43675" y="3600450"/>
            <a:ext cx="4838700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6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125" b="1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Demographics:</a:t>
            </a:r>
            <a:r>
              <a:rPr kumimoji="0" sz="1125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 Digital natives, students, and creative freelancers passionate about climate action.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543675" y="4143375"/>
            <a:ext cx="4838700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6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125" b="1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Shopping Motivators:</a:t>
            </a:r>
            <a:r>
              <a:rPr kumimoji="0" sz="1125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 QR-code garment traceability, zero-waste packaging, resale value, and authentic brand storytelling.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33400" y="457200"/>
            <a:ext cx="1165860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700" b="1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ayfair Display"/>
                <a:ea typeface="+mn-ea"/>
                <a:cs typeface="+mn-cs"/>
              </a:rPr>
              <a:t>Target Audience &amp; Buyer Persona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4500" y="-952500"/>
            <a:ext cx="3810000" cy="3810000"/>
          </a:xfrm>
          <a:prstGeom prst="rect">
            <a:avLst/>
          </a:prstGeom>
        </p:spPr>
      </p:pic>
      <p:sp>
        <p:nvSpPr>
          <p:cNvPr id="3" name="Rounded Rectangle 2"/>
          <p:cNvSpPr/>
          <p:nvPr/>
        </p:nvSpPr>
        <p:spPr>
          <a:xfrm>
            <a:off x="1333500" y="1785937"/>
            <a:ext cx="9525000" cy="857250"/>
          </a:xfrm>
          <a:prstGeom prst="roundRect">
            <a:avLst>
              <a:gd name="adj" fmla="val 11111"/>
            </a:avLst>
          </a:prstGeom>
          <a:solidFill>
            <a:srgbClr val="FFFFFF"/>
          </a:solidFill>
          <a:ln w="9525">
            <a:solidFill>
              <a:srgbClr val="E1E8D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952625" y="1976437"/>
            <a:ext cx="8715375" cy="4762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200" b="1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Sustainable Living Journal:</a:t>
            </a:r>
            <a:r>
              <a:rPr kumimoji="0" sz="1200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 Publish weekly editorial articles focusing on ethical fashion tips, organic fabric guides, and capsule wardrobe building.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1333500" y="2795587"/>
            <a:ext cx="9525000" cy="857250"/>
          </a:xfrm>
          <a:prstGeom prst="roundRect">
            <a:avLst>
              <a:gd name="adj" fmla="val 11111"/>
            </a:avLst>
          </a:prstGeom>
          <a:solidFill>
            <a:srgbClr val="FFFFFF"/>
          </a:solidFill>
          <a:ln w="9525">
            <a:solidFill>
              <a:srgbClr val="E1E8D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952625" y="2986087"/>
            <a:ext cx="8715375" cy="4762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200" b="1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Annual Sustainability Reports:</a:t>
            </a:r>
            <a:r>
              <a:rPr kumimoji="0" sz="1200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 Share transparent impact reports detailing carbon offsets, water savings, and fair-wage partner factory audits.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1333500" y="3805237"/>
            <a:ext cx="9525000" cy="857250"/>
          </a:xfrm>
          <a:prstGeom prst="roundRect">
            <a:avLst>
              <a:gd name="adj" fmla="val 11111"/>
            </a:avLst>
          </a:prstGeom>
          <a:solidFill>
            <a:srgbClr val="FFFFFF"/>
          </a:solidFill>
          <a:ln w="9525">
            <a:solidFill>
              <a:srgbClr val="E1E8D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952625" y="3995737"/>
            <a:ext cx="8715375" cy="4762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200" b="1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User-Generated Content (#MyVerdeStyle):</a:t>
            </a:r>
            <a:r>
              <a:rPr kumimoji="0" sz="1200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 Encourage customers to share real-life outfit photos to foster an authentic eco-conscious community.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1333500" y="4814887"/>
            <a:ext cx="9525000" cy="857250"/>
          </a:xfrm>
          <a:prstGeom prst="roundRect">
            <a:avLst>
              <a:gd name="adj" fmla="val 11111"/>
            </a:avLst>
          </a:prstGeom>
          <a:solidFill>
            <a:srgbClr val="FFFFFF"/>
          </a:solidFill>
          <a:ln w="9525">
            <a:solidFill>
              <a:srgbClr val="E1E8D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952625" y="5005387"/>
            <a:ext cx="8715375" cy="4762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200" b="1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VIP Eco-Club Newsletter:</a:t>
            </a:r>
            <a:r>
              <a:rPr kumimoji="0" sz="1200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 Deliver exclusive early access to slow-fashion releases, sustainability insights, and recycling rewards.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333500" y="2633662"/>
            <a:ext cx="9525000" cy="9525"/>
          </a:xfrm>
          <a:prstGeom prst="rect">
            <a:avLst/>
          </a:prstGeom>
          <a:solidFill>
            <a:srgbClr val="E1E8D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1333500" y="3643312"/>
            <a:ext cx="9525000" cy="9525"/>
          </a:xfrm>
          <a:prstGeom prst="rect">
            <a:avLst/>
          </a:prstGeom>
          <a:solidFill>
            <a:srgbClr val="E1E8D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1333500" y="4652962"/>
            <a:ext cx="9525000" cy="9525"/>
          </a:xfrm>
          <a:prstGeom prst="rect">
            <a:avLst/>
          </a:prstGeom>
          <a:solidFill>
            <a:srgbClr val="E1E8D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1333500" y="5662612"/>
            <a:ext cx="9525000" cy="9525"/>
          </a:xfrm>
          <a:prstGeom prst="rect">
            <a:avLst/>
          </a:prstGeom>
          <a:solidFill>
            <a:srgbClr val="E1E8D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575" y="2000250"/>
            <a:ext cx="209550" cy="219075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52575" y="3009900"/>
            <a:ext cx="161925" cy="219075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52575" y="4019550"/>
            <a:ext cx="266700" cy="219075"/>
          </a:xfrm>
          <a:prstGeom prst="rect">
            <a:avLst/>
          </a:prstGeom>
        </p:spPr>
      </p:pic>
      <p:pic>
        <p:nvPicPr>
          <p:cNvPr id="18" name="Picture 17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52575" y="5029200"/>
            <a:ext cx="209550" cy="219075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571500" y="476250"/>
            <a:ext cx="11601450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850" b="1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ayfair Display"/>
                <a:ea typeface="+mn-ea"/>
                <a:cs typeface="+mn-cs"/>
              </a:rPr>
              <a:t>Content Marketing Strategy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4500" y="-952500"/>
            <a:ext cx="3810000" cy="3810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" y="2502693"/>
            <a:ext cx="5391150" cy="2538412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7450" y="2502693"/>
            <a:ext cx="5391150" cy="2538412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625" y="2778918"/>
            <a:ext cx="266700" cy="2667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09625" y="3140868"/>
            <a:ext cx="5080635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650" b="0" i="0" u="none" strike="noStrike" kern="1200" cap="none" spc="0" normalizeH="0" baseline="0" noProof="0">
                <a:ln>
                  <a:noFill/>
                </a:ln>
                <a:solidFill>
                  <a:srgbClr val="2D4A3E"/>
                </a:solidFill>
                <a:effectLst/>
                <a:uLnTx/>
                <a:uFillTx/>
                <a:latin typeface="Playfair Display SemiBold"/>
                <a:ea typeface="+mn-ea"/>
                <a:cs typeface="+mn-cs"/>
              </a:rPr>
              <a:t>Targeted Performance Ads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9625" y="3521868"/>
            <a:ext cx="4838700" cy="6429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6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125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Deploying retargeting campaigns across Meta Ads and Pinterest for shoppers who viewed product collections without completing checkout.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09625" y="4279106"/>
            <a:ext cx="483870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462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975" b="0" i="0" u="none" strike="noStrike" kern="1200" cap="none" spc="0" normalizeH="0" baseline="0" noProof="0">
                <a:ln>
                  <a:noFill/>
                </a:ln>
                <a:solidFill>
                  <a:srgbClr val="64748B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Leverages dynamic catalog ads paired with video testimonials to maximize Return on Ad Spend (ROAS).</a:t>
            </a:r>
          </a:p>
        </p:txBody>
      </p:sp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43675" y="2778918"/>
            <a:ext cx="333375" cy="2667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543675" y="3140868"/>
            <a:ext cx="5080635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650" b="0" i="0" u="none" strike="noStrike" kern="1200" cap="none" spc="0" normalizeH="0" baseline="0" noProof="0">
                <a:ln>
                  <a:noFill/>
                </a:ln>
                <a:solidFill>
                  <a:srgbClr val="2D4A3E"/>
                </a:solidFill>
                <a:effectLst/>
                <a:uLnTx/>
                <a:uFillTx/>
                <a:latin typeface="Playfair Display SemiBold"/>
                <a:ea typeface="+mn-ea"/>
                <a:cs typeface="+mn-cs"/>
              </a:rPr>
              <a:t>Eco Micro-Influencer Network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43675" y="3521868"/>
            <a:ext cx="4838700" cy="6429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6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125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Partnering with 30+ niche eco-conscious creators (10k–50k followers) for gifting suites, long-term ambassador partnerships, and co-designed drops.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543675" y="4279106"/>
            <a:ext cx="483870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462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975" b="0" i="0" u="none" strike="noStrike" kern="1200" cap="none" spc="0" normalizeH="0" baseline="0" noProof="0">
                <a:ln>
                  <a:noFill/>
                </a:ln>
                <a:solidFill>
                  <a:srgbClr val="64748B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Delivers authentic, high-converting organic reach without the steep cost of traditional celebrity ads.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33400" y="457200"/>
            <a:ext cx="1165860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700" b="1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ayfair Display"/>
                <a:ea typeface="+mn-ea"/>
                <a:cs typeface="+mn-cs"/>
              </a:rPr>
              <a:t>Paid Acquisition &amp; Micro-Influencers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4500" y="-952500"/>
            <a:ext cx="3810000" cy="3810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2319337"/>
            <a:ext cx="3492549" cy="29718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9799" y="2319337"/>
            <a:ext cx="3492549" cy="2971800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8099" y="2319337"/>
            <a:ext cx="3492549" cy="2971800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6775" y="2614612"/>
            <a:ext cx="533400" cy="5334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66775" y="3338512"/>
            <a:ext cx="1130141" cy="304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800" b="0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ayfair Display SemiBold"/>
                <a:ea typeface="+mn-ea"/>
                <a:cs typeface="+mn-cs"/>
              </a:rPr>
              <a:t>Instagram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66775" y="3738562"/>
            <a:ext cx="2901999" cy="11430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200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Focus on high-aesthetic lookbooks, capsule wardrobe guides, and interactive Stories. Ideal for urban professionals and creatives seeking timeless eco-style inspiration.</a:t>
            </a:r>
          </a:p>
        </p:txBody>
      </p:sp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5074" y="2614612"/>
            <a:ext cx="533400" cy="5334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4645074" y="3338512"/>
            <a:ext cx="990123" cy="304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800" b="0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ayfair Display SemiBold"/>
                <a:ea typeface="+mn-ea"/>
                <a:cs typeface="+mn-cs"/>
              </a:rPr>
              <a:t>Pinterest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645074" y="3738562"/>
            <a:ext cx="2901999" cy="11430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200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Target active fashion planners with mood boards, ethical style guides, and sustainable outfit ideas to drive high-intent organic traffic directly to e-commerce product pages.</a:t>
            </a:r>
          </a:p>
        </p:txBody>
      </p:sp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23374" y="2614612"/>
            <a:ext cx="533400" cy="53340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8423374" y="3338512"/>
            <a:ext cx="790098" cy="304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800" b="0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ayfair Display SemiBold"/>
                <a:ea typeface="+mn-ea"/>
                <a:cs typeface="+mn-cs"/>
              </a:rPr>
              <a:t>TikTok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423374" y="3738562"/>
            <a:ext cx="2901999" cy="11430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200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Leverage short-form videos showcasing behind-the-scenes ethical manufacturing, garment care tutorials, and eco-fashion myths to engage younger conscious shoppers.</a:t>
            </a:r>
          </a:p>
        </p:txBody>
      </p:sp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23937" y="2757487"/>
            <a:ext cx="219075" cy="247650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2712" y="2757487"/>
            <a:ext cx="238125" cy="247650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580536" y="2757487"/>
            <a:ext cx="219075" cy="247650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571500" y="476250"/>
            <a:ext cx="11601450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850" b="1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ayfair Display"/>
                <a:ea typeface="+mn-ea"/>
                <a:cs typeface="+mn-cs"/>
              </a:rPr>
              <a:t>Social Media Strategy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4500" y="-952500"/>
            <a:ext cx="3810000" cy="3810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7450" y="1962150"/>
            <a:ext cx="5391150" cy="36195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33400" y="1962150"/>
            <a:ext cx="5660707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650" b="0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ayfair Display SemiBold"/>
                <a:ea typeface="+mn-ea"/>
                <a:cs typeface="+mn-cs"/>
              </a:rPr>
              <a:t>Seamless Mobile-First Storefront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33400" y="2343150"/>
            <a:ext cx="5391150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6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125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The VerdeMode Studio web application is designed to deliver a smooth, frictionless shopping experience across mobile and desktop devices.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7700" y="2883693"/>
            <a:ext cx="76200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125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•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23900" y="2886075"/>
            <a:ext cx="5200650" cy="428625"/>
          </a:xfrm>
          <a:prstGeom prst="rect">
            <a:avLst/>
          </a:prstGeom>
          <a:noFill/>
        </p:spPr>
        <p:txBody>
          <a:bodyPr wrap="square" lIns="7620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6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125" b="1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Impact Badges:</a:t>
            </a:r>
            <a:r>
              <a:rPr kumimoji="0" sz="1125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 Displaying water savings and carbon offset data directly on product pages.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7700" y="3407568"/>
            <a:ext cx="76200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125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•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23900" y="3409950"/>
            <a:ext cx="5200650" cy="428625"/>
          </a:xfrm>
          <a:prstGeom prst="rect">
            <a:avLst/>
          </a:prstGeom>
          <a:noFill/>
        </p:spPr>
        <p:txBody>
          <a:bodyPr wrap="square" lIns="7620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6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125" b="1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One-Click Checkout:</a:t>
            </a:r>
            <a:r>
              <a:rPr kumimoji="0" sz="1125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 Integrated Apple Pay and Google Pay for instant mobile purchases.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7700" y="3931443"/>
            <a:ext cx="76200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125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•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23900" y="3933825"/>
            <a:ext cx="5200650" cy="428625"/>
          </a:xfrm>
          <a:prstGeom prst="rect">
            <a:avLst/>
          </a:prstGeom>
          <a:noFill/>
        </p:spPr>
        <p:txBody>
          <a:bodyPr wrap="square" lIns="7620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6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125" b="1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Interactive Lookbooks:</a:t>
            </a:r>
            <a:r>
              <a:rPr kumimoji="0" sz="1125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 Tap-to-shop outfit bundles and capsule wardrobe suggestions.</a:t>
            </a:r>
          </a:p>
        </p:txBody>
      </p:sp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7450" y="1962150"/>
            <a:ext cx="5391150" cy="361950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33400" y="457200"/>
            <a:ext cx="1165860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700" b="1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ayfair Display"/>
                <a:ea typeface="+mn-ea"/>
                <a:cs typeface="+mn-cs"/>
              </a:rPr>
              <a:t>User Experience &amp; Storefront UX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4500" y="-952500"/>
            <a:ext cx="3810000" cy="3810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9262" y="2200275"/>
            <a:ext cx="1133475" cy="25717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775459" y="2609850"/>
            <a:ext cx="8641080" cy="7143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4200" b="1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ayfair Display"/>
                <a:ea typeface="+mn-ea"/>
                <a:cs typeface="+mn-cs"/>
              </a:rPr>
              <a:t>Cloud &amp; Technical Infrastructure</a:t>
            </a:r>
          </a:p>
        </p:txBody>
      </p:sp>
      <p:sp>
        <p:nvSpPr>
          <p:cNvPr id="5" name="Rectangle 4"/>
          <p:cNvSpPr/>
          <p:nvPr/>
        </p:nvSpPr>
        <p:spPr>
          <a:xfrm>
            <a:off x="5715000" y="3705225"/>
            <a:ext cx="762000" cy="38100"/>
          </a:xfrm>
          <a:prstGeom prst="rect">
            <a:avLst/>
          </a:prstGeom>
          <a:solidFill>
            <a:srgbClr val="5B706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524125" y="3971925"/>
            <a:ext cx="7143750" cy="571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ts val="225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500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Architecting a scalable, high-performance, and secure e-commerce foundation to power seamless user experiences and operational efficiency.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4500" y="-952500"/>
            <a:ext cx="3810000" cy="3810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125" y="2290762"/>
            <a:ext cx="1047750" cy="21907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925353" y="2643187"/>
            <a:ext cx="10341292" cy="6572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3900" b="1" i="0" u="none">
                <a:solidFill>
                  <a:srgbClr val="1F2E26"/>
                </a:solidFill>
                <a:latin typeface="Playfair Display"/>
              </a:rPr>
              <a:t>Cloud Architecture, Security &amp; Governance</a:t>
            </a:r>
          </a:p>
        </p:txBody>
      </p:sp>
      <p:sp>
        <p:nvSpPr>
          <p:cNvPr id="5" name="Rectangle 4"/>
          <p:cNvSpPr/>
          <p:nvPr/>
        </p:nvSpPr>
        <p:spPr>
          <a:xfrm>
            <a:off x="5715000" y="3662362"/>
            <a:ext cx="762000" cy="38100"/>
          </a:xfrm>
          <a:prstGeom prst="rect">
            <a:avLst/>
          </a:prstGeom>
          <a:solidFill>
            <a:srgbClr val="5B706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2381250" y="3910012"/>
            <a:ext cx="7429500" cy="542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2137"/>
              </a:lnSpc>
            </a:pPr>
            <a:r>
              <a:rPr sz="1425" b="0" i="0" u="none">
                <a:solidFill>
                  <a:srgbClr val="4A5568"/>
                </a:solidFill>
                <a:latin typeface="Plus Jakarta Sans"/>
              </a:rPr>
              <a:t>Building a high-availability cloud foundation equipped with enterprise cybersecurity, privacy compliance, and scalable technical operations.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4500" y="-952500"/>
            <a:ext cx="3810000" cy="3810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" y="2631281"/>
            <a:ext cx="3555950" cy="2281237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7950" y="2631281"/>
            <a:ext cx="3555950" cy="2281237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02500" y="2631281"/>
            <a:ext cx="3555950" cy="2281237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0575" y="2888456"/>
            <a:ext cx="476250" cy="47625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90575" y="3517106"/>
            <a:ext cx="2040255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650" b="0" i="0" u="none">
                <a:solidFill>
                  <a:srgbClr val="1F2E26"/>
                </a:solidFill>
                <a:latin typeface="Playfair Display SemiBold"/>
              </a:rPr>
              <a:t>TLS/SSL Encryption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90575" y="3898106"/>
            <a:ext cx="3041600" cy="6429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>
                <a:solidFill>
                  <a:srgbClr val="4A5568"/>
                </a:solidFill>
                <a:latin typeface="Plus Jakarta Sans"/>
              </a:rPr>
              <a:t>256-bit TLS encryption protects all data in transit, customer account logins, and confidential transactional records.</a:t>
            </a:r>
          </a:p>
        </p:txBody>
      </p:sp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5125" y="2888456"/>
            <a:ext cx="476250" cy="47625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4575125" y="3517106"/>
            <a:ext cx="1620202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650" b="0" i="0" u="none">
                <a:solidFill>
                  <a:srgbClr val="1F2E26"/>
                </a:solidFill>
                <a:latin typeface="Playfair Display SemiBold"/>
              </a:rPr>
              <a:t>PCI-DSS Level 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575125" y="3898106"/>
            <a:ext cx="3041600" cy="6429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>
                <a:solidFill>
                  <a:srgbClr val="4A5568"/>
                </a:solidFill>
                <a:latin typeface="Plus Jakarta Sans"/>
              </a:rPr>
              <a:t>Fully compliant tokenized payment integration with Stripe and PayPal ensures credit card data never touches local servers.</a:t>
            </a:r>
          </a:p>
        </p:txBody>
      </p:sp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59675" y="2888456"/>
            <a:ext cx="476250" cy="47625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8359675" y="3517106"/>
            <a:ext cx="2480310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650" b="0" i="0" u="none">
                <a:solidFill>
                  <a:srgbClr val="1F2E26"/>
                </a:solidFill>
                <a:latin typeface="Playfair Display SemiBold"/>
              </a:rPr>
              <a:t>WAF &amp; GDPR Protection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359675" y="3898106"/>
            <a:ext cx="3041600" cy="6429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>
                <a:solidFill>
                  <a:srgbClr val="4A5568"/>
                </a:solidFill>
                <a:latin typeface="Plus Jakarta Sans"/>
              </a:rPr>
              <a:t>Cloudflare WAF protects against DDoS attacks, while strict GDPR/CCPA cookie compliance guarantees user data privacy.</a:t>
            </a:r>
          </a:p>
        </p:txBody>
      </p:sp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8687" y="3012281"/>
            <a:ext cx="200025" cy="228600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84662" y="3012281"/>
            <a:ext cx="257175" cy="228600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483500" y="3012281"/>
            <a:ext cx="228600" cy="228600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533400" y="457200"/>
            <a:ext cx="1165860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1F2E26"/>
                </a:solidFill>
                <a:latin typeface="Playfair Display"/>
              </a:rPr>
              <a:t>Cybersecurity &amp; Data Governance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4500" y="-952500"/>
            <a:ext cx="3810000" cy="3810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2424112"/>
            <a:ext cx="5334000" cy="276225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500" y="2424112"/>
            <a:ext cx="5334000" cy="2762250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5825" y="2738437"/>
            <a:ext cx="381000" cy="3048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85825" y="3157537"/>
            <a:ext cx="4940617" cy="304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800" b="0" i="0" u="none" strike="noStrike" kern="1200" cap="none" spc="0" normalizeH="0" baseline="0" noProof="0">
                <a:ln>
                  <a:noFill/>
                </a:ln>
                <a:solidFill>
                  <a:srgbClr val="2D4A3E"/>
                </a:solidFill>
                <a:effectLst/>
                <a:uLnTx/>
                <a:uFillTx/>
                <a:latin typeface="Playfair Display SemiBold"/>
                <a:ea typeface="+mn-ea"/>
                <a:cs typeface="+mn-cs"/>
              </a:rPr>
              <a:t>Scalable E-Commerce Hosting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85825" y="3557587"/>
            <a:ext cx="470535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200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Deploying cloud infrastructure (AWS/Azure) ensures VerdeMode Studio handles traffic spikes effortlessly during campaign launches and sales events without downtime.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85825" y="4357687"/>
            <a:ext cx="4705350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57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050" b="0" i="0" u="none" strike="noStrike" kern="1200" cap="none" spc="0" normalizeH="0" baseline="0" noProof="0">
                <a:ln>
                  <a:noFill/>
                </a:ln>
                <a:solidFill>
                  <a:srgbClr val="64748B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Includes automated container scaling, load balancing, and high-availability database clusters.</a:t>
            </a:r>
          </a:p>
        </p:txBody>
      </p:sp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00825" y="2738437"/>
            <a:ext cx="381000" cy="3048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600825" y="3157537"/>
            <a:ext cx="4940617" cy="304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800" b="0" i="0" u="none" strike="noStrike" kern="1200" cap="none" spc="0" normalizeH="0" baseline="0" noProof="0">
                <a:ln>
                  <a:noFill/>
                </a:ln>
                <a:solidFill>
                  <a:srgbClr val="2D4A3E"/>
                </a:solidFill>
                <a:effectLst/>
                <a:uLnTx/>
                <a:uFillTx/>
                <a:latin typeface="Playfair Display SemiBold"/>
                <a:ea typeface="+mn-ea"/>
                <a:cs typeface="+mn-cs"/>
              </a:rPr>
              <a:t>Global CDN &amp; Inventory Sync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600825" y="3557587"/>
            <a:ext cx="470535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200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Integrating a Cloud Content Delivery Network (Cloudflare CDN) provides lightning-fast image loading for global customers while syncing inventory real-time across channels.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600825" y="4357687"/>
            <a:ext cx="4705350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57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050" b="0" i="0" u="none" strike="noStrike" kern="1200" cap="none" spc="0" normalizeH="0" baseline="0" noProof="0">
                <a:ln>
                  <a:noFill/>
                </a:ln>
                <a:solidFill>
                  <a:srgbClr val="64748B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Delivers seamless, low-latency mobile shopping and automated cloud data backups for disaster recovery.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71500" y="476250"/>
            <a:ext cx="11601450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850" b="1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ayfair Display"/>
                <a:ea typeface="+mn-ea"/>
                <a:cs typeface="+mn-cs"/>
              </a:rPr>
              <a:t>Cloud Computing Solutions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4500" y="-952500"/>
            <a:ext cx="3810000" cy="3810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" y="2828925"/>
            <a:ext cx="2558653" cy="207645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8816" y="2828925"/>
            <a:ext cx="2558653" cy="2076450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4232" y="2828925"/>
            <a:ext cx="2558653" cy="2076450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99649" y="2828925"/>
            <a:ext cx="2558653" cy="207645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533400" y="3171825"/>
            <a:ext cx="11125200" cy="38100"/>
          </a:xfrm>
          <a:prstGeom prst="rect">
            <a:avLst/>
          </a:prstGeom>
          <a:solidFill>
            <a:srgbClr val="CBD5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3425" y="3038475"/>
            <a:ext cx="809625" cy="21907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733425" y="3352800"/>
            <a:ext cx="2266533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650" b="0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ayfair Display SemiBold"/>
                <a:ea typeface="+mn-ea"/>
                <a:cs typeface="+mn-cs"/>
              </a:rPr>
              <a:t>Brand &amp; Cloud Setup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33425" y="3733800"/>
            <a:ext cx="2158603" cy="8572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6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125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Brand visual system finalization, AWS cloud architecture build, and mobile UX prototype testing.</a:t>
            </a:r>
          </a:p>
        </p:txBody>
      </p:sp>
      <p:pic>
        <p:nvPicPr>
          <p:cNvPr id="11" name="Picture 10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88841" y="3038475"/>
            <a:ext cx="1009650" cy="219075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3588841" y="3352800"/>
            <a:ext cx="2266533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650" b="0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ayfair Display SemiBold"/>
                <a:ea typeface="+mn-ea"/>
                <a:cs typeface="+mn-cs"/>
              </a:rPr>
              <a:t>E-Commerce Launch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588841" y="3733800"/>
            <a:ext cx="2158603" cy="8572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6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125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Online store soft launch, payment gateway integration, and initial SEO content indexing.</a:t>
            </a:r>
          </a:p>
        </p:txBody>
      </p:sp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44257" y="3038475"/>
            <a:ext cx="857250" cy="219075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6444257" y="3352800"/>
            <a:ext cx="2266533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650" b="0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ayfair Display SemiBold"/>
                <a:ea typeface="+mn-ea"/>
                <a:cs typeface="+mn-cs"/>
              </a:rPr>
              <a:t>Marketing Expansion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44257" y="3733800"/>
            <a:ext cx="2158603" cy="8572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6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125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Full social campaign rollout, micro-influencer partnerships, and VIP Eco-Club email automated sequences.</a:t>
            </a:r>
          </a:p>
        </p:txBody>
      </p:sp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299674" y="3038475"/>
            <a:ext cx="742950" cy="219075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9299674" y="3352800"/>
            <a:ext cx="2266533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650" b="0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ayfair Display SemiBold"/>
                <a:ea typeface="+mn-ea"/>
                <a:cs typeface="+mn-cs"/>
              </a:rPr>
              <a:t>Global &amp; Retail Sync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9299674" y="3733800"/>
            <a:ext cx="2158603" cy="8572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6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125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International shipping deployment, pop-up store inventory integration, and annual sustainability reporting.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33400" y="457200"/>
            <a:ext cx="1165860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700" b="1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ayfair Display"/>
                <a:ea typeface="+mn-ea"/>
                <a:cs typeface="+mn-cs"/>
              </a:rPr>
              <a:t>12-Month Rollout Roadmap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43000" y="3038475"/>
            <a:ext cx="9906000" cy="771525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143000" y="3800475"/>
            <a:ext cx="9906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143000" y="3800475"/>
            <a:ext cx="9906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3181350"/>
            <a:ext cx="857250" cy="4762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238375" y="3188493"/>
            <a:ext cx="8810625" cy="1857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462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975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https://evehanson.com/cdn/shop/files/Eve_Hanson_studio.jpg?v=1777318772&amp;width=4617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238375" y="3421856"/>
            <a:ext cx="8810625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200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Source: </a:t>
            </a:r>
            <a:r>
              <a:rPr kumimoji="0" sz="1200" b="0" i="0" u="none" strike="noStrike" kern="1200" cap="none" spc="0" normalizeH="0" baseline="0" noProof="0">
                <a:ln>
                  <a:noFill/>
                </a:ln>
                <a:solidFill>
                  <a:srgbClr val="4F46E5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evehanson.com</a:t>
            </a:r>
          </a:p>
        </p:txBody>
      </p:sp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000" y="3952875"/>
            <a:ext cx="857250" cy="47625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238375" y="3960018"/>
            <a:ext cx="8810625" cy="1857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462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975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https://pomp.store/cdn/shop/articles/Sustainable_luxury_fashion_1_5128a221-5aab-486a-9280-b0db321f0b5b.jpg?v=1768495805&amp;width=1500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238375" y="4193381"/>
            <a:ext cx="8810625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200" b="0" i="0" u="none" strike="noStrike" kern="1200" cap="none" spc="0" normalizeH="0" baseline="0" noProof="0">
                <a:ln>
                  <a:noFill/>
                </a:ln>
                <a:solidFill>
                  <a:srgbClr val="4A5568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Source: </a:t>
            </a:r>
            <a:r>
              <a:rPr kumimoji="0" sz="1200" b="0" i="0" u="none" strike="noStrike" kern="1200" cap="none" spc="0" normalizeH="0" baseline="0" noProof="0">
                <a:ln>
                  <a:noFill/>
                </a:ln>
                <a:solidFill>
                  <a:srgbClr val="4F46E5"/>
                </a:solidFill>
                <a:effectLst/>
                <a:uLnTx/>
                <a:uFillTx/>
                <a:latin typeface="Plus Jakarta Sans"/>
                <a:ea typeface="+mn-ea"/>
                <a:cs typeface="+mn-cs"/>
              </a:rPr>
              <a:t>pomp.store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71500" y="476250"/>
            <a:ext cx="11601450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850" b="1" i="0" u="none" strike="noStrike" kern="1200" cap="none" spc="0" normalizeH="0" baseline="0" noProof="0">
                <a:ln>
                  <a:noFill/>
                </a:ln>
                <a:solidFill>
                  <a:srgbClr val="1F2E26"/>
                </a:solidFill>
                <a:effectLst/>
                <a:uLnTx/>
                <a:uFillTx/>
                <a:latin typeface="Playfair Display"/>
                <a:ea typeface="+mn-ea"/>
                <a:cs typeface="+mn-cs"/>
              </a:rPr>
              <a:t>Image Sources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lassicFrameVTI">
  <a:themeElements>
    <a:clrScheme name="Custom 22">
      <a:dk1>
        <a:sysClr val="windowText" lastClr="000000"/>
      </a:dk1>
      <a:lt1>
        <a:sysClr val="window" lastClr="FFFFFF"/>
      </a:lt1>
      <a:dk2>
        <a:srgbClr val="293737"/>
      </a:dk2>
      <a:lt2>
        <a:srgbClr val="EEF2F0"/>
      </a:lt2>
      <a:accent1>
        <a:srgbClr val="749090"/>
      </a:accent1>
      <a:accent2>
        <a:srgbClr val="A5A5A5"/>
      </a:accent2>
      <a:accent3>
        <a:srgbClr val="91A39B"/>
      </a:accent3>
      <a:accent4>
        <a:srgbClr val="A9A698"/>
      </a:accent4>
      <a:accent5>
        <a:srgbClr val="A2A79A"/>
      </a:accent5>
      <a:accent6>
        <a:srgbClr val="897F65"/>
      </a:accent6>
      <a:hlink>
        <a:srgbClr val="92872F"/>
      </a:hlink>
      <a:folHlink>
        <a:srgbClr val="AB73A9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274</TotalTime>
  <Words>1288</Words>
  <Application>Microsoft Office PowerPoint</Application>
  <PresentationFormat>Widescreen</PresentationFormat>
  <Paragraphs>122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32" baseType="lpstr">
      <vt:lpstr>Arial</vt:lpstr>
      <vt:lpstr>Calibri</vt:lpstr>
      <vt:lpstr>Gill Sans MT</vt:lpstr>
      <vt:lpstr>Goudy Old Style</vt:lpstr>
      <vt:lpstr>Playfair Display</vt:lpstr>
      <vt:lpstr>Playfair Display SemiBold</vt:lpstr>
      <vt:lpstr>Plus Jakarta Sans</vt:lpstr>
      <vt:lpstr>Plus Jakarta Sans Medium</vt:lpstr>
      <vt:lpstr>ClassicFrameVTI</vt:lpstr>
      <vt:lpstr>Office Theme</vt:lpstr>
      <vt:lpstr>Plans and Strategies for an Online Presence for a Business  VerdeModeStudio.com</vt:lpstr>
      <vt:lpstr>PowerPoint Presentation</vt:lpstr>
      <vt:lpstr>PowerPoint Presentation</vt:lpstr>
      <vt:lpstr>PowerPoint Presentation</vt:lpstr>
      <vt:lpstr>PowerPoint Presentation</vt:lpstr>
      <vt:lpstr>Logo Creation</vt:lpstr>
      <vt:lpstr>PowerPoint Presentation</vt:lpstr>
      <vt:lpstr>Our Textile Reliability</vt:lpstr>
      <vt:lpstr>Our Fashion Goals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Jairo Rukeni Do Nascimento Ambrosio (2413052)</dc:creator>
  <cp:lastModifiedBy>Jairo Rukeni Do Nascimento Ambrosio (2413052)</cp:lastModifiedBy>
  <cp:revision>1</cp:revision>
  <dcterms:created xsi:type="dcterms:W3CDTF">2026-07-30T15:41:25Z</dcterms:created>
  <dcterms:modified xsi:type="dcterms:W3CDTF">2026-08-13T13:49:53Z</dcterms:modified>
</cp:coreProperties>
</file>