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57" r:id="rId4"/>
    <p:sldId id="260" r:id="rId5"/>
    <p:sldId id="263" r:id="rId6"/>
    <p:sldId id="266" r:id="rId7"/>
    <p:sldId id="264" r:id="rId8"/>
    <p:sldId id="258" r:id="rId9"/>
    <p:sldId id="265" r:id="rId10"/>
    <p:sldId id="261" r:id="rId11"/>
    <p:sldId id="267"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6B7525-57E9-BA3E-70F1-16C80340884F}" v="132" dt="2024-10-30T23:48:06.011"/>
    <p1510:client id="{4A301315-37CE-E5CF-283C-72409BCF9677}" v="1086" dt="2024-10-30T23:13:10.177"/>
    <p1510:client id="{53BF42E1-6D41-DF4C-A2A4-37426785086D}" v="28" dt="2024-10-30T23:44:55.326"/>
    <p1510:client id="{893C7C0A-34B5-3F5E-4234-F2B5F6345840}" v="6" dt="2024-10-30T22:13:25.877"/>
    <p1510:client id="{D3687AAA-F3C1-49A9-C576-BA6E6881A576}" v="1" dt="2024-10-30T22:18:51.054"/>
    <p1510:client id="{DDAA3528-FC41-1F7A-F85F-E5EC63B8580B}" v="5" dt="2024-10-30T22:28:48.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Eliza Pivoda (2330419)" userId="S::2330419@student.uwtsd.ac.uk::28fc0326-5700-4e04-893f-3c8fc8f13ab3" providerId="AD" clId="Web-{194CA86A-CB1A-9E0C-9AC3-DE699C68BE3D}"/>
    <pc:docChg chg="addSld modSld modMainMaster">
      <pc:chgData name="Anamaria Eliza Pivoda (2330419)" userId="S::2330419@student.uwtsd.ac.uk::28fc0326-5700-4e04-893f-3c8fc8f13ab3" providerId="AD" clId="Web-{194CA86A-CB1A-9E0C-9AC3-DE699C68BE3D}" dt="2024-10-29T20:41:06.917" v="158"/>
      <pc:docMkLst>
        <pc:docMk/>
      </pc:docMkLst>
      <pc:sldChg chg="modSp modTransition">
        <pc:chgData name="Anamaria Eliza Pivoda (2330419)" userId="S::2330419@student.uwtsd.ac.uk::28fc0326-5700-4e04-893f-3c8fc8f13ab3" providerId="AD" clId="Web-{194CA86A-CB1A-9E0C-9AC3-DE699C68BE3D}" dt="2024-10-29T20:31:21.605" v="132"/>
        <pc:sldMkLst>
          <pc:docMk/>
          <pc:sldMk cId="109857222" sldId="256"/>
        </pc:sldMkLst>
        <pc:spChg chg="mod">
          <ac:chgData name="Anamaria Eliza Pivoda (2330419)" userId="S::2330419@student.uwtsd.ac.uk::28fc0326-5700-4e04-893f-3c8fc8f13ab3" providerId="AD" clId="Web-{194CA86A-CB1A-9E0C-9AC3-DE699C68BE3D}" dt="2024-10-29T20:13:58.846" v="76" actId="20577"/>
          <ac:spMkLst>
            <pc:docMk/>
            <pc:sldMk cId="109857222" sldId="256"/>
            <ac:spMk id="8" creationId="{2DA5D1E5-54B3-5601-8FA1-A748A6D865FE}"/>
          </ac:spMkLst>
        </pc:spChg>
      </pc:sldChg>
      <pc:sldChg chg="addSp delSp modSp mod modTransition setBg">
        <pc:chgData name="Anamaria Eliza Pivoda (2330419)" userId="S::2330419@student.uwtsd.ac.uk::28fc0326-5700-4e04-893f-3c8fc8f13ab3" providerId="AD" clId="Web-{194CA86A-CB1A-9E0C-9AC3-DE699C68BE3D}" dt="2024-10-29T20:31:29.667" v="133"/>
        <pc:sldMkLst>
          <pc:docMk/>
          <pc:sldMk cId="2651375684" sldId="257"/>
        </pc:sldMkLst>
        <pc:spChg chg="mod">
          <ac:chgData name="Anamaria Eliza Pivoda (2330419)" userId="S::2330419@student.uwtsd.ac.uk::28fc0326-5700-4e04-893f-3c8fc8f13ab3" providerId="AD" clId="Web-{194CA86A-CB1A-9E0C-9AC3-DE699C68BE3D}" dt="2024-10-29T20:17:53.479" v="80"/>
          <ac:spMkLst>
            <pc:docMk/>
            <pc:sldMk cId="2651375684" sldId="257"/>
            <ac:spMk id="2" creationId="{5CB4CBB6-624D-B281-9C8E-0560B19BA513}"/>
          </ac:spMkLst>
        </pc:spChg>
        <pc:spChg chg="mod">
          <ac:chgData name="Anamaria Eliza Pivoda (2330419)" userId="S::2330419@student.uwtsd.ac.uk::28fc0326-5700-4e04-893f-3c8fc8f13ab3" providerId="AD" clId="Web-{194CA86A-CB1A-9E0C-9AC3-DE699C68BE3D}" dt="2024-10-29T20:20:55.047" v="87" actId="20577"/>
          <ac:spMkLst>
            <pc:docMk/>
            <pc:sldMk cId="2651375684" sldId="257"/>
            <ac:spMk id="3" creationId="{0F5683EC-6ED6-81C6-0F96-0673890BD392}"/>
          </ac:spMkLst>
        </pc:spChg>
        <pc:spChg chg="add mod">
          <ac:chgData name="Anamaria Eliza Pivoda (2330419)" userId="S::2330419@student.uwtsd.ac.uk::28fc0326-5700-4e04-893f-3c8fc8f13ab3" providerId="AD" clId="Web-{194CA86A-CB1A-9E0C-9AC3-DE699C68BE3D}" dt="2024-10-29T20:17:53.479" v="80"/>
          <ac:spMkLst>
            <pc:docMk/>
            <pc:sldMk cId="2651375684" sldId="257"/>
            <ac:spMk id="5" creationId="{BC172C03-1411-98DF-2EAA-0D1D215087F7}"/>
          </ac:spMkLst>
        </pc:spChg>
        <pc:spChg chg="add del">
          <ac:chgData name="Anamaria Eliza Pivoda (2330419)" userId="S::2330419@student.uwtsd.ac.uk::28fc0326-5700-4e04-893f-3c8fc8f13ab3" providerId="AD" clId="Web-{194CA86A-CB1A-9E0C-9AC3-DE699C68BE3D}" dt="2024-10-29T20:09:27.024" v="8"/>
          <ac:spMkLst>
            <pc:docMk/>
            <pc:sldMk cId="2651375684" sldId="257"/>
            <ac:spMk id="9" creationId="{058A14AF-9FB5-4CC7-BA35-E8E85D3EDF0E}"/>
          </ac:spMkLst>
        </pc:spChg>
        <pc:spChg chg="add del">
          <ac:chgData name="Anamaria Eliza Pivoda (2330419)" userId="S::2330419@student.uwtsd.ac.uk::28fc0326-5700-4e04-893f-3c8fc8f13ab3" providerId="AD" clId="Web-{194CA86A-CB1A-9E0C-9AC3-DE699C68BE3D}" dt="2024-10-29T20:09:27.024" v="8"/>
          <ac:spMkLst>
            <pc:docMk/>
            <pc:sldMk cId="2651375684" sldId="257"/>
            <ac:spMk id="11" creationId="{3A9A4357-BD1D-4622-A4FE-766E6AB8DE84}"/>
          </ac:spMkLst>
        </pc:spChg>
        <pc:spChg chg="add del">
          <ac:chgData name="Anamaria Eliza Pivoda (2330419)" userId="S::2330419@student.uwtsd.ac.uk::28fc0326-5700-4e04-893f-3c8fc8f13ab3" providerId="AD" clId="Web-{194CA86A-CB1A-9E0C-9AC3-DE699C68BE3D}" dt="2024-10-29T20:09:27.024" v="8"/>
          <ac:spMkLst>
            <pc:docMk/>
            <pc:sldMk cId="2651375684" sldId="257"/>
            <ac:spMk id="13" creationId="{E659831F-0D9A-4C63-9EBB-8435B85A440F}"/>
          </ac:spMkLst>
        </pc:spChg>
        <pc:spChg chg="add del">
          <ac:chgData name="Anamaria Eliza Pivoda (2330419)" userId="S::2330419@student.uwtsd.ac.uk::28fc0326-5700-4e04-893f-3c8fc8f13ab3" providerId="AD" clId="Web-{194CA86A-CB1A-9E0C-9AC3-DE699C68BE3D}" dt="2024-10-29T20:09:27.024" v="8"/>
          <ac:spMkLst>
            <pc:docMk/>
            <pc:sldMk cId="2651375684" sldId="257"/>
            <ac:spMk id="15" creationId="{E6995CE5-F890-4ABA-82A2-26507CE8D2A3}"/>
          </ac:spMkLst>
        </pc:spChg>
        <pc:spChg chg="add del">
          <ac:chgData name="Anamaria Eliza Pivoda (2330419)" userId="S::2330419@student.uwtsd.ac.uk::28fc0326-5700-4e04-893f-3c8fc8f13ab3" providerId="AD" clId="Web-{194CA86A-CB1A-9E0C-9AC3-DE699C68BE3D}" dt="2024-10-29T20:09:50.369" v="13"/>
          <ac:spMkLst>
            <pc:docMk/>
            <pc:sldMk cId="2651375684" sldId="257"/>
            <ac:spMk id="17" creationId="{7FF47CB7-972F-479F-A36D-9E72D26EC8DA}"/>
          </ac:spMkLst>
        </pc:spChg>
        <pc:spChg chg="add del">
          <ac:chgData name="Anamaria Eliza Pivoda (2330419)" userId="S::2330419@student.uwtsd.ac.uk::28fc0326-5700-4e04-893f-3c8fc8f13ab3" providerId="AD" clId="Web-{194CA86A-CB1A-9E0C-9AC3-DE699C68BE3D}" dt="2024-10-29T20:09:50.369" v="13"/>
          <ac:spMkLst>
            <pc:docMk/>
            <pc:sldMk cId="2651375684" sldId="257"/>
            <ac:spMk id="18" creationId="{0D153B68-5844-490D-8E67-F616D6D721CA}"/>
          </ac:spMkLst>
        </pc:spChg>
        <pc:spChg chg="add del">
          <ac:chgData name="Anamaria Eliza Pivoda (2330419)" userId="S::2330419@student.uwtsd.ac.uk::28fc0326-5700-4e04-893f-3c8fc8f13ab3" providerId="AD" clId="Web-{194CA86A-CB1A-9E0C-9AC3-DE699C68BE3D}" dt="2024-10-29T20:09:50.369" v="13"/>
          <ac:spMkLst>
            <pc:docMk/>
            <pc:sldMk cId="2651375684" sldId="257"/>
            <ac:spMk id="19" creationId="{9A0D773F-7A7D-4DBB-9DEA-86BB8B8F4BC8}"/>
          </ac:spMkLst>
        </pc:spChg>
        <pc:spChg chg="add del">
          <ac:chgData name="Anamaria Eliza Pivoda (2330419)" userId="S::2330419@student.uwtsd.ac.uk::28fc0326-5700-4e04-893f-3c8fc8f13ab3" providerId="AD" clId="Web-{194CA86A-CB1A-9E0C-9AC3-DE699C68BE3D}" dt="2024-10-29T20:17:53.479" v="80"/>
          <ac:spMkLst>
            <pc:docMk/>
            <pc:sldMk cId="2651375684" sldId="257"/>
            <ac:spMk id="24" creationId="{058A14AF-9FB5-4CC7-BA35-E8E85D3EDF0E}"/>
          </ac:spMkLst>
        </pc:spChg>
        <pc:spChg chg="add del">
          <ac:chgData name="Anamaria Eliza Pivoda (2330419)" userId="S::2330419@student.uwtsd.ac.uk::28fc0326-5700-4e04-893f-3c8fc8f13ab3" providerId="AD" clId="Web-{194CA86A-CB1A-9E0C-9AC3-DE699C68BE3D}" dt="2024-10-29T20:17:53.479" v="80"/>
          <ac:spMkLst>
            <pc:docMk/>
            <pc:sldMk cId="2651375684" sldId="257"/>
            <ac:spMk id="26" creationId="{3A9A4357-BD1D-4622-A4FE-766E6AB8DE84}"/>
          </ac:spMkLst>
        </pc:spChg>
        <pc:spChg chg="add del">
          <ac:chgData name="Anamaria Eliza Pivoda (2330419)" userId="S::2330419@student.uwtsd.ac.uk::28fc0326-5700-4e04-893f-3c8fc8f13ab3" providerId="AD" clId="Web-{194CA86A-CB1A-9E0C-9AC3-DE699C68BE3D}" dt="2024-10-29T20:17:53.479" v="80"/>
          <ac:spMkLst>
            <pc:docMk/>
            <pc:sldMk cId="2651375684" sldId="257"/>
            <ac:spMk id="28" creationId="{E659831F-0D9A-4C63-9EBB-8435B85A440F}"/>
          </ac:spMkLst>
        </pc:spChg>
        <pc:spChg chg="add del">
          <ac:chgData name="Anamaria Eliza Pivoda (2330419)" userId="S::2330419@student.uwtsd.ac.uk::28fc0326-5700-4e04-893f-3c8fc8f13ab3" providerId="AD" clId="Web-{194CA86A-CB1A-9E0C-9AC3-DE699C68BE3D}" dt="2024-10-29T20:17:53.479" v="80"/>
          <ac:spMkLst>
            <pc:docMk/>
            <pc:sldMk cId="2651375684" sldId="257"/>
            <ac:spMk id="30" creationId="{E6995CE5-F890-4ABA-82A2-26507CE8D2A3}"/>
          </ac:spMkLst>
        </pc:spChg>
        <pc:spChg chg="add">
          <ac:chgData name="Anamaria Eliza Pivoda (2330419)" userId="S::2330419@student.uwtsd.ac.uk::28fc0326-5700-4e04-893f-3c8fc8f13ab3" providerId="AD" clId="Web-{194CA86A-CB1A-9E0C-9AC3-DE699C68BE3D}" dt="2024-10-29T20:17:53.479" v="80"/>
          <ac:spMkLst>
            <pc:docMk/>
            <pc:sldMk cId="2651375684" sldId="257"/>
            <ac:spMk id="35" creationId="{F821940F-7A1D-4ACC-85B4-A932898ABB37}"/>
          </ac:spMkLst>
        </pc:spChg>
        <pc:spChg chg="add">
          <ac:chgData name="Anamaria Eliza Pivoda (2330419)" userId="S::2330419@student.uwtsd.ac.uk::28fc0326-5700-4e04-893f-3c8fc8f13ab3" providerId="AD" clId="Web-{194CA86A-CB1A-9E0C-9AC3-DE699C68BE3D}" dt="2024-10-29T20:17:53.479" v="80"/>
          <ac:spMkLst>
            <pc:docMk/>
            <pc:sldMk cId="2651375684" sldId="257"/>
            <ac:spMk id="37" creationId="{16674508-81D3-48CF-96BF-7FC60EAA572A}"/>
          </ac:spMkLst>
        </pc:spChg>
        <pc:picChg chg="add mod">
          <ac:chgData name="Anamaria Eliza Pivoda (2330419)" userId="S::2330419@student.uwtsd.ac.uk::28fc0326-5700-4e04-893f-3c8fc8f13ab3" providerId="AD" clId="Web-{194CA86A-CB1A-9E0C-9AC3-DE699C68BE3D}" dt="2024-10-29T20:17:53.479" v="80"/>
          <ac:picMkLst>
            <pc:docMk/>
            <pc:sldMk cId="2651375684" sldId="257"/>
            <ac:picMk id="4" creationId="{587ADF17-8B9E-0701-37A2-3EA6DDC1B393}"/>
          </ac:picMkLst>
        </pc:picChg>
      </pc:sldChg>
      <pc:sldChg chg="addSp delSp modSp new modTransition modMedia addAnim">
        <pc:chgData name="Anamaria Eliza Pivoda (2330419)" userId="S::2330419@student.uwtsd.ac.uk::28fc0326-5700-4e04-893f-3c8fc8f13ab3" providerId="AD" clId="Web-{194CA86A-CB1A-9E0C-9AC3-DE699C68BE3D}" dt="2024-10-29T20:41:06.917" v="158"/>
        <pc:sldMkLst>
          <pc:docMk/>
          <pc:sldMk cId="4284753455" sldId="258"/>
        </pc:sldMkLst>
        <pc:spChg chg="del mod">
          <ac:chgData name="Anamaria Eliza Pivoda (2330419)" userId="S::2330419@student.uwtsd.ac.uk::28fc0326-5700-4e04-893f-3c8fc8f13ab3" providerId="AD" clId="Web-{194CA86A-CB1A-9E0C-9AC3-DE699C68BE3D}" dt="2024-10-29T20:24:39.539" v="122"/>
          <ac:spMkLst>
            <pc:docMk/>
            <pc:sldMk cId="4284753455" sldId="258"/>
            <ac:spMk id="2" creationId="{90553F84-B356-0B53-9DEE-518A1CA6FC47}"/>
          </ac:spMkLst>
        </pc:spChg>
        <pc:spChg chg="del">
          <ac:chgData name="Anamaria Eliza Pivoda (2330419)" userId="S::2330419@student.uwtsd.ac.uk::28fc0326-5700-4e04-893f-3c8fc8f13ab3" providerId="AD" clId="Web-{194CA86A-CB1A-9E0C-9AC3-DE699C68BE3D}" dt="2024-10-29T20:23:29.584" v="99"/>
          <ac:spMkLst>
            <pc:docMk/>
            <pc:sldMk cId="4284753455" sldId="258"/>
            <ac:spMk id="3" creationId="{C7FB41DE-8E73-71F7-D4A8-8C8761D62C31}"/>
          </ac:spMkLst>
        </pc:spChg>
        <pc:spChg chg="add mod">
          <ac:chgData name="Anamaria Eliza Pivoda (2330419)" userId="S::2330419@student.uwtsd.ac.uk::28fc0326-5700-4e04-893f-3c8fc8f13ab3" providerId="AD" clId="Web-{194CA86A-CB1A-9E0C-9AC3-DE699C68BE3D}" dt="2024-10-29T20:34:18.760" v="147" actId="14100"/>
          <ac:spMkLst>
            <pc:docMk/>
            <pc:sldMk cId="4284753455" sldId="258"/>
            <ac:spMk id="6" creationId="{A76A85D9-3784-4987-CB35-6A6A51CBABBD}"/>
          </ac:spMkLst>
        </pc:spChg>
        <pc:spChg chg="add del mod">
          <ac:chgData name="Anamaria Eliza Pivoda (2330419)" userId="S::2330419@student.uwtsd.ac.uk::28fc0326-5700-4e04-893f-3c8fc8f13ab3" providerId="AD" clId="Web-{194CA86A-CB1A-9E0C-9AC3-DE699C68BE3D}" dt="2024-10-29T20:38:36.599" v="154"/>
          <ac:spMkLst>
            <pc:docMk/>
            <pc:sldMk cId="4284753455" sldId="258"/>
            <ac:spMk id="8" creationId="{FA351692-54E5-ADA3-606E-C1AC3DAE078A}"/>
          </ac:spMkLst>
        </pc:spChg>
        <pc:spChg chg="add del">
          <ac:chgData name="Anamaria Eliza Pivoda (2330419)" userId="S::2330419@student.uwtsd.ac.uk::28fc0326-5700-4e04-893f-3c8fc8f13ab3" providerId="AD" clId="Web-{194CA86A-CB1A-9E0C-9AC3-DE699C68BE3D}" dt="2024-10-29T20:39:35.835" v="156"/>
          <ac:spMkLst>
            <pc:docMk/>
            <pc:sldMk cId="4284753455" sldId="258"/>
            <ac:spMk id="9" creationId="{CF75D3A8-7882-FEDD-FEBB-5CBDBB970322}"/>
          </ac:spMkLst>
        </pc:spChg>
        <pc:spChg chg="add del">
          <ac:chgData name="Anamaria Eliza Pivoda (2330419)" userId="S::2330419@student.uwtsd.ac.uk::28fc0326-5700-4e04-893f-3c8fc8f13ab3" providerId="AD" clId="Web-{194CA86A-CB1A-9E0C-9AC3-DE699C68BE3D}" dt="2024-10-29T20:41:06.917" v="158"/>
          <ac:spMkLst>
            <pc:docMk/>
            <pc:sldMk cId="4284753455" sldId="258"/>
            <ac:spMk id="10" creationId="{14A42CC7-367C-CFE7-CD31-A9B7DE86FCC6}"/>
          </ac:spMkLst>
        </pc:spChg>
        <pc:picChg chg="add mod ord">
          <ac:chgData name="Anamaria Eliza Pivoda (2330419)" userId="S::2330419@student.uwtsd.ac.uk::28fc0326-5700-4e04-893f-3c8fc8f13ab3" providerId="AD" clId="Web-{194CA86A-CB1A-9E0C-9AC3-DE699C68BE3D}" dt="2024-10-29T20:33:51.931" v="145" actId="14100"/>
          <ac:picMkLst>
            <pc:docMk/>
            <pc:sldMk cId="4284753455" sldId="258"/>
            <ac:picMk id="4" creationId="{8EFF74DF-8845-6371-F483-C7BD33E40B31}"/>
          </ac:picMkLst>
        </pc:picChg>
        <pc:picChg chg="add mod">
          <ac:chgData name="Anamaria Eliza Pivoda (2330419)" userId="S::2330419@student.uwtsd.ac.uk::28fc0326-5700-4e04-893f-3c8fc8f13ab3" providerId="AD" clId="Web-{194CA86A-CB1A-9E0C-9AC3-DE699C68BE3D}" dt="2024-10-29T20:33:38.165" v="141" actId="14100"/>
          <ac:picMkLst>
            <pc:docMk/>
            <pc:sldMk cId="4284753455" sldId="258"/>
            <ac:picMk id="7" creationId="{EC08F1F1-6C16-C41B-A572-EE915FA5131E}"/>
          </ac:picMkLst>
        </pc:picChg>
      </pc:sldChg>
      <pc:sldMasterChg chg="modTransition modSldLayout">
        <pc:chgData name="Anamaria Eliza Pivoda (2330419)" userId="S::2330419@student.uwtsd.ac.uk::28fc0326-5700-4e04-893f-3c8fc8f13ab3" providerId="AD" clId="Web-{194CA86A-CB1A-9E0C-9AC3-DE699C68BE3D}" dt="2024-10-29T20:31:21.605" v="132"/>
        <pc:sldMasterMkLst>
          <pc:docMk/>
          <pc:sldMasterMk cId="2460954070" sldId="2147483660"/>
        </pc:sldMasterMkLst>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2385387890" sldId="2147483661"/>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949138452" sldId="2147483662"/>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2591524520" sldId="2147483663"/>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1203092039" sldId="2147483664"/>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3733172339" sldId="2147483665"/>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3210312558" sldId="2147483666"/>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3146388984" sldId="2147483667"/>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3171841454" sldId="2147483668"/>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1718958274" sldId="2147483669"/>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2202905451" sldId="2147483670"/>
          </pc:sldLayoutMkLst>
        </pc:sldLayoutChg>
        <pc:sldLayoutChg chg="modTransition">
          <pc:chgData name="Anamaria Eliza Pivoda (2330419)" userId="S::2330419@student.uwtsd.ac.uk::28fc0326-5700-4e04-893f-3c8fc8f13ab3" providerId="AD" clId="Web-{194CA86A-CB1A-9E0C-9AC3-DE699C68BE3D}" dt="2024-10-29T20:31:21.605" v="132"/>
          <pc:sldLayoutMkLst>
            <pc:docMk/>
            <pc:sldMasterMk cId="2460954070" sldId="2147483660"/>
            <pc:sldLayoutMk cId="3479445657" sldId="2147483671"/>
          </pc:sldLayoutMkLst>
        </pc:sldLayoutChg>
      </pc:sldMasterChg>
    </pc:docChg>
  </pc:docChgLst>
  <pc:docChgLst>
    <pc:chgData name="Anamaria Eliza Pivoda (2330419)" userId="S::2330419@student.uwtsd.ac.uk::28fc0326-5700-4e04-893f-3c8fc8f13ab3" providerId="AD" clId="Web-{286B7525-57E9-BA3E-70F1-16C80340884F}"/>
    <pc:docChg chg="modSld">
      <pc:chgData name="Anamaria Eliza Pivoda (2330419)" userId="S::2330419@student.uwtsd.ac.uk::28fc0326-5700-4e04-893f-3c8fc8f13ab3" providerId="AD" clId="Web-{286B7525-57E9-BA3E-70F1-16C80340884F}" dt="2024-10-30T23:48:06.011" v="105" actId="20577"/>
      <pc:docMkLst>
        <pc:docMk/>
      </pc:docMkLst>
      <pc:sldChg chg="modTransition">
        <pc:chgData name="Anamaria Eliza Pivoda (2330419)" userId="S::2330419@student.uwtsd.ac.uk::28fc0326-5700-4e04-893f-3c8fc8f13ab3" providerId="AD" clId="Web-{286B7525-57E9-BA3E-70F1-16C80340884F}" dt="2024-10-30T23:24:38.852" v="5"/>
        <pc:sldMkLst>
          <pc:docMk/>
          <pc:sldMk cId="109857222" sldId="256"/>
        </pc:sldMkLst>
      </pc:sldChg>
      <pc:sldChg chg="modSp modTransition">
        <pc:chgData name="Anamaria Eliza Pivoda (2330419)" userId="S::2330419@student.uwtsd.ac.uk::28fc0326-5700-4e04-893f-3c8fc8f13ab3" providerId="AD" clId="Web-{286B7525-57E9-BA3E-70F1-16C80340884F}" dt="2024-10-30T23:27:41.156" v="16" actId="20577"/>
        <pc:sldMkLst>
          <pc:docMk/>
          <pc:sldMk cId="2651375684" sldId="257"/>
        </pc:sldMkLst>
        <pc:spChg chg="mod">
          <ac:chgData name="Anamaria Eliza Pivoda (2330419)" userId="S::2330419@student.uwtsd.ac.uk::28fc0326-5700-4e04-893f-3c8fc8f13ab3" providerId="AD" clId="Web-{286B7525-57E9-BA3E-70F1-16C80340884F}" dt="2024-10-30T23:27:41.156" v="16" actId="20577"/>
          <ac:spMkLst>
            <pc:docMk/>
            <pc:sldMk cId="2651375684" sldId="257"/>
            <ac:spMk id="3" creationId="{0F5683EC-6ED6-81C6-0F96-0673890BD392}"/>
          </ac:spMkLst>
        </pc:spChg>
      </pc:sldChg>
      <pc:sldChg chg="modTransition">
        <pc:chgData name="Anamaria Eliza Pivoda (2330419)" userId="S::2330419@student.uwtsd.ac.uk::28fc0326-5700-4e04-893f-3c8fc8f13ab3" providerId="AD" clId="Web-{286B7525-57E9-BA3E-70F1-16C80340884F}" dt="2024-10-30T23:24:48.243" v="6"/>
        <pc:sldMkLst>
          <pc:docMk/>
          <pc:sldMk cId="886089080" sldId="259"/>
        </pc:sldMkLst>
      </pc:sldChg>
      <pc:sldChg chg="modTransition">
        <pc:chgData name="Anamaria Eliza Pivoda (2330419)" userId="S::2330419@student.uwtsd.ac.uk::28fc0326-5700-4e04-893f-3c8fc8f13ab3" providerId="AD" clId="Web-{286B7525-57E9-BA3E-70F1-16C80340884F}" dt="2024-10-30T23:25:17.807" v="8"/>
        <pc:sldMkLst>
          <pc:docMk/>
          <pc:sldMk cId="2496006044" sldId="260"/>
        </pc:sldMkLst>
      </pc:sldChg>
      <pc:sldChg chg="modSp modTransition">
        <pc:chgData name="Anamaria Eliza Pivoda (2330419)" userId="S::2330419@student.uwtsd.ac.uk::28fc0326-5700-4e04-893f-3c8fc8f13ab3" providerId="AD" clId="Web-{286B7525-57E9-BA3E-70F1-16C80340884F}" dt="2024-10-30T23:48:06.011" v="105" actId="20577"/>
        <pc:sldMkLst>
          <pc:docMk/>
          <pc:sldMk cId="3594904824" sldId="262"/>
        </pc:sldMkLst>
        <pc:spChg chg="mod">
          <ac:chgData name="Anamaria Eliza Pivoda (2330419)" userId="S::2330419@student.uwtsd.ac.uk::28fc0326-5700-4e04-893f-3c8fc8f13ab3" providerId="AD" clId="Web-{286B7525-57E9-BA3E-70F1-16C80340884F}" dt="2024-10-30T23:48:06.011" v="105" actId="20577"/>
          <ac:spMkLst>
            <pc:docMk/>
            <pc:sldMk cId="3594904824" sldId="262"/>
            <ac:spMk id="2" creationId="{86B046B7-BF85-3DBC-E2F2-99BDF8F38372}"/>
          </ac:spMkLst>
        </pc:spChg>
      </pc:sldChg>
      <pc:sldChg chg="modTransition">
        <pc:chgData name="Anamaria Eliza Pivoda (2330419)" userId="S::2330419@student.uwtsd.ac.uk::28fc0326-5700-4e04-893f-3c8fc8f13ab3" providerId="AD" clId="Web-{286B7525-57E9-BA3E-70F1-16C80340884F}" dt="2024-10-30T23:25:22.948" v="9"/>
        <pc:sldMkLst>
          <pc:docMk/>
          <pc:sldMk cId="3354550738" sldId="263"/>
        </pc:sldMkLst>
      </pc:sldChg>
      <pc:sldChg chg="addSp delSp modSp">
        <pc:chgData name="Anamaria Eliza Pivoda (2330419)" userId="S::2330419@student.uwtsd.ac.uk::28fc0326-5700-4e04-893f-3c8fc8f13ab3" providerId="AD" clId="Web-{286B7525-57E9-BA3E-70F1-16C80340884F}" dt="2024-10-30T23:47:54.542" v="103" actId="20577"/>
        <pc:sldMkLst>
          <pc:docMk/>
          <pc:sldMk cId="652122126" sldId="264"/>
        </pc:sldMkLst>
        <pc:spChg chg="mod">
          <ac:chgData name="Anamaria Eliza Pivoda (2330419)" userId="S::2330419@student.uwtsd.ac.uk::28fc0326-5700-4e04-893f-3c8fc8f13ab3" providerId="AD" clId="Web-{286B7525-57E9-BA3E-70F1-16C80340884F}" dt="2024-10-30T23:47:54.542" v="103" actId="20577"/>
          <ac:spMkLst>
            <pc:docMk/>
            <pc:sldMk cId="652122126" sldId="264"/>
            <ac:spMk id="3" creationId="{B9189447-2CA5-976B-3FC6-87D34EA62121}"/>
          </ac:spMkLst>
        </pc:spChg>
        <pc:spChg chg="add del">
          <ac:chgData name="Anamaria Eliza Pivoda (2330419)" userId="S::2330419@student.uwtsd.ac.uk::28fc0326-5700-4e04-893f-3c8fc8f13ab3" providerId="AD" clId="Web-{286B7525-57E9-BA3E-70F1-16C80340884F}" dt="2024-10-30T23:34:24.388" v="37"/>
          <ac:spMkLst>
            <pc:docMk/>
            <pc:sldMk cId="652122126" sldId="264"/>
            <ac:spMk id="4" creationId="{329FCB68-46C4-C817-7ECF-BE9A5D9741C3}"/>
          </ac:spMkLst>
        </pc:spChg>
        <pc:spChg chg="add mod">
          <ac:chgData name="Anamaria Eliza Pivoda (2330419)" userId="S::2330419@student.uwtsd.ac.uk::28fc0326-5700-4e04-893f-3c8fc8f13ab3" providerId="AD" clId="Web-{286B7525-57E9-BA3E-70F1-16C80340884F}" dt="2024-10-30T23:34:53.936" v="60" actId="20577"/>
          <ac:spMkLst>
            <pc:docMk/>
            <pc:sldMk cId="652122126" sldId="264"/>
            <ac:spMk id="5" creationId="{E0687008-40A3-486D-0EC6-F9ABA62F1C5D}"/>
          </ac:spMkLst>
        </pc:spChg>
      </pc:sldChg>
      <pc:sldChg chg="modTransition">
        <pc:chgData name="Anamaria Eliza Pivoda (2330419)" userId="S::2330419@student.uwtsd.ac.uk::28fc0326-5700-4e04-893f-3c8fc8f13ab3" providerId="AD" clId="Web-{286B7525-57E9-BA3E-70F1-16C80340884F}" dt="2024-10-30T23:25:54.496" v="11"/>
        <pc:sldMkLst>
          <pc:docMk/>
          <pc:sldMk cId="4269355670" sldId="265"/>
        </pc:sldMkLst>
      </pc:sldChg>
      <pc:sldChg chg="modSp modTransition">
        <pc:chgData name="Anamaria Eliza Pivoda (2330419)" userId="S::2330419@student.uwtsd.ac.uk::28fc0326-5700-4e04-893f-3c8fc8f13ab3" providerId="AD" clId="Web-{286B7525-57E9-BA3E-70F1-16C80340884F}" dt="2024-10-30T23:38:42.601" v="77" actId="20577"/>
        <pc:sldMkLst>
          <pc:docMk/>
          <pc:sldMk cId="3493766060" sldId="266"/>
        </pc:sldMkLst>
        <pc:spChg chg="mod">
          <ac:chgData name="Anamaria Eliza Pivoda (2330419)" userId="S::2330419@student.uwtsd.ac.uk::28fc0326-5700-4e04-893f-3c8fc8f13ab3" providerId="AD" clId="Web-{286B7525-57E9-BA3E-70F1-16C80340884F}" dt="2024-10-30T23:38:42.601" v="77" actId="20577"/>
          <ac:spMkLst>
            <pc:docMk/>
            <pc:sldMk cId="3493766060" sldId="266"/>
            <ac:spMk id="2" creationId="{FE9F8FC0-84C3-E2A6-F67D-11872371F592}"/>
          </ac:spMkLst>
        </pc:spChg>
        <pc:spChg chg="mod">
          <ac:chgData name="Anamaria Eliza Pivoda (2330419)" userId="S::2330419@student.uwtsd.ac.uk::28fc0326-5700-4e04-893f-3c8fc8f13ab3" providerId="AD" clId="Web-{286B7525-57E9-BA3E-70F1-16C80340884F}" dt="2024-10-30T23:24:20.555" v="4" actId="20577"/>
          <ac:spMkLst>
            <pc:docMk/>
            <pc:sldMk cId="3493766060" sldId="266"/>
            <ac:spMk id="3" creationId="{7780F2BF-9232-9E4E-728D-163F8FE488B5}"/>
          </ac:spMkLst>
        </pc:spChg>
      </pc:sldChg>
    </pc:docChg>
  </pc:docChgLst>
  <pc:docChgLst>
    <pc:chgData name="Anamaria Eliza Pivoda (2330419)" userId="S::2330419@student.uwtsd.ac.uk::28fc0326-5700-4e04-893f-3c8fc8f13ab3" providerId="AD" clId="Web-{DDAA3528-FC41-1F7A-F85F-E5EC63B8580B}"/>
    <pc:docChg chg="modSld">
      <pc:chgData name="Anamaria Eliza Pivoda (2330419)" userId="S::2330419@student.uwtsd.ac.uk::28fc0326-5700-4e04-893f-3c8fc8f13ab3" providerId="AD" clId="Web-{DDAA3528-FC41-1F7A-F85F-E5EC63B8580B}" dt="2024-10-30T22:28:48.028" v="2" actId="1076"/>
      <pc:docMkLst>
        <pc:docMk/>
      </pc:docMkLst>
      <pc:sldChg chg="modSp">
        <pc:chgData name="Anamaria Eliza Pivoda (2330419)" userId="S::2330419@student.uwtsd.ac.uk::28fc0326-5700-4e04-893f-3c8fc8f13ab3" providerId="AD" clId="Web-{DDAA3528-FC41-1F7A-F85F-E5EC63B8580B}" dt="2024-10-30T22:28:48.028" v="2" actId="1076"/>
        <pc:sldMkLst>
          <pc:docMk/>
          <pc:sldMk cId="4131893658" sldId="258"/>
        </pc:sldMkLst>
        <pc:spChg chg="mod">
          <ac:chgData name="Anamaria Eliza Pivoda (2330419)" userId="S::2330419@student.uwtsd.ac.uk::28fc0326-5700-4e04-893f-3c8fc8f13ab3" providerId="AD" clId="Web-{DDAA3528-FC41-1F7A-F85F-E5EC63B8580B}" dt="2024-10-30T22:28:48.028" v="2" actId="1076"/>
          <ac:spMkLst>
            <pc:docMk/>
            <pc:sldMk cId="4131893658" sldId="258"/>
            <ac:spMk id="2" creationId="{00DE2930-4BBC-C3B4-D8D2-7F73174C69E5}"/>
          </ac:spMkLst>
        </pc:spChg>
      </pc:sldChg>
    </pc:docChg>
  </pc:docChgLst>
  <pc:docChgLst>
    <pc:chgData name="Anamaria Eliza Pivoda (2330419)" userId="S::2330419@student.uwtsd.ac.uk::28fc0326-5700-4e04-893f-3c8fc8f13ab3" providerId="AD" clId="Web-{12F50E11-D1A8-E5D3-9653-78922DC0534B}"/>
    <pc:docChg chg="addSld modSld addMainMaster delMainMaster">
      <pc:chgData name="Anamaria Eliza Pivoda (2330419)" userId="S::2330419@student.uwtsd.ac.uk::28fc0326-5700-4e04-893f-3c8fc8f13ab3" providerId="AD" clId="Web-{12F50E11-D1A8-E5D3-9653-78922DC0534B}" dt="2024-10-29T19:29:56.094" v="544" actId="20577"/>
      <pc:docMkLst>
        <pc:docMk/>
      </pc:docMkLst>
      <pc:sldChg chg="addSp delSp modSp mod setBg modClrScheme chgLayout">
        <pc:chgData name="Anamaria Eliza Pivoda (2330419)" userId="S::2330419@student.uwtsd.ac.uk::28fc0326-5700-4e04-893f-3c8fc8f13ab3" providerId="AD" clId="Web-{12F50E11-D1A8-E5D3-9653-78922DC0534B}" dt="2024-10-29T19:03:38.291" v="291" actId="20577"/>
        <pc:sldMkLst>
          <pc:docMk/>
          <pc:sldMk cId="109857222" sldId="256"/>
        </pc:sldMkLst>
        <pc:spChg chg="add del mod">
          <ac:chgData name="Anamaria Eliza Pivoda (2330419)" userId="S::2330419@student.uwtsd.ac.uk::28fc0326-5700-4e04-893f-3c8fc8f13ab3" providerId="AD" clId="Web-{12F50E11-D1A8-E5D3-9653-78922DC0534B}" dt="2024-10-29T18:50:43.991" v="39"/>
          <ac:spMkLst>
            <pc:docMk/>
            <pc:sldMk cId="109857222" sldId="256"/>
            <ac:spMk id="2" creationId="{00000000-0000-0000-0000-000000000000}"/>
          </ac:spMkLst>
        </pc:spChg>
        <pc:spChg chg="del mod">
          <ac:chgData name="Anamaria Eliza Pivoda (2330419)" userId="S::2330419@student.uwtsd.ac.uk::28fc0326-5700-4e04-893f-3c8fc8f13ab3" providerId="AD" clId="Web-{12F50E11-D1A8-E5D3-9653-78922DC0534B}" dt="2024-10-29T18:51:32.695" v="41"/>
          <ac:spMkLst>
            <pc:docMk/>
            <pc:sldMk cId="109857222" sldId="256"/>
            <ac:spMk id="3" creationId="{00000000-0000-0000-0000-000000000000}"/>
          </ac:spMkLst>
        </pc:spChg>
        <pc:spChg chg="add del mod">
          <ac:chgData name="Anamaria Eliza Pivoda (2330419)" userId="S::2330419@student.uwtsd.ac.uk::28fc0326-5700-4e04-893f-3c8fc8f13ab3" providerId="AD" clId="Web-{12F50E11-D1A8-E5D3-9653-78922DC0534B}" dt="2024-10-29T18:50:43.991" v="39"/>
          <ac:spMkLst>
            <pc:docMk/>
            <pc:sldMk cId="109857222" sldId="256"/>
            <ac:spMk id="7" creationId="{F835723D-2C1C-6081-E739-D53900DF9CD8}"/>
          </ac:spMkLst>
        </pc:spChg>
        <pc:spChg chg="add mod">
          <ac:chgData name="Anamaria Eliza Pivoda (2330419)" userId="S::2330419@student.uwtsd.ac.uk::28fc0326-5700-4e04-893f-3c8fc8f13ab3" providerId="AD" clId="Web-{12F50E11-D1A8-E5D3-9653-78922DC0534B}" dt="2024-10-29T19:03:38.291" v="291" actId="20577"/>
          <ac:spMkLst>
            <pc:docMk/>
            <pc:sldMk cId="109857222" sldId="256"/>
            <ac:spMk id="8" creationId="{2DA5D1E5-54B3-5601-8FA1-A748A6D865FE}"/>
          </ac:spMkLst>
        </pc:spChg>
        <pc:spChg chg="add del">
          <ac:chgData name="Anamaria Eliza Pivoda (2330419)" userId="S::2330419@student.uwtsd.ac.uk::28fc0326-5700-4e04-893f-3c8fc8f13ab3" providerId="AD" clId="Web-{12F50E11-D1A8-E5D3-9653-78922DC0534B}" dt="2024-10-29T18:47:52.608" v="30"/>
          <ac:spMkLst>
            <pc:docMk/>
            <pc:sldMk cId="109857222" sldId="256"/>
            <ac:spMk id="9" creationId="{4D896123-1B32-4CB1-B2ED-E34BBC26B423}"/>
          </ac:spMkLst>
        </pc:spChg>
        <pc:spChg chg="add del">
          <ac:chgData name="Anamaria Eliza Pivoda (2330419)" userId="S::2330419@student.uwtsd.ac.uk::28fc0326-5700-4e04-893f-3c8fc8f13ab3" providerId="AD" clId="Web-{12F50E11-D1A8-E5D3-9653-78922DC0534B}" dt="2024-10-29T18:47:52.608" v="30"/>
          <ac:spMkLst>
            <pc:docMk/>
            <pc:sldMk cId="109857222" sldId="256"/>
            <ac:spMk id="11" creationId="{F57DA40C-10B8-4678-8433-AA03ED65E921}"/>
          </ac:spMkLst>
        </pc:spChg>
        <pc:spChg chg="add del">
          <ac:chgData name="Anamaria Eliza Pivoda (2330419)" userId="S::2330419@student.uwtsd.ac.uk::28fc0326-5700-4e04-893f-3c8fc8f13ab3" providerId="AD" clId="Web-{12F50E11-D1A8-E5D3-9653-78922DC0534B}" dt="2024-10-29T18:47:52.608" v="30"/>
          <ac:spMkLst>
            <pc:docMk/>
            <pc:sldMk cId="109857222" sldId="256"/>
            <ac:spMk id="13" creationId="{D1DEB652-CD49-4786-9154-A1A30E195ADF}"/>
          </ac:spMkLst>
        </pc:spChg>
        <pc:spChg chg="add del">
          <ac:chgData name="Anamaria Eliza Pivoda (2330419)" userId="S::2330419@student.uwtsd.ac.uk::28fc0326-5700-4e04-893f-3c8fc8f13ab3" providerId="AD" clId="Web-{12F50E11-D1A8-E5D3-9653-78922DC0534B}" dt="2024-10-29T18:47:52.608" v="30"/>
          <ac:spMkLst>
            <pc:docMk/>
            <pc:sldMk cId="109857222" sldId="256"/>
            <ac:spMk id="15" creationId="{59A7483D-55E4-41F7-8F87-19FAB2AEAA50}"/>
          </ac:spMkLst>
        </pc:spChg>
        <pc:picChg chg="add del">
          <ac:chgData name="Anamaria Eliza Pivoda (2330419)" userId="S::2330419@student.uwtsd.ac.uk::28fc0326-5700-4e04-893f-3c8fc8f13ab3" providerId="AD" clId="Web-{12F50E11-D1A8-E5D3-9653-78922DC0534B}" dt="2024-10-29T18:47:52.608" v="30"/>
          <ac:picMkLst>
            <pc:docMk/>
            <pc:sldMk cId="109857222" sldId="256"/>
            <ac:picMk id="4" creationId="{446C7000-1271-57FA-50B6-DEEB56051FAC}"/>
          </ac:picMkLst>
        </pc:picChg>
        <pc:picChg chg="add mod">
          <ac:chgData name="Anamaria Eliza Pivoda (2330419)" userId="S::2330419@student.uwtsd.ac.uk::28fc0326-5700-4e04-893f-3c8fc8f13ab3" providerId="AD" clId="Web-{12F50E11-D1A8-E5D3-9653-78922DC0534B}" dt="2024-10-29T18:49:55.740" v="32" actId="1076"/>
          <ac:picMkLst>
            <pc:docMk/>
            <pc:sldMk cId="109857222" sldId="256"/>
            <ac:picMk id="5" creationId="{62B69BC6-4421-C154-0798-D49FC0D518D0}"/>
          </ac:picMkLst>
        </pc:picChg>
      </pc:sldChg>
      <pc:sldChg chg="modSp new">
        <pc:chgData name="Anamaria Eliza Pivoda (2330419)" userId="S::2330419@student.uwtsd.ac.uk::28fc0326-5700-4e04-893f-3c8fc8f13ab3" providerId="AD" clId="Web-{12F50E11-D1A8-E5D3-9653-78922DC0534B}" dt="2024-10-29T19:29:56.094" v="544" actId="20577"/>
        <pc:sldMkLst>
          <pc:docMk/>
          <pc:sldMk cId="2651375684" sldId="257"/>
        </pc:sldMkLst>
        <pc:spChg chg="mod">
          <ac:chgData name="Anamaria Eliza Pivoda (2330419)" userId="S::2330419@student.uwtsd.ac.uk::28fc0326-5700-4e04-893f-3c8fc8f13ab3" providerId="AD" clId="Web-{12F50E11-D1A8-E5D3-9653-78922DC0534B}" dt="2024-10-29T19:06:29.810" v="309" actId="20577"/>
          <ac:spMkLst>
            <pc:docMk/>
            <pc:sldMk cId="2651375684" sldId="257"/>
            <ac:spMk id="2" creationId="{5CB4CBB6-624D-B281-9C8E-0560B19BA513}"/>
          </ac:spMkLst>
        </pc:spChg>
        <pc:spChg chg="mod">
          <ac:chgData name="Anamaria Eliza Pivoda (2330419)" userId="S::2330419@student.uwtsd.ac.uk::28fc0326-5700-4e04-893f-3c8fc8f13ab3" providerId="AD" clId="Web-{12F50E11-D1A8-E5D3-9653-78922DC0534B}" dt="2024-10-29T19:29:56.094" v="544" actId="20577"/>
          <ac:spMkLst>
            <pc:docMk/>
            <pc:sldMk cId="2651375684" sldId="257"/>
            <ac:spMk id="3" creationId="{0F5683EC-6ED6-81C6-0F96-0673890BD392}"/>
          </ac:spMkLst>
        </pc:spChg>
      </pc:sldChg>
      <pc:sldMasterChg chg="add del addSldLayout delSldLayout">
        <pc:chgData name="Anamaria Eliza Pivoda (2330419)" userId="S::2330419@student.uwtsd.ac.uk::28fc0326-5700-4e04-893f-3c8fc8f13ab3" providerId="AD" clId="Web-{12F50E11-D1A8-E5D3-9653-78922DC0534B}" dt="2024-10-29T18:47:52.608" v="30"/>
        <pc:sldMasterMkLst>
          <pc:docMk/>
          <pc:sldMasterMk cId="2460954070" sldId="2147483660"/>
        </pc:sldMasterMkLst>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2385387890" sldId="2147483661"/>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949138452" sldId="2147483662"/>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2591524520" sldId="2147483663"/>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1203092039" sldId="2147483664"/>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3733172339" sldId="2147483665"/>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3210312558" sldId="2147483666"/>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3146388984" sldId="2147483667"/>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3171841454" sldId="2147483668"/>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1718958274" sldId="2147483669"/>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2202905451" sldId="2147483670"/>
          </pc:sldLayoutMkLst>
        </pc:sldLayoutChg>
        <pc:sldLayoutChg chg="add del">
          <pc:chgData name="Anamaria Eliza Pivoda (2330419)" userId="S::2330419@student.uwtsd.ac.uk::28fc0326-5700-4e04-893f-3c8fc8f13ab3" providerId="AD" clId="Web-{12F50E11-D1A8-E5D3-9653-78922DC0534B}" dt="2024-10-29T18:47:52.608" v="30"/>
          <pc:sldLayoutMkLst>
            <pc:docMk/>
            <pc:sldMasterMk cId="2460954070" sldId="2147483660"/>
            <pc:sldLayoutMk cId="3479445657" sldId="2147483671"/>
          </pc:sldLayoutMkLst>
        </pc:sldLayoutChg>
      </pc:sldMasterChg>
      <pc:sldMasterChg chg="add del replId addSldLayout delSldLayout">
        <pc:chgData name="Anamaria Eliza Pivoda (2330419)" userId="S::2330419@student.uwtsd.ac.uk::28fc0326-5700-4e04-893f-3c8fc8f13ab3" providerId="AD" clId="Web-{12F50E11-D1A8-E5D3-9653-78922DC0534B}" dt="2024-10-29T18:47:52.608" v="30"/>
        <pc:sldMasterMkLst>
          <pc:docMk/>
          <pc:sldMasterMk cId="3365452621" sldId="2147483672"/>
        </pc:sldMasterMkLst>
        <pc:sldLayoutChg chg="add del">
          <pc:chgData name="Anamaria Eliza Pivoda (2330419)" userId="S::2330419@student.uwtsd.ac.uk::28fc0326-5700-4e04-893f-3c8fc8f13ab3" providerId="AD" clId="Web-{12F50E11-D1A8-E5D3-9653-78922DC0534B}" dt="2024-10-29T18:47:52.608" v="30"/>
          <pc:sldLayoutMkLst>
            <pc:docMk/>
            <pc:sldMasterMk cId="3365452621" sldId="2147483672"/>
            <pc:sldLayoutMk cId="1512518059" sldId="2147483673"/>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3922463675" sldId="2147483674"/>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3007021991" sldId="2147483675"/>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1713275032" sldId="2147483676"/>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1332089695" sldId="2147483677"/>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3590948547" sldId="2147483678"/>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781857509" sldId="2147483679"/>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2160499177" sldId="2147483680"/>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4246015665" sldId="2147483681"/>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3736246908" sldId="2147483682"/>
          </pc:sldLayoutMkLst>
        </pc:sldLayoutChg>
        <pc:sldLayoutChg chg="add del replId">
          <pc:chgData name="Anamaria Eliza Pivoda (2330419)" userId="S::2330419@student.uwtsd.ac.uk::28fc0326-5700-4e04-893f-3c8fc8f13ab3" providerId="AD" clId="Web-{12F50E11-D1A8-E5D3-9653-78922DC0534B}" dt="2024-10-29T18:47:52.608" v="30"/>
          <pc:sldLayoutMkLst>
            <pc:docMk/>
            <pc:sldMasterMk cId="3365452621" sldId="2147483672"/>
            <pc:sldLayoutMk cId="1810211314" sldId="2147483683"/>
          </pc:sldLayoutMkLst>
        </pc:sldLayoutChg>
      </pc:sldMasterChg>
    </pc:docChg>
  </pc:docChgLst>
  <pc:docChgLst>
    <pc:chgData clId="Web-{DDAA3528-FC41-1F7A-F85F-E5EC63B8580B}"/>
    <pc:docChg chg="modSld">
      <pc:chgData name="" userId="" providerId="" clId="Web-{DDAA3528-FC41-1F7A-F85F-E5EC63B8580B}" dt="2024-10-30T22:28:27.449" v="1"/>
      <pc:docMkLst>
        <pc:docMk/>
      </pc:docMkLst>
      <pc:sldChg chg="addSp modSp">
        <pc:chgData name="" userId="" providerId="" clId="Web-{DDAA3528-FC41-1F7A-F85F-E5EC63B8580B}" dt="2024-10-30T22:28:27.449" v="1"/>
        <pc:sldMkLst>
          <pc:docMk/>
          <pc:sldMk cId="4131893658" sldId="258"/>
        </pc:sldMkLst>
        <pc:spChg chg="add mod">
          <ac:chgData name="" userId="" providerId="" clId="Web-{DDAA3528-FC41-1F7A-F85F-E5EC63B8580B}" dt="2024-10-30T22:28:27.449" v="1"/>
          <ac:spMkLst>
            <pc:docMk/>
            <pc:sldMk cId="4131893658" sldId="258"/>
            <ac:spMk id="2" creationId="{00DE2930-4BBC-C3B4-D8D2-7F73174C69E5}"/>
          </ac:spMkLst>
        </pc:spChg>
      </pc:sldChg>
    </pc:docChg>
  </pc:docChgLst>
  <pc:docChgLst>
    <pc:chgData name="Anamaria Eliza Pivoda (2330419)" userId="28fc0326-5700-4e04-893f-3c8fc8f13ab3" providerId="ADAL" clId="{53BF42E1-6D41-DF4C-A2A4-37426785086D}"/>
    <pc:docChg chg="undo custSel addSld modSld">
      <pc:chgData name="Anamaria Eliza Pivoda (2330419)" userId="28fc0326-5700-4e04-893f-3c8fc8f13ab3" providerId="ADAL" clId="{53BF42E1-6D41-DF4C-A2A4-37426785086D}" dt="2024-10-30T23:44:55.326" v="41" actId="27636"/>
      <pc:docMkLst>
        <pc:docMk/>
      </pc:docMkLst>
      <pc:sldChg chg="addSp">
        <pc:chgData name="Anamaria Eliza Pivoda (2330419)" userId="28fc0326-5700-4e04-893f-3c8fc8f13ab3" providerId="ADAL" clId="{53BF42E1-6D41-DF4C-A2A4-37426785086D}" dt="2024-10-30T22:31:38.052" v="12" actId="22"/>
        <pc:sldMkLst>
          <pc:docMk/>
          <pc:sldMk cId="4131893658" sldId="258"/>
        </pc:sldMkLst>
        <pc:spChg chg="add">
          <ac:chgData name="Anamaria Eliza Pivoda (2330419)" userId="28fc0326-5700-4e04-893f-3c8fc8f13ab3" providerId="ADAL" clId="{53BF42E1-6D41-DF4C-A2A4-37426785086D}" dt="2024-10-30T22:31:38.052" v="12" actId="22"/>
          <ac:spMkLst>
            <pc:docMk/>
            <pc:sldMk cId="4131893658" sldId="258"/>
            <ac:spMk id="6" creationId="{98633033-2D6E-6533-B26A-817DC614ECFD}"/>
          </ac:spMkLst>
        </pc:spChg>
      </pc:sldChg>
      <pc:sldChg chg="addSp modSp">
        <pc:chgData name="Anamaria Eliza Pivoda (2330419)" userId="28fc0326-5700-4e04-893f-3c8fc8f13ab3" providerId="ADAL" clId="{53BF42E1-6D41-DF4C-A2A4-37426785086D}" dt="2024-10-30T22:05:19.572" v="11" actId="14100"/>
        <pc:sldMkLst>
          <pc:docMk/>
          <pc:sldMk cId="4284753455" sldId="258"/>
        </pc:sldMkLst>
        <pc:picChg chg="add">
          <ac:chgData name="Anamaria Eliza Pivoda (2330419)" userId="28fc0326-5700-4e04-893f-3c8fc8f13ab3" providerId="ADAL" clId="{53BF42E1-6D41-DF4C-A2A4-37426785086D}" dt="2024-10-30T22:00:37.072" v="0" actId="931"/>
          <ac:picMkLst>
            <pc:docMk/>
            <pc:sldMk cId="4284753455" sldId="258"/>
            <ac:picMk id="2" creationId="{42C3181B-5151-452E-8BEE-DC9802FD8310}"/>
          </ac:picMkLst>
        </pc:picChg>
        <pc:picChg chg="add mod">
          <ac:chgData name="Anamaria Eliza Pivoda (2330419)" userId="28fc0326-5700-4e04-893f-3c8fc8f13ab3" providerId="ADAL" clId="{53BF42E1-6D41-DF4C-A2A4-37426785086D}" dt="2024-10-30T22:05:19.572" v="11" actId="14100"/>
          <ac:picMkLst>
            <pc:docMk/>
            <pc:sldMk cId="4284753455" sldId="258"/>
            <ac:picMk id="3" creationId="{4BBDF384-4117-879A-FB1F-170D01B9EF03}"/>
          </ac:picMkLst>
        </pc:picChg>
      </pc:sldChg>
      <pc:sldChg chg="modSp">
        <pc:chgData name="Anamaria Eliza Pivoda (2330419)" userId="28fc0326-5700-4e04-893f-3c8fc8f13ab3" providerId="ADAL" clId="{53BF42E1-6D41-DF4C-A2A4-37426785086D}" dt="2024-10-30T23:43:24.218" v="31" actId="20577"/>
        <pc:sldMkLst>
          <pc:docMk/>
          <pc:sldMk cId="1093261591" sldId="261"/>
        </pc:sldMkLst>
        <pc:spChg chg="mod">
          <ac:chgData name="Anamaria Eliza Pivoda (2330419)" userId="28fc0326-5700-4e04-893f-3c8fc8f13ab3" providerId="ADAL" clId="{53BF42E1-6D41-DF4C-A2A4-37426785086D}" dt="2024-10-30T23:43:24.218" v="31" actId="20577"/>
          <ac:spMkLst>
            <pc:docMk/>
            <pc:sldMk cId="1093261591" sldId="261"/>
            <ac:spMk id="3" creationId="{5A08875E-F93E-BAC5-B58E-571492FC152D}"/>
          </ac:spMkLst>
        </pc:spChg>
      </pc:sldChg>
      <pc:sldChg chg="modSp">
        <pc:chgData name="Anamaria Eliza Pivoda (2330419)" userId="28fc0326-5700-4e04-893f-3c8fc8f13ab3" providerId="ADAL" clId="{53BF42E1-6D41-DF4C-A2A4-37426785086D}" dt="2024-10-30T22:48:57.067" v="18" actId="1076"/>
        <pc:sldMkLst>
          <pc:docMk/>
          <pc:sldMk cId="3594904824" sldId="262"/>
        </pc:sldMkLst>
        <pc:spChg chg="mod">
          <ac:chgData name="Anamaria Eliza Pivoda (2330419)" userId="28fc0326-5700-4e04-893f-3c8fc8f13ab3" providerId="ADAL" clId="{53BF42E1-6D41-DF4C-A2A4-37426785086D}" dt="2024-10-30T22:48:57.067" v="18" actId="1076"/>
          <ac:spMkLst>
            <pc:docMk/>
            <pc:sldMk cId="3594904824" sldId="262"/>
            <ac:spMk id="3" creationId="{A258AC0E-A944-A358-BB02-1ADB42551740}"/>
          </ac:spMkLst>
        </pc:spChg>
      </pc:sldChg>
      <pc:sldChg chg="modSp">
        <pc:chgData name="Anamaria Eliza Pivoda (2330419)" userId="28fc0326-5700-4e04-893f-3c8fc8f13ab3" providerId="ADAL" clId="{53BF42E1-6D41-DF4C-A2A4-37426785086D}" dt="2024-10-30T22:56:51.810" v="21" actId="1076"/>
        <pc:sldMkLst>
          <pc:docMk/>
          <pc:sldMk cId="3354550738" sldId="263"/>
        </pc:sldMkLst>
        <pc:spChg chg="mod">
          <ac:chgData name="Anamaria Eliza Pivoda (2330419)" userId="28fc0326-5700-4e04-893f-3c8fc8f13ab3" providerId="ADAL" clId="{53BF42E1-6D41-DF4C-A2A4-37426785086D}" dt="2024-10-30T22:56:51.810" v="21" actId="1076"/>
          <ac:spMkLst>
            <pc:docMk/>
            <pc:sldMk cId="3354550738" sldId="263"/>
            <ac:spMk id="3" creationId="{D72D25F1-89FF-07D9-1D34-BD16D50DB394}"/>
          </ac:spMkLst>
        </pc:spChg>
      </pc:sldChg>
      <pc:sldChg chg="modSp">
        <pc:chgData name="Anamaria Eliza Pivoda (2330419)" userId="28fc0326-5700-4e04-893f-3c8fc8f13ab3" providerId="ADAL" clId="{53BF42E1-6D41-DF4C-A2A4-37426785086D}" dt="2024-10-30T23:33:44.178" v="29" actId="1076"/>
        <pc:sldMkLst>
          <pc:docMk/>
          <pc:sldMk cId="652122126" sldId="264"/>
        </pc:sldMkLst>
        <pc:spChg chg="mod">
          <ac:chgData name="Anamaria Eliza Pivoda (2330419)" userId="28fc0326-5700-4e04-893f-3c8fc8f13ab3" providerId="ADAL" clId="{53BF42E1-6D41-DF4C-A2A4-37426785086D}" dt="2024-10-30T23:33:44.178" v="29" actId="1076"/>
          <ac:spMkLst>
            <pc:docMk/>
            <pc:sldMk cId="652122126" sldId="264"/>
            <ac:spMk id="3" creationId="{B9189447-2CA5-976B-3FC6-87D34EA62121}"/>
          </ac:spMkLst>
        </pc:spChg>
      </pc:sldChg>
      <pc:sldChg chg="modSp">
        <pc:chgData name="Anamaria Eliza Pivoda (2330419)" userId="28fc0326-5700-4e04-893f-3c8fc8f13ab3" providerId="ADAL" clId="{53BF42E1-6D41-DF4C-A2A4-37426785086D}" dt="2024-10-30T22:43:09.630" v="15" actId="1076"/>
        <pc:sldMkLst>
          <pc:docMk/>
          <pc:sldMk cId="4269355670" sldId="265"/>
        </pc:sldMkLst>
        <pc:spChg chg="mod">
          <ac:chgData name="Anamaria Eliza Pivoda (2330419)" userId="28fc0326-5700-4e04-893f-3c8fc8f13ab3" providerId="ADAL" clId="{53BF42E1-6D41-DF4C-A2A4-37426785086D}" dt="2024-10-30T22:43:09.630" v="15" actId="1076"/>
          <ac:spMkLst>
            <pc:docMk/>
            <pc:sldMk cId="4269355670" sldId="265"/>
            <ac:spMk id="3" creationId="{F17D13CE-1A80-AF2E-19BC-9C9D48E24A79}"/>
          </ac:spMkLst>
        </pc:spChg>
      </pc:sldChg>
      <pc:sldChg chg="modSp new">
        <pc:chgData name="Anamaria Eliza Pivoda (2330419)" userId="28fc0326-5700-4e04-893f-3c8fc8f13ab3" providerId="ADAL" clId="{53BF42E1-6D41-DF4C-A2A4-37426785086D}" dt="2024-10-30T22:57:31.665" v="26" actId="14100"/>
        <pc:sldMkLst>
          <pc:docMk/>
          <pc:sldMk cId="3493766060" sldId="266"/>
        </pc:sldMkLst>
        <pc:spChg chg="mod">
          <ac:chgData name="Anamaria Eliza Pivoda (2330419)" userId="28fc0326-5700-4e04-893f-3c8fc8f13ab3" providerId="ADAL" clId="{53BF42E1-6D41-DF4C-A2A4-37426785086D}" dt="2024-10-30T22:57:31.665" v="26" actId="14100"/>
          <ac:spMkLst>
            <pc:docMk/>
            <pc:sldMk cId="3493766060" sldId="266"/>
            <ac:spMk id="3" creationId="{7780F2BF-9232-9E4E-728D-163F8FE488B5}"/>
          </ac:spMkLst>
        </pc:spChg>
      </pc:sldChg>
      <pc:sldChg chg="modSp new">
        <pc:chgData name="Anamaria Eliza Pivoda (2330419)" userId="28fc0326-5700-4e04-893f-3c8fc8f13ab3" providerId="ADAL" clId="{53BF42E1-6D41-DF4C-A2A4-37426785086D}" dt="2024-10-30T23:44:55.326" v="41" actId="27636"/>
        <pc:sldMkLst>
          <pc:docMk/>
          <pc:sldMk cId="1826702006" sldId="267"/>
        </pc:sldMkLst>
        <pc:spChg chg="mod">
          <ac:chgData name="Anamaria Eliza Pivoda (2330419)" userId="28fc0326-5700-4e04-893f-3c8fc8f13ab3" providerId="ADAL" clId="{53BF42E1-6D41-DF4C-A2A4-37426785086D}" dt="2024-10-30T23:44:31.980" v="36" actId="1076"/>
          <ac:spMkLst>
            <pc:docMk/>
            <pc:sldMk cId="1826702006" sldId="267"/>
            <ac:spMk id="2" creationId="{22A9AACD-97EE-D168-C3CB-9E4C2025596F}"/>
          </ac:spMkLst>
        </pc:spChg>
        <pc:spChg chg="mod">
          <ac:chgData name="Anamaria Eliza Pivoda (2330419)" userId="28fc0326-5700-4e04-893f-3c8fc8f13ab3" providerId="ADAL" clId="{53BF42E1-6D41-DF4C-A2A4-37426785086D}" dt="2024-10-30T23:44:55.326" v="41" actId="27636"/>
          <ac:spMkLst>
            <pc:docMk/>
            <pc:sldMk cId="1826702006" sldId="267"/>
            <ac:spMk id="3" creationId="{3614CB22-EE3C-7BDA-3631-8413E6F70BF4}"/>
          </ac:spMkLst>
        </pc:spChg>
      </pc:sldChg>
    </pc:docChg>
  </pc:docChgLst>
  <pc:docChgLst>
    <pc:chgData name="Anamaria Eliza Pivoda (2330419)" userId="S::2330419@student.uwtsd.ac.uk::28fc0326-5700-4e04-893f-3c8fc8f13ab3" providerId="AD" clId="Web-{D3687AAA-F3C1-49A9-C576-BA6E6881A576}"/>
    <pc:docChg chg="modSld">
      <pc:chgData name="Anamaria Eliza Pivoda (2330419)" userId="S::2330419@student.uwtsd.ac.uk::28fc0326-5700-4e04-893f-3c8fc8f13ab3" providerId="AD" clId="Web-{D3687AAA-F3C1-49A9-C576-BA6E6881A576}" dt="2024-10-30T22:18:51.054" v="0" actId="20577"/>
      <pc:docMkLst>
        <pc:docMk/>
      </pc:docMkLst>
      <pc:sldChg chg="modSp">
        <pc:chgData name="Anamaria Eliza Pivoda (2330419)" userId="S::2330419@student.uwtsd.ac.uk::28fc0326-5700-4e04-893f-3c8fc8f13ab3" providerId="AD" clId="Web-{D3687AAA-F3C1-49A9-C576-BA6E6881A576}" dt="2024-10-30T22:18:51.054" v="0" actId="20577"/>
        <pc:sldMkLst>
          <pc:docMk/>
          <pc:sldMk cId="2651375684" sldId="257"/>
        </pc:sldMkLst>
        <pc:spChg chg="mod">
          <ac:chgData name="Anamaria Eliza Pivoda (2330419)" userId="S::2330419@student.uwtsd.ac.uk::28fc0326-5700-4e04-893f-3c8fc8f13ab3" providerId="AD" clId="Web-{D3687AAA-F3C1-49A9-C576-BA6E6881A576}" dt="2024-10-30T22:18:51.054" v="0" actId="20577"/>
          <ac:spMkLst>
            <pc:docMk/>
            <pc:sldMk cId="2651375684" sldId="257"/>
            <ac:spMk id="3" creationId="{0F5683EC-6ED6-81C6-0F96-0673890BD392}"/>
          </ac:spMkLst>
        </pc:spChg>
      </pc:sldChg>
    </pc:docChg>
  </pc:docChgLst>
  <pc:docChgLst>
    <pc:chgData clId="Web-{194CA86A-CB1A-9E0C-9AC3-DE699C68BE3D}"/>
    <pc:docChg chg="modSld">
      <pc:chgData name="" userId="" providerId="" clId="Web-{194CA86A-CB1A-9E0C-9AC3-DE699C68BE3D}" dt="2024-10-29T20:00:59.030" v="1" actId="1076"/>
      <pc:docMkLst>
        <pc:docMk/>
      </pc:docMkLst>
      <pc:sldChg chg="modSp">
        <pc:chgData name="" userId="" providerId="" clId="Web-{194CA86A-CB1A-9E0C-9AC3-DE699C68BE3D}" dt="2024-10-29T20:00:59.030" v="1" actId="1076"/>
        <pc:sldMkLst>
          <pc:docMk/>
          <pc:sldMk cId="2651375684" sldId="257"/>
        </pc:sldMkLst>
        <pc:spChg chg="mod">
          <ac:chgData name="" userId="" providerId="" clId="Web-{194CA86A-CB1A-9E0C-9AC3-DE699C68BE3D}" dt="2024-10-29T20:00:59.030" v="1" actId="1076"/>
          <ac:spMkLst>
            <pc:docMk/>
            <pc:sldMk cId="2651375684" sldId="257"/>
            <ac:spMk id="2" creationId="{5CB4CBB6-624D-B281-9C8E-0560B19BA513}"/>
          </ac:spMkLst>
        </pc:spChg>
        <pc:spChg chg="mod">
          <ac:chgData name="" userId="" providerId="" clId="Web-{194CA86A-CB1A-9E0C-9AC3-DE699C68BE3D}" dt="2024-10-29T20:00:55.655" v="0" actId="1076"/>
          <ac:spMkLst>
            <pc:docMk/>
            <pc:sldMk cId="2651375684" sldId="257"/>
            <ac:spMk id="3" creationId="{0F5683EC-6ED6-81C6-0F96-0673890BD392}"/>
          </ac:spMkLst>
        </pc:spChg>
      </pc:sldChg>
    </pc:docChg>
  </pc:docChgLst>
  <pc:docChgLst>
    <pc:chgData name="Anamaria Eliza Pivoda (2330419)" userId="S::2330419@student.uwtsd.ac.uk::28fc0326-5700-4e04-893f-3c8fc8f13ab3" providerId="AD" clId="Web-{4A301315-37CE-E5CF-283C-72409BCF9677}"/>
    <pc:docChg chg="addSld modSld addMainMaster delMainMaster modMainMaster addSection delSection">
      <pc:chgData name="Anamaria Eliza Pivoda (2330419)" userId="S::2330419@student.uwtsd.ac.uk::28fc0326-5700-4e04-893f-3c8fc8f13ab3" providerId="AD" clId="Web-{4A301315-37CE-E5CF-283C-72409BCF9677}" dt="2024-10-30T23:13:10.161" v="1002" actId="14100"/>
      <pc:docMkLst>
        <pc:docMk/>
      </pc:docMkLst>
      <pc:sldChg chg="modSp mod modClrScheme chgLayout">
        <pc:chgData name="Anamaria Eliza Pivoda (2330419)" userId="S::2330419@student.uwtsd.ac.uk::28fc0326-5700-4e04-893f-3c8fc8f13ab3" providerId="AD" clId="Web-{4A301315-37CE-E5CF-283C-72409BCF9677}" dt="2024-10-30T22:49:05.069" v="257"/>
        <pc:sldMkLst>
          <pc:docMk/>
          <pc:sldMk cId="109857222" sldId="256"/>
        </pc:sldMkLst>
        <pc:spChg chg="mod ord">
          <ac:chgData name="Anamaria Eliza Pivoda (2330419)" userId="S::2330419@student.uwtsd.ac.uk::28fc0326-5700-4e04-893f-3c8fc8f13ab3" providerId="AD" clId="Web-{4A301315-37CE-E5CF-283C-72409BCF9677}" dt="2024-10-30T22:49:05.069" v="257"/>
          <ac:spMkLst>
            <pc:docMk/>
            <pc:sldMk cId="109857222" sldId="256"/>
            <ac:spMk id="2" creationId="{00000000-0000-0000-0000-000000000000}"/>
          </ac:spMkLst>
        </pc:spChg>
      </pc:sldChg>
      <pc:sldChg chg="delSp modSp mod modClrScheme delDesignElem chgLayout">
        <pc:chgData name="Anamaria Eliza Pivoda (2330419)" userId="S::2330419@student.uwtsd.ac.uk::28fc0326-5700-4e04-893f-3c8fc8f13ab3" providerId="AD" clId="Web-{4A301315-37CE-E5CF-283C-72409BCF9677}" dt="2024-10-30T22:54:44.374" v="308" actId="20577"/>
        <pc:sldMkLst>
          <pc:docMk/>
          <pc:sldMk cId="2651375684" sldId="257"/>
        </pc:sldMkLst>
        <pc:spChg chg="mod ord">
          <ac:chgData name="Anamaria Eliza Pivoda (2330419)" userId="S::2330419@student.uwtsd.ac.uk::28fc0326-5700-4e04-893f-3c8fc8f13ab3" providerId="AD" clId="Web-{4A301315-37CE-E5CF-283C-72409BCF9677}" dt="2024-10-30T22:53:40.295" v="306" actId="1076"/>
          <ac:spMkLst>
            <pc:docMk/>
            <pc:sldMk cId="2651375684" sldId="257"/>
            <ac:spMk id="2" creationId="{5CB4CBB6-624D-B281-9C8E-0560B19BA513}"/>
          </ac:spMkLst>
        </pc:spChg>
        <pc:spChg chg="mod ord">
          <ac:chgData name="Anamaria Eliza Pivoda (2330419)" userId="S::2330419@student.uwtsd.ac.uk::28fc0326-5700-4e04-893f-3c8fc8f13ab3" providerId="AD" clId="Web-{4A301315-37CE-E5CF-283C-72409BCF9677}" dt="2024-10-30T22:53:28.466" v="305" actId="14100"/>
          <ac:spMkLst>
            <pc:docMk/>
            <pc:sldMk cId="2651375684" sldId="257"/>
            <ac:spMk id="3" creationId="{0F5683EC-6ED6-81C6-0F96-0673890BD392}"/>
          </ac:spMkLst>
        </pc:spChg>
        <pc:spChg chg="mod">
          <ac:chgData name="Anamaria Eliza Pivoda (2330419)" userId="S::2330419@student.uwtsd.ac.uk::28fc0326-5700-4e04-893f-3c8fc8f13ab3" providerId="AD" clId="Web-{4A301315-37CE-E5CF-283C-72409BCF9677}" dt="2024-10-30T22:54:44.374" v="308" actId="20577"/>
          <ac:spMkLst>
            <pc:docMk/>
            <pc:sldMk cId="2651375684" sldId="257"/>
            <ac:spMk id="5" creationId="{BC172C03-1411-98DF-2EAA-0D1D215087F7}"/>
          </ac:spMkLst>
        </pc:spChg>
        <pc:spChg chg="del">
          <ac:chgData name="Anamaria Eliza Pivoda (2330419)" userId="S::2330419@student.uwtsd.ac.uk::28fc0326-5700-4e04-893f-3c8fc8f13ab3" providerId="AD" clId="Web-{4A301315-37CE-E5CF-283C-72409BCF9677}" dt="2024-10-30T22:49:05.069" v="257"/>
          <ac:spMkLst>
            <pc:docMk/>
            <pc:sldMk cId="2651375684" sldId="257"/>
            <ac:spMk id="35" creationId="{F821940F-7A1D-4ACC-85B4-A932898ABB37}"/>
          </ac:spMkLst>
        </pc:spChg>
        <pc:spChg chg="del">
          <ac:chgData name="Anamaria Eliza Pivoda (2330419)" userId="S::2330419@student.uwtsd.ac.uk::28fc0326-5700-4e04-893f-3c8fc8f13ab3" providerId="AD" clId="Web-{4A301315-37CE-E5CF-283C-72409BCF9677}" dt="2024-10-30T22:49:05.069" v="257"/>
          <ac:spMkLst>
            <pc:docMk/>
            <pc:sldMk cId="2651375684" sldId="257"/>
            <ac:spMk id="37" creationId="{16674508-81D3-48CF-96BF-7FC60EAA572A}"/>
          </ac:spMkLst>
        </pc:spChg>
      </pc:sldChg>
      <pc:sldChg chg="addSp delSp modSp new mod modClrScheme chgLayout">
        <pc:chgData name="Anamaria Eliza Pivoda (2330419)" userId="S::2330419@student.uwtsd.ac.uk::28fc0326-5700-4e04-893f-3c8fc8f13ab3" providerId="AD" clId="Web-{4A301315-37CE-E5CF-283C-72409BCF9677}" dt="2024-10-30T22:52:26.746" v="298" actId="20577"/>
        <pc:sldMkLst>
          <pc:docMk/>
          <pc:sldMk cId="4131893658" sldId="258"/>
        </pc:sldMkLst>
        <pc:spChg chg="mod">
          <ac:chgData name="Anamaria Eliza Pivoda (2330419)" userId="S::2330419@student.uwtsd.ac.uk::28fc0326-5700-4e04-893f-3c8fc8f13ab3" providerId="AD" clId="Web-{4A301315-37CE-E5CF-283C-72409BCF9677}" dt="2024-10-30T22:31:00.628" v="12" actId="1076"/>
          <ac:spMkLst>
            <pc:docMk/>
            <pc:sldMk cId="4131893658" sldId="258"/>
            <ac:spMk id="2" creationId="{00DE2930-4BBC-C3B4-D8D2-7F73174C69E5}"/>
          </ac:spMkLst>
        </pc:spChg>
        <pc:spChg chg="add del mod">
          <ac:chgData name="Anamaria Eliza Pivoda (2330419)" userId="S::2330419@student.uwtsd.ac.uk::28fc0326-5700-4e04-893f-3c8fc8f13ab3" providerId="AD" clId="Web-{4A301315-37CE-E5CF-283C-72409BCF9677}" dt="2024-10-30T22:30:55.362" v="11"/>
          <ac:spMkLst>
            <pc:docMk/>
            <pc:sldMk cId="4131893658" sldId="258"/>
            <ac:spMk id="3" creationId="{3F719866-5BD3-BB40-DE6D-A59D54C239DC}"/>
          </ac:spMkLst>
        </pc:spChg>
        <pc:spChg chg="add del mod">
          <ac:chgData name="Anamaria Eliza Pivoda (2330419)" userId="S::2330419@student.uwtsd.ac.uk::28fc0326-5700-4e04-893f-3c8fc8f13ab3" providerId="AD" clId="Web-{4A301315-37CE-E5CF-283C-72409BCF9677}" dt="2024-10-30T22:30:42.627" v="10"/>
          <ac:spMkLst>
            <pc:docMk/>
            <pc:sldMk cId="4131893658" sldId="258"/>
            <ac:spMk id="4" creationId="{9D48163F-EA3F-EEC9-0B99-6F4E71DE6AC7}"/>
          </ac:spMkLst>
        </pc:spChg>
        <pc:spChg chg="add del mod">
          <ac:chgData name="Anamaria Eliza Pivoda (2330419)" userId="S::2330419@student.uwtsd.ac.uk::28fc0326-5700-4e04-893f-3c8fc8f13ab3" providerId="AD" clId="Web-{4A301315-37CE-E5CF-283C-72409BCF9677}" dt="2024-10-30T22:32:05.807" v="16"/>
          <ac:spMkLst>
            <pc:docMk/>
            <pc:sldMk cId="4131893658" sldId="258"/>
            <ac:spMk id="5" creationId="{3E329D4A-2929-B26E-3A0A-28ACFE0D809E}"/>
          </ac:spMkLst>
        </pc:spChg>
        <pc:spChg chg="mod">
          <ac:chgData name="Anamaria Eliza Pivoda (2330419)" userId="S::2330419@student.uwtsd.ac.uk::28fc0326-5700-4e04-893f-3c8fc8f13ab3" providerId="AD" clId="Web-{4A301315-37CE-E5CF-283C-72409BCF9677}" dt="2024-10-30T22:52:26.746" v="298" actId="20577"/>
          <ac:spMkLst>
            <pc:docMk/>
            <pc:sldMk cId="4131893658" sldId="258"/>
            <ac:spMk id="6" creationId="{98633033-2D6E-6533-B26A-817DC614ECFD}"/>
          </ac:spMkLst>
        </pc:spChg>
        <pc:spChg chg="add del">
          <ac:chgData name="Anamaria Eliza Pivoda (2330419)" userId="S::2330419@student.uwtsd.ac.uk::28fc0326-5700-4e04-893f-3c8fc8f13ab3" providerId="AD" clId="Web-{4A301315-37CE-E5CF-283C-72409BCF9677}" dt="2024-10-30T22:45:59.268" v="201"/>
          <ac:spMkLst>
            <pc:docMk/>
            <pc:sldMk cId="4131893658" sldId="258"/>
            <ac:spMk id="7" creationId="{1ADC19B9-B1E4-8DCF-E3AE-A3FFB41BC9C4}"/>
          </ac:spMkLst>
        </pc:spChg>
        <pc:spChg chg="add del">
          <ac:chgData name="Anamaria Eliza Pivoda (2330419)" userId="S::2330419@student.uwtsd.ac.uk::28fc0326-5700-4e04-893f-3c8fc8f13ab3" providerId="AD" clId="Web-{4A301315-37CE-E5CF-283C-72409BCF9677}" dt="2024-10-30T22:46:06.221" v="203"/>
          <ac:spMkLst>
            <pc:docMk/>
            <pc:sldMk cId="4131893658" sldId="258"/>
            <ac:spMk id="8" creationId="{FAA1310F-35DB-D586-FB50-E0D7B1193558}"/>
          </ac:spMkLst>
        </pc:spChg>
        <pc:spChg chg="add mod">
          <ac:chgData name="Anamaria Eliza Pivoda (2330419)" userId="S::2330419@student.uwtsd.ac.uk::28fc0326-5700-4e04-893f-3c8fc8f13ab3" providerId="AD" clId="Web-{4A301315-37CE-E5CF-283C-72409BCF9677}" dt="2024-10-30T22:46:59.926" v="241" actId="1076"/>
          <ac:spMkLst>
            <pc:docMk/>
            <pc:sldMk cId="4131893658" sldId="258"/>
            <ac:spMk id="9" creationId="{46AB4FAC-E5E7-A45A-12D2-35926CBA8B71}"/>
          </ac:spMkLst>
        </pc:spChg>
      </pc:sldChg>
      <pc:sldChg chg="modSp new mod modClrScheme chgLayout">
        <pc:chgData name="Anamaria Eliza Pivoda (2330419)" userId="S::2330419@student.uwtsd.ac.uk::28fc0326-5700-4e04-893f-3c8fc8f13ab3" providerId="AD" clId="Web-{4A301315-37CE-E5CF-283C-72409BCF9677}" dt="2024-10-30T22:57:03.784" v="424" actId="20577"/>
        <pc:sldMkLst>
          <pc:docMk/>
          <pc:sldMk cId="886089080" sldId="259"/>
        </pc:sldMkLst>
        <pc:spChg chg="mod ord">
          <ac:chgData name="Anamaria Eliza Pivoda (2330419)" userId="S::2330419@student.uwtsd.ac.uk::28fc0326-5700-4e04-893f-3c8fc8f13ab3" providerId="AD" clId="Web-{4A301315-37CE-E5CF-283C-72409BCF9677}" dt="2024-10-30T22:49:05.069" v="257"/>
          <ac:spMkLst>
            <pc:docMk/>
            <pc:sldMk cId="886089080" sldId="259"/>
            <ac:spMk id="2" creationId="{C8F0DB88-121A-D300-D837-AE6883DFFE7B}"/>
          </ac:spMkLst>
        </pc:spChg>
        <pc:spChg chg="mod ord">
          <ac:chgData name="Anamaria Eliza Pivoda (2330419)" userId="S::2330419@student.uwtsd.ac.uk::28fc0326-5700-4e04-893f-3c8fc8f13ab3" providerId="AD" clId="Web-{4A301315-37CE-E5CF-283C-72409BCF9677}" dt="2024-10-30T22:57:03.784" v="424" actId="20577"/>
          <ac:spMkLst>
            <pc:docMk/>
            <pc:sldMk cId="886089080" sldId="259"/>
            <ac:spMk id="3" creationId="{2DB68876-69DA-FA4E-9CA7-E147F4586212}"/>
          </ac:spMkLst>
        </pc:spChg>
      </pc:sldChg>
      <pc:sldChg chg="modSp new mod modClrScheme chgLayout">
        <pc:chgData name="Anamaria Eliza Pivoda (2330419)" userId="S::2330419@student.uwtsd.ac.uk::28fc0326-5700-4e04-893f-3c8fc8f13ab3" providerId="AD" clId="Web-{4A301315-37CE-E5CF-283C-72409BCF9677}" dt="2024-10-30T22:49:05.069" v="257"/>
        <pc:sldMkLst>
          <pc:docMk/>
          <pc:sldMk cId="2496006044" sldId="260"/>
        </pc:sldMkLst>
        <pc:spChg chg="mod ord">
          <ac:chgData name="Anamaria Eliza Pivoda (2330419)" userId="S::2330419@student.uwtsd.ac.uk::28fc0326-5700-4e04-893f-3c8fc8f13ab3" providerId="AD" clId="Web-{4A301315-37CE-E5CF-283C-72409BCF9677}" dt="2024-10-30T22:49:05.069" v="257"/>
          <ac:spMkLst>
            <pc:docMk/>
            <pc:sldMk cId="2496006044" sldId="260"/>
            <ac:spMk id="2" creationId="{CEDC379E-9F50-B130-E24A-19E99C988513}"/>
          </ac:spMkLst>
        </pc:spChg>
        <pc:spChg chg="mod ord">
          <ac:chgData name="Anamaria Eliza Pivoda (2330419)" userId="S::2330419@student.uwtsd.ac.uk::28fc0326-5700-4e04-893f-3c8fc8f13ab3" providerId="AD" clId="Web-{4A301315-37CE-E5CF-283C-72409BCF9677}" dt="2024-10-30T22:49:05.069" v="257"/>
          <ac:spMkLst>
            <pc:docMk/>
            <pc:sldMk cId="2496006044" sldId="260"/>
            <ac:spMk id="3" creationId="{B9381F87-5A9C-BECA-74B4-2208570C3E4A}"/>
          </ac:spMkLst>
        </pc:spChg>
      </pc:sldChg>
      <pc:sldChg chg="modSp new mod modClrScheme chgLayout">
        <pc:chgData name="Anamaria Eliza Pivoda (2330419)" userId="S::2330419@student.uwtsd.ac.uk::28fc0326-5700-4e04-893f-3c8fc8f13ab3" providerId="AD" clId="Web-{4A301315-37CE-E5CF-283C-72409BCF9677}" dt="2024-10-30T22:50:05.415" v="261" actId="20577"/>
        <pc:sldMkLst>
          <pc:docMk/>
          <pc:sldMk cId="1093261591" sldId="261"/>
        </pc:sldMkLst>
        <pc:spChg chg="mod ord">
          <ac:chgData name="Anamaria Eliza Pivoda (2330419)" userId="S::2330419@student.uwtsd.ac.uk::28fc0326-5700-4e04-893f-3c8fc8f13ab3" providerId="AD" clId="Web-{4A301315-37CE-E5CF-283C-72409BCF9677}" dt="2024-10-30T22:50:05.415" v="261" actId="20577"/>
          <ac:spMkLst>
            <pc:docMk/>
            <pc:sldMk cId="1093261591" sldId="261"/>
            <ac:spMk id="2" creationId="{1C56F8D1-0E1B-FF12-4376-A0FB02021F5A}"/>
          </ac:spMkLst>
        </pc:spChg>
        <pc:spChg chg="mod ord">
          <ac:chgData name="Anamaria Eliza Pivoda (2330419)" userId="S::2330419@student.uwtsd.ac.uk::28fc0326-5700-4e04-893f-3c8fc8f13ab3" providerId="AD" clId="Web-{4A301315-37CE-E5CF-283C-72409BCF9677}" dt="2024-10-30T22:49:05.069" v="257"/>
          <ac:spMkLst>
            <pc:docMk/>
            <pc:sldMk cId="1093261591" sldId="261"/>
            <ac:spMk id="3" creationId="{5A08875E-F93E-BAC5-B58E-571492FC152D}"/>
          </ac:spMkLst>
        </pc:spChg>
      </pc:sldChg>
      <pc:sldChg chg="modSp new mod modClrScheme chgLayout">
        <pc:chgData name="Anamaria Eliza Pivoda (2330419)" userId="S::2330419@student.uwtsd.ac.uk::28fc0326-5700-4e04-893f-3c8fc8f13ab3" providerId="AD" clId="Web-{4A301315-37CE-E5CF-283C-72409BCF9677}" dt="2024-10-30T22:57:28.300" v="433" actId="14100"/>
        <pc:sldMkLst>
          <pc:docMk/>
          <pc:sldMk cId="3594904824" sldId="262"/>
        </pc:sldMkLst>
        <pc:spChg chg="mod ord">
          <ac:chgData name="Anamaria Eliza Pivoda (2330419)" userId="S::2330419@student.uwtsd.ac.uk::28fc0326-5700-4e04-893f-3c8fc8f13ab3" providerId="AD" clId="Web-{4A301315-37CE-E5CF-283C-72409BCF9677}" dt="2024-10-30T22:57:28.300" v="433" actId="14100"/>
          <ac:spMkLst>
            <pc:docMk/>
            <pc:sldMk cId="3594904824" sldId="262"/>
            <ac:spMk id="2" creationId="{86B046B7-BF85-3DBC-E2F2-99BDF8F38372}"/>
          </ac:spMkLst>
        </pc:spChg>
        <pc:spChg chg="mod ord">
          <ac:chgData name="Anamaria Eliza Pivoda (2330419)" userId="S::2330419@student.uwtsd.ac.uk::28fc0326-5700-4e04-893f-3c8fc8f13ab3" providerId="AD" clId="Web-{4A301315-37CE-E5CF-283C-72409BCF9677}" dt="2024-10-30T22:52:55.028" v="301" actId="20577"/>
          <ac:spMkLst>
            <pc:docMk/>
            <pc:sldMk cId="3594904824" sldId="262"/>
            <ac:spMk id="3" creationId="{A258AC0E-A944-A358-BB02-1ADB42551740}"/>
          </ac:spMkLst>
        </pc:spChg>
      </pc:sldChg>
      <pc:sldChg chg="modSp new mod modClrScheme chgLayout">
        <pc:chgData name="Anamaria Eliza Pivoda (2330419)" userId="S::2330419@student.uwtsd.ac.uk::28fc0326-5700-4e04-893f-3c8fc8f13ab3" providerId="AD" clId="Web-{4A301315-37CE-E5CF-283C-72409BCF9677}" dt="2024-10-30T23:13:10.161" v="1002" actId="14100"/>
        <pc:sldMkLst>
          <pc:docMk/>
          <pc:sldMk cId="3354550738" sldId="263"/>
        </pc:sldMkLst>
        <pc:spChg chg="mod ord">
          <ac:chgData name="Anamaria Eliza Pivoda (2330419)" userId="S::2330419@student.uwtsd.ac.uk::28fc0326-5700-4e04-893f-3c8fc8f13ab3" providerId="AD" clId="Web-{4A301315-37CE-E5CF-283C-72409BCF9677}" dt="2024-10-30T22:49:48.352" v="259" actId="20577"/>
          <ac:spMkLst>
            <pc:docMk/>
            <pc:sldMk cId="3354550738" sldId="263"/>
            <ac:spMk id="2" creationId="{337DC6A9-0EF6-002D-53CA-EB63BD57BABC}"/>
          </ac:spMkLst>
        </pc:spChg>
        <pc:spChg chg="mod ord">
          <ac:chgData name="Anamaria Eliza Pivoda (2330419)" userId="S::2330419@student.uwtsd.ac.uk::28fc0326-5700-4e04-893f-3c8fc8f13ab3" providerId="AD" clId="Web-{4A301315-37CE-E5CF-283C-72409BCF9677}" dt="2024-10-30T23:13:10.161" v="1002" actId="14100"/>
          <ac:spMkLst>
            <pc:docMk/>
            <pc:sldMk cId="3354550738" sldId="263"/>
            <ac:spMk id="3" creationId="{D72D25F1-89FF-07D9-1D34-BD16D50DB394}"/>
          </ac:spMkLst>
        </pc:spChg>
      </pc:sldChg>
      <pc:sldChg chg="modSp new mod modClrScheme chgLayout">
        <pc:chgData name="Anamaria Eliza Pivoda (2330419)" userId="S::2330419@student.uwtsd.ac.uk::28fc0326-5700-4e04-893f-3c8fc8f13ab3" providerId="AD" clId="Web-{4A301315-37CE-E5CF-283C-72409BCF9677}" dt="2024-10-30T22:49:05.069" v="257"/>
        <pc:sldMkLst>
          <pc:docMk/>
          <pc:sldMk cId="652122126" sldId="264"/>
        </pc:sldMkLst>
        <pc:spChg chg="mod ord">
          <ac:chgData name="Anamaria Eliza Pivoda (2330419)" userId="S::2330419@student.uwtsd.ac.uk::28fc0326-5700-4e04-893f-3c8fc8f13ab3" providerId="AD" clId="Web-{4A301315-37CE-E5CF-283C-72409BCF9677}" dt="2024-10-30T22:49:05.069" v="257"/>
          <ac:spMkLst>
            <pc:docMk/>
            <pc:sldMk cId="652122126" sldId="264"/>
            <ac:spMk id="2" creationId="{41D3C7CF-1E73-3FD4-5DEE-32B599CEC396}"/>
          </ac:spMkLst>
        </pc:spChg>
        <pc:spChg chg="mod ord">
          <ac:chgData name="Anamaria Eliza Pivoda (2330419)" userId="S::2330419@student.uwtsd.ac.uk::28fc0326-5700-4e04-893f-3c8fc8f13ab3" providerId="AD" clId="Web-{4A301315-37CE-E5CF-283C-72409BCF9677}" dt="2024-10-30T22:49:05.069" v="257"/>
          <ac:spMkLst>
            <pc:docMk/>
            <pc:sldMk cId="652122126" sldId="264"/>
            <ac:spMk id="3" creationId="{B9189447-2CA5-976B-3FC6-87D34EA62121}"/>
          </ac:spMkLst>
        </pc:spChg>
      </pc:sldChg>
      <pc:sldChg chg="modSp new mod modClrScheme chgLayout">
        <pc:chgData name="Anamaria Eliza Pivoda (2330419)" userId="S::2330419@student.uwtsd.ac.uk::28fc0326-5700-4e04-893f-3c8fc8f13ab3" providerId="AD" clId="Web-{4A301315-37CE-E5CF-283C-72409BCF9677}" dt="2024-10-30T22:52:38.856" v="300" actId="20577"/>
        <pc:sldMkLst>
          <pc:docMk/>
          <pc:sldMk cId="4269355670" sldId="265"/>
        </pc:sldMkLst>
        <pc:spChg chg="mod ord">
          <ac:chgData name="Anamaria Eliza Pivoda (2330419)" userId="S::2330419@student.uwtsd.ac.uk::28fc0326-5700-4e04-893f-3c8fc8f13ab3" providerId="AD" clId="Web-{4A301315-37CE-E5CF-283C-72409BCF9677}" dt="2024-10-30T22:49:05.069" v="257"/>
          <ac:spMkLst>
            <pc:docMk/>
            <pc:sldMk cId="4269355670" sldId="265"/>
            <ac:spMk id="2" creationId="{6D7B7BC8-3E23-8E27-B012-ED24F2D164A5}"/>
          </ac:spMkLst>
        </pc:spChg>
        <pc:spChg chg="mod ord">
          <ac:chgData name="Anamaria Eliza Pivoda (2330419)" userId="S::2330419@student.uwtsd.ac.uk::28fc0326-5700-4e04-893f-3c8fc8f13ab3" providerId="AD" clId="Web-{4A301315-37CE-E5CF-283C-72409BCF9677}" dt="2024-10-30T22:52:38.856" v="300" actId="20577"/>
          <ac:spMkLst>
            <pc:docMk/>
            <pc:sldMk cId="4269355670" sldId="265"/>
            <ac:spMk id="3" creationId="{F17D13CE-1A80-AF2E-19BC-9C9D48E24A79}"/>
          </ac:spMkLst>
        </pc:spChg>
      </pc:sldChg>
      <pc:sldChg chg="modSp">
        <pc:chgData name="Anamaria Eliza Pivoda (2330419)" userId="S::2330419@student.uwtsd.ac.uk::28fc0326-5700-4e04-893f-3c8fc8f13ab3" providerId="AD" clId="Web-{4A301315-37CE-E5CF-283C-72409BCF9677}" dt="2024-10-30T23:13:03.645" v="1001" actId="20577"/>
        <pc:sldMkLst>
          <pc:docMk/>
          <pc:sldMk cId="3493766060" sldId="266"/>
        </pc:sldMkLst>
        <pc:spChg chg="mod">
          <ac:chgData name="Anamaria Eliza Pivoda (2330419)" userId="S::2330419@student.uwtsd.ac.uk::28fc0326-5700-4e04-893f-3c8fc8f13ab3" providerId="AD" clId="Web-{4A301315-37CE-E5CF-283C-72409BCF9677}" dt="2024-10-30T23:03:32.637" v="648" actId="20577"/>
          <ac:spMkLst>
            <pc:docMk/>
            <pc:sldMk cId="3493766060" sldId="266"/>
            <ac:spMk id="2" creationId="{FE9F8FC0-84C3-E2A6-F67D-11872371F592}"/>
          </ac:spMkLst>
        </pc:spChg>
        <pc:spChg chg="mod">
          <ac:chgData name="Anamaria Eliza Pivoda (2330419)" userId="S::2330419@student.uwtsd.ac.uk::28fc0326-5700-4e04-893f-3c8fc8f13ab3" providerId="AD" clId="Web-{4A301315-37CE-E5CF-283C-72409BCF9677}" dt="2024-10-30T23:13:03.645" v="1001" actId="20577"/>
          <ac:spMkLst>
            <pc:docMk/>
            <pc:sldMk cId="3493766060" sldId="266"/>
            <ac:spMk id="3" creationId="{7780F2BF-9232-9E4E-728D-163F8FE488B5}"/>
          </ac:spMkLst>
        </pc:spChg>
      </pc:sldChg>
      <pc:sldMasterChg chg="del delSldLayout">
        <pc:chgData name="Anamaria Eliza Pivoda (2330419)" userId="S::2330419@student.uwtsd.ac.uk::28fc0326-5700-4e04-893f-3c8fc8f13ab3" providerId="AD" clId="Web-{4A301315-37CE-E5CF-283C-72409BCF9677}" dt="2024-10-30T22:49:05.069" v="257"/>
        <pc:sldMasterMkLst>
          <pc:docMk/>
          <pc:sldMasterMk cId="2460954070" sldId="2147483660"/>
        </pc:sldMasterMkLst>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2385387890" sldId="2147483661"/>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949138452" sldId="2147483662"/>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2591524520" sldId="2147483663"/>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1203092039" sldId="2147483664"/>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3733172339" sldId="2147483665"/>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3210312558" sldId="2147483666"/>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3146388984" sldId="2147483667"/>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3171841454" sldId="2147483668"/>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1718958274" sldId="2147483669"/>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2202905451" sldId="2147483670"/>
          </pc:sldLayoutMkLst>
        </pc:sldLayoutChg>
        <pc:sldLayoutChg chg="del">
          <pc:chgData name="Anamaria Eliza Pivoda (2330419)" userId="S::2330419@student.uwtsd.ac.uk::28fc0326-5700-4e04-893f-3c8fc8f13ab3" providerId="AD" clId="Web-{4A301315-37CE-E5CF-283C-72409BCF9677}" dt="2024-10-30T22:49:05.069" v="257"/>
          <pc:sldLayoutMkLst>
            <pc:docMk/>
            <pc:sldMasterMk cId="2460954070" sldId="2147483660"/>
            <pc:sldLayoutMk cId="3479445657" sldId="2147483671"/>
          </pc:sldLayoutMkLst>
        </pc:sldLayoutChg>
      </pc:sldMasterChg>
      <pc:sldMasterChg chg="add modTransition addSldLayout modSldLayout">
        <pc:chgData name="Anamaria Eliza Pivoda (2330419)" userId="S::2330419@student.uwtsd.ac.uk::28fc0326-5700-4e04-893f-3c8fc8f13ab3" providerId="AD" clId="Web-{4A301315-37CE-E5CF-283C-72409BCF9677}" dt="2024-10-30T22:49:05.069" v="257"/>
        <pc:sldMasterMkLst>
          <pc:docMk/>
          <pc:sldMasterMk cId="663742973" sldId="2147483672"/>
        </pc:sldMasterMkLst>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2941839714" sldId="2147483673"/>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2245306724" sldId="2147483674"/>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1209603973" sldId="2147483675"/>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2953912569" sldId="2147483676"/>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2638279160" sldId="2147483677"/>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877514279" sldId="2147483678"/>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3005412018" sldId="2147483679"/>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1567193738" sldId="2147483680"/>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2788035981" sldId="2147483681"/>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3080557887" sldId="2147483682"/>
          </pc:sldLayoutMkLst>
        </pc:sldLayoutChg>
        <pc:sldLayoutChg chg="add mod replId">
          <pc:chgData name="Anamaria Eliza Pivoda (2330419)" userId="S::2330419@student.uwtsd.ac.uk::28fc0326-5700-4e04-893f-3c8fc8f13ab3" providerId="AD" clId="Web-{4A301315-37CE-E5CF-283C-72409BCF9677}" dt="2024-10-30T22:49:05.069" v="257"/>
          <pc:sldLayoutMkLst>
            <pc:docMk/>
            <pc:sldMasterMk cId="663742973" sldId="2147483672"/>
            <pc:sldLayoutMk cId="3751399968" sldId="2147483683"/>
          </pc:sldLayoutMkLst>
        </pc:sldLayoutChg>
      </pc:sldMasterChg>
    </pc:docChg>
  </pc:docChgLst>
  <pc:docChgLst>
    <pc:chgData name="Anamaria Eliza Pivoda (2330419)" userId="S::2330419@student.uwtsd.ac.uk::28fc0326-5700-4e04-893f-3c8fc8f13ab3" providerId="AD" clId="Web-{893C7C0A-34B5-3F5E-4234-F2B5F6345840}"/>
    <pc:docChg chg="delSld modSld">
      <pc:chgData name="Anamaria Eliza Pivoda (2330419)" userId="S::2330419@student.uwtsd.ac.uk::28fc0326-5700-4e04-893f-3c8fc8f13ab3" providerId="AD" clId="Web-{893C7C0A-34B5-3F5E-4234-F2B5F6345840}" dt="2024-10-30T22:13:25.877" v="5" actId="14100"/>
      <pc:docMkLst>
        <pc:docMk/>
      </pc:docMkLst>
      <pc:sldChg chg="addSp delSp modSp">
        <pc:chgData name="Anamaria Eliza Pivoda (2330419)" userId="S::2330419@student.uwtsd.ac.uk::28fc0326-5700-4e04-893f-3c8fc8f13ab3" providerId="AD" clId="Web-{893C7C0A-34B5-3F5E-4234-F2B5F6345840}" dt="2024-10-30T22:13:25.877" v="5" actId="14100"/>
        <pc:sldMkLst>
          <pc:docMk/>
          <pc:sldMk cId="2651375684" sldId="257"/>
        </pc:sldMkLst>
        <pc:picChg chg="add del mod">
          <ac:chgData name="Anamaria Eliza Pivoda (2330419)" userId="S::2330419@student.uwtsd.ac.uk::28fc0326-5700-4e04-893f-3c8fc8f13ab3" providerId="AD" clId="Web-{893C7C0A-34B5-3F5E-4234-F2B5F6345840}" dt="2024-10-30T22:13:25.877" v="5" actId="14100"/>
          <ac:picMkLst>
            <pc:docMk/>
            <pc:sldMk cId="2651375684" sldId="257"/>
            <ac:picMk id="4" creationId="{587ADF17-8B9E-0701-37A2-3EA6DDC1B393}"/>
          </ac:picMkLst>
        </pc:picChg>
      </pc:sldChg>
      <pc:sldChg chg="modSp del">
        <pc:chgData name="Anamaria Eliza Pivoda (2330419)" userId="S::2330419@student.uwtsd.ac.uk::28fc0326-5700-4e04-893f-3c8fc8f13ab3" providerId="AD" clId="Web-{893C7C0A-34B5-3F5E-4234-F2B5F6345840}" dt="2024-10-30T22:13:06.376" v="1"/>
        <pc:sldMkLst>
          <pc:docMk/>
          <pc:sldMk cId="4284753455" sldId="258"/>
        </pc:sldMkLst>
        <pc:picChg chg="mod">
          <ac:chgData name="Anamaria Eliza Pivoda (2330419)" userId="S::2330419@student.uwtsd.ac.uk::28fc0326-5700-4e04-893f-3c8fc8f13ab3" providerId="AD" clId="Web-{893C7C0A-34B5-3F5E-4234-F2B5F6345840}" dt="2024-10-30T22:12:59.704" v="0" actId="14100"/>
          <ac:picMkLst>
            <pc:docMk/>
            <pc:sldMk cId="4284753455" sldId="258"/>
            <ac:picMk id="7" creationId="{EC08F1F1-6C16-C41B-A572-EE915FA5131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1839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45306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9603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53912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8279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7514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541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7193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8035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0557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51399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637429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63659" y="1352400"/>
            <a:ext cx="5937850" cy="604808"/>
          </a:xfrm>
        </p:spPr>
        <p:txBody>
          <a:bodyPr>
            <a:normAutofit fontScale="90000"/>
          </a:bodyPr>
          <a:lstStyle/>
          <a:p>
            <a:r>
              <a:rPr lang="en-US" sz="4000"/>
              <a:t>S.W.O.T analysis for Starbucks</a:t>
            </a:r>
          </a:p>
        </p:txBody>
      </p:sp>
      <p:pic>
        <p:nvPicPr>
          <p:cNvPr id="5" name="Picture 4" descr="University of Wales Trinity Saint David - myday">
            <a:extLst>
              <a:ext uri="{FF2B5EF4-FFF2-40B4-BE49-F238E27FC236}">
                <a16:creationId xmlns:a16="http://schemas.microsoft.com/office/drawing/2014/main" id="{62B69BC6-4421-C154-0798-D49FC0D518D0}"/>
              </a:ext>
            </a:extLst>
          </p:cNvPr>
          <p:cNvPicPr>
            <a:picLocks noChangeAspect="1"/>
          </p:cNvPicPr>
          <p:nvPr/>
        </p:nvPicPr>
        <p:blipFill>
          <a:blip r:embed="rId2"/>
          <a:stretch>
            <a:fillRect/>
          </a:stretch>
        </p:blipFill>
        <p:spPr>
          <a:xfrm>
            <a:off x="4724401" y="129053"/>
            <a:ext cx="2743198" cy="1222761"/>
          </a:xfrm>
          <a:prstGeom prst="rect">
            <a:avLst/>
          </a:prstGeom>
        </p:spPr>
      </p:pic>
      <p:sp>
        <p:nvSpPr>
          <p:cNvPr id="8" name="TextBox 7">
            <a:extLst>
              <a:ext uri="{FF2B5EF4-FFF2-40B4-BE49-F238E27FC236}">
                <a16:creationId xmlns:a16="http://schemas.microsoft.com/office/drawing/2014/main" id="{2DA5D1E5-54B3-5601-8FA1-A748A6D865FE}"/>
              </a:ext>
            </a:extLst>
          </p:cNvPr>
          <p:cNvSpPr txBox="1"/>
          <p:nvPr/>
        </p:nvSpPr>
        <p:spPr>
          <a:xfrm>
            <a:off x="3335547" y="2142226"/>
            <a:ext cx="5791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Nova"/>
              </a:rPr>
              <a:t>Course: Problem Solving</a:t>
            </a:r>
          </a:p>
          <a:p>
            <a:r>
              <a:rPr lang="en-US" sz="2000">
                <a:latin typeface="Arial Nova"/>
              </a:rPr>
              <a:t>Innovation Module: BMSW4014</a:t>
            </a:r>
          </a:p>
          <a:p>
            <a:r>
              <a:rPr lang="en-US" sz="2000">
                <a:latin typeface="Arial Nova"/>
              </a:rPr>
              <a:t>Lecturer: Rhiannon Akers</a:t>
            </a:r>
          </a:p>
          <a:p>
            <a:r>
              <a:rPr lang="en-US" sz="2000">
                <a:latin typeface="Arial Nova"/>
              </a:rPr>
              <a:t>Group presentation</a:t>
            </a:r>
          </a:p>
          <a:p>
            <a:r>
              <a:rPr lang="en-US" sz="2000">
                <a:latin typeface="Arial Nova"/>
              </a:rPr>
              <a:t>Students: Anamaria Eliza Pivoda-2330419</a:t>
            </a:r>
          </a:p>
          <a:p>
            <a:r>
              <a:rPr lang="en-US" sz="2000">
                <a:latin typeface="Arial Nova"/>
              </a:rPr>
              <a:t>                Alexandra Florina Pivoda-2330382</a:t>
            </a:r>
          </a:p>
          <a:p>
            <a:r>
              <a:rPr lang="en-US" sz="2000">
                <a:latin typeface="Arial Nova"/>
              </a:rPr>
              <a:t>                Marius Ionel Patrascu-2329813</a:t>
            </a:r>
          </a:p>
          <a:p>
            <a:r>
              <a:rPr lang="en-US" sz="2000">
                <a:latin typeface="Arial Nova"/>
              </a:rPr>
              <a:t>                William Kakande-2330337</a:t>
            </a:r>
          </a:p>
          <a:p>
            <a:endParaRPr lang="en-US" sz="2000">
              <a:latin typeface="Arial Nova"/>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DB88-121A-D300-D837-AE6883DFFE7B}"/>
              </a:ext>
            </a:extLst>
          </p:cNvPr>
          <p:cNvSpPr>
            <a:spLocks noGrp="1"/>
          </p:cNvSpPr>
          <p:nvPr>
            <p:ph type="title"/>
          </p:nvPr>
        </p:nvSpPr>
        <p:spPr/>
        <p:txBody>
          <a:bodyPr/>
          <a:lstStyle/>
          <a:p>
            <a:r>
              <a:rPr lang="en-US">
                <a:latin typeface="Times New Roman"/>
                <a:cs typeface="Times New Roman"/>
              </a:rPr>
              <a:t>Table of Contents </a:t>
            </a:r>
            <a:endParaRPr lang="en-US"/>
          </a:p>
        </p:txBody>
      </p:sp>
      <p:sp>
        <p:nvSpPr>
          <p:cNvPr id="3" name="Content Placeholder 2">
            <a:extLst>
              <a:ext uri="{FF2B5EF4-FFF2-40B4-BE49-F238E27FC236}">
                <a16:creationId xmlns:a16="http://schemas.microsoft.com/office/drawing/2014/main" id="{2DB68876-69DA-FA4E-9CA7-E147F4586212}"/>
              </a:ext>
            </a:extLst>
          </p:cNvPr>
          <p:cNvSpPr>
            <a:spLocks noGrp="1"/>
          </p:cNvSpPr>
          <p:nvPr>
            <p:ph idx="1"/>
          </p:nvPr>
        </p:nvSpPr>
        <p:spPr/>
        <p:txBody>
          <a:bodyPr vert="horz" lIns="91440" tIns="45720" rIns="91440" bIns="45720" rtlCol="0" anchor="t">
            <a:normAutofit/>
          </a:bodyPr>
          <a:lstStyle/>
          <a:p>
            <a:r>
              <a:rPr lang="en-US"/>
              <a:t>Introduction to S.W.O.T</a:t>
            </a:r>
          </a:p>
          <a:p>
            <a:r>
              <a:rPr lang="en-US"/>
              <a:t>Summary of Starbucks</a:t>
            </a:r>
          </a:p>
          <a:p>
            <a:r>
              <a:rPr lang="en-US"/>
              <a:t>Strengths</a:t>
            </a:r>
          </a:p>
          <a:p>
            <a:r>
              <a:rPr lang="en-US"/>
              <a:t>Weaknesses</a:t>
            </a:r>
          </a:p>
          <a:p>
            <a:r>
              <a:rPr lang="en-US"/>
              <a:t>Opportunities </a:t>
            </a:r>
          </a:p>
          <a:p>
            <a:r>
              <a:rPr lang="en-US"/>
              <a:t>Threats </a:t>
            </a:r>
          </a:p>
          <a:p>
            <a:r>
              <a:rPr lang="en-US"/>
              <a:t>Appendix</a:t>
            </a:r>
          </a:p>
        </p:txBody>
      </p:sp>
    </p:spTree>
    <p:extLst>
      <p:ext uri="{BB962C8B-B14F-4D97-AF65-F5344CB8AC3E}">
        <p14:creationId xmlns:p14="http://schemas.microsoft.com/office/powerpoint/2010/main" val="88608908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4CBB6-624D-B281-9C8E-0560B19BA513}"/>
              </a:ext>
            </a:extLst>
          </p:cNvPr>
          <p:cNvSpPr>
            <a:spLocks noGrp="1"/>
          </p:cNvSpPr>
          <p:nvPr>
            <p:ph type="title"/>
          </p:nvPr>
        </p:nvSpPr>
        <p:spPr>
          <a:xfrm>
            <a:off x="3523675" y="163901"/>
            <a:ext cx="4784796" cy="1330840"/>
          </a:xfrm>
        </p:spPr>
        <p:txBody>
          <a:bodyPr>
            <a:noAutofit/>
          </a:bodyPr>
          <a:lstStyle/>
          <a:p>
            <a:r>
              <a:rPr lang="en-US" sz="4800">
                <a:latin typeface="Times New Roman"/>
                <a:cs typeface="Times New Roman"/>
              </a:rPr>
              <a:t>Introduction to S.W.O.T analysis</a:t>
            </a:r>
          </a:p>
        </p:txBody>
      </p:sp>
      <p:sp>
        <p:nvSpPr>
          <p:cNvPr id="3" name="Content Placeholder 2">
            <a:extLst>
              <a:ext uri="{FF2B5EF4-FFF2-40B4-BE49-F238E27FC236}">
                <a16:creationId xmlns:a16="http://schemas.microsoft.com/office/drawing/2014/main" id="{0F5683EC-6ED6-81C6-0F96-0673890BD392}"/>
              </a:ext>
            </a:extLst>
          </p:cNvPr>
          <p:cNvSpPr>
            <a:spLocks noGrp="1"/>
          </p:cNvSpPr>
          <p:nvPr>
            <p:ph idx="1"/>
          </p:nvPr>
        </p:nvSpPr>
        <p:spPr>
          <a:xfrm>
            <a:off x="1223" y="1719650"/>
            <a:ext cx="6767167" cy="4814358"/>
          </a:xfrm>
        </p:spPr>
        <p:txBody>
          <a:bodyPr vert="horz" lIns="91440" tIns="45720" rIns="91440" bIns="45720" rtlCol="0" anchor="t">
            <a:noAutofit/>
          </a:bodyPr>
          <a:lstStyle/>
          <a:p>
            <a:r>
              <a:rPr lang="en-US" sz="1800">
                <a:latin typeface="Arial"/>
                <a:cs typeface="Arial"/>
              </a:rPr>
              <a:t>SWOT analysis is a strategic plan that helps us to identify and evaluate strengths, weaknesses, opportunities and threats in a structure to provide an understanding of factors that help with success of a business.</a:t>
            </a:r>
          </a:p>
          <a:p>
            <a:r>
              <a:rPr lang="en-GB" sz="1800">
                <a:latin typeface="Arial"/>
                <a:cs typeface="Arial"/>
              </a:rPr>
              <a:t>SWOT is a multifunctional tool that provides both advantages and disadvantages when it is being used. </a:t>
            </a:r>
          </a:p>
          <a:p>
            <a:r>
              <a:rPr lang="en-GB" sz="1800">
                <a:latin typeface="Arial"/>
                <a:cs typeface="Arial"/>
              </a:rPr>
              <a:t>Advantages: </a:t>
            </a:r>
          </a:p>
          <a:p>
            <a:pPr marL="0" indent="0">
              <a:buNone/>
            </a:pPr>
            <a:r>
              <a:rPr lang="en-GB" sz="1800">
                <a:latin typeface="Arial"/>
                <a:cs typeface="Arial"/>
              </a:rPr>
              <a:t>           – concise consideration of pros and cons</a:t>
            </a:r>
          </a:p>
          <a:p>
            <a:pPr marL="0" indent="0">
              <a:buNone/>
            </a:pPr>
            <a:r>
              <a:rPr lang="en-GB" sz="1800">
                <a:latin typeface="Arial"/>
                <a:cs typeface="Arial"/>
              </a:rPr>
              <a:t>           – a flexible ground plan</a:t>
            </a:r>
          </a:p>
          <a:p>
            <a:pPr marL="0" indent="0">
              <a:buNone/>
            </a:pPr>
            <a:r>
              <a:rPr lang="en-GB" sz="1800">
                <a:latin typeface="Arial"/>
                <a:cs typeface="Arial"/>
              </a:rPr>
              <a:t>           – aids when planning initiatives or scenarios</a:t>
            </a:r>
          </a:p>
          <a:p>
            <a:r>
              <a:rPr lang="en-GB" sz="1800">
                <a:latin typeface="Arial"/>
                <a:cs typeface="Arial"/>
              </a:rPr>
              <a:t>Disadvantages: </a:t>
            </a:r>
          </a:p>
          <a:p>
            <a:pPr marL="0" indent="0">
              <a:buNone/>
            </a:pPr>
            <a:r>
              <a:rPr lang="en-GB" sz="1800">
                <a:latin typeface="Arial"/>
                <a:cs typeface="Arial"/>
              </a:rPr>
              <a:t>           – due to its precise nature, it does not consider source bias</a:t>
            </a:r>
          </a:p>
          <a:p>
            <a:pPr marL="0" indent="0">
              <a:buNone/>
            </a:pPr>
            <a:r>
              <a:rPr lang="en-GB" sz="1800">
                <a:latin typeface="Arial"/>
                <a:cs typeface="Arial"/>
              </a:rPr>
              <a:t>           –  limited ability when it comes to referencing alternative viewpoints</a:t>
            </a:r>
          </a:p>
          <a:p>
            <a:pPr marL="0" indent="0">
              <a:buNone/>
            </a:pPr>
            <a:endParaRPr lang="en-GB" sz="1800">
              <a:latin typeface="Arial"/>
              <a:cs typeface="Arial"/>
            </a:endParaRPr>
          </a:p>
        </p:txBody>
      </p:sp>
      <p:pic>
        <p:nvPicPr>
          <p:cNvPr id="4" name="Picture 3" descr="A diagram of swot analysis&#10;&#10;Description automatically generated">
            <a:extLst>
              <a:ext uri="{FF2B5EF4-FFF2-40B4-BE49-F238E27FC236}">
                <a16:creationId xmlns:a16="http://schemas.microsoft.com/office/drawing/2014/main" id="{587ADF17-8B9E-0701-37A2-3EA6DDC1B393}"/>
              </a:ext>
            </a:extLst>
          </p:cNvPr>
          <p:cNvPicPr>
            <a:picLocks noChangeAspect="1"/>
          </p:cNvPicPr>
          <p:nvPr/>
        </p:nvPicPr>
        <p:blipFill>
          <a:blip r:embed="rId2"/>
          <a:stretch>
            <a:fillRect/>
          </a:stretch>
        </p:blipFill>
        <p:spPr>
          <a:xfrm>
            <a:off x="6880610" y="1734554"/>
            <a:ext cx="4737650" cy="3411107"/>
          </a:xfrm>
          <a:prstGeom prst="rect">
            <a:avLst/>
          </a:prstGeom>
        </p:spPr>
      </p:pic>
      <p:sp>
        <p:nvSpPr>
          <p:cNvPr id="5" name="TextBox 4">
            <a:extLst>
              <a:ext uri="{FF2B5EF4-FFF2-40B4-BE49-F238E27FC236}">
                <a16:creationId xmlns:a16="http://schemas.microsoft.com/office/drawing/2014/main" id="{BC172C03-1411-98DF-2EAA-0D1D215087F7}"/>
              </a:ext>
            </a:extLst>
          </p:cNvPr>
          <p:cNvSpPr txBox="1"/>
          <p:nvPr/>
        </p:nvSpPr>
        <p:spPr>
          <a:xfrm>
            <a:off x="8568905" y="5305244"/>
            <a:ext cx="16505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i="1">
                <a:latin typeface="Arial"/>
                <a:cs typeface="Arial"/>
              </a:rPr>
              <a:t>WorldStream, 2017</a:t>
            </a:r>
          </a:p>
        </p:txBody>
      </p:sp>
    </p:spTree>
    <p:extLst>
      <p:ext uri="{BB962C8B-B14F-4D97-AF65-F5344CB8AC3E}">
        <p14:creationId xmlns:p14="http://schemas.microsoft.com/office/powerpoint/2010/main" val="26513756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379E-9F50-B130-E24A-19E99C988513}"/>
              </a:ext>
            </a:extLst>
          </p:cNvPr>
          <p:cNvSpPr>
            <a:spLocks noGrp="1"/>
          </p:cNvSpPr>
          <p:nvPr>
            <p:ph type="title"/>
          </p:nvPr>
        </p:nvSpPr>
        <p:spPr/>
        <p:txBody>
          <a:bodyPr/>
          <a:lstStyle/>
          <a:p>
            <a:r>
              <a:rPr lang="en-US">
                <a:latin typeface="Times New Roman"/>
                <a:cs typeface="Times New Roman"/>
              </a:rPr>
              <a:t>Summary of Starbucks </a:t>
            </a:r>
            <a:endParaRPr lang="en-US"/>
          </a:p>
        </p:txBody>
      </p:sp>
      <p:sp>
        <p:nvSpPr>
          <p:cNvPr id="3" name="Content Placeholder 2">
            <a:extLst>
              <a:ext uri="{FF2B5EF4-FFF2-40B4-BE49-F238E27FC236}">
                <a16:creationId xmlns:a16="http://schemas.microsoft.com/office/drawing/2014/main" id="{B9381F87-5A9C-BECA-74B4-2208570C3E4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4960060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DC6A9-0EF6-002D-53CA-EB63BD57BABC}"/>
              </a:ext>
            </a:extLst>
          </p:cNvPr>
          <p:cNvSpPr>
            <a:spLocks noGrp="1"/>
          </p:cNvSpPr>
          <p:nvPr>
            <p:ph type="title"/>
          </p:nvPr>
        </p:nvSpPr>
        <p:spPr/>
        <p:txBody>
          <a:bodyPr>
            <a:normAutofit/>
          </a:bodyPr>
          <a:lstStyle/>
          <a:p>
            <a:r>
              <a:rPr lang="en-US" sz="6000" b="1">
                <a:latin typeface="Times New Roman"/>
                <a:cs typeface="Times New Roman"/>
              </a:rPr>
              <a:t>Strengths</a:t>
            </a:r>
            <a:endParaRPr lang="en-US" sz="6000" b="1" err="1"/>
          </a:p>
        </p:txBody>
      </p:sp>
      <p:sp>
        <p:nvSpPr>
          <p:cNvPr id="3" name="Content Placeholder 2">
            <a:extLst>
              <a:ext uri="{FF2B5EF4-FFF2-40B4-BE49-F238E27FC236}">
                <a16:creationId xmlns:a16="http://schemas.microsoft.com/office/drawing/2014/main" id="{D72D25F1-89FF-07D9-1D34-BD16D50DB394}"/>
              </a:ext>
            </a:extLst>
          </p:cNvPr>
          <p:cNvSpPr>
            <a:spLocks noGrp="1"/>
          </p:cNvSpPr>
          <p:nvPr>
            <p:ph idx="1"/>
          </p:nvPr>
        </p:nvSpPr>
        <p:spPr>
          <a:xfrm>
            <a:off x="349738" y="1719442"/>
            <a:ext cx="7108167" cy="4912055"/>
          </a:xfrm>
        </p:spPr>
        <p:txBody>
          <a:bodyPr vert="horz" lIns="91440" tIns="45720" rIns="91440" bIns="45720" rtlCol="0" anchor="t">
            <a:normAutofit fontScale="92500" lnSpcReduction="10000"/>
          </a:bodyPr>
          <a:lstStyle/>
          <a:p>
            <a:r>
              <a:rPr lang="en-GB" b="0" i="0">
                <a:effectLst/>
                <a:latin typeface="Helvetica"/>
                <a:cs typeface="Helvetica"/>
              </a:rPr>
              <a:t>Starbucks has a Strong Brand:</a:t>
            </a:r>
            <a:r>
              <a:rPr lang="en-GB">
                <a:latin typeface="Helvetica"/>
                <a:cs typeface="Helvetica"/>
              </a:rPr>
              <a:t> </a:t>
            </a:r>
            <a:r>
              <a:rPr lang="en-GB" b="0" i="0">
                <a:effectLst/>
                <a:latin typeface="Helvetica"/>
                <a:cs typeface="Helvetica"/>
              </a:rPr>
              <a:t>Global brand recognition, which</a:t>
            </a:r>
            <a:r>
              <a:rPr lang="en-GB">
                <a:latin typeface="Helvetica"/>
                <a:cs typeface="Helvetica"/>
              </a:rPr>
              <a:t> holds</a:t>
            </a:r>
            <a:r>
              <a:rPr lang="en-GB" b="0" i="0">
                <a:effectLst/>
                <a:latin typeface="Helvetica"/>
                <a:cs typeface="Helvetica"/>
              </a:rPr>
              <a:t> a very competitive advantage.</a:t>
            </a:r>
            <a:endParaRPr lang="en-GB">
              <a:effectLst/>
              <a:latin typeface="Helvetica"/>
              <a:cs typeface="Helvetica"/>
            </a:endParaRPr>
          </a:p>
          <a:p>
            <a:r>
              <a:rPr lang="en-GB" b="0" i="0">
                <a:effectLst/>
                <a:latin typeface="Helvetica"/>
                <a:cs typeface="Helvetica"/>
              </a:rPr>
              <a:t>﻿﻿﻿High quality: </a:t>
            </a:r>
            <a:r>
              <a:rPr lang="en-GB">
                <a:latin typeface="Helvetica"/>
                <a:cs typeface="Helvetica"/>
              </a:rPr>
              <a:t>Products</a:t>
            </a:r>
            <a:r>
              <a:rPr lang="en-GB" b="0" i="0">
                <a:effectLst/>
                <a:latin typeface="Helvetica"/>
                <a:cs typeface="Helvetica"/>
              </a:rPr>
              <a:t> are extremely good </a:t>
            </a:r>
            <a:r>
              <a:rPr lang="en-GB">
                <a:latin typeface="Helvetica"/>
                <a:cs typeface="Helvetica"/>
              </a:rPr>
              <a:t>at attracting a wide range of customers </a:t>
            </a:r>
          </a:p>
          <a:p>
            <a:r>
              <a:rPr lang="en-GB" b="0" i="0">
                <a:effectLst/>
                <a:latin typeface="Helvetica"/>
                <a:cs typeface="Helvetica"/>
              </a:rPr>
              <a:t>﻿﻿﻿Unique experience: The atmosphere in Starbucks coffee shops is often pleasant, which keeps customers coming back to work or socialize.</a:t>
            </a:r>
            <a:r>
              <a:rPr lang="en-GB">
                <a:latin typeface="Helvetica"/>
                <a:cs typeface="Helvetica"/>
              </a:rPr>
              <a:t> (e.g. smell of coffee and the buzz of chatter)</a:t>
            </a:r>
            <a:endParaRPr lang="en-GB"/>
          </a:p>
          <a:p>
            <a:r>
              <a:rPr lang="en-GB" b="0" i="0">
                <a:effectLst/>
                <a:latin typeface="Helvetica"/>
                <a:cs typeface="Helvetica"/>
              </a:rPr>
              <a:t>﻿﻿﻿Menu Innovation: Starbucks is constantly </a:t>
            </a:r>
            <a:r>
              <a:rPr lang="en-GB">
                <a:latin typeface="Helvetica"/>
                <a:cs typeface="Helvetica"/>
              </a:rPr>
              <a:t>diversifying</a:t>
            </a:r>
            <a:r>
              <a:rPr lang="en-GB" b="0" i="0">
                <a:effectLst/>
                <a:latin typeface="Helvetica"/>
                <a:cs typeface="Helvetica"/>
              </a:rPr>
              <a:t> by introducing new products and seasonal </a:t>
            </a:r>
            <a:r>
              <a:rPr lang="en-GB">
                <a:latin typeface="Helvetica"/>
                <a:cs typeface="Helvetica"/>
              </a:rPr>
              <a:t>options as well special drinks for revenue (e.g. the </a:t>
            </a:r>
            <a:r>
              <a:rPr lang="en-GB" err="1">
                <a:latin typeface="Helvetica"/>
                <a:cs typeface="Helvetica"/>
              </a:rPr>
              <a:t>puppucino</a:t>
            </a:r>
            <a:r>
              <a:rPr lang="en-GB">
                <a:latin typeface="Helvetica"/>
                <a:cs typeface="Helvetica"/>
              </a:rPr>
              <a:t>)</a:t>
            </a:r>
            <a:endParaRPr lang="en-GB">
              <a:effectLst/>
              <a:latin typeface="Helvetica"/>
              <a:cs typeface="Helvetica"/>
            </a:endParaRPr>
          </a:p>
        </p:txBody>
      </p:sp>
    </p:spTree>
    <p:extLst>
      <p:ext uri="{BB962C8B-B14F-4D97-AF65-F5344CB8AC3E}">
        <p14:creationId xmlns:p14="http://schemas.microsoft.com/office/powerpoint/2010/main" val="335455073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8FC0-84C3-E2A6-F67D-11872371F592}"/>
              </a:ext>
            </a:extLst>
          </p:cNvPr>
          <p:cNvSpPr>
            <a:spLocks noGrp="1"/>
          </p:cNvSpPr>
          <p:nvPr>
            <p:ph type="title"/>
          </p:nvPr>
        </p:nvSpPr>
        <p:spPr/>
        <p:txBody>
          <a:bodyPr/>
          <a:lstStyle/>
          <a:p>
            <a:r>
              <a:rPr lang="en-US">
                <a:latin typeface="Times New Roman"/>
                <a:cs typeface="Times New Roman"/>
              </a:rPr>
              <a:t>Further Strengths</a:t>
            </a:r>
            <a:endParaRPr lang="en-US" err="1"/>
          </a:p>
        </p:txBody>
      </p:sp>
      <p:sp>
        <p:nvSpPr>
          <p:cNvPr id="3" name="Content Placeholder 2">
            <a:extLst>
              <a:ext uri="{FF2B5EF4-FFF2-40B4-BE49-F238E27FC236}">
                <a16:creationId xmlns:a16="http://schemas.microsoft.com/office/drawing/2014/main" id="{7780F2BF-9232-9E4E-728D-163F8FE488B5}"/>
              </a:ext>
            </a:extLst>
          </p:cNvPr>
          <p:cNvSpPr>
            <a:spLocks noGrp="1"/>
          </p:cNvSpPr>
          <p:nvPr>
            <p:ph idx="1"/>
          </p:nvPr>
        </p:nvSpPr>
        <p:spPr>
          <a:xfrm>
            <a:off x="158151" y="1710216"/>
            <a:ext cx="6551652" cy="4782658"/>
          </a:xfrm>
        </p:spPr>
        <p:txBody>
          <a:bodyPr vert="horz" lIns="91440" tIns="45720" rIns="91440" bIns="45720" rtlCol="0" anchor="t">
            <a:normAutofit fontScale="85000" lnSpcReduction="10000"/>
          </a:bodyPr>
          <a:lstStyle/>
          <a:p>
            <a:r>
              <a:rPr lang="en-GB" b="0" i="0">
                <a:effectLst/>
                <a:latin typeface="Helvetica"/>
                <a:cs typeface="Helvetica"/>
              </a:rPr>
              <a:t>Product diversity</a:t>
            </a:r>
            <a:r>
              <a:rPr lang="en-GB">
                <a:latin typeface="Helvetica"/>
                <a:cs typeface="Helvetica"/>
              </a:rPr>
              <a:t>:</a:t>
            </a:r>
            <a:r>
              <a:rPr lang="en-GB" b="0" i="0">
                <a:effectLst/>
                <a:latin typeface="Helvetica"/>
                <a:cs typeface="Helvetica"/>
              </a:rPr>
              <a:t> </a:t>
            </a:r>
            <a:r>
              <a:rPr lang="en-GB">
                <a:latin typeface="Helvetica"/>
                <a:cs typeface="Helvetica"/>
              </a:rPr>
              <a:t> </a:t>
            </a:r>
            <a:r>
              <a:rPr lang="en-GB" b="0" i="0">
                <a:effectLst/>
                <a:latin typeface="Helvetica"/>
                <a:cs typeface="Helvetica"/>
              </a:rPr>
              <a:t>wide range of </a:t>
            </a:r>
            <a:r>
              <a:rPr lang="en-GB">
                <a:latin typeface="Helvetica"/>
                <a:cs typeface="Helvetica"/>
              </a:rPr>
              <a:t> coffees, teas</a:t>
            </a:r>
            <a:r>
              <a:rPr lang="en-GB" b="0" i="0">
                <a:effectLst/>
                <a:latin typeface="Helvetica"/>
                <a:cs typeface="Helvetica"/>
              </a:rPr>
              <a:t>, </a:t>
            </a:r>
            <a:r>
              <a:rPr lang="en-GB">
                <a:latin typeface="Helvetica"/>
                <a:cs typeface="Helvetica"/>
              </a:rPr>
              <a:t>pastries  </a:t>
            </a:r>
            <a:r>
              <a:rPr lang="en-GB" b="0" i="0">
                <a:effectLst/>
                <a:latin typeface="Helvetica"/>
                <a:cs typeface="Helvetica"/>
              </a:rPr>
              <a:t>cold drinks, </a:t>
            </a:r>
            <a:r>
              <a:rPr lang="en-GB">
                <a:latin typeface="Helvetica"/>
                <a:cs typeface="Helvetica"/>
              </a:rPr>
              <a:t>and snacks-generating customers </a:t>
            </a:r>
            <a:endParaRPr lang="en-US">
              <a:latin typeface="Helvetica"/>
              <a:cs typeface="Helvetica"/>
            </a:endParaRPr>
          </a:p>
          <a:p>
            <a:r>
              <a:rPr lang="en-GB" b="0" i="0">
                <a:effectLst/>
                <a:latin typeface="Helvetica"/>
                <a:cs typeface="Helvetica"/>
              </a:rPr>
              <a:t>﻿﻿﻿</a:t>
            </a:r>
            <a:r>
              <a:rPr lang="en-GB">
                <a:latin typeface="Helvetica"/>
                <a:cs typeface="Helvetica"/>
              </a:rPr>
              <a:t>Community Commitment: Starbucks invests in community and social responsibility initiatives (e.g. supporting local farmers and youth outreach programs)</a:t>
            </a:r>
            <a:endParaRPr lang="en-US">
              <a:latin typeface="Helvetica"/>
              <a:cs typeface="Helvetica"/>
            </a:endParaRPr>
          </a:p>
          <a:p>
            <a:r>
              <a:rPr lang="en-GB">
                <a:latin typeface="Helvetica"/>
                <a:cs typeface="Helvetica"/>
              </a:rPr>
              <a:t>﻿﻿</a:t>
            </a:r>
            <a:r>
              <a:rPr lang="en-GB" b="0" i="0">
                <a:effectLst/>
                <a:latin typeface="Helvetica"/>
                <a:cs typeface="Helvetica"/>
              </a:rPr>
              <a:t>﻿Technological innovation: Starbucks</a:t>
            </a:r>
            <a:r>
              <a:rPr lang="en-GB">
                <a:latin typeface="Helvetica"/>
                <a:cs typeface="Helvetica"/>
              </a:rPr>
              <a:t>'</a:t>
            </a:r>
            <a:r>
              <a:rPr lang="en-GB" b="0" i="0">
                <a:effectLst/>
                <a:latin typeface="Helvetica"/>
                <a:cs typeface="Helvetica"/>
              </a:rPr>
              <a:t> </a:t>
            </a:r>
            <a:r>
              <a:rPr lang="en-GB">
                <a:latin typeface="Helvetica"/>
                <a:cs typeface="Helvetica"/>
              </a:rPr>
              <a:t>s </a:t>
            </a:r>
            <a:r>
              <a:rPr lang="en-GB" b="0" i="0">
                <a:effectLst/>
                <a:latin typeface="Helvetica"/>
                <a:cs typeface="Helvetica"/>
              </a:rPr>
              <a:t>technology to improve </a:t>
            </a:r>
            <a:r>
              <a:rPr lang="en-GB">
                <a:latin typeface="Helvetica"/>
                <a:cs typeface="Helvetica"/>
              </a:rPr>
              <a:t>customer</a:t>
            </a:r>
            <a:r>
              <a:rPr lang="en-GB" b="0" i="0">
                <a:effectLst/>
                <a:latin typeface="Helvetica"/>
                <a:cs typeface="Helvetica"/>
              </a:rPr>
              <a:t> </a:t>
            </a:r>
            <a:r>
              <a:rPr lang="en-GB">
                <a:latin typeface="Helvetica"/>
                <a:cs typeface="Helvetica"/>
              </a:rPr>
              <a:t>experience includes</a:t>
            </a:r>
            <a:r>
              <a:rPr lang="en-GB" b="0" i="0">
                <a:effectLst/>
                <a:latin typeface="Helvetica"/>
                <a:cs typeface="Helvetica"/>
              </a:rPr>
              <a:t> mobile applications for ordering and </a:t>
            </a:r>
            <a:r>
              <a:rPr lang="en-GB">
                <a:latin typeface="Helvetica"/>
                <a:cs typeface="Helvetica"/>
              </a:rPr>
              <a:t>payment-easy and convenient (e.g.</a:t>
            </a:r>
            <a:endParaRPr lang="en-US">
              <a:latin typeface="Aptos" panose="02110004020202020204"/>
              <a:cs typeface="Helvetica"/>
            </a:endParaRPr>
          </a:p>
          <a:p>
            <a:r>
              <a:rPr lang="en-GB" b="0" i="0">
                <a:effectLst/>
                <a:latin typeface="Helvetica"/>
                <a:cs typeface="Helvetica"/>
              </a:rPr>
              <a:t>﻿﻿﻿</a:t>
            </a:r>
            <a:r>
              <a:rPr lang="en-GB">
                <a:latin typeface="Helvetica"/>
                <a:cs typeface="Helvetica"/>
              </a:rPr>
              <a:t>International Expansion: Starbucks continues to expand into the international markets.</a:t>
            </a:r>
            <a:endParaRPr lang="en-GB">
              <a:effectLst/>
              <a:latin typeface="Helvetica"/>
              <a:cs typeface="Helvetica"/>
            </a:endParaRPr>
          </a:p>
        </p:txBody>
      </p:sp>
    </p:spTree>
    <p:extLst>
      <p:ext uri="{BB962C8B-B14F-4D97-AF65-F5344CB8AC3E}">
        <p14:creationId xmlns:p14="http://schemas.microsoft.com/office/powerpoint/2010/main" val="34937660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3C7CF-1E73-3FD4-5DEE-32B599CEC396}"/>
              </a:ext>
            </a:extLst>
          </p:cNvPr>
          <p:cNvSpPr>
            <a:spLocks noGrp="1"/>
          </p:cNvSpPr>
          <p:nvPr>
            <p:ph type="title"/>
          </p:nvPr>
        </p:nvSpPr>
        <p:spPr/>
        <p:txBody>
          <a:bodyPr>
            <a:normAutofit/>
          </a:bodyPr>
          <a:lstStyle/>
          <a:p>
            <a:r>
              <a:rPr lang="en-US" sz="5400" b="1">
                <a:latin typeface="Times New Roman"/>
                <a:cs typeface="Times New Roman"/>
              </a:rPr>
              <a:t>Weaknesses</a:t>
            </a:r>
          </a:p>
        </p:txBody>
      </p:sp>
      <p:sp>
        <p:nvSpPr>
          <p:cNvPr id="3" name="Content Placeholder 2">
            <a:extLst>
              <a:ext uri="{FF2B5EF4-FFF2-40B4-BE49-F238E27FC236}">
                <a16:creationId xmlns:a16="http://schemas.microsoft.com/office/drawing/2014/main" id="{B9189447-2CA5-976B-3FC6-87D34EA62121}"/>
              </a:ext>
            </a:extLst>
          </p:cNvPr>
          <p:cNvSpPr>
            <a:spLocks noGrp="1"/>
          </p:cNvSpPr>
          <p:nvPr>
            <p:ph idx="1"/>
          </p:nvPr>
        </p:nvSpPr>
        <p:spPr>
          <a:xfrm>
            <a:off x="577687" y="2141537"/>
            <a:ext cx="6576204" cy="4351338"/>
          </a:xfrm>
        </p:spPr>
        <p:txBody>
          <a:bodyPr vert="horz" lIns="91440" tIns="45720" rIns="91440" bIns="45720" rtlCol="0" anchor="t">
            <a:normAutofit/>
          </a:bodyPr>
          <a:lstStyle/>
          <a:p>
            <a:r>
              <a:rPr lang="en-GB" b="0" i="0">
                <a:effectLst/>
                <a:latin typeface="Helvetica"/>
                <a:cs typeface="Helvetica"/>
              </a:rPr>
              <a:t>﻿﻿The choice to cut the connection with Fairtrade</a:t>
            </a:r>
            <a:endParaRPr lang="en-GB">
              <a:effectLst/>
              <a:latin typeface="Helvetica"/>
              <a:cs typeface="Helvetica"/>
            </a:endParaRPr>
          </a:p>
          <a:p>
            <a:r>
              <a:rPr lang="en-GB" b="0" i="0">
                <a:effectLst/>
                <a:latin typeface="Helvetica"/>
                <a:cs typeface="Helvetica"/>
              </a:rPr>
              <a:t>﻿﻿Price rising in waves</a:t>
            </a:r>
            <a:endParaRPr lang="en-GB">
              <a:effectLst/>
              <a:latin typeface="Helvetica"/>
              <a:cs typeface="Helvetica"/>
            </a:endParaRPr>
          </a:p>
          <a:p>
            <a:r>
              <a:rPr lang="en-GB" b="0" i="0">
                <a:effectLst/>
                <a:latin typeface="Helvetica"/>
                <a:cs typeface="Helvetica"/>
              </a:rPr>
              <a:t>﻿﻿Oversaturation of the market</a:t>
            </a:r>
            <a:endParaRPr lang="en-GB">
              <a:effectLst/>
              <a:latin typeface="Helvetica"/>
              <a:cs typeface="Helvetica"/>
            </a:endParaRPr>
          </a:p>
          <a:p>
            <a:r>
              <a:rPr lang="en-GB" b="0" i="0">
                <a:effectLst/>
                <a:latin typeface="Helvetica"/>
                <a:cs typeface="Helvetica"/>
              </a:rPr>
              <a:t>﻿﻿Imitation of products</a:t>
            </a:r>
            <a:endParaRPr lang="en-GB">
              <a:effectLst/>
              <a:latin typeface="Helvetica"/>
              <a:cs typeface="Helvetica"/>
            </a:endParaRPr>
          </a:p>
          <a:p>
            <a:r>
              <a:rPr lang="en-GB">
                <a:latin typeface="Helvetica"/>
                <a:cs typeface="Helvetica"/>
              </a:rPr>
              <a:t>Controversy with Russia-Ukraine War support (boycotting) </a:t>
            </a:r>
            <a:endParaRPr lang="en-GB">
              <a:effectLst/>
              <a:latin typeface="Helvetica" pitchFamily="2" charset="0"/>
              <a:cs typeface="Helvetica"/>
            </a:endParaRPr>
          </a:p>
          <a:p>
            <a:pPr marL="0" indent="0">
              <a:buNone/>
            </a:pPr>
            <a:endParaRPr lang="en-GB">
              <a:latin typeface="Helvetica" pitchFamily="2" charset="0"/>
              <a:cs typeface="Helvetica"/>
            </a:endParaRPr>
          </a:p>
        </p:txBody>
      </p:sp>
      <p:sp>
        <p:nvSpPr>
          <p:cNvPr id="5" name="TextBox 4">
            <a:extLst>
              <a:ext uri="{FF2B5EF4-FFF2-40B4-BE49-F238E27FC236}">
                <a16:creationId xmlns:a16="http://schemas.microsoft.com/office/drawing/2014/main" id="{E0687008-40A3-486D-0EC6-F9ABA62F1C5D}"/>
              </a:ext>
            </a:extLst>
          </p:cNvPr>
          <p:cNvSpPr txBox="1"/>
          <p:nvPr/>
        </p:nvSpPr>
        <p:spPr>
          <a:xfrm>
            <a:off x="8338867" y="416943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to be inserted </a:t>
            </a:r>
          </a:p>
        </p:txBody>
      </p:sp>
    </p:spTree>
    <p:extLst>
      <p:ext uri="{BB962C8B-B14F-4D97-AF65-F5344CB8AC3E}">
        <p14:creationId xmlns:p14="http://schemas.microsoft.com/office/powerpoint/2010/main" val="652122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DE2930-4BBC-C3B4-D8D2-7F73174C69E5}"/>
              </a:ext>
            </a:extLst>
          </p:cNvPr>
          <p:cNvSpPr txBox="1"/>
          <p:nvPr/>
        </p:nvSpPr>
        <p:spPr>
          <a:xfrm>
            <a:off x="1173192" y="411193"/>
            <a:ext cx="6783237" cy="1308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100" b="1">
                <a:latin typeface="Times New Roman"/>
                <a:cs typeface="Times New Roman"/>
              </a:rPr>
              <a:t>OPPORTUNITIES</a:t>
            </a:r>
          </a:p>
          <a:p>
            <a:endParaRPr lang="en-US"/>
          </a:p>
        </p:txBody>
      </p:sp>
      <p:sp>
        <p:nvSpPr>
          <p:cNvPr id="6" name="TextBox 5">
            <a:extLst>
              <a:ext uri="{FF2B5EF4-FFF2-40B4-BE49-F238E27FC236}">
                <a16:creationId xmlns:a16="http://schemas.microsoft.com/office/drawing/2014/main" id="{98633033-2D6E-6533-B26A-817DC614ECFD}"/>
              </a:ext>
            </a:extLst>
          </p:cNvPr>
          <p:cNvSpPr txBox="1"/>
          <p:nvPr/>
        </p:nvSpPr>
        <p:spPr>
          <a:xfrm>
            <a:off x="210777" y="1714627"/>
            <a:ext cx="7428484" cy="4524315"/>
          </a:xfrm>
          <a:prstGeom prst="rect">
            <a:avLst/>
          </a:prstGeom>
          <a:noFill/>
        </p:spPr>
        <p:txBody>
          <a:bodyPr wrap="square" lIns="91440" tIns="45720" rIns="91440" bIns="45720" anchor="t">
            <a:spAutoFit/>
          </a:bodyPr>
          <a:lstStyle/>
          <a:p>
            <a:r>
              <a:rPr lang="en-GB" b="0" i="0">
                <a:effectLst/>
                <a:latin typeface="Arial"/>
                <a:cs typeface="Helvetica"/>
              </a:rPr>
              <a:t>OPPORTUNITIES</a:t>
            </a:r>
            <a:endParaRPr lang="en-GB">
              <a:effectLst/>
              <a:latin typeface="Arial"/>
              <a:cs typeface="Helvetica"/>
            </a:endParaRPr>
          </a:p>
          <a:p>
            <a:r>
              <a:rPr lang="en-GB" b="0" i="0">
                <a:effectLst/>
                <a:latin typeface="Arial"/>
                <a:cs typeface="Helvetica"/>
              </a:rPr>
              <a:t>Expansion of Product Lines Starbucks can diversify its menu, offer more local </a:t>
            </a:r>
            <a:r>
              <a:rPr lang="en-GB">
                <a:latin typeface="Arial"/>
                <a:cs typeface="Helvetica"/>
              </a:rPr>
              <a:t>flavours</a:t>
            </a:r>
            <a:r>
              <a:rPr lang="en-GB" b="0" i="0">
                <a:effectLst/>
                <a:latin typeface="Arial"/>
                <a:cs typeface="Helvetica"/>
              </a:rPr>
              <a:t>, seasonal beverages, and plant-based options that will suit the changing taste of consumers. It can attract a wider audience and get them to visit again (Abbas,</a:t>
            </a:r>
            <a:r>
              <a:rPr lang="en-GB">
                <a:latin typeface="Arial"/>
                <a:cs typeface="Helvetica"/>
              </a:rPr>
              <a:t> </a:t>
            </a:r>
            <a:r>
              <a:rPr lang="en-GB" b="0" i="0">
                <a:effectLst/>
                <a:latin typeface="Arial"/>
                <a:cs typeface="Helvetica"/>
              </a:rPr>
              <a:t>2024).</a:t>
            </a:r>
            <a:endParaRPr lang="en-GB">
              <a:effectLst/>
              <a:latin typeface="Arial"/>
              <a:cs typeface="Helvetica"/>
            </a:endParaRPr>
          </a:p>
          <a:p>
            <a:pPr>
              <a:buFont typeface="Arial" panose="020B0604020202020204" pitchFamily="34" charset="0"/>
              <a:buChar char="•"/>
            </a:pPr>
            <a:r>
              <a:rPr lang="en-GB" b="0" i="0">
                <a:effectLst/>
                <a:latin typeface="Arial"/>
                <a:cs typeface="Helvetica"/>
              </a:rPr>
              <a:t>﻿﻿Sustainability Initiatives Consumers demand brands known to be good with the environment. For the Starbucks Corporation, it makes itself attractive and has customers stay by improving its practice of sustainability, such as lessening plastic use and having recycling programs and more responsible sources.</a:t>
            </a:r>
            <a:endParaRPr lang="en-GB">
              <a:effectLst/>
              <a:latin typeface="Arial"/>
              <a:cs typeface="Helvetica"/>
            </a:endParaRPr>
          </a:p>
          <a:p>
            <a:pPr>
              <a:buFont typeface="Arial" panose="020B0604020202020204" pitchFamily="34" charset="0"/>
              <a:buChar char="•"/>
            </a:pPr>
            <a:r>
              <a:rPr lang="en-GB" b="0" i="0">
                <a:effectLst/>
                <a:latin typeface="Arial"/>
                <a:cs typeface="Helvetica"/>
              </a:rPr>
              <a:t>﻿﻿Growing Demand for Eco-Friendly Options Biodegradable containers and energy-efficient store architecture will meet the increased demand for more environment-friendly products. Environmentally-friendly investments attract environmentally-conscious consumers and drive Starbucks toward its vision of being responsible and</a:t>
            </a:r>
            <a:r>
              <a:rPr lang="en-GB">
                <a:latin typeface="Arial"/>
                <a:cs typeface="Helvetica"/>
              </a:rPr>
              <a:t> forward-thinking (Kumar &amp; Ogunmola, 2024)</a:t>
            </a:r>
            <a:endParaRPr lang="en-GB">
              <a:effectLst/>
              <a:latin typeface="Arial"/>
              <a:cs typeface="Helvetica"/>
            </a:endParaRPr>
          </a:p>
        </p:txBody>
      </p:sp>
      <p:sp>
        <p:nvSpPr>
          <p:cNvPr id="9" name="TextBox 8">
            <a:extLst>
              <a:ext uri="{FF2B5EF4-FFF2-40B4-BE49-F238E27FC236}">
                <a16:creationId xmlns:a16="http://schemas.microsoft.com/office/drawing/2014/main" id="{46AB4FAC-E5E7-A45A-12D2-35926CBA8B71}"/>
              </a:ext>
            </a:extLst>
          </p:cNvPr>
          <p:cNvSpPr txBox="1"/>
          <p:nvPr/>
        </p:nvSpPr>
        <p:spPr>
          <a:xfrm>
            <a:off x="9244641" y="310550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Pictures will be inserted here.</a:t>
            </a:r>
          </a:p>
        </p:txBody>
      </p:sp>
    </p:spTree>
    <p:extLst>
      <p:ext uri="{BB962C8B-B14F-4D97-AF65-F5344CB8AC3E}">
        <p14:creationId xmlns:p14="http://schemas.microsoft.com/office/powerpoint/2010/main" val="41318936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7BC8-3E23-8E27-B012-ED24F2D164A5}"/>
              </a:ext>
            </a:extLst>
          </p:cNvPr>
          <p:cNvSpPr>
            <a:spLocks noGrp="1"/>
          </p:cNvSpPr>
          <p:nvPr>
            <p:ph type="title"/>
          </p:nvPr>
        </p:nvSpPr>
        <p:spPr/>
        <p:txBody>
          <a:bodyPr/>
          <a:lstStyle/>
          <a:p>
            <a:r>
              <a:rPr lang="en-US">
                <a:latin typeface="Times New Roman"/>
                <a:cs typeface="Times New Roman"/>
              </a:rPr>
              <a:t>Further Opportunities</a:t>
            </a:r>
          </a:p>
        </p:txBody>
      </p:sp>
      <p:sp>
        <p:nvSpPr>
          <p:cNvPr id="3" name="Content Placeholder 2">
            <a:extLst>
              <a:ext uri="{FF2B5EF4-FFF2-40B4-BE49-F238E27FC236}">
                <a16:creationId xmlns:a16="http://schemas.microsoft.com/office/drawing/2014/main" id="{F17D13CE-1A80-AF2E-19BC-9C9D48E24A79}"/>
              </a:ext>
            </a:extLst>
          </p:cNvPr>
          <p:cNvSpPr>
            <a:spLocks noGrp="1"/>
          </p:cNvSpPr>
          <p:nvPr>
            <p:ph idx="1"/>
          </p:nvPr>
        </p:nvSpPr>
        <p:spPr>
          <a:xfrm>
            <a:off x="550653" y="1695839"/>
            <a:ext cx="11047562" cy="4351338"/>
          </a:xfrm>
        </p:spPr>
        <p:txBody>
          <a:bodyPr vert="horz" lIns="91440" tIns="45720" rIns="91440" bIns="45720" rtlCol="0" anchor="t">
            <a:normAutofit fontScale="92500"/>
          </a:bodyPr>
          <a:lstStyle/>
          <a:p>
            <a:r>
              <a:rPr lang="en-GB" b="0" i="0">
                <a:effectLst/>
                <a:latin typeface="Arial"/>
                <a:cs typeface="Helvetica"/>
              </a:rPr>
              <a:t>Product Offering Diversification:</a:t>
            </a:r>
            <a:endParaRPr lang="en-GB">
              <a:effectLst/>
              <a:latin typeface="Arial"/>
              <a:cs typeface="Helvetica"/>
            </a:endParaRPr>
          </a:p>
          <a:p>
            <a:pPr marL="0" indent="0">
              <a:buNone/>
            </a:pPr>
            <a:r>
              <a:rPr lang="en-GB" b="0" i="0">
                <a:effectLst/>
                <a:latin typeface="Arial"/>
                <a:cs typeface="Times New Roman"/>
              </a:rPr>
              <a:t>Adding additional product lines, such as plant-based beverages, healthier food options, or alcoholic drinks in specific markets, might draw in a larger clientele.</a:t>
            </a:r>
            <a:endParaRPr lang="en-GB">
              <a:effectLst/>
              <a:latin typeface="Arial"/>
              <a:cs typeface="Times New Roman"/>
            </a:endParaRPr>
          </a:p>
          <a:p>
            <a:r>
              <a:rPr lang="en-GB" b="0" i="0">
                <a:effectLst/>
                <a:latin typeface="Arial"/>
                <a:cs typeface="Times New Roman"/>
              </a:rPr>
              <a:t>﻿Digital Innovation: Continued investment in technology, such as mobile ordering, delivery services, and loyalty programs, can improve the customer experience and boost sales.</a:t>
            </a:r>
            <a:endParaRPr lang="en-GB">
              <a:effectLst/>
              <a:latin typeface="Arial"/>
              <a:cs typeface="Times New Roman"/>
            </a:endParaRPr>
          </a:p>
          <a:p>
            <a:r>
              <a:rPr lang="en-GB" b="0" i="0">
                <a:effectLst/>
                <a:latin typeface="Arial"/>
                <a:cs typeface="Times New Roman"/>
              </a:rPr>
              <a:t>﻿Partnerships and Collaborations:</a:t>
            </a:r>
            <a:endParaRPr lang="en-GB">
              <a:effectLst/>
              <a:latin typeface="Arial"/>
              <a:cs typeface="Times New Roman"/>
            </a:endParaRPr>
          </a:p>
          <a:p>
            <a:pPr marL="0" indent="0">
              <a:buNone/>
            </a:pPr>
            <a:r>
              <a:rPr lang="en-GB" b="0" i="0">
                <a:effectLst/>
                <a:latin typeface="Arial"/>
                <a:cs typeface="Times New Roman"/>
              </a:rPr>
              <a:t>Working with other brands or businesses on co-branded products, events, or marketing initiatives can help Starbucks reach new consumers.</a:t>
            </a:r>
            <a:endParaRPr lang="en-GB">
              <a:effectLst/>
              <a:latin typeface="Arial"/>
              <a:cs typeface="Times New Roman"/>
            </a:endParaRPr>
          </a:p>
        </p:txBody>
      </p:sp>
    </p:spTree>
    <p:extLst>
      <p:ext uri="{BB962C8B-B14F-4D97-AF65-F5344CB8AC3E}">
        <p14:creationId xmlns:p14="http://schemas.microsoft.com/office/powerpoint/2010/main" val="4269355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F8D1-0E1B-FF12-4376-A0FB02021F5A}"/>
              </a:ext>
            </a:extLst>
          </p:cNvPr>
          <p:cNvSpPr>
            <a:spLocks noGrp="1"/>
          </p:cNvSpPr>
          <p:nvPr>
            <p:ph type="title"/>
          </p:nvPr>
        </p:nvSpPr>
        <p:spPr/>
        <p:txBody>
          <a:bodyPr>
            <a:normAutofit/>
          </a:bodyPr>
          <a:lstStyle/>
          <a:p>
            <a:r>
              <a:rPr lang="en-US" sz="6000" b="1">
                <a:latin typeface="Times New Roman"/>
                <a:cs typeface="Times New Roman"/>
              </a:rPr>
              <a:t>Threats </a:t>
            </a:r>
            <a:endParaRPr lang="en-US" sz="6000" b="1"/>
          </a:p>
        </p:txBody>
      </p:sp>
      <p:sp>
        <p:nvSpPr>
          <p:cNvPr id="3" name="Content Placeholder 2">
            <a:extLst>
              <a:ext uri="{FF2B5EF4-FFF2-40B4-BE49-F238E27FC236}">
                <a16:creationId xmlns:a16="http://schemas.microsoft.com/office/drawing/2014/main" id="{5A08875E-F93E-BAC5-B58E-571492FC152D}"/>
              </a:ext>
            </a:extLst>
          </p:cNvPr>
          <p:cNvSpPr>
            <a:spLocks noGrp="1"/>
          </p:cNvSpPr>
          <p:nvPr>
            <p:ph idx="1"/>
          </p:nvPr>
        </p:nvSpPr>
        <p:spPr/>
        <p:txBody>
          <a:bodyPr/>
          <a:lstStyle/>
          <a:p>
            <a:r>
              <a:rPr lang="en-GB" b="0" i="0">
                <a:effectLst/>
                <a:latin typeface="Helvetica" pitchFamily="2" charset="0"/>
              </a:rPr>
              <a:t>Starbucks threats in business</a:t>
            </a:r>
            <a:endParaRPr lang="en-GB">
              <a:effectLst/>
              <a:latin typeface="Helvetica" pitchFamily="2" charset="0"/>
            </a:endParaRPr>
          </a:p>
          <a:p>
            <a:r>
              <a:rPr lang="en-GB" b="0" i="0">
                <a:effectLst/>
                <a:latin typeface="Helvetica" pitchFamily="2" charset="0"/>
              </a:rPr>
              <a:t>Starbucks is one of the leading coffee chain shops in the UK and world in general. The Swot analysis is an assessment tool that can be used to analyse data as it assesses the strength, weaknesses, opportunities and threats of a business. It helps business owners to make informed decisions.</a:t>
            </a:r>
          </a:p>
          <a:p>
            <a:endParaRPr lang="en-GB">
              <a:effectLst/>
              <a:latin typeface="Helvetica" pitchFamily="2" charset="0"/>
            </a:endParaRPr>
          </a:p>
        </p:txBody>
      </p:sp>
    </p:spTree>
    <p:extLst>
      <p:ext uri="{BB962C8B-B14F-4D97-AF65-F5344CB8AC3E}">
        <p14:creationId xmlns:p14="http://schemas.microsoft.com/office/powerpoint/2010/main" val="10932615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AACD-97EE-D168-C3CB-9E4C2025596F}"/>
              </a:ext>
            </a:extLst>
          </p:cNvPr>
          <p:cNvSpPr>
            <a:spLocks noGrp="1"/>
          </p:cNvSpPr>
          <p:nvPr>
            <p:ph type="title"/>
          </p:nvPr>
        </p:nvSpPr>
        <p:spPr>
          <a:xfrm>
            <a:off x="252046" y="681037"/>
            <a:ext cx="10515600" cy="1325563"/>
          </a:xfrm>
        </p:spPr>
        <p:txBody>
          <a:bodyPr>
            <a:normAutofit fontScale="90000"/>
          </a:bodyPr>
          <a:lstStyle/>
          <a:p>
            <a:r>
              <a:rPr lang="en-GB" b="0" i="0">
                <a:effectLst/>
                <a:latin typeface="Helvetica" pitchFamily="2" charset="0"/>
              </a:rPr>
              <a:t>There several threats Starbucks as a business faces in the UK, these among other include;</a:t>
            </a:r>
            <a:endParaRPr lang="en-GB">
              <a:effectLst/>
              <a:latin typeface="Helvetica" pitchFamily="2" charset="0"/>
            </a:endParaRPr>
          </a:p>
        </p:txBody>
      </p:sp>
      <p:sp>
        <p:nvSpPr>
          <p:cNvPr id="3" name="Content Placeholder 2">
            <a:extLst>
              <a:ext uri="{FF2B5EF4-FFF2-40B4-BE49-F238E27FC236}">
                <a16:creationId xmlns:a16="http://schemas.microsoft.com/office/drawing/2014/main" id="{3614CB22-EE3C-7BDA-3631-8413E6F70BF4}"/>
              </a:ext>
            </a:extLst>
          </p:cNvPr>
          <p:cNvSpPr>
            <a:spLocks noGrp="1"/>
          </p:cNvSpPr>
          <p:nvPr>
            <p:ph idx="1"/>
          </p:nvPr>
        </p:nvSpPr>
        <p:spPr>
          <a:xfrm>
            <a:off x="225995" y="2211754"/>
            <a:ext cx="10515600" cy="4351338"/>
          </a:xfrm>
        </p:spPr>
        <p:txBody>
          <a:bodyPr>
            <a:normAutofit lnSpcReduction="10000"/>
          </a:bodyPr>
          <a:lstStyle/>
          <a:p>
            <a:r>
              <a:rPr lang="en-GB" b="0" i="0">
                <a:effectLst/>
                <a:latin typeface="Helvetica" pitchFamily="2" charset="0"/>
              </a:rPr>
              <a:t>Competition from other coffee chain shops and independent coffee selling stores.</a:t>
            </a:r>
            <a:endParaRPr lang="en-GB">
              <a:effectLst/>
              <a:latin typeface="Helvetica" pitchFamily="2" charset="0"/>
            </a:endParaRPr>
          </a:p>
          <a:p>
            <a:r>
              <a:rPr lang="en-GB" b="0" i="0">
                <a:effectLst/>
                <a:latin typeface="Helvetica" pitchFamily="2" charset="0"/>
              </a:rPr>
              <a:t>﻿﻿Economic constraints can also provide to be a big threat to Starbucks in the UK as it directly impacts consumers ability to spend.</a:t>
            </a:r>
            <a:endParaRPr lang="en-GB">
              <a:effectLst/>
              <a:latin typeface="Helvetica" pitchFamily="2" charset="0"/>
            </a:endParaRPr>
          </a:p>
          <a:p>
            <a:r>
              <a:rPr lang="en-GB" b="0" i="0">
                <a:effectLst/>
                <a:latin typeface="Helvetica" pitchFamily="2" charset="0"/>
              </a:rPr>
              <a:t>﻿﻿Sourcing difficulties as a result of the supply disruption since it depends on coffee an imported product. The supply can be disrupted by political, social and environmental instabilities.</a:t>
            </a:r>
            <a:endParaRPr lang="en-GB">
              <a:effectLst/>
              <a:latin typeface="Helvetica" pitchFamily="2" charset="0"/>
            </a:endParaRPr>
          </a:p>
          <a:p>
            <a:r>
              <a:rPr lang="en-GB" b="0" i="0">
                <a:effectLst/>
                <a:latin typeface="Helvetica" pitchFamily="2" charset="0"/>
              </a:rPr>
              <a:t>﻿﻿Labour disputes and employee turnover, the stores are run on customer experience, this can be jeopardised by labour conflicts.</a:t>
            </a:r>
            <a:endParaRPr lang="en-GB">
              <a:effectLst/>
              <a:latin typeface="Helvetica" pitchFamily="2" charset="0"/>
            </a:endParaRPr>
          </a:p>
          <a:p>
            <a:endParaRPr lang="en-US"/>
          </a:p>
        </p:txBody>
      </p:sp>
    </p:spTree>
    <p:extLst>
      <p:ext uri="{BB962C8B-B14F-4D97-AF65-F5344CB8AC3E}">
        <p14:creationId xmlns:p14="http://schemas.microsoft.com/office/powerpoint/2010/main" val="1826702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046B7-BF85-3DBC-E2F2-99BDF8F38372}"/>
              </a:ext>
            </a:extLst>
          </p:cNvPr>
          <p:cNvSpPr>
            <a:spLocks noGrp="1"/>
          </p:cNvSpPr>
          <p:nvPr>
            <p:ph type="title"/>
          </p:nvPr>
        </p:nvSpPr>
        <p:spPr>
          <a:xfrm>
            <a:off x="838200" y="365125"/>
            <a:ext cx="7338204" cy="851111"/>
          </a:xfrm>
        </p:spPr>
        <p:txBody>
          <a:bodyPr/>
          <a:lstStyle/>
          <a:p>
            <a:r>
              <a:rPr lang="en-US"/>
              <a:t>References </a:t>
            </a:r>
          </a:p>
        </p:txBody>
      </p:sp>
      <p:sp>
        <p:nvSpPr>
          <p:cNvPr id="3" name="Content Placeholder 2">
            <a:extLst>
              <a:ext uri="{FF2B5EF4-FFF2-40B4-BE49-F238E27FC236}">
                <a16:creationId xmlns:a16="http://schemas.microsoft.com/office/drawing/2014/main" id="{A258AC0E-A944-A358-BB02-1ADB42551740}"/>
              </a:ext>
            </a:extLst>
          </p:cNvPr>
          <p:cNvSpPr>
            <a:spLocks noGrp="1"/>
          </p:cNvSpPr>
          <p:nvPr>
            <p:ph idx="1"/>
          </p:nvPr>
        </p:nvSpPr>
        <p:spPr>
          <a:xfrm>
            <a:off x="171312" y="1602765"/>
            <a:ext cx="12025222" cy="4351338"/>
          </a:xfrm>
        </p:spPr>
        <p:txBody>
          <a:bodyPr vert="horz" lIns="91440" tIns="45720" rIns="91440" bIns="45720" rtlCol="0" anchor="t">
            <a:normAutofit/>
          </a:bodyPr>
          <a:lstStyle/>
          <a:p>
            <a:pPr marL="0" indent="0">
              <a:buNone/>
            </a:pPr>
            <a:r>
              <a:rPr lang="en-GB" sz="1200" b="0" i="0">
                <a:effectLst/>
                <a:latin typeface="Arial"/>
                <a:cs typeface="Helvetica"/>
              </a:rPr>
              <a:t>Abbas, Q. (2024). Sustainable Marketing in the Age of Environmental Consciousness.</a:t>
            </a:r>
            <a:r>
              <a:rPr lang="en-GB" sz="1200">
                <a:latin typeface="Arial"/>
                <a:cs typeface="Helvetica"/>
              </a:rPr>
              <a:t> </a:t>
            </a:r>
            <a:r>
              <a:rPr lang="en-GB" sz="1200" b="0" i="0">
                <a:effectLst/>
                <a:latin typeface="Arial"/>
                <a:cs typeface="Helvetica"/>
              </a:rPr>
              <a:t>JETIR.</a:t>
            </a:r>
            <a:r>
              <a:rPr lang="en-GB" sz="1200">
                <a:latin typeface="Arial"/>
                <a:cs typeface="Helvetica"/>
              </a:rPr>
              <a:t> </a:t>
            </a:r>
            <a:r>
              <a:rPr lang="en-GB" sz="1200" b="0" i="0">
                <a:effectLst/>
                <a:latin typeface="Arial"/>
                <a:cs typeface="Helvetica"/>
              </a:rPr>
              <a:t>Available</a:t>
            </a:r>
            <a:r>
              <a:rPr lang="en-GB" sz="1200">
                <a:latin typeface="Arial"/>
                <a:cs typeface="Helvetica"/>
              </a:rPr>
              <a:t> at: https</a:t>
            </a:r>
            <a:r>
              <a:rPr lang="en-GB" sz="1200" b="0" i="0">
                <a:effectLst/>
                <a:latin typeface="Arial"/>
                <a:cs typeface="Helvetica"/>
              </a:rPr>
              <a:t>://scholar9.com/publication/</a:t>
            </a:r>
            <a:r>
              <a:rPr lang="en-GB" sz="1200">
                <a:latin typeface="Arial"/>
                <a:cs typeface="Helvetica"/>
              </a:rPr>
              <a:t>75e6e6bb4b6659476105af2b39b4c23</a:t>
            </a:r>
            <a:r>
              <a:rPr lang="en-GB" sz="1200" b="0" i="0">
                <a:effectLst/>
                <a:latin typeface="Arial"/>
                <a:cs typeface="Helvetica"/>
              </a:rPr>
              <a:t>. pdf.</a:t>
            </a:r>
            <a:endParaRPr lang="en-US">
              <a:latin typeface="Arial"/>
              <a:cs typeface="Arial"/>
            </a:endParaRPr>
          </a:p>
          <a:p>
            <a:pPr marL="0" indent="0">
              <a:buNone/>
            </a:pPr>
            <a:r>
              <a:rPr lang="en-GB" sz="1200" b="0" i="0">
                <a:effectLst/>
                <a:latin typeface="Arial"/>
                <a:cs typeface="Helvetica"/>
              </a:rPr>
              <a:t> Kumar, V., &amp; Ogunmola, G.A. (2024). A Strategic Model for Attracting and Retaining Environmentally Conscious Customers in E-retail. Journal of Information Management Data Insights. Available at:</a:t>
            </a:r>
            <a:r>
              <a:rPr lang="en-GB" sz="1200">
                <a:latin typeface="Arial"/>
                <a:cs typeface="Helvetica"/>
              </a:rPr>
              <a:t> </a:t>
            </a:r>
            <a:r>
              <a:rPr lang="en-GB" sz="1200" b="0" i="0">
                <a:effectLst/>
                <a:latin typeface="Arial"/>
                <a:cs typeface="Helvetica"/>
              </a:rPr>
              <a:t>https://www.sciencedirect.com/science/article/pii/S266709682400063</a:t>
            </a:r>
            <a:endParaRPr lang="en-GB" sz="1200">
              <a:effectLst/>
              <a:latin typeface="Arial"/>
              <a:cs typeface="Helvetica"/>
            </a:endParaRPr>
          </a:p>
        </p:txBody>
      </p:sp>
    </p:spTree>
    <p:extLst>
      <p:ext uri="{BB962C8B-B14F-4D97-AF65-F5344CB8AC3E}">
        <p14:creationId xmlns:p14="http://schemas.microsoft.com/office/powerpoint/2010/main" val="35949048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S.W.O.T analysis for Starbucks</vt:lpstr>
      <vt:lpstr>Table of Contents </vt:lpstr>
      <vt:lpstr>Introduction to S.W.O.T analysis</vt:lpstr>
      <vt:lpstr>Summary of Starbucks </vt:lpstr>
      <vt:lpstr>Strengths</vt:lpstr>
      <vt:lpstr>Further Strengths</vt:lpstr>
      <vt:lpstr>Weaknesses</vt:lpstr>
      <vt:lpstr>PowerPoint Presentation</vt:lpstr>
      <vt:lpstr>Further Opportunities</vt:lpstr>
      <vt:lpstr>Threats </vt:lpstr>
      <vt:lpstr>There several threats Starbucks as a business faces in the UK, these among other include;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for Starbucks</dc:title>
  <dc:creator/>
  <cp:revision>1</cp:revision>
  <dcterms:created xsi:type="dcterms:W3CDTF">2024-10-29T18:45:11Z</dcterms:created>
  <dcterms:modified xsi:type="dcterms:W3CDTF">2024-10-30T23:48:19Z</dcterms:modified>
</cp:coreProperties>
</file>