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sldIdLst>
    <p:sldId id="256" r:id="rId2"/>
    <p:sldId id="257" r:id="rId3"/>
    <p:sldId id="258" r:id="rId4"/>
    <p:sldId id="273" r:id="rId5"/>
    <p:sldId id="259" r:id="rId6"/>
    <p:sldId id="260" r:id="rId7"/>
    <p:sldId id="261" r:id="rId8"/>
    <p:sldId id="262" r:id="rId9"/>
    <p:sldId id="271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2" r:id="rId19"/>
    <p:sldId id="274" r:id="rId20"/>
    <p:sldId id="275" r:id="rId21"/>
  </p:sldIdLst>
  <p:sldSz cx="10058400" cy="56515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86" d="100"/>
          <a:sy n="86" d="100"/>
        </p:scale>
        <p:origin x="2088" y="9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1"/>
            <a:ext cx="10058400" cy="3767667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1"/>
            <a:ext cx="10058400" cy="3767667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7190" y="4087520"/>
            <a:ext cx="6412230" cy="1205653"/>
          </a:xfrm>
        </p:spPr>
        <p:txBody>
          <a:bodyPr anchor="ctr">
            <a:normAutofit/>
          </a:bodyPr>
          <a:lstStyle>
            <a:lvl1pPr algn="r">
              <a:defRPr sz="4121" spc="165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03745" y="4087520"/>
            <a:ext cx="2640330" cy="1205653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83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76779" indent="0" algn="ctr">
              <a:buNone/>
              <a:defRPr sz="1483"/>
            </a:lvl2pPr>
            <a:lvl3pPr marL="753557" indent="0" algn="ctr">
              <a:buNone/>
              <a:defRPr sz="1483"/>
            </a:lvl3pPr>
            <a:lvl4pPr marL="1130336" indent="0" algn="ctr">
              <a:buNone/>
              <a:defRPr sz="1483"/>
            </a:lvl4pPr>
            <a:lvl5pPr marL="1507114" indent="0" algn="ctr">
              <a:buNone/>
              <a:defRPr sz="1483"/>
            </a:lvl5pPr>
            <a:lvl6pPr marL="1883893" indent="0" algn="ctr">
              <a:buNone/>
              <a:defRPr sz="1483"/>
            </a:lvl6pPr>
            <a:lvl7pPr marL="2260671" indent="0" algn="ctr">
              <a:buNone/>
              <a:defRPr sz="1483"/>
            </a:lvl7pPr>
            <a:lvl8pPr marL="2637450" indent="0" algn="ctr">
              <a:buNone/>
              <a:defRPr sz="1483"/>
            </a:lvl8pPr>
            <a:lvl9pPr marL="3014228" indent="0" algn="ctr">
              <a:buNone/>
              <a:defRPr sz="1483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5/10/2018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919145" y="4338013"/>
            <a:ext cx="0" cy="753533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3513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489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"/>
            <a:ext cx="10058400" cy="3767667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1"/>
            <a:ext cx="10058400" cy="3767667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7190" y="4087520"/>
            <a:ext cx="6412230" cy="1205653"/>
          </a:xfrm>
        </p:spPr>
        <p:txBody>
          <a:bodyPr anchor="ctr">
            <a:normAutofit/>
          </a:bodyPr>
          <a:lstStyle>
            <a:lvl1pPr algn="r">
              <a:defRPr sz="4121" b="0" spc="165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03745" y="4087520"/>
            <a:ext cx="2640330" cy="1205653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83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76779" indent="0">
              <a:buNone/>
              <a:defRPr sz="1483">
                <a:solidFill>
                  <a:schemeClr val="tx1">
                    <a:tint val="75000"/>
                  </a:schemeClr>
                </a:solidFill>
              </a:defRPr>
            </a:lvl2pPr>
            <a:lvl3pPr marL="753557" indent="0">
              <a:buNone/>
              <a:defRPr sz="1319">
                <a:solidFill>
                  <a:schemeClr val="tx1">
                    <a:tint val="75000"/>
                  </a:schemeClr>
                </a:solidFill>
              </a:defRPr>
            </a:lvl3pPr>
            <a:lvl4pPr marL="1130336" indent="0">
              <a:buNone/>
              <a:defRPr sz="1154">
                <a:solidFill>
                  <a:schemeClr val="tx1">
                    <a:tint val="75000"/>
                  </a:schemeClr>
                </a:solidFill>
              </a:defRPr>
            </a:lvl4pPr>
            <a:lvl5pPr marL="1507114" indent="0">
              <a:buNone/>
              <a:defRPr sz="1154">
                <a:solidFill>
                  <a:schemeClr val="tx1">
                    <a:tint val="75000"/>
                  </a:schemeClr>
                </a:solidFill>
              </a:defRPr>
            </a:lvl5pPr>
            <a:lvl6pPr marL="1883893" indent="0">
              <a:buNone/>
              <a:defRPr sz="1154">
                <a:solidFill>
                  <a:schemeClr val="tx1">
                    <a:tint val="75000"/>
                  </a:schemeClr>
                </a:solidFill>
              </a:defRPr>
            </a:lvl6pPr>
            <a:lvl7pPr marL="2260671" indent="0">
              <a:buNone/>
              <a:defRPr sz="1154">
                <a:solidFill>
                  <a:schemeClr val="tx1">
                    <a:tint val="75000"/>
                  </a:schemeClr>
                </a:solidFill>
              </a:defRPr>
            </a:lvl7pPr>
            <a:lvl8pPr marL="2637450" indent="0">
              <a:buNone/>
              <a:defRPr sz="1154">
                <a:solidFill>
                  <a:schemeClr val="tx1">
                    <a:tint val="75000"/>
                  </a:schemeClr>
                </a:solidFill>
              </a:defRPr>
            </a:lvl8pPr>
            <a:lvl9pPr marL="3014228" indent="0">
              <a:buNone/>
              <a:defRPr sz="115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919145" y="4338013"/>
            <a:ext cx="0" cy="753533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6805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4906" y="482261"/>
            <a:ext cx="8019059" cy="123579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4905" y="1883833"/>
            <a:ext cx="3922776" cy="331554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1189" y="1883833"/>
            <a:ext cx="3922776" cy="331554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161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4906" y="1796182"/>
            <a:ext cx="3922776" cy="67818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895" b="0" cap="none" baseline="0">
                <a:solidFill>
                  <a:schemeClr val="accent1"/>
                </a:solidFill>
                <a:latin typeface="+mn-lt"/>
              </a:defRPr>
            </a:lvl1pPr>
            <a:lvl2pPr marL="376779" indent="0">
              <a:buNone/>
              <a:defRPr sz="1648" b="1"/>
            </a:lvl2pPr>
            <a:lvl3pPr marL="753557" indent="0">
              <a:buNone/>
              <a:defRPr sz="1483" b="1"/>
            </a:lvl3pPr>
            <a:lvl4pPr marL="1130336" indent="0">
              <a:buNone/>
              <a:defRPr sz="1319" b="1"/>
            </a:lvl4pPr>
            <a:lvl5pPr marL="1507114" indent="0">
              <a:buNone/>
              <a:defRPr sz="1319" b="1"/>
            </a:lvl5pPr>
            <a:lvl6pPr marL="1883893" indent="0">
              <a:buNone/>
              <a:defRPr sz="1319" b="1"/>
            </a:lvl6pPr>
            <a:lvl7pPr marL="2260671" indent="0">
              <a:buNone/>
              <a:defRPr sz="1319" b="1"/>
            </a:lvl7pPr>
            <a:lvl8pPr marL="2637450" indent="0">
              <a:buNone/>
              <a:defRPr sz="1319" b="1"/>
            </a:lvl8pPr>
            <a:lvl9pPr marL="3014228" indent="0">
              <a:buNone/>
              <a:defRPr sz="1319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4906" y="2445677"/>
            <a:ext cx="3922776" cy="275370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2483" y="1796182"/>
            <a:ext cx="3922776" cy="67818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1895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376779" indent="0">
              <a:buNone/>
              <a:defRPr sz="1648" b="1"/>
            </a:lvl2pPr>
            <a:lvl3pPr marL="753557" indent="0">
              <a:buNone/>
              <a:defRPr sz="1483" b="1"/>
            </a:lvl3pPr>
            <a:lvl4pPr marL="1130336" indent="0">
              <a:buNone/>
              <a:defRPr sz="1319" b="1"/>
            </a:lvl4pPr>
            <a:lvl5pPr marL="1507114" indent="0">
              <a:buNone/>
              <a:defRPr sz="1319" b="1"/>
            </a:lvl5pPr>
            <a:lvl6pPr marL="1883893" indent="0">
              <a:buNone/>
              <a:defRPr sz="1319" b="1"/>
            </a:lvl6pPr>
            <a:lvl7pPr marL="2260671" indent="0">
              <a:buNone/>
              <a:defRPr sz="1319" b="1"/>
            </a:lvl7pPr>
            <a:lvl8pPr marL="2637450" indent="0">
              <a:buNone/>
              <a:defRPr sz="1319" b="1"/>
            </a:lvl8pPr>
            <a:lvl9pPr marL="3014228" indent="0">
              <a:buNone/>
              <a:defRPr sz="1319" b="1"/>
            </a:lvl9pPr>
          </a:lstStyle>
          <a:p>
            <a:pPr marL="0" lvl="0" indent="0" algn="l" defTabSz="753557" rtl="0" eaLnBrk="1" latinLnBrk="0" hangingPunct="1">
              <a:lnSpc>
                <a:spcPct val="90000"/>
              </a:lnSpc>
              <a:spcBef>
                <a:spcPts val="1483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42483" y="2445677"/>
            <a:ext cx="3922776" cy="275370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550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37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177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44906" y="388559"/>
            <a:ext cx="3621024" cy="1431713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296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4875" y="678180"/>
            <a:ext cx="4684700" cy="4272534"/>
          </a:xfrm>
        </p:spPr>
        <p:txBody>
          <a:bodyPr/>
          <a:lstStyle>
            <a:lvl1pPr>
              <a:defRPr sz="1978"/>
            </a:lvl1pPr>
            <a:lvl2pPr>
              <a:defRPr sz="1648"/>
            </a:lvl2pPr>
            <a:lvl3pPr>
              <a:defRPr sz="1319"/>
            </a:lvl3pPr>
            <a:lvl4pPr>
              <a:defRPr sz="1319"/>
            </a:lvl4pPr>
            <a:lvl5pPr>
              <a:defRPr sz="1319"/>
            </a:lvl5pPr>
            <a:lvl6pPr>
              <a:defRPr sz="1319"/>
            </a:lvl6pPr>
            <a:lvl7pPr>
              <a:defRPr sz="1319"/>
            </a:lvl7pPr>
            <a:lvl8pPr>
              <a:defRPr sz="1319"/>
            </a:lvl8pPr>
            <a:lvl9pPr>
              <a:defRPr sz="1319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4906" y="1860352"/>
            <a:ext cx="3621024" cy="3100409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494"/>
              </a:spcBef>
              <a:buNone/>
              <a:defRPr sz="1319"/>
            </a:lvl1pPr>
            <a:lvl2pPr marL="376779" indent="0">
              <a:buNone/>
              <a:defRPr sz="989"/>
            </a:lvl2pPr>
            <a:lvl3pPr marL="753557" indent="0">
              <a:buNone/>
              <a:defRPr sz="824"/>
            </a:lvl3pPr>
            <a:lvl4pPr marL="1130336" indent="0">
              <a:buNone/>
              <a:defRPr sz="742"/>
            </a:lvl4pPr>
            <a:lvl5pPr marL="1507114" indent="0">
              <a:buNone/>
              <a:defRPr sz="742"/>
            </a:lvl5pPr>
            <a:lvl6pPr marL="1883893" indent="0">
              <a:buNone/>
              <a:defRPr sz="742"/>
            </a:lvl6pPr>
            <a:lvl7pPr marL="2260671" indent="0">
              <a:buNone/>
              <a:defRPr sz="742"/>
            </a:lvl7pPr>
            <a:lvl8pPr marL="2637450" indent="0">
              <a:buNone/>
              <a:defRPr sz="742"/>
            </a:lvl8pPr>
            <a:lvl9pPr marL="3014228" indent="0">
              <a:buNone/>
              <a:defRPr sz="742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084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7190" y="4087521"/>
            <a:ext cx="6412230" cy="1205653"/>
          </a:xfrm>
        </p:spPr>
        <p:txBody>
          <a:bodyPr anchor="ctr">
            <a:normAutofit/>
          </a:bodyPr>
          <a:lstStyle>
            <a:lvl1pPr algn="r">
              <a:defRPr sz="4121" spc="165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0055885" cy="3767667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2637"/>
            </a:lvl1pPr>
            <a:lvl2pPr marL="376779" indent="0">
              <a:buNone/>
              <a:defRPr sz="2307"/>
            </a:lvl2pPr>
            <a:lvl3pPr marL="753557" indent="0">
              <a:buNone/>
              <a:defRPr sz="1978"/>
            </a:lvl3pPr>
            <a:lvl4pPr marL="1130336" indent="0">
              <a:buNone/>
              <a:defRPr sz="1648"/>
            </a:lvl4pPr>
            <a:lvl5pPr marL="1507114" indent="0">
              <a:buNone/>
              <a:defRPr sz="1648"/>
            </a:lvl5pPr>
            <a:lvl6pPr marL="1883893" indent="0">
              <a:buNone/>
              <a:defRPr sz="1648"/>
            </a:lvl6pPr>
            <a:lvl7pPr marL="2260671" indent="0">
              <a:buNone/>
              <a:defRPr sz="1648"/>
            </a:lvl7pPr>
            <a:lvl8pPr marL="2637450" indent="0">
              <a:buNone/>
              <a:defRPr sz="1648"/>
            </a:lvl8pPr>
            <a:lvl9pPr marL="3014228" indent="0">
              <a:buNone/>
              <a:defRPr sz="1648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03745" y="4087521"/>
            <a:ext cx="2640330" cy="1205653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83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76779" indent="0">
              <a:buNone/>
              <a:defRPr sz="1154"/>
            </a:lvl2pPr>
            <a:lvl3pPr marL="753557" indent="0">
              <a:buNone/>
              <a:defRPr sz="989"/>
            </a:lvl3pPr>
            <a:lvl4pPr marL="1130336" indent="0">
              <a:buNone/>
              <a:defRPr sz="824"/>
            </a:lvl4pPr>
            <a:lvl5pPr marL="1507114" indent="0">
              <a:buNone/>
              <a:defRPr sz="824"/>
            </a:lvl5pPr>
            <a:lvl6pPr marL="1883893" indent="0">
              <a:buNone/>
              <a:defRPr sz="824"/>
            </a:lvl6pPr>
            <a:lvl7pPr marL="2260671" indent="0">
              <a:buNone/>
              <a:defRPr sz="824"/>
            </a:lvl7pPr>
            <a:lvl8pPr marL="2637450" indent="0">
              <a:buNone/>
              <a:defRPr sz="824"/>
            </a:lvl8pPr>
            <a:lvl9pPr marL="3014228" indent="0">
              <a:buNone/>
              <a:defRPr sz="824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919145" y="4338013"/>
            <a:ext cx="0" cy="753533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0085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153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98043" y="627944"/>
            <a:ext cx="2168843" cy="4458406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7246" y="627944"/>
            <a:ext cx="6255068" cy="4458406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8298180" y="48414"/>
            <a:ext cx="0" cy="75438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5541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4906" y="482261"/>
            <a:ext cx="8019059" cy="12357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4906" y="1883833"/>
            <a:ext cx="8019060" cy="3315547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44907" y="5332339"/>
            <a:ext cx="1777168" cy="2260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24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BCAD085-E8A6-8845-BD4E-CB4CCA059FC4}" type="datetimeFigureOut">
              <a:rPr lang="en-US" smtClean="0"/>
              <a:t>5/10/2018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95419" y="5332339"/>
            <a:ext cx="4868704" cy="2260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4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940800" y="5332339"/>
            <a:ext cx="803275" cy="2260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24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628650" y="680952"/>
            <a:ext cx="0" cy="753533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6100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753557" rtl="0" eaLnBrk="1" latinLnBrk="0" hangingPunct="1">
        <a:lnSpc>
          <a:spcPct val="80000"/>
        </a:lnSpc>
        <a:spcBef>
          <a:spcPct val="0"/>
        </a:spcBef>
        <a:buNone/>
        <a:defRPr sz="4121" kern="1200" cap="all" spc="82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75356" indent="-75356" algn="l" defTabSz="753557" rtl="0" eaLnBrk="1" latinLnBrk="0" hangingPunct="1">
        <a:lnSpc>
          <a:spcPct val="90000"/>
        </a:lnSpc>
        <a:spcBef>
          <a:spcPts val="989"/>
        </a:spcBef>
        <a:spcAft>
          <a:spcPts val="165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1813" kern="1200">
          <a:solidFill>
            <a:schemeClr val="tx1"/>
          </a:solidFill>
          <a:latin typeface="+mn-lt"/>
          <a:ea typeface="+mn-ea"/>
          <a:cs typeface="+mn-cs"/>
        </a:defRPr>
      </a:lvl1pPr>
      <a:lvl2pPr marL="218532" indent="-113034" algn="l" defTabSz="753557" rtl="0" eaLnBrk="1" latinLnBrk="0" hangingPunct="1">
        <a:lnSpc>
          <a:spcPct val="90000"/>
        </a:lnSpc>
        <a:spcBef>
          <a:spcPts val="165"/>
        </a:spcBef>
        <a:spcAft>
          <a:spcPts val="330"/>
        </a:spcAft>
        <a:buClr>
          <a:schemeClr val="accent1"/>
        </a:buClr>
        <a:buFont typeface="Wingdings 3" pitchFamily="18" charset="2"/>
        <a:buChar char=""/>
        <a:defRPr sz="1483" kern="1200">
          <a:solidFill>
            <a:schemeClr val="tx1"/>
          </a:solidFill>
          <a:latin typeface="+mn-lt"/>
          <a:ea typeface="+mn-ea"/>
          <a:cs typeface="+mn-cs"/>
        </a:defRPr>
      </a:lvl2pPr>
      <a:lvl3pPr marL="369243" indent="-113034" algn="l" defTabSz="753557" rtl="0" eaLnBrk="1" latinLnBrk="0" hangingPunct="1">
        <a:lnSpc>
          <a:spcPct val="90000"/>
        </a:lnSpc>
        <a:spcBef>
          <a:spcPts val="165"/>
        </a:spcBef>
        <a:spcAft>
          <a:spcPts val="330"/>
        </a:spcAft>
        <a:buClr>
          <a:schemeClr val="accent1"/>
        </a:buClr>
        <a:buFont typeface="Wingdings 3" pitchFamily="18" charset="2"/>
        <a:buChar char=""/>
        <a:defRPr sz="1154" kern="1200">
          <a:solidFill>
            <a:schemeClr val="tx1"/>
          </a:solidFill>
          <a:latin typeface="+mn-lt"/>
          <a:ea typeface="+mn-ea"/>
          <a:cs typeface="+mn-cs"/>
        </a:defRPr>
      </a:lvl3pPr>
      <a:lvl4pPr marL="489812" indent="-113034" algn="l" defTabSz="753557" rtl="0" eaLnBrk="1" latinLnBrk="0" hangingPunct="1">
        <a:lnSpc>
          <a:spcPct val="90000"/>
        </a:lnSpc>
        <a:spcBef>
          <a:spcPts val="165"/>
        </a:spcBef>
        <a:spcAft>
          <a:spcPts val="330"/>
        </a:spcAft>
        <a:buClr>
          <a:schemeClr val="accent1"/>
        </a:buClr>
        <a:buFont typeface="Wingdings 3" pitchFamily="18" charset="2"/>
        <a:buChar char=""/>
        <a:defRPr sz="1154" kern="1200">
          <a:solidFill>
            <a:schemeClr val="tx1"/>
          </a:solidFill>
          <a:latin typeface="+mn-lt"/>
          <a:ea typeface="+mn-ea"/>
          <a:cs typeface="+mn-cs"/>
        </a:defRPr>
      </a:lvl4pPr>
      <a:lvl5pPr marL="640523" indent="-113034" algn="l" defTabSz="753557" rtl="0" eaLnBrk="1" latinLnBrk="0" hangingPunct="1">
        <a:lnSpc>
          <a:spcPct val="90000"/>
        </a:lnSpc>
        <a:spcBef>
          <a:spcPts val="165"/>
        </a:spcBef>
        <a:spcAft>
          <a:spcPts val="330"/>
        </a:spcAft>
        <a:buClr>
          <a:schemeClr val="accent1"/>
        </a:buClr>
        <a:buFont typeface="Wingdings 3" pitchFamily="18" charset="2"/>
        <a:buChar char=""/>
        <a:defRPr sz="1154" kern="1200">
          <a:solidFill>
            <a:schemeClr val="tx1"/>
          </a:solidFill>
          <a:latin typeface="+mn-lt"/>
          <a:ea typeface="+mn-ea"/>
          <a:cs typeface="+mn-cs"/>
        </a:defRPr>
      </a:lvl5pPr>
      <a:lvl6pPr marL="753557" indent="-113034" algn="l" defTabSz="753557" rtl="0" eaLnBrk="1" latinLnBrk="0" hangingPunct="1">
        <a:lnSpc>
          <a:spcPct val="90000"/>
        </a:lnSpc>
        <a:spcBef>
          <a:spcPts val="165"/>
        </a:spcBef>
        <a:spcAft>
          <a:spcPts val="330"/>
        </a:spcAft>
        <a:buClr>
          <a:schemeClr val="accent1"/>
        </a:buClr>
        <a:buFont typeface="Wingdings 3" pitchFamily="18" charset="2"/>
        <a:buChar char=""/>
        <a:defRPr sz="1154" kern="1200">
          <a:solidFill>
            <a:schemeClr val="tx1"/>
          </a:solidFill>
          <a:latin typeface="+mn-lt"/>
          <a:ea typeface="+mn-ea"/>
          <a:cs typeface="+mn-cs"/>
        </a:defRPr>
      </a:lvl6pPr>
      <a:lvl7pPr marL="874126" indent="-113034" algn="l" defTabSz="753557" rtl="0" eaLnBrk="1" latinLnBrk="0" hangingPunct="1">
        <a:lnSpc>
          <a:spcPct val="90000"/>
        </a:lnSpc>
        <a:spcBef>
          <a:spcPts val="165"/>
        </a:spcBef>
        <a:spcAft>
          <a:spcPts val="330"/>
        </a:spcAft>
        <a:buClr>
          <a:schemeClr val="accent1"/>
        </a:buClr>
        <a:buFont typeface="Wingdings 3" pitchFamily="18" charset="2"/>
        <a:buChar char=""/>
        <a:defRPr sz="1154" kern="1200">
          <a:solidFill>
            <a:schemeClr val="tx1"/>
          </a:solidFill>
          <a:latin typeface="+mn-lt"/>
          <a:ea typeface="+mn-ea"/>
          <a:cs typeface="+mn-cs"/>
        </a:defRPr>
      </a:lvl7pPr>
      <a:lvl8pPr marL="1002231" indent="-113034" algn="l" defTabSz="753557" rtl="0" eaLnBrk="1" latinLnBrk="0" hangingPunct="1">
        <a:lnSpc>
          <a:spcPct val="90000"/>
        </a:lnSpc>
        <a:spcBef>
          <a:spcPts val="165"/>
        </a:spcBef>
        <a:spcAft>
          <a:spcPts val="330"/>
        </a:spcAft>
        <a:buClr>
          <a:schemeClr val="accent1"/>
        </a:buClr>
        <a:buFont typeface="Wingdings 3" pitchFamily="18" charset="2"/>
        <a:buChar char=""/>
        <a:defRPr sz="1154" kern="1200">
          <a:solidFill>
            <a:schemeClr val="tx1"/>
          </a:solidFill>
          <a:latin typeface="+mn-lt"/>
          <a:ea typeface="+mn-ea"/>
          <a:cs typeface="+mn-cs"/>
        </a:defRPr>
      </a:lvl8pPr>
      <a:lvl9pPr marL="1122800" indent="-113034" algn="l" defTabSz="753557" rtl="0" eaLnBrk="1" latinLnBrk="0" hangingPunct="1">
        <a:lnSpc>
          <a:spcPct val="90000"/>
        </a:lnSpc>
        <a:spcBef>
          <a:spcPts val="165"/>
        </a:spcBef>
        <a:spcAft>
          <a:spcPts val="330"/>
        </a:spcAft>
        <a:buClr>
          <a:schemeClr val="accent1"/>
        </a:buClr>
        <a:buFont typeface="Wingdings 3" pitchFamily="18" charset="2"/>
        <a:buChar char=""/>
        <a:defRPr sz="115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3557" rtl="0" eaLnBrk="1" latinLnBrk="0" hangingPunct="1">
        <a:defRPr sz="1483" kern="1200">
          <a:solidFill>
            <a:schemeClr val="tx1"/>
          </a:solidFill>
          <a:latin typeface="+mn-lt"/>
          <a:ea typeface="+mn-ea"/>
          <a:cs typeface="+mn-cs"/>
        </a:defRPr>
      </a:lvl1pPr>
      <a:lvl2pPr marL="376779" algn="l" defTabSz="753557" rtl="0" eaLnBrk="1" latinLnBrk="0" hangingPunct="1">
        <a:defRPr sz="1483" kern="1200">
          <a:solidFill>
            <a:schemeClr val="tx1"/>
          </a:solidFill>
          <a:latin typeface="+mn-lt"/>
          <a:ea typeface="+mn-ea"/>
          <a:cs typeface="+mn-cs"/>
        </a:defRPr>
      </a:lvl2pPr>
      <a:lvl3pPr marL="753557" algn="l" defTabSz="753557" rtl="0" eaLnBrk="1" latinLnBrk="0" hangingPunct="1">
        <a:defRPr sz="1483" kern="1200">
          <a:solidFill>
            <a:schemeClr val="tx1"/>
          </a:solidFill>
          <a:latin typeface="+mn-lt"/>
          <a:ea typeface="+mn-ea"/>
          <a:cs typeface="+mn-cs"/>
        </a:defRPr>
      </a:lvl3pPr>
      <a:lvl4pPr marL="1130336" algn="l" defTabSz="753557" rtl="0" eaLnBrk="1" latinLnBrk="0" hangingPunct="1">
        <a:defRPr sz="1483" kern="1200">
          <a:solidFill>
            <a:schemeClr val="tx1"/>
          </a:solidFill>
          <a:latin typeface="+mn-lt"/>
          <a:ea typeface="+mn-ea"/>
          <a:cs typeface="+mn-cs"/>
        </a:defRPr>
      </a:lvl4pPr>
      <a:lvl5pPr marL="1507114" algn="l" defTabSz="753557" rtl="0" eaLnBrk="1" latinLnBrk="0" hangingPunct="1">
        <a:defRPr sz="1483" kern="1200">
          <a:solidFill>
            <a:schemeClr val="tx1"/>
          </a:solidFill>
          <a:latin typeface="+mn-lt"/>
          <a:ea typeface="+mn-ea"/>
          <a:cs typeface="+mn-cs"/>
        </a:defRPr>
      </a:lvl5pPr>
      <a:lvl6pPr marL="1883893" algn="l" defTabSz="753557" rtl="0" eaLnBrk="1" latinLnBrk="0" hangingPunct="1">
        <a:defRPr sz="1483" kern="1200">
          <a:solidFill>
            <a:schemeClr val="tx1"/>
          </a:solidFill>
          <a:latin typeface="+mn-lt"/>
          <a:ea typeface="+mn-ea"/>
          <a:cs typeface="+mn-cs"/>
        </a:defRPr>
      </a:lvl6pPr>
      <a:lvl7pPr marL="2260671" algn="l" defTabSz="753557" rtl="0" eaLnBrk="1" latinLnBrk="0" hangingPunct="1">
        <a:defRPr sz="1483" kern="1200">
          <a:solidFill>
            <a:schemeClr val="tx1"/>
          </a:solidFill>
          <a:latin typeface="+mn-lt"/>
          <a:ea typeface="+mn-ea"/>
          <a:cs typeface="+mn-cs"/>
        </a:defRPr>
      </a:lvl7pPr>
      <a:lvl8pPr marL="2637450" algn="l" defTabSz="753557" rtl="0" eaLnBrk="1" latinLnBrk="0" hangingPunct="1">
        <a:defRPr sz="1483" kern="1200">
          <a:solidFill>
            <a:schemeClr val="tx1"/>
          </a:solidFill>
          <a:latin typeface="+mn-lt"/>
          <a:ea typeface="+mn-ea"/>
          <a:cs typeface="+mn-cs"/>
        </a:defRPr>
      </a:lvl8pPr>
      <a:lvl9pPr marL="3014228" algn="l" defTabSz="753557" rtl="0" eaLnBrk="1" latinLnBrk="0" hangingPunct="1">
        <a:defRPr sz="148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b="4707"/>
          <a:stretch/>
        </p:blipFill>
        <p:spPr>
          <a:xfrm>
            <a:off x="-485014" y="0"/>
            <a:ext cx="10543414" cy="5651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058400" cy="56509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058400" cy="56509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3900" t="20931" r="17300" b="20758"/>
          <a:stretch/>
        </p:blipFill>
        <p:spPr>
          <a:xfrm>
            <a:off x="0" y="0"/>
            <a:ext cx="10753344" cy="5998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709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058400" cy="56509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058400" cy="56509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058400" cy="56509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b="5470"/>
          <a:stretch/>
        </p:blipFill>
        <p:spPr>
          <a:xfrm>
            <a:off x="-378823" y="0"/>
            <a:ext cx="10628392" cy="5651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3500" t="20499" r="17429" b="21596"/>
          <a:stretch/>
        </p:blipFill>
        <p:spPr>
          <a:xfrm>
            <a:off x="-287383" y="0"/>
            <a:ext cx="10628593" cy="5860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639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3715" t="20118" r="17000" b="20453"/>
          <a:stretch/>
        </p:blipFill>
        <p:spPr>
          <a:xfrm>
            <a:off x="-431075" y="-461917"/>
            <a:ext cx="10842171" cy="61134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3785" t="20118" r="17000" b="20707"/>
          <a:stretch/>
        </p:blipFill>
        <p:spPr>
          <a:xfrm>
            <a:off x="0" y="-182107"/>
            <a:ext cx="10377815" cy="5833607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058400" cy="5650992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058400" cy="56509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058400" cy="56509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1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058400" cy="56509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3786" t="20499" r="17000" b="20834"/>
          <a:stretch/>
        </p:blipFill>
        <p:spPr>
          <a:xfrm>
            <a:off x="-222070" y="-209006"/>
            <a:ext cx="10829109" cy="60350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3929" t="21388" r="17214" b="20453"/>
          <a:stretch/>
        </p:blipFill>
        <p:spPr>
          <a:xfrm>
            <a:off x="-117566" y="-182881"/>
            <a:ext cx="10763794" cy="598278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2"/>
          <a:srcRect l="23996" t="20069" r="17151" b="21106"/>
          <a:stretch/>
        </p:blipFill>
        <p:spPr>
          <a:xfrm>
            <a:off x="-182880" y="-168910"/>
            <a:ext cx="10652760" cy="5989320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460118" y="654631"/>
            <a:ext cx="10009762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Canva</a:t>
            </a:r>
            <a:endParaRPr lang="en-GB" dirty="0"/>
          </a:p>
          <a:p>
            <a:endParaRPr lang="en-GB" dirty="0"/>
          </a:p>
          <a:p>
            <a:r>
              <a:rPr lang="en-GB" dirty="0"/>
              <a:t>http://jmconsultan.com/promosi-efektive-minimarket/12-49-03-promosi/</a:t>
            </a:r>
          </a:p>
          <a:p>
            <a:endParaRPr lang="en-GB" dirty="0"/>
          </a:p>
          <a:p>
            <a:r>
              <a:rPr lang="en-GB" dirty="0"/>
              <a:t>http://jmconsultan.com/promosi-efektive-minimarket/12-49-03-promosi</a:t>
            </a:r>
            <a:r>
              <a:rPr lang="en-GB" dirty="0" smtClean="0"/>
              <a:t>/</a:t>
            </a:r>
          </a:p>
          <a:p>
            <a:endParaRPr lang="en-GB" dirty="0" smtClean="0"/>
          </a:p>
          <a:p>
            <a:r>
              <a:rPr lang="en-GB" dirty="0" smtClean="0"/>
              <a:t>http</a:t>
            </a:r>
            <a:r>
              <a:rPr lang="en-GB" dirty="0"/>
              <a:t>://www.freepngimg.com/png/16791-target-free-download-png</a:t>
            </a:r>
          </a:p>
          <a:p>
            <a:endParaRPr lang="en-GB" dirty="0" smtClean="0"/>
          </a:p>
          <a:p>
            <a:r>
              <a:rPr lang="en-GB" dirty="0" smtClean="0"/>
              <a:t>http</a:t>
            </a:r>
            <a:r>
              <a:rPr lang="en-GB" dirty="0"/>
              <a:t>://www.knightfrank.co.uk/fi/properties/asuinkiinteist%C3%B6/myyt%C3%A4v%C3%A4n%C3%A4/mumbles-pier-and-foreshore-swansea-sa3-4en/gb14018</a:t>
            </a:r>
          </a:p>
          <a:p>
            <a:endParaRPr lang="en-GB" dirty="0" smtClean="0"/>
          </a:p>
          <a:p>
            <a:r>
              <a:rPr lang="en-GB" dirty="0" smtClean="0"/>
              <a:t>https</a:t>
            </a:r>
            <a:r>
              <a:rPr lang="en-GB" dirty="0"/>
              <a:t>://</a:t>
            </a:r>
            <a:r>
              <a:rPr lang="en-GB" dirty="0" smtClean="0"/>
              <a:t>dri.es/sharing-innovation-with-your-competitors</a:t>
            </a:r>
          </a:p>
          <a:p>
            <a:endParaRPr lang="en-GB" dirty="0"/>
          </a:p>
          <a:p>
            <a:r>
              <a:rPr lang="en-GB" dirty="0"/>
              <a:t>https://mashable.com/2017/06/01/7-traits-of-successful-leaders</a:t>
            </a:r>
            <a:r>
              <a:rPr lang="en-GB" dirty="0" smtClean="0"/>
              <a:t>/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4039153" y="2641084"/>
            <a:ext cx="2487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FFFFFF"/>
                </a:solidFill>
                <a:latin typeface="ChunkfiveEx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7212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3800" t="20574" r="17000" b="22715"/>
          <a:stretch/>
        </p:blipFill>
        <p:spPr>
          <a:xfrm>
            <a:off x="-457200" y="-164177"/>
            <a:ext cx="11064240" cy="5961981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1579254"/>
            <a:ext cx="102961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48056" y="2502585"/>
            <a:ext cx="64830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48056" y="3148917"/>
            <a:ext cx="73792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448056" y="3734696"/>
            <a:ext cx="94640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87355" y="279921"/>
            <a:ext cx="10364237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https://naiarapalanques.wixsite.com/natwalkingtours</a:t>
            </a:r>
          </a:p>
          <a:p>
            <a:endParaRPr lang="en-GB" dirty="0"/>
          </a:p>
          <a:p>
            <a:r>
              <a:rPr lang="en-GB" dirty="0"/>
              <a:t>https://www.ageuk.org.uk/latest-news/archive/gym-visits-increase-with-age/</a:t>
            </a:r>
          </a:p>
          <a:p>
            <a:endParaRPr lang="en-GB" dirty="0" smtClean="0"/>
          </a:p>
          <a:p>
            <a:r>
              <a:rPr lang="en-GB" dirty="0" smtClean="0"/>
              <a:t>https</a:t>
            </a:r>
            <a:r>
              <a:rPr lang="en-GB" dirty="0"/>
              <a:t>://www.ageukmobility.co.uk/mobility-news/article/getting-older-by-numbers</a:t>
            </a:r>
          </a:p>
          <a:p>
            <a:endParaRPr lang="en-GB" dirty="0" smtClean="0"/>
          </a:p>
          <a:p>
            <a:r>
              <a:rPr lang="en-GB" dirty="0" smtClean="0"/>
              <a:t>https</a:t>
            </a:r>
            <a:r>
              <a:rPr lang="en-GB" dirty="0"/>
              <a:t>://www.booking.com/hotel/gb/parc-le-breos-house.en-gb.html </a:t>
            </a:r>
          </a:p>
          <a:p>
            <a:endParaRPr lang="en-GB" dirty="0" smtClean="0"/>
          </a:p>
          <a:p>
            <a:r>
              <a:rPr lang="en-GB" dirty="0" smtClean="0"/>
              <a:t>https</a:t>
            </a:r>
            <a:r>
              <a:rPr lang="en-GB" dirty="0"/>
              <a:t>://</a:t>
            </a:r>
            <a:r>
              <a:rPr lang="en-GB" dirty="0" smtClean="0"/>
              <a:t>www.booking.com/hotel/gb/parc-le-breos-house.en-gb.html</a:t>
            </a:r>
          </a:p>
          <a:p>
            <a:endParaRPr lang="en-GB" dirty="0" smtClean="0"/>
          </a:p>
          <a:p>
            <a:r>
              <a:rPr lang="en-GB" dirty="0"/>
              <a:t>https://www.country-walks.com/tours/welsh-riviera-gower-coast/ 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https://</a:t>
            </a:r>
            <a:r>
              <a:rPr lang="en-GB" dirty="0" smtClean="0"/>
              <a:t>www.economist.com/node/1270771</a:t>
            </a:r>
          </a:p>
          <a:p>
            <a:endParaRPr lang="en-GB" dirty="0"/>
          </a:p>
          <a:p>
            <a:r>
              <a:rPr lang="en-GB" dirty="0"/>
              <a:t>https://www.effortlesshr.com/blog/the-local-business-how-to-separate-yourself-from-your-competitors/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41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3800" t="20574" r="17000" b="22715"/>
          <a:stretch/>
        </p:blipFill>
        <p:spPr>
          <a:xfrm>
            <a:off x="-340468" y="-164177"/>
            <a:ext cx="11064240" cy="596198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35259" y="702527"/>
            <a:ext cx="8637923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https://www.huffingtonpost.com/susan-krauss-whitbourne/fitness-8-exercise-tips-for-the-over-50_b_3287945.html</a:t>
            </a:r>
          </a:p>
          <a:p>
            <a:endParaRPr lang="en-GB" dirty="0"/>
          </a:p>
          <a:p>
            <a:r>
              <a:rPr lang="en-GB" dirty="0"/>
              <a:t>https://www.marketingdonut.co.uk/sales/sales-techniques-and-negotiations/marketing-to-older-consumers</a:t>
            </a:r>
          </a:p>
          <a:p>
            <a:endParaRPr lang="en-GB" dirty="0"/>
          </a:p>
          <a:p>
            <a:r>
              <a:rPr lang="en-GB" dirty="0"/>
              <a:t>https://www.nhs.uk/Livewell/Healthyhearts/Pages/Healthyheartshome.aspx</a:t>
            </a:r>
          </a:p>
          <a:p>
            <a:endParaRPr lang="en-GB" dirty="0"/>
          </a:p>
          <a:p>
            <a:r>
              <a:rPr lang="en-GB" dirty="0" smtClean="0"/>
              <a:t>https</a:t>
            </a:r>
            <a:r>
              <a:rPr lang="en-GB" dirty="0"/>
              <a:t>://www.visitswanseabay.com/destinations/swansea/</a:t>
            </a:r>
          </a:p>
          <a:p>
            <a:endParaRPr lang="en-GB" dirty="0" smtClean="0"/>
          </a:p>
          <a:p>
            <a:r>
              <a:rPr lang="en-GB" dirty="0" smtClean="0"/>
              <a:t>PowToon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8643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74</TotalTime>
  <Words>64</Words>
  <Application>Microsoft Office PowerPoint</Application>
  <PresentationFormat>Custom</PresentationFormat>
  <Paragraphs>43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ChunkfiveEx</vt:lpstr>
      <vt:lpstr>Tw Cen MT</vt:lpstr>
      <vt:lpstr>Tw Cen MT Condensed</vt:lpstr>
      <vt:lpstr>Wingdings 3</vt:lpstr>
      <vt:lpstr>Integral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Naiara Palanques garces (1702373)</dc:creator>
  <cp:keywords/>
  <dc:description>generated using python-pptx</dc:description>
  <cp:lastModifiedBy>Naiara Palanques garces (1702373)</cp:lastModifiedBy>
  <cp:revision>11</cp:revision>
  <dcterms:created xsi:type="dcterms:W3CDTF">2013-01-27T09:14:16Z</dcterms:created>
  <dcterms:modified xsi:type="dcterms:W3CDTF">2018-05-10T11:16:36Z</dcterms:modified>
  <cp:category/>
</cp:coreProperties>
</file>