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FD0A813-6BE8-579D-2CBB-5F8B875B474B}" v="564" dt="2024-09-19T13:33:57.9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James" userId="S::laura.james@uwtsd.ac.uk::e815814b-f5ab-4367-85bb-abbbaf16d579" providerId="AD" clId="Web-{FFD0A813-6BE8-579D-2CBB-5F8B875B474B}"/>
    <pc:docChg chg="addSld modSld addMainMaster delMainMaster modMainMaster">
      <pc:chgData name="Laura James" userId="S::laura.james@uwtsd.ac.uk::e815814b-f5ab-4367-85bb-abbbaf16d579" providerId="AD" clId="Web-{FFD0A813-6BE8-579D-2CBB-5F8B875B474B}" dt="2024-09-19T13:33:57.959" v="560" actId="20577"/>
      <pc:docMkLst>
        <pc:docMk/>
      </pc:docMkLst>
      <pc:sldChg chg="addSp delSp modSp mod setBg modClrScheme chgLayout">
        <pc:chgData name="Laura James" userId="S::laura.james@uwtsd.ac.uk::e815814b-f5ab-4367-85bb-abbbaf16d579" providerId="AD" clId="Web-{FFD0A813-6BE8-579D-2CBB-5F8B875B474B}" dt="2024-09-19T13:06:35.847" v="119"/>
        <pc:sldMkLst>
          <pc:docMk/>
          <pc:sldMk cId="109857222" sldId="256"/>
        </pc:sldMkLst>
        <pc:spChg chg="mod">
          <ac:chgData name="Laura James" userId="S::laura.james@uwtsd.ac.uk::e815814b-f5ab-4367-85bb-abbbaf16d579" providerId="AD" clId="Web-{FFD0A813-6BE8-579D-2CBB-5F8B875B474B}" dt="2024-09-19T12:50:35.315" v="4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Laura James" userId="S::laura.james@uwtsd.ac.uk::e815814b-f5ab-4367-85bb-abbbaf16d579" providerId="AD" clId="Web-{FFD0A813-6BE8-579D-2CBB-5F8B875B474B}" dt="2024-09-19T12:50:35.315" v="45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Laura James" userId="S::laura.james@uwtsd.ac.uk::e815814b-f5ab-4367-85bb-abbbaf16d579" providerId="AD" clId="Web-{FFD0A813-6BE8-579D-2CBB-5F8B875B474B}" dt="2024-09-19T12:50:35.315" v="45"/>
          <ac:spMkLst>
            <pc:docMk/>
            <pc:sldMk cId="109857222" sldId="256"/>
            <ac:spMk id="9" creationId="{EB95B01E-5851-431E-863B-0FAC65669516}"/>
          </ac:spMkLst>
        </pc:spChg>
        <pc:grpChg chg="add">
          <ac:chgData name="Laura James" userId="S::laura.james@uwtsd.ac.uk::e815814b-f5ab-4367-85bb-abbbaf16d579" providerId="AD" clId="Web-{FFD0A813-6BE8-579D-2CBB-5F8B875B474B}" dt="2024-09-19T12:50:35.315" v="45"/>
          <ac:grpSpMkLst>
            <pc:docMk/>
            <pc:sldMk cId="109857222" sldId="256"/>
            <ac:grpSpMk id="11" creationId="{5F17E415-B31D-479C-85EC-3974EB6DEDB8}"/>
          </ac:grpSpMkLst>
        </pc:grpChg>
        <pc:picChg chg="add">
          <ac:chgData name="Laura James" userId="S::laura.james@uwtsd.ac.uk::e815814b-f5ab-4367-85bb-abbbaf16d579" providerId="AD" clId="Web-{FFD0A813-6BE8-579D-2CBB-5F8B875B474B}" dt="2024-09-19T12:50:35.315" v="45"/>
          <ac:picMkLst>
            <pc:docMk/>
            <pc:sldMk cId="109857222" sldId="256"/>
            <ac:picMk id="4" creationId="{52718C9E-A4D2-7029-9DB5-E4E9E0F378B7}"/>
          </ac:picMkLst>
        </pc:picChg>
        <pc:picChg chg="add del mod">
          <ac:chgData name="Laura James" userId="S::laura.james@uwtsd.ac.uk::e815814b-f5ab-4367-85bb-abbbaf16d579" providerId="AD" clId="Web-{FFD0A813-6BE8-579D-2CBB-5F8B875B474B}" dt="2024-09-19T12:51:17.645" v="48"/>
          <ac:picMkLst>
            <pc:docMk/>
            <pc:sldMk cId="109857222" sldId="256"/>
            <ac:picMk id="5" creationId="{CAFA801B-B88E-4BAA-D5D8-3EDCFE557737}"/>
          </ac:picMkLst>
        </pc:picChg>
      </pc:sldChg>
      <pc:sldChg chg="modSp new mod setBg">
        <pc:chgData name="Laura James" userId="S::laura.james@uwtsd.ac.uk::e815814b-f5ab-4367-85bb-abbbaf16d579" providerId="AD" clId="Web-{FFD0A813-6BE8-579D-2CBB-5F8B875B474B}" dt="2024-09-19T13:06:35.847" v="119"/>
        <pc:sldMkLst>
          <pc:docMk/>
          <pc:sldMk cId="374390137" sldId="257"/>
        </pc:sldMkLst>
        <pc:spChg chg="mod">
          <ac:chgData name="Laura James" userId="S::laura.james@uwtsd.ac.uk::e815814b-f5ab-4367-85bb-abbbaf16d579" providerId="AD" clId="Web-{FFD0A813-6BE8-579D-2CBB-5F8B875B474B}" dt="2024-09-19T12:52:24.227" v="60" actId="20577"/>
          <ac:spMkLst>
            <pc:docMk/>
            <pc:sldMk cId="374390137" sldId="257"/>
            <ac:spMk id="2" creationId="{EB1BFAB9-252F-DC62-CD09-9C5611807F56}"/>
          </ac:spMkLst>
        </pc:spChg>
        <pc:spChg chg="mod">
          <ac:chgData name="Laura James" userId="S::laura.james@uwtsd.ac.uk::e815814b-f5ab-4367-85bb-abbbaf16d579" providerId="AD" clId="Web-{FFD0A813-6BE8-579D-2CBB-5F8B875B474B}" dt="2024-09-19T13:06:19.674" v="117" actId="20577"/>
          <ac:spMkLst>
            <pc:docMk/>
            <pc:sldMk cId="374390137" sldId="257"/>
            <ac:spMk id="3" creationId="{CAF19244-C387-22E2-1217-428BAB3ED637}"/>
          </ac:spMkLst>
        </pc:spChg>
      </pc:sldChg>
      <pc:sldChg chg="modSp new mod">
        <pc:chgData name="Laura James" userId="S::laura.james@uwtsd.ac.uk::e815814b-f5ab-4367-85bb-abbbaf16d579" providerId="AD" clId="Web-{FFD0A813-6BE8-579D-2CBB-5F8B875B474B}" dt="2024-09-19T13:08:37.447" v="234" actId="20577"/>
        <pc:sldMkLst>
          <pc:docMk/>
          <pc:sldMk cId="812257988" sldId="258"/>
        </pc:sldMkLst>
        <pc:spChg chg="mod">
          <ac:chgData name="Laura James" userId="S::laura.james@uwtsd.ac.uk::e815814b-f5ab-4367-85bb-abbbaf16d579" providerId="AD" clId="Web-{FFD0A813-6BE8-579D-2CBB-5F8B875B474B}" dt="2024-09-19T13:06:47.863" v="135" actId="20577"/>
          <ac:spMkLst>
            <pc:docMk/>
            <pc:sldMk cId="812257988" sldId="258"/>
            <ac:spMk id="2" creationId="{4E557515-12B1-5621-D250-C7CB4E276723}"/>
          </ac:spMkLst>
        </pc:spChg>
        <pc:spChg chg="mod">
          <ac:chgData name="Laura James" userId="S::laura.james@uwtsd.ac.uk::e815814b-f5ab-4367-85bb-abbbaf16d579" providerId="AD" clId="Web-{FFD0A813-6BE8-579D-2CBB-5F8B875B474B}" dt="2024-09-19T13:08:37.447" v="234" actId="20577"/>
          <ac:spMkLst>
            <pc:docMk/>
            <pc:sldMk cId="812257988" sldId="258"/>
            <ac:spMk id="3" creationId="{57C07159-CC2F-2A6D-BA30-E7D326952852}"/>
          </ac:spMkLst>
        </pc:spChg>
      </pc:sldChg>
      <pc:sldChg chg="addSp delSp modSp new mod setBg">
        <pc:chgData name="Laura James" userId="S::laura.james@uwtsd.ac.uk::e815814b-f5ab-4367-85bb-abbbaf16d579" providerId="AD" clId="Web-{FFD0A813-6BE8-579D-2CBB-5F8B875B474B}" dt="2024-09-19T13:14:37.121" v="242"/>
        <pc:sldMkLst>
          <pc:docMk/>
          <pc:sldMk cId="2183947846" sldId="259"/>
        </pc:sldMkLst>
        <pc:spChg chg="mod">
          <ac:chgData name="Laura James" userId="S::laura.james@uwtsd.ac.uk::e815814b-f5ab-4367-85bb-abbbaf16d579" providerId="AD" clId="Web-{FFD0A813-6BE8-579D-2CBB-5F8B875B474B}" dt="2024-09-19T13:14:37.121" v="242"/>
          <ac:spMkLst>
            <pc:docMk/>
            <pc:sldMk cId="2183947846" sldId="259"/>
            <ac:spMk id="2" creationId="{CE343978-77D5-0B34-7533-CBA3222709B4}"/>
          </ac:spMkLst>
        </pc:spChg>
        <pc:spChg chg="del">
          <ac:chgData name="Laura James" userId="S::laura.james@uwtsd.ac.uk::e815814b-f5ab-4367-85bb-abbbaf16d579" providerId="AD" clId="Web-{FFD0A813-6BE8-579D-2CBB-5F8B875B474B}" dt="2024-09-19T13:14:18.901" v="240"/>
          <ac:spMkLst>
            <pc:docMk/>
            <pc:sldMk cId="2183947846" sldId="259"/>
            <ac:spMk id="3" creationId="{6947703B-534B-9121-5073-39E383E1B63F}"/>
          </ac:spMkLst>
        </pc:spChg>
        <pc:spChg chg="add">
          <ac:chgData name="Laura James" userId="S::laura.james@uwtsd.ac.uk::e815814b-f5ab-4367-85bb-abbbaf16d579" providerId="AD" clId="Web-{FFD0A813-6BE8-579D-2CBB-5F8B875B474B}" dt="2024-09-19T13:14:37.121" v="242"/>
          <ac:spMkLst>
            <pc:docMk/>
            <pc:sldMk cId="2183947846" sldId="259"/>
            <ac:spMk id="21" creationId="{6DC8E2D9-6729-4614-8667-C1016D3182E4}"/>
          </ac:spMkLst>
        </pc:spChg>
        <pc:spChg chg="add">
          <ac:chgData name="Laura James" userId="S::laura.james@uwtsd.ac.uk::e815814b-f5ab-4367-85bb-abbbaf16d579" providerId="AD" clId="Web-{FFD0A813-6BE8-579D-2CBB-5F8B875B474B}" dt="2024-09-19T13:14:37.121" v="242"/>
          <ac:spMkLst>
            <pc:docMk/>
            <pc:sldMk cId="2183947846" sldId="259"/>
            <ac:spMk id="23" creationId="{9C51935E-4A08-4AE4-8E13-F40CD3C4F1C4}"/>
          </ac:spMkLst>
        </pc:spChg>
        <pc:grpChg chg="add">
          <ac:chgData name="Laura James" userId="S::laura.james@uwtsd.ac.uk::e815814b-f5ab-4367-85bb-abbbaf16d579" providerId="AD" clId="Web-{FFD0A813-6BE8-579D-2CBB-5F8B875B474B}" dt="2024-09-19T13:14:37.121" v="242"/>
          <ac:grpSpMkLst>
            <pc:docMk/>
            <pc:sldMk cId="2183947846" sldId="259"/>
            <ac:grpSpMk id="9" creationId="{BF4E480B-94D6-46F9-A2B6-B98D311FDC19}"/>
          </ac:grpSpMkLst>
        </pc:grpChg>
        <pc:grpChg chg="add">
          <ac:chgData name="Laura James" userId="S::laura.james@uwtsd.ac.uk::e815814b-f5ab-4367-85bb-abbbaf16d579" providerId="AD" clId="Web-{FFD0A813-6BE8-579D-2CBB-5F8B875B474B}" dt="2024-09-19T13:14:37.121" v="242"/>
          <ac:grpSpMkLst>
            <pc:docMk/>
            <pc:sldMk cId="2183947846" sldId="259"/>
            <ac:grpSpMk id="25" creationId="{C06FCA06-93DB-42F6-8250-FE5DED5A68E8}"/>
          </ac:grpSpMkLst>
        </pc:grpChg>
        <pc:picChg chg="add mod">
          <ac:chgData name="Laura James" userId="S::laura.james@uwtsd.ac.uk::e815814b-f5ab-4367-85bb-abbbaf16d579" providerId="AD" clId="Web-{FFD0A813-6BE8-579D-2CBB-5F8B875B474B}" dt="2024-09-19T13:14:37.121" v="242"/>
          <ac:picMkLst>
            <pc:docMk/>
            <pc:sldMk cId="2183947846" sldId="259"/>
            <ac:picMk id="4" creationId="{74EE205F-4FEA-A8B0-95D5-B56CC2D24D1E}"/>
          </ac:picMkLst>
        </pc:picChg>
      </pc:sldChg>
      <pc:sldChg chg="addSp delSp modSp new mod setBg">
        <pc:chgData name="Laura James" userId="S::laura.james@uwtsd.ac.uk::e815814b-f5ab-4367-85bb-abbbaf16d579" providerId="AD" clId="Web-{FFD0A813-6BE8-579D-2CBB-5F8B875B474B}" dt="2024-09-19T13:15:44.327" v="248" actId="20577"/>
        <pc:sldMkLst>
          <pc:docMk/>
          <pc:sldMk cId="3459782582" sldId="260"/>
        </pc:sldMkLst>
        <pc:spChg chg="mod">
          <ac:chgData name="Laura James" userId="S::laura.james@uwtsd.ac.uk::e815814b-f5ab-4367-85bb-abbbaf16d579" providerId="AD" clId="Web-{FFD0A813-6BE8-579D-2CBB-5F8B875B474B}" dt="2024-09-19T13:15:44.327" v="248" actId="20577"/>
          <ac:spMkLst>
            <pc:docMk/>
            <pc:sldMk cId="3459782582" sldId="260"/>
            <ac:spMk id="2" creationId="{8240FDAD-DFB5-13DA-1D6C-530B63305167}"/>
          </ac:spMkLst>
        </pc:spChg>
        <pc:spChg chg="del">
          <ac:chgData name="Laura James" userId="S::laura.james@uwtsd.ac.uk::e815814b-f5ab-4367-85bb-abbbaf16d579" providerId="AD" clId="Web-{FFD0A813-6BE8-579D-2CBB-5F8B875B474B}" dt="2024-09-19T13:15:28.405" v="246"/>
          <ac:spMkLst>
            <pc:docMk/>
            <pc:sldMk cId="3459782582" sldId="260"/>
            <ac:spMk id="3" creationId="{E0BA7F64-4BEE-2541-B3B0-0A807CF1992F}"/>
          </ac:spMkLst>
        </pc:spChg>
        <pc:picChg chg="add del mod ord">
          <ac:chgData name="Laura James" userId="S::laura.james@uwtsd.ac.uk::e815814b-f5ab-4367-85bb-abbbaf16d579" providerId="AD" clId="Web-{FFD0A813-6BE8-579D-2CBB-5F8B875B474B}" dt="2024-09-19T13:15:40.436" v="247"/>
          <ac:picMkLst>
            <pc:docMk/>
            <pc:sldMk cId="3459782582" sldId="260"/>
            <ac:picMk id="4" creationId="{8DD61C43-CBA8-8D05-B989-71D13A9C2FE3}"/>
          </ac:picMkLst>
        </pc:picChg>
      </pc:sldChg>
      <pc:sldChg chg="addSp modSp new mod setBg">
        <pc:chgData name="Laura James" userId="S::laura.james@uwtsd.ac.uk::e815814b-f5ab-4367-85bb-abbbaf16d579" providerId="AD" clId="Web-{FFD0A813-6BE8-579D-2CBB-5F8B875B474B}" dt="2024-09-19T13:27:03.923" v="386"/>
        <pc:sldMkLst>
          <pc:docMk/>
          <pc:sldMk cId="1099195112" sldId="261"/>
        </pc:sldMkLst>
        <pc:spChg chg="mod">
          <ac:chgData name="Laura James" userId="S::laura.james@uwtsd.ac.uk::e815814b-f5ab-4367-85bb-abbbaf16d579" providerId="AD" clId="Web-{FFD0A813-6BE8-579D-2CBB-5F8B875B474B}" dt="2024-09-19T13:26:57.876" v="385"/>
          <ac:spMkLst>
            <pc:docMk/>
            <pc:sldMk cId="1099195112" sldId="261"/>
            <ac:spMk id="2" creationId="{EC7EA5CC-7AB5-500B-B221-CF98E2443441}"/>
          </ac:spMkLst>
        </pc:spChg>
        <pc:spChg chg="mod ord">
          <ac:chgData name="Laura James" userId="S::laura.james@uwtsd.ac.uk::e815814b-f5ab-4367-85bb-abbbaf16d579" providerId="AD" clId="Web-{FFD0A813-6BE8-579D-2CBB-5F8B875B474B}" dt="2024-09-19T13:26:57.876" v="385"/>
          <ac:spMkLst>
            <pc:docMk/>
            <pc:sldMk cId="1099195112" sldId="261"/>
            <ac:spMk id="3" creationId="{2A9F58E6-DD04-A095-44DA-51EDB9DF176E}"/>
          </ac:spMkLst>
        </pc:spChg>
        <pc:spChg chg="add">
          <ac:chgData name="Laura James" userId="S::laura.james@uwtsd.ac.uk::e815814b-f5ab-4367-85bb-abbbaf16d579" providerId="AD" clId="Web-{FFD0A813-6BE8-579D-2CBB-5F8B875B474B}" dt="2024-09-19T13:26:57.876" v="385"/>
          <ac:spMkLst>
            <pc:docMk/>
            <pc:sldMk cId="1099195112" sldId="261"/>
            <ac:spMk id="9" creationId="{7D2FD795-8DF5-44F0-8664-4D8F626DD85A}"/>
          </ac:spMkLst>
        </pc:spChg>
        <pc:spChg chg="add">
          <ac:chgData name="Laura James" userId="S::laura.james@uwtsd.ac.uk::e815814b-f5ab-4367-85bb-abbbaf16d579" providerId="AD" clId="Web-{FFD0A813-6BE8-579D-2CBB-5F8B875B474B}" dt="2024-09-19T13:26:57.876" v="385"/>
          <ac:spMkLst>
            <pc:docMk/>
            <pc:sldMk cId="1099195112" sldId="261"/>
            <ac:spMk id="23" creationId="{9D8267F7-1115-4F9A-BEF5-BB6664BCF0DB}"/>
          </ac:spMkLst>
        </pc:spChg>
        <pc:grpChg chg="add">
          <ac:chgData name="Laura James" userId="S::laura.james@uwtsd.ac.uk::e815814b-f5ab-4367-85bb-abbbaf16d579" providerId="AD" clId="Web-{FFD0A813-6BE8-579D-2CBB-5F8B875B474B}" dt="2024-09-19T13:26:57.876" v="385"/>
          <ac:grpSpMkLst>
            <pc:docMk/>
            <pc:sldMk cId="1099195112" sldId="261"/>
            <ac:grpSpMk id="11" creationId="{7C6B683D-13FA-4605-8648-01FC9C82FEC8}"/>
          </ac:grpSpMkLst>
        </pc:grpChg>
        <pc:picChg chg="add mod">
          <ac:chgData name="Laura James" userId="S::laura.james@uwtsd.ac.uk::e815814b-f5ab-4367-85bb-abbbaf16d579" providerId="AD" clId="Web-{FFD0A813-6BE8-579D-2CBB-5F8B875B474B}" dt="2024-09-19T13:26:57.876" v="385"/>
          <ac:picMkLst>
            <pc:docMk/>
            <pc:sldMk cId="1099195112" sldId="261"/>
            <ac:picMk id="4" creationId="{79136C6B-0680-81A2-17D3-CF4088291880}"/>
          </ac:picMkLst>
        </pc:picChg>
      </pc:sldChg>
      <pc:sldChg chg="addSp delSp modSp new mod setBg">
        <pc:chgData name="Laura James" userId="S::laura.james@uwtsd.ac.uk::e815814b-f5ab-4367-85bb-abbbaf16d579" providerId="AD" clId="Web-{FFD0A813-6BE8-579D-2CBB-5F8B875B474B}" dt="2024-09-19T13:27:47.347" v="392"/>
        <pc:sldMkLst>
          <pc:docMk/>
          <pc:sldMk cId="3275328746" sldId="262"/>
        </pc:sldMkLst>
        <pc:spChg chg="mod">
          <ac:chgData name="Laura James" userId="S::laura.james@uwtsd.ac.uk::e815814b-f5ab-4367-85bb-abbbaf16d579" providerId="AD" clId="Web-{FFD0A813-6BE8-579D-2CBB-5F8B875B474B}" dt="2024-09-19T13:27:47.347" v="392"/>
          <ac:spMkLst>
            <pc:docMk/>
            <pc:sldMk cId="3275328746" sldId="262"/>
            <ac:spMk id="2" creationId="{19D88136-14F4-DB3C-AFA4-17B95B840944}"/>
          </ac:spMkLst>
        </pc:spChg>
        <pc:spChg chg="del mod">
          <ac:chgData name="Laura James" userId="S::laura.james@uwtsd.ac.uk::e815814b-f5ab-4367-85bb-abbbaf16d579" providerId="AD" clId="Web-{FFD0A813-6BE8-579D-2CBB-5F8B875B474B}" dt="2024-09-19T13:27:37.862" v="391"/>
          <ac:spMkLst>
            <pc:docMk/>
            <pc:sldMk cId="3275328746" sldId="262"/>
            <ac:spMk id="3" creationId="{BF6DBACB-B1FF-81CD-5925-EC2C8AE2F4D1}"/>
          </ac:spMkLst>
        </pc:spChg>
        <pc:spChg chg="add">
          <ac:chgData name="Laura James" userId="S::laura.james@uwtsd.ac.uk::e815814b-f5ab-4367-85bb-abbbaf16d579" providerId="AD" clId="Web-{FFD0A813-6BE8-579D-2CBB-5F8B875B474B}" dt="2024-09-19T13:27:47.347" v="392"/>
          <ac:spMkLst>
            <pc:docMk/>
            <pc:sldMk cId="3275328746" sldId="262"/>
            <ac:spMk id="21" creationId="{6DC8E2D9-6729-4614-8667-C1016D3182E4}"/>
          </ac:spMkLst>
        </pc:spChg>
        <pc:spChg chg="add">
          <ac:chgData name="Laura James" userId="S::laura.james@uwtsd.ac.uk::e815814b-f5ab-4367-85bb-abbbaf16d579" providerId="AD" clId="Web-{FFD0A813-6BE8-579D-2CBB-5F8B875B474B}" dt="2024-09-19T13:27:47.347" v="392"/>
          <ac:spMkLst>
            <pc:docMk/>
            <pc:sldMk cId="3275328746" sldId="262"/>
            <ac:spMk id="23" creationId="{9B9AACA9-BD92-429F-8047-0731DB46F99F}"/>
          </ac:spMkLst>
        </pc:spChg>
        <pc:grpChg chg="add">
          <ac:chgData name="Laura James" userId="S::laura.james@uwtsd.ac.uk::e815814b-f5ab-4367-85bb-abbbaf16d579" providerId="AD" clId="Web-{FFD0A813-6BE8-579D-2CBB-5F8B875B474B}" dt="2024-09-19T13:27:47.347" v="392"/>
          <ac:grpSpMkLst>
            <pc:docMk/>
            <pc:sldMk cId="3275328746" sldId="262"/>
            <ac:grpSpMk id="9" creationId="{BF4E480B-94D6-46F9-A2B6-B98D311FDC19}"/>
          </ac:grpSpMkLst>
        </pc:grpChg>
        <pc:grpChg chg="add">
          <ac:chgData name="Laura James" userId="S::laura.james@uwtsd.ac.uk::e815814b-f5ab-4367-85bb-abbbaf16d579" providerId="AD" clId="Web-{FFD0A813-6BE8-579D-2CBB-5F8B875B474B}" dt="2024-09-19T13:27:47.347" v="392"/>
          <ac:grpSpMkLst>
            <pc:docMk/>
            <pc:sldMk cId="3275328746" sldId="262"/>
            <ac:grpSpMk id="25" creationId="{5412811B-4486-4A34-898B-B825541478EB}"/>
          </ac:grpSpMkLst>
        </pc:grpChg>
        <pc:picChg chg="add mod ord">
          <ac:chgData name="Laura James" userId="S::laura.james@uwtsd.ac.uk::e815814b-f5ab-4367-85bb-abbbaf16d579" providerId="AD" clId="Web-{FFD0A813-6BE8-579D-2CBB-5F8B875B474B}" dt="2024-09-19T13:27:47.347" v="392"/>
          <ac:picMkLst>
            <pc:docMk/>
            <pc:sldMk cId="3275328746" sldId="262"/>
            <ac:picMk id="4" creationId="{87E4B640-F206-D62F-6287-84C46CA993E6}"/>
          </ac:picMkLst>
        </pc:picChg>
      </pc:sldChg>
      <pc:sldChg chg="addSp modSp new mod setBg">
        <pc:chgData name="Laura James" userId="S::laura.james@uwtsd.ac.uk::e815814b-f5ab-4367-85bb-abbbaf16d579" providerId="AD" clId="Web-{FFD0A813-6BE8-579D-2CBB-5F8B875B474B}" dt="2024-09-19T13:30:44.903" v="474"/>
        <pc:sldMkLst>
          <pc:docMk/>
          <pc:sldMk cId="2919187771" sldId="263"/>
        </pc:sldMkLst>
        <pc:spChg chg="mod">
          <ac:chgData name="Laura James" userId="S::laura.james@uwtsd.ac.uk::e815814b-f5ab-4367-85bb-abbbaf16d579" providerId="AD" clId="Web-{FFD0A813-6BE8-579D-2CBB-5F8B875B474B}" dt="2024-09-19T13:30:27.090" v="470"/>
          <ac:spMkLst>
            <pc:docMk/>
            <pc:sldMk cId="2919187771" sldId="263"/>
            <ac:spMk id="2" creationId="{39EDB5EA-CA22-3D27-371D-43A8CF153744}"/>
          </ac:spMkLst>
        </pc:spChg>
        <pc:spChg chg="mod">
          <ac:chgData name="Laura James" userId="S::laura.james@uwtsd.ac.uk::e815814b-f5ab-4367-85bb-abbbaf16d579" providerId="AD" clId="Web-{FFD0A813-6BE8-579D-2CBB-5F8B875B474B}" dt="2024-09-19T13:30:27.090" v="470"/>
          <ac:spMkLst>
            <pc:docMk/>
            <pc:sldMk cId="2919187771" sldId="263"/>
            <ac:spMk id="3" creationId="{DA9C3D58-5537-833D-BCDD-FC4838AC7EFD}"/>
          </ac:spMkLst>
        </pc:spChg>
        <pc:spChg chg="add">
          <ac:chgData name="Laura James" userId="S::laura.james@uwtsd.ac.uk::e815814b-f5ab-4367-85bb-abbbaf16d579" providerId="AD" clId="Web-{FFD0A813-6BE8-579D-2CBB-5F8B875B474B}" dt="2024-09-19T13:30:27.090" v="470"/>
          <ac:spMkLst>
            <pc:docMk/>
            <pc:sldMk cId="2919187771" sldId="263"/>
            <ac:spMk id="9" creationId="{81C8C0F4-5C44-4C3F-B321-5CB3E2BABC2C}"/>
          </ac:spMkLst>
        </pc:spChg>
        <pc:spChg chg="add">
          <ac:chgData name="Laura James" userId="S::laura.james@uwtsd.ac.uk::e815814b-f5ab-4367-85bb-abbbaf16d579" providerId="AD" clId="Web-{FFD0A813-6BE8-579D-2CBB-5F8B875B474B}" dt="2024-09-19T13:30:27.090" v="470"/>
          <ac:spMkLst>
            <pc:docMk/>
            <pc:sldMk cId="2919187771" sldId="263"/>
            <ac:spMk id="16" creationId="{837F2C8F-CC11-4A18-AA7E-AE8C022CDCC8}"/>
          </ac:spMkLst>
        </pc:spChg>
        <pc:grpChg chg="add">
          <ac:chgData name="Laura James" userId="S::laura.james@uwtsd.ac.uk::e815814b-f5ab-4367-85bb-abbbaf16d579" providerId="AD" clId="Web-{FFD0A813-6BE8-579D-2CBB-5F8B875B474B}" dt="2024-09-19T13:30:27.090" v="470"/>
          <ac:grpSpMkLst>
            <pc:docMk/>
            <pc:sldMk cId="2919187771" sldId="263"/>
            <ac:grpSpMk id="11" creationId="{987A62DB-71D7-497D-BE1C-933ECB515A68}"/>
          </ac:grpSpMkLst>
        </pc:grpChg>
        <pc:picChg chg="add mod">
          <ac:chgData name="Laura James" userId="S::laura.james@uwtsd.ac.uk::e815814b-f5ab-4367-85bb-abbbaf16d579" providerId="AD" clId="Web-{FFD0A813-6BE8-579D-2CBB-5F8B875B474B}" dt="2024-09-19T13:30:27.090" v="470"/>
          <ac:picMkLst>
            <pc:docMk/>
            <pc:sldMk cId="2919187771" sldId="263"/>
            <ac:picMk id="4" creationId="{02A704D5-9B35-40E0-4023-AAD50AFA5A15}"/>
          </ac:picMkLst>
        </pc:picChg>
      </pc:sldChg>
      <pc:sldChg chg="addSp delSp modSp new mod setBg">
        <pc:chgData name="Laura James" userId="S::laura.james@uwtsd.ac.uk::e815814b-f5ab-4367-85bb-abbbaf16d579" providerId="AD" clId="Web-{FFD0A813-6BE8-579D-2CBB-5F8B875B474B}" dt="2024-09-19T13:31:53.641" v="512"/>
        <pc:sldMkLst>
          <pc:docMk/>
          <pc:sldMk cId="2456008839" sldId="264"/>
        </pc:sldMkLst>
        <pc:spChg chg="mod">
          <ac:chgData name="Laura James" userId="S::laura.james@uwtsd.ac.uk::e815814b-f5ab-4367-85bb-abbbaf16d579" providerId="AD" clId="Web-{FFD0A813-6BE8-579D-2CBB-5F8B875B474B}" dt="2024-09-19T13:31:53.641" v="512"/>
          <ac:spMkLst>
            <pc:docMk/>
            <pc:sldMk cId="2456008839" sldId="264"/>
            <ac:spMk id="2" creationId="{77940D97-F7C4-244B-B6A1-91977EA60BF5}"/>
          </ac:spMkLst>
        </pc:spChg>
        <pc:spChg chg="add del mod ord">
          <ac:chgData name="Laura James" userId="S::laura.james@uwtsd.ac.uk::e815814b-f5ab-4367-85bb-abbbaf16d579" providerId="AD" clId="Web-{FFD0A813-6BE8-579D-2CBB-5F8B875B474B}" dt="2024-09-19T13:31:53.641" v="512"/>
          <ac:spMkLst>
            <pc:docMk/>
            <pc:sldMk cId="2456008839" sldId="264"/>
            <ac:spMk id="3" creationId="{4E61E949-BE02-2852-AE8C-60440A1E3CE1}"/>
          </ac:spMkLst>
        </pc:spChg>
        <pc:spChg chg="add del mod">
          <ac:chgData name="Laura James" userId="S::laura.james@uwtsd.ac.uk::e815814b-f5ab-4367-85bb-abbbaf16d579" providerId="AD" clId="Web-{FFD0A813-6BE8-579D-2CBB-5F8B875B474B}" dt="2024-09-19T13:31:21.280" v="508"/>
          <ac:spMkLst>
            <pc:docMk/>
            <pc:sldMk cId="2456008839" sldId="264"/>
            <ac:spMk id="5" creationId="{BD65F9C5-0AA0-9303-E6BF-0F630F336B92}"/>
          </ac:spMkLst>
        </pc:spChg>
        <pc:spChg chg="add del">
          <ac:chgData name="Laura James" userId="S::laura.james@uwtsd.ac.uk::e815814b-f5ab-4367-85bb-abbbaf16d579" providerId="AD" clId="Web-{FFD0A813-6BE8-579D-2CBB-5F8B875B474B}" dt="2024-09-19T13:31:31.499" v="510"/>
          <ac:spMkLst>
            <pc:docMk/>
            <pc:sldMk cId="2456008839" sldId="264"/>
            <ac:spMk id="20" creationId="{6DC8E2D9-6729-4614-8667-C1016D3182E4}"/>
          </ac:spMkLst>
        </pc:spChg>
        <pc:spChg chg="add del">
          <ac:chgData name="Laura James" userId="S::laura.james@uwtsd.ac.uk::e815814b-f5ab-4367-85bb-abbbaf16d579" providerId="AD" clId="Web-{FFD0A813-6BE8-579D-2CBB-5F8B875B474B}" dt="2024-09-19T13:31:31.499" v="510"/>
          <ac:spMkLst>
            <pc:docMk/>
            <pc:sldMk cId="2456008839" sldId="264"/>
            <ac:spMk id="22" creationId="{9B9AACA9-BD92-429F-8047-0731DB46F99F}"/>
          </ac:spMkLst>
        </pc:spChg>
        <pc:spChg chg="add">
          <ac:chgData name="Laura James" userId="S::laura.james@uwtsd.ac.uk::e815814b-f5ab-4367-85bb-abbbaf16d579" providerId="AD" clId="Web-{FFD0A813-6BE8-579D-2CBB-5F8B875B474B}" dt="2024-09-19T13:31:53.641" v="512"/>
          <ac:spMkLst>
            <pc:docMk/>
            <pc:sldMk cId="2456008839" sldId="264"/>
            <ac:spMk id="23" creationId="{6DC8E2D9-6729-4614-8667-C1016D3182E4}"/>
          </ac:spMkLst>
        </pc:spChg>
        <pc:spChg chg="add">
          <ac:chgData name="Laura James" userId="S::laura.james@uwtsd.ac.uk::e815814b-f5ab-4367-85bb-abbbaf16d579" providerId="AD" clId="Web-{FFD0A813-6BE8-579D-2CBB-5F8B875B474B}" dt="2024-09-19T13:31:53.641" v="512"/>
          <ac:spMkLst>
            <pc:docMk/>
            <pc:sldMk cId="2456008839" sldId="264"/>
            <ac:spMk id="25" creationId="{9B9AACA9-BD92-429F-8047-0731DB46F99F}"/>
          </ac:spMkLst>
        </pc:spChg>
        <pc:grpChg chg="add del">
          <ac:chgData name="Laura James" userId="S::laura.james@uwtsd.ac.uk::e815814b-f5ab-4367-85bb-abbbaf16d579" providerId="AD" clId="Web-{FFD0A813-6BE8-579D-2CBB-5F8B875B474B}" dt="2024-09-19T13:31:31.499" v="510"/>
          <ac:grpSpMkLst>
            <pc:docMk/>
            <pc:sldMk cId="2456008839" sldId="264"/>
            <ac:grpSpMk id="8" creationId="{BF4E480B-94D6-46F9-A2B6-B98D311FDC19}"/>
          </ac:grpSpMkLst>
        </pc:grpChg>
        <pc:grpChg chg="add">
          <ac:chgData name="Laura James" userId="S::laura.james@uwtsd.ac.uk::e815814b-f5ab-4367-85bb-abbbaf16d579" providerId="AD" clId="Web-{FFD0A813-6BE8-579D-2CBB-5F8B875B474B}" dt="2024-09-19T13:31:53.641" v="512"/>
          <ac:grpSpMkLst>
            <pc:docMk/>
            <pc:sldMk cId="2456008839" sldId="264"/>
            <ac:grpSpMk id="11" creationId="{BF4E480B-94D6-46F9-A2B6-B98D311FDC19}"/>
          </ac:grpSpMkLst>
        </pc:grpChg>
        <pc:grpChg chg="add del">
          <ac:chgData name="Laura James" userId="S::laura.james@uwtsd.ac.uk::e815814b-f5ab-4367-85bb-abbbaf16d579" providerId="AD" clId="Web-{FFD0A813-6BE8-579D-2CBB-5F8B875B474B}" dt="2024-09-19T13:31:31.499" v="510"/>
          <ac:grpSpMkLst>
            <pc:docMk/>
            <pc:sldMk cId="2456008839" sldId="264"/>
            <ac:grpSpMk id="24" creationId="{2DFE3358-29EE-4087-8570-9666D88A16FC}"/>
          </ac:grpSpMkLst>
        </pc:grpChg>
        <pc:grpChg chg="add">
          <ac:chgData name="Laura James" userId="S::laura.james@uwtsd.ac.uk::e815814b-f5ab-4367-85bb-abbbaf16d579" providerId="AD" clId="Web-{FFD0A813-6BE8-579D-2CBB-5F8B875B474B}" dt="2024-09-19T13:31:53.641" v="512"/>
          <ac:grpSpMkLst>
            <pc:docMk/>
            <pc:sldMk cId="2456008839" sldId="264"/>
            <ac:grpSpMk id="27" creationId="{5412811B-4486-4A34-898B-B825541478EB}"/>
          </ac:grpSpMkLst>
        </pc:grpChg>
        <pc:picChg chg="add mod">
          <ac:chgData name="Laura James" userId="S::laura.james@uwtsd.ac.uk::e815814b-f5ab-4367-85bb-abbbaf16d579" providerId="AD" clId="Web-{FFD0A813-6BE8-579D-2CBB-5F8B875B474B}" dt="2024-09-19T13:31:53.641" v="512"/>
          <ac:picMkLst>
            <pc:docMk/>
            <pc:sldMk cId="2456008839" sldId="264"/>
            <ac:picMk id="6" creationId="{CBD68F38-43B8-3DB6-EAB4-159A38255E04}"/>
          </ac:picMkLst>
        </pc:picChg>
      </pc:sldChg>
      <pc:sldChg chg="modSp new">
        <pc:chgData name="Laura James" userId="S::laura.james@uwtsd.ac.uk::e815814b-f5ab-4367-85bb-abbbaf16d579" providerId="AD" clId="Web-{FFD0A813-6BE8-579D-2CBB-5F8B875B474B}" dt="2024-09-19T13:33:57.959" v="560" actId="20577"/>
        <pc:sldMkLst>
          <pc:docMk/>
          <pc:sldMk cId="3845442741" sldId="265"/>
        </pc:sldMkLst>
        <pc:spChg chg="mod">
          <ac:chgData name="Laura James" userId="S::laura.james@uwtsd.ac.uk::e815814b-f5ab-4367-85bb-abbbaf16d579" providerId="AD" clId="Web-{FFD0A813-6BE8-579D-2CBB-5F8B875B474B}" dt="2024-09-19T13:32:02.954" v="517" actId="20577"/>
          <ac:spMkLst>
            <pc:docMk/>
            <pc:sldMk cId="3845442741" sldId="265"/>
            <ac:spMk id="2" creationId="{0360044E-9005-C4A4-F02C-61CBCB4FDCEA}"/>
          </ac:spMkLst>
        </pc:spChg>
        <pc:spChg chg="mod">
          <ac:chgData name="Laura James" userId="S::laura.james@uwtsd.ac.uk::e815814b-f5ab-4367-85bb-abbbaf16d579" providerId="AD" clId="Web-{FFD0A813-6BE8-579D-2CBB-5F8B875B474B}" dt="2024-09-19T13:33:57.959" v="560" actId="20577"/>
          <ac:spMkLst>
            <pc:docMk/>
            <pc:sldMk cId="3845442741" sldId="265"/>
            <ac:spMk id="3" creationId="{0F319557-C5F1-B5CF-3FFA-21190BC49F14}"/>
          </ac:spMkLst>
        </pc:spChg>
      </pc:sldChg>
      <pc:sldMasterChg chg="del delSldLayout">
        <pc:chgData name="Laura James" userId="S::laura.james@uwtsd.ac.uk::e815814b-f5ab-4367-85bb-abbbaf16d579" providerId="AD" clId="Web-{FFD0A813-6BE8-579D-2CBB-5F8B875B474B}" dt="2024-09-19T12:50:35.315" v="45"/>
        <pc:sldMasterMkLst>
          <pc:docMk/>
          <pc:sldMasterMk cId="2460954070" sldId="2147483660"/>
        </pc:sldMasterMkLst>
        <pc:sldLayoutChg chg="del">
          <pc:chgData name="Laura James" userId="S::laura.james@uwtsd.ac.uk::e815814b-f5ab-4367-85bb-abbbaf16d579" providerId="AD" clId="Web-{FFD0A813-6BE8-579D-2CBB-5F8B875B474B}" dt="2024-09-19T12:50:35.315" v="45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Laura James" userId="S::laura.james@uwtsd.ac.uk::e815814b-f5ab-4367-85bb-abbbaf16d579" providerId="AD" clId="Web-{FFD0A813-6BE8-579D-2CBB-5F8B875B474B}" dt="2024-09-19T12:50:35.315" v="45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Laura James" userId="S::laura.james@uwtsd.ac.uk::e815814b-f5ab-4367-85bb-abbbaf16d579" providerId="AD" clId="Web-{FFD0A813-6BE8-579D-2CBB-5F8B875B474B}" dt="2024-09-19T12:50:35.315" v="45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Laura James" userId="S::laura.james@uwtsd.ac.uk::e815814b-f5ab-4367-85bb-abbbaf16d579" providerId="AD" clId="Web-{FFD0A813-6BE8-579D-2CBB-5F8B875B474B}" dt="2024-09-19T12:50:35.315" v="45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Laura James" userId="S::laura.james@uwtsd.ac.uk::e815814b-f5ab-4367-85bb-abbbaf16d579" providerId="AD" clId="Web-{FFD0A813-6BE8-579D-2CBB-5F8B875B474B}" dt="2024-09-19T12:50:35.315" v="45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Laura James" userId="S::laura.james@uwtsd.ac.uk::e815814b-f5ab-4367-85bb-abbbaf16d579" providerId="AD" clId="Web-{FFD0A813-6BE8-579D-2CBB-5F8B875B474B}" dt="2024-09-19T12:50:35.315" v="45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Laura James" userId="S::laura.james@uwtsd.ac.uk::e815814b-f5ab-4367-85bb-abbbaf16d579" providerId="AD" clId="Web-{FFD0A813-6BE8-579D-2CBB-5F8B875B474B}" dt="2024-09-19T12:50:35.315" v="45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Laura James" userId="S::laura.james@uwtsd.ac.uk::e815814b-f5ab-4367-85bb-abbbaf16d579" providerId="AD" clId="Web-{FFD0A813-6BE8-579D-2CBB-5F8B875B474B}" dt="2024-09-19T12:50:35.315" v="45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Laura James" userId="S::laura.james@uwtsd.ac.uk::e815814b-f5ab-4367-85bb-abbbaf16d579" providerId="AD" clId="Web-{FFD0A813-6BE8-579D-2CBB-5F8B875B474B}" dt="2024-09-19T12:50:35.315" v="45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Laura James" userId="S::laura.james@uwtsd.ac.uk::e815814b-f5ab-4367-85bb-abbbaf16d579" providerId="AD" clId="Web-{FFD0A813-6BE8-579D-2CBB-5F8B875B474B}" dt="2024-09-19T12:50:35.315" v="45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Laura James" userId="S::laura.james@uwtsd.ac.uk::e815814b-f5ab-4367-85bb-abbbaf16d579" providerId="AD" clId="Web-{FFD0A813-6BE8-579D-2CBB-5F8B875B474B}" dt="2024-09-19T12:50:35.315" v="4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mod replId setBg addSldLayout modSldLayout">
        <pc:chgData name="Laura James" userId="S::laura.james@uwtsd.ac.uk::e815814b-f5ab-4367-85bb-abbbaf16d579" providerId="AD" clId="Web-{FFD0A813-6BE8-579D-2CBB-5F8B875B474B}" dt="2024-09-19T13:06:35.847" v="119"/>
        <pc:sldMasterMkLst>
          <pc:docMk/>
          <pc:sldMasterMk cId="2037375987" sldId="2147483672"/>
        </pc:sldMasterMkLst>
        <pc:sldLayoutChg chg="add mod">
          <pc:chgData name="Laura James" userId="S::laura.james@uwtsd.ac.uk::e815814b-f5ab-4367-85bb-abbbaf16d579" providerId="AD" clId="Web-{FFD0A813-6BE8-579D-2CBB-5F8B875B474B}" dt="2024-09-19T13:06:35.847" v="119"/>
          <pc:sldLayoutMkLst>
            <pc:docMk/>
            <pc:sldMasterMk cId="2037375987" sldId="2147483672"/>
            <pc:sldLayoutMk cId="3076632364" sldId="2147483673"/>
          </pc:sldLayoutMkLst>
        </pc:sldLayoutChg>
        <pc:sldLayoutChg chg="add mod replId">
          <pc:chgData name="Laura James" userId="S::laura.james@uwtsd.ac.uk::e815814b-f5ab-4367-85bb-abbbaf16d579" providerId="AD" clId="Web-{FFD0A813-6BE8-579D-2CBB-5F8B875B474B}" dt="2024-09-19T13:06:35.847" v="119"/>
          <pc:sldLayoutMkLst>
            <pc:docMk/>
            <pc:sldMasterMk cId="2037375987" sldId="2147483672"/>
            <pc:sldLayoutMk cId="623013141" sldId="2147483674"/>
          </pc:sldLayoutMkLst>
        </pc:sldLayoutChg>
        <pc:sldLayoutChg chg="add mod replId">
          <pc:chgData name="Laura James" userId="S::laura.james@uwtsd.ac.uk::e815814b-f5ab-4367-85bb-abbbaf16d579" providerId="AD" clId="Web-{FFD0A813-6BE8-579D-2CBB-5F8B875B474B}" dt="2024-09-19T13:06:35.847" v="119"/>
          <pc:sldLayoutMkLst>
            <pc:docMk/>
            <pc:sldMasterMk cId="2037375987" sldId="2147483672"/>
            <pc:sldLayoutMk cId="1167772921" sldId="2147483675"/>
          </pc:sldLayoutMkLst>
        </pc:sldLayoutChg>
        <pc:sldLayoutChg chg="add mod replId">
          <pc:chgData name="Laura James" userId="S::laura.james@uwtsd.ac.uk::e815814b-f5ab-4367-85bb-abbbaf16d579" providerId="AD" clId="Web-{FFD0A813-6BE8-579D-2CBB-5F8B875B474B}" dt="2024-09-19T13:06:35.847" v="119"/>
          <pc:sldLayoutMkLst>
            <pc:docMk/>
            <pc:sldMasterMk cId="2037375987" sldId="2147483672"/>
            <pc:sldLayoutMk cId="3341994615" sldId="2147483676"/>
          </pc:sldLayoutMkLst>
        </pc:sldLayoutChg>
        <pc:sldLayoutChg chg="add mod replId">
          <pc:chgData name="Laura James" userId="S::laura.james@uwtsd.ac.uk::e815814b-f5ab-4367-85bb-abbbaf16d579" providerId="AD" clId="Web-{FFD0A813-6BE8-579D-2CBB-5F8B875B474B}" dt="2024-09-19T13:06:35.847" v="119"/>
          <pc:sldLayoutMkLst>
            <pc:docMk/>
            <pc:sldMasterMk cId="2037375987" sldId="2147483672"/>
            <pc:sldLayoutMk cId="1070502796" sldId="2147483677"/>
          </pc:sldLayoutMkLst>
        </pc:sldLayoutChg>
        <pc:sldLayoutChg chg="add mod replId">
          <pc:chgData name="Laura James" userId="S::laura.james@uwtsd.ac.uk::e815814b-f5ab-4367-85bb-abbbaf16d579" providerId="AD" clId="Web-{FFD0A813-6BE8-579D-2CBB-5F8B875B474B}" dt="2024-09-19T13:06:35.847" v="119"/>
          <pc:sldLayoutMkLst>
            <pc:docMk/>
            <pc:sldMasterMk cId="2037375987" sldId="2147483672"/>
            <pc:sldLayoutMk cId="1644840877" sldId="2147483678"/>
          </pc:sldLayoutMkLst>
        </pc:sldLayoutChg>
        <pc:sldLayoutChg chg="add mod replId">
          <pc:chgData name="Laura James" userId="S::laura.james@uwtsd.ac.uk::e815814b-f5ab-4367-85bb-abbbaf16d579" providerId="AD" clId="Web-{FFD0A813-6BE8-579D-2CBB-5F8B875B474B}" dt="2024-09-19T13:06:35.847" v="119"/>
          <pc:sldLayoutMkLst>
            <pc:docMk/>
            <pc:sldMasterMk cId="2037375987" sldId="2147483672"/>
            <pc:sldLayoutMk cId="1971582863" sldId="2147483679"/>
          </pc:sldLayoutMkLst>
        </pc:sldLayoutChg>
        <pc:sldLayoutChg chg="add mod replId">
          <pc:chgData name="Laura James" userId="S::laura.james@uwtsd.ac.uk::e815814b-f5ab-4367-85bb-abbbaf16d579" providerId="AD" clId="Web-{FFD0A813-6BE8-579D-2CBB-5F8B875B474B}" dt="2024-09-19T13:06:35.847" v="119"/>
          <pc:sldLayoutMkLst>
            <pc:docMk/>
            <pc:sldMasterMk cId="2037375987" sldId="2147483672"/>
            <pc:sldLayoutMk cId="1545397124" sldId="2147483680"/>
          </pc:sldLayoutMkLst>
        </pc:sldLayoutChg>
        <pc:sldLayoutChg chg="add mod replId">
          <pc:chgData name="Laura James" userId="S::laura.james@uwtsd.ac.uk::e815814b-f5ab-4367-85bb-abbbaf16d579" providerId="AD" clId="Web-{FFD0A813-6BE8-579D-2CBB-5F8B875B474B}" dt="2024-09-19T13:06:35.847" v="119"/>
          <pc:sldLayoutMkLst>
            <pc:docMk/>
            <pc:sldMasterMk cId="2037375987" sldId="2147483672"/>
            <pc:sldLayoutMk cId="121364372" sldId="2147483681"/>
          </pc:sldLayoutMkLst>
        </pc:sldLayoutChg>
        <pc:sldLayoutChg chg="add mod replId">
          <pc:chgData name="Laura James" userId="S::laura.james@uwtsd.ac.uk::e815814b-f5ab-4367-85bb-abbbaf16d579" providerId="AD" clId="Web-{FFD0A813-6BE8-579D-2CBB-5F8B875B474B}" dt="2024-09-19T13:06:35.847" v="119"/>
          <pc:sldLayoutMkLst>
            <pc:docMk/>
            <pc:sldMasterMk cId="2037375987" sldId="2147483672"/>
            <pc:sldLayoutMk cId="3421495533" sldId="2147483682"/>
          </pc:sldLayoutMkLst>
        </pc:sldLayoutChg>
        <pc:sldLayoutChg chg="add mod replId">
          <pc:chgData name="Laura James" userId="S::laura.james@uwtsd.ac.uk::e815814b-f5ab-4367-85bb-abbbaf16d579" providerId="AD" clId="Web-{FFD0A813-6BE8-579D-2CBB-5F8B875B474B}" dt="2024-09-19T13:06:35.847" v="119"/>
          <pc:sldLayoutMkLst>
            <pc:docMk/>
            <pc:sldMasterMk cId="2037375987" sldId="2147483672"/>
            <pc:sldLayoutMk cId="3347136373" sldId="2147483683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F4E480B-94D6-46F9-A2B6-B98D311FDC19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6DC8E2D9-6729-4614-8667-C1016D3182E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CEEBB1-1A1F-4A2C-B805-719CF98F68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000" y="540000"/>
            <a:ext cx="11090273" cy="3798000"/>
          </a:xfrm>
        </p:spPr>
        <p:txBody>
          <a:bodyPr anchor="b"/>
          <a:lstStyle>
            <a:lvl1pPr algn="l"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6CC87B-ED2D-4303-BD40-E7AF14C03E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000" y="4508500"/>
            <a:ext cx="7345362" cy="1800224"/>
          </a:xfrm>
        </p:spPr>
        <p:txBody>
          <a:bodyPr/>
          <a:lstStyle>
            <a:lvl1pPr marL="0" indent="0" algn="l">
              <a:buNone/>
              <a:defRPr sz="16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880B4-5679-491C-963F-EC47B048C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9/19/2024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65D6D-3F98-4BE8-A069-B964099028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CD51D-8E06-4959-88C9-647415079F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71363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>
            <a:extLst>
              <a:ext uri="{FF2B5EF4-FFF2-40B4-BE49-F238E27FC236}">
                <a16:creationId xmlns:a16="http://schemas.microsoft.com/office/drawing/2014/main" id="{67416F32-9D98-4340-82E8-E90CE00AD2AC}"/>
              </a:ext>
            </a:extLst>
          </p:cNvPr>
          <p:cNvGrpSpPr/>
          <p:nvPr/>
        </p:nvGrpSpPr>
        <p:grpSpPr>
          <a:xfrm flipV="1">
            <a:off x="0" y="-1"/>
            <a:ext cx="12191999" cy="6861601"/>
            <a:chOff x="0" y="-1"/>
            <a:chExt cx="12191999" cy="6861601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66375AB4-82BB-418F-A50F-6180F68724A4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FDD54B2-4A3F-4BFE-8FF0-82CA73F4AE8F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5750280" y="2148106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30876F96-77AB-4E72-B1D2-FA45F4E3C04D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6347046" cy="6347046"/>
            </a:xfrm>
            <a:prstGeom prst="ellipse">
              <a:avLst/>
            </a:prstGeom>
            <a:solidFill>
              <a:schemeClr val="accent3">
                <a:alpha val="2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BB08A2E9-6518-449E-940B-8518A1D850BB}"/>
                </a:ext>
              </a:extLst>
            </p:cNvPr>
            <p:cNvGrpSpPr>
              <a:grpSpLocks noChangeAspect="1"/>
            </p:cNvGrpSpPr>
            <p:nvPr/>
          </p:nvGrpSpPr>
          <p:grpSpPr>
            <a:xfrm rot="10800000">
              <a:off x="0" y="-1"/>
              <a:ext cx="10800000" cy="6858000"/>
              <a:chOff x="2328000" y="0"/>
              <a:chExt cx="2880000" cy="1440000"/>
            </a:xfrm>
          </p:grpSpPr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60A86BE0-76B3-4EA0-BA2D-05266013A814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6BA13564-810C-4398-AA63-67B020811FCB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3555E1EF-6216-47FA-BBCA-7C0C8C2DAB8C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6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D8D85657-6A77-4466-887F-EE948B9CD2B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D35498-B0C3-40BD-9407-6D0C0587E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2F85E-0893-4D8C-816A-5193CC6DC9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70000">
              <a:defRPr/>
            </a:lvl1pPr>
            <a:lvl2pPr>
              <a:defRPr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46A9C-9655-49F5-85B3-A8A37F4F5A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9/19/2024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EF896C-71D7-487F-A1B9-CBBE6DF4D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8228E8-7B8A-4153-BEB2-BD5A69F25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14955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1E54407D-DBA4-414C-ACA5-30D7B87C652B}"/>
              </a:ext>
            </a:extLst>
          </p:cNvPr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6BD518BC-8E44-4DAA-A8B9-2CFBD91DCDCD}"/>
                </a:ext>
              </a:extLst>
            </p:cNvPr>
            <p:cNvSpPr/>
            <p:nvPr/>
          </p:nvSpPr>
          <p:spPr>
            <a:xfrm rot="10800000" flipH="1">
              <a:off x="0" y="2019649"/>
              <a:ext cx="4838350" cy="4838350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967C3660-39CD-431D-8E64-37508FFEAC96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5603875" y="0"/>
              <a:ext cx="6521820" cy="3260910"/>
              <a:chOff x="0" y="0"/>
              <a:chExt cx="2880000" cy="1440000"/>
            </a:xfrm>
          </p:grpSpPr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C4CCE569-E461-438A-A235-B96A542AF82F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Rectangle 9">
                <a:extLst>
                  <a:ext uri="{FF2B5EF4-FFF2-40B4-BE49-F238E27FC236}">
                    <a16:creationId xmlns:a16="http://schemas.microsoft.com/office/drawing/2014/main" id="{73F9DF1F-1F74-476C-AD41-22AC3F8A65A0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BE49ED5-9713-43D1-AE9E-3F9FE5574077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21A2854-1482-4441-85EA-D7B9F3EF56D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494887" y="2538000"/>
              <a:ext cx="4320000" cy="4320000"/>
            </a:xfrm>
            <a:prstGeom prst="ellipse">
              <a:avLst/>
            </a:prstGeom>
            <a:solidFill>
              <a:schemeClr val="accent2">
                <a:alpha val="2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ED36A6D-894D-44DA-851C-345A414F3F6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36F1DF-CD42-4695-A7D0-2F5B19305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7345362" cy="5768725"/>
          </a:xfrm>
        </p:spPr>
        <p:txBody>
          <a:bodyPr anchor="t"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549160-0F86-4FCA-8718-6980E99C7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75612" y="540000"/>
            <a:ext cx="3565523" cy="5768725"/>
          </a:xfrm>
        </p:spPr>
        <p:txBody>
          <a:bodyPr anchor="t"/>
          <a:lstStyle>
            <a:lvl1pPr marL="0" indent="0">
              <a:buNone/>
              <a:defRPr sz="1800" cap="all" spc="3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5C6CBB-DABA-4F2E-8574-46747E15E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9/19/2024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F86BC-9ECC-439C-BF2E-F0B7EF193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742552-C4C9-44EE-B7CB-5A652393B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3643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A5774299-531D-4CAC-881D-7EB68BC99FCC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9" name="Rectangle 8">
              <a:extLst>
                <a:ext uri="{FF2B5EF4-FFF2-40B4-BE49-F238E27FC236}">
                  <a16:creationId xmlns:a16="http://schemas.microsoft.com/office/drawing/2014/main" id="{A17676CF-DDCC-48C1-AC68-CDA0B9E47FD8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E052D363-F6F5-455B-A2F2-A12B30CEE52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D0C396B8-00CA-4AE9-A0A5-B4E2B2A2AC07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F6660166-3107-4058-A259-59B0527306BD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2BE934E-3063-4D0F-AFDE-68D58D336CBE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39660FA-744A-4CB3-9BED-C59793E3BF3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E313EEC-733B-4019-8A0B-3FA768B8DB7A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421FE91F-780C-4ABD-ADE8-0EFDB7196A10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109EA389-EE78-4475-A390-5EDED23C2D6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E492A94-8867-4C62-9D40-4023C41E0AF8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A3DAD7C5-BA12-4557-8BC4-72C69B0D59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4412EC-56C0-4009-B2E3-D63F9EECB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5" cy="12096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70C84F-F3B7-4BF4-A328-BCF5ADD329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000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919CD5-DBB4-4749-980D-B5B40ECB67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395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CFC378-6572-43DF-8344-59DE8122C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9/19/2024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967A14-246A-4DDF-865C-68F6E16906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674B6D-E110-478C-94B9-2F8199E586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53971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5130F7E5-A40E-4C9C-8E4F-3935B9182C4A}"/>
              </a:ext>
            </a:extLst>
          </p:cNvPr>
          <p:cNvGrpSpPr/>
          <p:nvPr/>
        </p:nvGrpSpPr>
        <p:grpSpPr>
          <a:xfrm>
            <a:off x="0" y="-2"/>
            <a:ext cx="12191999" cy="6858001"/>
            <a:chOff x="0" y="-2"/>
            <a:chExt cx="12191999" cy="6858001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E67B504-02A7-4203-87D0-07D333D71917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DA1158F3-E1C3-400D-8505-628DB94365CE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0AEADDCE-3295-4F24-8700-C93B5457C2B7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1F95C76A-5429-458C-BC9D-E1053EF7B84F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3D0E8A42-259A-43FA-B284-B459D736409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7900B4F1-619C-4C0E-B749-1843F22C946A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2" name="Rectangle 21">
                <a:extLst>
                  <a:ext uri="{FF2B5EF4-FFF2-40B4-BE49-F238E27FC236}">
                    <a16:creationId xmlns:a16="http://schemas.microsoft.com/office/drawing/2014/main" id="{6E6F70BB-DCCC-4CF0-B5BB-95A965A99947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83E6C50C-C1DA-44E1-B254-3B7228879DCD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DFC6EEED-A40A-4D1C-BE6B-11DD62770607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527FF3FB-FDFC-4659-A7D6-ABED74010E82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51548ED5-6668-4672-88DC-40E92508ACA2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75AE1B2-E73F-4E6E-AAFB-FB1C02684D3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D750F2D6-C0E1-4AFE-AB87-083292737609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4ECC0D66-F2BE-4BF4-87F6-CE618B5C891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0BCA11-08C2-4C9A-B0A3-31C9051CD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3" cy="1210396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62CEB0-C969-40EA-A5E2-8D875E28A6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1929783"/>
            <a:ext cx="5448052" cy="792161"/>
          </a:xfrm>
        </p:spPr>
        <p:txBody>
          <a:bodyPr anchor="b"/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0F41A6-112E-4305-A0BA-6E119A77AC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000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C672C5-31B9-443B-8DEE-5523646891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03949" y="1929782"/>
            <a:ext cx="5437187" cy="792000"/>
          </a:xfrm>
        </p:spPr>
        <p:txBody>
          <a:bodyPr anchor="b"/>
          <a:lstStyle>
            <a:lvl1pPr marL="0" indent="0">
              <a:buNone/>
              <a:defRPr sz="1600" b="0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D18B9D-8B21-4249-A3AD-8FBE48F0F55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0395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B60881-13B2-4064-84FB-6D071F36C4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9/19/2024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9FCE5D-D5EF-485D-97FA-2614FF9642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F204FC-4F66-417C-8E4B-74772ED05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5828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9521FD20-B9D4-4FD1-9AAD-F4157555AD62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27477A35-8424-45D6-A66E-8ACFA6C405B5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8BFBA1CE-E9AC-40C0-A7F9-E5671F5FEF9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0C2729A-59F8-46A4-9AAA-7665E5966E2D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83EBBB96-590D-4704-87AD-A00AE2424DE8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889BAB7D-5298-40B9-910B-136D0C6A9934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F323EA00-E168-4864-883B-358A7CDF9153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A4F2DFA-2F27-43FB-B08C-0787FA44B0D1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D750354-CD8D-4A3B-A7AC-04622BCB049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3ED3C6-DA43-4D1C-9056-407A4FB1C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6"/>
            <a:ext cx="11090275" cy="5759450"/>
          </a:xfrm>
        </p:spPr>
        <p:txBody>
          <a:bodyPr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0CEB41-E921-45ED-951A-861E31E01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9/19/2024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6B422D-769C-4E63-8763-ABBB88500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38FB6F-2D68-40C0-B628-142011F34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48408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5ED88E92-14F3-4B58-9E48-1D79E139A89E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A6466AE7-32B6-4334-AF41-B9387E6726C5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659C09F8-90CD-443F-9AA1-D08C56A605BB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DC7304AB-BE7D-45AC-A876-4A24543AE5B3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8E11922B-DDB3-46D7-B1BD-C1CCDB3C42E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C580F8F6-E662-4BCD-AC9C-7E5DDBD5A773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9A333FE5-ADB0-48EE-A1A6-9AA36DA343A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0B09CD4F-6DF4-48AA-BD35-23E3F2A643F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2" name="Rectangle 11">
                <a:extLst>
                  <a:ext uri="{FF2B5EF4-FFF2-40B4-BE49-F238E27FC236}">
                    <a16:creationId xmlns:a16="http://schemas.microsoft.com/office/drawing/2014/main" id="{02223219-ACCC-42F2-A1B4-E3C8C8AB12A4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1510B0E9-9BA0-4357-9E04-554C19BAAC89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F06DA80-525A-4C9E-A441-50630AA772A4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E841E027-8E53-4FEB-8605-2124D85731C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D871A2-AE80-4408-AA95-DC60D132E9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9/19/2024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D122A1-7B97-4979-B319-1CE0A4A49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209A76-7DCD-477A-A6BA-EEA63FF94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05027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D5C0F5C-A529-490C-8941-78F10C6A00D3}"/>
              </a:ext>
            </a:extLst>
          </p:cNvPr>
          <p:cNvGrpSpPr/>
          <p:nvPr/>
        </p:nvGrpSpPr>
        <p:grpSpPr>
          <a:xfrm flipH="1">
            <a:off x="0" y="0"/>
            <a:ext cx="12191999" cy="6858001"/>
            <a:chOff x="0" y="-2"/>
            <a:chExt cx="12191999" cy="6858001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4A8D739-B942-4545-9459-A6CAF0444D1F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4BB38CCA-110B-4404-9363-BFFA76C096D2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B223FE99-C58F-4A56-8F8E-2942FF74E4BD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DBBD4511-8AB6-4BD3-8410-7FB3EC8D42B2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A8CA067-2248-4BD3-B56E-2C014AEB2273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8C017B9B-2727-4255-8F80-9D4C2A5AE297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693C5F16-BC47-4707-B6B7-DC5262ACDC51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2E88FE13-0734-4BB3-B4D1-7C53A194DA84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5C9B7EF7-1EDF-4AC7-8E40-C2801783AC85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25CA0A0-9A3F-498E-983D-B3285EF5AD9A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5171814-E4F0-44B5-BC3F-588512210991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8E666ACD-EB1C-4732-971B-C3B26061DB8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2A4E213B-7F96-44C1-90B3-B72E9387BF73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BFE392AA-35E5-40E5-9309-284A0C54106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A8188C-9713-46E1-AA5C-C84FE515F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E192CC-893A-4A84-A7E9-F389D83F0B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400" y="540000"/>
            <a:ext cx="6408736" cy="5759450"/>
          </a:xfrm>
        </p:spPr>
        <p:txBody>
          <a:bodyPr/>
          <a:lstStyle>
            <a:lvl1pPr>
              <a:defRPr sz="3200"/>
            </a:lvl1pPr>
            <a:lvl2pPr>
              <a:defRPr sz="24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CC7765-7D44-43DD-A1DF-419D3E1C62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0000" y="3536950"/>
            <a:ext cx="4511426" cy="2771775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D36875-AFB0-4905-8C9E-A72B4F5977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9/19/2024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437ABF-7E70-4E45-A67B-C503BF182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8016CA-2983-47BF-BA09-2130A40C8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19946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D97E00A2-2906-4C97-9D1F-C789D3ADD373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CE8EF9-87D6-47FD-B7D3-2D48D8E48AC3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784998E-9D37-4D0D-889A-C67531E5295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B575B0B-C502-438E-967C-64D268031426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FC29931-00EB-4F74-BE4C-172A4C282A26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89B4C87-FDD3-406D-BE06-3ABF69905E03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D817A89-A0E1-4190-90AE-0571E6CE8FC6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FD20388-C666-4992-920D-5F034214950C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CAB0CC3-A07E-43B8-9B34-0A67C1806DE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1800A6-9706-4B81-B957-C950A5F77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17652B-AA0D-4574-AF1D-7F7442D84B0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32400" y="549275"/>
            <a:ext cx="6408736" cy="57594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A19547-D24B-4BD1-8C26-318450B171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9999" y="3536950"/>
            <a:ext cx="4511425" cy="2771774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3A22E6-7E01-4547-8555-B2C1975439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9/19/2024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0F6BEC-98F3-43FE-BA9B-B046D8917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2FAF54-57F0-46F9-A1BA-B554E14017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77729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C461672-F18A-4768-9850-0531FD3720BA}"/>
              </a:ext>
            </a:extLst>
          </p:cNvPr>
          <p:cNvGrpSpPr/>
          <p:nvPr/>
        </p:nvGrpSpPr>
        <p:grpSpPr>
          <a:xfrm rot="10800000">
            <a:off x="5921828" y="2876440"/>
            <a:ext cx="6270171" cy="3981559"/>
            <a:chOff x="0" y="0"/>
            <a:chExt cx="10800000" cy="685800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FA73898-D78C-45F9-AFC1-2AB16F6725C2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FC423E3-700B-43D6-A2CB-F3C871632C20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82F05B2A-1EC7-4131-B899-C7ECB9A502EB}"/>
              </a:ext>
            </a:extLst>
          </p:cNvPr>
          <p:cNvGrpSpPr>
            <a:grpSpLocks noChangeAspect="1"/>
          </p:cNvGrpSpPr>
          <p:nvPr/>
        </p:nvGrpSpPr>
        <p:grpSpPr>
          <a:xfrm flipH="1">
            <a:off x="0" y="-1"/>
            <a:ext cx="9361714" cy="4680857"/>
            <a:chOff x="0" y="0"/>
            <a:chExt cx="2880000" cy="1440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7711D4C-4FFE-4151-B53D-60890F0F5827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69D6393-413D-4151-BC2C-43161BE4A799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A96370B9-6459-4B05-9A8B-A9E7FA8966CD}"/>
              </a:ext>
            </a:extLst>
          </p:cNvPr>
          <p:cNvSpPr>
            <a:spLocks noChangeAspect="1"/>
          </p:cNvSpPr>
          <p:nvPr/>
        </p:nvSpPr>
        <p:spPr>
          <a:xfrm rot="10800000">
            <a:off x="8430794" y="3096793"/>
            <a:ext cx="3761205" cy="37612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A3AC0C6-74C3-4E55-AA42-A9F1A4B1B210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32C27A4-86D3-4C83-8022-E37A8672A99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F1FF59-E1BE-4475-953B-5BF6FBC10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090273" cy="18002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F1F045-44C5-4165-A640-4E4D33A595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40000" y="2528887"/>
            <a:ext cx="11090276" cy="37798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17047A-D05B-44E9-A240-BDB881C429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9/19/2024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DCB2E8-A68D-478D-A728-C9612848C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7E4F1D-3280-4DB5-B2E0-DA7F1071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30131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3C627D45-FE54-49FF-A37F-6206993AEFD8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8" name="Rectangle 7">
              <a:extLst>
                <a:ext uri="{FF2B5EF4-FFF2-40B4-BE49-F238E27FC236}">
                  <a16:creationId xmlns:a16="http://schemas.microsoft.com/office/drawing/2014/main" id="{879CEFA6-CCA5-4FEF-B53D-E74B1E67E9C7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ACFCD768-2100-4B20-87EF-9F92EFBD8FA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E0D1B599-DFF1-4E00-9EAE-EE32BD7B4860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A0FCF7F6-290B-4DE7-BA60-863CBF95C2AF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59358AB-E1C9-402B-9F3F-28B4F50DAC6F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78C24EC-8C5D-4A7E-9D57-C752E0DC9485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E6C0B30A-4855-4424-B3A8-AC110CA8356F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DC119EB9-1A9A-45A4-AE16-9968A70C5C35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CA5B7B85-4DC3-4343-B734-4852DD5DF033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3F3733E-DBA5-4A25-9315-B7A1A5E7A1FF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AAB30D07-BE85-45CD-8055-8C57B00E295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7FFCCA-9DBF-4E0A-BDC6-F7B8F39BD7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12238" y="539999"/>
            <a:ext cx="2628900" cy="576872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1F1B23-21CD-4A3B-938B-5502019A13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50863" y="539999"/>
            <a:ext cx="8245475" cy="576872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99C884-5A98-4C01-BB89-098AC6966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9/19/2024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F54D22-9CD7-4FC6-9444-21948246C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AECC14-D66C-401A-A0C9-DFCA5533A5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66323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749C77-AA3A-4DA0-9E20-32FCD2B8B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101135" cy="18095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8DC81A-9B5E-4A92-AA7B-3D750F95F4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2528887"/>
            <a:ext cx="11101136" cy="37798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4B8083-48FB-4D6A-B77A-262FE3E23D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0000" y="6314400"/>
            <a:ext cx="73507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tx1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EDA5BD-F7C8-4883-81D1-EF1F6F00EF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75613" y="6314400"/>
            <a:ext cx="26234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none" spc="100" baseline="0">
                <a:solidFill>
                  <a:schemeClr val="tx1"/>
                </a:solidFill>
              </a:defRPr>
            </a:lvl1pPr>
          </a:lstStyle>
          <a:p>
            <a:pPr algn="r"/>
            <a:fld id="{7CF0BCE0-945C-4FDF-95A1-2149B1FF5B83}" type="datetimeFigureOut">
              <a:rPr lang="en-US" smtClean="0"/>
              <a:pPr algn="r"/>
              <a:t>9/19/2024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8FEDB-2614-400B-9C19-0F4D448D98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83899" y="6314400"/>
            <a:ext cx="75723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03737598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0000" indent="-2700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72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108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144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180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hyperlink" Target="mailto:Laura.james@uwtsd.ac.uk" TargetMode="External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eople Discussing">
            <a:extLst>
              <a:ext uri="{FF2B5EF4-FFF2-40B4-BE49-F238E27FC236}">
                <a16:creationId xmlns:a16="http://schemas.microsoft.com/office/drawing/2014/main" id="{52718C9E-A4D2-7029-9DB5-E4E9E0F378B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>
            <a:alphaModFix/>
          </a:blip>
          <a:srcRect t="5" r="6245" b="6245"/>
          <a:stretch/>
        </p:blipFill>
        <p:spPr>
          <a:xfrm>
            <a:off x="-688" y="-4"/>
            <a:ext cx="12192687" cy="6858000"/>
          </a:xfrm>
          <a:prstGeom prst="rect">
            <a:avLst/>
          </a:prstGeom>
        </p:spPr>
      </p:pic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B95B01E-5851-431E-863B-0FAC6566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462563" y="3600"/>
            <a:ext cx="7266875" cy="6854400"/>
          </a:xfrm>
          <a:custGeom>
            <a:avLst/>
            <a:gdLst>
              <a:gd name="connsiteX0" fmla="*/ 3839675 w 7266875"/>
              <a:gd name="connsiteY0" fmla="*/ 0 h 6854400"/>
              <a:gd name="connsiteX1" fmla="*/ 7266875 w 7266875"/>
              <a:gd name="connsiteY1" fmla="*/ 3427200 h 6854400"/>
              <a:gd name="connsiteX2" fmla="*/ 3839675 w 7266875"/>
              <a:gd name="connsiteY2" fmla="*/ 6854400 h 6854400"/>
              <a:gd name="connsiteX3" fmla="*/ 3489264 w 7266875"/>
              <a:gd name="connsiteY3" fmla="*/ 6836706 h 6854400"/>
              <a:gd name="connsiteX4" fmla="*/ 3327588 w 7266875"/>
              <a:gd name="connsiteY4" fmla="*/ 6816161 h 6854400"/>
              <a:gd name="connsiteX5" fmla="*/ 3174464 w 7266875"/>
              <a:gd name="connsiteY5" fmla="*/ 6839531 h 6854400"/>
              <a:gd name="connsiteX6" fmla="*/ 2880000 w 7266875"/>
              <a:gd name="connsiteY6" fmla="*/ 6854400 h 6854400"/>
              <a:gd name="connsiteX7" fmla="*/ 0 w 7266875"/>
              <a:gd name="connsiteY7" fmla="*/ 3974400 h 6854400"/>
              <a:gd name="connsiteX8" fmla="*/ 226325 w 7266875"/>
              <a:gd name="connsiteY8" fmla="*/ 2853374 h 6854400"/>
              <a:gd name="connsiteX9" fmla="*/ 258015 w 7266875"/>
              <a:gd name="connsiteY9" fmla="*/ 2787590 h 6854400"/>
              <a:gd name="connsiteX10" fmla="*/ 224445 w 7266875"/>
              <a:gd name="connsiteY10" fmla="*/ 2657030 h 6854400"/>
              <a:gd name="connsiteX11" fmla="*/ 180561 w 7266875"/>
              <a:gd name="connsiteY11" fmla="*/ 2221714 h 6854400"/>
              <a:gd name="connsiteX12" fmla="*/ 2340561 w 7266875"/>
              <a:gd name="connsiteY12" fmla="*/ 61714 h 6854400"/>
              <a:gd name="connsiteX13" fmla="*/ 2828370 w 7266875"/>
              <a:gd name="connsiteY13" fmla="*/ 117025 h 6854400"/>
              <a:gd name="connsiteX14" fmla="*/ 2891183 w 7266875"/>
              <a:gd name="connsiteY14" fmla="*/ 134017 h 6854400"/>
              <a:gd name="connsiteX15" fmla="*/ 2983165 w 7266875"/>
              <a:gd name="connsiteY15" fmla="*/ 107897 h 6854400"/>
              <a:gd name="connsiteX16" fmla="*/ 3839675 w 7266875"/>
              <a:gd name="connsiteY16" fmla="*/ 0 h 6854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7266875" h="6854400">
                <a:moveTo>
                  <a:pt x="3839675" y="0"/>
                </a:moveTo>
                <a:cubicBezTo>
                  <a:pt x="5732465" y="0"/>
                  <a:pt x="7266875" y="1534410"/>
                  <a:pt x="7266875" y="3427200"/>
                </a:cubicBezTo>
                <a:cubicBezTo>
                  <a:pt x="7266875" y="5319990"/>
                  <a:pt x="5732465" y="6854400"/>
                  <a:pt x="3839675" y="6854400"/>
                </a:cubicBezTo>
                <a:cubicBezTo>
                  <a:pt x="3721376" y="6854400"/>
                  <a:pt x="3604476" y="6848406"/>
                  <a:pt x="3489264" y="6836706"/>
                </a:cubicBezTo>
                <a:lnTo>
                  <a:pt x="3327588" y="6816161"/>
                </a:lnTo>
                <a:lnTo>
                  <a:pt x="3174464" y="6839531"/>
                </a:lnTo>
                <a:cubicBezTo>
                  <a:pt x="3077646" y="6849363"/>
                  <a:pt x="2979412" y="6854400"/>
                  <a:pt x="2880000" y="6854400"/>
                </a:cubicBezTo>
                <a:cubicBezTo>
                  <a:pt x="1289420" y="6854400"/>
                  <a:pt x="0" y="5564980"/>
                  <a:pt x="0" y="3974400"/>
                </a:cubicBezTo>
                <a:cubicBezTo>
                  <a:pt x="0" y="3576755"/>
                  <a:pt x="80589" y="3197933"/>
                  <a:pt x="226325" y="2853374"/>
                </a:cubicBezTo>
                <a:lnTo>
                  <a:pt x="258015" y="2787590"/>
                </a:lnTo>
                <a:lnTo>
                  <a:pt x="224445" y="2657030"/>
                </a:lnTo>
                <a:cubicBezTo>
                  <a:pt x="195672" y="2516419"/>
                  <a:pt x="180561" y="2370831"/>
                  <a:pt x="180561" y="2221714"/>
                </a:cubicBezTo>
                <a:cubicBezTo>
                  <a:pt x="180561" y="1028779"/>
                  <a:pt x="1147626" y="61714"/>
                  <a:pt x="2340561" y="61714"/>
                </a:cubicBezTo>
                <a:cubicBezTo>
                  <a:pt x="2508318" y="61714"/>
                  <a:pt x="2671608" y="80838"/>
                  <a:pt x="2828370" y="117025"/>
                </a:cubicBezTo>
                <a:lnTo>
                  <a:pt x="2891183" y="134017"/>
                </a:lnTo>
                <a:lnTo>
                  <a:pt x="2983165" y="107897"/>
                </a:lnTo>
                <a:cubicBezTo>
                  <a:pt x="3256928" y="37461"/>
                  <a:pt x="3543927" y="0"/>
                  <a:pt x="3839675" y="0"/>
                </a:cubicBezTo>
                <a:close/>
              </a:path>
            </a:pathLst>
          </a:custGeom>
          <a:solidFill>
            <a:schemeClr val="bg2">
              <a:alpha val="60000"/>
            </a:schemeClr>
          </a:solidFill>
          <a:ln>
            <a:noFill/>
          </a:ln>
          <a:effectLst>
            <a:softEdge rad="1016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F17E415-B31D-479C-85EC-3974EB6DED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2462563" y="127992"/>
            <a:ext cx="7266875" cy="6854400"/>
            <a:chOff x="4925125" y="3600"/>
            <a:chExt cx="7266875" cy="685440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10DD1D5F-3B52-4010-9875-7B2C81481D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5125" y="10980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19A5E776-A0B7-4721-A7C0-6297BF15A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05686" y="6531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B627A0E1-E162-49A8-AD35-2102FE5DA0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3760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359150" y="545125"/>
            <a:ext cx="5473700" cy="3352967"/>
          </a:xfrm>
        </p:spPr>
        <p:txBody>
          <a:bodyPr>
            <a:normAutofit/>
          </a:bodyPr>
          <a:lstStyle/>
          <a:p>
            <a:pPr algn="ctr"/>
            <a:r>
              <a:rPr lang="en-US" sz="5600">
                <a:solidFill>
                  <a:srgbClr val="FFFFFF"/>
                </a:solidFill>
              </a:rPr>
              <a:t>Learning and Collaboration for Global Citizenship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314031" y="4054274"/>
            <a:ext cx="3563938" cy="1282901"/>
          </a:xfr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115000"/>
              </a:lnSpc>
            </a:pPr>
            <a:r>
              <a:rPr lang="en-US" sz="1200">
                <a:solidFill>
                  <a:srgbClr val="FFFFFF"/>
                </a:solidFill>
              </a:rPr>
              <a:t>BMSP4015</a:t>
            </a:r>
          </a:p>
          <a:p>
            <a:pPr algn="ctr">
              <a:lnSpc>
                <a:spcPct val="115000"/>
              </a:lnSpc>
            </a:pPr>
            <a:r>
              <a:rPr lang="en-US" sz="1200">
                <a:solidFill>
                  <a:srgbClr val="FFFFFF"/>
                </a:solidFill>
              </a:rPr>
              <a:t>Laura James</a:t>
            </a:r>
          </a:p>
          <a:p>
            <a:pPr algn="ctr">
              <a:lnSpc>
                <a:spcPct val="115000"/>
              </a:lnSpc>
            </a:pPr>
            <a:r>
              <a:rPr lang="en-US" sz="1200">
                <a:solidFill>
                  <a:srgbClr val="FFFFFF"/>
                </a:solidFill>
                <a:hlinkClick r:id="rId5"/>
              </a:rPr>
              <a:t>laura.james@uwtsd.ac.uk</a:t>
            </a:r>
            <a:endParaRPr lang="en-US" sz="1200">
              <a:solidFill>
                <a:srgbClr val="FFFFFF"/>
              </a:solidFill>
            </a:endParaRPr>
          </a:p>
          <a:p>
            <a:pPr algn="ctr">
              <a:lnSpc>
                <a:spcPct val="115000"/>
              </a:lnSpc>
            </a:pPr>
            <a:endParaRPr lang="en-US" sz="12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BFAB9-252F-DC62-CD09-9C5611807F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 to the module : Aim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F19244-C387-22E2-1217-428BAB3ED6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000" dirty="0"/>
              <a:t>To develop students' skills and understanding of learning strategies and professional practice in a local and global business context.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3901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557515-12B1-5621-D250-C7CB4E2767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Objectives: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07159-CC2F-2A6D-BA30-E7D3269528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/>
              <a:t>Upon the successful completion of this module, the student should be able to:</a:t>
            </a:r>
            <a:endParaRPr lang="en-US" sz="2400" dirty="0"/>
          </a:p>
          <a:p>
            <a:pPr marL="269875" indent="-269875"/>
            <a:r>
              <a:rPr lang="en-US" sz="2400" dirty="0"/>
              <a:t>Research and evaluate the contribution of a collaborative learning and research group</a:t>
            </a:r>
          </a:p>
          <a:p>
            <a:pPr marL="269875" indent="-269875"/>
            <a:r>
              <a:rPr lang="en-US" sz="2400" dirty="0"/>
              <a:t>Identify how to create an identity and </a:t>
            </a:r>
            <a:r>
              <a:rPr lang="en-US" sz="2400"/>
              <a:t>participate</a:t>
            </a:r>
            <a:r>
              <a:rPr lang="en-US" sz="2400" dirty="0"/>
              <a:t> in </a:t>
            </a:r>
            <a:r>
              <a:rPr lang="en-US" sz="2400" err="1"/>
              <a:t>organisational</a:t>
            </a:r>
            <a:r>
              <a:rPr lang="en-US" sz="2400" dirty="0"/>
              <a:t> and business communities that can influence and inform business learning. </a:t>
            </a:r>
          </a:p>
        </p:txBody>
      </p:sp>
    </p:spTree>
    <p:extLst>
      <p:ext uri="{BB962C8B-B14F-4D97-AF65-F5344CB8AC3E}">
        <p14:creationId xmlns:p14="http://schemas.microsoft.com/office/powerpoint/2010/main" val="8122579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F4E480B-94D6-46F9-A2B6-B98D311FD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6DC8E2D9-6729-4614-8667-C1016D318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C51935E-4A08-4AE4-8E13-F40CD3C4F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343978-77D5-0B34-7533-CBA322270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2" cy="576774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8100"/>
              <a:t>Flipped Learning Approach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C06FCA06-93DB-42F6-8250-FE5DED5A68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12309" y="161211"/>
            <a:ext cx="6517546" cy="5663845"/>
            <a:chOff x="5412309" y="161211"/>
            <a:chExt cx="6517546" cy="5663845"/>
          </a:xfrm>
        </p:grpSpPr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22320F83-571B-469F-9978-C3413F01A6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137740" y="1032941"/>
              <a:ext cx="4792115" cy="4792115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71B54BD1-D362-4E2C-AC8F-CDA7675070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12309" y="161211"/>
              <a:ext cx="4320000" cy="4320000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Top Tips for Effective Teamwork ...">
            <a:extLst>
              <a:ext uri="{FF2B5EF4-FFF2-40B4-BE49-F238E27FC236}">
                <a16:creationId xmlns:a16="http://schemas.microsoft.com/office/drawing/2014/main" id="{74EE205F-4FEA-A8B0-95D5-B56CC2D24D1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908" r="22547"/>
          <a:stretch/>
        </p:blipFill>
        <p:spPr>
          <a:xfrm>
            <a:off x="5952853" y="298088"/>
            <a:ext cx="5040000" cy="5040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508000"/>
          </a:effectLst>
        </p:spPr>
      </p:pic>
    </p:spTree>
    <p:extLst>
      <p:ext uri="{BB962C8B-B14F-4D97-AF65-F5344CB8AC3E}">
        <p14:creationId xmlns:p14="http://schemas.microsoft.com/office/powerpoint/2010/main" val="21839478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40FDAD-DFB5-13DA-1D6C-530B633051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597825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D2FD795-8DF5-44F0-8664-4D8F626DD8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C6B683D-13FA-4605-8648-01FC9C82F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9852A959-AA36-4E4C-940B-F33A7BE0AB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FFFC38A9-EA65-4BD6-A6E1-CAD07CCB81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F9E36CA9-9013-4306-B36F-2E349B6FED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CE8D3FFE-4362-43F6-99D3-1B83F7AD59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F7AA39D6-8796-468A-8C18-D17C0BBF21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75967788-298A-4B75-B02F-0625E5F8483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8D0FB4E1-29BE-427B-9999-B25351A07C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39914662-C165-4AD1-89C0-F6C47C1090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384C8199-BC83-4D02-8937-CF9AB0F4CF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4A28F3F3-1D22-45C2-8627-C7E4E74BDD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9D8267F7-1115-4F9A-BEF5-BB6664BCF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7EA5CC-7AB5-500B-B221-CF98E24434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315" y="545126"/>
            <a:ext cx="4554821" cy="2186096"/>
          </a:xfrm>
        </p:spPr>
        <p:txBody>
          <a:bodyPr anchor="t">
            <a:normAutofit/>
          </a:bodyPr>
          <a:lstStyle/>
          <a:p>
            <a:r>
              <a:rPr lang="en-US" sz="4700"/>
              <a:t>What do you know about yourself?</a:t>
            </a:r>
          </a:p>
        </p:txBody>
      </p:sp>
      <p:pic>
        <p:nvPicPr>
          <p:cNvPr id="4" name="Picture 3" descr="Knowing Yourself | Byron's Babbles">
            <a:extLst>
              <a:ext uri="{FF2B5EF4-FFF2-40B4-BE49-F238E27FC236}">
                <a16:creationId xmlns:a16="http://schemas.microsoft.com/office/drawing/2014/main" id="{79136C6B-0680-81A2-17D3-CF40882918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494" y="540000"/>
            <a:ext cx="5768725" cy="576872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9F58E6-DD04-A095-44DA-51EDB9DF17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4063" y="2947121"/>
            <a:ext cx="4537073" cy="33616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15000"/>
              </a:lnSpc>
              <a:buNone/>
            </a:pPr>
            <a:r>
              <a:rPr lang="en-US" sz="1500"/>
              <a:t>In groups of ¾ use the flipchart paper to share some thoughts and illustrate what is important to you as a person. This can be anything from your cat, family or your branded clothes.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US" sz="1500"/>
              <a:t>Illustrate them on the paper as a group. You may find that you have shared interests.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US" sz="1500"/>
              <a:t>Consider </a:t>
            </a:r>
            <a:r>
              <a:rPr lang="en-US" sz="1500" i="1"/>
              <a:t>why </a:t>
            </a:r>
            <a:r>
              <a:rPr lang="en-US" sz="1500"/>
              <a:t>they are important to you and how long this has been the case. 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US" sz="1500"/>
              <a:t>Prepare to feed back to the rest of the cohort </a:t>
            </a:r>
          </a:p>
        </p:txBody>
      </p:sp>
    </p:spTree>
    <p:extLst>
      <p:ext uri="{BB962C8B-B14F-4D97-AF65-F5344CB8AC3E}">
        <p14:creationId xmlns:p14="http://schemas.microsoft.com/office/powerpoint/2010/main" val="10991951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F4E480B-94D6-46F9-A2B6-B98D311FD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6DC8E2D9-6729-4614-8667-C1016D318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B9AACA9-BD92-429F-8047-0731DB46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D88136-14F4-DB3C-AFA4-17B95B8409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090272" cy="106518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dirty="0"/>
              <a:t>Break</a:t>
            </a:r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5412811B-4486-4A34-898B-B825541478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56975" y="1671579"/>
            <a:ext cx="4946649" cy="4792115"/>
            <a:chOff x="3356975" y="1671579"/>
            <a:chExt cx="4946649" cy="4792115"/>
          </a:xfrm>
        </p:grpSpPr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8654E503-1B9D-4625-9F79-DF3E698FE7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511509" y="1671579"/>
              <a:ext cx="4792115" cy="4792115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919F9560-1DD7-4B12-A45D-549AAC9EF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56975" y="2115933"/>
              <a:ext cx="4320000" cy="4320000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Content Placeholder 3" descr="Buy Us A Coffee!! – Riot Lounge">
            <a:extLst>
              <a:ext uri="{FF2B5EF4-FFF2-40B4-BE49-F238E27FC236}">
                <a16:creationId xmlns:a16="http://schemas.microsoft.com/office/drawing/2014/main" id="{87E4B640-F206-D62F-6287-84C46CA993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20943" r="12513" b="2"/>
          <a:stretch/>
        </p:blipFill>
        <p:spPr>
          <a:xfrm>
            <a:off x="3936000" y="2169113"/>
            <a:ext cx="4320000" cy="4320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508000"/>
          </a:effectLst>
        </p:spPr>
      </p:pic>
    </p:spTree>
    <p:extLst>
      <p:ext uri="{BB962C8B-B14F-4D97-AF65-F5344CB8AC3E}">
        <p14:creationId xmlns:p14="http://schemas.microsoft.com/office/powerpoint/2010/main" val="32753287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C8C0F4-5C44-4C3F-B321-5CB3E2BABC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87A62DB-71D7-497D-BE1C-933ECB515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925125" y="3600"/>
            <a:ext cx="7266875" cy="6854400"/>
            <a:chOff x="4925125" y="3600"/>
            <a:chExt cx="7266875" cy="685440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FDAC2767-A7E3-4697-90F6-443A583140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5125" y="10980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AB23E396-A746-411A-8709-32ABC4DDE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05686" y="6531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D135C986-CB82-4211-A910-D232B9BCA1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3760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837F2C8F-CC11-4A18-AA7E-AE8C022CDC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6000" y="1"/>
            <a:ext cx="6858000" cy="6857999"/>
          </a:xfrm>
          <a:custGeom>
            <a:avLst/>
            <a:gdLst>
              <a:gd name="connsiteX0" fmla="*/ 3428961 w 6858000"/>
              <a:gd name="connsiteY0" fmla="*/ 0 h 6857999"/>
              <a:gd name="connsiteX1" fmla="*/ 3429042 w 6858000"/>
              <a:gd name="connsiteY1" fmla="*/ 0 h 6857999"/>
              <a:gd name="connsiteX2" fmla="*/ 3605457 w 6858000"/>
              <a:gd name="connsiteY2" fmla="*/ 4461 h 6857999"/>
              <a:gd name="connsiteX3" fmla="*/ 6858000 w 6858000"/>
              <a:gd name="connsiteY3" fmla="*/ 3429000 h 6857999"/>
              <a:gd name="connsiteX4" fmla="*/ 3429001 w 6858000"/>
              <a:gd name="connsiteY4" fmla="*/ 6857999 h 6857999"/>
              <a:gd name="connsiteX5" fmla="*/ 0 w 6858000"/>
              <a:gd name="connsiteY5" fmla="*/ 3429000 h 6857999"/>
              <a:gd name="connsiteX6" fmla="*/ 3252545 w 6858000"/>
              <a:gd name="connsiteY6" fmla="*/ 4461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58000" h="6857999">
                <a:moveTo>
                  <a:pt x="3428961" y="0"/>
                </a:moveTo>
                <a:lnTo>
                  <a:pt x="3429042" y="0"/>
                </a:lnTo>
                <a:lnTo>
                  <a:pt x="3605457" y="4461"/>
                </a:lnTo>
                <a:cubicBezTo>
                  <a:pt x="5417236" y="96300"/>
                  <a:pt x="6858000" y="1594396"/>
                  <a:pt x="6858000" y="3429000"/>
                </a:cubicBezTo>
                <a:cubicBezTo>
                  <a:pt x="6858000" y="5322784"/>
                  <a:pt x="5322784" y="6857999"/>
                  <a:pt x="3429001" y="6857999"/>
                </a:cubicBezTo>
                <a:cubicBezTo>
                  <a:pt x="1535216" y="6857999"/>
                  <a:pt x="0" y="5322784"/>
                  <a:pt x="0" y="3429000"/>
                </a:cubicBezTo>
                <a:cubicBezTo>
                  <a:pt x="0" y="1594396"/>
                  <a:pt x="1440765" y="96300"/>
                  <a:pt x="3252545" y="4461"/>
                </a:cubicBezTo>
                <a:close/>
              </a:path>
            </a:pathLst>
          </a:custGeom>
          <a:effectLst>
            <a:softEdge rad="1016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EDB5EA-CA22-3D27-371D-43A8CF1537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2181946"/>
          </a:xfrm>
        </p:spPr>
        <p:txBody>
          <a:bodyPr anchor="t">
            <a:normAutofit/>
          </a:bodyPr>
          <a:lstStyle/>
          <a:p>
            <a:r>
              <a:rPr lang="en-US" sz="4700"/>
              <a:t>What do you want from this journey?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9C3D58-5537-833D-BCDD-FC4838AC7E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947121"/>
            <a:ext cx="4500562" cy="33616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In the same groups, consider what you want to gain from this University experience. </a:t>
            </a:r>
            <a:endParaRPr lang="en-US"/>
          </a:p>
          <a:p>
            <a:pPr marL="0" indent="0">
              <a:buNone/>
            </a:pPr>
            <a:r>
              <a:rPr lang="en-US" dirty="0"/>
              <a:t>It can be personal (such as gain confidence), academic or anything at all!</a:t>
            </a:r>
          </a:p>
          <a:p>
            <a:pPr marL="0" indent="0">
              <a:buNone/>
            </a:pPr>
            <a:r>
              <a:rPr lang="en-US" dirty="0"/>
              <a:t>Be prepared to feedback </a:t>
            </a:r>
          </a:p>
          <a:p>
            <a:pPr marL="269875" indent="-269875"/>
            <a:endParaRPr lang="en-US" dirty="0"/>
          </a:p>
        </p:txBody>
      </p:sp>
      <p:pic>
        <p:nvPicPr>
          <p:cNvPr id="4" name="Picture 3" descr="Uni Journey - Visualising Mental Health">
            <a:extLst>
              <a:ext uri="{FF2B5EF4-FFF2-40B4-BE49-F238E27FC236}">
                <a16:creationId xmlns:a16="http://schemas.microsoft.com/office/drawing/2014/main" id="{02A704D5-9B35-40E0-4023-AAD50AFA5A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5000" y="2470558"/>
            <a:ext cx="3600000" cy="1916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91877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BF4E480B-94D6-46F9-A2B6-B98D311FD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6DC8E2D9-6729-4614-8667-C1016D318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B9AACA9-BD92-429F-8047-0731DB46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0D97-F7C4-244B-B6A1-91977EA60B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090272" cy="106518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dirty="0"/>
              <a:t>What will help you get there?</a:t>
            </a:r>
            <a:endParaRPr lang="en-US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5412811B-4486-4A34-898B-B825541478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56975" y="1671579"/>
            <a:ext cx="4946649" cy="4792115"/>
            <a:chOff x="3356975" y="1671579"/>
            <a:chExt cx="4946649" cy="4792115"/>
          </a:xfrm>
        </p:grpSpPr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8654E503-1B9D-4625-9F79-DF3E698FE7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511509" y="1671579"/>
              <a:ext cx="4792115" cy="4792115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919F9560-1DD7-4B12-A45D-549AAC9EF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56975" y="2115933"/>
              <a:ext cx="4320000" cy="4320000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Picture 5" descr="Is Social Support more important than ...">
            <a:extLst>
              <a:ext uri="{FF2B5EF4-FFF2-40B4-BE49-F238E27FC236}">
                <a16:creationId xmlns:a16="http://schemas.microsoft.com/office/drawing/2014/main" id="{CBD68F38-43B8-3DB6-EAB4-159A38255E0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313" r="14687" b="-1"/>
          <a:stretch/>
        </p:blipFill>
        <p:spPr>
          <a:xfrm>
            <a:off x="3936000" y="2169113"/>
            <a:ext cx="4320000" cy="4320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50800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61E949-BE02-2852-AE8C-60440A1E3C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20603" y="1800908"/>
            <a:ext cx="7350795" cy="81625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1600" cap="all" spc="300"/>
              <a:t>Support from tutors, family etc? Being Organised?</a:t>
            </a:r>
          </a:p>
        </p:txBody>
      </p:sp>
    </p:spTree>
    <p:extLst>
      <p:ext uri="{BB962C8B-B14F-4D97-AF65-F5344CB8AC3E}">
        <p14:creationId xmlns:p14="http://schemas.microsoft.com/office/powerpoint/2010/main" val="24560088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60044E-9005-C4A4-F02C-61CBCB4FD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Next week...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319557-C5F1-B5CF-3FFA-21190BC49F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69875" indent="-269875"/>
            <a:r>
              <a:rPr lang="en-US" dirty="0"/>
              <a:t>Academic Integrity</a:t>
            </a:r>
          </a:p>
          <a:p>
            <a:pPr marL="269875" indent="-269875"/>
            <a:r>
              <a:rPr lang="en-US"/>
              <a:t>10:00am-11:00am: Digital Skills Induction with Jessica Hill</a:t>
            </a:r>
          </a:p>
          <a:p>
            <a:pPr marL="269875" indent="-269875"/>
            <a:r>
              <a:rPr lang="en-US" dirty="0"/>
              <a:t>Next weeks Pre-lecture Work- please complete!</a:t>
            </a:r>
          </a:p>
        </p:txBody>
      </p:sp>
    </p:spTree>
    <p:extLst>
      <p:ext uri="{BB962C8B-B14F-4D97-AF65-F5344CB8AC3E}">
        <p14:creationId xmlns:p14="http://schemas.microsoft.com/office/powerpoint/2010/main" val="3845442741"/>
      </p:ext>
    </p:extLst>
  </p:cSld>
  <p:clrMapOvr>
    <a:masterClrMapping/>
  </p:clrMapOvr>
</p:sld>
</file>

<file path=ppt/theme/theme1.xml><?xml version="1.0" encoding="utf-8"?>
<a:theme xmlns:a="http://schemas.openxmlformats.org/drawingml/2006/main" name="GlowVTI">
  <a:themeElements>
    <a:clrScheme name="AnalogousFromLightSeedRightStep">
      <a:dk1>
        <a:srgbClr val="000000"/>
      </a:dk1>
      <a:lt1>
        <a:srgbClr val="FFFFFF"/>
      </a:lt1>
      <a:dk2>
        <a:srgbClr val="242D41"/>
      </a:dk2>
      <a:lt2>
        <a:srgbClr val="E8E4E2"/>
      </a:lt2>
      <a:accent1>
        <a:srgbClr val="82A6BC"/>
      </a:accent1>
      <a:accent2>
        <a:srgbClr val="7F8BBA"/>
      </a:accent2>
      <a:accent3>
        <a:srgbClr val="A096C6"/>
      </a:accent3>
      <a:accent4>
        <a:srgbClr val="A37FBA"/>
      </a:accent4>
      <a:accent5>
        <a:srgbClr val="C492C2"/>
      </a:accent5>
      <a:accent6>
        <a:srgbClr val="BA7F9F"/>
      </a:accent6>
      <a:hlink>
        <a:srgbClr val="A6775B"/>
      </a:hlink>
      <a:folHlink>
        <a:srgbClr val="7F7F7F"/>
      </a:folHlink>
    </a:clrScheme>
    <a:fontScheme name="Blur">
      <a:majorFont>
        <a:latin typeface="Bell M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lowVTI" id="{D5B5AA20-F6D3-43B8-AF6B-ECAF69256418}" vid="{93025AB5-1D44-4CD3-9BC3-729F6E11E04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GlowVTI</vt:lpstr>
      <vt:lpstr>Learning and Collaboration for Global Citizenship</vt:lpstr>
      <vt:lpstr>Introduction to the module : Aim</vt:lpstr>
      <vt:lpstr>Learning Objectives:</vt:lpstr>
      <vt:lpstr>Flipped Learning Approach</vt:lpstr>
      <vt:lpstr> </vt:lpstr>
      <vt:lpstr>What do you know about yourself?</vt:lpstr>
      <vt:lpstr>Break</vt:lpstr>
      <vt:lpstr>What do you want from this journey?</vt:lpstr>
      <vt:lpstr>What will help you get there?</vt:lpstr>
      <vt:lpstr>Next week...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113</cp:revision>
  <dcterms:created xsi:type="dcterms:W3CDTF">2024-09-19T12:49:30Z</dcterms:created>
  <dcterms:modified xsi:type="dcterms:W3CDTF">2024-09-19T13:33:58Z</dcterms:modified>
</cp:coreProperties>
</file>