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4"/>
  </p:notesMasterIdLst>
  <p:sldIdLst>
    <p:sldId id="256" r:id="rId2"/>
    <p:sldId id="260" r:id="rId3"/>
    <p:sldId id="265" r:id="rId4"/>
    <p:sldId id="271" r:id="rId5"/>
    <p:sldId id="261" r:id="rId6"/>
    <p:sldId id="282" r:id="rId7"/>
    <p:sldId id="283" r:id="rId8"/>
    <p:sldId id="284" r:id="rId9"/>
    <p:sldId id="285" r:id="rId10"/>
    <p:sldId id="286" r:id="rId11"/>
    <p:sldId id="287" r:id="rId12"/>
    <p:sldId id="28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79" autoAdjust="0"/>
    <p:restoredTop sz="86416" autoAdjust="0"/>
  </p:normalViewPr>
  <p:slideViewPr>
    <p:cSldViewPr snapToGrid="0" snapToObjects="1">
      <p:cViewPr>
        <p:scale>
          <a:sx n="44" d="100"/>
          <a:sy n="44" d="100"/>
        </p:scale>
        <p:origin x="476" y="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2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6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41C8AC-9D55-45D7-A2B8-655EB177AFD6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2B8C5E-0700-4BEB-9F2B-631E2E35817D}">
      <dgm:prSet phldrT="[Text]"/>
      <dgm:spPr/>
      <dgm:t>
        <a:bodyPr/>
        <a:lstStyle/>
        <a:p>
          <a:r>
            <a:rPr lang="en-US" dirty="0" smtClean="0"/>
            <a:t>120 credits/o </a:t>
          </a:r>
          <a:r>
            <a:rPr lang="en-US" dirty="0" err="1" smtClean="0"/>
            <a:t>gredydau</a:t>
          </a:r>
          <a:endParaRPr lang="en-US" dirty="0"/>
        </a:p>
      </dgm:t>
    </dgm:pt>
    <dgm:pt modelId="{AC9877A0-2B3F-4EB1-8C2E-40997D3C50EF}" type="parTrans" cxnId="{2DDCE2EF-0BF9-401F-B5CF-F0C311A8E6A2}">
      <dgm:prSet/>
      <dgm:spPr/>
      <dgm:t>
        <a:bodyPr/>
        <a:lstStyle/>
        <a:p>
          <a:endParaRPr lang="en-US"/>
        </a:p>
      </dgm:t>
    </dgm:pt>
    <dgm:pt modelId="{CE88BA59-EEEE-4FCC-87C9-B97D1307FA45}" type="sibTrans" cxnId="{2DDCE2EF-0BF9-401F-B5CF-F0C311A8E6A2}">
      <dgm:prSet/>
      <dgm:spPr/>
      <dgm:t>
        <a:bodyPr/>
        <a:lstStyle/>
        <a:p>
          <a:endParaRPr lang="en-US"/>
        </a:p>
      </dgm:t>
    </dgm:pt>
    <dgm:pt modelId="{847F724C-2649-4805-8EE8-39D68266FEAA}">
      <dgm:prSet phldrT="[Text]"/>
      <dgm:spPr/>
      <dgm:t>
        <a:bodyPr/>
        <a:lstStyle/>
        <a:p>
          <a:r>
            <a:rPr lang="en-US" dirty="0" smtClean="0"/>
            <a:t>Level</a:t>
          </a:r>
        </a:p>
        <a:p>
          <a:r>
            <a:rPr lang="en-US" dirty="0" err="1" smtClean="0"/>
            <a:t>Lefel</a:t>
          </a:r>
          <a:endParaRPr lang="en-US" dirty="0" smtClean="0"/>
        </a:p>
        <a:p>
          <a:r>
            <a:rPr lang="en-US" dirty="0" smtClean="0"/>
            <a:t>   4</a:t>
          </a:r>
          <a:endParaRPr lang="en-US" dirty="0"/>
        </a:p>
      </dgm:t>
    </dgm:pt>
    <dgm:pt modelId="{7495F4D1-AA4A-49DF-9D2C-BA82B3DD53F3}" type="parTrans" cxnId="{1B2E9553-32FE-44E6-9C13-4D833B2EEFE8}">
      <dgm:prSet/>
      <dgm:spPr/>
      <dgm:t>
        <a:bodyPr/>
        <a:lstStyle/>
        <a:p>
          <a:endParaRPr lang="en-US"/>
        </a:p>
      </dgm:t>
    </dgm:pt>
    <dgm:pt modelId="{113090C5-23C9-496E-B178-228FD9601B56}" type="sibTrans" cxnId="{1B2E9553-32FE-44E6-9C13-4D833B2EEFE8}">
      <dgm:prSet/>
      <dgm:spPr/>
      <dgm:t>
        <a:bodyPr/>
        <a:lstStyle/>
        <a:p>
          <a:endParaRPr lang="en-US"/>
        </a:p>
      </dgm:t>
    </dgm:pt>
    <dgm:pt modelId="{35680F0D-1D82-4CEE-8A05-925210FE9F43}">
      <dgm:prSet phldrT="[Text]"/>
      <dgm:spPr/>
      <dgm:t>
        <a:bodyPr/>
        <a:lstStyle/>
        <a:p>
          <a:r>
            <a:rPr lang="en-US" dirty="0" smtClean="0"/>
            <a:t>120 credits/o </a:t>
          </a:r>
          <a:r>
            <a:rPr lang="en-US" dirty="0" err="1" smtClean="0"/>
            <a:t>gredydau</a:t>
          </a:r>
          <a:endParaRPr lang="en-US" dirty="0"/>
        </a:p>
      </dgm:t>
    </dgm:pt>
    <dgm:pt modelId="{B433FD34-F1DE-42E8-AC98-12B7B443F768}" type="parTrans" cxnId="{6B6520BC-CB46-48A9-A584-0697BCB48144}">
      <dgm:prSet/>
      <dgm:spPr/>
      <dgm:t>
        <a:bodyPr/>
        <a:lstStyle/>
        <a:p>
          <a:endParaRPr lang="en-US"/>
        </a:p>
      </dgm:t>
    </dgm:pt>
    <dgm:pt modelId="{C35C5706-99AE-465E-ACDA-6121A573D6F1}" type="sibTrans" cxnId="{6B6520BC-CB46-48A9-A584-0697BCB48144}">
      <dgm:prSet/>
      <dgm:spPr/>
      <dgm:t>
        <a:bodyPr/>
        <a:lstStyle/>
        <a:p>
          <a:endParaRPr lang="en-US"/>
        </a:p>
      </dgm:t>
    </dgm:pt>
    <dgm:pt modelId="{9F956068-2559-490C-9243-0158554AC964}">
      <dgm:prSet phldrT="[Text]"/>
      <dgm:spPr/>
      <dgm:t>
        <a:bodyPr/>
        <a:lstStyle/>
        <a:p>
          <a:r>
            <a:rPr lang="en-US" dirty="0" smtClean="0"/>
            <a:t>Level</a:t>
          </a:r>
          <a:endParaRPr lang="en-US" dirty="0"/>
        </a:p>
      </dgm:t>
    </dgm:pt>
    <dgm:pt modelId="{3A7D3464-74F2-45AE-9323-F3E0E78C99D4}" type="parTrans" cxnId="{05EC6ECB-9D7A-4AE0-A176-5ED3AEAF0425}">
      <dgm:prSet/>
      <dgm:spPr/>
      <dgm:t>
        <a:bodyPr/>
        <a:lstStyle/>
        <a:p>
          <a:endParaRPr lang="en-US"/>
        </a:p>
      </dgm:t>
    </dgm:pt>
    <dgm:pt modelId="{049C9EBA-3F99-4ADA-B5E8-8BDE6F4F2204}" type="sibTrans" cxnId="{05EC6ECB-9D7A-4AE0-A176-5ED3AEAF0425}">
      <dgm:prSet/>
      <dgm:spPr/>
      <dgm:t>
        <a:bodyPr/>
        <a:lstStyle/>
        <a:p>
          <a:endParaRPr lang="en-US"/>
        </a:p>
      </dgm:t>
    </dgm:pt>
    <dgm:pt modelId="{7CA58468-C173-41C7-98B5-6A968A2D1F7A}">
      <dgm:prSet phldrT="[Text]"/>
      <dgm:spPr/>
      <dgm:t>
        <a:bodyPr/>
        <a:lstStyle/>
        <a:p>
          <a:r>
            <a:rPr lang="en-US" dirty="0" smtClean="0"/>
            <a:t>120 credits/o </a:t>
          </a:r>
          <a:r>
            <a:rPr lang="en-US" dirty="0" err="1" smtClean="0"/>
            <a:t>gredydau</a:t>
          </a:r>
          <a:endParaRPr lang="en-US" dirty="0"/>
        </a:p>
      </dgm:t>
    </dgm:pt>
    <dgm:pt modelId="{D9DDE8E0-7352-4BBF-9815-A0734511E4A5}" type="parTrans" cxnId="{42A31C5A-E536-4E81-9927-B7A0DEE91B7F}">
      <dgm:prSet/>
      <dgm:spPr/>
      <dgm:t>
        <a:bodyPr/>
        <a:lstStyle/>
        <a:p>
          <a:endParaRPr lang="en-US"/>
        </a:p>
      </dgm:t>
    </dgm:pt>
    <dgm:pt modelId="{71D34420-E27F-483B-AD00-46ABBA09338B}" type="sibTrans" cxnId="{42A31C5A-E536-4E81-9927-B7A0DEE91B7F}">
      <dgm:prSet/>
      <dgm:spPr/>
      <dgm:t>
        <a:bodyPr/>
        <a:lstStyle/>
        <a:p>
          <a:endParaRPr lang="en-US"/>
        </a:p>
      </dgm:t>
    </dgm:pt>
    <dgm:pt modelId="{4723D824-AA79-4AD2-8117-3AF2056578A7}">
      <dgm:prSet phldrT="[Text]"/>
      <dgm:spPr/>
      <dgm:t>
        <a:bodyPr/>
        <a:lstStyle/>
        <a:p>
          <a:r>
            <a:rPr lang="en-US" dirty="0" smtClean="0"/>
            <a:t>Level</a:t>
          </a:r>
          <a:endParaRPr lang="en-US" dirty="0"/>
        </a:p>
      </dgm:t>
    </dgm:pt>
    <dgm:pt modelId="{35D6C1B9-A8FB-4D5B-A8DA-D811732FB1A3}" type="parTrans" cxnId="{F27A35DE-3D15-419F-8015-37D9286ABC01}">
      <dgm:prSet/>
      <dgm:spPr/>
      <dgm:t>
        <a:bodyPr/>
        <a:lstStyle/>
        <a:p>
          <a:endParaRPr lang="en-US"/>
        </a:p>
      </dgm:t>
    </dgm:pt>
    <dgm:pt modelId="{A02AF996-F5C9-4930-8C00-9B318FFD8952}" type="sibTrans" cxnId="{F27A35DE-3D15-419F-8015-37D9286ABC01}">
      <dgm:prSet/>
      <dgm:spPr/>
      <dgm:t>
        <a:bodyPr/>
        <a:lstStyle/>
        <a:p>
          <a:endParaRPr lang="en-US"/>
        </a:p>
      </dgm:t>
    </dgm:pt>
    <dgm:pt modelId="{168247FC-B47F-4D4A-B176-782E8275D61A}">
      <dgm:prSet/>
      <dgm:spPr/>
      <dgm:t>
        <a:bodyPr/>
        <a:lstStyle/>
        <a:p>
          <a:r>
            <a:rPr lang="en-US" dirty="0" err="1" smtClean="0"/>
            <a:t>Lefel</a:t>
          </a:r>
          <a:endParaRPr lang="en-US" dirty="0" smtClean="0"/>
        </a:p>
        <a:p>
          <a:r>
            <a:rPr lang="en-US" dirty="0" smtClean="0"/>
            <a:t>   5</a:t>
          </a:r>
          <a:endParaRPr lang="en-US" dirty="0" smtClean="0"/>
        </a:p>
      </dgm:t>
    </dgm:pt>
    <dgm:pt modelId="{C6AC2B0D-37AE-4463-8E5E-06C90999E953}" type="parTrans" cxnId="{8B948320-5BD1-484F-8565-4ACA468E46AE}">
      <dgm:prSet/>
      <dgm:spPr/>
      <dgm:t>
        <a:bodyPr/>
        <a:lstStyle/>
        <a:p>
          <a:endParaRPr lang="en-US"/>
        </a:p>
      </dgm:t>
    </dgm:pt>
    <dgm:pt modelId="{D32F4FA8-333D-4948-BD41-8DBA5717FB50}" type="sibTrans" cxnId="{8B948320-5BD1-484F-8565-4ACA468E46AE}">
      <dgm:prSet/>
      <dgm:spPr/>
      <dgm:t>
        <a:bodyPr/>
        <a:lstStyle/>
        <a:p>
          <a:endParaRPr lang="en-US"/>
        </a:p>
      </dgm:t>
    </dgm:pt>
    <dgm:pt modelId="{ECD03F65-5AFE-494B-8A8E-C205D7A6FEDD}">
      <dgm:prSet/>
      <dgm:spPr/>
      <dgm:t>
        <a:bodyPr/>
        <a:lstStyle/>
        <a:p>
          <a:r>
            <a:rPr lang="en-US" dirty="0" err="1" smtClean="0"/>
            <a:t>Lefel</a:t>
          </a:r>
          <a:endParaRPr lang="en-US" dirty="0" smtClean="0"/>
        </a:p>
        <a:p>
          <a:r>
            <a:rPr lang="en-US" dirty="0" smtClean="0"/>
            <a:t>    6</a:t>
          </a:r>
          <a:endParaRPr lang="en-US" dirty="0" smtClean="0"/>
        </a:p>
      </dgm:t>
    </dgm:pt>
    <dgm:pt modelId="{27DF8A77-4845-462F-BA40-0BC9ECCF709B}" type="parTrans" cxnId="{AED0F117-31FA-451F-8EDA-829D146C417F}">
      <dgm:prSet/>
      <dgm:spPr/>
      <dgm:t>
        <a:bodyPr/>
        <a:lstStyle/>
        <a:p>
          <a:endParaRPr lang="en-US"/>
        </a:p>
      </dgm:t>
    </dgm:pt>
    <dgm:pt modelId="{0DD20F2A-D267-40FB-97EA-226F4E3DF6E8}" type="sibTrans" cxnId="{AED0F117-31FA-451F-8EDA-829D146C417F}">
      <dgm:prSet/>
      <dgm:spPr/>
      <dgm:t>
        <a:bodyPr/>
        <a:lstStyle/>
        <a:p>
          <a:endParaRPr lang="en-US"/>
        </a:p>
      </dgm:t>
    </dgm:pt>
    <dgm:pt modelId="{CA0CEA67-3B84-49E9-B9A8-E6E68D29A813}" type="pres">
      <dgm:prSet presAssocID="{1741C8AC-9D55-45D7-A2B8-655EB177AFD6}" presName="Name0" presStyleCnt="0">
        <dgm:presLayoutVars>
          <dgm:dir/>
          <dgm:animLvl val="lvl"/>
          <dgm:resizeHandles val="exact"/>
        </dgm:presLayoutVars>
      </dgm:prSet>
      <dgm:spPr/>
    </dgm:pt>
    <dgm:pt modelId="{AF377370-4386-4E7D-BA0F-C261C028C693}" type="pres">
      <dgm:prSet presAssocID="{722B8C5E-0700-4BEB-9F2B-631E2E35817D}" presName="compositeNode" presStyleCnt="0">
        <dgm:presLayoutVars>
          <dgm:bulletEnabled val="1"/>
        </dgm:presLayoutVars>
      </dgm:prSet>
      <dgm:spPr/>
    </dgm:pt>
    <dgm:pt modelId="{42E6FA42-0A96-4B5B-A051-FA164933D9A2}" type="pres">
      <dgm:prSet presAssocID="{722B8C5E-0700-4BEB-9F2B-631E2E35817D}" presName="bgRect" presStyleLbl="node1" presStyleIdx="0" presStyleCnt="3"/>
      <dgm:spPr/>
    </dgm:pt>
    <dgm:pt modelId="{8610E1FB-96D4-4C19-BA08-262993D58D64}" type="pres">
      <dgm:prSet presAssocID="{722B8C5E-0700-4BEB-9F2B-631E2E35817D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B3810CBD-6839-4142-846F-B39B0E71B836}" type="pres">
      <dgm:prSet presAssocID="{722B8C5E-0700-4BEB-9F2B-631E2E35817D}" presName="childNode" presStyleLbl="node1" presStyleIdx="0" presStyleCnt="3">
        <dgm:presLayoutVars>
          <dgm:bulletEnabled val="1"/>
        </dgm:presLayoutVars>
      </dgm:prSet>
      <dgm:spPr/>
    </dgm:pt>
    <dgm:pt modelId="{D300EBA5-1CC6-4BC1-BA34-B8B6C5793CAE}" type="pres">
      <dgm:prSet presAssocID="{CE88BA59-EEEE-4FCC-87C9-B97D1307FA45}" presName="hSp" presStyleCnt="0"/>
      <dgm:spPr/>
    </dgm:pt>
    <dgm:pt modelId="{0E2E5DCB-BCFA-4037-BFBE-4A53772F7457}" type="pres">
      <dgm:prSet presAssocID="{CE88BA59-EEEE-4FCC-87C9-B97D1307FA45}" presName="vProcSp" presStyleCnt="0"/>
      <dgm:spPr/>
    </dgm:pt>
    <dgm:pt modelId="{7B116A9B-6C25-410B-BAC1-83815AB5CB3D}" type="pres">
      <dgm:prSet presAssocID="{CE88BA59-EEEE-4FCC-87C9-B97D1307FA45}" presName="vSp1" presStyleCnt="0"/>
      <dgm:spPr/>
    </dgm:pt>
    <dgm:pt modelId="{32F72E0C-8780-449D-BDF3-910EC080F9A5}" type="pres">
      <dgm:prSet presAssocID="{CE88BA59-EEEE-4FCC-87C9-B97D1307FA45}" presName="simulatedConn" presStyleLbl="solidFgAcc1" presStyleIdx="0" presStyleCnt="2"/>
      <dgm:spPr/>
    </dgm:pt>
    <dgm:pt modelId="{05A420C7-D764-4309-8500-6BBC49029EE0}" type="pres">
      <dgm:prSet presAssocID="{CE88BA59-EEEE-4FCC-87C9-B97D1307FA45}" presName="vSp2" presStyleCnt="0"/>
      <dgm:spPr/>
    </dgm:pt>
    <dgm:pt modelId="{7657D29A-2FAD-4340-A6FC-52C2C37B7031}" type="pres">
      <dgm:prSet presAssocID="{CE88BA59-EEEE-4FCC-87C9-B97D1307FA45}" presName="sibTrans" presStyleCnt="0"/>
      <dgm:spPr/>
    </dgm:pt>
    <dgm:pt modelId="{4AB5E520-8CDB-4944-A207-54605D3AD4AF}" type="pres">
      <dgm:prSet presAssocID="{35680F0D-1D82-4CEE-8A05-925210FE9F43}" presName="compositeNode" presStyleCnt="0">
        <dgm:presLayoutVars>
          <dgm:bulletEnabled val="1"/>
        </dgm:presLayoutVars>
      </dgm:prSet>
      <dgm:spPr/>
    </dgm:pt>
    <dgm:pt modelId="{9E0BB472-AA76-447A-AE85-78E81B2D8727}" type="pres">
      <dgm:prSet presAssocID="{35680F0D-1D82-4CEE-8A05-925210FE9F43}" presName="bgRect" presStyleLbl="node1" presStyleIdx="1" presStyleCnt="3"/>
      <dgm:spPr/>
      <dgm:t>
        <a:bodyPr/>
        <a:lstStyle/>
        <a:p>
          <a:endParaRPr lang="en-US"/>
        </a:p>
      </dgm:t>
    </dgm:pt>
    <dgm:pt modelId="{22BCDF9A-C427-43DE-BB49-D32D96273F38}" type="pres">
      <dgm:prSet presAssocID="{35680F0D-1D82-4CEE-8A05-925210FE9F43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FD53A0-A7D2-4E04-AEA9-D19967585869}" type="pres">
      <dgm:prSet presAssocID="{35680F0D-1D82-4CEE-8A05-925210FE9F43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80C0C1-79B2-423D-9E61-3E598CACF0D5}" type="pres">
      <dgm:prSet presAssocID="{C35C5706-99AE-465E-ACDA-6121A573D6F1}" presName="hSp" presStyleCnt="0"/>
      <dgm:spPr/>
    </dgm:pt>
    <dgm:pt modelId="{4A7105CD-640E-42B0-A0EE-B98AED9D5DA9}" type="pres">
      <dgm:prSet presAssocID="{C35C5706-99AE-465E-ACDA-6121A573D6F1}" presName="vProcSp" presStyleCnt="0"/>
      <dgm:spPr/>
    </dgm:pt>
    <dgm:pt modelId="{6A40577A-1A1F-42D9-92B3-ED2C37701875}" type="pres">
      <dgm:prSet presAssocID="{C35C5706-99AE-465E-ACDA-6121A573D6F1}" presName="vSp1" presStyleCnt="0"/>
      <dgm:spPr/>
    </dgm:pt>
    <dgm:pt modelId="{2C92D1F4-A354-4CA7-9C4E-F5F6D7ED77C8}" type="pres">
      <dgm:prSet presAssocID="{C35C5706-99AE-465E-ACDA-6121A573D6F1}" presName="simulatedConn" presStyleLbl="solidFgAcc1" presStyleIdx="1" presStyleCnt="2"/>
      <dgm:spPr/>
    </dgm:pt>
    <dgm:pt modelId="{860EB45F-D8C3-4C94-9672-5B220D203A53}" type="pres">
      <dgm:prSet presAssocID="{C35C5706-99AE-465E-ACDA-6121A573D6F1}" presName="vSp2" presStyleCnt="0"/>
      <dgm:spPr/>
    </dgm:pt>
    <dgm:pt modelId="{B380BA4F-E5B5-4477-A938-620E5917D3FD}" type="pres">
      <dgm:prSet presAssocID="{C35C5706-99AE-465E-ACDA-6121A573D6F1}" presName="sibTrans" presStyleCnt="0"/>
      <dgm:spPr/>
    </dgm:pt>
    <dgm:pt modelId="{3FB16026-1A14-4E23-AB5B-48BA6ED04610}" type="pres">
      <dgm:prSet presAssocID="{7CA58468-C173-41C7-98B5-6A968A2D1F7A}" presName="compositeNode" presStyleCnt="0">
        <dgm:presLayoutVars>
          <dgm:bulletEnabled val="1"/>
        </dgm:presLayoutVars>
      </dgm:prSet>
      <dgm:spPr/>
    </dgm:pt>
    <dgm:pt modelId="{7D4D7E40-3670-4A77-9220-AC5585229274}" type="pres">
      <dgm:prSet presAssocID="{7CA58468-C173-41C7-98B5-6A968A2D1F7A}" presName="bgRect" presStyleLbl="node1" presStyleIdx="2" presStyleCnt="3"/>
      <dgm:spPr/>
      <dgm:t>
        <a:bodyPr/>
        <a:lstStyle/>
        <a:p>
          <a:endParaRPr lang="en-US"/>
        </a:p>
      </dgm:t>
    </dgm:pt>
    <dgm:pt modelId="{325BD237-643A-42E8-9D7B-A532AF8B590C}" type="pres">
      <dgm:prSet presAssocID="{7CA58468-C173-41C7-98B5-6A968A2D1F7A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61F877-220A-4FE7-ABB5-C00D7202C5CD}" type="pres">
      <dgm:prSet presAssocID="{7CA58468-C173-41C7-98B5-6A968A2D1F7A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A31C5A-E536-4E81-9927-B7A0DEE91B7F}" srcId="{1741C8AC-9D55-45D7-A2B8-655EB177AFD6}" destId="{7CA58468-C173-41C7-98B5-6A968A2D1F7A}" srcOrd="2" destOrd="0" parTransId="{D9DDE8E0-7352-4BBF-9815-A0734511E4A5}" sibTransId="{71D34420-E27F-483B-AD00-46ABBA09338B}"/>
    <dgm:cxn modelId="{F27A35DE-3D15-419F-8015-37D9286ABC01}" srcId="{7CA58468-C173-41C7-98B5-6A968A2D1F7A}" destId="{4723D824-AA79-4AD2-8117-3AF2056578A7}" srcOrd="0" destOrd="0" parTransId="{35D6C1B9-A8FB-4D5B-A8DA-D811732FB1A3}" sibTransId="{A02AF996-F5C9-4930-8C00-9B318FFD8952}"/>
    <dgm:cxn modelId="{C86A2AC5-CA72-4653-BD95-AFB382720066}" type="presOf" srcId="{ECD03F65-5AFE-494B-8A8E-C205D7A6FEDD}" destId="{9361F877-220A-4FE7-ABB5-C00D7202C5CD}" srcOrd="0" destOrd="1" presId="urn:microsoft.com/office/officeart/2005/8/layout/hProcess7"/>
    <dgm:cxn modelId="{2C5E23DA-C7FD-449D-9AAB-7075E25D9A63}" type="presOf" srcId="{847F724C-2649-4805-8EE8-39D68266FEAA}" destId="{B3810CBD-6839-4142-846F-B39B0E71B836}" srcOrd="0" destOrd="0" presId="urn:microsoft.com/office/officeart/2005/8/layout/hProcess7"/>
    <dgm:cxn modelId="{AED0F117-31FA-451F-8EDA-829D146C417F}" srcId="{7CA58468-C173-41C7-98B5-6A968A2D1F7A}" destId="{ECD03F65-5AFE-494B-8A8E-C205D7A6FEDD}" srcOrd="1" destOrd="0" parTransId="{27DF8A77-4845-462F-BA40-0BC9ECCF709B}" sibTransId="{0DD20F2A-D267-40FB-97EA-226F4E3DF6E8}"/>
    <dgm:cxn modelId="{37CF4E61-7C18-40DC-9781-17FF7F39CBB9}" type="presOf" srcId="{7CA58468-C173-41C7-98B5-6A968A2D1F7A}" destId="{325BD237-643A-42E8-9D7B-A532AF8B590C}" srcOrd="1" destOrd="0" presId="urn:microsoft.com/office/officeart/2005/8/layout/hProcess7"/>
    <dgm:cxn modelId="{2DDCE2EF-0BF9-401F-B5CF-F0C311A8E6A2}" srcId="{1741C8AC-9D55-45D7-A2B8-655EB177AFD6}" destId="{722B8C5E-0700-4BEB-9F2B-631E2E35817D}" srcOrd="0" destOrd="0" parTransId="{AC9877A0-2B3F-4EB1-8C2E-40997D3C50EF}" sibTransId="{CE88BA59-EEEE-4FCC-87C9-B97D1307FA45}"/>
    <dgm:cxn modelId="{8F0DB298-C350-4D0B-8846-73EC03F11B62}" type="presOf" srcId="{722B8C5E-0700-4BEB-9F2B-631E2E35817D}" destId="{42E6FA42-0A96-4B5B-A051-FA164933D9A2}" srcOrd="0" destOrd="0" presId="urn:microsoft.com/office/officeart/2005/8/layout/hProcess7"/>
    <dgm:cxn modelId="{1B2E9553-32FE-44E6-9C13-4D833B2EEFE8}" srcId="{722B8C5E-0700-4BEB-9F2B-631E2E35817D}" destId="{847F724C-2649-4805-8EE8-39D68266FEAA}" srcOrd="0" destOrd="0" parTransId="{7495F4D1-AA4A-49DF-9D2C-BA82B3DD53F3}" sibTransId="{113090C5-23C9-496E-B178-228FD9601B56}"/>
    <dgm:cxn modelId="{3B3DDCAB-C8AF-46E4-B0A8-1C71D4ACADCE}" type="presOf" srcId="{9F956068-2559-490C-9243-0158554AC964}" destId="{DAFD53A0-A7D2-4E04-AEA9-D19967585869}" srcOrd="0" destOrd="0" presId="urn:microsoft.com/office/officeart/2005/8/layout/hProcess7"/>
    <dgm:cxn modelId="{06FB750A-D9B6-4954-BB1F-8BB5ECF9E8A8}" type="presOf" srcId="{35680F0D-1D82-4CEE-8A05-925210FE9F43}" destId="{9E0BB472-AA76-447A-AE85-78E81B2D8727}" srcOrd="0" destOrd="0" presId="urn:microsoft.com/office/officeart/2005/8/layout/hProcess7"/>
    <dgm:cxn modelId="{05EC6ECB-9D7A-4AE0-A176-5ED3AEAF0425}" srcId="{35680F0D-1D82-4CEE-8A05-925210FE9F43}" destId="{9F956068-2559-490C-9243-0158554AC964}" srcOrd="0" destOrd="0" parTransId="{3A7D3464-74F2-45AE-9323-F3E0E78C99D4}" sibTransId="{049C9EBA-3F99-4ADA-B5E8-8BDE6F4F2204}"/>
    <dgm:cxn modelId="{EE9B5A06-F00D-40C4-9F22-9A405C4011BC}" type="presOf" srcId="{35680F0D-1D82-4CEE-8A05-925210FE9F43}" destId="{22BCDF9A-C427-43DE-BB49-D32D96273F38}" srcOrd="1" destOrd="0" presId="urn:microsoft.com/office/officeart/2005/8/layout/hProcess7"/>
    <dgm:cxn modelId="{8B948320-5BD1-484F-8565-4ACA468E46AE}" srcId="{35680F0D-1D82-4CEE-8A05-925210FE9F43}" destId="{168247FC-B47F-4D4A-B176-782E8275D61A}" srcOrd="1" destOrd="0" parTransId="{C6AC2B0D-37AE-4463-8E5E-06C90999E953}" sibTransId="{D32F4FA8-333D-4948-BD41-8DBA5717FB50}"/>
    <dgm:cxn modelId="{67DB0558-F633-4BE9-91AD-2E93FE62443E}" type="presOf" srcId="{168247FC-B47F-4D4A-B176-782E8275D61A}" destId="{DAFD53A0-A7D2-4E04-AEA9-D19967585869}" srcOrd="0" destOrd="1" presId="urn:microsoft.com/office/officeart/2005/8/layout/hProcess7"/>
    <dgm:cxn modelId="{6B6520BC-CB46-48A9-A584-0697BCB48144}" srcId="{1741C8AC-9D55-45D7-A2B8-655EB177AFD6}" destId="{35680F0D-1D82-4CEE-8A05-925210FE9F43}" srcOrd="1" destOrd="0" parTransId="{B433FD34-F1DE-42E8-AC98-12B7B443F768}" sibTransId="{C35C5706-99AE-465E-ACDA-6121A573D6F1}"/>
    <dgm:cxn modelId="{42D6D273-B23F-4BFC-ABB1-54BEE20B2127}" type="presOf" srcId="{722B8C5E-0700-4BEB-9F2B-631E2E35817D}" destId="{8610E1FB-96D4-4C19-BA08-262993D58D64}" srcOrd="1" destOrd="0" presId="urn:microsoft.com/office/officeart/2005/8/layout/hProcess7"/>
    <dgm:cxn modelId="{D66E4A27-CF56-4CC0-AC97-03C1BD0ED5BC}" type="presOf" srcId="{1741C8AC-9D55-45D7-A2B8-655EB177AFD6}" destId="{CA0CEA67-3B84-49E9-B9A8-E6E68D29A813}" srcOrd="0" destOrd="0" presId="urn:microsoft.com/office/officeart/2005/8/layout/hProcess7"/>
    <dgm:cxn modelId="{C80D7B1F-2A30-4E40-B66A-02D9B66AA70E}" type="presOf" srcId="{4723D824-AA79-4AD2-8117-3AF2056578A7}" destId="{9361F877-220A-4FE7-ABB5-C00D7202C5CD}" srcOrd="0" destOrd="0" presId="urn:microsoft.com/office/officeart/2005/8/layout/hProcess7"/>
    <dgm:cxn modelId="{00A6964D-6527-4E75-92F9-B807325FF009}" type="presOf" srcId="{7CA58468-C173-41C7-98B5-6A968A2D1F7A}" destId="{7D4D7E40-3670-4A77-9220-AC5585229274}" srcOrd="0" destOrd="0" presId="urn:microsoft.com/office/officeart/2005/8/layout/hProcess7"/>
    <dgm:cxn modelId="{61F1313E-1CF6-4613-BA8F-F513A04E0921}" type="presParOf" srcId="{CA0CEA67-3B84-49E9-B9A8-E6E68D29A813}" destId="{AF377370-4386-4E7D-BA0F-C261C028C693}" srcOrd="0" destOrd="0" presId="urn:microsoft.com/office/officeart/2005/8/layout/hProcess7"/>
    <dgm:cxn modelId="{AFAF7E7E-A5D8-4A9A-A30A-D84BDE6ADDD3}" type="presParOf" srcId="{AF377370-4386-4E7D-BA0F-C261C028C693}" destId="{42E6FA42-0A96-4B5B-A051-FA164933D9A2}" srcOrd="0" destOrd="0" presId="urn:microsoft.com/office/officeart/2005/8/layout/hProcess7"/>
    <dgm:cxn modelId="{133F4154-C2AD-44E5-BB82-59B6F5A3E1D0}" type="presParOf" srcId="{AF377370-4386-4E7D-BA0F-C261C028C693}" destId="{8610E1FB-96D4-4C19-BA08-262993D58D64}" srcOrd="1" destOrd="0" presId="urn:microsoft.com/office/officeart/2005/8/layout/hProcess7"/>
    <dgm:cxn modelId="{42075936-CE42-4585-B70A-D78F47435BD0}" type="presParOf" srcId="{AF377370-4386-4E7D-BA0F-C261C028C693}" destId="{B3810CBD-6839-4142-846F-B39B0E71B836}" srcOrd="2" destOrd="0" presId="urn:microsoft.com/office/officeart/2005/8/layout/hProcess7"/>
    <dgm:cxn modelId="{1BB13807-E5C6-45DE-BBA0-28B71FB6BC23}" type="presParOf" srcId="{CA0CEA67-3B84-49E9-B9A8-E6E68D29A813}" destId="{D300EBA5-1CC6-4BC1-BA34-B8B6C5793CAE}" srcOrd="1" destOrd="0" presId="urn:microsoft.com/office/officeart/2005/8/layout/hProcess7"/>
    <dgm:cxn modelId="{5BE6EE0A-E965-44C8-BCBC-AE104A10C2F7}" type="presParOf" srcId="{CA0CEA67-3B84-49E9-B9A8-E6E68D29A813}" destId="{0E2E5DCB-BCFA-4037-BFBE-4A53772F7457}" srcOrd="2" destOrd="0" presId="urn:microsoft.com/office/officeart/2005/8/layout/hProcess7"/>
    <dgm:cxn modelId="{0EE1F83F-A64B-493B-92C4-07238E37C7FE}" type="presParOf" srcId="{0E2E5DCB-BCFA-4037-BFBE-4A53772F7457}" destId="{7B116A9B-6C25-410B-BAC1-83815AB5CB3D}" srcOrd="0" destOrd="0" presId="urn:microsoft.com/office/officeart/2005/8/layout/hProcess7"/>
    <dgm:cxn modelId="{CC7E8148-2B44-47AE-B875-02AA9DA7621B}" type="presParOf" srcId="{0E2E5DCB-BCFA-4037-BFBE-4A53772F7457}" destId="{32F72E0C-8780-449D-BDF3-910EC080F9A5}" srcOrd="1" destOrd="0" presId="urn:microsoft.com/office/officeart/2005/8/layout/hProcess7"/>
    <dgm:cxn modelId="{9BADAB8E-0EE6-47F1-A3BD-4226436036BF}" type="presParOf" srcId="{0E2E5DCB-BCFA-4037-BFBE-4A53772F7457}" destId="{05A420C7-D764-4309-8500-6BBC49029EE0}" srcOrd="2" destOrd="0" presId="urn:microsoft.com/office/officeart/2005/8/layout/hProcess7"/>
    <dgm:cxn modelId="{6BBC18F5-1364-40F5-A97D-98728EBD549B}" type="presParOf" srcId="{CA0CEA67-3B84-49E9-B9A8-E6E68D29A813}" destId="{7657D29A-2FAD-4340-A6FC-52C2C37B7031}" srcOrd="3" destOrd="0" presId="urn:microsoft.com/office/officeart/2005/8/layout/hProcess7"/>
    <dgm:cxn modelId="{F21E54D1-448A-4211-AB1C-2F229E7D7D75}" type="presParOf" srcId="{CA0CEA67-3B84-49E9-B9A8-E6E68D29A813}" destId="{4AB5E520-8CDB-4944-A207-54605D3AD4AF}" srcOrd="4" destOrd="0" presId="urn:microsoft.com/office/officeart/2005/8/layout/hProcess7"/>
    <dgm:cxn modelId="{3644E464-CEF6-4378-A187-A8E27DDBF036}" type="presParOf" srcId="{4AB5E520-8CDB-4944-A207-54605D3AD4AF}" destId="{9E0BB472-AA76-447A-AE85-78E81B2D8727}" srcOrd="0" destOrd="0" presId="urn:microsoft.com/office/officeart/2005/8/layout/hProcess7"/>
    <dgm:cxn modelId="{EFD6E895-B167-462D-9A49-176F90D6A07A}" type="presParOf" srcId="{4AB5E520-8CDB-4944-A207-54605D3AD4AF}" destId="{22BCDF9A-C427-43DE-BB49-D32D96273F38}" srcOrd="1" destOrd="0" presId="urn:microsoft.com/office/officeart/2005/8/layout/hProcess7"/>
    <dgm:cxn modelId="{7DDAD8DE-A506-41BB-88FB-7E6F04AE06DC}" type="presParOf" srcId="{4AB5E520-8CDB-4944-A207-54605D3AD4AF}" destId="{DAFD53A0-A7D2-4E04-AEA9-D19967585869}" srcOrd="2" destOrd="0" presId="urn:microsoft.com/office/officeart/2005/8/layout/hProcess7"/>
    <dgm:cxn modelId="{6EF1AFDD-AA69-4C48-A16E-9D9C22F6E35B}" type="presParOf" srcId="{CA0CEA67-3B84-49E9-B9A8-E6E68D29A813}" destId="{F580C0C1-79B2-423D-9E61-3E598CACF0D5}" srcOrd="5" destOrd="0" presId="urn:microsoft.com/office/officeart/2005/8/layout/hProcess7"/>
    <dgm:cxn modelId="{ADF1E537-DC96-4F95-B47A-590441434029}" type="presParOf" srcId="{CA0CEA67-3B84-49E9-B9A8-E6E68D29A813}" destId="{4A7105CD-640E-42B0-A0EE-B98AED9D5DA9}" srcOrd="6" destOrd="0" presId="urn:microsoft.com/office/officeart/2005/8/layout/hProcess7"/>
    <dgm:cxn modelId="{C7CD12FD-CD10-410A-B9C1-38E55BA9DDF3}" type="presParOf" srcId="{4A7105CD-640E-42B0-A0EE-B98AED9D5DA9}" destId="{6A40577A-1A1F-42D9-92B3-ED2C37701875}" srcOrd="0" destOrd="0" presId="urn:microsoft.com/office/officeart/2005/8/layout/hProcess7"/>
    <dgm:cxn modelId="{2B4C792E-7BB2-4270-B5A7-2FA4839F9106}" type="presParOf" srcId="{4A7105CD-640E-42B0-A0EE-B98AED9D5DA9}" destId="{2C92D1F4-A354-4CA7-9C4E-F5F6D7ED77C8}" srcOrd="1" destOrd="0" presId="urn:microsoft.com/office/officeart/2005/8/layout/hProcess7"/>
    <dgm:cxn modelId="{B8D545B7-8328-4378-B6D5-E4F18F8AEA2B}" type="presParOf" srcId="{4A7105CD-640E-42B0-A0EE-B98AED9D5DA9}" destId="{860EB45F-D8C3-4C94-9672-5B220D203A53}" srcOrd="2" destOrd="0" presId="urn:microsoft.com/office/officeart/2005/8/layout/hProcess7"/>
    <dgm:cxn modelId="{54801992-C096-4ABE-901F-1646E3D83E2F}" type="presParOf" srcId="{CA0CEA67-3B84-49E9-B9A8-E6E68D29A813}" destId="{B380BA4F-E5B5-4477-A938-620E5917D3FD}" srcOrd="7" destOrd="0" presId="urn:microsoft.com/office/officeart/2005/8/layout/hProcess7"/>
    <dgm:cxn modelId="{A87471D9-5E6F-42BF-B036-E489EFFDD8F5}" type="presParOf" srcId="{CA0CEA67-3B84-49E9-B9A8-E6E68D29A813}" destId="{3FB16026-1A14-4E23-AB5B-48BA6ED04610}" srcOrd="8" destOrd="0" presId="urn:microsoft.com/office/officeart/2005/8/layout/hProcess7"/>
    <dgm:cxn modelId="{C9406ECF-FC15-4ADF-AF6E-7E9E415D1857}" type="presParOf" srcId="{3FB16026-1A14-4E23-AB5B-48BA6ED04610}" destId="{7D4D7E40-3670-4A77-9220-AC5585229274}" srcOrd="0" destOrd="0" presId="urn:microsoft.com/office/officeart/2005/8/layout/hProcess7"/>
    <dgm:cxn modelId="{F3113341-C200-405D-A331-617C6064BEDA}" type="presParOf" srcId="{3FB16026-1A14-4E23-AB5B-48BA6ED04610}" destId="{325BD237-643A-42E8-9D7B-A532AF8B590C}" srcOrd="1" destOrd="0" presId="urn:microsoft.com/office/officeart/2005/8/layout/hProcess7"/>
    <dgm:cxn modelId="{96CDACFF-EFB5-4F0A-81D8-A2758CDE8B69}" type="presParOf" srcId="{3FB16026-1A14-4E23-AB5B-48BA6ED04610}" destId="{9361F877-220A-4FE7-ABB5-C00D7202C5CD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6FA42-0A96-4B5B-A051-FA164933D9A2}">
      <dsp:nvSpPr>
        <dsp:cNvPr id="0" name=""/>
        <dsp:cNvSpPr/>
      </dsp:nvSpPr>
      <dsp:spPr>
        <a:xfrm>
          <a:off x="461" y="840779"/>
          <a:ext cx="1985367" cy="2382440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1435" rIns="66675" bIns="0" numCol="1" spcCol="1270" anchor="t" anchorCtr="0">
          <a:noAutofit/>
        </a:bodyPr>
        <a:lstStyle/>
        <a:p>
          <a:pPr lvl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120 credits/o </a:t>
          </a:r>
          <a:r>
            <a:rPr lang="en-US" sz="1500" kern="1200" dirty="0" err="1" smtClean="0"/>
            <a:t>gredydau</a:t>
          </a:r>
          <a:endParaRPr lang="en-US" sz="1500" kern="1200" dirty="0"/>
        </a:p>
      </dsp:txBody>
      <dsp:txXfrm rot="16200000">
        <a:off x="-777802" y="1619043"/>
        <a:ext cx="1953601" cy="397073"/>
      </dsp:txXfrm>
    </dsp:sp>
    <dsp:sp modelId="{B3810CBD-6839-4142-846F-B39B0E71B836}">
      <dsp:nvSpPr>
        <dsp:cNvPr id="0" name=""/>
        <dsp:cNvSpPr/>
      </dsp:nvSpPr>
      <dsp:spPr>
        <a:xfrm>
          <a:off x="397534" y="840779"/>
          <a:ext cx="1479098" cy="238244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44018" rIns="0" bIns="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Level</a:t>
          </a:r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Lefel</a:t>
          </a:r>
          <a:endParaRPr lang="en-US" sz="4200" kern="1200" dirty="0" smtClean="0"/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 4</a:t>
          </a:r>
          <a:endParaRPr lang="en-US" sz="4200" kern="1200" dirty="0"/>
        </a:p>
      </dsp:txBody>
      <dsp:txXfrm>
        <a:off x="397534" y="840779"/>
        <a:ext cx="1479098" cy="2382440"/>
      </dsp:txXfrm>
    </dsp:sp>
    <dsp:sp modelId="{9E0BB472-AA76-447A-AE85-78E81B2D8727}">
      <dsp:nvSpPr>
        <dsp:cNvPr id="0" name=""/>
        <dsp:cNvSpPr/>
      </dsp:nvSpPr>
      <dsp:spPr>
        <a:xfrm>
          <a:off x="2055316" y="840779"/>
          <a:ext cx="1985367" cy="2382440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1435" rIns="66675" bIns="0" numCol="1" spcCol="1270" anchor="t" anchorCtr="0">
          <a:noAutofit/>
        </a:bodyPr>
        <a:lstStyle/>
        <a:p>
          <a:pPr lvl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120 credits/o </a:t>
          </a:r>
          <a:r>
            <a:rPr lang="en-US" sz="1500" kern="1200" dirty="0" err="1" smtClean="0"/>
            <a:t>gredydau</a:t>
          </a:r>
          <a:endParaRPr lang="en-US" sz="1500" kern="1200" dirty="0"/>
        </a:p>
      </dsp:txBody>
      <dsp:txXfrm rot="16200000">
        <a:off x="1277052" y="1619043"/>
        <a:ext cx="1953601" cy="397073"/>
      </dsp:txXfrm>
    </dsp:sp>
    <dsp:sp modelId="{32F72E0C-8780-449D-BDF3-910EC080F9A5}">
      <dsp:nvSpPr>
        <dsp:cNvPr id="0" name=""/>
        <dsp:cNvSpPr/>
      </dsp:nvSpPr>
      <dsp:spPr>
        <a:xfrm rot="5400000">
          <a:off x="1890224" y="2733758"/>
          <a:ext cx="350036" cy="297805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FD53A0-A7D2-4E04-AEA9-D19967585869}">
      <dsp:nvSpPr>
        <dsp:cNvPr id="0" name=""/>
        <dsp:cNvSpPr/>
      </dsp:nvSpPr>
      <dsp:spPr>
        <a:xfrm>
          <a:off x="2452389" y="840779"/>
          <a:ext cx="1479098" cy="238244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44018" rIns="0" bIns="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Level</a:t>
          </a:r>
          <a:endParaRPr lang="en-US" sz="4200" kern="1200" dirty="0"/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Lefel</a:t>
          </a:r>
          <a:endParaRPr lang="en-US" sz="4200" kern="1200" dirty="0" smtClean="0"/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 5</a:t>
          </a:r>
          <a:endParaRPr lang="en-US" sz="4200" kern="1200" dirty="0" smtClean="0"/>
        </a:p>
      </dsp:txBody>
      <dsp:txXfrm>
        <a:off x="2452389" y="840779"/>
        <a:ext cx="1479098" cy="2382440"/>
      </dsp:txXfrm>
    </dsp:sp>
    <dsp:sp modelId="{7D4D7E40-3670-4A77-9220-AC5585229274}">
      <dsp:nvSpPr>
        <dsp:cNvPr id="0" name=""/>
        <dsp:cNvSpPr/>
      </dsp:nvSpPr>
      <dsp:spPr>
        <a:xfrm>
          <a:off x="4110171" y="840779"/>
          <a:ext cx="1985367" cy="2382440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1435" rIns="66675" bIns="0" numCol="1" spcCol="1270" anchor="t" anchorCtr="0">
          <a:noAutofit/>
        </a:bodyPr>
        <a:lstStyle/>
        <a:p>
          <a:pPr lvl="0" algn="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120 credits/o </a:t>
          </a:r>
          <a:r>
            <a:rPr lang="en-US" sz="1500" kern="1200" dirty="0" err="1" smtClean="0"/>
            <a:t>gredydau</a:t>
          </a:r>
          <a:endParaRPr lang="en-US" sz="1500" kern="1200" dirty="0"/>
        </a:p>
      </dsp:txBody>
      <dsp:txXfrm rot="16200000">
        <a:off x="3331907" y="1619043"/>
        <a:ext cx="1953601" cy="397073"/>
      </dsp:txXfrm>
    </dsp:sp>
    <dsp:sp modelId="{2C92D1F4-A354-4CA7-9C4E-F5F6D7ED77C8}">
      <dsp:nvSpPr>
        <dsp:cNvPr id="0" name=""/>
        <dsp:cNvSpPr/>
      </dsp:nvSpPr>
      <dsp:spPr>
        <a:xfrm rot="5400000">
          <a:off x="3945079" y="2733758"/>
          <a:ext cx="350036" cy="297805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61F877-220A-4FE7-ABB5-C00D7202C5CD}">
      <dsp:nvSpPr>
        <dsp:cNvPr id="0" name=""/>
        <dsp:cNvSpPr/>
      </dsp:nvSpPr>
      <dsp:spPr>
        <a:xfrm>
          <a:off x="4507244" y="840779"/>
          <a:ext cx="1479098" cy="238244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44018" rIns="0" bIns="0" numCol="1" spcCol="1270" anchor="t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Level</a:t>
          </a:r>
          <a:endParaRPr lang="en-US" sz="4200" kern="1200" dirty="0"/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err="1" smtClean="0"/>
            <a:t>Lefel</a:t>
          </a:r>
          <a:endParaRPr lang="en-US" sz="4200" kern="1200" dirty="0" smtClean="0"/>
        </a:p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200" kern="1200" dirty="0" smtClean="0"/>
            <a:t>    6</a:t>
          </a:r>
          <a:endParaRPr lang="en-US" sz="4200" kern="1200" dirty="0" smtClean="0"/>
        </a:p>
      </dsp:txBody>
      <dsp:txXfrm>
        <a:off x="4507244" y="840779"/>
        <a:ext cx="1479098" cy="2382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 through</a:t>
            </a:r>
            <a:r>
              <a:rPr lang="en-GB" baseline="0" dirty="0" smtClean="0"/>
              <a:t> these, explaining that everything will become clearer as we move through the session.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627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Reference to Successful Futures</a:t>
            </a:r>
          </a:p>
          <a:p>
            <a:r>
              <a:rPr lang="en-GB" dirty="0" smtClean="0"/>
              <a:t>What</a:t>
            </a:r>
            <a:r>
              <a:rPr lang="en-GB" baseline="0" dirty="0" smtClean="0"/>
              <a:t> do they already know about curriculum 2022?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689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Introduce yourself</a:t>
            </a:r>
            <a:r>
              <a:rPr lang="en-GB" baseline="0" dirty="0" smtClean="0"/>
              <a:t> &amp; model 2 truths 1 lie</a:t>
            </a:r>
          </a:p>
          <a:p>
            <a:r>
              <a:rPr lang="en-GB" baseline="0" dirty="0" smtClean="0"/>
              <a:t>Everyone to have a go.</a:t>
            </a:r>
          </a:p>
          <a:p>
            <a:r>
              <a:rPr lang="en-GB" baseline="0" dirty="0" smtClean="0"/>
              <a:t>Distribute card &amp; paper slips</a:t>
            </a:r>
          </a:p>
          <a:p>
            <a:r>
              <a:rPr lang="en-GB" baseline="0" dirty="0" smtClean="0"/>
              <a:t>Create name tab – show video, pausing where necessary.</a:t>
            </a:r>
          </a:p>
          <a:p>
            <a:r>
              <a:rPr lang="en-GB" baseline="0" dirty="0" smtClean="0"/>
              <a:t>Remind them to bring these to lectures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991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</a:t>
            </a:r>
            <a:r>
              <a:rPr lang="en-GB" baseline="0" dirty="0" smtClean="0"/>
              <a:t> this.</a:t>
            </a:r>
          </a:p>
          <a:p>
            <a:r>
              <a:rPr lang="en-GB" baseline="0" dirty="0" smtClean="0"/>
              <a:t>Read for a degree</a:t>
            </a:r>
          </a:p>
          <a:p>
            <a:r>
              <a:rPr lang="en-GB" baseline="0" dirty="0" smtClean="0"/>
              <a:t>Need to be successful at each level</a:t>
            </a:r>
          </a:p>
          <a:p>
            <a:r>
              <a:rPr lang="en-GB" baseline="0" dirty="0" smtClean="0"/>
              <a:t>Level 4 doesn’t count towards final degree classification but need to succeed before moving on to level 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6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module on Moodle &amp; explain</a:t>
            </a:r>
            <a:r>
              <a:rPr lang="en-GB" baseline="0" dirty="0" smtClean="0"/>
              <a:t> folders etc. </a:t>
            </a:r>
          </a:p>
          <a:p>
            <a:r>
              <a:rPr lang="en-GB" baseline="0" dirty="0" smtClean="0"/>
              <a:t>Same for every module</a:t>
            </a:r>
          </a:p>
          <a:p>
            <a:r>
              <a:rPr lang="en-GB" baseline="0" dirty="0" smtClean="0"/>
              <a:t>Show module handbook and talk through this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52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 through this.</a:t>
            </a:r>
          </a:p>
          <a:p>
            <a:r>
              <a:rPr lang="en-GB" dirty="0" smtClean="0"/>
              <a:t>Explain</a:t>
            </a:r>
            <a:r>
              <a:rPr lang="en-GB" baseline="0" dirty="0" smtClean="0"/>
              <a:t> that they will start completing tasks for the portfolio during sessions, including today</a:t>
            </a:r>
            <a:endParaRPr lang="en-GB" dirty="0" smtClean="0"/>
          </a:p>
          <a:p>
            <a:r>
              <a:rPr lang="en-GB" dirty="0" err="1" smtClean="0"/>
              <a:t>Turnitin</a:t>
            </a:r>
            <a:r>
              <a:rPr lang="en-GB" dirty="0" smtClean="0"/>
              <a:t> will be explained in later sessions during the module</a:t>
            </a:r>
          </a:p>
          <a:p>
            <a:r>
              <a:rPr lang="en-GB" dirty="0" smtClean="0"/>
              <a:t>Importance</a:t>
            </a:r>
            <a:r>
              <a:rPr lang="en-GB" baseline="0" dirty="0" smtClean="0"/>
              <a:t> of deadlines and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3453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 through each of these and explain</a:t>
            </a:r>
            <a:r>
              <a:rPr lang="en-GB" baseline="0" dirty="0" smtClean="0"/>
              <a:t> how they are relevant to student teachers both at university &amp; school</a:t>
            </a:r>
          </a:p>
          <a:p>
            <a:r>
              <a:rPr lang="en-GB" baseline="0" dirty="0" smtClean="0"/>
              <a:t>Share task sheets (lilac)</a:t>
            </a:r>
          </a:p>
          <a:p>
            <a:r>
              <a:rPr lang="en-GB" baseline="0" dirty="0" smtClean="0"/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44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Share example</a:t>
            </a:r>
            <a:r>
              <a:rPr lang="en-GB" baseline="0" dirty="0" smtClean="0"/>
              <a:t> – I between 2 (yellow sheet)</a:t>
            </a:r>
          </a:p>
          <a:p>
            <a:r>
              <a:rPr lang="en-GB" baseline="0" dirty="0" smtClean="0"/>
              <a:t>Ask them to highlight text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, they consider </a:t>
            </a:r>
            <a:r>
              <a:rPr lang="en-GB" baseline="0" dirty="0" err="1" smtClean="0"/>
              <a:t>innapropriate</a:t>
            </a:r>
            <a:endParaRPr lang="en-GB" baseline="0" dirty="0" smtClean="0"/>
          </a:p>
          <a:p>
            <a:r>
              <a:rPr lang="en-GB" baseline="0" dirty="0" smtClean="0"/>
              <a:t>Discuss with other members on the table</a:t>
            </a:r>
          </a:p>
          <a:p>
            <a:r>
              <a:rPr lang="en-GB" baseline="0" dirty="0" smtClean="0"/>
              <a:t>Feed back to rest of the group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261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https://create.kahoot.it/share/academic-skills-quiz/07ead90b-9e7e-47c9-bafa-3cedd8c0e118  </a:t>
            </a: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there is a problem accessing this my login details are:</a:t>
            </a:r>
          </a:p>
          <a:p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Nanna_Ryder</a:t>
            </a:r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tyngrug304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162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12154-3FA6-1D47-A7C7-017824C844F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DA87A-900D-4829-80B1-DA969AA9C453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3D17D-C24C-45EE-9FAA-F61D845E7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s://www.google.co.uk/url?sa=i&amp;rct=j&amp;q=&amp;esrc=s&amp;source=images&amp;cd=&amp;cad=rja&amp;uact=8&amp;ved=2ahUKEwjUt9fmsv7kAhWIxIUKHapWCRoQjRx6BAgBEAQ&amp;url=%2Furl%3Fsa%3Di%26rct%3Dj%26q%3D%26esrc%3Ds%26source%3Dimages%26cd%3D%26ved%3D%26url%3Dhttps%253A%252F%252Fwww.gwegogledd.cymru%252Fwp-content%252Fuploads%252F2018%252F02%252FDiweddariad-ar-Gwricwlwm-i-Gymru.pdf%26psig%3DAOvVaw0rs8MD2dHkCTkTckXosLJH%26ust%3D1570133905122190&amp;psig=AOvVaw0rs8MD2dHkCTkTckXosLJH&amp;ust=1570133905122190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He7TrMzhGsY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05000" y="4341600"/>
            <a:ext cx="5547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EGCE40002P Academic Study Skills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EGCE40002PC </a:t>
            </a:r>
            <a:r>
              <a:rPr lang="cy-GB" sz="2400" dirty="0">
                <a:solidFill>
                  <a:schemeClr val="bg1"/>
                </a:solidFill>
              </a:rPr>
              <a:t>Sgiliau Astudio Academaidd 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this session we </a:t>
            </a:r>
            <a:r>
              <a:rPr lang="en-GB" dirty="0" smtClean="0"/>
              <a:t>will look at:</a:t>
            </a:r>
            <a:r>
              <a:rPr lang="en-GB" dirty="0"/>
              <a:t/>
            </a:r>
            <a:br>
              <a:rPr lang="en-GB" dirty="0"/>
            </a:br>
            <a:r>
              <a:rPr lang="cy-GB" sz="4300" dirty="0" smtClean="0">
                <a:solidFill>
                  <a:schemeClr val="accent5">
                    <a:lumMod val="75000"/>
                  </a:schemeClr>
                </a:solidFill>
              </a:rPr>
              <a:t>Yn y sesiwn yma byddwn yn edrych ar:</a:t>
            </a:r>
            <a:endParaRPr lang="cy-GB" sz="43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45050" y="1922825"/>
            <a:ext cx="3886200" cy="2951575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600" dirty="0" smtClean="0"/>
              <a:t>Degree and module  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GB" sz="3600" dirty="0"/>
              <a:t> </a:t>
            </a:r>
            <a:r>
              <a:rPr lang="en-GB" sz="3600" dirty="0" smtClean="0"/>
              <a:t>   structure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600" dirty="0" smtClean="0"/>
              <a:t>Expected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GB" sz="3600" dirty="0"/>
              <a:t> </a:t>
            </a:r>
            <a:r>
              <a:rPr lang="en-GB" sz="3600" dirty="0" smtClean="0"/>
              <a:t>  </a:t>
            </a:r>
            <a:r>
              <a:rPr lang="en-GB" sz="3600" dirty="0" smtClean="0"/>
              <a:t>behaviours as HE       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r>
              <a:rPr lang="en-GB" sz="3600" dirty="0"/>
              <a:t> </a:t>
            </a:r>
            <a:r>
              <a:rPr lang="en-GB" sz="3600" dirty="0" smtClean="0"/>
              <a:t>  </a:t>
            </a:r>
            <a:r>
              <a:rPr lang="en-GB" sz="3600" dirty="0" smtClean="0"/>
              <a:t>students</a:t>
            </a:r>
            <a:endParaRPr lang="en-GB" sz="3600" dirty="0"/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600" dirty="0" smtClean="0"/>
              <a:t>E-mail protocol</a:t>
            </a:r>
            <a:endParaRPr lang="en-GB" sz="3600" dirty="0"/>
          </a:p>
          <a:p>
            <a:endParaRPr lang="en-GB" sz="3600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2"/>
          </p:nvPr>
        </p:nvSpPr>
        <p:spPr>
          <a:xfrm>
            <a:off x="4629149" y="1825625"/>
            <a:ext cx="4353485" cy="2759822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Strwythur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gradd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modwl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Ymddygiad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disgwyliedig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fel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  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myfyrwyr</a:t>
            </a: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 AU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 smtClean="0">
                <a:solidFill>
                  <a:schemeClr val="accent5">
                    <a:lumMod val="75000"/>
                  </a:schemeClr>
                </a:solidFill>
              </a:rPr>
              <a:t>Protocol e-</a:t>
            </a:r>
            <a:r>
              <a:rPr lang="en-GB" sz="3600" dirty="0" err="1" smtClean="0">
                <a:solidFill>
                  <a:schemeClr val="accent5">
                    <a:lumMod val="75000"/>
                  </a:schemeClr>
                </a:solidFill>
              </a:rPr>
              <a:t>byst</a:t>
            </a:r>
            <a:endParaRPr lang="en-GB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490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90400" y="380250"/>
            <a:ext cx="7326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Four Purposes of the Curriculum for Wales</a:t>
            </a:r>
          </a:p>
          <a:p>
            <a:r>
              <a:rPr lang="cy-GB" sz="2800" dirty="0">
                <a:solidFill>
                  <a:schemeClr val="accent5">
                    <a:lumMod val="75000"/>
                  </a:schemeClr>
                </a:solidFill>
              </a:rPr>
              <a:t>Pedwar Diben y Cwricwlwm i </a:t>
            </a:r>
            <a:r>
              <a:rPr lang="cy-GB" sz="2800" noProof="1">
                <a:solidFill>
                  <a:schemeClr val="accent5">
                    <a:lumMod val="75000"/>
                  </a:schemeClr>
                </a:solidFill>
              </a:rPr>
              <a:t>Gymru</a:t>
            </a:r>
          </a:p>
          <a:p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900" y="1378364"/>
            <a:ext cx="3562763" cy="354692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46750" y="5015465"/>
            <a:ext cx="4537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radley Hand ITC" panose="03070402050302030203" pitchFamily="66" charset="0"/>
              </a:rPr>
              <a:t>Ambitious capable </a:t>
            </a:r>
            <a:r>
              <a:rPr lang="en-GB" sz="2800" b="1" dirty="0" smtClean="0">
                <a:latin typeface="Bradley Hand ITC" panose="03070402050302030203" pitchFamily="66" charset="0"/>
              </a:rPr>
              <a:t>learners</a:t>
            </a:r>
            <a:endParaRPr lang="en-GB" sz="2800" b="1" dirty="0">
              <a:latin typeface="Bradley Hand ITC" panose="03070402050302030203" pitchFamily="66" charset="0"/>
            </a:endParaRPr>
          </a:p>
        </p:txBody>
      </p:sp>
      <p:sp>
        <p:nvSpPr>
          <p:cNvPr id="3" name="AutoShape 2" descr="Image result for 4 diben donaldson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6281738" y="863600"/>
            <a:ext cx="220027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050" y="1323865"/>
            <a:ext cx="3727450" cy="35176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63345" y="5015465"/>
            <a:ext cx="5001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solidFill>
                  <a:schemeClr val="accent5">
                    <a:lumMod val="75000"/>
                  </a:schemeClr>
                </a:solidFill>
                <a:latin typeface="Bradley Hand ITC" panose="03070402050302030203" pitchFamily="66" charset="0"/>
              </a:rPr>
              <a:t>Dysgwyr uchelgeisiol galluog</a:t>
            </a:r>
            <a:endParaRPr lang="en-GB" sz="2800" b="1" dirty="0">
              <a:solidFill>
                <a:schemeClr val="accent5">
                  <a:lumMod val="75000"/>
                </a:schemeClr>
              </a:solidFill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008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Cyflwyniadau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Introductions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87478">
            <a:off x="401898" y="2043501"/>
            <a:ext cx="3963362" cy="2110362"/>
          </a:xfrm>
          <a:prstGeom prst="rect">
            <a:avLst/>
          </a:prstGeom>
        </p:spPr>
      </p:pic>
      <p:sp>
        <p:nvSpPr>
          <p:cNvPr id="9" name="Frame 8"/>
          <p:cNvSpPr/>
          <p:nvPr/>
        </p:nvSpPr>
        <p:spPr>
          <a:xfrm rot="757851">
            <a:off x="4897254" y="2016195"/>
            <a:ext cx="3970583" cy="220942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839181">
            <a:off x="5066986" y="2221518"/>
            <a:ext cx="3631122" cy="175432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2 </a:t>
            </a:r>
            <a:r>
              <a:rPr lang="en-US" sz="5400" b="1" cap="none" spc="0" dirty="0" err="1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wirionedd</a:t>
            </a:r>
            <a:endParaRPr lang="en-US" sz="5400" b="1" cap="none" spc="0" dirty="0" smtClean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5400" b="1" dirty="0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1 </a:t>
            </a:r>
            <a:r>
              <a:rPr lang="en-US" sz="5400" b="1" dirty="0" err="1" smtClean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celwydd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9364" y="4633005"/>
            <a:ext cx="78613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r>
              <a:rPr lang="en-GB" sz="2800" dirty="0">
                <a:hlinkClick r:id="rId4"/>
              </a:rPr>
              <a:t>https://www.youtube.com/watch?v=He7TrMzhGsY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815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61159" y="281999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University degree structure</a:t>
            </a:r>
            <a:br>
              <a:rPr lang="en-GB" dirty="0" smtClean="0"/>
            </a:br>
            <a:r>
              <a:rPr lang="en-GB" dirty="0" err="1" smtClean="0"/>
              <a:t>Strwythur</a:t>
            </a:r>
            <a:r>
              <a:rPr lang="en-GB" dirty="0" smtClean="0"/>
              <a:t> </a:t>
            </a:r>
            <a:r>
              <a:rPr lang="en-GB" dirty="0" err="1" smtClean="0"/>
              <a:t>gradd</a:t>
            </a:r>
            <a:r>
              <a:rPr lang="en-GB" dirty="0" smtClean="0"/>
              <a:t> </a:t>
            </a:r>
            <a:r>
              <a:rPr lang="en-GB" dirty="0" err="1" smtClean="0"/>
              <a:t>Prifysgol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92239123"/>
              </p:ext>
            </p:extLst>
          </p:nvPr>
        </p:nvGraphicFramePr>
        <p:xfrm>
          <a:off x="1011382" y="64192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121" y="3901353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619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98738" y="0"/>
            <a:ext cx="8432223" cy="1325563"/>
          </a:xfrm>
        </p:spPr>
        <p:txBody>
          <a:bodyPr/>
          <a:lstStyle/>
          <a:p>
            <a:r>
              <a:rPr lang="en-GB" dirty="0" smtClean="0"/>
              <a:t>Module Structure/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Strwythur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Modwl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10886" y="1195244"/>
            <a:ext cx="3886200" cy="4351338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Moodle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Module handbooks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Role of module lead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Aims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Overview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Independent learning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Reading lists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Assignment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084406"/>
            <a:ext cx="38862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Moodle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Llawlyfrau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modwl</a:t>
            </a:r>
            <a:endParaRPr lang="en-GB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R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ôl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arweinydd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modwl</a:t>
            </a:r>
            <a:endParaRPr lang="en-GB" dirty="0" smtClean="0">
              <a:solidFill>
                <a:schemeClr val="accent5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Amcanion</a:t>
            </a:r>
            <a:endParaRPr lang="en-GB" dirty="0" smtClean="0">
              <a:solidFill>
                <a:schemeClr val="accent5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Trosolwg</a:t>
            </a:r>
            <a:endParaRPr lang="en-GB" dirty="0" smtClean="0">
              <a:solidFill>
                <a:schemeClr val="accent5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Dysgu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annibynnol</a:t>
            </a:r>
            <a:endParaRPr lang="en-GB" dirty="0" smtClean="0">
              <a:solidFill>
                <a:schemeClr val="accent5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Rhestrau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darllen</a:t>
            </a:r>
            <a:endParaRPr lang="en-GB" dirty="0" smtClean="0">
              <a:solidFill>
                <a:schemeClr val="accent5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cs typeface="Arial" panose="020B0604020202020204" pitchFamily="34" charset="0"/>
              </a:rPr>
              <a:t>Aseiniad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922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55788"/>
            <a:ext cx="7886700" cy="1325563"/>
          </a:xfrm>
        </p:spPr>
        <p:txBody>
          <a:bodyPr/>
          <a:lstStyle/>
          <a:p>
            <a:r>
              <a:rPr lang="en-GB" dirty="0" smtClean="0"/>
              <a:t>Assignment/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Aseiniad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027340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/>
              <a:t>TITLE: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 smtClean="0"/>
              <a:t>Component 1: A </a:t>
            </a:r>
            <a:r>
              <a:rPr lang="en-GB" sz="2000" dirty="0"/>
              <a:t>portfolio of tasks reflecting the skills, knowledge and dispositions needed for HE </a:t>
            </a:r>
            <a:r>
              <a:rPr lang="en-GB" sz="2000" dirty="0" smtClean="0"/>
              <a:t>study (1000 words or equivalent).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 </a:t>
            </a:r>
            <a:r>
              <a:rPr lang="en-GB" sz="2000" dirty="0" smtClean="0"/>
              <a:t>Component 2:</a:t>
            </a:r>
            <a:r>
              <a:rPr lang="en-GB" sz="2000" dirty="0"/>
              <a:t> </a:t>
            </a:r>
            <a:r>
              <a:rPr lang="en-GB" sz="2000" dirty="0" smtClean="0"/>
              <a:t>Individual </a:t>
            </a:r>
            <a:r>
              <a:rPr lang="en-GB" sz="2000" dirty="0"/>
              <a:t>presentation reflecting on strengths and areas for development in study skills for </a:t>
            </a:r>
            <a:r>
              <a:rPr lang="en-GB" sz="2000" dirty="0" smtClean="0"/>
              <a:t>HE</a:t>
            </a:r>
            <a:r>
              <a:rPr lang="en-GB" sz="2000" dirty="0"/>
              <a:t> </a:t>
            </a:r>
            <a:r>
              <a:rPr lang="en-GB" sz="2000" dirty="0" smtClean="0"/>
              <a:t>(10 minutes).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 smtClean="0"/>
              <a:t>Submission date: 07/11/19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000" dirty="0" err="1" smtClean="0"/>
              <a:t>Turnitin</a:t>
            </a:r>
            <a:r>
              <a:rPr lang="en-GB" sz="2000" dirty="0" smtClean="0"/>
              <a:t> 11.59 p.m.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027340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TEITL: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err="1">
                <a:solidFill>
                  <a:schemeClr val="accent5">
                    <a:lumMod val="75000"/>
                  </a:schemeClr>
                </a:solidFill>
              </a:rPr>
              <a:t>Elfen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1:</a:t>
            </a: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y-GB" sz="2000" dirty="0" smtClean="0">
                <a:solidFill>
                  <a:schemeClr val="accent5">
                    <a:lumMod val="75000"/>
                  </a:schemeClr>
                </a:solidFill>
              </a:rPr>
              <a:t>Portffolio </a:t>
            </a:r>
            <a:r>
              <a:rPr lang="cy-GB" sz="2000" dirty="0">
                <a:solidFill>
                  <a:schemeClr val="accent5">
                    <a:lumMod val="75000"/>
                  </a:schemeClr>
                </a:solidFill>
              </a:rPr>
              <a:t>o dasgau sy’n adlewyrchu’r sgiliau, yr wybodaeth a’r nodweddion sydd eu hangen ar gyfer astudiaeth Addysg </a:t>
            </a:r>
            <a:r>
              <a:rPr lang="cy-GB" sz="2000" dirty="0" smtClean="0">
                <a:solidFill>
                  <a:schemeClr val="accent5">
                    <a:lumMod val="75000"/>
                  </a:schemeClr>
                </a:solidFill>
              </a:rPr>
              <a:t>Uwch (1000 o eiriau neu gyfatebol).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Elfen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2: </a:t>
            </a:r>
            <a:r>
              <a:rPr lang="cy-GB" sz="2000" dirty="0" smtClean="0">
                <a:solidFill>
                  <a:schemeClr val="accent5">
                    <a:lumMod val="75000"/>
                  </a:schemeClr>
                </a:solidFill>
              </a:rPr>
              <a:t>Cyflwyniad </a:t>
            </a:r>
            <a:r>
              <a:rPr lang="cy-GB" sz="2000" dirty="0">
                <a:solidFill>
                  <a:schemeClr val="accent5">
                    <a:lumMod val="75000"/>
                  </a:schemeClr>
                </a:solidFill>
              </a:rPr>
              <a:t>fideo sy’n adfyfyrio ar yr wybodaeth, y sgiliau a’r nodweddion angenrheidiol ar gyfer astudiaeth Addysg </a:t>
            </a:r>
            <a:r>
              <a:rPr lang="cy-GB" sz="2000" dirty="0" smtClean="0">
                <a:solidFill>
                  <a:schemeClr val="accent5">
                    <a:lumMod val="75000"/>
                  </a:schemeClr>
                </a:solidFill>
              </a:rPr>
              <a:t>Uwch (10 munud)</a:t>
            </a:r>
            <a:r>
              <a:rPr lang="cy-GB" sz="2400" i="1" dirty="0" smtClean="0"/>
              <a:t>. </a:t>
            </a:r>
            <a:endParaRPr lang="en-GB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Dyddiad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cyflwyno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: 07/11/19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err="1" smtClean="0">
                <a:solidFill>
                  <a:schemeClr val="accent5">
                    <a:lumMod val="75000"/>
                  </a:schemeClr>
                </a:solidFill>
              </a:rPr>
              <a:t>Turnitin</a:t>
            </a:r>
            <a:r>
              <a:rPr lang="en-GB" sz="2000" dirty="0" smtClean="0">
                <a:solidFill>
                  <a:schemeClr val="accent5">
                    <a:lumMod val="75000"/>
                  </a:schemeClr>
                </a:solidFill>
              </a:rPr>
              <a:t> 11.59 p.m.</a:t>
            </a:r>
            <a:endParaRPr lang="cy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671370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disgwyliedig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Expected behaviour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86" y="2030719"/>
            <a:ext cx="5305104" cy="286059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648779" y="1614073"/>
            <a:ext cx="3045278" cy="353943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Annibynnol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Cydweithredol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Dangos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empathi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Gonest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Parchus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Gwydn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Mentrus</a:t>
            </a:r>
            <a:endParaRPr lang="en-GB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2800" dirty="0" err="1" smtClean="0">
                <a:solidFill>
                  <a:schemeClr val="accent5">
                    <a:lumMod val="75000"/>
                  </a:schemeClr>
                </a:solidFill>
              </a:rPr>
              <a:t>Chwilfrydig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83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E-mail protocol</a:t>
            </a:r>
            <a:br>
              <a:rPr lang="en-GB" dirty="0" smtClean="0"/>
            </a:b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Protocol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e-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bost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6400" y="1607911"/>
            <a:ext cx="3992336" cy="4351338"/>
          </a:xfrm>
        </p:spPr>
        <p:txBody>
          <a:bodyPr/>
          <a:lstStyle/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In pairs read the example shared with you 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Discuss the style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Highlight inappropriate aspects in this message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smtClean="0"/>
              <a:t>What are the implications of this type of message?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607911"/>
            <a:ext cx="3886200" cy="4351338"/>
          </a:xfrm>
        </p:spPr>
        <p:txBody>
          <a:bodyPr/>
          <a:lstStyle/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Mewn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parau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darllenwch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yr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enghraifft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rannwyd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gyda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chi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Trafodwch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yr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arddull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Amlygwch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yr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elfennau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anaddas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neges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hon</a:t>
            </a:r>
          </a:p>
          <a:p>
            <a:pPr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Beth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yw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goblygiadau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neges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o’r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fath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21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Quiz</a:t>
            </a:r>
            <a:br>
              <a:rPr lang="en-GB" dirty="0" smtClean="0"/>
            </a:b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Cwis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819" y="1027907"/>
            <a:ext cx="4189979" cy="4189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098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727" y="1785257"/>
            <a:ext cx="7074759" cy="307057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Unrhyw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gwestiynau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9390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br>
              <a:rPr lang="en-GB" dirty="0" smtClean="0"/>
            </a:b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Cyfeirnod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8650" y="2053771"/>
            <a:ext cx="77751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Cottrell, S. (2013) </a:t>
            </a:r>
            <a:r>
              <a:rPr lang="en-GB" sz="2800" i="1" dirty="0" smtClean="0"/>
              <a:t>The Study Skills Handbook (4</a:t>
            </a:r>
            <a:r>
              <a:rPr lang="en-GB" sz="2800" i="1" baseline="30000" dirty="0" smtClean="0"/>
              <a:t>th</a:t>
            </a:r>
            <a:r>
              <a:rPr lang="en-GB" sz="2800" i="1" dirty="0" smtClean="0"/>
              <a:t> ed.)</a:t>
            </a:r>
            <a:r>
              <a:rPr lang="en-GB" sz="2800" dirty="0" smtClean="0"/>
              <a:t> Basingstoke: Palgrave Macmillan.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38654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666</TotalTime>
  <Words>548</Words>
  <Application>Microsoft Office PowerPoint</Application>
  <PresentationFormat>On-screen Show (4:3)</PresentationFormat>
  <Paragraphs>127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Bradley Hand ITC</vt:lpstr>
      <vt:lpstr>Calibri</vt:lpstr>
      <vt:lpstr>Calibri Light</vt:lpstr>
      <vt:lpstr>Wingdings</vt:lpstr>
      <vt:lpstr>Office Theme</vt:lpstr>
      <vt:lpstr>PowerPoint Presentation</vt:lpstr>
      <vt:lpstr>In this session we will look at: Yn y sesiwn yma byddwn yn edrych ar:</vt:lpstr>
      <vt:lpstr>PowerPoint Presentation</vt:lpstr>
      <vt:lpstr>Cyflwyniadau Introductions</vt:lpstr>
      <vt:lpstr>University degree structure Strwythur gradd Prifysgol</vt:lpstr>
      <vt:lpstr>Module Structure/ Strwythur Modwl</vt:lpstr>
      <vt:lpstr>Assignment/Aseiniad</vt:lpstr>
      <vt:lpstr>Ymddygiad disgwyliedig Expected behaviour</vt:lpstr>
      <vt:lpstr>E-mail protocol Protocol e-bost</vt:lpstr>
      <vt:lpstr>Quiz Cwis</vt:lpstr>
      <vt:lpstr>Any questions? Unrhyw gwestiynau?</vt:lpstr>
      <vt:lpstr>Reference Cyfeirnod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Nanna Ryder</cp:lastModifiedBy>
  <cp:revision>68</cp:revision>
  <dcterms:created xsi:type="dcterms:W3CDTF">2017-02-08T11:33:06Z</dcterms:created>
  <dcterms:modified xsi:type="dcterms:W3CDTF">2019-10-02T22:27:47Z</dcterms:modified>
</cp:coreProperties>
</file>