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75" r:id="rId6"/>
    <p:sldId id="257" r:id="rId7"/>
    <p:sldId id="259" r:id="rId8"/>
    <p:sldId id="258" r:id="rId9"/>
    <p:sldId id="260" r:id="rId10"/>
    <p:sldId id="261" r:id="rId11"/>
    <p:sldId id="262" r:id="rId12"/>
    <p:sldId id="276"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8" r:id="rId26"/>
    <p:sldId id="277" r:id="rId27"/>
    <p:sldId id="279" r:id="rId28"/>
    <p:sldId id="280" r:id="rId29"/>
    <p:sldId id="283" r:id="rId30"/>
    <p:sldId id="284" r:id="rId31"/>
    <p:sldId id="281" r:id="rId32"/>
    <p:sldId id="28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09" autoAdjust="0"/>
  </p:normalViewPr>
  <p:slideViewPr>
    <p:cSldViewPr>
      <p:cViewPr varScale="1">
        <p:scale>
          <a:sx n="83" d="100"/>
          <a:sy n="83" d="100"/>
        </p:scale>
        <p:origin x="80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AF5CB540-BE4D-48FB-84EA-34EAFDDBB357}"/>
    <pc:docChg chg="undo custSel addSld delSld modSld sldOrd">
      <pc:chgData name="Paul Tinkler" userId="bcebf29c-73c2-433d-80d2-6bad896374bf" providerId="ADAL" clId="{AF5CB540-BE4D-48FB-84EA-34EAFDDBB357}" dt="2017-09-05T17:46:48.574" v="6299"/>
      <pc:docMkLst>
        <pc:docMk/>
      </pc:docMkLst>
      <pc:sldChg chg="modSp">
        <pc:chgData name="Paul Tinkler" userId="bcebf29c-73c2-433d-80d2-6bad896374bf" providerId="ADAL" clId="{AF5CB540-BE4D-48FB-84EA-34EAFDDBB357}" dt="2017-09-01T07:59:08.598" v="18" actId="20577"/>
        <pc:sldMkLst>
          <pc:docMk/>
          <pc:sldMk cId="3408955283" sldId="256"/>
        </pc:sldMkLst>
        <pc:spChg chg="mod">
          <ac:chgData name="Paul Tinkler" userId="bcebf29c-73c2-433d-80d2-6bad896374bf" providerId="ADAL" clId="{AF5CB540-BE4D-48FB-84EA-34EAFDDBB357}" dt="2017-09-01T07:58:41.486" v="1" actId="27636"/>
          <ac:spMkLst>
            <pc:docMk/>
            <pc:sldMk cId="3408955283" sldId="256"/>
            <ac:spMk id="2" creationId="{00000000-0000-0000-0000-000000000000}"/>
          </ac:spMkLst>
        </pc:spChg>
        <pc:spChg chg="mod">
          <ac:chgData name="Paul Tinkler" userId="bcebf29c-73c2-433d-80d2-6bad896374bf" providerId="ADAL" clId="{AF5CB540-BE4D-48FB-84EA-34EAFDDBB357}" dt="2017-09-01T07:59:08.598" v="18" actId="20577"/>
          <ac:spMkLst>
            <pc:docMk/>
            <pc:sldMk cId="3408955283" sldId="256"/>
            <ac:spMk id="3" creationId="{00000000-0000-0000-0000-000000000000}"/>
          </ac:spMkLst>
        </pc:spChg>
      </pc:sldChg>
      <pc:sldChg chg="modSp modNotesTx">
        <pc:chgData name="Paul Tinkler" userId="bcebf29c-73c2-433d-80d2-6bad896374bf" providerId="ADAL" clId="{AF5CB540-BE4D-48FB-84EA-34EAFDDBB357}" dt="2017-09-05T17:41:58.497" v="6175" actId="27636"/>
        <pc:sldMkLst>
          <pc:docMk/>
          <pc:sldMk cId="1947463288" sldId="257"/>
        </pc:sldMkLst>
        <pc:spChg chg="mod">
          <ac:chgData name="Paul Tinkler" userId="bcebf29c-73c2-433d-80d2-6bad896374bf" providerId="ADAL" clId="{AF5CB540-BE4D-48FB-84EA-34EAFDDBB357}" dt="2017-09-01T08:20:31.925" v="151" actId="20577"/>
          <ac:spMkLst>
            <pc:docMk/>
            <pc:sldMk cId="1947463288" sldId="257"/>
            <ac:spMk id="2" creationId="{00000000-0000-0000-0000-000000000000}"/>
          </ac:spMkLst>
        </pc:spChg>
        <pc:spChg chg="mod">
          <ac:chgData name="Paul Tinkler" userId="bcebf29c-73c2-433d-80d2-6bad896374bf" providerId="ADAL" clId="{AF5CB540-BE4D-48FB-84EA-34EAFDDBB357}" dt="2017-09-05T17:41:58.497" v="6175" actId="27636"/>
          <ac:spMkLst>
            <pc:docMk/>
            <pc:sldMk cId="1947463288" sldId="257"/>
            <ac:spMk id="3" creationId="{00000000-0000-0000-0000-000000000000}"/>
          </ac:spMkLst>
        </pc:spChg>
      </pc:sldChg>
      <pc:sldChg chg="modSp add">
        <pc:chgData name="Paul Tinkler" userId="bcebf29c-73c2-433d-80d2-6bad896374bf" providerId="ADAL" clId="{AF5CB540-BE4D-48FB-84EA-34EAFDDBB357}" dt="2017-09-01T09:06:43.320" v="1362" actId="114"/>
        <pc:sldMkLst>
          <pc:docMk/>
          <pc:sldMk cId="3707492290" sldId="258"/>
        </pc:sldMkLst>
        <pc:spChg chg="mod">
          <ac:chgData name="Paul Tinkler" userId="bcebf29c-73c2-433d-80d2-6bad896374bf" providerId="ADAL" clId="{AF5CB540-BE4D-48FB-84EA-34EAFDDBB357}" dt="2017-09-01T08:23:43.751" v="527" actId="20577"/>
          <ac:spMkLst>
            <pc:docMk/>
            <pc:sldMk cId="3707492290" sldId="258"/>
            <ac:spMk id="2" creationId="{1B50E9D4-46C1-4E5B-B0FF-A58EADCA3ACC}"/>
          </ac:spMkLst>
        </pc:spChg>
        <pc:spChg chg="mod">
          <ac:chgData name="Paul Tinkler" userId="bcebf29c-73c2-433d-80d2-6bad896374bf" providerId="ADAL" clId="{AF5CB540-BE4D-48FB-84EA-34EAFDDBB357}" dt="2017-09-01T09:06:43.320" v="1362" actId="114"/>
          <ac:spMkLst>
            <pc:docMk/>
            <pc:sldMk cId="3707492290" sldId="258"/>
            <ac:spMk id="3" creationId="{515F2D97-5E08-4A85-805E-A13B8107765E}"/>
          </ac:spMkLst>
        </pc:spChg>
      </pc:sldChg>
      <pc:sldChg chg="modSp add ord modNotesTx">
        <pc:chgData name="Paul Tinkler" userId="bcebf29c-73c2-433d-80d2-6bad896374bf" providerId="ADAL" clId="{AF5CB540-BE4D-48FB-84EA-34EAFDDBB357}" dt="2017-09-01T09:06:24.677" v="1361" actId="20577"/>
        <pc:sldMkLst>
          <pc:docMk/>
          <pc:sldMk cId="3034137707" sldId="259"/>
        </pc:sldMkLst>
        <pc:spChg chg="mod">
          <ac:chgData name="Paul Tinkler" userId="bcebf29c-73c2-433d-80d2-6bad896374bf" providerId="ADAL" clId="{AF5CB540-BE4D-48FB-84EA-34EAFDDBB357}" dt="2017-09-01T09:04:51.052" v="1142" actId="114"/>
          <ac:spMkLst>
            <pc:docMk/>
            <pc:sldMk cId="3034137707" sldId="259"/>
            <ac:spMk id="2" creationId="{94F6B1CD-29FA-47CF-A740-07142E148129}"/>
          </ac:spMkLst>
        </pc:spChg>
        <pc:spChg chg="mod">
          <ac:chgData name="Paul Tinkler" userId="bcebf29c-73c2-433d-80d2-6bad896374bf" providerId="ADAL" clId="{AF5CB540-BE4D-48FB-84EA-34EAFDDBB357}" dt="2017-09-01T09:04:28.867" v="1129" actId="20577"/>
          <ac:spMkLst>
            <pc:docMk/>
            <pc:sldMk cId="3034137707" sldId="259"/>
            <ac:spMk id="3" creationId="{20935532-0216-4945-9D87-22FB41FC3894}"/>
          </ac:spMkLst>
        </pc:spChg>
      </pc:sldChg>
      <pc:sldChg chg="modSp add modNotesTx">
        <pc:chgData name="Paul Tinkler" userId="bcebf29c-73c2-433d-80d2-6bad896374bf" providerId="ADAL" clId="{AF5CB540-BE4D-48FB-84EA-34EAFDDBB357}" dt="2017-09-01T10:09:32.787" v="1762" actId="20577"/>
        <pc:sldMkLst>
          <pc:docMk/>
          <pc:sldMk cId="2489760927" sldId="260"/>
        </pc:sldMkLst>
        <pc:spChg chg="mod">
          <ac:chgData name="Paul Tinkler" userId="bcebf29c-73c2-433d-80d2-6bad896374bf" providerId="ADAL" clId="{AF5CB540-BE4D-48FB-84EA-34EAFDDBB357}" dt="2017-09-01T10:06:14.374" v="1495" actId="313"/>
          <ac:spMkLst>
            <pc:docMk/>
            <pc:sldMk cId="2489760927" sldId="260"/>
            <ac:spMk id="2" creationId="{3CC72FF7-BA85-49F9-AFB5-3005EE0B32AF}"/>
          </ac:spMkLst>
        </pc:spChg>
        <pc:spChg chg="mod">
          <ac:chgData name="Paul Tinkler" userId="bcebf29c-73c2-433d-80d2-6bad896374bf" providerId="ADAL" clId="{AF5CB540-BE4D-48FB-84EA-34EAFDDBB357}" dt="2017-09-01T10:08:54.939" v="1658" actId="12"/>
          <ac:spMkLst>
            <pc:docMk/>
            <pc:sldMk cId="2489760927" sldId="260"/>
            <ac:spMk id="3" creationId="{D4268FA6-080D-403E-B03F-505BB773B814}"/>
          </ac:spMkLst>
        </pc:spChg>
      </pc:sldChg>
      <pc:sldChg chg="modSp add modNotesTx">
        <pc:chgData name="Paul Tinkler" userId="bcebf29c-73c2-433d-80d2-6bad896374bf" providerId="ADAL" clId="{AF5CB540-BE4D-48FB-84EA-34EAFDDBB357}" dt="2017-09-01T10:21:03.233" v="2495" actId="20577"/>
        <pc:sldMkLst>
          <pc:docMk/>
          <pc:sldMk cId="3391821775" sldId="261"/>
        </pc:sldMkLst>
        <pc:spChg chg="mod">
          <ac:chgData name="Paul Tinkler" userId="bcebf29c-73c2-433d-80d2-6bad896374bf" providerId="ADAL" clId="{AF5CB540-BE4D-48FB-84EA-34EAFDDBB357}" dt="2017-09-01T10:09:50.865" v="1770" actId="20577"/>
          <ac:spMkLst>
            <pc:docMk/>
            <pc:sldMk cId="3391821775" sldId="261"/>
            <ac:spMk id="2" creationId="{D0BF6255-BB36-42F6-AA7E-B1AC51D9B1F5}"/>
          </ac:spMkLst>
        </pc:spChg>
        <pc:spChg chg="mod">
          <ac:chgData name="Paul Tinkler" userId="bcebf29c-73c2-433d-80d2-6bad896374bf" providerId="ADAL" clId="{AF5CB540-BE4D-48FB-84EA-34EAFDDBB357}" dt="2017-09-01T10:19:48.825" v="2302" actId="113"/>
          <ac:spMkLst>
            <pc:docMk/>
            <pc:sldMk cId="3391821775" sldId="261"/>
            <ac:spMk id="3" creationId="{938A3654-737D-48BE-A32E-EDF0A2BF866F}"/>
          </ac:spMkLst>
        </pc:spChg>
      </pc:sldChg>
      <pc:sldChg chg="modSp add">
        <pc:chgData name="Paul Tinkler" userId="bcebf29c-73c2-433d-80d2-6bad896374bf" providerId="ADAL" clId="{AF5CB540-BE4D-48FB-84EA-34EAFDDBB357}" dt="2017-09-01T10:34:30.334" v="2816" actId="27636"/>
        <pc:sldMkLst>
          <pc:docMk/>
          <pc:sldMk cId="1310530133" sldId="262"/>
        </pc:sldMkLst>
        <pc:spChg chg="mod">
          <ac:chgData name="Paul Tinkler" userId="bcebf29c-73c2-433d-80d2-6bad896374bf" providerId="ADAL" clId="{AF5CB540-BE4D-48FB-84EA-34EAFDDBB357}" dt="2017-09-01T10:33:43.552" v="2813" actId="20577"/>
          <ac:spMkLst>
            <pc:docMk/>
            <pc:sldMk cId="1310530133" sldId="262"/>
            <ac:spMk id="2" creationId="{0B63207C-842D-44DA-BB53-6144E79E9F76}"/>
          </ac:spMkLst>
        </pc:spChg>
        <pc:spChg chg="mod">
          <ac:chgData name="Paul Tinkler" userId="bcebf29c-73c2-433d-80d2-6bad896374bf" providerId="ADAL" clId="{AF5CB540-BE4D-48FB-84EA-34EAFDDBB357}" dt="2017-09-01T10:34:30.334" v="2816" actId="27636"/>
          <ac:spMkLst>
            <pc:docMk/>
            <pc:sldMk cId="1310530133" sldId="262"/>
            <ac:spMk id="3" creationId="{8C361087-E2B2-4705-B784-7A3DA768EF94}"/>
          </ac:spMkLst>
        </pc:spChg>
      </pc:sldChg>
      <pc:sldChg chg="modSp add modNotesTx">
        <pc:chgData name="Paul Tinkler" userId="bcebf29c-73c2-433d-80d2-6bad896374bf" providerId="ADAL" clId="{AF5CB540-BE4D-48FB-84EA-34EAFDDBB357}" dt="2017-09-01T11:44:01.328" v="3324" actId="20577"/>
        <pc:sldMkLst>
          <pc:docMk/>
          <pc:sldMk cId="23672174" sldId="263"/>
        </pc:sldMkLst>
        <pc:spChg chg="mod">
          <ac:chgData name="Paul Tinkler" userId="bcebf29c-73c2-433d-80d2-6bad896374bf" providerId="ADAL" clId="{AF5CB540-BE4D-48FB-84EA-34EAFDDBB357}" dt="2017-09-01T11:38:24.878" v="2839" actId="20577"/>
          <ac:spMkLst>
            <pc:docMk/>
            <pc:sldMk cId="23672174" sldId="263"/>
            <ac:spMk id="2" creationId="{C6D5F2D5-2923-43E8-83EA-09BED69E608F}"/>
          </ac:spMkLst>
        </pc:spChg>
        <pc:spChg chg="mod">
          <ac:chgData name="Paul Tinkler" userId="bcebf29c-73c2-433d-80d2-6bad896374bf" providerId="ADAL" clId="{AF5CB540-BE4D-48FB-84EA-34EAFDDBB357}" dt="2017-09-01T11:42:27.776" v="3009" actId="20577"/>
          <ac:spMkLst>
            <pc:docMk/>
            <pc:sldMk cId="23672174" sldId="263"/>
            <ac:spMk id="3" creationId="{213B65A9-61C4-406E-8597-6F6278D39A18}"/>
          </ac:spMkLst>
        </pc:spChg>
      </pc:sldChg>
      <pc:sldChg chg="modSp add">
        <pc:chgData name="Paul Tinkler" userId="bcebf29c-73c2-433d-80d2-6bad896374bf" providerId="ADAL" clId="{AF5CB540-BE4D-48FB-84EA-34EAFDDBB357}" dt="2017-09-01T11:46:35.187" v="3382" actId="114"/>
        <pc:sldMkLst>
          <pc:docMk/>
          <pc:sldMk cId="4100903463" sldId="264"/>
        </pc:sldMkLst>
        <pc:spChg chg="mod">
          <ac:chgData name="Paul Tinkler" userId="bcebf29c-73c2-433d-80d2-6bad896374bf" providerId="ADAL" clId="{AF5CB540-BE4D-48FB-84EA-34EAFDDBB357}" dt="2017-09-01T11:44:41.328" v="3347" actId="20577"/>
          <ac:spMkLst>
            <pc:docMk/>
            <pc:sldMk cId="4100903463" sldId="264"/>
            <ac:spMk id="2" creationId="{EB26018A-D1DA-47FB-9620-2416B07475D3}"/>
          </ac:spMkLst>
        </pc:spChg>
        <pc:spChg chg="mod">
          <ac:chgData name="Paul Tinkler" userId="bcebf29c-73c2-433d-80d2-6bad896374bf" providerId="ADAL" clId="{AF5CB540-BE4D-48FB-84EA-34EAFDDBB357}" dt="2017-09-01T11:46:35.187" v="3382" actId="114"/>
          <ac:spMkLst>
            <pc:docMk/>
            <pc:sldMk cId="4100903463" sldId="264"/>
            <ac:spMk id="3" creationId="{5920F380-CF59-47B7-8A69-BCCC2F609A16}"/>
          </ac:spMkLst>
        </pc:spChg>
      </pc:sldChg>
      <pc:sldChg chg="modSp add">
        <pc:chgData name="Paul Tinkler" userId="bcebf29c-73c2-433d-80d2-6bad896374bf" providerId="ADAL" clId="{AF5CB540-BE4D-48FB-84EA-34EAFDDBB357}" dt="2017-09-01T11:49:00.958" v="3489" actId="20577"/>
        <pc:sldMkLst>
          <pc:docMk/>
          <pc:sldMk cId="2260564821" sldId="265"/>
        </pc:sldMkLst>
        <pc:spChg chg="mod">
          <ac:chgData name="Paul Tinkler" userId="bcebf29c-73c2-433d-80d2-6bad896374bf" providerId="ADAL" clId="{AF5CB540-BE4D-48FB-84EA-34EAFDDBB357}" dt="2017-09-01T11:47:22.483" v="3385" actId="20577"/>
          <ac:spMkLst>
            <pc:docMk/>
            <pc:sldMk cId="2260564821" sldId="265"/>
            <ac:spMk id="2" creationId="{413B3A71-A8B5-4A96-AE66-40B207877558}"/>
          </ac:spMkLst>
        </pc:spChg>
        <pc:spChg chg="mod">
          <ac:chgData name="Paul Tinkler" userId="bcebf29c-73c2-433d-80d2-6bad896374bf" providerId="ADAL" clId="{AF5CB540-BE4D-48FB-84EA-34EAFDDBB357}" dt="2017-09-01T11:49:00.958" v="3489" actId="20577"/>
          <ac:spMkLst>
            <pc:docMk/>
            <pc:sldMk cId="2260564821" sldId="265"/>
            <ac:spMk id="3" creationId="{C4010D38-1F64-4599-A00B-5E30CD11DCAC}"/>
          </ac:spMkLst>
        </pc:spChg>
      </pc:sldChg>
      <pc:sldChg chg="modSp add">
        <pc:chgData name="Paul Tinkler" userId="bcebf29c-73c2-433d-80d2-6bad896374bf" providerId="ADAL" clId="{AF5CB540-BE4D-48FB-84EA-34EAFDDBB357}" dt="2017-09-01T11:52:08.158" v="3675" actId="27636"/>
        <pc:sldMkLst>
          <pc:docMk/>
          <pc:sldMk cId="569599048" sldId="266"/>
        </pc:sldMkLst>
        <pc:spChg chg="mod">
          <ac:chgData name="Paul Tinkler" userId="bcebf29c-73c2-433d-80d2-6bad896374bf" providerId="ADAL" clId="{AF5CB540-BE4D-48FB-84EA-34EAFDDBB357}" dt="2017-09-01T11:49:29.231" v="3517" actId="20577"/>
          <ac:spMkLst>
            <pc:docMk/>
            <pc:sldMk cId="569599048" sldId="266"/>
            <ac:spMk id="2" creationId="{38137576-457D-4AE6-B6B2-F8AC9B609984}"/>
          </ac:spMkLst>
        </pc:spChg>
        <pc:spChg chg="mod">
          <ac:chgData name="Paul Tinkler" userId="bcebf29c-73c2-433d-80d2-6bad896374bf" providerId="ADAL" clId="{AF5CB540-BE4D-48FB-84EA-34EAFDDBB357}" dt="2017-09-01T11:52:08.158" v="3675" actId="27636"/>
          <ac:spMkLst>
            <pc:docMk/>
            <pc:sldMk cId="569599048" sldId="266"/>
            <ac:spMk id="3" creationId="{0DE356D2-BF63-4D6F-BFBD-04F256A5235A}"/>
          </ac:spMkLst>
        </pc:spChg>
      </pc:sldChg>
      <pc:sldChg chg="modSp add">
        <pc:chgData name="Paul Tinkler" userId="bcebf29c-73c2-433d-80d2-6bad896374bf" providerId="ADAL" clId="{AF5CB540-BE4D-48FB-84EA-34EAFDDBB357}" dt="2017-09-03T21:52:51.364" v="6141" actId="5793"/>
        <pc:sldMkLst>
          <pc:docMk/>
          <pc:sldMk cId="2354105765" sldId="267"/>
        </pc:sldMkLst>
        <pc:spChg chg="mod">
          <ac:chgData name="Paul Tinkler" userId="bcebf29c-73c2-433d-80d2-6bad896374bf" providerId="ADAL" clId="{AF5CB540-BE4D-48FB-84EA-34EAFDDBB357}" dt="2017-09-01T11:52:19.175" v="3676" actId="20577"/>
          <ac:spMkLst>
            <pc:docMk/>
            <pc:sldMk cId="2354105765" sldId="267"/>
            <ac:spMk id="2" creationId="{0B891907-59B9-4491-9B02-5CD142C9DBE4}"/>
          </ac:spMkLst>
        </pc:spChg>
        <pc:spChg chg="mod">
          <ac:chgData name="Paul Tinkler" userId="bcebf29c-73c2-433d-80d2-6bad896374bf" providerId="ADAL" clId="{AF5CB540-BE4D-48FB-84EA-34EAFDDBB357}" dt="2017-09-03T21:52:51.364" v="6141" actId="5793"/>
          <ac:spMkLst>
            <pc:docMk/>
            <pc:sldMk cId="2354105765" sldId="267"/>
            <ac:spMk id="3" creationId="{79DDC419-8655-4B55-989D-84174841F146}"/>
          </ac:spMkLst>
        </pc:spChg>
      </pc:sldChg>
      <pc:sldChg chg="modSp add">
        <pc:chgData name="Paul Tinkler" userId="bcebf29c-73c2-433d-80d2-6bad896374bf" providerId="ADAL" clId="{AF5CB540-BE4D-48FB-84EA-34EAFDDBB357}" dt="2017-09-01T17:43:48.351" v="4017" actId="20577"/>
        <pc:sldMkLst>
          <pc:docMk/>
          <pc:sldMk cId="8166462" sldId="268"/>
        </pc:sldMkLst>
        <pc:spChg chg="mod">
          <ac:chgData name="Paul Tinkler" userId="bcebf29c-73c2-433d-80d2-6bad896374bf" providerId="ADAL" clId="{AF5CB540-BE4D-48FB-84EA-34EAFDDBB357}" dt="2017-09-01T11:55:35.263" v="3804" actId="20577"/>
          <ac:spMkLst>
            <pc:docMk/>
            <pc:sldMk cId="8166462" sldId="268"/>
            <ac:spMk id="2" creationId="{44CFCEF3-7CCC-4865-8DD8-A568F64BC80F}"/>
          </ac:spMkLst>
        </pc:spChg>
        <pc:spChg chg="mod">
          <ac:chgData name="Paul Tinkler" userId="bcebf29c-73c2-433d-80d2-6bad896374bf" providerId="ADAL" clId="{AF5CB540-BE4D-48FB-84EA-34EAFDDBB357}" dt="2017-09-01T17:43:48.351" v="4017" actId="20577"/>
          <ac:spMkLst>
            <pc:docMk/>
            <pc:sldMk cId="8166462" sldId="268"/>
            <ac:spMk id="3" creationId="{39C2FD29-301A-43BB-B9F8-ECDCEFEE50ED}"/>
          </ac:spMkLst>
        </pc:spChg>
      </pc:sldChg>
      <pc:sldChg chg="addSp delSp modSp add">
        <pc:chgData name="Paul Tinkler" userId="bcebf29c-73c2-433d-80d2-6bad896374bf" providerId="ADAL" clId="{AF5CB540-BE4D-48FB-84EA-34EAFDDBB357}" dt="2017-09-01T17:45:39.368" v="4025" actId="1076"/>
        <pc:sldMkLst>
          <pc:docMk/>
          <pc:sldMk cId="1094854956" sldId="269"/>
        </pc:sldMkLst>
        <pc:spChg chg="mod">
          <ac:chgData name="Paul Tinkler" userId="bcebf29c-73c2-433d-80d2-6bad896374bf" providerId="ADAL" clId="{AF5CB540-BE4D-48FB-84EA-34EAFDDBB357}" dt="2017-09-01T17:44:37.956" v="4019" actId="113"/>
          <ac:spMkLst>
            <pc:docMk/>
            <pc:sldMk cId="1094854956" sldId="269"/>
            <ac:spMk id="2" creationId="{675ADB90-DE89-44C7-96BA-58C3F4922C10}"/>
          </ac:spMkLst>
        </pc:spChg>
        <pc:spChg chg="del">
          <ac:chgData name="Paul Tinkler" userId="bcebf29c-73c2-433d-80d2-6bad896374bf" providerId="ADAL" clId="{AF5CB540-BE4D-48FB-84EA-34EAFDDBB357}" dt="2017-09-01T17:45:05.556" v="4020" actId="1076"/>
          <ac:spMkLst>
            <pc:docMk/>
            <pc:sldMk cId="1094854956" sldId="269"/>
            <ac:spMk id="3" creationId="{42687B75-7852-404C-94B9-E3746FB85860}"/>
          </ac:spMkLst>
        </pc:spChg>
        <pc:spChg chg="add mod">
          <ac:chgData name="Paul Tinkler" userId="bcebf29c-73c2-433d-80d2-6bad896374bf" providerId="ADAL" clId="{AF5CB540-BE4D-48FB-84EA-34EAFDDBB357}" dt="2017-09-01T17:45:39.368" v="4025" actId="1076"/>
          <ac:spMkLst>
            <pc:docMk/>
            <pc:sldMk cId="1094854956" sldId="269"/>
            <ac:spMk id="5" creationId="{F46AFD6B-D03A-4E84-96B4-7F091AEE0437}"/>
          </ac:spMkLst>
        </pc:spChg>
        <pc:picChg chg="add mod">
          <ac:chgData name="Paul Tinkler" userId="bcebf29c-73c2-433d-80d2-6bad896374bf" providerId="ADAL" clId="{AF5CB540-BE4D-48FB-84EA-34EAFDDBB357}" dt="2017-09-01T17:45:20.879" v="4023" actId="1076"/>
          <ac:picMkLst>
            <pc:docMk/>
            <pc:sldMk cId="1094854956" sldId="269"/>
            <ac:picMk id="4" creationId="{FDE602E3-CCBE-4325-840E-06816FCE3A9F}"/>
          </ac:picMkLst>
        </pc:picChg>
      </pc:sldChg>
      <pc:sldChg chg="addSp modSp add">
        <pc:chgData name="Paul Tinkler" userId="bcebf29c-73c2-433d-80d2-6bad896374bf" providerId="ADAL" clId="{AF5CB540-BE4D-48FB-84EA-34EAFDDBB357}" dt="2017-09-01T17:46:37.679" v="4033" actId="1076"/>
        <pc:sldMkLst>
          <pc:docMk/>
          <pc:sldMk cId="1360401254" sldId="270"/>
        </pc:sldMkLst>
        <pc:spChg chg="mod">
          <ac:chgData name="Paul Tinkler" userId="bcebf29c-73c2-433d-80d2-6bad896374bf" providerId="ADAL" clId="{AF5CB540-BE4D-48FB-84EA-34EAFDDBB357}" dt="2017-09-01T17:46:03.338" v="4028" actId="2711"/>
          <ac:spMkLst>
            <pc:docMk/>
            <pc:sldMk cId="1360401254" sldId="270"/>
            <ac:spMk id="2" creationId="{DB9C74F1-A5EC-4039-9F42-DC618927D476}"/>
          </ac:spMkLst>
        </pc:spChg>
        <pc:spChg chg="mod">
          <ac:chgData name="Paul Tinkler" userId="bcebf29c-73c2-433d-80d2-6bad896374bf" providerId="ADAL" clId="{AF5CB540-BE4D-48FB-84EA-34EAFDDBB357}" dt="2017-09-01T17:46:21.317" v="4030" actId="12"/>
          <ac:spMkLst>
            <pc:docMk/>
            <pc:sldMk cId="1360401254" sldId="270"/>
            <ac:spMk id="3" creationId="{0FE860D5-EE80-4595-92F9-E15DB4B44005}"/>
          </ac:spMkLst>
        </pc:spChg>
        <pc:picChg chg="add mod">
          <ac:chgData name="Paul Tinkler" userId="bcebf29c-73c2-433d-80d2-6bad896374bf" providerId="ADAL" clId="{AF5CB540-BE4D-48FB-84EA-34EAFDDBB357}" dt="2017-09-01T17:46:37.679" v="4033" actId="1076"/>
          <ac:picMkLst>
            <pc:docMk/>
            <pc:sldMk cId="1360401254" sldId="270"/>
            <ac:picMk id="4" creationId="{DC3B5B76-8BDA-444B-ADF2-2CA402049420}"/>
          </ac:picMkLst>
        </pc:picChg>
      </pc:sldChg>
      <pc:sldChg chg="addSp delSp modSp add modAnim">
        <pc:chgData name="Paul Tinkler" userId="bcebf29c-73c2-433d-80d2-6bad896374bf" providerId="ADAL" clId="{AF5CB540-BE4D-48FB-84EA-34EAFDDBB357}" dt="2017-09-02T09:35:04.893" v="5001" actId="2711"/>
        <pc:sldMkLst>
          <pc:docMk/>
          <pc:sldMk cId="3848032270" sldId="271"/>
        </pc:sldMkLst>
        <pc:spChg chg="mod">
          <ac:chgData name="Paul Tinkler" userId="bcebf29c-73c2-433d-80d2-6bad896374bf" providerId="ADAL" clId="{AF5CB540-BE4D-48FB-84EA-34EAFDDBB357}" dt="2017-09-02T09:35:04.893" v="5001" actId="2711"/>
          <ac:spMkLst>
            <pc:docMk/>
            <pc:sldMk cId="3848032270" sldId="271"/>
            <ac:spMk id="2" creationId="{3E0A74FF-7DA5-4787-A39A-6DB83D138927}"/>
          </ac:spMkLst>
        </pc:spChg>
        <pc:spChg chg="del">
          <ac:chgData name="Paul Tinkler" userId="bcebf29c-73c2-433d-80d2-6bad896374bf" providerId="ADAL" clId="{AF5CB540-BE4D-48FB-84EA-34EAFDDBB357}" dt="2017-09-01T17:47:01.104" v="4034" actId="2711"/>
          <ac:spMkLst>
            <pc:docMk/>
            <pc:sldMk cId="3848032270" sldId="271"/>
            <ac:spMk id="3" creationId="{05422ECB-A302-4940-B81F-DE1A3FA9E4A6}"/>
          </ac:spMkLst>
        </pc:spChg>
        <pc:spChg chg="add mod">
          <ac:chgData name="Paul Tinkler" userId="bcebf29c-73c2-433d-80d2-6bad896374bf" providerId="ADAL" clId="{AF5CB540-BE4D-48FB-84EA-34EAFDDBB357}" dt="2017-09-01T17:48:07.280" v="4058" actId="2711"/>
          <ac:spMkLst>
            <pc:docMk/>
            <pc:sldMk cId="3848032270" sldId="271"/>
            <ac:spMk id="4" creationId="{60859CC3-6C09-42E0-85A9-347E841B2482}"/>
          </ac:spMkLst>
        </pc:spChg>
        <pc:picChg chg="add mod">
          <ac:chgData name="Paul Tinkler" userId="bcebf29c-73c2-433d-80d2-6bad896374bf" providerId="ADAL" clId="{AF5CB540-BE4D-48FB-84EA-34EAFDDBB357}" dt="2017-09-01T17:48:17.194" v="4060" actId="1076"/>
          <ac:picMkLst>
            <pc:docMk/>
            <pc:sldMk cId="3848032270" sldId="271"/>
            <ac:picMk id="5" creationId="{FD6FD798-BCD6-4EDA-8218-EF627B9B10D3}"/>
          </ac:picMkLst>
        </pc:picChg>
      </pc:sldChg>
      <pc:sldChg chg="addSp modSp add">
        <pc:chgData name="Paul Tinkler" userId="bcebf29c-73c2-433d-80d2-6bad896374bf" providerId="ADAL" clId="{AF5CB540-BE4D-48FB-84EA-34EAFDDBB357}" dt="2017-09-01T17:49:15.755" v="4071" actId="1076"/>
        <pc:sldMkLst>
          <pc:docMk/>
          <pc:sldMk cId="3461697651" sldId="272"/>
        </pc:sldMkLst>
        <pc:spChg chg="mod">
          <ac:chgData name="Paul Tinkler" userId="bcebf29c-73c2-433d-80d2-6bad896374bf" providerId="ADAL" clId="{AF5CB540-BE4D-48FB-84EA-34EAFDDBB357}" dt="2017-09-01T17:48:41.983" v="4065" actId="6549"/>
          <ac:spMkLst>
            <pc:docMk/>
            <pc:sldMk cId="3461697651" sldId="272"/>
            <ac:spMk id="2" creationId="{1F4E9DE1-2A20-47EC-BA73-838134605F40}"/>
          </ac:spMkLst>
        </pc:spChg>
        <pc:spChg chg="mod">
          <ac:chgData name="Paul Tinkler" userId="bcebf29c-73c2-433d-80d2-6bad896374bf" providerId="ADAL" clId="{AF5CB540-BE4D-48FB-84EA-34EAFDDBB357}" dt="2017-09-01T17:48:58.631" v="4069" actId="2711"/>
          <ac:spMkLst>
            <pc:docMk/>
            <pc:sldMk cId="3461697651" sldId="272"/>
            <ac:spMk id="3" creationId="{7A57AAF0-9543-4A63-8C38-731CCC4D9682}"/>
          </ac:spMkLst>
        </pc:spChg>
        <pc:picChg chg="add mod">
          <ac:chgData name="Paul Tinkler" userId="bcebf29c-73c2-433d-80d2-6bad896374bf" providerId="ADAL" clId="{AF5CB540-BE4D-48FB-84EA-34EAFDDBB357}" dt="2017-09-01T17:49:15.755" v="4071" actId="1076"/>
          <ac:picMkLst>
            <pc:docMk/>
            <pc:sldMk cId="3461697651" sldId="272"/>
            <ac:picMk id="4" creationId="{1CED3503-0639-4701-BCCF-752202AA60F0}"/>
          </ac:picMkLst>
        </pc:picChg>
      </pc:sldChg>
      <pc:sldChg chg="addSp modSp add">
        <pc:chgData name="Paul Tinkler" userId="bcebf29c-73c2-433d-80d2-6bad896374bf" providerId="ADAL" clId="{AF5CB540-BE4D-48FB-84EA-34EAFDDBB357}" dt="2017-09-01T17:50:28.210" v="4083" actId="1076"/>
        <pc:sldMkLst>
          <pc:docMk/>
          <pc:sldMk cId="3432218529" sldId="273"/>
        </pc:sldMkLst>
        <pc:spChg chg="mod">
          <ac:chgData name="Paul Tinkler" userId="bcebf29c-73c2-433d-80d2-6bad896374bf" providerId="ADAL" clId="{AF5CB540-BE4D-48FB-84EA-34EAFDDBB357}" dt="2017-09-01T17:49:39.812" v="4074" actId="2711"/>
          <ac:spMkLst>
            <pc:docMk/>
            <pc:sldMk cId="3432218529" sldId="273"/>
            <ac:spMk id="2" creationId="{A42C93BB-3814-4FFA-9E98-7856363695D3}"/>
          </ac:spMkLst>
        </pc:spChg>
        <pc:spChg chg="mod">
          <ac:chgData name="Paul Tinkler" userId="bcebf29c-73c2-433d-80d2-6bad896374bf" providerId="ADAL" clId="{AF5CB540-BE4D-48FB-84EA-34EAFDDBB357}" dt="2017-09-01T17:49:59.788" v="4081" actId="20577"/>
          <ac:spMkLst>
            <pc:docMk/>
            <pc:sldMk cId="3432218529" sldId="273"/>
            <ac:spMk id="3" creationId="{7A4CA90C-D020-4E3F-931C-F63594DD15E6}"/>
          </ac:spMkLst>
        </pc:spChg>
        <pc:picChg chg="add mod">
          <ac:chgData name="Paul Tinkler" userId="bcebf29c-73c2-433d-80d2-6bad896374bf" providerId="ADAL" clId="{AF5CB540-BE4D-48FB-84EA-34EAFDDBB357}" dt="2017-09-01T17:50:28.210" v="4083" actId="1076"/>
          <ac:picMkLst>
            <pc:docMk/>
            <pc:sldMk cId="3432218529" sldId="273"/>
            <ac:picMk id="4" creationId="{44C140AE-8103-41EA-9F24-027761677D05}"/>
          </ac:picMkLst>
        </pc:picChg>
      </pc:sldChg>
      <pc:sldChg chg="modSp add">
        <pc:chgData name="Paul Tinkler" userId="bcebf29c-73c2-433d-80d2-6bad896374bf" providerId="ADAL" clId="{AF5CB540-BE4D-48FB-84EA-34EAFDDBB357}" dt="2017-09-01T17:52:36.495" v="4364" actId="20577"/>
        <pc:sldMkLst>
          <pc:docMk/>
          <pc:sldMk cId="688312377" sldId="274"/>
        </pc:sldMkLst>
        <pc:spChg chg="mod">
          <ac:chgData name="Paul Tinkler" userId="bcebf29c-73c2-433d-80d2-6bad896374bf" providerId="ADAL" clId="{AF5CB540-BE4D-48FB-84EA-34EAFDDBB357}" dt="2017-09-01T17:50:50.575" v="4095" actId="20577"/>
          <ac:spMkLst>
            <pc:docMk/>
            <pc:sldMk cId="688312377" sldId="274"/>
            <ac:spMk id="2" creationId="{E0CBA1CE-D175-4B6F-B8B7-8AF7BDCBFAC6}"/>
          </ac:spMkLst>
        </pc:spChg>
        <pc:spChg chg="mod">
          <ac:chgData name="Paul Tinkler" userId="bcebf29c-73c2-433d-80d2-6bad896374bf" providerId="ADAL" clId="{AF5CB540-BE4D-48FB-84EA-34EAFDDBB357}" dt="2017-09-01T17:52:36.495" v="4364" actId="20577"/>
          <ac:spMkLst>
            <pc:docMk/>
            <pc:sldMk cId="688312377" sldId="274"/>
            <ac:spMk id="3" creationId="{D84F697E-E569-4C3F-9A1F-3D93A359F841}"/>
          </ac:spMkLst>
        </pc:spChg>
      </pc:sldChg>
      <pc:sldChg chg="modSp add ord">
        <pc:chgData name="Paul Tinkler" userId="bcebf29c-73c2-433d-80d2-6bad896374bf" providerId="ADAL" clId="{AF5CB540-BE4D-48FB-84EA-34EAFDDBB357}" dt="2017-09-02T09:59:14.958" v="6012" actId="114"/>
        <pc:sldMkLst>
          <pc:docMk/>
          <pc:sldMk cId="2474969987" sldId="275"/>
        </pc:sldMkLst>
        <pc:spChg chg="mod">
          <ac:chgData name="Paul Tinkler" userId="bcebf29c-73c2-433d-80d2-6bad896374bf" providerId="ADAL" clId="{AF5CB540-BE4D-48FB-84EA-34EAFDDBB357}" dt="2017-09-01T08:12:11.591" v="56" actId="20577"/>
          <ac:spMkLst>
            <pc:docMk/>
            <pc:sldMk cId="2474969987" sldId="275"/>
            <ac:spMk id="2" creationId="{C6D85B17-C354-45C3-9AAA-9D11CD6A3576}"/>
          </ac:spMkLst>
        </pc:spChg>
        <pc:spChg chg="mod">
          <ac:chgData name="Paul Tinkler" userId="bcebf29c-73c2-433d-80d2-6bad896374bf" providerId="ADAL" clId="{AF5CB540-BE4D-48FB-84EA-34EAFDDBB357}" dt="2017-09-02T09:59:14.958" v="6012" actId="114"/>
          <ac:spMkLst>
            <pc:docMk/>
            <pc:sldMk cId="2474969987" sldId="275"/>
            <ac:spMk id="3" creationId="{5FB25EBE-9507-4473-AA8D-07B1226B3D43}"/>
          </ac:spMkLst>
        </pc:spChg>
      </pc:sldChg>
      <pc:sldChg chg="modSp add">
        <pc:chgData name="Paul Tinkler" userId="bcebf29c-73c2-433d-80d2-6bad896374bf" providerId="ADAL" clId="{AF5CB540-BE4D-48FB-84EA-34EAFDDBB357}" dt="2017-09-01T10:34:03.424" v="2814" actId="20577"/>
        <pc:sldMkLst>
          <pc:docMk/>
          <pc:sldMk cId="889484479" sldId="276"/>
        </pc:sldMkLst>
        <pc:spChg chg="mod">
          <ac:chgData name="Paul Tinkler" userId="bcebf29c-73c2-433d-80d2-6bad896374bf" providerId="ADAL" clId="{AF5CB540-BE4D-48FB-84EA-34EAFDDBB357}" dt="2017-09-01T10:34:03.424" v="2814" actId="20577"/>
          <ac:spMkLst>
            <pc:docMk/>
            <pc:sldMk cId="889484479" sldId="276"/>
            <ac:spMk id="2" creationId="{9427A2F5-92DB-413B-AFA4-6F1666FF37B4}"/>
          </ac:spMkLst>
        </pc:spChg>
        <pc:spChg chg="mod">
          <ac:chgData name="Paul Tinkler" userId="bcebf29c-73c2-433d-80d2-6bad896374bf" providerId="ADAL" clId="{AF5CB540-BE4D-48FB-84EA-34EAFDDBB357}" dt="2017-09-01T10:33:21.891" v="2812" actId="27636"/>
          <ac:spMkLst>
            <pc:docMk/>
            <pc:sldMk cId="889484479" sldId="276"/>
            <ac:spMk id="3" creationId="{1393681C-2879-4B14-A212-626807DD7975}"/>
          </ac:spMkLst>
        </pc:spChg>
      </pc:sldChg>
      <pc:sldChg chg="addSp delSp modSp add">
        <pc:chgData name="Paul Tinkler" userId="bcebf29c-73c2-433d-80d2-6bad896374bf" providerId="ADAL" clId="{AF5CB540-BE4D-48FB-84EA-34EAFDDBB357}" dt="2017-09-02T09:35:42.321" v="5004" actId="1076"/>
        <pc:sldMkLst>
          <pc:docMk/>
          <pc:sldMk cId="2337485834" sldId="277"/>
        </pc:sldMkLst>
        <pc:spChg chg="mod">
          <ac:chgData name="Paul Tinkler" userId="bcebf29c-73c2-433d-80d2-6bad896374bf" providerId="ADAL" clId="{AF5CB540-BE4D-48FB-84EA-34EAFDDBB357}" dt="2017-09-01T17:53:05.929" v="4373" actId="113"/>
          <ac:spMkLst>
            <pc:docMk/>
            <pc:sldMk cId="2337485834" sldId="277"/>
            <ac:spMk id="2" creationId="{7B575D64-2FE1-4758-A0FF-F8F538540678}"/>
          </ac:spMkLst>
        </pc:spChg>
        <pc:spChg chg="del">
          <ac:chgData name="Paul Tinkler" userId="bcebf29c-73c2-433d-80d2-6bad896374bf" providerId="ADAL" clId="{AF5CB540-BE4D-48FB-84EA-34EAFDDBB357}" dt="2017-09-01T17:53:22.033" v="4374" actId="1076"/>
          <ac:spMkLst>
            <pc:docMk/>
            <pc:sldMk cId="2337485834" sldId="277"/>
            <ac:spMk id="3" creationId="{90374871-AC10-452D-A845-C529EF45F69C}"/>
          </ac:spMkLst>
        </pc:spChg>
        <pc:spChg chg="add mod">
          <ac:chgData name="Paul Tinkler" userId="bcebf29c-73c2-433d-80d2-6bad896374bf" providerId="ADAL" clId="{AF5CB540-BE4D-48FB-84EA-34EAFDDBB357}" dt="2017-09-02T09:35:42.321" v="5004" actId="1076"/>
          <ac:spMkLst>
            <pc:docMk/>
            <pc:sldMk cId="2337485834" sldId="277"/>
            <ac:spMk id="4" creationId="{845DDF99-D258-4B52-873C-A09BCBB38DF2}"/>
          </ac:spMkLst>
        </pc:spChg>
        <pc:spChg chg="add del mod">
          <ac:chgData name="Paul Tinkler" userId="bcebf29c-73c2-433d-80d2-6bad896374bf" providerId="ADAL" clId="{AF5CB540-BE4D-48FB-84EA-34EAFDDBB357}" dt="2017-09-01T17:53:54.149" v="4380" actId="1076"/>
          <ac:spMkLst>
            <pc:docMk/>
            <pc:sldMk cId="2337485834" sldId="277"/>
            <ac:spMk id="5" creationId="{2EEB3875-49C3-45C5-B2B5-184552B1C784}"/>
          </ac:spMkLst>
        </pc:spChg>
        <pc:spChg chg="add del mod">
          <ac:chgData name="Paul Tinkler" userId="bcebf29c-73c2-433d-80d2-6bad896374bf" providerId="ADAL" clId="{AF5CB540-BE4D-48FB-84EA-34EAFDDBB357}" dt="2017-09-01T17:54:59.343" v="4396" actId="478"/>
          <ac:spMkLst>
            <pc:docMk/>
            <pc:sldMk cId="2337485834" sldId="277"/>
            <ac:spMk id="6" creationId="{85EF39CC-C14D-4BD5-99FE-C381567E3346}"/>
          </ac:spMkLst>
        </pc:spChg>
        <pc:spChg chg="add del mod">
          <ac:chgData name="Paul Tinkler" userId="bcebf29c-73c2-433d-80d2-6bad896374bf" providerId="ADAL" clId="{AF5CB540-BE4D-48FB-84EA-34EAFDDBB357}" dt="2017-09-01T17:58:34.141" v="4437" actId="478"/>
          <ac:spMkLst>
            <pc:docMk/>
            <pc:sldMk cId="2337485834" sldId="277"/>
            <ac:spMk id="7" creationId="{7E070DAA-AAA1-4DD1-8AC4-5793CC2A5753}"/>
          </ac:spMkLst>
        </pc:spChg>
        <pc:spChg chg="add mod">
          <ac:chgData name="Paul Tinkler" userId="bcebf29c-73c2-433d-80d2-6bad896374bf" providerId="ADAL" clId="{AF5CB540-BE4D-48FB-84EA-34EAFDDBB357}" dt="2017-09-02T09:35:39.190" v="5003" actId="1076"/>
          <ac:spMkLst>
            <pc:docMk/>
            <pc:sldMk cId="2337485834" sldId="277"/>
            <ac:spMk id="8" creationId="{99195535-B923-4396-9C9B-C2560D7511FC}"/>
          </ac:spMkLst>
        </pc:spChg>
      </pc:sldChg>
      <pc:sldChg chg="addSp delSp modSp add ord modAnim">
        <pc:chgData name="Paul Tinkler" userId="bcebf29c-73c2-433d-80d2-6bad896374bf" providerId="ADAL" clId="{AF5CB540-BE4D-48FB-84EA-34EAFDDBB357}" dt="2017-09-02T09:36:11.833" v="5005" actId="1076"/>
        <pc:sldMkLst>
          <pc:docMk/>
          <pc:sldMk cId="1909723908" sldId="278"/>
        </pc:sldMkLst>
        <pc:spChg chg="mod">
          <ac:chgData name="Paul Tinkler" userId="bcebf29c-73c2-433d-80d2-6bad896374bf" providerId="ADAL" clId="{AF5CB540-BE4D-48FB-84EA-34EAFDDBB357}" dt="2017-09-01T18:00:57.611" v="4611" actId="20577"/>
          <ac:spMkLst>
            <pc:docMk/>
            <pc:sldMk cId="1909723908" sldId="278"/>
            <ac:spMk id="2" creationId="{6E650A40-0665-4F8C-BC46-6FFC25622FC3}"/>
          </ac:spMkLst>
        </pc:spChg>
        <pc:spChg chg="mod">
          <ac:chgData name="Paul Tinkler" userId="bcebf29c-73c2-433d-80d2-6bad896374bf" providerId="ADAL" clId="{AF5CB540-BE4D-48FB-84EA-34EAFDDBB357}" dt="2017-09-02T09:36:11.833" v="5005" actId="1076"/>
          <ac:spMkLst>
            <pc:docMk/>
            <pc:sldMk cId="1909723908" sldId="278"/>
            <ac:spMk id="3" creationId="{788DB4D5-F4D0-41F7-A89D-EB9F12900B91}"/>
          </ac:spMkLst>
        </pc:spChg>
        <pc:spChg chg="add mod">
          <ac:chgData name="Paul Tinkler" userId="bcebf29c-73c2-433d-80d2-6bad896374bf" providerId="ADAL" clId="{AF5CB540-BE4D-48FB-84EA-34EAFDDBB357}" dt="2017-09-01T18:03:44.670" v="4645" actId="27636"/>
          <ac:spMkLst>
            <pc:docMk/>
            <pc:sldMk cId="1909723908" sldId="278"/>
            <ac:spMk id="6" creationId="{0DDB1A08-E3A0-47DB-9261-F502AC785F53}"/>
          </ac:spMkLst>
        </pc:spChg>
        <pc:picChg chg="add mod">
          <ac:chgData name="Paul Tinkler" userId="bcebf29c-73c2-433d-80d2-6bad896374bf" providerId="ADAL" clId="{AF5CB540-BE4D-48FB-84EA-34EAFDDBB357}" dt="2017-09-01T18:03:37.235" v="4643" actId="1076"/>
          <ac:picMkLst>
            <pc:docMk/>
            <pc:sldMk cId="1909723908" sldId="278"/>
            <ac:picMk id="4" creationId="{9A6B7429-7964-4932-B459-BA54498A8C21}"/>
          </ac:picMkLst>
        </pc:picChg>
        <pc:picChg chg="add del">
          <ac:chgData name="Paul Tinkler" userId="bcebf29c-73c2-433d-80d2-6bad896374bf" providerId="ADAL" clId="{AF5CB540-BE4D-48FB-84EA-34EAFDDBB357}" dt="2017-09-01T18:01:59.223" v="4619" actId="1076"/>
          <ac:picMkLst>
            <pc:docMk/>
            <pc:sldMk cId="1909723908" sldId="278"/>
            <ac:picMk id="5" creationId="{B203C3A8-AA25-494B-AEE2-CF5668DC2E1A}"/>
          </ac:picMkLst>
        </pc:picChg>
      </pc:sldChg>
      <pc:sldChg chg="addSp delSp modSp add modAnim">
        <pc:chgData name="Paul Tinkler" userId="bcebf29c-73c2-433d-80d2-6bad896374bf" providerId="ADAL" clId="{AF5CB540-BE4D-48FB-84EA-34EAFDDBB357}" dt="2017-09-02T09:16:34.285" v="4688" actId="1076"/>
        <pc:sldMkLst>
          <pc:docMk/>
          <pc:sldMk cId="2804587224" sldId="279"/>
        </pc:sldMkLst>
        <pc:spChg chg="mod">
          <ac:chgData name="Paul Tinkler" userId="bcebf29c-73c2-433d-80d2-6bad896374bf" providerId="ADAL" clId="{AF5CB540-BE4D-48FB-84EA-34EAFDDBB357}" dt="2017-09-02T09:13:16.160" v="4650" actId="1076"/>
          <ac:spMkLst>
            <pc:docMk/>
            <pc:sldMk cId="2804587224" sldId="279"/>
            <ac:spMk id="2" creationId="{F708C6B1-FCF9-4CBA-8229-6BEBE357CFE2}"/>
          </ac:spMkLst>
        </pc:spChg>
        <pc:spChg chg="del">
          <ac:chgData name="Paul Tinkler" userId="bcebf29c-73c2-433d-80d2-6bad896374bf" providerId="ADAL" clId="{AF5CB540-BE4D-48FB-84EA-34EAFDDBB357}" dt="2017-09-02T09:13:27.849" v="4651" actId="478"/>
          <ac:spMkLst>
            <pc:docMk/>
            <pc:sldMk cId="2804587224" sldId="279"/>
            <ac:spMk id="3" creationId="{DD6D66D6-CF23-4BDD-B1D7-585B89FE3F4D}"/>
          </ac:spMkLst>
        </pc:spChg>
        <pc:spChg chg="add mod">
          <ac:chgData name="Paul Tinkler" userId="bcebf29c-73c2-433d-80d2-6bad896374bf" providerId="ADAL" clId="{AF5CB540-BE4D-48FB-84EA-34EAFDDBB357}" dt="2017-09-02T09:15:11.704" v="4670" actId="1076"/>
          <ac:spMkLst>
            <pc:docMk/>
            <pc:sldMk cId="2804587224" sldId="279"/>
            <ac:spMk id="4" creationId="{0C387171-E20B-4D89-BFE8-92522BE0B315}"/>
          </ac:spMkLst>
        </pc:spChg>
        <pc:spChg chg="add mod">
          <ac:chgData name="Paul Tinkler" userId="bcebf29c-73c2-433d-80d2-6bad896374bf" providerId="ADAL" clId="{AF5CB540-BE4D-48FB-84EA-34EAFDDBB357}" dt="2017-09-02T09:15:07.697" v="4669" actId="1076"/>
          <ac:spMkLst>
            <pc:docMk/>
            <pc:sldMk cId="2804587224" sldId="279"/>
            <ac:spMk id="5" creationId="{FF83BB2E-F9E8-4C8F-B5E4-A48D439B55C2}"/>
          </ac:spMkLst>
        </pc:spChg>
        <pc:spChg chg="add mod">
          <ac:chgData name="Paul Tinkler" userId="bcebf29c-73c2-433d-80d2-6bad896374bf" providerId="ADAL" clId="{AF5CB540-BE4D-48FB-84EA-34EAFDDBB357}" dt="2017-09-02T09:16:34.285" v="4688" actId="1076"/>
          <ac:spMkLst>
            <pc:docMk/>
            <pc:sldMk cId="2804587224" sldId="279"/>
            <ac:spMk id="6" creationId="{ED2E6DF3-2C25-43CF-9E65-FDFEE8C911E9}"/>
          </ac:spMkLst>
        </pc:spChg>
        <pc:spChg chg="add mod">
          <ac:chgData name="Paul Tinkler" userId="bcebf29c-73c2-433d-80d2-6bad896374bf" providerId="ADAL" clId="{AF5CB540-BE4D-48FB-84EA-34EAFDDBB357}" dt="2017-09-02T09:16:22.104" v="4687" actId="20577"/>
          <ac:spMkLst>
            <pc:docMk/>
            <pc:sldMk cId="2804587224" sldId="279"/>
            <ac:spMk id="7" creationId="{0C61671C-0DFE-4F30-A612-8993F179F994}"/>
          </ac:spMkLst>
        </pc:spChg>
      </pc:sldChg>
      <pc:sldChg chg="addSp delSp modSp add modAnim">
        <pc:chgData name="Paul Tinkler" userId="bcebf29c-73c2-433d-80d2-6bad896374bf" providerId="ADAL" clId="{AF5CB540-BE4D-48FB-84EA-34EAFDDBB357}" dt="2017-09-02T09:18:49.522" v="4711" actId="5793"/>
        <pc:sldMkLst>
          <pc:docMk/>
          <pc:sldMk cId="4276071751" sldId="280"/>
        </pc:sldMkLst>
        <pc:spChg chg="mod">
          <ac:chgData name="Paul Tinkler" userId="bcebf29c-73c2-433d-80d2-6bad896374bf" providerId="ADAL" clId="{AF5CB540-BE4D-48FB-84EA-34EAFDDBB357}" dt="2017-09-02T09:17:27.553" v="4692" actId="113"/>
          <ac:spMkLst>
            <pc:docMk/>
            <pc:sldMk cId="4276071751" sldId="280"/>
            <ac:spMk id="2" creationId="{9724E82A-A209-440D-A557-DEF7FCB9D559}"/>
          </ac:spMkLst>
        </pc:spChg>
        <pc:spChg chg="del">
          <ac:chgData name="Paul Tinkler" userId="bcebf29c-73c2-433d-80d2-6bad896374bf" providerId="ADAL" clId="{AF5CB540-BE4D-48FB-84EA-34EAFDDBB357}" dt="2017-09-02T09:17:42.227" v="4693" actId="478"/>
          <ac:spMkLst>
            <pc:docMk/>
            <pc:sldMk cId="4276071751" sldId="280"/>
            <ac:spMk id="3" creationId="{22103BB2-CCAB-4E9F-B825-3B8F7AA68134}"/>
          </ac:spMkLst>
        </pc:spChg>
        <pc:spChg chg="add mod">
          <ac:chgData name="Paul Tinkler" userId="bcebf29c-73c2-433d-80d2-6bad896374bf" providerId="ADAL" clId="{AF5CB540-BE4D-48FB-84EA-34EAFDDBB357}" dt="2017-09-02T09:18:49.522" v="4711" actId="5793"/>
          <ac:spMkLst>
            <pc:docMk/>
            <pc:sldMk cId="4276071751" sldId="280"/>
            <ac:spMk id="4" creationId="{827AA5D9-3ACB-4F2F-9D4E-D3F6CF8DB05C}"/>
          </ac:spMkLst>
        </pc:spChg>
      </pc:sldChg>
      <pc:sldChg chg="modSp add">
        <pc:chgData name="Paul Tinkler" userId="bcebf29c-73c2-433d-80d2-6bad896374bf" providerId="ADAL" clId="{AF5CB540-BE4D-48FB-84EA-34EAFDDBB357}" dt="2017-09-02T09:22:54.361" v="4714" actId="5793"/>
        <pc:sldMkLst>
          <pc:docMk/>
          <pc:sldMk cId="2486537225" sldId="281"/>
        </pc:sldMkLst>
        <pc:spChg chg="mod">
          <ac:chgData name="Paul Tinkler" userId="bcebf29c-73c2-433d-80d2-6bad896374bf" providerId="ADAL" clId="{AF5CB540-BE4D-48FB-84EA-34EAFDDBB357}" dt="2017-09-02T09:22:41.408" v="4712" actId="5793"/>
          <ac:spMkLst>
            <pc:docMk/>
            <pc:sldMk cId="2486537225" sldId="281"/>
            <ac:spMk id="2" creationId="{5FE5DAD2-9691-448A-AA85-E5EC88442498}"/>
          </ac:spMkLst>
        </pc:spChg>
        <pc:spChg chg="mod">
          <ac:chgData name="Paul Tinkler" userId="bcebf29c-73c2-433d-80d2-6bad896374bf" providerId="ADAL" clId="{AF5CB540-BE4D-48FB-84EA-34EAFDDBB357}" dt="2017-09-02T09:22:54.361" v="4714" actId="5793"/>
          <ac:spMkLst>
            <pc:docMk/>
            <pc:sldMk cId="2486537225" sldId="281"/>
            <ac:spMk id="3" creationId="{58C49485-A728-498F-8D23-DB1092D09EE5}"/>
          </ac:spMkLst>
        </pc:spChg>
      </pc:sldChg>
      <pc:sldChg chg="modSp add">
        <pc:chgData name="Paul Tinkler" userId="bcebf29c-73c2-433d-80d2-6bad896374bf" providerId="ADAL" clId="{AF5CB540-BE4D-48FB-84EA-34EAFDDBB357}" dt="2017-09-05T17:46:48.574" v="6299"/>
        <pc:sldMkLst>
          <pc:docMk/>
          <pc:sldMk cId="3034296039" sldId="282"/>
        </pc:sldMkLst>
        <pc:spChg chg="mod">
          <ac:chgData name="Paul Tinkler" userId="bcebf29c-73c2-433d-80d2-6bad896374bf" providerId="ADAL" clId="{AF5CB540-BE4D-48FB-84EA-34EAFDDBB357}" dt="2017-09-02T09:23:29.415" v="4715" actId="5793"/>
          <ac:spMkLst>
            <pc:docMk/>
            <pc:sldMk cId="3034296039" sldId="282"/>
            <ac:spMk id="2" creationId="{61954F0F-1B87-4BCA-89AC-EE60161CE732}"/>
          </ac:spMkLst>
        </pc:spChg>
        <pc:spChg chg="mod">
          <ac:chgData name="Paul Tinkler" userId="bcebf29c-73c2-433d-80d2-6bad896374bf" providerId="ADAL" clId="{AF5CB540-BE4D-48FB-84EA-34EAFDDBB357}" dt="2017-09-05T17:46:48.574" v="6299"/>
          <ac:spMkLst>
            <pc:docMk/>
            <pc:sldMk cId="3034296039" sldId="282"/>
            <ac:spMk id="3" creationId="{6F764939-0E68-47DB-8C71-A3EEB8A6E4E3}"/>
          </ac:spMkLst>
        </pc:spChg>
      </pc:sldChg>
      <pc:sldChg chg="add del">
        <pc:chgData name="Paul Tinkler" userId="bcebf29c-73c2-433d-80d2-6bad896374bf" providerId="ADAL" clId="{AF5CB540-BE4D-48FB-84EA-34EAFDDBB357}" dt="2017-09-02T09:34:34.549" v="4999" actId="2696"/>
        <pc:sldMkLst>
          <pc:docMk/>
          <pc:sldMk cId="9017888" sldId="283"/>
        </pc:sldMkLst>
      </pc:sldChg>
      <pc:sldChg chg="addSp delSp modSp add">
        <pc:chgData name="Paul Tinkler" userId="bcebf29c-73c2-433d-80d2-6bad896374bf" providerId="ADAL" clId="{AF5CB540-BE4D-48FB-84EA-34EAFDDBB357}" dt="2017-09-02T09:37:38.663" v="5032" actId="20577"/>
        <pc:sldMkLst>
          <pc:docMk/>
          <pc:sldMk cId="1215323005" sldId="283"/>
        </pc:sldMkLst>
        <pc:spChg chg="mod">
          <ac:chgData name="Paul Tinkler" userId="bcebf29c-73c2-433d-80d2-6bad896374bf" providerId="ADAL" clId="{AF5CB540-BE4D-48FB-84EA-34EAFDDBB357}" dt="2017-09-02T09:37:12.144" v="5007" actId="20577"/>
          <ac:spMkLst>
            <pc:docMk/>
            <pc:sldMk cId="1215323005" sldId="283"/>
            <ac:spMk id="2" creationId="{0DEACFC9-3ADB-4E5E-8948-3BC1A4A22584}"/>
          </ac:spMkLst>
        </pc:spChg>
        <pc:spChg chg="del">
          <ac:chgData name="Paul Tinkler" userId="bcebf29c-73c2-433d-80d2-6bad896374bf" providerId="ADAL" clId="{AF5CB540-BE4D-48FB-84EA-34EAFDDBB357}" dt="2017-09-02T09:37:23.664" v="5008" actId="478"/>
          <ac:spMkLst>
            <pc:docMk/>
            <pc:sldMk cId="1215323005" sldId="283"/>
            <ac:spMk id="3" creationId="{8D4454E0-773B-469F-B454-7FAF12B2C1DB}"/>
          </ac:spMkLst>
        </pc:spChg>
        <pc:spChg chg="add mod">
          <ac:chgData name="Paul Tinkler" userId="bcebf29c-73c2-433d-80d2-6bad896374bf" providerId="ADAL" clId="{AF5CB540-BE4D-48FB-84EA-34EAFDDBB357}" dt="2017-09-02T09:37:38.663" v="5032" actId="20577"/>
          <ac:spMkLst>
            <pc:docMk/>
            <pc:sldMk cId="1215323005" sldId="283"/>
            <ac:spMk id="4" creationId="{C848BBFD-AC26-4AE6-AA0C-925572E94136}"/>
          </ac:spMkLst>
        </pc:spChg>
      </pc:sldChg>
      <pc:sldChg chg="modSp add modNotesTx">
        <pc:chgData name="Paul Tinkler" userId="bcebf29c-73c2-433d-80d2-6bad896374bf" providerId="ADAL" clId="{AF5CB540-BE4D-48FB-84EA-34EAFDDBB357}" dt="2017-09-02T09:50:41.858" v="5932" actId="5793"/>
        <pc:sldMkLst>
          <pc:docMk/>
          <pc:sldMk cId="2397069861" sldId="284"/>
        </pc:sldMkLst>
        <pc:spChg chg="mod">
          <ac:chgData name="Paul Tinkler" userId="bcebf29c-73c2-433d-80d2-6bad896374bf" providerId="ADAL" clId="{AF5CB540-BE4D-48FB-84EA-34EAFDDBB357}" dt="2017-09-02T09:38:34.594" v="5043" actId="20577"/>
          <ac:spMkLst>
            <pc:docMk/>
            <pc:sldMk cId="2397069861" sldId="284"/>
            <ac:spMk id="2" creationId="{373C11F6-9B98-4758-B30E-240C870D33C2}"/>
          </ac:spMkLst>
        </pc:spChg>
        <pc:spChg chg="mod">
          <ac:chgData name="Paul Tinkler" userId="bcebf29c-73c2-433d-80d2-6bad896374bf" providerId="ADAL" clId="{AF5CB540-BE4D-48FB-84EA-34EAFDDBB357}" dt="2017-09-02T09:44:00.399" v="5463" actId="20577"/>
          <ac:spMkLst>
            <pc:docMk/>
            <pc:sldMk cId="2397069861" sldId="284"/>
            <ac:spMk id="3" creationId="{0AC6E494-2905-46F0-8D1E-C6C1C5CB9D1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10/10/2018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7BB56-5CC2-473D-BCF8-21DA2A382AF0}" type="datetimeFigureOut">
              <a:rPr lang="en-GB" smtClean="0"/>
              <a:t>10/10/2018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3</a:t>
            </a:fld>
            <a:endParaRPr lang="en-GB"/>
          </a:p>
        </p:txBody>
      </p:sp>
    </p:spTree>
    <p:extLst>
      <p:ext uri="{BB962C8B-B14F-4D97-AF65-F5344CB8AC3E}">
        <p14:creationId xmlns:p14="http://schemas.microsoft.com/office/powerpoint/2010/main" val="3900187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pose the questions – perhaps getting half the group to answer the first question, and the other half to answer the second part.  Lead a discussion on their responses by engaging the whole group.</a:t>
            </a:r>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1763370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their thoughts on each of these before examining them further in the following slides.</a:t>
            </a:r>
          </a:p>
        </p:txBody>
      </p:sp>
      <p:sp>
        <p:nvSpPr>
          <p:cNvPr id="4" name="Slide Number Placeholder 3"/>
          <p:cNvSpPr>
            <a:spLocks noGrp="1"/>
          </p:cNvSpPr>
          <p:nvPr>
            <p:ph type="sldNum" sz="quarter" idx="10"/>
          </p:nvPr>
        </p:nvSpPr>
        <p:spPr/>
        <p:txBody>
          <a:bodyPr/>
          <a:lstStyle/>
          <a:p>
            <a:fld id="{3EEE6043-C90E-43C2-941E-EC3EB113F6DE}" type="slidenum">
              <a:rPr lang="en-GB" smtClean="0"/>
              <a:t>6</a:t>
            </a:fld>
            <a:endParaRPr lang="en-GB"/>
          </a:p>
        </p:txBody>
      </p:sp>
    </p:spTree>
    <p:extLst>
      <p:ext uri="{BB962C8B-B14F-4D97-AF65-F5344CB8AC3E}">
        <p14:creationId xmlns:p14="http://schemas.microsoft.com/office/powerpoint/2010/main" val="2703114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7</a:t>
            </a:fld>
            <a:endParaRPr lang="en-GB"/>
          </a:p>
        </p:txBody>
      </p:sp>
    </p:spTree>
    <p:extLst>
      <p:ext uri="{BB962C8B-B14F-4D97-AF65-F5344CB8AC3E}">
        <p14:creationId xmlns:p14="http://schemas.microsoft.com/office/powerpoint/2010/main" val="1664847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effectLst/>
              </a:rPr>
              <a:t>Write down your key plans and priorities.</a:t>
            </a:r>
            <a:r>
              <a:rPr lang="en-US" dirty="0" smtClean="0">
                <a:effectLst/>
              </a:rPr>
              <a:t> One of the best ways to increase self-awareness is to write down what you want to do and track your progress. Warren Buffet, for one, is known for carefully articulating the reasons he’s making an investment at the time he makes it. His journal entries serve as a historical record that helps him assess whether or not future outcomes can be attributable to sound judgment or just plain luck.</a:t>
            </a:r>
          </a:p>
          <a:p>
            <a:r>
              <a:rPr lang="en-US" dirty="0" smtClean="0">
                <a:effectLst/>
              </a:rPr>
              <a:t>Li Lu, a co-leader of the Tiananmen Square student demonstration and today a highly respected investor, told me once about a practice he followed for years, inspired by Benjamin Franklin. Franklin kept a “balance sheet” of both the assets and liabilities of his personal traits. By diarizing any new strength he believed he could learn from someone else, and marking down any self-perceived weaknesses, he could better assess whether the “net worth” of his character was growing over time.</a:t>
            </a:r>
          </a:p>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8</a:t>
            </a:fld>
            <a:endParaRPr lang="en-GB"/>
          </a:p>
        </p:txBody>
      </p:sp>
    </p:spTree>
    <p:extLst>
      <p:ext uri="{BB962C8B-B14F-4D97-AF65-F5344CB8AC3E}">
        <p14:creationId xmlns:p14="http://schemas.microsoft.com/office/powerpoint/2010/main" val="3964086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10</a:t>
            </a:fld>
            <a:endParaRPr lang="en-GB"/>
          </a:p>
        </p:txBody>
      </p:sp>
    </p:spTree>
    <p:extLst>
      <p:ext uri="{BB962C8B-B14F-4D97-AF65-F5344CB8AC3E}">
        <p14:creationId xmlns:p14="http://schemas.microsoft.com/office/powerpoint/2010/main" val="3731353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11</a:t>
            </a:fld>
            <a:endParaRPr lang="en-GB"/>
          </a:p>
        </p:txBody>
      </p:sp>
    </p:spTree>
    <p:extLst>
      <p:ext uri="{BB962C8B-B14F-4D97-AF65-F5344CB8AC3E}">
        <p14:creationId xmlns:p14="http://schemas.microsoft.com/office/powerpoint/2010/main" val="3700553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14</a:t>
            </a:fld>
            <a:endParaRPr lang="en-GB"/>
          </a:p>
        </p:txBody>
      </p:sp>
    </p:spTree>
    <p:extLst>
      <p:ext uri="{BB962C8B-B14F-4D97-AF65-F5344CB8AC3E}">
        <p14:creationId xmlns:p14="http://schemas.microsoft.com/office/powerpoint/2010/main" val="2946653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effectLst/>
              </a:rPr>
              <a:t>VARK</a:t>
            </a:r>
          </a:p>
          <a:p>
            <a:r>
              <a:rPr lang="en-US" b="1" dirty="0" smtClean="0">
                <a:effectLst/>
              </a:rPr>
              <a:t>Do you know how you learn?</a:t>
            </a:r>
          </a:p>
          <a:p>
            <a:r>
              <a:rPr lang="en-US" dirty="0" smtClean="0">
                <a:effectLst/>
              </a:rPr>
              <a:t>VARK tells you something about yourself that you may or may not know. It can be used to understand your boss, your colleagues, your parents, your workmates, your partner, your customers, your teacher, your relatives, your clients and yourself. It is a short, simple inventory that has been well-received because its dimensions are intuitively understood and its applications are practical. It has helped people understand each other and assists them to learn more effectively in many situations.</a:t>
            </a:r>
          </a:p>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16</a:t>
            </a:fld>
            <a:endParaRPr lang="en-GB"/>
          </a:p>
        </p:txBody>
      </p:sp>
    </p:spTree>
    <p:extLst>
      <p:ext uri="{BB962C8B-B14F-4D97-AF65-F5344CB8AC3E}">
        <p14:creationId xmlns:p14="http://schemas.microsoft.com/office/powerpoint/2010/main" val="11437277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17</a:t>
            </a:fld>
            <a:endParaRPr lang="en-GB"/>
          </a:p>
        </p:txBody>
      </p:sp>
    </p:spTree>
    <p:extLst>
      <p:ext uri="{BB962C8B-B14F-4D97-AF65-F5344CB8AC3E}">
        <p14:creationId xmlns:p14="http://schemas.microsoft.com/office/powerpoint/2010/main" val="42572702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18</a:t>
            </a:fld>
            <a:endParaRPr lang="en-GB"/>
          </a:p>
        </p:txBody>
      </p:sp>
    </p:spTree>
    <p:extLst>
      <p:ext uri="{BB962C8B-B14F-4D97-AF65-F5344CB8AC3E}">
        <p14:creationId xmlns:p14="http://schemas.microsoft.com/office/powerpoint/2010/main" val="2962775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19</a:t>
            </a:fld>
            <a:endParaRPr lang="en-GB"/>
          </a:p>
        </p:txBody>
      </p:sp>
    </p:spTree>
    <p:extLst>
      <p:ext uri="{BB962C8B-B14F-4D97-AF65-F5344CB8AC3E}">
        <p14:creationId xmlns:p14="http://schemas.microsoft.com/office/powerpoint/2010/main" val="1957554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20</a:t>
            </a:fld>
            <a:endParaRPr lang="en-GB"/>
          </a:p>
        </p:txBody>
      </p:sp>
    </p:spTree>
    <p:extLst>
      <p:ext uri="{BB962C8B-B14F-4D97-AF65-F5344CB8AC3E}">
        <p14:creationId xmlns:p14="http://schemas.microsoft.com/office/powerpoint/2010/main" val="2701271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effectLst/>
              </a:rPr>
              <a:t>Multimodality (MM):</a:t>
            </a:r>
          </a:p>
          <a:p>
            <a:r>
              <a:rPr lang="en-US" dirty="0" smtClean="0">
                <a:effectLst/>
              </a:rPr>
              <a:t>Life is multimodal. There are seldom instances where one mode is used, or is sufficient, so that is why there is a four-part VARK profile. That is why the VARK questionnaire provides four scores and also why there are mixtures of those four modes. Those who do not have a standout mode with one preference score well above other scores, are defined as </a:t>
            </a:r>
            <a:r>
              <a:rPr lang="en-US" b="1" dirty="0" smtClean="0">
                <a:effectLst/>
              </a:rPr>
              <a:t>multimodal</a:t>
            </a:r>
            <a:r>
              <a:rPr lang="en-US" dirty="0" smtClean="0">
                <a:effectLst/>
              </a:rPr>
              <a:t>.</a:t>
            </a:r>
          </a:p>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21</a:t>
            </a:fld>
            <a:endParaRPr lang="en-GB"/>
          </a:p>
        </p:txBody>
      </p:sp>
    </p:spTree>
    <p:extLst>
      <p:ext uri="{BB962C8B-B14F-4D97-AF65-F5344CB8AC3E}">
        <p14:creationId xmlns:p14="http://schemas.microsoft.com/office/powerpoint/2010/main" val="3914795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22</a:t>
            </a:fld>
            <a:endParaRPr lang="en-GB"/>
          </a:p>
        </p:txBody>
      </p:sp>
    </p:spTree>
    <p:extLst>
      <p:ext uri="{BB962C8B-B14F-4D97-AF65-F5344CB8AC3E}">
        <p14:creationId xmlns:p14="http://schemas.microsoft.com/office/powerpoint/2010/main" val="33997470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solidFill>
                  <a:srgbClr val="000000"/>
                </a:solidFill>
                <a:effectLst/>
              </a:rPr>
              <a:t>Activists</a:t>
            </a:r>
            <a:r>
              <a:rPr lang="en-US" dirty="0" smtClean="0">
                <a:solidFill>
                  <a:srgbClr val="000000"/>
                </a:solidFill>
                <a:effectLst/>
              </a:rPr>
              <a:t>: Activists are those individuals who learn by doing. Activists need to get their hands filthy. They have a receptive way to deal with learning, including themselves completely and without inclination in new encounters. The learning activities can be brainstorming, problem solving, group discussion, puzzles, competitions, role-play </a:t>
            </a:r>
            <a:r>
              <a:rPr lang="en-US" dirty="0" err="1" smtClean="0">
                <a:solidFill>
                  <a:srgbClr val="000000"/>
                </a:solidFill>
                <a:effectLst/>
              </a:rPr>
              <a:t>etc</a:t>
            </a:r>
            <a:endParaRPr lang="en-US" dirty="0" smtClean="0">
              <a:solidFill>
                <a:srgbClr val="000000"/>
              </a:solidFill>
              <a:effectLst/>
            </a:endParaRPr>
          </a:p>
          <a:p>
            <a:endParaRPr lang="en-GB" dirty="0" smtClean="0">
              <a:solidFill>
                <a:srgbClr val="000000"/>
              </a:solidFill>
              <a:effectLst/>
            </a:endParaRPr>
          </a:p>
          <a:p>
            <a:r>
              <a:rPr lang="en-US" b="1" dirty="0" smtClean="0">
                <a:solidFill>
                  <a:srgbClr val="000000"/>
                </a:solidFill>
                <a:effectLst/>
              </a:rPr>
              <a:t>Pragmatists</a:t>
            </a:r>
            <a:r>
              <a:rPr lang="en-US" dirty="0" smtClean="0">
                <a:solidFill>
                  <a:srgbClr val="000000"/>
                </a:solidFill>
                <a:effectLst/>
              </a:rPr>
              <a:t>: These individuals have the capacity to perceive how to put the learning into practice in their present reality. Conceptual ideas and recreations are of constrained utility unless they can see an approach to put the concepts practically in their lives. Experimenting with new ideas, speculations and methods to check whether they work is their mode of action. They learn better through taking time to think about how to apply learning in reality, case studies, problem solving and discussion.</a:t>
            </a:r>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23</a:t>
            </a:fld>
            <a:endParaRPr lang="en-GB"/>
          </a:p>
        </p:txBody>
      </p:sp>
    </p:spTree>
    <p:extLst>
      <p:ext uri="{BB962C8B-B14F-4D97-AF65-F5344CB8AC3E}">
        <p14:creationId xmlns:p14="http://schemas.microsoft.com/office/powerpoint/2010/main" val="722483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solidFill>
                  <a:srgbClr val="000000"/>
                </a:solidFill>
                <a:effectLst/>
              </a:rPr>
              <a:t>Theorists</a:t>
            </a:r>
            <a:r>
              <a:rPr lang="en-US" dirty="0" smtClean="0">
                <a:solidFill>
                  <a:srgbClr val="000000"/>
                </a:solidFill>
                <a:effectLst/>
              </a:rPr>
              <a:t>: These learners get a kick out of the chance to comprehend the hypothesis behind the activities. They require models, ideas and truths with a specific end goal to participate in the learning procedure. Like to break down and integrate, drawing new data into a methodical and consistent ‘hypothesis’. Their choice of learning activities includes models, statistics, stories, quotes, background information, applying concepts theoretically etc.</a:t>
            </a:r>
          </a:p>
          <a:p>
            <a:endParaRPr lang="en-GB" dirty="0" smtClean="0">
              <a:solidFill>
                <a:srgbClr val="000000"/>
              </a:solidFill>
              <a:effectLst/>
            </a:endParaRPr>
          </a:p>
          <a:p>
            <a:r>
              <a:rPr lang="en-US" b="1" dirty="0" smtClean="0">
                <a:solidFill>
                  <a:srgbClr val="000000"/>
                </a:solidFill>
                <a:effectLst/>
              </a:rPr>
              <a:t>Reflectors</a:t>
            </a:r>
            <a:r>
              <a:rPr lang="en-US" dirty="0" smtClean="0">
                <a:solidFill>
                  <a:srgbClr val="000000"/>
                </a:solidFill>
                <a:effectLst/>
              </a:rPr>
              <a:t>: These individuals learn by watching and contemplating what happened. They may abstain from jumping in and prefer to watch from the sidelines. They want to remain back and see encounters from various alternate points of view, gathering information and using the opportunity to work towards a suitable conclusion. They like paired discussions, self-analysis questionnaires, personality questionnaires, time out, observing activities, feedback from others. coaching, interviews etc.</a:t>
            </a:r>
            <a:endParaRPr lang="en-US" dirty="0"/>
          </a:p>
        </p:txBody>
      </p:sp>
      <p:sp>
        <p:nvSpPr>
          <p:cNvPr id="4" name="Slide Number Placeholder 3"/>
          <p:cNvSpPr>
            <a:spLocks noGrp="1"/>
          </p:cNvSpPr>
          <p:nvPr>
            <p:ph type="sldNum" sz="quarter" idx="10"/>
          </p:nvPr>
        </p:nvSpPr>
        <p:spPr/>
        <p:txBody>
          <a:bodyPr/>
          <a:lstStyle/>
          <a:p>
            <a:fld id="{3EEE6043-C90E-43C2-941E-EC3EB113F6DE}" type="slidenum">
              <a:rPr lang="en-GB" smtClean="0"/>
              <a:t>24</a:t>
            </a:fld>
            <a:endParaRPr lang="en-GB"/>
          </a:p>
        </p:txBody>
      </p:sp>
    </p:spTree>
    <p:extLst>
      <p:ext uri="{BB962C8B-B14F-4D97-AF65-F5344CB8AC3E}">
        <p14:creationId xmlns:p14="http://schemas.microsoft.com/office/powerpoint/2010/main" val="709466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27</a:t>
            </a:fld>
            <a:endParaRPr lang="en-GB"/>
          </a:p>
        </p:txBody>
      </p:sp>
    </p:spTree>
    <p:extLst>
      <p:ext uri="{BB962C8B-B14F-4D97-AF65-F5344CB8AC3E}">
        <p14:creationId xmlns:p14="http://schemas.microsoft.com/office/powerpoint/2010/main" val="1197196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sz="2000" b="1" dirty="0" smtClean="0"/>
              <a:t>Week 3</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5B17-C354-45C3-9AAA-9D11CD6A3576}"/>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id="{5FB25EBE-9507-4473-AA8D-07B1226B3D43}"/>
              </a:ext>
            </a:extLst>
          </p:cNvPr>
          <p:cNvSpPr>
            <a:spLocks noGrp="1"/>
          </p:cNvSpPr>
          <p:nvPr>
            <p:ph idx="1"/>
          </p:nvPr>
        </p:nvSpPr>
        <p:spPr/>
        <p:txBody>
          <a:bodyPr/>
          <a:lstStyle/>
          <a:p>
            <a:r>
              <a:rPr lang="en-GB" dirty="0"/>
              <a:t>Increasing our self awareness</a:t>
            </a:r>
          </a:p>
          <a:p>
            <a:r>
              <a:rPr lang="en-GB" dirty="0"/>
              <a:t>Profiling tools</a:t>
            </a:r>
          </a:p>
          <a:p>
            <a:r>
              <a:rPr lang="en-GB" dirty="0"/>
              <a:t>VARK</a:t>
            </a:r>
          </a:p>
          <a:p>
            <a:r>
              <a:rPr lang="en-GB" dirty="0"/>
              <a:t>Honey &amp; Mumford</a:t>
            </a:r>
          </a:p>
          <a:p>
            <a:r>
              <a:rPr lang="en-GB" dirty="0"/>
              <a:t>Implications for </a:t>
            </a:r>
            <a:r>
              <a:rPr lang="en-GB" i="1" dirty="0"/>
              <a:t>learning</a:t>
            </a:r>
          </a:p>
          <a:p>
            <a:r>
              <a:rPr lang="en-GB" dirty="0"/>
              <a:t>Implications for </a:t>
            </a:r>
            <a:r>
              <a:rPr lang="en-GB" i="1" dirty="0"/>
              <a:t>training</a:t>
            </a:r>
          </a:p>
        </p:txBody>
      </p:sp>
    </p:spTree>
    <p:extLst>
      <p:ext uri="{BB962C8B-B14F-4D97-AF65-F5344CB8AC3E}">
        <p14:creationId xmlns:p14="http://schemas.microsoft.com/office/powerpoint/2010/main" val="2474969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Awareness</a:t>
            </a:r>
          </a:p>
        </p:txBody>
      </p:sp>
      <p:sp>
        <p:nvSpPr>
          <p:cNvPr id="3" name="Content Placeholder 2"/>
          <p:cNvSpPr>
            <a:spLocks noGrp="1"/>
          </p:cNvSpPr>
          <p:nvPr>
            <p:ph idx="1"/>
          </p:nvPr>
        </p:nvSpPr>
        <p:spPr/>
        <p:txBody>
          <a:bodyPr>
            <a:normAutofit lnSpcReduction="10000"/>
          </a:bodyPr>
          <a:lstStyle/>
          <a:p>
            <a:pPr marL="0" indent="0">
              <a:buNone/>
            </a:pPr>
            <a:r>
              <a:rPr lang="en-GB" dirty="0"/>
              <a:t>“Self awareness enables us to stand apart and examine even the way we “see” ourselves – our self-paradigm, the most fundamental paradigm of effectiveness.  It affects not only our own attitudes and behaviours, but also how we see other people.  It becomes our map of the basic nature of mankind.”  </a:t>
            </a:r>
            <a:r>
              <a:rPr lang="en-GB" sz="1900" dirty="0"/>
              <a:t>Stephen Covey, 1999, P.66 -67</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p:txBody>
          <a:bodyPr/>
          <a:lstStyle/>
          <a:p>
            <a:r>
              <a:rPr lang="en-GB" dirty="0"/>
              <a:t>Self Awareness	 - </a:t>
            </a:r>
            <a:r>
              <a:rPr lang="en-GB" i="1" dirty="0"/>
              <a:t>10 mins</a:t>
            </a:r>
          </a:p>
        </p:txBody>
      </p:sp>
      <p:sp>
        <p:nvSpPr>
          <p:cNvPr id="3" name="Content Placeholder 2">
            <a:extLst>
              <a:ext uri="{FF2B5EF4-FFF2-40B4-BE49-F238E27FC236}">
                <a16:creationId xmlns:a16="http://schemas.microsoft.com/office/drawing/2014/main" id="{20935532-0216-4945-9D87-22FB41FC3894}"/>
              </a:ext>
            </a:extLst>
          </p:cNvPr>
          <p:cNvSpPr>
            <a:spLocks noGrp="1"/>
          </p:cNvSpPr>
          <p:nvPr>
            <p:ph idx="1"/>
          </p:nvPr>
        </p:nvSpPr>
        <p:spPr/>
        <p:txBody>
          <a:bodyPr>
            <a:normAutofit fontScale="85000" lnSpcReduction="10000"/>
          </a:bodyPr>
          <a:lstStyle/>
          <a:p>
            <a:r>
              <a:rPr lang="en-GB" i="1" dirty="0"/>
              <a:t>Self-awareness</a:t>
            </a:r>
            <a:r>
              <a:rPr lang="en-GB" dirty="0"/>
              <a:t> is vitally important as the foundation for maximizing our leadership and management skills.  </a:t>
            </a:r>
          </a:p>
          <a:p>
            <a:pPr marL="0" indent="0">
              <a:spcBef>
                <a:spcPts val="0"/>
              </a:spcBef>
              <a:spcAft>
                <a:spcPts val="1200"/>
              </a:spcAft>
              <a:buNone/>
            </a:pPr>
            <a:r>
              <a:rPr lang="en-GB" b="1" dirty="0"/>
              <a:t>			Question: Why?  </a:t>
            </a:r>
          </a:p>
          <a:p>
            <a:pPr>
              <a:spcBef>
                <a:spcPts val="1200"/>
              </a:spcBef>
            </a:pPr>
            <a:r>
              <a:rPr lang="en-GB" i="1" dirty="0"/>
              <a:t>Self-awareness</a:t>
            </a:r>
            <a:r>
              <a:rPr lang="en-GB" dirty="0"/>
              <a:t> can improve our judgement and help us identify opportunities for our professional development and personal growth, </a:t>
            </a:r>
            <a:r>
              <a:rPr lang="en-GB" i="1" dirty="0"/>
              <a:t>and</a:t>
            </a:r>
            <a:r>
              <a:rPr lang="en-GB" dirty="0"/>
              <a:t> the development and growth of others.</a:t>
            </a:r>
          </a:p>
          <a:p>
            <a:pPr marL="0" indent="0">
              <a:buNone/>
            </a:pPr>
            <a:r>
              <a:rPr lang="en-GB" b="1" dirty="0"/>
              <a:t>			Question: How?</a:t>
            </a:r>
          </a:p>
        </p:txBody>
      </p:sp>
    </p:spTree>
    <p:extLst>
      <p:ext uri="{BB962C8B-B14F-4D97-AF65-F5344CB8AC3E}">
        <p14:creationId xmlns:p14="http://schemas.microsoft.com/office/powerpoint/2010/main" val="3034137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E9D4-46C1-4E5B-B0FF-A58EADCA3ACC}"/>
              </a:ext>
            </a:extLst>
          </p:cNvPr>
          <p:cNvSpPr>
            <a:spLocks noGrp="1"/>
          </p:cNvSpPr>
          <p:nvPr>
            <p:ph type="title"/>
          </p:nvPr>
        </p:nvSpPr>
        <p:spPr/>
        <p:txBody>
          <a:bodyPr>
            <a:normAutofit fontScale="90000"/>
          </a:bodyPr>
          <a:lstStyle/>
          <a:p>
            <a:r>
              <a:rPr lang="en-GB" dirty="0"/>
              <a:t>How can we improve our self awareness?</a:t>
            </a:r>
          </a:p>
        </p:txBody>
      </p:sp>
      <p:sp>
        <p:nvSpPr>
          <p:cNvPr id="3" name="Content Placeholder 2">
            <a:extLst>
              <a:ext uri="{FF2B5EF4-FFF2-40B4-BE49-F238E27FC236}">
                <a16:creationId xmlns:a16="http://schemas.microsoft.com/office/drawing/2014/main" id="{515F2D97-5E08-4A85-805E-A13B8107765E}"/>
              </a:ext>
            </a:extLst>
          </p:cNvPr>
          <p:cNvSpPr>
            <a:spLocks noGrp="1"/>
          </p:cNvSpPr>
          <p:nvPr>
            <p:ph idx="1"/>
          </p:nvPr>
        </p:nvSpPr>
        <p:spPr/>
        <p:txBody>
          <a:bodyPr/>
          <a:lstStyle/>
          <a:p>
            <a:pPr marL="0" indent="0">
              <a:buNone/>
            </a:pPr>
            <a:r>
              <a:rPr lang="en-GB" dirty="0"/>
              <a:t>Individually, or in groups, think about what we can do to raise our levels of self awareness.</a:t>
            </a:r>
          </a:p>
          <a:p>
            <a:pPr marL="0" indent="0">
              <a:buNone/>
            </a:pPr>
            <a:endParaRPr lang="en-GB" dirty="0"/>
          </a:p>
          <a:p>
            <a:pPr marL="0" indent="0">
              <a:buNone/>
            </a:pPr>
            <a:r>
              <a:rPr lang="en-GB" dirty="0"/>
              <a:t>10 mins   </a:t>
            </a:r>
            <a:r>
              <a:rPr lang="en-GB" i="1" dirty="0"/>
              <a:t>Prepare to discuss your findings</a:t>
            </a:r>
            <a:r>
              <a:rPr lang="en-GB" dirty="0"/>
              <a:t>.</a:t>
            </a:r>
          </a:p>
        </p:txBody>
      </p:sp>
    </p:spTree>
    <p:extLst>
      <p:ext uri="{BB962C8B-B14F-4D97-AF65-F5344CB8AC3E}">
        <p14:creationId xmlns:p14="http://schemas.microsoft.com/office/powerpoint/2010/main" val="370749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2FF7-BA85-49F9-AFB5-3005EE0B32AF}"/>
              </a:ext>
            </a:extLst>
          </p:cNvPr>
          <p:cNvSpPr>
            <a:spLocks noGrp="1"/>
          </p:cNvSpPr>
          <p:nvPr>
            <p:ph type="title"/>
          </p:nvPr>
        </p:nvSpPr>
        <p:spPr/>
        <p:txBody>
          <a:bodyPr/>
          <a:lstStyle/>
          <a:p>
            <a:r>
              <a:rPr lang="en-GB" dirty="0"/>
              <a:t>Increasing Self Awareness</a:t>
            </a:r>
          </a:p>
        </p:txBody>
      </p:sp>
      <p:sp>
        <p:nvSpPr>
          <p:cNvPr id="3" name="Content Placeholder 2">
            <a:extLst>
              <a:ext uri="{FF2B5EF4-FFF2-40B4-BE49-F238E27FC236}">
                <a16:creationId xmlns:a16="http://schemas.microsoft.com/office/drawing/2014/main" id="{D4268FA6-080D-403E-B03F-505BB773B814}"/>
              </a:ext>
            </a:extLst>
          </p:cNvPr>
          <p:cNvSpPr>
            <a:spLocks noGrp="1"/>
          </p:cNvSpPr>
          <p:nvPr>
            <p:ph idx="1"/>
          </p:nvPr>
        </p:nvSpPr>
        <p:spPr/>
        <p:txBody>
          <a:bodyPr>
            <a:normAutofit fontScale="92500" lnSpcReduction="10000"/>
          </a:bodyPr>
          <a:lstStyle/>
          <a:p>
            <a:pPr marL="0" indent="0">
              <a:buNone/>
            </a:pPr>
            <a:r>
              <a:rPr lang="en-GB" dirty="0"/>
              <a:t>According to a Harvard Business Review article in 2015, there are 5 ways to increase self awareness.  These are: -</a:t>
            </a:r>
          </a:p>
          <a:p>
            <a:pPr marL="514350" indent="-514350">
              <a:buFont typeface="+mj-lt"/>
              <a:buAutoNum type="arabicPeriod"/>
            </a:pPr>
            <a:r>
              <a:rPr lang="en-GB" dirty="0"/>
              <a:t>Meditate</a:t>
            </a:r>
          </a:p>
          <a:p>
            <a:pPr marL="514350" indent="-514350">
              <a:buFont typeface="+mj-lt"/>
              <a:buAutoNum type="arabicPeriod"/>
            </a:pPr>
            <a:r>
              <a:rPr lang="en-GB" dirty="0"/>
              <a:t>Write down your key plans and priorities</a:t>
            </a:r>
          </a:p>
          <a:p>
            <a:pPr marL="514350" indent="-514350">
              <a:buFont typeface="+mj-lt"/>
              <a:buAutoNum type="arabicPeriod"/>
            </a:pPr>
            <a:r>
              <a:rPr lang="en-GB" dirty="0"/>
              <a:t>Undertake psychometric tests and profiling</a:t>
            </a:r>
          </a:p>
          <a:p>
            <a:pPr marL="514350" indent="-514350">
              <a:buFont typeface="+mj-lt"/>
              <a:buAutoNum type="arabicPeriod"/>
            </a:pPr>
            <a:r>
              <a:rPr lang="en-GB" dirty="0"/>
              <a:t>Ask trusted friends</a:t>
            </a:r>
          </a:p>
          <a:p>
            <a:pPr marL="514350" indent="-514350">
              <a:buFont typeface="+mj-lt"/>
              <a:buAutoNum type="arabicPeriod"/>
            </a:pPr>
            <a:r>
              <a:rPr lang="en-GB" dirty="0"/>
              <a:t>Get regular feedback at work</a:t>
            </a:r>
          </a:p>
        </p:txBody>
      </p:sp>
    </p:spTree>
    <p:extLst>
      <p:ext uri="{BB962C8B-B14F-4D97-AF65-F5344CB8AC3E}">
        <p14:creationId xmlns:p14="http://schemas.microsoft.com/office/powerpoint/2010/main" val="2489760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6255-BB36-42F6-AA7E-B1AC51D9B1F5}"/>
              </a:ext>
            </a:extLst>
          </p:cNvPr>
          <p:cNvSpPr>
            <a:spLocks noGrp="1"/>
          </p:cNvSpPr>
          <p:nvPr>
            <p:ph type="title"/>
          </p:nvPr>
        </p:nvSpPr>
        <p:spPr/>
        <p:txBody>
          <a:bodyPr/>
          <a:lstStyle/>
          <a:p>
            <a:r>
              <a:rPr lang="en-GB" dirty="0"/>
              <a:t>Meditate</a:t>
            </a:r>
          </a:p>
        </p:txBody>
      </p:sp>
      <p:sp>
        <p:nvSpPr>
          <p:cNvPr id="3" name="Content Placeholder 2">
            <a:extLst>
              <a:ext uri="{FF2B5EF4-FFF2-40B4-BE49-F238E27FC236}">
                <a16:creationId xmlns:a16="http://schemas.microsoft.com/office/drawing/2014/main" id="{938A3654-737D-48BE-A32E-EDF0A2BF866F}"/>
              </a:ext>
            </a:extLst>
          </p:cNvPr>
          <p:cNvSpPr>
            <a:spLocks noGrp="1"/>
          </p:cNvSpPr>
          <p:nvPr>
            <p:ph idx="1"/>
          </p:nvPr>
        </p:nvSpPr>
        <p:spPr>
          <a:xfrm>
            <a:off x="457200" y="1268760"/>
            <a:ext cx="8229600" cy="4248473"/>
          </a:xfrm>
        </p:spPr>
        <p:txBody>
          <a:bodyPr>
            <a:normAutofit fontScale="55000" lnSpcReduction="20000"/>
          </a:bodyPr>
          <a:lstStyle/>
          <a:p>
            <a:r>
              <a:rPr lang="en-GB" dirty="0"/>
              <a:t>Meditation improves your moment-by-moment awareness. A focus on, and appreciation of, inhaling and exhaling…being in the moment. </a:t>
            </a:r>
          </a:p>
          <a:p>
            <a:r>
              <a:rPr lang="en-GB" dirty="0"/>
              <a:t>However, the key point is that greater clarity and understanding can be achieved from </a:t>
            </a:r>
            <a:r>
              <a:rPr lang="en-GB" i="1" dirty="0"/>
              <a:t>regular moments of pause and reflection</a:t>
            </a:r>
            <a:r>
              <a:rPr lang="en-GB" dirty="0"/>
              <a:t>. </a:t>
            </a:r>
          </a:p>
          <a:p>
            <a:r>
              <a:rPr lang="en-GB" dirty="0"/>
              <a:t>During your reflections, ask yourself a set of questions, among them:</a:t>
            </a:r>
          </a:p>
          <a:p>
            <a:pPr lvl="1"/>
            <a:r>
              <a:rPr lang="en-GB" dirty="0"/>
              <a:t>What am I trying to achieve?</a:t>
            </a:r>
          </a:p>
          <a:p>
            <a:pPr lvl="1"/>
            <a:r>
              <a:rPr lang="en-GB" dirty="0"/>
              <a:t>What am I doing that is working?</a:t>
            </a:r>
          </a:p>
          <a:p>
            <a:pPr lvl="1"/>
            <a:r>
              <a:rPr lang="en-GB" dirty="0"/>
              <a:t>What am I doing that is slowing me down?</a:t>
            </a:r>
          </a:p>
          <a:p>
            <a:pPr lvl="1">
              <a:spcAft>
                <a:spcPts val="1800"/>
              </a:spcAft>
            </a:pPr>
            <a:r>
              <a:rPr lang="en-GB" dirty="0"/>
              <a:t>What can I do to change?</a:t>
            </a:r>
          </a:p>
          <a:p>
            <a:r>
              <a:rPr lang="en-GB" dirty="0"/>
              <a:t>The main thing is to find something </a:t>
            </a:r>
            <a:r>
              <a:rPr lang="en-GB" b="1" i="1" dirty="0"/>
              <a:t>that works for you</a:t>
            </a:r>
            <a:r>
              <a:rPr lang="en-GB" dirty="0"/>
              <a:t>, and then practice it regularly……it might be when you sit quietly in your garden, or a park, or listening to music, or by the seaside but build in some quiet time to your working week!</a:t>
            </a:r>
          </a:p>
          <a:p>
            <a:endParaRPr lang="en-GB" dirty="0"/>
          </a:p>
        </p:txBody>
      </p:sp>
    </p:spTree>
    <p:extLst>
      <p:ext uri="{BB962C8B-B14F-4D97-AF65-F5344CB8AC3E}">
        <p14:creationId xmlns:p14="http://schemas.microsoft.com/office/powerpoint/2010/main" val="339182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3207C-842D-44DA-BB53-6144E79E9F76}"/>
              </a:ext>
            </a:extLst>
          </p:cNvPr>
          <p:cNvSpPr>
            <a:spLocks noGrp="1"/>
          </p:cNvSpPr>
          <p:nvPr>
            <p:ph type="title"/>
          </p:nvPr>
        </p:nvSpPr>
        <p:spPr/>
        <p:txBody>
          <a:bodyPr>
            <a:normAutofit fontScale="90000"/>
          </a:bodyPr>
          <a:lstStyle/>
          <a:p>
            <a:r>
              <a:rPr lang="en-GB" dirty="0"/>
              <a:t>Write down your key plans and priorities</a:t>
            </a:r>
          </a:p>
        </p:txBody>
      </p:sp>
      <p:sp>
        <p:nvSpPr>
          <p:cNvPr id="3" name="Content Placeholder 2">
            <a:extLst>
              <a:ext uri="{FF2B5EF4-FFF2-40B4-BE49-F238E27FC236}">
                <a16:creationId xmlns:a16="http://schemas.microsoft.com/office/drawing/2014/main" id="{8C361087-E2B2-4705-B784-7A3DA768EF94}"/>
              </a:ext>
            </a:extLst>
          </p:cNvPr>
          <p:cNvSpPr>
            <a:spLocks noGrp="1"/>
          </p:cNvSpPr>
          <p:nvPr>
            <p:ph idx="1"/>
          </p:nvPr>
        </p:nvSpPr>
        <p:spPr/>
        <p:txBody>
          <a:bodyPr>
            <a:normAutofit fontScale="85000" lnSpcReduction="10000"/>
          </a:bodyPr>
          <a:lstStyle/>
          <a:p>
            <a:pPr>
              <a:spcAft>
                <a:spcPts val="1200"/>
              </a:spcAft>
            </a:pPr>
            <a:r>
              <a:rPr lang="en-GB" dirty="0"/>
              <a:t>One of the best ways to increase self-awareness is to write down what you want to do and track your progress. </a:t>
            </a:r>
          </a:p>
          <a:p>
            <a:r>
              <a:rPr lang="en-GB" dirty="0"/>
              <a:t>Warren Buffet, the famous (sometimes infamous) investor and one of the world’s richest men, carefully records his reasons for making an investment </a:t>
            </a:r>
            <a:r>
              <a:rPr lang="en-GB" i="1" dirty="0"/>
              <a:t>at the time he makes it</a:t>
            </a:r>
            <a:r>
              <a:rPr lang="en-GB" dirty="0"/>
              <a:t>. These records help him assess whether or not future outcomes are down to his good judgment or just plain luck!</a:t>
            </a:r>
          </a:p>
          <a:p>
            <a:endParaRPr lang="en-GB" dirty="0"/>
          </a:p>
        </p:txBody>
      </p:sp>
    </p:spTree>
    <p:extLst>
      <p:ext uri="{BB962C8B-B14F-4D97-AF65-F5344CB8AC3E}">
        <p14:creationId xmlns:p14="http://schemas.microsoft.com/office/powerpoint/2010/main" val="131053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7A2F5-92DB-413B-AFA4-6F1666FF37B4}"/>
              </a:ext>
            </a:extLst>
          </p:cNvPr>
          <p:cNvSpPr>
            <a:spLocks noGrp="1"/>
          </p:cNvSpPr>
          <p:nvPr>
            <p:ph type="title"/>
          </p:nvPr>
        </p:nvSpPr>
        <p:spPr/>
        <p:txBody>
          <a:bodyPr>
            <a:normAutofit fontScale="90000"/>
          </a:bodyPr>
          <a:lstStyle/>
          <a:p>
            <a:r>
              <a:rPr lang="en-GB" dirty="0"/>
              <a:t>Write down your key plans and priorities</a:t>
            </a:r>
          </a:p>
        </p:txBody>
      </p:sp>
      <p:sp>
        <p:nvSpPr>
          <p:cNvPr id="3" name="Content Placeholder 2">
            <a:extLst>
              <a:ext uri="{FF2B5EF4-FFF2-40B4-BE49-F238E27FC236}">
                <a16:creationId xmlns:a16="http://schemas.microsoft.com/office/drawing/2014/main" id="{1393681C-2879-4B14-A212-626807DD7975}"/>
              </a:ext>
            </a:extLst>
          </p:cNvPr>
          <p:cNvSpPr>
            <a:spLocks noGrp="1"/>
          </p:cNvSpPr>
          <p:nvPr>
            <p:ph idx="1"/>
          </p:nvPr>
        </p:nvSpPr>
        <p:spPr/>
        <p:txBody>
          <a:bodyPr>
            <a:normAutofit fontScale="92500"/>
          </a:bodyPr>
          <a:lstStyle/>
          <a:p>
            <a:r>
              <a:rPr lang="en-GB" dirty="0"/>
              <a:t>Benjamin Franklin kept a “balance sheet” of both the assets and liabilities of his personal traits. </a:t>
            </a:r>
          </a:p>
          <a:p>
            <a:r>
              <a:rPr lang="en-GB" dirty="0"/>
              <a:t>By diarizing any new strength he believed he could learn from someone else, and marking down any self-perceived weaknesses, he could better assess whether the “net worth” of his character was growing over time.</a:t>
            </a:r>
          </a:p>
          <a:p>
            <a:endParaRPr lang="en-GB" dirty="0"/>
          </a:p>
        </p:txBody>
      </p:sp>
    </p:spTree>
    <p:extLst>
      <p:ext uri="{BB962C8B-B14F-4D97-AF65-F5344CB8AC3E}">
        <p14:creationId xmlns:p14="http://schemas.microsoft.com/office/powerpoint/2010/main" val="88948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p:txBody>
          <a:bodyPr/>
          <a:lstStyle/>
          <a:p>
            <a:r>
              <a:rPr lang="en-GB" dirty="0"/>
              <a:t>Take Psychometric tests</a:t>
            </a:r>
          </a:p>
        </p:txBody>
      </p:sp>
      <p:sp>
        <p:nvSpPr>
          <p:cNvPr id="3" name="Content Placeholder 2">
            <a:extLst>
              <a:ext uri="{FF2B5EF4-FFF2-40B4-BE49-F238E27FC236}">
                <a16:creationId xmlns:a16="http://schemas.microsoft.com/office/drawing/2014/main" id="{213B65A9-61C4-406E-8597-6F6278D39A18}"/>
              </a:ext>
            </a:extLst>
          </p:cNvPr>
          <p:cNvSpPr>
            <a:spLocks noGrp="1"/>
          </p:cNvSpPr>
          <p:nvPr>
            <p:ph idx="1"/>
          </p:nvPr>
        </p:nvSpPr>
        <p:spPr/>
        <p:txBody>
          <a:bodyPr>
            <a:normAutofit fontScale="70000" lnSpcReduction="20000"/>
          </a:bodyPr>
          <a:lstStyle/>
          <a:p>
            <a:r>
              <a:rPr lang="en-GB" dirty="0"/>
              <a:t>Psychometric and profiling questionnaires are powerful tools for driving reflection, and subsequent discussion of the results</a:t>
            </a:r>
          </a:p>
          <a:p>
            <a:r>
              <a:rPr lang="en-GB" dirty="0"/>
              <a:t>Among the best known of these tests are Myers-Briggs, Predictive Index and Insights Discovery, but all are aimed at serving as a data point towards greater self-awareness. </a:t>
            </a:r>
          </a:p>
          <a:p>
            <a:r>
              <a:rPr lang="en-GB" dirty="0"/>
              <a:t>A common design point with all of them is that there are no particular right or wrong answers. Instead, they are designed to compel respondents to consider a set of traits or characteristics that most accurately describe them relative to other people. </a:t>
            </a:r>
          </a:p>
          <a:p>
            <a:r>
              <a:rPr lang="en-GB" dirty="0"/>
              <a:t>Reflecting on forced trade-off questions help test-takers better understand their own true characters.</a:t>
            </a:r>
          </a:p>
        </p:txBody>
      </p:sp>
    </p:spTree>
    <p:extLst>
      <p:ext uri="{BB962C8B-B14F-4D97-AF65-F5344CB8AC3E}">
        <p14:creationId xmlns:p14="http://schemas.microsoft.com/office/powerpoint/2010/main" val="2367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018A-D1DA-47FB-9620-2416B07475D3}"/>
              </a:ext>
            </a:extLst>
          </p:cNvPr>
          <p:cNvSpPr>
            <a:spLocks noGrp="1"/>
          </p:cNvSpPr>
          <p:nvPr>
            <p:ph type="title"/>
          </p:nvPr>
        </p:nvSpPr>
        <p:spPr/>
        <p:txBody>
          <a:bodyPr/>
          <a:lstStyle/>
          <a:p>
            <a:r>
              <a:rPr lang="en-GB" dirty="0"/>
              <a:t>Ask trusted friends</a:t>
            </a:r>
          </a:p>
        </p:txBody>
      </p:sp>
      <p:sp>
        <p:nvSpPr>
          <p:cNvPr id="3" name="Content Placeholder 2">
            <a:extLst>
              <a:ext uri="{FF2B5EF4-FFF2-40B4-BE49-F238E27FC236}">
                <a16:creationId xmlns:a16="http://schemas.microsoft.com/office/drawing/2014/main" id="{5920F380-CF59-47B7-8A69-BCCC2F609A16}"/>
              </a:ext>
            </a:extLst>
          </p:cNvPr>
          <p:cNvSpPr>
            <a:spLocks noGrp="1"/>
          </p:cNvSpPr>
          <p:nvPr>
            <p:ph idx="1"/>
          </p:nvPr>
        </p:nvSpPr>
        <p:spPr>
          <a:xfrm>
            <a:off x="457200" y="1600201"/>
            <a:ext cx="8363272" cy="3917032"/>
          </a:xfrm>
        </p:spPr>
        <p:txBody>
          <a:bodyPr>
            <a:normAutofit fontScale="92500"/>
          </a:bodyPr>
          <a:lstStyle/>
          <a:p>
            <a:r>
              <a:rPr lang="en-GB" dirty="0"/>
              <a:t>Have your friends play the role of the honest mirror, by letting them know when you are seeking candid, critical, objective perspectives</a:t>
            </a:r>
          </a:p>
          <a:p>
            <a:r>
              <a:rPr lang="en-GB" dirty="0"/>
              <a:t>Make your friend or colleague feel safe to give you an informal, but direct and honest view. This can mean saying something like, </a:t>
            </a:r>
            <a:r>
              <a:rPr lang="en-GB" i="1" dirty="0"/>
              <a:t>“Look, I am actually asking you as a friend, please just be straight with me on this matter. Okay?“</a:t>
            </a:r>
          </a:p>
        </p:txBody>
      </p:sp>
    </p:spTree>
    <p:extLst>
      <p:ext uri="{BB962C8B-B14F-4D97-AF65-F5344CB8AC3E}">
        <p14:creationId xmlns:p14="http://schemas.microsoft.com/office/powerpoint/2010/main" val="410090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3A71-A8B5-4A96-AE66-40B207877558}"/>
              </a:ext>
            </a:extLst>
          </p:cNvPr>
          <p:cNvSpPr>
            <a:spLocks noGrp="1"/>
          </p:cNvSpPr>
          <p:nvPr>
            <p:ph type="title"/>
          </p:nvPr>
        </p:nvSpPr>
        <p:spPr/>
        <p:txBody>
          <a:bodyPr/>
          <a:lstStyle/>
          <a:p>
            <a:r>
              <a:rPr lang="en-GB" dirty="0"/>
              <a:t>Ask trusted friends</a:t>
            </a:r>
          </a:p>
        </p:txBody>
      </p:sp>
      <p:sp>
        <p:nvSpPr>
          <p:cNvPr id="3" name="Content Placeholder 2">
            <a:extLst>
              <a:ext uri="{FF2B5EF4-FFF2-40B4-BE49-F238E27FC236}">
                <a16:creationId xmlns:a16="http://schemas.microsoft.com/office/drawing/2014/main" id="{C4010D38-1F64-4599-A00B-5E30CD11DCAC}"/>
              </a:ext>
            </a:extLst>
          </p:cNvPr>
          <p:cNvSpPr>
            <a:spLocks noGrp="1"/>
          </p:cNvSpPr>
          <p:nvPr>
            <p:ph idx="1"/>
          </p:nvPr>
        </p:nvSpPr>
        <p:spPr/>
        <p:txBody>
          <a:bodyPr>
            <a:normAutofit lnSpcReduction="10000"/>
          </a:bodyPr>
          <a:lstStyle/>
          <a:p>
            <a:r>
              <a:rPr lang="en-GB" dirty="0"/>
              <a:t>Another strategy is to ask friends to call you out when you exhibit a behaviour you already know you want to change. </a:t>
            </a:r>
          </a:p>
          <a:p>
            <a:r>
              <a:rPr lang="en-GB" dirty="0"/>
              <a:t>For example, </a:t>
            </a:r>
            <a:r>
              <a:rPr lang="en-GB" i="1" dirty="0"/>
              <a:t>“Look, I know I have a habit of finishing people’s sentences for them, but do me a favour and each time I do that, let me know (preferably privately) – so I can learn to stop.”</a:t>
            </a:r>
          </a:p>
        </p:txBody>
      </p:sp>
    </p:spTree>
    <p:extLst>
      <p:ext uri="{BB962C8B-B14F-4D97-AF65-F5344CB8AC3E}">
        <p14:creationId xmlns:p14="http://schemas.microsoft.com/office/powerpoint/2010/main" val="2260564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576-457D-4AE6-B6B2-F8AC9B609984}"/>
              </a:ext>
            </a:extLst>
          </p:cNvPr>
          <p:cNvSpPr>
            <a:spLocks noGrp="1"/>
          </p:cNvSpPr>
          <p:nvPr>
            <p:ph type="title"/>
          </p:nvPr>
        </p:nvSpPr>
        <p:spPr/>
        <p:txBody>
          <a:bodyPr/>
          <a:lstStyle/>
          <a:p>
            <a:r>
              <a:rPr lang="en-GB" dirty="0"/>
              <a:t>Get regular feedback at work</a:t>
            </a:r>
          </a:p>
        </p:txBody>
      </p:sp>
      <p:sp>
        <p:nvSpPr>
          <p:cNvPr id="3" name="Content Placeholder 2">
            <a:extLst>
              <a:ext uri="{FF2B5EF4-FFF2-40B4-BE49-F238E27FC236}">
                <a16:creationId xmlns:a16="http://schemas.microsoft.com/office/drawing/2014/main" id="{0DE356D2-BF63-4D6F-BFBD-04F256A5235A}"/>
              </a:ext>
            </a:extLst>
          </p:cNvPr>
          <p:cNvSpPr>
            <a:spLocks noGrp="1"/>
          </p:cNvSpPr>
          <p:nvPr>
            <p:ph idx="1"/>
          </p:nvPr>
        </p:nvSpPr>
        <p:spPr/>
        <p:txBody>
          <a:bodyPr>
            <a:normAutofit fontScale="77500" lnSpcReduction="20000"/>
          </a:bodyPr>
          <a:lstStyle/>
          <a:p>
            <a:r>
              <a:rPr lang="en-GB" dirty="0"/>
              <a:t>In addition to asking friends and family, use the formal processes and mechanisms at your workplace. </a:t>
            </a:r>
          </a:p>
          <a:p>
            <a:r>
              <a:rPr lang="en-GB" dirty="0"/>
              <a:t>If these don’t exist, see if you can establish some formal feedback loops. </a:t>
            </a:r>
          </a:p>
          <a:p>
            <a:r>
              <a:rPr lang="en-GB" dirty="0"/>
              <a:t>Provided it is done well, constructive, formalized feedback allows us to better see our own strengths and weaknesses. </a:t>
            </a:r>
          </a:p>
          <a:p>
            <a:r>
              <a:rPr lang="en-GB" i="1" dirty="0"/>
              <a:t>The imperative here is to not wait around for things to happen, but to proactively seek out the feedback</a:t>
            </a:r>
          </a:p>
        </p:txBody>
      </p:sp>
    </p:spTree>
    <p:extLst>
      <p:ext uri="{BB962C8B-B14F-4D97-AF65-F5344CB8AC3E}">
        <p14:creationId xmlns:p14="http://schemas.microsoft.com/office/powerpoint/2010/main" val="569599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1907-59B9-4491-9B02-5CD142C9DBE4}"/>
              </a:ext>
            </a:extLst>
          </p:cNvPr>
          <p:cNvSpPr>
            <a:spLocks noGrp="1"/>
          </p:cNvSpPr>
          <p:nvPr>
            <p:ph type="title"/>
          </p:nvPr>
        </p:nvSpPr>
        <p:spPr/>
        <p:txBody>
          <a:bodyPr/>
          <a:lstStyle/>
          <a:p>
            <a:r>
              <a:rPr lang="en-GB" dirty="0"/>
              <a:t>Get regular feedback at work</a:t>
            </a:r>
          </a:p>
        </p:txBody>
      </p:sp>
      <p:sp>
        <p:nvSpPr>
          <p:cNvPr id="3" name="Content Placeholder 2">
            <a:extLst>
              <a:ext uri="{FF2B5EF4-FFF2-40B4-BE49-F238E27FC236}">
                <a16:creationId xmlns:a16="http://schemas.microsoft.com/office/drawing/2014/main" id="{79DDC419-8655-4B55-989D-84174841F146}"/>
              </a:ext>
            </a:extLst>
          </p:cNvPr>
          <p:cNvSpPr>
            <a:spLocks noGrp="1"/>
          </p:cNvSpPr>
          <p:nvPr>
            <p:ph idx="1"/>
          </p:nvPr>
        </p:nvSpPr>
        <p:spPr/>
        <p:txBody>
          <a:bodyPr>
            <a:normAutofit fontScale="77500" lnSpcReduction="20000"/>
          </a:bodyPr>
          <a:lstStyle/>
          <a:p>
            <a:r>
              <a:rPr lang="en-GB" dirty="0"/>
              <a:t>The key to effective formal feedback is to have a process and manage it. </a:t>
            </a:r>
          </a:p>
          <a:p>
            <a:endParaRPr lang="en-GB" dirty="0"/>
          </a:p>
          <a:p>
            <a:r>
              <a:rPr lang="en-GB" dirty="0"/>
              <a:t>Once the feedback process is completed, it is important all involved to reflect on it by writing down their top takeaways. Note both any surprising strengths and any weaknesses or blind spots……and act upon them, where appropriate.</a:t>
            </a:r>
          </a:p>
          <a:p>
            <a:pPr marL="0" indent="0">
              <a:buNone/>
            </a:pPr>
            <a:endParaRPr lang="en-GB" dirty="0"/>
          </a:p>
          <a:p>
            <a:pPr marL="0" indent="0">
              <a:buNone/>
            </a:pPr>
            <a:r>
              <a:rPr lang="en-GB" sz="2300" dirty="0" err="1"/>
              <a:t>Tjan</a:t>
            </a:r>
            <a:r>
              <a:rPr lang="en-GB" sz="2300" dirty="0"/>
              <a:t>, A.K., February 2015, </a:t>
            </a:r>
            <a:r>
              <a:rPr lang="en-GB" sz="2300" i="1" dirty="0"/>
              <a:t>5 Ways to Become More Self-Aware</a:t>
            </a:r>
            <a:r>
              <a:rPr lang="en-GB" sz="2300" dirty="0"/>
              <a:t>. [online] Available at: &lt;https://hbr.org/2015/02/5-ways-to-become-more-self-aware&gt; [Accessed 15 July 2017]</a:t>
            </a:r>
          </a:p>
        </p:txBody>
      </p:sp>
    </p:spTree>
    <p:extLst>
      <p:ext uri="{BB962C8B-B14F-4D97-AF65-F5344CB8AC3E}">
        <p14:creationId xmlns:p14="http://schemas.microsoft.com/office/powerpoint/2010/main" val="2354105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p:txBody>
          <a:bodyPr/>
          <a:lstStyle/>
          <a:p>
            <a:r>
              <a:rPr lang="en-GB" dirty="0"/>
              <a:t>Learning Styles</a:t>
            </a:r>
          </a:p>
        </p:txBody>
      </p:sp>
      <p:sp>
        <p:nvSpPr>
          <p:cNvPr id="3" name="Content Placeholder 2">
            <a:extLst>
              <a:ext uri="{FF2B5EF4-FFF2-40B4-BE49-F238E27FC236}">
                <a16:creationId xmlns:a16="http://schemas.microsoft.com/office/drawing/2014/main" id="{39C2FD29-301A-43BB-B9F8-ECDCEFEE50ED}"/>
              </a:ext>
            </a:extLst>
          </p:cNvPr>
          <p:cNvSpPr>
            <a:spLocks noGrp="1"/>
          </p:cNvSpPr>
          <p:nvPr>
            <p:ph idx="1"/>
          </p:nvPr>
        </p:nvSpPr>
        <p:spPr/>
        <p:txBody>
          <a:bodyPr>
            <a:normAutofit fontScale="92500" lnSpcReduction="10000"/>
          </a:bodyPr>
          <a:lstStyle/>
          <a:p>
            <a:r>
              <a:rPr lang="en-GB" dirty="0"/>
              <a:t>Let’s discuss the profiling instruments we have used, namely:</a:t>
            </a:r>
          </a:p>
          <a:p>
            <a:r>
              <a:rPr lang="en-GB" dirty="0"/>
              <a:t>Honey &amp; Mumford</a:t>
            </a:r>
          </a:p>
          <a:p>
            <a:r>
              <a:rPr lang="en-GB" dirty="0"/>
              <a:t>VARK</a:t>
            </a:r>
          </a:p>
          <a:p>
            <a:endParaRPr lang="en-GB" dirty="0"/>
          </a:p>
          <a:p>
            <a:pPr marL="0" indent="0">
              <a:buNone/>
            </a:pPr>
            <a:r>
              <a:rPr lang="en-GB" dirty="0"/>
              <a:t>What was it like completing these questionnaires?  Did it make you think about yourself, and your preferences? </a:t>
            </a:r>
          </a:p>
        </p:txBody>
      </p:sp>
    </p:spTree>
    <p:extLst>
      <p:ext uri="{BB962C8B-B14F-4D97-AF65-F5344CB8AC3E}">
        <p14:creationId xmlns:p14="http://schemas.microsoft.com/office/powerpoint/2010/main" val="8166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VARK</a:t>
            </a:r>
            <a:endParaRPr lang="en-GB" dirty="0"/>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1340768"/>
            <a:ext cx="8168981" cy="36954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46AFD6B-D03A-4E84-96B4-7F091AEE0437}"/>
              </a:ext>
            </a:extLst>
          </p:cNvPr>
          <p:cNvSpPr/>
          <p:nvPr/>
        </p:nvSpPr>
        <p:spPr>
          <a:xfrm>
            <a:off x="3728660" y="5036260"/>
            <a:ext cx="1686679" cy="369332"/>
          </a:xfrm>
          <a:prstGeom prst="rect">
            <a:avLst/>
          </a:prstGeom>
        </p:spPr>
        <p:txBody>
          <a:bodyPr wrap="none">
            <a:spAutoFit/>
          </a:bodyPr>
          <a:lstStyle/>
          <a:p>
            <a:pPr algn="ctr"/>
            <a:r>
              <a:rPr lang="en-GB" i="1" dirty="0"/>
              <a:t>Fleming (1987)</a:t>
            </a:r>
          </a:p>
        </p:txBody>
      </p:sp>
    </p:spTree>
    <p:extLst>
      <p:ext uri="{BB962C8B-B14F-4D97-AF65-F5344CB8AC3E}">
        <p14:creationId xmlns:p14="http://schemas.microsoft.com/office/powerpoint/2010/main" val="1094854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p:txBody>
          <a:bodyPr/>
          <a:lstStyle/>
          <a:p>
            <a:r>
              <a:rPr lang="en-GB" dirty="0">
                <a:cs typeface="Arial" panose="020B0604020202020204" pitchFamily="34" charset="0"/>
              </a:rPr>
              <a:t>Visual</a:t>
            </a:r>
            <a:endParaRPr lang="en-GB" dirty="0"/>
          </a:p>
        </p:txBody>
      </p:sp>
      <p:sp>
        <p:nvSpPr>
          <p:cNvPr id="3" name="Content Placeholder 2">
            <a:extLst>
              <a:ext uri="{FF2B5EF4-FFF2-40B4-BE49-F238E27FC236}">
                <a16:creationId xmlns:a16="http://schemas.microsoft.com/office/drawing/2014/main" id="{0FE860D5-EE80-4595-92F9-E15DB4B4400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 Notice details</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Observe rather than act or talk</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Find verbal instructions difficult</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Memorise by looking at  pictures/videos </a:t>
            </a:r>
          </a:p>
          <a:p>
            <a:endParaRPr lang="en-GB" dirty="0"/>
          </a:p>
        </p:txBody>
      </p:sp>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535750"/>
            <a:ext cx="3034453" cy="1763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01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p:txBody>
          <a:bodyPr/>
          <a:lstStyle/>
          <a:p>
            <a:r>
              <a:rPr lang="en-GB" dirty="0">
                <a:cs typeface="Arial" panose="020B0604020202020204" pitchFamily="34" charset="0"/>
              </a:rPr>
              <a:t>Auditory</a:t>
            </a:r>
            <a:endParaRPr lang="en-GB" dirty="0"/>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p:txBody>
          <a:bodyPr>
            <a:normAutofit fontScale="92500" lnSpcReduction="20000"/>
          </a:bodyPr>
          <a:lstStyle/>
          <a:p>
            <a:r>
              <a:rPr lang="en-GB"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48935" y="29344"/>
            <a:ext cx="1979712" cy="1457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p:txBody>
          <a:bodyPr/>
          <a:lstStyle/>
          <a:p>
            <a:r>
              <a:rPr lang="en-GB" dirty="0">
                <a:cs typeface="Arial" panose="020B0604020202020204" pitchFamily="34" charset="0"/>
              </a:rPr>
              <a:t>Read/Write </a:t>
            </a:r>
            <a:endParaRPr lang="en-GB" dirty="0"/>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p:txBody>
          <a:bodyPr/>
          <a:lstStyle/>
          <a:p>
            <a:r>
              <a:rPr lang="en-GB" dirty="0">
                <a:cs typeface="Arial" panose="020B0604020202020204" pitchFamily="34" charset="0"/>
              </a:rPr>
              <a:t> Like solitary activities</a:t>
            </a:r>
          </a:p>
          <a:p>
            <a:endParaRPr lang="en-GB" sz="1800" dirty="0">
              <a:cs typeface="Arial" panose="020B0604020202020204" pitchFamily="34" charset="0"/>
            </a:endParaRPr>
          </a:p>
          <a:p>
            <a:endParaRPr lang="en-GB" sz="900" dirty="0">
              <a:cs typeface="Arial" panose="020B0604020202020204" pitchFamily="34" charset="0"/>
            </a:endParaRPr>
          </a:p>
          <a:p>
            <a:r>
              <a:rPr lang="en-GB" dirty="0">
                <a:cs typeface="Arial" panose="020B0604020202020204" pitchFamily="34" charset="0"/>
              </a:rPr>
              <a:t> Learn best from reading &amp; writing </a:t>
            </a:r>
          </a:p>
          <a:p>
            <a:endParaRPr lang="en-GB" sz="900" dirty="0">
              <a:cs typeface="Arial" panose="020B0604020202020204" pitchFamily="34" charset="0"/>
            </a:endParaRPr>
          </a:p>
          <a:p>
            <a:endParaRPr lang="en-GB" sz="1800" dirty="0">
              <a:cs typeface="Arial" panose="020B0604020202020204" pitchFamily="34" charset="0"/>
            </a:endParaRPr>
          </a:p>
          <a:p>
            <a:r>
              <a:rPr lang="en-GB" dirty="0">
                <a:cs typeface="Arial" panose="020B0604020202020204" pitchFamily="34" charset="0"/>
              </a:rPr>
              <a:t> Like reading and often good at spelling </a:t>
            </a:r>
          </a:p>
          <a:p>
            <a:endParaRPr lang="en-GB" dirty="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33954" y="413025"/>
            <a:ext cx="2876837" cy="2191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7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p:txBody>
          <a:bodyPr/>
          <a:lstStyle/>
          <a:p>
            <a:r>
              <a:rPr lang="en-GB" dirty="0">
                <a:cs typeface="Arial" panose="020B0604020202020204" pitchFamily="34" charset="0"/>
              </a:rPr>
              <a:t>Kinaesthetic</a:t>
            </a:r>
            <a:endParaRPr lang="en-GB" dirty="0"/>
          </a:p>
        </p:txBody>
      </p:sp>
      <p:sp>
        <p:nvSpPr>
          <p:cNvPr id="3" name="Content Placeholder 2">
            <a:extLst>
              <a:ext uri="{FF2B5EF4-FFF2-40B4-BE49-F238E27FC236}">
                <a16:creationId xmlns:a16="http://schemas.microsoft.com/office/drawing/2014/main" id="{7A4CA90C-D020-4E3F-931C-F63594DD15E6}"/>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Like physical activities</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Fidget with pens whilst studying</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Like to try new things</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not like reading and often poor at</a:t>
            </a:r>
            <a:r>
              <a:rPr lang="en-GB" strike="sngStrike"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spelling </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Use their hands whilst talking</a:t>
            </a:r>
          </a:p>
          <a:p>
            <a:endParaRPr lang="en-GB" dirty="0"/>
          </a:p>
        </p:txBody>
      </p:sp>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736" y="0"/>
            <a:ext cx="2195264" cy="198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218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A1CE-D175-4B6F-B8B7-8AF7BDCBFAC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84F697E-E569-4C3F-9A1F-3D93A359F841}"/>
              </a:ext>
            </a:extLst>
          </p:cNvPr>
          <p:cNvSpPr>
            <a:spLocks noGrp="1"/>
          </p:cNvSpPr>
          <p:nvPr>
            <p:ph idx="1"/>
          </p:nvPr>
        </p:nvSpPr>
        <p:spPr/>
        <p:txBody>
          <a:bodyPr>
            <a:normAutofit lnSpcReduction="10000"/>
          </a:bodyPr>
          <a:lstStyle/>
          <a:p>
            <a:r>
              <a:rPr lang="en-GB" dirty="0"/>
              <a:t>Take some time to review your results for VARK</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688312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p:txBody>
          <a:bodyPr/>
          <a:lstStyle/>
          <a:p>
            <a:r>
              <a:rPr lang="en-GB" dirty="0"/>
              <a:t>Honey &amp; Mumford</a:t>
            </a:r>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457200" y="1340768"/>
            <a:ext cx="8229600" cy="3917032"/>
          </a:xfrm>
        </p:spPr>
        <p:txBody>
          <a:bodyPr>
            <a:normAutofit lnSpcReduction="10000"/>
          </a:bodyPr>
          <a:lstStyle/>
          <a:p>
            <a:pPr marL="274320" indent="-274320">
              <a:spcBef>
                <a:spcPts val="580"/>
              </a:spcBef>
              <a:buNone/>
              <a:defRPr/>
            </a:pPr>
            <a:r>
              <a:rPr lang="en-GB" dirty="0"/>
              <a:t>Honey &amp; Mumford (1986) suggest </a:t>
            </a:r>
          </a:p>
          <a:p>
            <a:pPr marL="274320" indent="-274320">
              <a:spcBef>
                <a:spcPts val="580"/>
              </a:spcBef>
              <a:buNone/>
              <a:defRPr/>
            </a:pPr>
            <a:r>
              <a:rPr lang="en-GB" dirty="0"/>
              <a:t>that there are 4 types of learners:</a:t>
            </a:r>
          </a:p>
          <a:p>
            <a:pPr marL="274320" indent="-274320">
              <a:spcBef>
                <a:spcPts val="580"/>
              </a:spcBef>
              <a:buNone/>
              <a:defRPr/>
            </a:pPr>
            <a:endParaRPr lang="en-GB" sz="800" dirty="0"/>
          </a:p>
          <a:p>
            <a:pPr marL="514350" indent="-514350">
              <a:spcBef>
                <a:spcPts val="580"/>
              </a:spcBef>
              <a:defRPr/>
            </a:pPr>
            <a:r>
              <a:rPr lang="en-GB" sz="2800" dirty="0"/>
              <a:t>Activist</a:t>
            </a:r>
          </a:p>
          <a:p>
            <a:pPr marL="514350" indent="-514350">
              <a:spcBef>
                <a:spcPts val="580"/>
              </a:spcBef>
              <a:defRPr/>
            </a:pPr>
            <a:endParaRPr lang="en-GB" sz="800" dirty="0"/>
          </a:p>
          <a:p>
            <a:pPr marL="514350" indent="-514350">
              <a:spcBef>
                <a:spcPts val="580"/>
              </a:spcBef>
              <a:defRPr/>
            </a:pPr>
            <a:r>
              <a:rPr lang="en-GB" sz="2800" dirty="0"/>
              <a:t>Pragmatist</a:t>
            </a:r>
          </a:p>
          <a:p>
            <a:pPr marL="0" indent="0">
              <a:spcBef>
                <a:spcPts val="580"/>
              </a:spcBef>
              <a:buNone/>
              <a:defRPr/>
            </a:pPr>
            <a:endParaRPr lang="en-GB" sz="800" dirty="0"/>
          </a:p>
          <a:p>
            <a:pPr marL="514350" indent="-514350">
              <a:spcBef>
                <a:spcPts val="580"/>
              </a:spcBef>
              <a:defRPr/>
            </a:pPr>
            <a:r>
              <a:rPr lang="en-GB" sz="2800" dirty="0"/>
              <a:t>Theorist </a:t>
            </a:r>
          </a:p>
          <a:p>
            <a:pPr marL="0" indent="0">
              <a:spcBef>
                <a:spcPts val="580"/>
              </a:spcBef>
              <a:buNone/>
              <a:defRPr/>
            </a:pPr>
            <a:endParaRPr lang="en-GB" sz="800" dirty="0"/>
          </a:p>
          <a:p>
            <a:pPr marL="514350" indent="-514350">
              <a:spcBef>
                <a:spcPts val="580"/>
              </a:spcBef>
              <a:defRPr/>
            </a:pPr>
            <a:r>
              <a:rPr lang="en-GB" sz="2800" dirty="0"/>
              <a:t>Reflector </a:t>
            </a:r>
          </a:p>
          <a:p>
            <a:endParaRPr lang="en-GB" dirty="0"/>
          </a:p>
        </p:txBody>
      </p:sp>
      <p:pic>
        <p:nvPicPr>
          <p:cNvPr id="4" name="Picture 3">
            <a:extLst>
              <a:ext uri="{FF2B5EF4-FFF2-40B4-BE49-F238E27FC236}">
                <a16:creationId xmlns:a16="http://schemas.microsoft.com/office/drawing/2014/main" id="{9A6B7429-7964-4932-B459-BA54498A8C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2" y="2651446"/>
            <a:ext cx="2460849" cy="2957069"/>
          </a:xfrm>
          <a:prstGeom prst="rect">
            <a:avLst/>
          </a:prstGeom>
        </p:spPr>
      </p:pic>
      <p:sp>
        <p:nvSpPr>
          <p:cNvPr id="6" name="Text Placeholder 6">
            <a:extLst>
              <a:ext uri="{FF2B5EF4-FFF2-40B4-BE49-F238E27FC236}">
                <a16:creationId xmlns:a16="http://schemas.microsoft.com/office/drawing/2014/main" id="{0DDB1A08-E3A0-47DB-9261-F502AC785F53}"/>
              </a:ext>
            </a:extLst>
          </p:cNvPr>
          <p:cNvSpPr txBox="1">
            <a:spLocks/>
          </p:cNvSpPr>
          <p:nvPr/>
        </p:nvSpPr>
        <p:spPr>
          <a:xfrm>
            <a:off x="6021144" y="2742728"/>
            <a:ext cx="3015352" cy="227044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“Every student can learn, just not on the same day, or the same way.”         		</a:t>
            </a:r>
          </a:p>
          <a:p>
            <a:pPr marL="0" indent="0" algn="ctr">
              <a:buNone/>
            </a:pPr>
            <a:r>
              <a:rPr lang="en-GB" sz="2400" b="1" i="1" dirty="0"/>
              <a:t>George Evans</a:t>
            </a:r>
            <a:r>
              <a:rPr lang="en-GB" i="1" dirty="0"/>
              <a:t/>
            </a:r>
            <a:br>
              <a:rPr lang="en-GB" i="1" dirty="0"/>
            </a:br>
            <a:r>
              <a:rPr lang="en-GB" dirty="0"/>
              <a:t/>
            </a:r>
            <a:br>
              <a:rPr lang="en-GB" dirty="0"/>
            </a:br>
            <a:endParaRPr lang="en-GB" dirty="0"/>
          </a:p>
          <a:p>
            <a:pPr marL="0" indent="0" algn="ctr">
              <a:buFont typeface="Arial" pitchFamily="34" charset="0"/>
              <a:buNone/>
            </a:pPr>
            <a:endParaRPr lang="en-GB" dirty="0"/>
          </a:p>
        </p:txBody>
      </p:sp>
    </p:spTree>
    <p:extLst>
      <p:ext uri="{BB962C8B-B14F-4D97-AF65-F5344CB8AC3E}">
        <p14:creationId xmlns:p14="http://schemas.microsoft.com/office/powerpoint/2010/main" val="190972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p:txBody>
          <a:bodyPr/>
          <a:lstStyle/>
          <a:p>
            <a:r>
              <a:rPr lang="en-GB" dirty="0"/>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57200" y="1342345"/>
            <a:ext cx="3898776" cy="3917032"/>
          </a:xfrm>
        </p:spPr>
        <p:txBody>
          <a:bodyPr>
            <a:normAutofit fontScale="92500" lnSpcReduction="10000"/>
          </a:bodyPr>
          <a:lstStyle/>
          <a:p>
            <a:pPr lvl="1">
              <a:spcBef>
                <a:spcPts val="580"/>
              </a:spcBef>
              <a:buNone/>
              <a:defRPr/>
            </a:pPr>
            <a:r>
              <a:rPr lang="en-GB" sz="3800" b="1" u="none" dirty="0">
                <a:cs typeface="Arial" panose="020B0604020202020204" pitchFamily="34" charset="0"/>
              </a:rPr>
              <a:t>Activist</a:t>
            </a:r>
          </a:p>
          <a:p>
            <a:pPr eaLnBrk="1" fontAlgn="auto" hangingPunct="1">
              <a:spcBef>
                <a:spcPts val="580"/>
              </a:spcBef>
              <a:spcAft>
                <a:spcPts val="0"/>
              </a:spcAft>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deal with new problems</a:t>
            </a:r>
          </a:p>
          <a:p>
            <a:pPr marL="0" indent="0">
              <a:spcBef>
                <a:spcPts val="580"/>
              </a:spcBef>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Like new experiences</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Like lots of activity's to keep them busy</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love challenges</a:t>
            </a:r>
          </a:p>
          <a:p>
            <a:pPr eaLnBrk="1" fontAlgn="auto" hangingPunct="1">
              <a:spcBef>
                <a:spcPts val="580"/>
              </a:spcBef>
              <a:spcAft>
                <a:spcPts val="0"/>
              </a:spcAft>
              <a:buFont typeface="Wingdings 2"/>
              <a:buNone/>
              <a:defRPr/>
            </a:pPr>
            <a:endParaRPr lang="en-GB" u="none"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99195535-B923-4396-9C9B-C2560D7511FC}"/>
              </a:ext>
            </a:extLst>
          </p:cNvPr>
          <p:cNvSpPr txBox="1">
            <a:spLocks/>
          </p:cNvSpPr>
          <p:nvPr/>
        </p:nvSpPr>
        <p:spPr>
          <a:xfrm>
            <a:off x="4572000" y="1268760"/>
            <a:ext cx="4392488"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580"/>
              </a:spcBef>
              <a:buFont typeface="Arial" pitchFamily="34" charset="0"/>
              <a:buNone/>
              <a:defRPr/>
            </a:pPr>
            <a:r>
              <a:rPr lang="en-GB" sz="3800" b="1" dirty="0">
                <a:cs typeface="Arial" panose="020B0604020202020204" pitchFamily="34" charset="0"/>
              </a:rPr>
              <a:t>Pragmatist</a:t>
            </a:r>
          </a:p>
          <a:p>
            <a:pPr>
              <a:spcBef>
                <a:spcPts val="580"/>
              </a:spcBef>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apply what they learnt to practical situations</a:t>
            </a:r>
          </a:p>
          <a:p>
            <a:pPr marL="0" indent="0">
              <a:spcBef>
                <a:spcPts val="580"/>
              </a:spcBef>
              <a:buFont typeface="Arial" pitchFamily="34" charset="0"/>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They like logical reasons for doing something</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They like to be hands on</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are enthusiastic</a:t>
            </a:r>
          </a:p>
          <a:p>
            <a:pPr>
              <a:spcBef>
                <a:spcPts val="580"/>
              </a:spcBef>
              <a:buFont typeface="Wingdings 2"/>
              <a:buNone/>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485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p:txBody>
          <a:bodyPr/>
          <a:lstStyle/>
          <a:p>
            <a:r>
              <a:rPr lang="en-GB" dirty="0"/>
              <a:t>Types of Learners </a:t>
            </a:r>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323528" y="1844824"/>
            <a:ext cx="388582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materiel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5004048" y="1844824"/>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2E6DF3-2C25-43CF-9E65-FDFEE8C911E9}"/>
              </a:ext>
            </a:extLst>
          </p:cNvPr>
          <p:cNvSpPr/>
          <p:nvPr/>
        </p:nvSpPr>
        <p:spPr>
          <a:xfrm>
            <a:off x="1088865" y="1231248"/>
            <a:ext cx="1965795" cy="646331"/>
          </a:xfrm>
          <a:prstGeom prst="rect">
            <a:avLst/>
          </a:prstGeom>
        </p:spPr>
        <p:txBody>
          <a:bodyPr wrap="none">
            <a:spAutoFit/>
          </a:bodyPr>
          <a:lstStyle/>
          <a:p>
            <a:r>
              <a:rPr lang="en-GB" sz="3600" b="1" dirty="0">
                <a:cs typeface="Arial" panose="020B0604020202020204" pitchFamily="34" charset="0"/>
              </a:rPr>
              <a:t>Theorist</a:t>
            </a:r>
            <a:endParaRPr lang="en-GB" sz="3600" b="1" dirty="0"/>
          </a:p>
        </p:txBody>
      </p:sp>
      <p:sp>
        <p:nvSpPr>
          <p:cNvPr id="7" name="Rectangle 6">
            <a:extLst>
              <a:ext uri="{FF2B5EF4-FFF2-40B4-BE49-F238E27FC236}">
                <a16:creationId xmlns:a16="http://schemas.microsoft.com/office/drawing/2014/main" id="{0C61671C-0DFE-4F30-A612-8993F179F994}"/>
              </a:ext>
            </a:extLst>
          </p:cNvPr>
          <p:cNvSpPr/>
          <p:nvPr/>
        </p:nvSpPr>
        <p:spPr>
          <a:xfrm>
            <a:off x="5652120" y="1231248"/>
            <a:ext cx="2150140" cy="646331"/>
          </a:xfrm>
          <a:prstGeom prst="rect">
            <a:avLst/>
          </a:prstGeom>
        </p:spPr>
        <p:txBody>
          <a:bodyPr wrap="none">
            <a:spAutoFit/>
          </a:bodyPr>
          <a:lstStyle/>
          <a:p>
            <a:r>
              <a:rPr lang="en-GB" sz="3600" b="1" dirty="0">
                <a:cs typeface="Arial" panose="020B0604020202020204" pitchFamily="34" charset="0"/>
              </a:rPr>
              <a:t>Reflector</a:t>
            </a:r>
            <a:endParaRPr lang="en-GB" sz="3600" b="1" dirty="0"/>
          </a:p>
        </p:txBody>
      </p:sp>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p:txBody>
          <a:bodyPr>
            <a:normAutofit fontScale="90000"/>
          </a:bodyPr>
          <a:lstStyle/>
          <a:p>
            <a:r>
              <a:rPr lang="en-GB" dirty="0">
                <a:cs typeface="Arial" panose="020B0604020202020204" pitchFamily="34" charset="0"/>
              </a:rPr>
              <a:t>If you were to set up a new television, What would you do?</a:t>
            </a:r>
            <a:endParaRPr lang="en-GB" dirty="0"/>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683568" y="1844824"/>
            <a:ext cx="7776864" cy="4824536"/>
          </a:xfrm>
        </p:spPr>
        <p:txBody>
          <a:bodyPr>
            <a:normAutofit/>
          </a:bodyPr>
          <a:lstStyle/>
          <a:p>
            <a:r>
              <a:rPr lang="en-GB" sz="2400" dirty="0">
                <a:cs typeface="Arial" panose="020B0604020202020204" pitchFamily="34" charset="0"/>
              </a:rPr>
              <a:t>Jump right in and press all the buttons  </a:t>
            </a:r>
            <a:r>
              <a:rPr lang="en-GB" sz="2400" b="1" dirty="0">
                <a:cs typeface="Arial" panose="020B0604020202020204" pitchFamily="34" charset="0"/>
              </a:rPr>
              <a:t>(Activist)</a:t>
            </a:r>
          </a:p>
          <a:p>
            <a:endParaRPr lang="en-GB" sz="800" b="1" dirty="0">
              <a:cs typeface="Arial" panose="020B0604020202020204" pitchFamily="34" charset="0"/>
            </a:endParaRPr>
          </a:p>
          <a:p>
            <a:r>
              <a:rPr lang="en-GB" sz="2400" dirty="0">
                <a:cs typeface="Arial" panose="020B0604020202020204" pitchFamily="34" charset="0"/>
              </a:rPr>
              <a:t>Look briefly at the instructions and then have a go </a:t>
            </a:r>
            <a:r>
              <a:rPr lang="en-GB" sz="2400" b="1" dirty="0">
                <a:cs typeface="Arial" panose="020B0604020202020204" pitchFamily="34" charset="0"/>
              </a:rPr>
              <a:t>(Pragmatist) </a:t>
            </a:r>
          </a:p>
          <a:p>
            <a:endParaRPr lang="en-GB" sz="800" b="1" dirty="0">
              <a:cs typeface="Arial" panose="020B0604020202020204" pitchFamily="34" charset="0"/>
            </a:endParaRPr>
          </a:p>
          <a:p>
            <a:r>
              <a:rPr lang="en-GB" sz="2400" dirty="0">
                <a:cs typeface="Arial" panose="020B0604020202020204" pitchFamily="34" charset="0"/>
              </a:rPr>
              <a:t>Read the instructions, then think it through first </a:t>
            </a:r>
            <a:r>
              <a:rPr lang="en-GB" sz="2400" b="1" dirty="0">
                <a:cs typeface="Arial" panose="020B0604020202020204" pitchFamily="34" charset="0"/>
              </a:rPr>
              <a:t>(Theorist)</a:t>
            </a:r>
          </a:p>
          <a:p>
            <a:endParaRPr lang="en-GB" sz="800" b="1" dirty="0">
              <a:cs typeface="Arial" panose="020B0604020202020204" pitchFamily="34" charset="0"/>
            </a:endParaRPr>
          </a:p>
          <a:p>
            <a:r>
              <a:rPr lang="en-GB" sz="2400" dirty="0">
                <a:cs typeface="Arial" panose="020B0604020202020204" pitchFamily="34" charset="0"/>
              </a:rPr>
              <a:t>Read the full manual and consider ways of doing it </a:t>
            </a:r>
            <a:r>
              <a:rPr lang="en-GB" sz="2400" b="1" dirty="0">
                <a:cs typeface="Arial" panose="020B0604020202020204" pitchFamily="34" charset="0"/>
              </a:rPr>
              <a:t>(Reflector)</a:t>
            </a:r>
          </a:p>
        </p:txBody>
      </p:sp>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CFC9-3ADB-4E5E-8948-3BC1A4A22584}"/>
              </a:ext>
            </a:extLst>
          </p:cNvPr>
          <p:cNvSpPr>
            <a:spLocks noGrp="1"/>
          </p:cNvSpPr>
          <p:nvPr>
            <p:ph type="title"/>
          </p:nvPr>
        </p:nvSpPr>
        <p:spPr/>
        <p:txBody>
          <a:bodyPr/>
          <a:lstStyle/>
          <a:p>
            <a:r>
              <a:rPr lang="en-GB" dirty="0"/>
              <a:t>Discussion</a:t>
            </a:r>
          </a:p>
        </p:txBody>
      </p:sp>
      <p:sp>
        <p:nvSpPr>
          <p:cNvPr id="4" name="Content Placeholder 2">
            <a:extLst>
              <a:ext uri="{FF2B5EF4-FFF2-40B4-BE49-F238E27FC236}">
                <a16:creationId xmlns:a16="http://schemas.microsoft.com/office/drawing/2014/main" id="{C848BBFD-AC26-4AE6-AA0C-925572E94136}"/>
              </a:ext>
            </a:extLst>
          </p:cNvPr>
          <p:cNvSpPr>
            <a:spLocks noGrp="1"/>
          </p:cNvSpPr>
          <p:nvPr>
            <p:ph idx="1"/>
          </p:nvPr>
        </p:nvSpPr>
        <p:spPr>
          <a:xfrm>
            <a:off x="457200" y="1600201"/>
            <a:ext cx="8229600" cy="3917032"/>
          </a:xfrm>
        </p:spPr>
        <p:txBody>
          <a:bodyPr>
            <a:normAutofit lnSpcReduction="10000"/>
          </a:bodyPr>
          <a:lstStyle/>
          <a:p>
            <a:r>
              <a:rPr lang="en-GB" dirty="0"/>
              <a:t>Take some time to review your results for Honey &amp; Mumford results</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1215323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C11F6-9B98-4758-B30E-240C870D33C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AC6E494-2905-46F0-8D1E-C6C1C5CB9D1A}"/>
              </a:ext>
            </a:extLst>
          </p:cNvPr>
          <p:cNvSpPr>
            <a:spLocks noGrp="1"/>
          </p:cNvSpPr>
          <p:nvPr>
            <p:ph idx="1"/>
          </p:nvPr>
        </p:nvSpPr>
        <p:spPr/>
        <p:txBody>
          <a:bodyPr>
            <a:normAutofit fontScale="92500" lnSpcReduction="10000"/>
          </a:bodyPr>
          <a:lstStyle/>
          <a:p>
            <a:r>
              <a:rPr lang="en-GB" dirty="0"/>
              <a:t>Imagine yourself in the role of Manager.  You have a team of 10 people with some common, and some individual, development needs.  What different training methods could you use to address their </a:t>
            </a:r>
            <a:r>
              <a:rPr lang="en-GB" i="1" dirty="0"/>
              <a:t>different learning styles</a:t>
            </a:r>
            <a:r>
              <a:rPr lang="en-GB" dirty="0"/>
              <a:t>?</a:t>
            </a:r>
          </a:p>
          <a:p>
            <a:endParaRPr lang="en-GB" dirty="0"/>
          </a:p>
          <a:p>
            <a:pPr marL="0" indent="0">
              <a:buNone/>
            </a:pPr>
            <a:r>
              <a:rPr lang="en-GB" dirty="0"/>
              <a:t>20 mins.  Be prepared to discuss with the group</a:t>
            </a:r>
          </a:p>
        </p:txBody>
      </p:sp>
    </p:spTree>
    <p:extLst>
      <p:ext uri="{BB962C8B-B14F-4D97-AF65-F5344CB8AC3E}">
        <p14:creationId xmlns:p14="http://schemas.microsoft.com/office/powerpoint/2010/main" val="239706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8C49485-A728-498F-8D23-DB1092D09EE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486537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4F0F-1B87-4BCA-89AC-EE60161CE73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F764939-0E68-47DB-8C71-A3EEB8A6E4E3}"/>
              </a:ext>
            </a:extLst>
          </p:cNvPr>
          <p:cNvSpPr>
            <a:spLocks noGrp="1"/>
          </p:cNvSpPr>
          <p:nvPr>
            <p:ph idx="1"/>
          </p:nvPr>
        </p:nvSpPr>
        <p:spPr/>
        <p:txBody>
          <a:bodyPr>
            <a:normAutofit fontScale="92500" lnSpcReduction="20000"/>
          </a:bodyPr>
          <a:lstStyle/>
          <a:p>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London: Sage Publications Ltd</a:t>
            </a:r>
          </a:p>
          <a:p>
            <a:r>
              <a:rPr lang="en-GB" dirty="0">
                <a:solidFill>
                  <a:srgbClr val="7030A0"/>
                </a:solidFill>
              </a:rPr>
              <a:t>Dowson, P., 2015. </a:t>
            </a:r>
            <a:r>
              <a:rPr lang="en-GB" i="1" dirty="0">
                <a:solidFill>
                  <a:srgbClr val="7030A0"/>
                </a:solidFill>
              </a:rPr>
              <a:t>Personal and professional development for business students. </a:t>
            </a:r>
            <a:r>
              <a:rPr lang="en-GB" dirty="0">
                <a:solidFill>
                  <a:srgbClr val="7030A0"/>
                </a:solidFill>
              </a:rPr>
              <a:t>London: Sage Publications Ltd.</a:t>
            </a:r>
          </a:p>
          <a:p>
            <a:r>
              <a:rPr lang="en-GB" dirty="0">
                <a:solidFill>
                  <a:srgbClr val="002060"/>
                </a:solidFill>
              </a:rPr>
              <a:t>Covey, S. R., 1999. </a:t>
            </a:r>
            <a:r>
              <a:rPr lang="en-GB" i="1" dirty="0">
                <a:solidFill>
                  <a:srgbClr val="002060"/>
                </a:solidFill>
              </a:rPr>
              <a:t>The seven habits of highly effective people.</a:t>
            </a:r>
            <a:r>
              <a:rPr lang="en-GB" dirty="0">
                <a:solidFill>
                  <a:srgbClr val="002060"/>
                </a:solidFill>
              </a:rPr>
              <a:t> London: Simon &amp; Schuster UK Ltd.</a:t>
            </a:r>
          </a:p>
        </p:txBody>
      </p:sp>
    </p:spTree>
    <p:extLst>
      <p:ext uri="{BB962C8B-B14F-4D97-AF65-F5344CB8AC3E}">
        <p14:creationId xmlns:p14="http://schemas.microsoft.com/office/powerpoint/2010/main" val="30342960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purl.org/dc/elements/1.1/"/>
    <ds:schemaRef ds:uri="http://www.w3.org/XML/1998/namespace"/>
    <ds:schemaRef ds:uri="http://schemas.openxmlformats.org/package/2006/metadata/core-properties"/>
    <ds:schemaRef ds:uri="http://purl.org/dc/dcmitype/"/>
    <ds:schemaRef ds:uri="http://schemas.microsoft.com/office/2006/documentManagement/types"/>
    <ds:schemaRef ds:uri="http://schemas.microsoft.com/office/2006/metadata/properties"/>
    <ds:schemaRef ds:uri="http://schemas.microsoft.com/office/infopath/2007/PartnerControl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1839</TotalTime>
  <Words>2226</Words>
  <Application>Microsoft Office PowerPoint</Application>
  <PresentationFormat>On-screen Show (4:3)</PresentationFormat>
  <Paragraphs>228</Paragraphs>
  <Slides>29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Wingdings 2</vt:lpstr>
      <vt:lpstr>20140311PresentationUWTSDTemplate</vt:lpstr>
      <vt:lpstr>CertHE Skills for the Workplace Module: BMSK4005</vt:lpstr>
      <vt:lpstr>Overview of Workshop</vt:lpstr>
      <vt:lpstr>Self Awareness</vt:lpstr>
      <vt:lpstr>Self Awareness  - 10 mins</vt:lpstr>
      <vt:lpstr>How can we improve our self awareness?</vt:lpstr>
      <vt:lpstr>Increasing Self Awareness</vt:lpstr>
      <vt:lpstr>Meditate</vt:lpstr>
      <vt:lpstr>Write down your key plans and priorities</vt:lpstr>
      <vt:lpstr>Write down your key plans and priorities</vt:lpstr>
      <vt:lpstr>Take Psychometric tests</vt:lpstr>
      <vt:lpstr>Ask trusted friends</vt:lpstr>
      <vt:lpstr>Ask trusted friends</vt:lpstr>
      <vt:lpstr>Get regular feedback at work</vt:lpstr>
      <vt:lpstr>Get regular feedback at work</vt:lpstr>
      <vt:lpstr>Learning Styles</vt:lpstr>
      <vt:lpstr>VARK</vt:lpstr>
      <vt:lpstr>Visual</vt:lpstr>
      <vt:lpstr>Auditory</vt:lpstr>
      <vt:lpstr>Read/Write </vt:lpstr>
      <vt:lpstr>Kinaesthetic</vt:lpstr>
      <vt:lpstr>Discussion</vt:lpstr>
      <vt:lpstr>Honey &amp; Mumford</vt:lpstr>
      <vt:lpstr>Types of Learners </vt:lpstr>
      <vt:lpstr>Types of Learners </vt:lpstr>
      <vt:lpstr>If you were to set up a new television, What would you do?</vt:lpstr>
      <vt:lpstr>Discussion</vt:lpstr>
      <vt:lpstr>Discussion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16</cp:revision>
  <dcterms:created xsi:type="dcterms:W3CDTF">2015-04-14T15:21:28Z</dcterms:created>
  <dcterms:modified xsi:type="dcterms:W3CDTF">2018-10-10T13:45:47Z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