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6" r:id="rId6"/>
    <p:sldId id="260" r:id="rId7"/>
    <p:sldId id="261" r:id="rId8"/>
    <p:sldId id="262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6"/>
    <p:restoredTop sz="94689"/>
  </p:normalViewPr>
  <p:slideViewPr>
    <p:cSldViewPr snapToGrid="0">
      <p:cViewPr varScale="1">
        <p:scale>
          <a:sx n="66" d="100"/>
          <a:sy n="66" d="100"/>
        </p:scale>
        <p:origin x="224" y="10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7.xml.rels><?xml version="1.0" encoding="UTF-8" standalone="yes"?>
<Relationships xmlns="http://schemas.openxmlformats.org/package/2006/relationships"><Relationship Id="rId1" Type="http://schemas.openxmlformats.org/officeDocument/2006/relationships/hyperlink" Target="https://newsroom.spotify.com/" TargetMode="External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hyperlink" Target="https://newsroom.spotify.com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57DC6A-2269-4F50-9F03-7CC142DC19F0}" type="doc">
      <dgm:prSet loTypeId="urn:microsoft.com/office/officeart/2005/8/layout/hierarchy2" loCatId="hierarchy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13AD63D-EB77-497A-9B52-F24DECC2E21B}">
      <dgm:prSet/>
      <dgm:spPr/>
      <dgm:t>
        <a:bodyPr/>
        <a:lstStyle/>
        <a:p>
          <a:r>
            <a:rPr lang="en-GB" b="1" i="0"/>
            <a:t>Definition</a:t>
          </a:r>
          <a:r>
            <a:rPr lang="en-GB" b="0" i="0"/>
            <a:t>: “Culture is the collective programming of the mind” (Hofstede, 2001).</a:t>
          </a:r>
          <a:endParaRPr lang="en-US"/>
        </a:p>
      </dgm:t>
    </dgm:pt>
    <dgm:pt modelId="{83ED43BD-7EBC-497D-8AD7-611DD52C044D}" type="parTrans" cxnId="{F3F914F1-E385-4F94-A548-1BD81F7FDDD1}">
      <dgm:prSet/>
      <dgm:spPr/>
      <dgm:t>
        <a:bodyPr/>
        <a:lstStyle/>
        <a:p>
          <a:endParaRPr lang="en-US"/>
        </a:p>
      </dgm:t>
    </dgm:pt>
    <dgm:pt modelId="{D8C3B0DC-FD4A-4314-B260-3266E896F556}" type="sibTrans" cxnId="{F3F914F1-E385-4F94-A548-1BD81F7FDDD1}">
      <dgm:prSet/>
      <dgm:spPr/>
      <dgm:t>
        <a:bodyPr/>
        <a:lstStyle/>
        <a:p>
          <a:endParaRPr lang="en-US"/>
        </a:p>
      </dgm:t>
    </dgm:pt>
    <dgm:pt modelId="{0AB017C2-09C6-44E9-B1FC-9D292D3D6893}">
      <dgm:prSet/>
      <dgm:spPr/>
      <dgm:t>
        <a:bodyPr/>
        <a:lstStyle/>
        <a:p>
          <a:r>
            <a:rPr lang="en-GB" b="0" i="0"/>
            <a:t>Culture affects:</a:t>
          </a:r>
          <a:endParaRPr lang="en-US"/>
        </a:p>
      </dgm:t>
    </dgm:pt>
    <dgm:pt modelId="{BA1E5191-A6AA-40D0-9071-732DE3526FE9}" type="parTrans" cxnId="{9D6EB8A1-9F0E-416D-887B-33C1B25610FC}">
      <dgm:prSet/>
      <dgm:spPr/>
      <dgm:t>
        <a:bodyPr/>
        <a:lstStyle/>
        <a:p>
          <a:endParaRPr lang="en-US"/>
        </a:p>
      </dgm:t>
    </dgm:pt>
    <dgm:pt modelId="{2B867D06-A4BA-4AF1-BB2B-7D1DCD080B06}" type="sibTrans" cxnId="{9D6EB8A1-9F0E-416D-887B-33C1B25610FC}">
      <dgm:prSet/>
      <dgm:spPr/>
      <dgm:t>
        <a:bodyPr/>
        <a:lstStyle/>
        <a:p>
          <a:endParaRPr lang="en-US"/>
        </a:p>
      </dgm:t>
    </dgm:pt>
    <dgm:pt modelId="{6946377D-2E0C-4D55-89AF-8B4F213FC4BE}">
      <dgm:prSet/>
      <dgm:spPr/>
      <dgm:t>
        <a:bodyPr/>
        <a:lstStyle/>
        <a:p>
          <a:r>
            <a:rPr lang="en-GB" b="0" i="0"/>
            <a:t>Decision-making</a:t>
          </a:r>
          <a:endParaRPr lang="en-US"/>
        </a:p>
      </dgm:t>
    </dgm:pt>
    <dgm:pt modelId="{AC84D694-80C8-4170-B1DA-AB5FEEC110A6}" type="parTrans" cxnId="{CBC5FF7F-4972-4594-9418-C10CC6ED05D1}">
      <dgm:prSet/>
      <dgm:spPr/>
      <dgm:t>
        <a:bodyPr/>
        <a:lstStyle/>
        <a:p>
          <a:endParaRPr lang="en-US"/>
        </a:p>
      </dgm:t>
    </dgm:pt>
    <dgm:pt modelId="{EE681425-0E67-409A-9A0A-D65F9F277CCF}" type="sibTrans" cxnId="{CBC5FF7F-4972-4594-9418-C10CC6ED05D1}">
      <dgm:prSet/>
      <dgm:spPr/>
      <dgm:t>
        <a:bodyPr/>
        <a:lstStyle/>
        <a:p>
          <a:endParaRPr lang="en-US"/>
        </a:p>
      </dgm:t>
    </dgm:pt>
    <dgm:pt modelId="{7AD62D5B-1C0B-40C1-AF37-7A5A1DAA3186}">
      <dgm:prSet/>
      <dgm:spPr/>
      <dgm:t>
        <a:bodyPr/>
        <a:lstStyle/>
        <a:p>
          <a:r>
            <a:rPr lang="en-GB" b="0" i="0"/>
            <a:t>Negotiation styles</a:t>
          </a:r>
          <a:endParaRPr lang="en-US"/>
        </a:p>
      </dgm:t>
    </dgm:pt>
    <dgm:pt modelId="{C929C6E2-16DC-4844-9665-94747860CE7F}" type="parTrans" cxnId="{9743E8FB-00FE-40F9-87AF-0A3B82445EFA}">
      <dgm:prSet/>
      <dgm:spPr/>
      <dgm:t>
        <a:bodyPr/>
        <a:lstStyle/>
        <a:p>
          <a:endParaRPr lang="en-US"/>
        </a:p>
      </dgm:t>
    </dgm:pt>
    <dgm:pt modelId="{961DEA58-D832-42AF-B2B0-588CB3D7E7A9}" type="sibTrans" cxnId="{9743E8FB-00FE-40F9-87AF-0A3B82445EFA}">
      <dgm:prSet/>
      <dgm:spPr/>
      <dgm:t>
        <a:bodyPr/>
        <a:lstStyle/>
        <a:p>
          <a:endParaRPr lang="en-US"/>
        </a:p>
      </dgm:t>
    </dgm:pt>
    <dgm:pt modelId="{1A506240-2CA7-409C-919B-5A6035A8C113}">
      <dgm:prSet/>
      <dgm:spPr/>
      <dgm:t>
        <a:bodyPr/>
        <a:lstStyle/>
        <a:p>
          <a:r>
            <a:rPr lang="en-GB" b="0" i="0"/>
            <a:t>Communication preferences</a:t>
          </a:r>
          <a:endParaRPr lang="en-US"/>
        </a:p>
      </dgm:t>
    </dgm:pt>
    <dgm:pt modelId="{E55A812A-B08A-4C52-B81C-FFBB5EE79CDF}" type="parTrans" cxnId="{19966E4A-782E-4B41-889A-D47362703D50}">
      <dgm:prSet/>
      <dgm:spPr/>
      <dgm:t>
        <a:bodyPr/>
        <a:lstStyle/>
        <a:p>
          <a:endParaRPr lang="en-US"/>
        </a:p>
      </dgm:t>
    </dgm:pt>
    <dgm:pt modelId="{C20BBFF1-BF2D-4E45-97D9-4817E7BD71FF}" type="sibTrans" cxnId="{19966E4A-782E-4B41-889A-D47362703D50}">
      <dgm:prSet/>
      <dgm:spPr/>
      <dgm:t>
        <a:bodyPr/>
        <a:lstStyle/>
        <a:p>
          <a:endParaRPr lang="en-US"/>
        </a:p>
      </dgm:t>
    </dgm:pt>
    <dgm:pt modelId="{F85BD364-67B7-4922-BBD8-380FDD00BC82}">
      <dgm:prSet/>
      <dgm:spPr/>
      <dgm:t>
        <a:bodyPr/>
        <a:lstStyle/>
        <a:p>
          <a:r>
            <a:rPr lang="en-GB" b="0" i="0"/>
            <a:t>Importance of </a:t>
          </a:r>
          <a:r>
            <a:rPr lang="en-GB" b="1" i="0"/>
            <a:t>Cultural Intelligence (CQ)</a:t>
          </a:r>
          <a:r>
            <a:rPr lang="en-GB" b="0" i="0"/>
            <a:t> in global strategy.</a:t>
          </a:r>
          <a:endParaRPr lang="en-US"/>
        </a:p>
      </dgm:t>
    </dgm:pt>
    <dgm:pt modelId="{DE2717E5-DDBF-42E7-85AA-20EAFAB0D6A4}" type="parTrans" cxnId="{92B2B1C3-63DC-41D1-B15E-5C58855566A4}">
      <dgm:prSet/>
      <dgm:spPr/>
      <dgm:t>
        <a:bodyPr/>
        <a:lstStyle/>
        <a:p>
          <a:endParaRPr lang="en-US"/>
        </a:p>
      </dgm:t>
    </dgm:pt>
    <dgm:pt modelId="{5FA8B933-466B-474F-B356-CB192634C75E}" type="sibTrans" cxnId="{92B2B1C3-63DC-41D1-B15E-5C58855566A4}">
      <dgm:prSet/>
      <dgm:spPr/>
      <dgm:t>
        <a:bodyPr/>
        <a:lstStyle/>
        <a:p>
          <a:endParaRPr lang="en-US"/>
        </a:p>
      </dgm:t>
    </dgm:pt>
    <dgm:pt modelId="{0537EE37-EA31-3146-8CB5-FF8DA46BAEF5}" type="pres">
      <dgm:prSet presAssocID="{0357DC6A-2269-4F50-9F03-7CC142DC19F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40011C58-22DA-D142-B16B-F1BD34A500DB}" type="pres">
      <dgm:prSet presAssocID="{613AD63D-EB77-497A-9B52-F24DECC2E21B}" presName="root1" presStyleCnt="0"/>
      <dgm:spPr/>
    </dgm:pt>
    <dgm:pt modelId="{C2FDF672-FCF4-AC49-863B-B4744D3F8BE2}" type="pres">
      <dgm:prSet presAssocID="{613AD63D-EB77-497A-9B52-F24DECC2E21B}" presName="LevelOneTextNode" presStyleLbl="node0" presStyleIdx="0" presStyleCnt="3">
        <dgm:presLayoutVars>
          <dgm:chPref val="3"/>
        </dgm:presLayoutVars>
      </dgm:prSet>
      <dgm:spPr/>
    </dgm:pt>
    <dgm:pt modelId="{5DE8FD06-BE68-734A-A7B0-36AA1E72DFA1}" type="pres">
      <dgm:prSet presAssocID="{613AD63D-EB77-497A-9B52-F24DECC2E21B}" presName="level2hierChild" presStyleCnt="0"/>
      <dgm:spPr/>
    </dgm:pt>
    <dgm:pt modelId="{877C40C0-4B68-D84C-B40A-17A9D1DB18BA}" type="pres">
      <dgm:prSet presAssocID="{0AB017C2-09C6-44E9-B1FC-9D292D3D6893}" presName="root1" presStyleCnt="0"/>
      <dgm:spPr/>
    </dgm:pt>
    <dgm:pt modelId="{BE98FE48-EFB2-5842-8A06-2AB9ABB34327}" type="pres">
      <dgm:prSet presAssocID="{0AB017C2-09C6-44E9-B1FC-9D292D3D6893}" presName="LevelOneTextNode" presStyleLbl="node0" presStyleIdx="1" presStyleCnt="3">
        <dgm:presLayoutVars>
          <dgm:chPref val="3"/>
        </dgm:presLayoutVars>
      </dgm:prSet>
      <dgm:spPr/>
    </dgm:pt>
    <dgm:pt modelId="{EB8C15C9-A649-4145-ABDD-FD465B00B693}" type="pres">
      <dgm:prSet presAssocID="{0AB017C2-09C6-44E9-B1FC-9D292D3D6893}" presName="level2hierChild" presStyleCnt="0"/>
      <dgm:spPr/>
    </dgm:pt>
    <dgm:pt modelId="{48F20FF5-C2DE-524A-8433-C346C005F814}" type="pres">
      <dgm:prSet presAssocID="{AC84D694-80C8-4170-B1DA-AB5FEEC110A6}" presName="conn2-1" presStyleLbl="parChTrans1D2" presStyleIdx="0" presStyleCnt="3"/>
      <dgm:spPr/>
    </dgm:pt>
    <dgm:pt modelId="{52393C46-4427-6D4A-A855-C9C9672C74F9}" type="pres">
      <dgm:prSet presAssocID="{AC84D694-80C8-4170-B1DA-AB5FEEC110A6}" presName="connTx" presStyleLbl="parChTrans1D2" presStyleIdx="0" presStyleCnt="3"/>
      <dgm:spPr/>
    </dgm:pt>
    <dgm:pt modelId="{A5BFC9E6-74B3-A94D-B45B-DCD1531944AB}" type="pres">
      <dgm:prSet presAssocID="{6946377D-2E0C-4D55-89AF-8B4F213FC4BE}" presName="root2" presStyleCnt="0"/>
      <dgm:spPr/>
    </dgm:pt>
    <dgm:pt modelId="{CB6F7F6F-F7F4-FA46-B1D4-3BA08CC029CD}" type="pres">
      <dgm:prSet presAssocID="{6946377D-2E0C-4D55-89AF-8B4F213FC4BE}" presName="LevelTwoTextNode" presStyleLbl="node2" presStyleIdx="0" presStyleCnt="3">
        <dgm:presLayoutVars>
          <dgm:chPref val="3"/>
        </dgm:presLayoutVars>
      </dgm:prSet>
      <dgm:spPr/>
    </dgm:pt>
    <dgm:pt modelId="{DC2CDEE9-9B25-DD41-9189-AED33DC9071C}" type="pres">
      <dgm:prSet presAssocID="{6946377D-2E0C-4D55-89AF-8B4F213FC4BE}" presName="level3hierChild" presStyleCnt="0"/>
      <dgm:spPr/>
    </dgm:pt>
    <dgm:pt modelId="{0EFC6841-F76C-8B4E-BC8C-D77CF06C4EFE}" type="pres">
      <dgm:prSet presAssocID="{C929C6E2-16DC-4844-9665-94747860CE7F}" presName="conn2-1" presStyleLbl="parChTrans1D2" presStyleIdx="1" presStyleCnt="3"/>
      <dgm:spPr/>
    </dgm:pt>
    <dgm:pt modelId="{BDBE087B-B450-B94A-835D-7B226787E45B}" type="pres">
      <dgm:prSet presAssocID="{C929C6E2-16DC-4844-9665-94747860CE7F}" presName="connTx" presStyleLbl="parChTrans1D2" presStyleIdx="1" presStyleCnt="3"/>
      <dgm:spPr/>
    </dgm:pt>
    <dgm:pt modelId="{C449AC6A-7D28-8A46-AC11-87D978FD0B31}" type="pres">
      <dgm:prSet presAssocID="{7AD62D5B-1C0B-40C1-AF37-7A5A1DAA3186}" presName="root2" presStyleCnt="0"/>
      <dgm:spPr/>
    </dgm:pt>
    <dgm:pt modelId="{3DA64116-403C-F14C-AECB-C073890A3C79}" type="pres">
      <dgm:prSet presAssocID="{7AD62D5B-1C0B-40C1-AF37-7A5A1DAA3186}" presName="LevelTwoTextNode" presStyleLbl="node2" presStyleIdx="1" presStyleCnt="3">
        <dgm:presLayoutVars>
          <dgm:chPref val="3"/>
        </dgm:presLayoutVars>
      </dgm:prSet>
      <dgm:spPr/>
    </dgm:pt>
    <dgm:pt modelId="{877BA6A1-E4FB-5D4F-8DBA-2E0E51A87CF2}" type="pres">
      <dgm:prSet presAssocID="{7AD62D5B-1C0B-40C1-AF37-7A5A1DAA3186}" presName="level3hierChild" presStyleCnt="0"/>
      <dgm:spPr/>
    </dgm:pt>
    <dgm:pt modelId="{9DC3259A-A032-2D40-A032-E1EC120329CD}" type="pres">
      <dgm:prSet presAssocID="{E55A812A-B08A-4C52-B81C-FFBB5EE79CDF}" presName="conn2-1" presStyleLbl="parChTrans1D2" presStyleIdx="2" presStyleCnt="3"/>
      <dgm:spPr/>
    </dgm:pt>
    <dgm:pt modelId="{E77060A4-EE2A-734A-8F79-23ECCA75A3C1}" type="pres">
      <dgm:prSet presAssocID="{E55A812A-B08A-4C52-B81C-FFBB5EE79CDF}" presName="connTx" presStyleLbl="parChTrans1D2" presStyleIdx="2" presStyleCnt="3"/>
      <dgm:spPr/>
    </dgm:pt>
    <dgm:pt modelId="{EFAA6DD6-CE8E-E143-B8B6-2556EB504F89}" type="pres">
      <dgm:prSet presAssocID="{1A506240-2CA7-409C-919B-5A6035A8C113}" presName="root2" presStyleCnt="0"/>
      <dgm:spPr/>
    </dgm:pt>
    <dgm:pt modelId="{060B39CD-47DE-E24D-BE01-B3AB0E2BCCFB}" type="pres">
      <dgm:prSet presAssocID="{1A506240-2CA7-409C-919B-5A6035A8C113}" presName="LevelTwoTextNode" presStyleLbl="node2" presStyleIdx="2" presStyleCnt="3">
        <dgm:presLayoutVars>
          <dgm:chPref val="3"/>
        </dgm:presLayoutVars>
      </dgm:prSet>
      <dgm:spPr/>
    </dgm:pt>
    <dgm:pt modelId="{DCDD906E-A8B2-A34B-94F5-7E80FA84D4B3}" type="pres">
      <dgm:prSet presAssocID="{1A506240-2CA7-409C-919B-5A6035A8C113}" presName="level3hierChild" presStyleCnt="0"/>
      <dgm:spPr/>
    </dgm:pt>
    <dgm:pt modelId="{E6AC2762-EA82-8242-914F-114F9C1D3285}" type="pres">
      <dgm:prSet presAssocID="{F85BD364-67B7-4922-BBD8-380FDD00BC82}" presName="root1" presStyleCnt="0"/>
      <dgm:spPr/>
    </dgm:pt>
    <dgm:pt modelId="{E1D16E34-9973-5748-AC50-286709F1849C}" type="pres">
      <dgm:prSet presAssocID="{F85BD364-67B7-4922-BBD8-380FDD00BC82}" presName="LevelOneTextNode" presStyleLbl="node0" presStyleIdx="2" presStyleCnt="3">
        <dgm:presLayoutVars>
          <dgm:chPref val="3"/>
        </dgm:presLayoutVars>
      </dgm:prSet>
      <dgm:spPr/>
    </dgm:pt>
    <dgm:pt modelId="{93D004F8-07F9-4E42-AE98-84D2E0505281}" type="pres">
      <dgm:prSet presAssocID="{F85BD364-67B7-4922-BBD8-380FDD00BC82}" presName="level2hierChild" presStyleCnt="0"/>
      <dgm:spPr/>
    </dgm:pt>
  </dgm:ptLst>
  <dgm:cxnLst>
    <dgm:cxn modelId="{A38BBE04-8A06-A046-B60F-7BEFAD9F1F67}" type="presOf" srcId="{0357DC6A-2269-4F50-9F03-7CC142DC19F0}" destId="{0537EE37-EA31-3146-8CB5-FF8DA46BAEF5}" srcOrd="0" destOrd="0" presId="urn:microsoft.com/office/officeart/2005/8/layout/hierarchy2"/>
    <dgm:cxn modelId="{161E0B07-9079-E04F-886B-6CDED1420A48}" type="presOf" srcId="{AC84D694-80C8-4170-B1DA-AB5FEEC110A6}" destId="{52393C46-4427-6D4A-A855-C9C9672C74F9}" srcOrd="1" destOrd="0" presId="urn:microsoft.com/office/officeart/2005/8/layout/hierarchy2"/>
    <dgm:cxn modelId="{8E03A417-B406-A84E-ADD5-CF2C37E21BDB}" type="presOf" srcId="{F85BD364-67B7-4922-BBD8-380FDD00BC82}" destId="{E1D16E34-9973-5748-AC50-286709F1849C}" srcOrd="0" destOrd="0" presId="urn:microsoft.com/office/officeart/2005/8/layout/hierarchy2"/>
    <dgm:cxn modelId="{B13F8B1D-A757-794C-A89A-C3375CCC9576}" type="presOf" srcId="{0AB017C2-09C6-44E9-B1FC-9D292D3D6893}" destId="{BE98FE48-EFB2-5842-8A06-2AB9ABB34327}" srcOrd="0" destOrd="0" presId="urn:microsoft.com/office/officeart/2005/8/layout/hierarchy2"/>
    <dgm:cxn modelId="{B163132D-AE51-D14E-8218-672E7F0BEA6E}" type="presOf" srcId="{613AD63D-EB77-497A-9B52-F24DECC2E21B}" destId="{C2FDF672-FCF4-AC49-863B-B4744D3F8BE2}" srcOrd="0" destOrd="0" presId="urn:microsoft.com/office/officeart/2005/8/layout/hierarchy2"/>
    <dgm:cxn modelId="{37657F48-FEEA-D845-8DA7-15373360DCC1}" type="presOf" srcId="{E55A812A-B08A-4C52-B81C-FFBB5EE79CDF}" destId="{E77060A4-EE2A-734A-8F79-23ECCA75A3C1}" srcOrd="1" destOrd="0" presId="urn:microsoft.com/office/officeart/2005/8/layout/hierarchy2"/>
    <dgm:cxn modelId="{19966E4A-782E-4B41-889A-D47362703D50}" srcId="{0AB017C2-09C6-44E9-B1FC-9D292D3D6893}" destId="{1A506240-2CA7-409C-919B-5A6035A8C113}" srcOrd="2" destOrd="0" parTransId="{E55A812A-B08A-4C52-B81C-FFBB5EE79CDF}" sibTransId="{C20BBFF1-BF2D-4E45-97D9-4817E7BD71FF}"/>
    <dgm:cxn modelId="{20C29054-C048-1846-9E72-031F3F036BB4}" type="presOf" srcId="{7AD62D5B-1C0B-40C1-AF37-7A5A1DAA3186}" destId="{3DA64116-403C-F14C-AECB-C073890A3C79}" srcOrd="0" destOrd="0" presId="urn:microsoft.com/office/officeart/2005/8/layout/hierarchy2"/>
    <dgm:cxn modelId="{8B60A272-0E0E-7946-9558-ABB0D8F563F6}" type="presOf" srcId="{1A506240-2CA7-409C-919B-5A6035A8C113}" destId="{060B39CD-47DE-E24D-BE01-B3AB0E2BCCFB}" srcOrd="0" destOrd="0" presId="urn:microsoft.com/office/officeart/2005/8/layout/hierarchy2"/>
    <dgm:cxn modelId="{251C217B-A8A3-B242-84BD-92CC4AB1F3F5}" type="presOf" srcId="{C929C6E2-16DC-4844-9665-94747860CE7F}" destId="{0EFC6841-F76C-8B4E-BC8C-D77CF06C4EFE}" srcOrd="0" destOrd="0" presId="urn:microsoft.com/office/officeart/2005/8/layout/hierarchy2"/>
    <dgm:cxn modelId="{CBC5FF7F-4972-4594-9418-C10CC6ED05D1}" srcId="{0AB017C2-09C6-44E9-B1FC-9D292D3D6893}" destId="{6946377D-2E0C-4D55-89AF-8B4F213FC4BE}" srcOrd="0" destOrd="0" parTransId="{AC84D694-80C8-4170-B1DA-AB5FEEC110A6}" sibTransId="{EE681425-0E67-409A-9A0A-D65F9F277CCF}"/>
    <dgm:cxn modelId="{4896A19B-8168-C348-AFA2-0DB66303AEA2}" type="presOf" srcId="{AC84D694-80C8-4170-B1DA-AB5FEEC110A6}" destId="{48F20FF5-C2DE-524A-8433-C346C005F814}" srcOrd="0" destOrd="0" presId="urn:microsoft.com/office/officeart/2005/8/layout/hierarchy2"/>
    <dgm:cxn modelId="{07D7729F-FD8D-154C-8D61-1464BFBF645A}" type="presOf" srcId="{C929C6E2-16DC-4844-9665-94747860CE7F}" destId="{BDBE087B-B450-B94A-835D-7B226787E45B}" srcOrd="1" destOrd="0" presId="urn:microsoft.com/office/officeart/2005/8/layout/hierarchy2"/>
    <dgm:cxn modelId="{9D6EB8A1-9F0E-416D-887B-33C1B25610FC}" srcId="{0357DC6A-2269-4F50-9F03-7CC142DC19F0}" destId="{0AB017C2-09C6-44E9-B1FC-9D292D3D6893}" srcOrd="1" destOrd="0" parTransId="{BA1E5191-A6AA-40D0-9071-732DE3526FE9}" sibTransId="{2B867D06-A4BA-4AF1-BB2B-7D1DCD080B06}"/>
    <dgm:cxn modelId="{92B2B1C3-63DC-41D1-B15E-5C58855566A4}" srcId="{0357DC6A-2269-4F50-9F03-7CC142DC19F0}" destId="{F85BD364-67B7-4922-BBD8-380FDD00BC82}" srcOrd="2" destOrd="0" parTransId="{DE2717E5-DDBF-42E7-85AA-20EAFAB0D6A4}" sibTransId="{5FA8B933-466B-474F-B356-CB192634C75E}"/>
    <dgm:cxn modelId="{9A3CCDE1-8C01-4E45-B622-14BDF64829D9}" type="presOf" srcId="{E55A812A-B08A-4C52-B81C-FFBB5EE79CDF}" destId="{9DC3259A-A032-2D40-A032-E1EC120329CD}" srcOrd="0" destOrd="0" presId="urn:microsoft.com/office/officeart/2005/8/layout/hierarchy2"/>
    <dgm:cxn modelId="{F3F914F1-E385-4F94-A548-1BD81F7FDDD1}" srcId="{0357DC6A-2269-4F50-9F03-7CC142DC19F0}" destId="{613AD63D-EB77-497A-9B52-F24DECC2E21B}" srcOrd="0" destOrd="0" parTransId="{83ED43BD-7EBC-497D-8AD7-611DD52C044D}" sibTransId="{D8C3B0DC-FD4A-4314-B260-3266E896F556}"/>
    <dgm:cxn modelId="{65B335F5-7974-5042-ADBD-A25C34A32843}" type="presOf" srcId="{6946377D-2E0C-4D55-89AF-8B4F213FC4BE}" destId="{CB6F7F6F-F7F4-FA46-B1D4-3BA08CC029CD}" srcOrd="0" destOrd="0" presId="urn:microsoft.com/office/officeart/2005/8/layout/hierarchy2"/>
    <dgm:cxn modelId="{9743E8FB-00FE-40F9-87AF-0A3B82445EFA}" srcId="{0AB017C2-09C6-44E9-B1FC-9D292D3D6893}" destId="{7AD62D5B-1C0B-40C1-AF37-7A5A1DAA3186}" srcOrd="1" destOrd="0" parTransId="{C929C6E2-16DC-4844-9665-94747860CE7F}" sibTransId="{961DEA58-D832-42AF-B2B0-588CB3D7E7A9}"/>
    <dgm:cxn modelId="{9B6FBC79-D0C4-1343-9580-30705902214F}" type="presParOf" srcId="{0537EE37-EA31-3146-8CB5-FF8DA46BAEF5}" destId="{40011C58-22DA-D142-B16B-F1BD34A500DB}" srcOrd="0" destOrd="0" presId="urn:microsoft.com/office/officeart/2005/8/layout/hierarchy2"/>
    <dgm:cxn modelId="{4853961D-D523-AA4C-838F-839FC67F94CC}" type="presParOf" srcId="{40011C58-22DA-D142-B16B-F1BD34A500DB}" destId="{C2FDF672-FCF4-AC49-863B-B4744D3F8BE2}" srcOrd="0" destOrd="0" presId="urn:microsoft.com/office/officeart/2005/8/layout/hierarchy2"/>
    <dgm:cxn modelId="{2E5ED219-17B7-2C46-A2C3-34994E1921B3}" type="presParOf" srcId="{40011C58-22DA-D142-B16B-F1BD34A500DB}" destId="{5DE8FD06-BE68-734A-A7B0-36AA1E72DFA1}" srcOrd="1" destOrd="0" presId="urn:microsoft.com/office/officeart/2005/8/layout/hierarchy2"/>
    <dgm:cxn modelId="{2E4054AC-D4E9-E540-9506-873678D9EC90}" type="presParOf" srcId="{0537EE37-EA31-3146-8CB5-FF8DA46BAEF5}" destId="{877C40C0-4B68-D84C-B40A-17A9D1DB18BA}" srcOrd="1" destOrd="0" presId="urn:microsoft.com/office/officeart/2005/8/layout/hierarchy2"/>
    <dgm:cxn modelId="{CF267429-9177-6348-9F20-6806A61E4958}" type="presParOf" srcId="{877C40C0-4B68-D84C-B40A-17A9D1DB18BA}" destId="{BE98FE48-EFB2-5842-8A06-2AB9ABB34327}" srcOrd="0" destOrd="0" presId="urn:microsoft.com/office/officeart/2005/8/layout/hierarchy2"/>
    <dgm:cxn modelId="{EC0383B5-4043-F440-9319-EEBCE31B8EEA}" type="presParOf" srcId="{877C40C0-4B68-D84C-B40A-17A9D1DB18BA}" destId="{EB8C15C9-A649-4145-ABDD-FD465B00B693}" srcOrd="1" destOrd="0" presId="urn:microsoft.com/office/officeart/2005/8/layout/hierarchy2"/>
    <dgm:cxn modelId="{381AD892-6B34-7846-9FB5-86C4D03B164F}" type="presParOf" srcId="{EB8C15C9-A649-4145-ABDD-FD465B00B693}" destId="{48F20FF5-C2DE-524A-8433-C346C005F814}" srcOrd="0" destOrd="0" presId="urn:microsoft.com/office/officeart/2005/8/layout/hierarchy2"/>
    <dgm:cxn modelId="{2B8F1DF6-789C-8242-B409-3A9C57FDCDD9}" type="presParOf" srcId="{48F20FF5-C2DE-524A-8433-C346C005F814}" destId="{52393C46-4427-6D4A-A855-C9C9672C74F9}" srcOrd="0" destOrd="0" presId="urn:microsoft.com/office/officeart/2005/8/layout/hierarchy2"/>
    <dgm:cxn modelId="{D4925008-E4CF-8E40-8E47-496AE1370684}" type="presParOf" srcId="{EB8C15C9-A649-4145-ABDD-FD465B00B693}" destId="{A5BFC9E6-74B3-A94D-B45B-DCD1531944AB}" srcOrd="1" destOrd="0" presId="urn:microsoft.com/office/officeart/2005/8/layout/hierarchy2"/>
    <dgm:cxn modelId="{8FA557AE-9512-174B-A4AF-2FD82E04697D}" type="presParOf" srcId="{A5BFC9E6-74B3-A94D-B45B-DCD1531944AB}" destId="{CB6F7F6F-F7F4-FA46-B1D4-3BA08CC029CD}" srcOrd="0" destOrd="0" presId="urn:microsoft.com/office/officeart/2005/8/layout/hierarchy2"/>
    <dgm:cxn modelId="{02E5F755-E0C4-EB40-B252-2A912DEF07E8}" type="presParOf" srcId="{A5BFC9E6-74B3-A94D-B45B-DCD1531944AB}" destId="{DC2CDEE9-9B25-DD41-9189-AED33DC9071C}" srcOrd="1" destOrd="0" presId="urn:microsoft.com/office/officeart/2005/8/layout/hierarchy2"/>
    <dgm:cxn modelId="{13896EE9-9020-904D-847F-B75E6FAF2918}" type="presParOf" srcId="{EB8C15C9-A649-4145-ABDD-FD465B00B693}" destId="{0EFC6841-F76C-8B4E-BC8C-D77CF06C4EFE}" srcOrd="2" destOrd="0" presId="urn:microsoft.com/office/officeart/2005/8/layout/hierarchy2"/>
    <dgm:cxn modelId="{63144C12-67F8-904E-A46D-B6D8971A6A24}" type="presParOf" srcId="{0EFC6841-F76C-8B4E-BC8C-D77CF06C4EFE}" destId="{BDBE087B-B450-B94A-835D-7B226787E45B}" srcOrd="0" destOrd="0" presId="urn:microsoft.com/office/officeart/2005/8/layout/hierarchy2"/>
    <dgm:cxn modelId="{C04D0D2D-2EA8-844D-A0CF-C1BD07B271FB}" type="presParOf" srcId="{EB8C15C9-A649-4145-ABDD-FD465B00B693}" destId="{C449AC6A-7D28-8A46-AC11-87D978FD0B31}" srcOrd="3" destOrd="0" presId="urn:microsoft.com/office/officeart/2005/8/layout/hierarchy2"/>
    <dgm:cxn modelId="{152842AE-66DF-5D42-B58F-745150D09872}" type="presParOf" srcId="{C449AC6A-7D28-8A46-AC11-87D978FD0B31}" destId="{3DA64116-403C-F14C-AECB-C073890A3C79}" srcOrd="0" destOrd="0" presId="urn:microsoft.com/office/officeart/2005/8/layout/hierarchy2"/>
    <dgm:cxn modelId="{9289F24F-3115-1349-A94C-9AD97F7E2267}" type="presParOf" srcId="{C449AC6A-7D28-8A46-AC11-87D978FD0B31}" destId="{877BA6A1-E4FB-5D4F-8DBA-2E0E51A87CF2}" srcOrd="1" destOrd="0" presId="urn:microsoft.com/office/officeart/2005/8/layout/hierarchy2"/>
    <dgm:cxn modelId="{0521901D-14FD-734D-AEA6-06FC9CC45184}" type="presParOf" srcId="{EB8C15C9-A649-4145-ABDD-FD465B00B693}" destId="{9DC3259A-A032-2D40-A032-E1EC120329CD}" srcOrd="4" destOrd="0" presId="urn:microsoft.com/office/officeart/2005/8/layout/hierarchy2"/>
    <dgm:cxn modelId="{A166900F-4A7A-1242-A710-46568D011FC7}" type="presParOf" srcId="{9DC3259A-A032-2D40-A032-E1EC120329CD}" destId="{E77060A4-EE2A-734A-8F79-23ECCA75A3C1}" srcOrd="0" destOrd="0" presId="urn:microsoft.com/office/officeart/2005/8/layout/hierarchy2"/>
    <dgm:cxn modelId="{157251FD-315A-1843-940C-6E4652EBC100}" type="presParOf" srcId="{EB8C15C9-A649-4145-ABDD-FD465B00B693}" destId="{EFAA6DD6-CE8E-E143-B8B6-2556EB504F89}" srcOrd="5" destOrd="0" presId="urn:microsoft.com/office/officeart/2005/8/layout/hierarchy2"/>
    <dgm:cxn modelId="{EC2CCF9B-872C-254B-9E9B-524BCD5A8D2D}" type="presParOf" srcId="{EFAA6DD6-CE8E-E143-B8B6-2556EB504F89}" destId="{060B39CD-47DE-E24D-BE01-B3AB0E2BCCFB}" srcOrd="0" destOrd="0" presId="urn:microsoft.com/office/officeart/2005/8/layout/hierarchy2"/>
    <dgm:cxn modelId="{D78DB56E-1BE1-B74F-AB40-6F7A628F737C}" type="presParOf" srcId="{EFAA6DD6-CE8E-E143-B8B6-2556EB504F89}" destId="{DCDD906E-A8B2-A34B-94F5-7E80FA84D4B3}" srcOrd="1" destOrd="0" presId="urn:microsoft.com/office/officeart/2005/8/layout/hierarchy2"/>
    <dgm:cxn modelId="{FE3EAE91-1A07-9145-876C-A75EBC76900D}" type="presParOf" srcId="{0537EE37-EA31-3146-8CB5-FF8DA46BAEF5}" destId="{E6AC2762-EA82-8242-914F-114F9C1D3285}" srcOrd="2" destOrd="0" presId="urn:microsoft.com/office/officeart/2005/8/layout/hierarchy2"/>
    <dgm:cxn modelId="{B8C067B8-7A23-8D43-96EC-FD68B030B935}" type="presParOf" srcId="{E6AC2762-EA82-8242-914F-114F9C1D3285}" destId="{E1D16E34-9973-5748-AC50-286709F1849C}" srcOrd="0" destOrd="0" presId="urn:microsoft.com/office/officeart/2005/8/layout/hierarchy2"/>
    <dgm:cxn modelId="{D6E8ED46-467C-A943-9AB7-FD5A6298957A}" type="presParOf" srcId="{E6AC2762-EA82-8242-914F-114F9C1D3285}" destId="{93D004F8-07F9-4E42-AE98-84D2E050528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2E006F-7D66-49C4-A6E3-4E75A40E531C}" type="doc">
      <dgm:prSet loTypeId="urn:microsoft.com/office/officeart/2005/8/layout/vList5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9B2DF93D-AFFD-4248-BCE3-5E529E9CA33F}">
      <dgm:prSet/>
      <dgm:spPr/>
      <dgm:t>
        <a:bodyPr/>
        <a:lstStyle/>
        <a:p>
          <a:r>
            <a:rPr lang="en-GB" b="1" i="0"/>
            <a:t>Hoftede’s Dimensions</a:t>
          </a:r>
          <a:endParaRPr lang="en-US"/>
        </a:p>
      </dgm:t>
    </dgm:pt>
    <dgm:pt modelId="{875BE11C-A614-45BA-968E-6E0140786F70}" type="parTrans" cxnId="{D31F9C87-C8D2-483C-83D0-ABADDF050C12}">
      <dgm:prSet/>
      <dgm:spPr/>
      <dgm:t>
        <a:bodyPr/>
        <a:lstStyle/>
        <a:p>
          <a:endParaRPr lang="en-US"/>
        </a:p>
      </dgm:t>
    </dgm:pt>
    <dgm:pt modelId="{EDF8553D-FC88-42F7-9D4F-E216DDAE0D40}" type="sibTrans" cxnId="{D31F9C87-C8D2-483C-83D0-ABADDF050C12}">
      <dgm:prSet/>
      <dgm:spPr/>
      <dgm:t>
        <a:bodyPr/>
        <a:lstStyle/>
        <a:p>
          <a:endParaRPr lang="en-US"/>
        </a:p>
      </dgm:t>
    </dgm:pt>
    <dgm:pt modelId="{CC3911B5-9BD9-4F87-AE15-69C372D515B7}">
      <dgm:prSet/>
      <dgm:spPr/>
      <dgm:t>
        <a:bodyPr/>
        <a:lstStyle/>
        <a:p>
          <a:r>
            <a:rPr lang="en-GB" b="0" i="0"/>
            <a:t>UK: Low Power Distance, Individualist</a:t>
          </a:r>
          <a:endParaRPr lang="en-US"/>
        </a:p>
      </dgm:t>
    </dgm:pt>
    <dgm:pt modelId="{8EC4C8B9-44DD-4F4D-A665-60B442FF99A0}" type="parTrans" cxnId="{B5B710B9-2FDF-4B85-BADD-E195A3914B94}">
      <dgm:prSet/>
      <dgm:spPr/>
      <dgm:t>
        <a:bodyPr/>
        <a:lstStyle/>
        <a:p>
          <a:endParaRPr lang="en-US"/>
        </a:p>
      </dgm:t>
    </dgm:pt>
    <dgm:pt modelId="{E8FB48B1-2A20-48F0-8BAA-27620444A001}" type="sibTrans" cxnId="{B5B710B9-2FDF-4B85-BADD-E195A3914B94}">
      <dgm:prSet/>
      <dgm:spPr/>
      <dgm:t>
        <a:bodyPr/>
        <a:lstStyle/>
        <a:p>
          <a:endParaRPr lang="en-US"/>
        </a:p>
      </dgm:t>
    </dgm:pt>
    <dgm:pt modelId="{1860F0CA-B95B-4846-B7E9-3A223A87241B}">
      <dgm:prSet/>
      <dgm:spPr/>
      <dgm:t>
        <a:bodyPr/>
        <a:lstStyle/>
        <a:p>
          <a:r>
            <a:rPr lang="en-GB" b="0" i="0"/>
            <a:t>China: High Power Distance, Collectivist</a:t>
          </a:r>
          <a:endParaRPr lang="en-US"/>
        </a:p>
      </dgm:t>
    </dgm:pt>
    <dgm:pt modelId="{98DC4B98-41C8-4C1E-9D85-26C589727481}" type="parTrans" cxnId="{481B1CD5-8DF8-4674-83B1-E50E71F68652}">
      <dgm:prSet/>
      <dgm:spPr/>
      <dgm:t>
        <a:bodyPr/>
        <a:lstStyle/>
        <a:p>
          <a:endParaRPr lang="en-US"/>
        </a:p>
      </dgm:t>
    </dgm:pt>
    <dgm:pt modelId="{FD0C895D-4E5A-4EEE-AAA4-53AC3E6FF935}" type="sibTrans" cxnId="{481B1CD5-8DF8-4674-83B1-E50E71F68652}">
      <dgm:prSet/>
      <dgm:spPr/>
      <dgm:t>
        <a:bodyPr/>
        <a:lstStyle/>
        <a:p>
          <a:endParaRPr lang="en-US"/>
        </a:p>
      </dgm:t>
    </dgm:pt>
    <dgm:pt modelId="{74A32A71-26ED-4AF8-ADFF-30C3A59E57C9}">
      <dgm:prSet/>
      <dgm:spPr/>
      <dgm:t>
        <a:bodyPr/>
        <a:lstStyle/>
        <a:p>
          <a:r>
            <a:rPr lang="en-GB" b="1" i="0"/>
            <a:t>Hall’s Context Theory</a:t>
          </a:r>
          <a:endParaRPr lang="en-US"/>
        </a:p>
      </dgm:t>
    </dgm:pt>
    <dgm:pt modelId="{773E711A-8FD8-4194-9ED9-0137D65DBD88}" type="parTrans" cxnId="{517CE21D-4A1A-4975-AD17-D8F4898E223D}">
      <dgm:prSet/>
      <dgm:spPr/>
      <dgm:t>
        <a:bodyPr/>
        <a:lstStyle/>
        <a:p>
          <a:endParaRPr lang="en-US"/>
        </a:p>
      </dgm:t>
    </dgm:pt>
    <dgm:pt modelId="{48CEAB63-E6C5-4B78-8F83-E7AEA3487C4E}" type="sibTrans" cxnId="{517CE21D-4A1A-4975-AD17-D8F4898E223D}">
      <dgm:prSet/>
      <dgm:spPr/>
      <dgm:t>
        <a:bodyPr/>
        <a:lstStyle/>
        <a:p>
          <a:endParaRPr lang="en-US"/>
        </a:p>
      </dgm:t>
    </dgm:pt>
    <dgm:pt modelId="{455D1C73-CABF-4C14-9EF8-81AB6973118C}">
      <dgm:prSet/>
      <dgm:spPr/>
      <dgm:t>
        <a:bodyPr/>
        <a:lstStyle/>
        <a:p>
          <a:r>
            <a:rPr lang="en-GB" b="0" i="0"/>
            <a:t>UK: Low-context (explicit, direct)</a:t>
          </a:r>
          <a:endParaRPr lang="en-US"/>
        </a:p>
      </dgm:t>
    </dgm:pt>
    <dgm:pt modelId="{09EDAAFC-08B0-4F2F-8860-7C450D1A3840}" type="parTrans" cxnId="{0D8511CD-1D15-40D7-AB2E-BB5542858947}">
      <dgm:prSet/>
      <dgm:spPr/>
      <dgm:t>
        <a:bodyPr/>
        <a:lstStyle/>
        <a:p>
          <a:endParaRPr lang="en-US"/>
        </a:p>
      </dgm:t>
    </dgm:pt>
    <dgm:pt modelId="{394B7EFF-4D9F-408A-B9FE-B4164E12A0BC}" type="sibTrans" cxnId="{0D8511CD-1D15-40D7-AB2E-BB5542858947}">
      <dgm:prSet/>
      <dgm:spPr/>
      <dgm:t>
        <a:bodyPr/>
        <a:lstStyle/>
        <a:p>
          <a:endParaRPr lang="en-US"/>
        </a:p>
      </dgm:t>
    </dgm:pt>
    <dgm:pt modelId="{CC01B14A-E4C1-4307-B199-8716C9DCEBAB}">
      <dgm:prSet/>
      <dgm:spPr/>
      <dgm:t>
        <a:bodyPr/>
        <a:lstStyle/>
        <a:p>
          <a:r>
            <a:rPr lang="en-GB" b="0" i="0"/>
            <a:t>China: High-context (implicit, indirect)</a:t>
          </a:r>
          <a:endParaRPr lang="en-US"/>
        </a:p>
      </dgm:t>
    </dgm:pt>
    <dgm:pt modelId="{8BDCD848-FE5F-43B9-BAC3-B686C91496C0}" type="parTrans" cxnId="{D7B386FC-D802-450F-A011-85B91D9C3D1E}">
      <dgm:prSet/>
      <dgm:spPr/>
      <dgm:t>
        <a:bodyPr/>
        <a:lstStyle/>
        <a:p>
          <a:endParaRPr lang="en-US"/>
        </a:p>
      </dgm:t>
    </dgm:pt>
    <dgm:pt modelId="{3B28F4A4-9D76-4F0C-BE51-24F2B96BCF61}" type="sibTrans" cxnId="{D7B386FC-D802-450F-A011-85B91D9C3D1E}">
      <dgm:prSet/>
      <dgm:spPr/>
      <dgm:t>
        <a:bodyPr/>
        <a:lstStyle/>
        <a:p>
          <a:endParaRPr lang="en-US"/>
        </a:p>
      </dgm:t>
    </dgm:pt>
    <dgm:pt modelId="{3A7294D0-8F8E-43DC-B9B0-17E53AA657C7}">
      <dgm:prSet/>
      <dgm:spPr/>
      <dgm:t>
        <a:bodyPr/>
        <a:lstStyle/>
        <a:p>
          <a:r>
            <a:rPr lang="en-GB" b="1" i="0"/>
            <a:t>Trompenaars &amp; Hampden-Turner</a:t>
          </a:r>
          <a:endParaRPr lang="en-US"/>
        </a:p>
      </dgm:t>
    </dgm:pt>
    <dgm:pt modelId="{1F555672-563D-44C6-BC9B-E199C9DBC370}" type="parTrans" cxnId="{6B216ECA-FB67-41CB-81E6-995D4FA63F90}">
      <dgm:prSet/>
      <dgm:spPr/>
      <dgm:t>
        <a:bodyPr/>
        <a:lstStyle/>
        <a:p>
          <a:endParaRPr lang="en-US"/>
        </a:p>
      </dgm:t>
    </dgm:pt>
    <dgm:pt modelId="{27D86615-53ED-4CBD-995A-0AA6AFB96ABD}" type="sibTrans" cxnId="{6B216ECA-FB67-41CB-81E6-995D4FA63F90}">
      <dgm:prSet/>
      <dgm:spPr/>
      <dgm:t>
        <a:bodyPr/>
        <a:lstStyle/>
        <a:p>
          <a:endParaRPr lang="en-US"/>
        </a:p>
      </dgm:t>
    </dgm:pt>
    <dgm:pt modelId="{519543A5-A90E-47E7-9738-CA5BDE31E9D5}">
      <dgm:prSet/>
      <dgm:spPr/>
      <dgm:t>
        <a:bodyPr/>
        <a:lstStyle/>
        <a:p>
          <a:r>
            <a:rPr lang="en-GB" b="0" i="0"/>
            <a:t>Universalism (UK) vs. Particularism (China)</a:t>
          </a:r>
          <a:endParaRPr lang="en-US"/>
        </a:p>
      </dgm:t>
    </dgm:pt>
    <dgm:pt modelId="{7205B437-F17C-4CEC-84DB-1DBB7FA85986}" type="parTrans" cxnId="{A019D873-93CE-41FB-BC14-FB7651912129}">
      <dgm:prSet/>
      <dgm:spPr/>
      <dgm:t>
        <a:bodyPr/>
        <a:lstStyle/>
        <a:p>
          <a:endParaRPr lang="en-US"/>
        </a:p>
      </dgm:t>
    </dgm:pt>
    <dgm:pt modelId="{D141A3CA-F0C7-4B3D-8F65-9E9F81655340}" type="sibTrans" cxnId="{A019D873-93CE-41FB-BC14-FB7651912129}">
      <dgm:prSet/>
      <dgm:spPr/>
      <dgm:t>
        <a:bodyPr/>
        <a:lstStyle/>
        <a:p>
          <a:endParaRPr lang="en-US"/>
        </a:p>
      </dgm:t>
    </dgm:pt>
    <dgm:pt modelId="{9B675C5B-5EE0-714E-910B-73393F0277EC}" type="pres">
      <dgm:prSet presAssocID="{852E006F-7D66-49C4-A6E3-4E75A40E531C}" presName="Name0" presStyleCnt="0">
        <dgm:presLayoutVars>
          <dgm:dir/>
          <dgm:animLvl val="lvl"/>
          <dgm:resizeHandles val="exact"/>
        </dgm:presLayoutVars>
      </dgm:prSet>
      <dgm:spPr/>
    </dgm:pt>
    <dgm:pt modelId="{23572959-9D3B-3F4F-A139-C0891F98FD7A}" type="pres">
      <dgm:prSet presAssocID="{9B2DF93D-AFFD-4248-BCE3-5E529E9CA33F}" presName="linNode" presStyleCnt="0"/>
      <dgm:spPr/>
    </dgm:pt>
    <dgm:pt modelId="{0746FEC9-1BFD-2C4F-BD4C-FB7DD4321928}" type="pres">
      <dgm:prSet presAssocID="{9B2DF93D-AFFD-4248-BCE3-5E529E9CA33F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3120205D-B83E-854C-BC8E-A212DC93BCE2}" type="pres">
      <dgm:prSet presAssocID="{9B2DF93D-AFFD-4248-BCE3-5E529E9CA33F}" presName="descendantText" presStyleLbl="alignAccFollowNode1" presStyleIdx="0" presStyleCnt="3">
        <dgm:presLayoutVars>
          <dgm:bulletEnabled val="1"/>
        </dgm:presLayoutVars>
      </dgm:prSet>
      <dgm:spPr/>
    </dgm:pt>
    <dgm:pt modelId="{4BB07F1F-5888-CF48-B121-9C2C44BCB90E}" type="pres">
      <dgm:prSet presAssocID="{EDF8553D-FC88-42F7-9D4F-E216DDAE0D40}" presName="sp" presStyleCnt="0"/>
      <dgm:spPr/>
    </dgm:pt>
    <dgm:pt modelId="{8CA40401-EB13-AC44-8E1F-B6281544573C}" type="pres">
      <dgm:prSet presAssocID="{74A32A71-26ED-4AF8-ADFF-30C3A59E57C9}" presName="linNode" presStyleCnt="0"/>
      <dgm:spPr/>
    </dgm:pt>
    <dgm:pt modelId="{A970745E-EF99-2645-B2B7-4A1E464B9BDB}" type="pres">
      <dgm:prSet presAssocID="{74A32A71-26ED-4AF8-ADFF-30C3A59E57C9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6D39F18E-79E2-3649-9532-ECB9CC4C4F9D}" type="pres">
      <dgm:prSet presAssocID="{74A32A71-26ED-4AF8-ADFF-30C3A59E57C9}" presName="descendantText" presStyleLbl="alignAccFollowNode1" presStyleIdx="1" presStyleCnt="3">
        <dgm:presLayoutVars>
          <dgm:bulletEnabled val="1"/>
        </dgm:presLayoutVars>
      </dgm:prSet>
      <dgm:spPr/>
    </dgm:pt>
    <dgm:pt modelId="{E03A3126-9CAD-434F-9F3C-5E6EC5B102C8}" type="pres">
      <dgm:prSet presAssocID="{48CEAB63-E6C5-4B78-8F83-E7AEA3487C4E}" presName="sp" presStyleCnt="0"/>
      <dgm:spPr/>
    </dgm:pt>
    <dgm:pt modelId="{F7F33556-C288-294E-8DD9-5B3D8A31240C}" type="pres">
      <dgm:prSet presAssocID="{3A7294D0-8F8E-43DC-B9B0-17E53AA657C7}" presName="linNode" presStyleCnt="0"/>
      <dgm:spPr/>
    </dgm:pt>
    <dgm:pt modelId="{98B3E72F-2E84-5F4A-9287-7DA2CD26BDA3}" type="pres">
      <dgm:prSet presAssocID="{3A7294D0-8F8E-43DC-B9B0-17E53AA657C7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FE3271EC-35DD-EE49-B97D-6EB642E7B102}" type="pres">
      <dgm:prSet presAssocID="{3A7294D0-8F8E-43DC-B9B0-17E53AA657C7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517CE21D-4A1A-4975-AD17-D8F4898E223D}" srcId="{852E006F-7D66-49C4-A6E3-4E75A40E531C}" destId="{74A32A71-26ED-4AF8-ADFF-30C3A59E57C9}" srcOrd="1" destOrd="0" parTransId="{773E711A-8FD8-4194-9ED9-0137D65DBD88}" sibTransId="{48CEAB63-E6C5-4B78-8F83-E7AEA3487C4E}"/>
    <dgm:cxn modelId="{9556F346-FA67-0B4B-8023-98FEC2E6B1B3}" type="presOf" srcId="{852E006F-7D66-49C4-A6E3-4E75A40E531C}" destId="{9B675C5B-5EE0-714E-910B-73393F0277EC}" srcOrd="0" destOrd="0" presId="urn:microsoft.com/office/officeart/2005/8/layout/vList5"/>
    <dgm:cxn modelId="{B9AAA95A-CBDB-BC45-B954-BF73FF458BC1}" type="presOf" srcId="{519543A5-A90E-47E7-9738-CA5BDE31E9D5}" destId="{FE3271EC-35DD-EE49-B97D-6EB642E7B102}" srcOrd="0" destOrd="0" presId="urn:microsoft.com/office/officeart/2005/8/layout/vList5"/>
    <dgm:cxn modelId="{A019D873-93CE-41FB-BC14-FB7651912129}" srcId="{3A7294D0-8F8E-43DC-B9B0-17E53AA657C7}" destId="{519543A5-A90E-47E7-9738-CA5BDE31E9D5}" srcOrd="0" destOrd="0" parTransId="{7205B437-F17C-4CEC-84DB-1DBB7FA85986}" sibTransId="{D141A3CA-F0C7-4B3D-8F65-9E9F81655340}"/>
    <dgm:cxn modelId="{D31F9C87-C8D2-483C-83D0-ABADDF050C12}" srcId="{852E006F-7D66-49C4-A6E3-4E75A40E531C}" destId="{9B2DF93D-AFFD-4248-BCE3-5E529E9CA33F}" srcOrd="0" destOrd="0" parTransId="{875BE11C-A614-45BA-968E-6E0140786F70}" sibTransId="{EDF8553D-FC88-42F7-9D4F-E216DDAE0D40}"/>
    <dgm:cxn modelId="{DAF2F492-445E-B74D-A43C-8A068A296DC0}" type="presOf" srcId="{1860F0CA-B95B-4846-B7E9-3A223A87241B}" destId="{3120205D-B83E-854C-BC8E-A212DC93BCE2}" srcOrd="0" destOrd="1" presId="urn:microsoft.com/office/officeart/2005/8/layout/vList5"/>
    <dgm:cxn modelId="{B5B710B9-2FDF-4B85-BADD-E195A3914B94}" srcId="{9B2DF93D-AFFD-4248-BCE3-5E529E9CA33F}" destId="{CC3911B5-9BD9-4F87-AE15-69C372D515B7}" srcOrd="0" destOrd="0" parTransId="{8EC4C8B9-44DD-4F4D-A665-60B442FF99A0}" sibTransId="{E8FB48B1-2A20-48F0-8BAA-27620444A001}"/>
    <dgm:cxn modelId="{483050C0-6F0F-9B40-81D2-83E68721DDA2}" type="presOf" srcId="{455D1C73-CABF-4C14-9EF8-81AB6973118C}" destId="{6D39F18E-79E2-3649-9532-ECB9CC4C4F9D}" srcOrd="0" destOrd="0" presId="urn:microsoft.com/office/officeart/2005/8/layout/vList5"/>
    <dgm:cxn modelId="{6B216ECA-FB67-41CB-81E6-995D4FA63F90}" srcId="{852E006F-7D66-49C4-A6E3-4E75A40E531C}" destId="{3A7294D0-8F8E-43DC-B9B0-17E53AA657C7}" srcOrd="2" destOrd="0" parTransId="{1F555672-563D-44C6-BC9B-E199C9DBC370}" sibTransId="{27D86615-53ED-4CBD-995A-0AA6AFB96ABD}"/>
    <dgm:cxn modelId="{0D8511CD-1D15-40D7-AB2E-BB5542858947}" srcId="{74A32A71-26ED-4AF8-ADFF-30C3A59E57C9}" destId="{455D1C73-CABF-4C14-9EF8-81AB6973118C}" srcOrd="0" destOrd="0" parTransId="{09EDAAFC-08B0-4F2F-8860-7C450D1A3840}" sibTransId="{394B7EFF-4D9F-408A-B9FE-B4164E12A0BC}"/>
    <dgm:cxn modelId="{CDAE2CD0-837A-D348-8B7B-582A48A72F6C}" type="presOf" srcId="{74A32A71-26ED-4AF8-ADFF-30C3A59E57C9}" destId="{A970745E-EF99-2645-B2B7-4A1E464B9BDB}" srcOrd="0" destOrd="0" presId="urn:microsoft.com/office/officeart/2005/8/layout/vList5"/>
    <dgm:cxn modelId="{2226A9D4-0D09-4A47-88B6-AF2DE424BDBB}" type="presOf" srcId="{CC3911B5-9BD9-4F87-AE15-69C372D515B7}" destId="{3120205D-B83E-854C-BC8E-A212DC93BCE2}" srcOrd="0" destOrd="0" presId="urn:microsoft.com/office/officeart/2005/8/layout/vList5"/>
    <dgm:cxn modelId="{481B1CD5-8DF8-4674-83B1-E50E71F68652}" srcId="{9B2DF93D-AFFD-4248-BCE3-5E529E9CA33F}" destId="{1860F0CA-B95B-4846-B7E9-3A223A87241B}" srcOrd="1" destOrd="0" parTransId="{98DC4B98-41C8-4C1E-9D85-26C589727481}" sibTransId="{FD0C895D-4E5A-4EEE-AAA4-53AC3E6FF935}"/>
    <dgm:cxn modelId="{9DA665D9-7AC5-2047-A24B-CD7D95A25956}" type="presOf" srcId="{3A7294D0-8F8E-43DC-B9B0-17E53AA657C7}" destId="{98B3E72F-2E84-5F4A-9287-7DA2CD26BDA3}" srcOrd="0" destOrd="0" presId="urn:microsoft.com/office/officeart/2005/8/layout/vList5"/>
    <dgm:cxn modelId="{F62382DE-727F-FA43-9963-B13693FB4FAA}" type="presOf" srcId="{CC01B14A-E4C1-4307-B199-8716C9DCEBAB}" destId="{6D39F18E-79E2-3649-9532-ECB9CC4C4F9D}" srcOrd="0" destOrd="1" presId="urn:microsoft.com/office/officeart/2005/8/layout/vList5"/>
    <dgm:cxn modelId="{160477F6-FB5E-4E43-8F9A-E14D28F61AF7}" type="presOf" srcId="{9B2DF93D-AFFD-4248-BCE3-5E529E9CA33F}" destId="{0746FEC9-1BFD-2C4F-BD4C-FB7DD4321928}" srcOrd="0" destOrd="0" presId="urn:microsoft.com/office/officeart/2005/8/layout/vList5"/>
    <dgm:cxn modelId="{D7B386FC-D802-450F-A011-85B91D9C3D1E}" srcId="{74A32A71-26ED-4AF8-ADFF-30C3A59E57C9}" destId="{CC01B14A-E4C1-4307-B199-8716C9DCEBAB}" srcOrd="1" destOrd="0" parTransId="{8BDCD848-FE5F-43B9-BAC3-B686C91496C0}" sibTransId="{3B28F4A4-9D76-4F0C-BE51-24F2B96BCF61}"/>
    <dgm:cxn modelId="{42DA69AC-0906-9946-8CED-C8200A634190}" type="presParOf" srcId="{9B675C5B-5EE0-714E-910B-73393F0277EC}" destId="{23572959-9D3B-3F4F-A139-C0891F98FD7A}" srcOrd="0" destOrd="0" presId="urn:microsoft.com/office/officeart/2005/8/layout/vList5"/>
    <dgm:cxn modelId="{38D33F1F-ED24-074A-B61F-E97344F000B1}" type="presParOf" srcId="{23572959-9D3B-3F4F-A139-C0891F98FD7A}" destId="{0746FEC9-1BFD-2C4F-BD4C-FB7DD4321928}" srcOrd="0" destOrd="0" presId="urn:microsoft.com/office/officeart/2005/8/layout/vList5"/>
    <dgm:cxn modelId="{865D8AC1-801D-BF4C-A4E0-FD1B9881F4E1}" type="presParOf" srcId="{23572959-9D3B-3F4F-A139-C0891F98FD7A}" destId="{3120205D-B83E-854C-BC8E-A212DC93BCE2}" srcOrd="1" destOrd="0" presId="urn:microsoft.com/office/officeart/2005/8/layout/vList5"/>
    <dgm:cxn modelId="{8437A078-561A-594E-935E-3352D531425E}" type="presParOf" srcId="{9B675C5B-5EE0-714E-910B-73393F0277EC}" destId="{4BB07F1F-5888-CF48-B121-9C2C44BCB90E}" srcOrd="1" destOrd="0" presId="urn:microsoft.com/office/officeart/2005/8/layout/vList5"/>
    <dgm:cxn modelId="{81EB879A-4B98-6F4F-A1D4-00F56E6B1B23}" type="presParOf" srcId="{9B675C5B-5EE0-714E-910B-73393F0277EC}" destId="{8CA40401-EB13-AC44-8E1F-B6281544573C}" srcOrd="2" destOrd="0" presId="urn:microsoft.com/office/officeart/2005/8/layout/vList5"/>
    <dgm:cxn modelId="{149DE32A-9C4D-6949-9E49-832EDD1B65CC}" type="presParOf" srcId="{8CA40401-EB13-AC44-8E1F-B6281544573C}" destId="{A970745E-EF99-2645-B2B7-4A1E464B9BDB}" srcOrd="0" destOrd="0" presId="urn:microsoft.com/office/officeart/2005/8/layout/vList5"/>
    <dgm:cxn modelId="{8ABD6D09-A318-264E-BAB0-8A91BF4D60EE}" type="presParOf" srcId="{8CA40401-EB13-AC44-8E1F-B6281544573C}" destId="{6D39F18E-79E2-3649-9532-ECB9CC4C4F9D}" srcOrd="1" destOrd="0" presId="urn:microsoft.com/office/officeart/2005/8/layout/vList5"/>
    <dgm:cxn modelId="{138CFF98-F827-F34D-BCD0-AED73C425306}" type="presParOf" srcId="{9B675C5B-5EE0-714E-910B-73393F0277EC}" destId="{E03A3126-9CAD-434F-9F3C-5E6EC5B102C8}" srcOrd="3" destOrd="0" presId="urn:microsoft.com/office/officeart/2005/8/layout/vList5"/>
    <dgm:cxn modelId="{12A10A0F-53EF-F648-AF3A-D590EEDE317A}" type="presParOf" srcId="{9B675C5B-5EE0-714E-910B-73393F0277EC}" destId="{F7F33556-C288-294E-8DD9-5B3D8A31240C}" srcOrd="4" destOrd="0" presId="urn:microsoft.com/office/officeart/2005/8/layout/vList5"/>
    <dgm:cxn modelId="{ABC79CD9-9B16-F94E-9E0D-BF17FA1B2143}" type="presParOf" srcId="{F7F33556-C288-294E-8DD9-5B3D8A31240C}" destId="{98B3E72F-2E84-5F4A-9287-7DA2CD26BDA3}" srcOrd="0" destOrd="0" presId="urn:microsoft.com/office/officeart/2005/8/layout/vList5"/>
    <dgm:cxn modelId="{B5336A88-A505-3241-B385-AEA93A51240C}" type="presParOf" srcId="{F7F33556-C288-294E-8DD9-5B3D8A31240C}" destId="{FE3271EC-35DD-EE49-B97D-6EB642E7B10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A9B0D5D-70A6-49CE-8D39-47160DF11972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E35DF43-90B7-464C-8B2C-588992834E7D}">
      <dgm:prSet/>
      <dgm:spPr/>
      <dgm:t>
        <a:bodyPr/>
        <a:lstStyle/>
        <a:p>
          <a:r>
            <a:rPr lang="en-GB" b="1" i="0"/>
            <a:t>2017 equity swap</a:t>
          </a:r>
          <a:r>
            <a:rPr lang="en-GB" b="0" i="0"/>
            <a:t>: Spotify &amp; Tencent bought minority stakes in each other.</a:t>
          </a:r>
          <a:endParaRPr lang="en-US"/>
        </a:p>
      </dgm:t>
    </dgm:pt>
    <dgm:pt modelId="{3E339BF8-8266-4585-B83E-D09E42A7B250}" type="parTrans" cxnId="{52B90573-C45A-465A-8504-59A4BE1D9A13}">
      <dgm:prSet/>
      <dgm:spPr/>
      <dgm:t>
        <a:bodyPr/>
        <a:lstStyle/>
        <a:p>
          <a:endParaRPr lang="en-US"/>
        </a:p>
      </dgm:t>
    </dgm:pt>
    <dgm:pt modelId="{55163C1D-5574-4618-960E-96722B610CFA}" type="sibTrans" cxnId="{52B90573-C45A-465A-8504-59A4BE1D9A13}">
      <dgm:prSet/>
      <dgm:spPr/>
      <dgm:t>
        <a:bodyPr/>
        <a:lstStyle/>
        <a:p>
          <a:endParaRPr lang="en-US"/>
        </a:p>
      </dgm:t>
    </dgm:pt>
    <dgm:pt modelId="{D5E0B9A6-B952-4545-B576-00BF04935075}">
      <dgm:prSet/>
      <dgm:spPr/>
      <dgm:t>
        <a:bodyPr/>
        <a:lstStyle/>
        <a:p>
          <a:r>
            <a:rPr lang="en-GB" b="0" i="0"/>
            <a:t>No content-sharing, but </a:t>
          </a:r>
          <a:r>
            <a:rPr lang="en-GB" b="1" i="0"/>
            <a:t>strategic market positioning</a:t>
          </a:r>
          <a:r>
            <a:rPr lang="en-GB" b="0" i="0"/>
            <a:t>.</a:t>
          </a:r>
          <a:endParaRPr lang="en-US"/>
        </a:p>
      </dgm:t>
    </dgm:pt>
    <dgm:pt modelId="{F262F1FF-4F09-4FC4-8113-753DFE8A9D75}" type="parTrans" cxnId="{077F7A36-51F0-43A7-938B-9CAA22978746}">
      <dgm:prSet/>
      <dgm:spPr/>
      <dgm:t>
        <a:bodyPr/>
        <a:lstStyle/>
        <a:p>
          <a:endParaRPr lang="en-US"/>
        </a:p>
      </dgm:t>
    </dgm:pt>
    <dgm:pt modelId="{F508CCEC-2FEB-496B-B915-299E96A15463}" type="sibTrans" cxnId="{077F7A36-51F0-43A7-938B-9CAA22978746}">
      <dgm:prSet/>
      <dgm:spPr/>
      <dgm:t>
        <a:bodyPr/>
        <a:lstStyle/>
        <a:p>
          <a:endParaRPr lang="en-US"/>
        </a:p>
      </dgm:t>
    </dgm:pt>
    <dgm:pt modelId="{10F56A0C-1E1D-4FED-A117-BCF4EC6AE165}">
      <dgm:prSet/>
      <dgm:spPr/>
      <dgm:t>
        <a:bodyPr/>
        <a:lstStyle/>
        <a:p>
          <a:r>
            <a:rPr lang="en-GB" b="0" i="0"/>
            <a:t>Aimed at stronger negotiation power with labels and expansion awareness.</a:t>
          </a:r>
          <a:endParaRPr lang="en-US"/>
        </a:p>
      </dgm:t>
    </dgm:pt>
    <dgm:pt modelId="{E8294EF6-BDCE-498C-B401-5559C90B0945}" type="parTrans" cxnId="{AC4600C7-468F-42F5-9AFD-4AD0D3249F03}">
      <dgm:prSet/>
      <dgm:spPr/>
      <dgm:t>
        <a:bodyPr/>
        <a:lstStyle/>
        <a:p>
          <a:endParaRPr lang="en-US"/>
        </a:p>
      </dgm:t>
    </dgm:pt>
    <dgm:pt modelId="{159515F4-D857-4967-BCC3-49BB3BCD2CCB}" type="sibTrans" cxnId="{AC4600C7-468F-42F5-9AFD-4AD0D3249F03}">
      <dgm:prSet/>
      <dgm:spPr/>
      <dgm:t>
        <a:bodyPr/>
        <a:lstStyle/>
        <a:p>
          <a:endParaRPr lang="en-US"/>
        </a:p>
      </dgm:t>
    </dgm:pt>
    <dgm:pt modelId="{36F6502F-856E-6F40-A4B2-46E6DAC0F726}" type="pres">
      <dgm:prSet presAssocID="{9A9B0D5D-70A6-49CE-8D39-47160DF11972}" presName="vert0" presStyleCnt="0">
        <dgm:presLayoutVars>
          <dgm:dir/>
          <dgm:animOne val="branch"/>
          <dgm:animLvl val="lvl"/>
        </dgm:presLayoutVars>
      </dgm:prSet>
      <dgm:spPr/>
    </dgm:pt>
    <dgm:pt modelId="{6BCD27B6-4705-E140-A416-D98FE80CC861}" type="pres">
      <dgm:prSet presAssocID="{CE35DF43-90B7-464C-8B2C-588992834E7D}" presName="thickLine" presStyleLbl="alignNode1" presStyleIdx="0" presStyleCnt="3"/>
      <dgm:spPr/>
    </dgm:pt>
    <dgm:pt modelId="{3AF3D7D0-94EF-5544-BB0C-6AD4A724DAB5}" type="pres">
      <dgm:prSet presAssocID="{CE35DF43-90B7-464C-8B2C-588992834E7D}" presName="horz1" presStyleCnt="0"/>
      <dgm:spPr/>
    </dgm:pt>
    <dgm:pt modelId="{F66224C5-8D54-0D40-8298-E21D1B096D7D}" type="pres">
      <dgm:prSet presAssocID="{CE35DF43-90B7-464C-8B2C-588992834E7D}" presName="tx1" presStyleLbl="revTx" presStyleIdx="0" presStyleCnt="3"/>
      <dgm:spPr/>
    </dgm:pt>
    <dgm:pt modelId="{1BFB2E88-DC9C-3E44-84AE-A9247904AF54}" type="pres">
      <dgm:prSet presAssocID="{CE35DF43-90B7-464C-8B2C-588992834E7D}" presName="vert1" presStyleCnt="0"/>
      <dgm:spPr/>
    </dgm:pt>
    <dgm:pt modelId="{719CBA04-511E-A84B-9B74-BD60A055EE68}" type="pres">
      <dgm:prSet presAssocID="{D5E0B9A6-B952-4545-B576-00BF04935075}" presName="thickLine" presStyleLbl="alignNode1" presStyleIdx="1" presStyleCnt="3"/>
      <dgm:spPr/>
    </dgm:pt>
    <dgm:pt modelId="{C454FD92-8FA7-4248-B3FE-F76712E738B5}" type="pres">
      <dgm:prSet presAssocID="{D5E0B9A6-B952-4545-B576-00BF04935075}" presName="horz1" presStyleCnt="0"/>
      <dgm:spPr/>
    </dgm:pt>
    <dgm:pt modelId="{D961E0AC-EA9C-F74A-8E11-5D8860CC6804}" type="pres">
      <dgm:prSet presAssocID="{D5E0B9A6-B952-4545-B576-00BF04935075}" presName="tx1" presStyleLbl="revTx" presStyleIdx="1" presStyleCnt="3"/>
      <dgm:spPr/>
    </dgm:pt>
    <dgm:pt modelId="{ED67724B-E66A-6A48-8818-219EC195CBB0}" type="pres">
      <dgm:prSet presAssocID="{D5E0B9A6-B952-4545-B576-00BF04935075}" presName="vert1" presStyleCnt="0"/>
      <dgm:spPr/>
    </dgm:pt>
    <dgm:pt modelId="{B22B4ACD-6A7E-A945-81EA-BE9015C788A9}" type="pres">
      <dgm:prSet presAssocID="{10F56A0C-1E1D-4FED-A117-BCF4EC6AE165}" presName="thickLine" presStyleLbl="alignNode1" presStyleIdx="2" presStyleCnt="3"/>
      <dgm:spPr/>
    </dgm:pt>
    <dgm:pt modelId="{D76CB04D-6C58-B74F-886A-76536D055377}" type="pres">
      <dgm:prSet presAssocID="{10F56A0C-1E1D-4FED-A117-BCF4EC6AE165}" presName="horz1" presStyleCnt="0"/>
      <dgm:spPr/>
    </dgm:pt>
    <dgm:pt modelId="{69A888AD-FC89-2E4A-82B6-7442A242CD64}" type="pres">
      <dgm:prSet presAssocID="{10F56A0C-1E1D-4FED-A117-BCF4EC6AE165}" presName="tx1" presStyleLbl="revTx" presStyleIdx="2" presStyleCnt="3"/>
      <dgm:spPr/>
    </dgm:pt>
    <dgm:pt modelId="{FD1CEC5A-A04D-BC40-BDEC-D92FF795B374}" type="pres">
      <dgm:prSet presAssocID="{10F56A0C-1E1D-4FED-A117-BCF4EC6AE165}" presName="vert1" presStyleCnt="0"/>
      <dgm:spPr/>
    </dgm:pt>
  </dgm:ptLst>
  <dgm:cxnLst>
    <dgm:cxn modelId="{F7AA4E00-D524-8B49-897B-9F5A3254C13E}" type="presOf" srcId="{9A9B0D5D-70A6-49CE-8D39-47160DF11972}" destId="{36F6502F-856E-6F40-A4B2-46E6DAC0F726}" srcOrd="0" destOrd="0" presId="urn:microsoft.com/office/officeart/2008/layout/LinedList"/>
    <dgm:cxn modelId="{750CA328-5B19-E54A-9917-29AF7505A97F}" type="presOf" srcId="{D5E0B9A6-B952-4545-B576-00BF04935075}" destId="{D961E0AC-EA9C-F74A-8E11-5D8860CC6804}" srcOrd="0" destOrd="0" presId="urn:microsoft.com/office/officeart/2008/layout/LinedList"/>
    <dgm:cxn modelId="{077F7A36-51F0-43A7-938B-9CAA22978746}" srcId="{9A9B0D5D-70A6-49CE-8D39-47160DF11972}" destId="{D5E0B9A6-B952-4545-B576-00BF04935075}" srcOrd="1" destOrd="0" parTransId="{F262F1FF-4F09-4FC4-8113-753DFE8A9D75}" sibTransId="{F508CCEC-2FEB-496B-B915-299E96A15463}"/>
    <dgm:cxn modelId="{52B90573-C45A-465A-8504-59A4BE1D9A13}" srcId="{9A9B0D5D-70A6-49CE-8D39-47160DF11972}" destId="{CE35DF43-90B7-464C-8B2C-588992834E7D}" srcOrd="0" destOrd="0" parTransId="{3E339BF8-8266-4585-B83E-D09E42A7B250}" sibTransId="{55163C1D-5574-4618-960E-96722B610CFA}"/>
    <dgm:cxn modelId="{AC4600C7-468F-42F5-9AFD-4AD0D3249F03}" srcId="{9A9B0D5D-70A6-49CE-8D39-47160DF11972}" destId="{10F56A0C-1E1D-4FED-A117-BCF4EC6AE165}" srcOrd="2" destOrd="0" parTransId="{E8294EF6-BDCE-498C-B401-5559C90B0945}" sibTransId="{159515F4-D857-4967-BCC3-49BB3BCD2CCB}"/>
    <dgm:cxn modelId="{F64216DB-12E4-FC43-84AF-35F254BDA2F4}" type="presOf" srcId="{CE35DF43-90B7-464C-8B2C-588992834E7D}" destId="{F66224C5-8D54-0D40-8298-E21D1B096D7D}" srcOrd="0" destOrd="0" presId="urn:microsoft.com/office/officeart/2008/layout/LinedList"/>
    <dgm:cxn modelId="{6E9449F7-B766-8C4F-A7E9-15A190A5BA04}" type="presOf" srcId="{10F56A0C-1E1D-4FED-A117-BCF4EC6AE165}" destId="{69A888AD-FC89-2E4A-82B6-7442A242CD64}" srcOrd="0" destOrd="0" presId="urn:microsoft.com/office/officeart/2008/layout/LinedList"/>
    <dgm:cxn modelId="{E6983480-FEE8-F143-A0DA-D5A12BC2E735}" type="presParOf" srcId="{36F6502F-856E-6F40-A4B2-46E6DAC0F726}" destId="{6BCD27B6-4705-E140-A416-D98FE80CC861}" srcOrd="0" destOrd="0" presId="urn:microsoft.com/office/officeart/2008/layout/LinedList"/>
    <dgm:cxn modelId="{A6F540D8-C392-9E45-8AD9-2ED3AE6FC003}" type="presParOf" srcId="{36F6502F-856E-6F40-A4B2-46E6DAC0F726}" destId="{3AF3D7D0-94EF-5544-BB0C-6AD4A724DAB5}" srcOrd="1" destOrd="0" presId="urn:microsoft.com/office/officeart/2008/layout/LinedList"/>
    <dgm:cxn modelId="{13874D50-3CB2-1C40-A1AA-B5E58B297B47}" type="presParOf" srcId="{3AF3D7D0-94EF-5544-BB0C-6AD4A724DAB5}" destId="{F66224C5-8D54-0D40-8298-E21D1B096D7D}" srcOrd="0" destOrd="0" presId="urn:microsoft.com/office/officeart/2008/layout/LinedList"/>
    <dgm:cxn modelId="{90771DFF-87CE-154E-A053-FA5F7B9DD002}" type="presParOf" srcId="{3AF3D7D0-94EF-5544-BB0C-6AD4A724DAB5}" destId="{1BFB2E88-DC9C-3E44-84AE-A9247904AF54}" srcOrd="1" destOrd="0" presId="urn:microsoft.com/office/officeart/2008/layout/LinedList"/>
    <dgm:cxn modelId="{D5BE4224-54CB-CB46-931F-813C21809211}" type="presParOf" srcId="{36F6502F-856E-6F40-A4B2-46E6DAC0F726}" destId="{719CBA04-511E-A84B-9B74-BD60A055EE68}" srcOrd="2" destOrd="0" presId="urn:microsoft.com/office/officeart/2008/layout/LinedList"/>
    <dgm:cxn modelId="{1FF89FB7-1CE7-9146-A666-B40E6A6637F0}" type="presParOf" srcId="{36F6502F-856E-6F40-A4B2-46E6DAC0F726}" destId="{C454FD92-8FA7-4248-B3FE-F76712E738B5}" srcOrd="3" destOrd="0" presId="urn:microsoft.com/office/officeart/2008/layout/LinedList"/>
    <dgm:cxn modelId="{30507499-351E-2147-9F51-2F048737C9EE}" type="presParOf" srcId="{C454FD92-8FA7-4248-B3FE-F76712E738B5}" destId="{D961E0AC-EA9C-F74A-8E11-5D8860CC6804}" srcOrd="0" destOrd="0" presId="urn:microsoft.com/office/officeart/2008/layout/LinedList"/>
    <dgm:cxn modelId="{C5FF0DC2-4A42-D444-9628-2F630F92E8C2}" type="presParOf" srcId="{C454FD92-8FA7-4248-B3FE-F76712E738B5}" destId="{ED67724B-E66A-6A48-8818-219EC195CBB0}" srcOrd="1" destOrd="0" presId="urn:microsoft.com/office/officeart/2008/layout/LinedList"/>
    <dgm:cxn modelId="{6B123AC4-E07B-CD44-B65D-A3FE8956CBB2}" type="presParOf" srcId="{36F6502F-856E-6F40-A4B2-46E6DAC0F726}" destId="{B22B4ACD-6A7E-A945-81EA-BE9015C788A9}" srcOrd="4" destOrd="0" presId="urn:microsoft.com/office/officeart/2008/layout/LinedList"/>
    <dgm:cxn modelId="{050BCB74-88BC-FC4F-B91E-0EC3CCE92DAD}" type="presParOf" srcId="{36F6502F-856E-6F40-A4B2-46E6DAC0F726}" destId="{D76CB04D-6C58-B74F-886A-76536D055377}" srcOrd="5" destOrd="0" presId="urn:microsoft.com/office/officeart/2008/layout/LinedList"/>
    <dgm:cxn modelId="{5E0AE0F0-D10A-464D-8CEF-45DD2E6CCED7}" type="presParOf" srcId="{D76CB04D-6C58-B74F-886A-76536D055377}" destId="{69A888AD-FC89-2E4A-82B6-7442A242CD64}" srcOrd="0" destOrd="0" presId="urn:microsoft.com/office/officeart/2008/layout/LinedList"/>
    <dgm:cxn modelId="{46AEA58B-C4BD-764F-AD63-3B74F3C01522}" type="presParOf" srcId="{D76CB04D-6C58-B74F-886A-76536D055377}" destId="{FD1CEC5A-A04D-BC40-BDEC-D92FF795B37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A97619A-B0C6-4BCA-8340-BF4B7CCAECB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A585B9A-E9D8-446B-B0FB-D7829FBEE444}">
      <dgm:prSet/>
      <dgm:spPr/>
      <dgm:t>
        <a:bodyPr/>
        <a:lstStyle/>
        <a:p>
          <a:r>
            <a:rPr lang="en-GB" b="1" i="0"/>
            <a:t>Communication gap</a:t>
          </a:r>
          <a:r>
            <a:rPr lang="en-GB" b="0" i="0"/>
            <a:t> (language + context level).</a:t>
          </a:r>
          <a:endParaRPr lang="en-US"/>
        </a:p>
      </dgm:t>
    </dgm:pt>
    <dgm:pt modelId="{9AD826E8-F688-4D64-A619-E91C3B96605E}" type="parTrans" cxnId="{0EED4411-3BD4-4E44-B490-B133D543274F}">
      <dgm:prSet/>
      <dgm:spPr/>
      <dgm:t>
        <a:bodyPr/>
        <a:lstStyle/>
        <a:p>
          <a:endParaRPr lang="en-US"/>
        </a:p>
      </dgm:t>
    </dgm:pt>
    <dgm:pt modelId="{B12747EE-5167-43D7-B836-83D844112147}" type="sibTrans" cxnId="{0EED4411-3BD4-4E44-B490-B133D543274F}">
      <dgm:prSet/>
      <dgm:spPr/>
      <dgm:t>
        <a:bodyPr/>
        <a:lstStyle/>
        <a:p>
          <a:endParaRPr lang="en-US"/>
        </a:p>
      </dgm:t>
    </dgm:pt>
    <dgm:pt modelId="{CA433C3B-F69D-48B2-A0DA-C8B3CD6D73DC}">
      <dgm:prSet/>
      <dgm:spPr/>
      <dgm:t>
        <a:bodyPr/>
        <a:lstStyle/>
        <a:p>
          <a:r>
            <a:rPr lang="en-GB" b="1" i="0"/>
            <a:t>Negotiation delays</a:t>
          </a:r>
          <a:r>
            <a:rPr lang="en-GB" b="0" i="0"/>
            <a:t> due to consensus-building on Tencent’s side.</a:t>
          </a:r>
          <a:endParaRPr lang="en-US"/>
        </a:p>
      </dgm:t>
    </dgm:pt>
    <dgm:pt modelId="{2FE2D59F-52F7-4B33-8F91-6AF7BD3750B3}" type="parTrans" cxnId="{F5AACEAF-C102-4B47-A93B-BDE0F1DAA41A}">
      <dgm:prSet/>
      <dgm:spPr/>
      <dgm:t>
        <a:bodyPr/>
        <a:lstStyle/>
        <a:p>
          <a:endParaRPr lang="en-US"/>
        </a:p>
      </dgm:t>
    </dgm:pt>
    <dgm:pt modelId="{1BE4A5A6-05F1-47B9-8A8D-DEFF3D17AD8A}" type="sibTrans" cxnId="{F5AACEAF-C102-4B47-A93B-BDE0F1DAA41A}">
      <dgm:prSet/>
      <dgm:spPr/>
      <dgm:t>
        <a:bodyPr/>
        <a:lstStyle/>
        <a:p>
          <a:endParaRPr lang="en-US"/>
        </a:p>
      </dgm:t>
    </dgm:pt>
    <dgm:pt modelId="{D3BCCE2F-34A0-4D9F-9446-2E78F6949A72}">
      <dgm:prSet/>
      <dgm:spPr/>
      <dgm:t>
        <a:bodyPr/>
        <a:lstStyle/>
        <a:p>
          <a:r>
            <a:rPr lang="en-GB" b="1" i="0"/>
            <a:t>Cultural mistrust</a:t>
          </a:r>
          <a:r>
            <a:rPr lang="en-GB" b="0" i="0"/>
            <a:t>—required trust-building before formal contracts</a:t>
          </a:r>
          <a:endParaRPr lang="en-US"/>
        </a:p>
      </dgm:t>
    </dgm:pt>
    <dgm:pt modelId="{54EF7630-4CC0-4E44-900B-E127CFFADE64}" type="parTrans" cxnId="{5821FCD2-2F93-45F0-954A-C82E516E2BAB}">
      <dgm:prSet/>
      <dgm:spPr/>
      <dgm:t>
        <a:bodyPr/>
        <a:lstStyle/>
        <a:p>
          <a:endParaRPr lang="en-US"/>
        </a:p>
      </dgm:t>
    </dgm:pt>
    <dgm:pt modelId="{D87878B5-DC39-4669-9738-EB10CD1A8227}" type="sibTrans" cxnId="{5821FCD2-2F93-45F0-954A-C82E516E2BAB}">
      <dgm:prSet/>
      <dgm:spPr/>
      <dgm:t>
        <a:bodyPr/>
        <a:lstStyle/>
        <a:p>
          <a:endParaRPr lang="en-US"/>
        </a:p>
      </dgm:t>
    </dgm:pt>
    <dgm:pt modelId="{F1D2E1E5-CE98-415D-BC5E-9D112762E13B}" type="pres">
      <dgm:prSet presAssocID="{DA97619A-B0C6-4BCA-8340-BF4B7CCAECBC}" presName="root" presStyleCnt="0">
        <dgm:presLayoutVars>
          <dgm:dir/>
          <dgm:resizeHandles val="exact"/>
        </dgm:presLayoutVars>
      </dgm:prSet>
      <dgm:spPr/>
    </dgm:pt>
    <dgm:pt modelId="{71FC17FE-11F2-4E61-AFC0-46E1472A0670}" type="pres">
      <dgm:prSet presAssocID="{CA585B9A-E9D8-446B-B0FB-D7829FBEE444}" presName="compNode" presStyleCnt="0"/>
      <dgm:spPr/>
    </dgm:pt>
    <dgm:pt modelId="{23B494F6-95CA-4AA1-96CD-8F485154E162}" type="pres">
      <dgm:prSet presAssocID="{CA585B9A-E9D8-446B-B0FB-D7829FBEE444}" presName="bgRect" presStyleLbl="bgShp" presStyleIdx="0" presStyleCnt="3"/>
      <dgm:spPr/>
    </dgm:pt>
    <dgm:pt modelId="{886B5793-8B5A-450B-A5C7-EF44948FBD88}" type="pres">
      <dgm:prSet presAssocID="{CA585B9A-E9D8-446B-B0FB-D7829FBEE44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B1F5F490-BDB5-4E82-AD06-972F4C9B4C32}" type="pres">
      <dgm:prSet presAssocID="{CA585B9A-E9D8-446B-B0FB-D7829FBEE444}" presName="spaceRect" presStyleCnt="0"/>
      <dgm:spPr/>
    </dgm:pt>
    <dgm:pt modelId="{426581B9-4B82-4CBD-8EEE-B9FE9CF2CF17}" type="pres">
      <dgm:prSet presAssocID="{CA585B9A-E9D8-446B-B0FB-D7829FBEE444}" presName="parTx" presStyleLbl="revTx" presStyleIdx="0" presStyleCnt="3">
        <dgm:presLayoutVars>
          <dgm:chMax val="0"/>
          <dgm:chPref val="0"/>
        </dgm:presLayoutVars>
      </dgm:prSet>
      <dgm:spPr/>
    </dgm:pt>
    <dgm:pt modelId="{0B9CE508-6201-4130-867E-09E089DEB78F}" type="pres">
      <dgm:prSet presAssocID="{B12747EE-5167-43D7-B836-83D844112147}" presName="sibTrans" presStyleCnt="0"/>
      <dgm:spPr/>
    </dgm:pt>
    <dgm:pt modelId="{A4F11FE7-958D-47DB-AB98-4053933F8E18}" type="pres">
      <dgm:prSet presAssocID="{CA433C3B-F69D-48B2-A0DA-C8B3CD6D73DC}" presName="compNode" presStyleCnt="0"/>
      <dgm:spPr/>
    </dgm:pt>
    <dgm:pt modelId="{7DCFDFFA-80AF-402D-9985-5D5E0155D668}" type="pres">
      <dgm:prSet presAssocID="{CA433C3B-F69D-48B2-A0DA-C8B3CD6D73DC}" presName="bgRect" presStyleLbl="bgShp" presStyleIdx="1" presStyleCnt="3"/>
      <dgm:spPr/>
    </dgm:pt>
    <dgm:pt modelId="{E102CBC1-E72E-41B1-AA9C-5F3FA48544F0}" type="pres">
      <dgm:prSet presAssocID="{CA433C3B-F69D-48B2-A0DA-C8B3CD6D73D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BAC694B-F046-42F3-A132-AADDA725A0FB}" type="pres">
      <dgm:prSet presAssocID="{CA433C3B-F69D-48B2-A0DA-C8B3CD6D73DC}" presName="spaceRect" presStyleCnt="0"/>
      <dgm:spPr/>
    </dgm:pt>
    <dgm:pt modelId="{7377C2C3-7186-4CE6-B40A-1526EAB67C32}" type="pres">
      <dgm:prSet presAssocID="{CA433C3B-F69D-48B2-A0DA-C8B3CD6D73DC}" presName="parTx" presStyleLbl="revTx" presStyleIdx="1" presStyleCnt="3">
        <dgm:presLayoutVars>
          <dgm:chMax val="0"/>
          <dgm:chPref val="0"/>
        </dgm:presLayoutVars>
      </dgm:prSet>
      <dgm:spPr/>
    </dgm:pt>
    <dgm:pt modelId="{2CFFDAF6-A8E0-4168-89E8-1C57E2E31D5D}" type="pres">
      <dgm:prSet presAssocID="{1BE4A5A6-05F1-47B9-8A8D-DEFF3D17AD8A}" presName="sibTrans" presStyleCnt="0"/>
      <dgm:spPr/>
    </dgm:pt>
    <dgm:pt modelId="{950C474A-45FA-430A-9EDE-4BACC3694495}" type="pres">
      <dgm:prSet presAssocID="{D3BCCE2F-34A0-4D9F-9446-2E78F6949A72}" presName="compNode" presStyleCnt="0"/>
      <dgm:spPr/>
    </dgm:pt>
    <dgm:pt modelId="{7536BD7A-1865-463E-984C-1DC11DE32B09}" type="pres">
      <dgm:prSet presAssocID="{D3BCCE2F-34A0-4D9F-9446-2E78F6949A72}" presName="bgRect" presStyleLbl="bgShp" presStyleIdx="2" presStyleCnt="3"/>
      <dgm:spPr/>
    </dgm:pt>
    <dgm:pt modelId="{402F353B-F9B8-40D1-9EAA-62BEEFC7A1CD}" type="pres">
      <dgm:prSet presAssocID="{D3BCCE2F-34A0-4D9F-9446-2E78F6949A7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DAE60EAB-28F9-4A03-AC65-AAF6533D1B6B}" type="pres">
      <dgm:prSet presAssocID="{D3BCCE2F-34A0-4D9F-9446-2E78F6949A72}" presName="spaceRect" presStyleCnt="0"/>
      <dgm:spPr/>
    </dgm:pt>
    <dgm:pt modelId="{D7C4EEC2-DFC1-44B7-BEC4-B9F6C9A5CC62}" type="pres">
      <dgm:prSet presAssocID="{D3BCCE2F-34A0-4D9F-9446-2E78F6949A7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EED4411-3BD4-4E44-B490-B133D543274F}" srcId="{DA97619A-B0C6-4BCA-8340-BF4B7CCAECBC}" destId="{CA585B9A-E9D8-446B-B0FB-D7829FBEE444}" srcOrd="0" destOrd="0" parTransId="{9AD826E8-F688-4D64-A619-E91C3B96605E}" sibTransId="{B12747EE-5167-43D7-B836-83D844112147}"/>
    <dgm:cxn modelId="{AB0F101B-A598-4C3F-8B37-1D3859511CEB}" type="presOf" srcId="{CA433C3B-F69D-48B2-A0DA-C8B3CD6D73DC}" destId="{7377C2C3-7186-4CE6-B40A-1526EAB67C32}" srcOrd="0" destOrd="0" presId="urn:microsoft.com/office/officeart/2018/2/layout/IconVerticalSolidList"/>
    <dgm:cxn modelId="{2085B630-9B81-4587-A353-37F7E6424182}" type="presOf" srcId="{DA97619A-B0C6-4BCA-8340-BF4B7CCAECBC}" destId="{F1D2E1E5-CE98-415D-BC5E-9D112762E13B}" srcOrd="0" destOrd="0" presId="urn:microsoft.com/office/officeart/2018/2/layout/IconVerticalSolidList"/>
    <dgm:cxn modelId="{32CCD434-3195-4CDE-B335-583679F33545}" type="presOf" srcId="{CA585B9A-E9D8-446B-B0FB-D7829FBEE444}" destId="{426581B9-4B82-4CBD-8EEE-B9FE9CF2CF17}" srcOrd="0" destOrd="0" presId="urn:microsoft.com/office/officeart/2018/2/layout/IconVerticalSolidList"/>
    <dgm:cxn modelId="{3D398A6F-E3EC-4B3A-9179-0EED766D69C1}" type="presOf" srcId="{D3BCCE2F-34A0-4D9F-9446-2E78F6949A72}" destId="{D7C4EEC2-DFC1-44B7-BEC4-B9F6C9A5CC62}" srcOrd="0" destOrd="0" presId="urn:microsoft.com/office/officeart/2018/2/layout/IconVerticalSolidList"/>
    <dgm:cxn modelId="{F5AACEAF-C102-4B47-A93B-BDE0F1DAA41A}" srcId="{DA97619A-B0C6-4BCA-8340-BF4B7CCAECBC}" destId="{CA433C3B-F69D-48B2-A0DA-C8B3CD6D73DC}" srcOrd="1" destOrd="0" parTransId="{2FE2D59F-52F7-4B33-8F91-6AF7BD3750B3}" sibTransId="{1BE4A5A6-05F1-47B9-8A8D-DEFF3D17AD8A}"/>
    <dgm:cxn modelId="{5821FCD2-2F93-45F0-954A-C82E516E2BAB}" srcId="{DA97619A-B0C6-4BCA-8340-BF4B7CCAECBC}" destId="{D3BCCE2F-34A0-4D9F-9446-2E78F6949A72}" srcOrd="2" destOrd="0" parTransId="{54EF7630-4CC0-4E44-900B-E127CFFADE64}" sibTransId="{D87878B5-DC39-4669-9738-EB10CD1A8227}"/>
    <dgm:cxn modelId="{A58E7DB4-C9A1-4D9B-AFE3-0DBE09C68F4A}" type="presParOf" srcId="{F1D2E1E5-CE98-415D-BC5E-9D112762E13B}" destId="{71FC17FE-11F2-4E61-AFC0-46E1472A0670}" srcOrd="0" destOrd="0" presId="urn:microsoft.com/office/officeart/2018/2/layout/IconVerticalSolidList"/>
    <dgm:cxn modelId="{E45AD7D8-CF5E-4E5D-A33B-4DA7BA95D480}" type="presParOf" srcId="{71FC17FE-11F2-4E61-AFC0-46E1472A0670}" destId="{23B494F6-95CA-4AA1-96CD-8F485154E162}" srcOrd="0" destOrd="0" presId="urn:microsoft.com/office/officeart/2018/2/layout/IconVerticalSolidList"/>
    <dgm:cxn modelId="{A44BDAA5-3734-4AFF-BEA8-77CE73688DA1}" type="presParOf" srcId="{71FC17FE-11F2-4E61-AFC0-46E1472A0670}" destId="{886B5793-8B5A-450B-A5C7-EF44948FBD88}" srcOrd="1" destOrd="0" presId="urn:microsoft.com/office/officeart/2018/2/layout/IconVerticalSolidList"/>
    <dgm:cxn modelId="{AA6F4ECC-3151-43CA-BABA-86BA69B1F12C}" type="presParOf" srcId="{71FC17FE-11F2-4E61-AFC0-46E1472A0670}" destId="{B1F5F490-BDB5-4E82-AD06-972F4C9B4C32}" srcOrd="2" destOrd="0" presId="urn:microsoft.com/office/officeart/2018/2/layout/IconVerticalSolidList"/>
    <dgm:cxn modelId="{E4A796C3-6F69-42B5-9469-72DC2F58D4BB}" type="presParOf" srcId="{71FC17FE-11F2-4E61-AFC0-46E1472A0670}" destId="{426581B9-4B82-4CBD-8EEE-B9FE9CF2CF17}" srcOrd="3" destOrd="0" presId="urn:microsoft.com/office/officeart/2018/2/layout/IconVerticalSolidList"/>
    <dgm:cxn modelId="{C2AABD1A-B394-41DF-A4A2-29BFB2D44B54}" type="presParOf" srcId="{F1D2E1E5-CE98-415D-BC5E-9D112762E13B}" destId="{0B9CE508-6201-4130-867E-09E089DEB78F}" srcOrd="1" destOrd="0" presId="urn:microsoft.com/office/officeart/2018/2/layout/IconVerticalSolidList"/>
    <dgm:cxn modelId="{D8753D54-1656-4E53-B0F1-C983CE0EF623}" type="presParOf" srcId="{F1D2E1E5-CE98-415D-BC5E-9D112762E13B}" destId="{A4F11FE7-958D-47DB-AB98-4053933F8E18}" srcOrd="2" destOrd="0" presId="urn:microsoft.com/office/officeart/2018/2/layout/IconVerticalSolidList"/>
    <dgm:cxn modelId="{CF9D5786-EE86-4BEF-A533-EA37D5F6D291}" type="presParOf" srcId="{A4F11FE7-958D-47DB-AB98-4053933F8E18}" destId="{7DCFDFFA-80AF-402D-9985-5D5E0155D668}" srcOrd="0" destOrd="0" presId="urn:microsoft.com/office/officeart/2018/2/layout/IconVerticalSolidList"/>
    <dgm:cxn modelId="{04B919E9-B5F9-4E6A-9FB9-49F7B13590F5}" type="presParOf" srcId="{A4F11FE7-958D-47DB-AB98-4053933F8E18}" destId="{E102CBC1-E72E-41B1-AA9C-5F3FA48544F0}" srcOrd="1" destOrd="0" presId="urn:microsoft.com/office/officeart/2018/2/layout/IconVerticalSolidList"/>
    <dgm:cxn modelId="{21ED6368-FA16-4BDC-B455-924501970B7A}" type="presParOf" srcId="{A4F11FE7-958D-47DB-AB98-4053933F8E18}" destId="{5BAC694B-F046-42F3-A132-AADDA725A0FB}" srcOrd="2" destOrd="0" presId="urn:microsoft.com/office/officeart/2018/2/layout/IconVerticalSolidList"/>
    <dgm:cxn modelId="{737A4914-0DA0-4448-B4C6-CF31F31918C9}" type="presParOf" srcId="{A4F11FE7-958D-47DB-AB98-4053933F8E18}" destId="{7377C2C3-7186-4CE6-B40A-1526EAB67C32}" srcOrd="3" destOrd="0" presId="urn:microsoft.com/office/officeart/2018/2/layout/IconVerticalSolidList"/>
    <dgm:cxn modelId="{7BB2D2B2-DEE4-4974-87D5-23537664B3FC}" type="presParOf" srcId="{F1D2E1E5-CE98-415D-BC5E-9D112762E13B}" destId="{2CFFDAF6-A8E0-4168-89E8-1C57E2E31D5D}" srcOrd="3" destOrd="0" presId="urn:microsoft.com/office/officeart/2018/2/layout/IconVerticalSolidList"/>
    <dgm:cxn modelId="{BDFEB977-B69D-4ECF-9A13-3C586DE8633D}" type="presParOf" srcId="{F1D2E1E5-CE98-415D-BC5E-9D112762E13B}" destId="{950C474A-45FA-430A-9EDE-4BACC3694495}" srcOrd="4" destOrd="0" presId="urn:microsoft.com/office/officeart/2018/2/layout/IconVerticalSolidList"/>
    <dgm:cxn modelId="{61318446-60B9-4B02-9330-DD25D79173F6}" type="presParOf" srcId="{950C474A-45FA-430A-9EDE-4BACC3694495}" destId="{7536BD7A-1865-463E-984C-1DC11DE32B09}" srcOrd="0" destOrd="0" presId="urn:microsoft.com/office/officeart/2018/2/layout/IconVerticalSolidList"/>
    <dgm:cxn modelId="{66AA3461-B910-436C-AD40-88595447C7F7}" type="presParOf" srcId="{950C474A-45FA-430A-9EDE-4BACC3694495}" destId="{402F353B-F9B8-40D1-9EAA-62BEEFC7A1CD}" srcOrd="1" destOrd="0" presId="urn:microsoft.com/office/officeart/2018/2/layout/IconVerticalSolidList"/>
    <dgm:cxn modelId="{31BF40C1-CCE6-43E0-843C-244ECF8ED0A8}" type="presParOf" srcId="{950C474A-45FA-430A-9EDE-4BACC3694495}" destId="{DAE60EAB-28F9-4A03-AC65-AAF6533D1B6B}" srcOrd="2" destOrd="0" presId="urn:microsoft.com/office/officeart/2018/2/layout/IconVerticalSolidList"/>
    <dgm:cxn modelId="{D103F682-BC2F-4A69-A9FC-68C0254557F4}" type="presParOf" srcId="{950C474A-45FA-430A-9EDE-4BACC3694495}" destId="{D7C4EEC2-DFC1-44B7-BEC4-B9F6C9A5CC6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6E9BFF0-E86F-473F-9165-1DF1EEE595B4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81C92CD-0393-4A80-82A7-C36A96E624E6}">
      <dgm:prSet/>
      <dgm:spPr/>
      <dgm:t>
        <a:bodyPr/>
        <a:lstStyle/>
        <a:p>
          <a:r>
            <a:rPr lang="en-GB" b="0" i="0"/>
            <a:t>Used </a:t>
          </a:r>
          <a:r>
            <a:rPr lang="en-GB" b="1" i="0"/>
            <a:t>bilingual advisors</a:t>
          </a:r>
          <a:r>
            <a:rPr lang="en-GB" b="0" i="0"/>
            <a:t> and </a:t>
          </a:r>
          <a:r>
            <a:rPr lang="en-GB" b="1" i="0"/>
            <a:t>intercultural consultants</a:t>
          </a:r>
          <a:r>
            <a:rPr lang="en-GB" b="0" i="0"/>
            <a:t>.</a:t>
          </a:r>
          <a:endParaRPr lang="en-US"/>
        </a:p>
      </dgm:t>
    </dgm:pt>
    <dgm:pt modelId="{52B009DB-55BB-4D5F-A4F6-AE7A907AEC0F}" type="parTrans" cxnId="{011E3957-71F0-466C-84D0-8E8D01116155}">
      <dgm:prSet/>
      <dgm:spPr/>
      <dgm:t>
        <a:bodyPr/>
        <a:lstStyle/>
        <a:p>
          <a:endParaRPr lang="en-US"/>
        </a:p>
      </dgm:t>
    </dgm:pt>
    <dgm:pt modelId="{63B8FE9C-52F6-440C-B863-BCD5B412D649}" type="sibTrans" cxnId="{011E3957-71F0-466C-84D0-8E8D01116155}">
      <dgm:prSet/>
      <dgm:spPr/>
      <dgm:t>
        <a:bodyPr/>
        <a:lstStyle/>
        <a:p>
          <a:endParaRPr lang="en-US"/>
        </a:p>
      </dgm:t>
    </dgm:pt>
    <dgm:pt modelId="{DFBECAAF-D143-4F51-8A34-A9A31616E8C7}">
      <dgm:prSet/>
      <dgm:spPr/>
      <dgm:t>
        <a:bodyPr/>
        <a:lstStyle/>
        <a:p>
          <a:r>
            <a:rPr lang="en-GB" b="0" i="0"/>
            <a:t>Focused on </a:t>
          </a:r>
          <a:r>
            <a:rPr lang="en-GB" b="1" i="0"/>
            <a:t>long-term goals</a:t>
          </a:r>
          <a:r>
            <a:rPr lang="en-GB" b="0" i="0"/>
            <a:t>, not immediate profit.</a:t>
          </a:r>
          <a:endParaRPr lang="en-US"/>
        </a:p>
      </dgm:t>
    </dgm:pt>
    <dgm:pt modelId="{C1550823-3F5F-48B0-80D2-AD6F86EAA162}" type="parTrans" cxnId="{160B288C-83E9-4431-BFBA-AA1A69D1F2A8}">
      <dgm:prSet/>
      <dgm:spPr/>
      <dgm:t>
        <a:bodyPr/>
        <a:lstStyle/>
        <a:p>
          <a:endParaRPr lang="en-US"/>
        </a:p>
      </dgm:t>
    </dgm:pt>
    <dgm:pt modelId="{24781698-3096-4175-AC63-2213F1F05420}" type="sibTrans" cxnId="{160B288C-83E9-4431-BFBA-AA1A69D1F2A8}">
      <dgm:prSet/>
      <dgm:spPr/>
      <dgm:t>
        <a:bodyPr/>
        <a:lstStyle/>
        <a:p>
          <a:endParaRPr lang="en-US"/>
        </a:p>
      </dgm:t>
    </dgm:pt>
    <dgm:pt modelId="{AEDB5C45-E3C8-4D82-ABB4-DF9BA31F4575}">
      <dgm:prSet/>
      <dgm:spPr/>
      <dgm:t>
        <a:bodyPr/>
        <a:lstStyle/>
        <a:p>
          <a:r>
            <a:rPr lang="en-GB" b="0" i="0"/>
            <a:t>Emphasized </a:t>
          </a:r>
          <a:r>
            <a:rPr lang="en-GB" b="1" i="0"/>
            <a:t>relationship-building</a:t>
          </a:r>
          <a:r>
            <a:rPr lang="en-GB" b="0" i="0"/>
            <a:t> ("guanxi") before legal formality.</a:t>
          </a:r>
          <a:endParaRPr lang="en-US"/>
        </a:p>
      </dgm:t>
    </dgm:pt>
    <dgm:pt modelId="{1F9492B3-569E-4E57-BB16-7502C46E64D4}" type="parTrans" cxnId="{C88FCADA-5ACD-48B3-85F1-D6AC3CB686A3}">
      <dgm:prSet/>
      <dgm:spPr/>
      <dgm:t>
        <a:bodyPr/>
        <a:lstStyle/>
        <a:p>
          <a:endParaRPr lang="en-US"/>
        </a:p>
      </dgm:t>
    </dgm:pt>
    <dgm:pt modelId="{C2310CF5-7438-409F-9F70-0B323A20FCDB}" type="sibTrans" cxnId="{C88FCADA-5ACD-48B3-85F1-D6AC3CB686A3}">
      <dgm:prSet/>
      <dgm:spPr/>
      <dgm:t>
        <a:bodyPr/>
        <a:lstStyle/>
        <a:p>
          <a:endParaRPr lang="en-US"/>
        </a:p>
      </dgm:t>
    </dgm:pt>
    <dgm:pt modelId="{F923F777-5905-4BAA-A63A-07F543B01D11}">
      <dgm:prSet/>
      <dgm:spPr/>
      <dgm:t>
        <a:bodyPr/>
        <a:lstStyle/>
        <a:p>
          <a:r>
            <a:rPr lang="en-GB" b="0" i="0"/>
            <a:t>Avoided aggressive negotiation; adopted </a:t>
          </a:r>
          <a:r>
            <a:rPr lang="en-GB" b="1" i="0"/>
            <a:t>patient diplomacy</a:t>
          </a:r>
          <a:r>
            <a:rPr lang="en-GB" b="0" i="0"/>
            <a:t>.</a:t>
          </a:r>
          <a:endParaRPr lang="en-US"/>
        </a:p>
      </dgm:t>
    </dgm:pt>
    <dgm:pt modelId="{93B5AE7A-2F16-478D-8647-526C295D1176}" type="parTrans" cxnId="{883175B4-7006-45C2-92EC-40D8F92662DA}">
      <dgm:prSet/>
      <dgm:spPr/>
      <dgm:t>
        <a:bodyPr/>
        <a:lstStyle/>
        <a:p>
          <a:endParaRPr lang="en-US"/>
        </a:p>
      </dgm:t>
    </dgm:pt>
    <dgm:pt modelId="{CED733DA-053A-41A3-BD4B-33704971DCFC}" type="sibTrans" cxnId="{883175B4-7006-45C2-92EC-40D8F92662DA}">
      <dgm:prSet/>
      <dgm:spPr/>
      <dgm:t>
        <a:bodyPr/>
        <a:lstStyle/>
        <a:p>
          <a:endParaRPr lang="en-US"/>
        </a:p>
      </dgm:t>
    </dgm:pt>
    <dgm:pt modelId="{4CE9391A-64EF-1C40-A612-7F1BBC13FCA8}" type="pres">
      <dgm:prSet presAssocID="{56E9BFF0-E86F-473F-9165-1DF1EEE595B4}" presName="vert0" presStyleCnt="0">
        <dgm:presLayoutVars>
          <dgm:dir/>
          <dgm:animOne val="branch"/>
          <dgm:animLvl val="lvl"/>
        </dgm:presLayoutVars>
      </dgm:prSet>
      <dgm:spPr/>
    </dgm:pt>
    <dgm:pt modelId="{80ECF38A-73B2-9F4E-A8F0-937AB383575D}" type="pres">
      <dgm:prSet presAssocID="{381C92CD-0393-4A80-82A7-C36A96E624E6}" presName="thickLine" presStyleLbl="alignNode1" presStyleIdx="0" presStyleCnt="4"/>
      <dgm:spPr/>
    </dgm:pt>
    <dgm:pt modelId="{99A0C11F-6C7A-7347-B6F3-B2D747DBF176}" type="pres">
      <dgm:prSet presAssocID="{381C92CD-0393-4A80-82A7-C36A96E624E6}" presName="horz1" presStyleCnt="0"/>
      <dgm:spPr/>
    </dgm:pt>
    <dgm:pt modelId="{12D84618-CD2A-DE4F-8B8A-A13272A6F477}" type="pres">
      <dgm:prSet presAssocID="{381C92CD-0393-4A80-82A7-C36A96E624E6}" presName="tx1" presStyleLbl="revTx" presStyleIdx="0" presStyleCnt="4"/>
      <dgm:spPr/>
    </dgm:pt>
    <dgm:pt modelId="{C431D682-8447-3D4C-8D56-413A539C6EE8}" type="pres">
      <dgm:prSet presAssocID="{381C92CD-0393-4A80-82A7-C36A96E624E6}" presName="vert1" presStyleCnt="0"/>
      <dgm:spPr/>
    </dgm:pt>
    <dgm:pt modelId="{09CDEBF5-31EE-3640-AF71-6CD8E48CA5F1}" type="pres">
      <dgm:prSet presAssocID="{DFBECAAF-D143-4F51-8A34-A9A31616E8C7}" presName="thickLine" presStyleLbl="alignNode1" presStyleIdx="1" presStyleCnt="4"/>
      <dgm:spPr/>
    </dgm:pt>
    <dgm:pt modelId="{DA85004B-C276-5448-AFAF-BA39A96ECE6F}" type="pres">
      <dgm:prSet presAssocID="{DFBECAAF-D143-4F51-8A34-A9A31616E8C7}" presName="horz1" presStyleCnt="0"/>
      <dgm:spPr/>
    </dgm:pt>
    <dgm:pt modelId="{F87D4396-97F2-8B40-BAAB-E977691AFB1F}" type="pres">
      <dgm:prSet presAssocID="{DFBECAAF-D143-4F51-8A34-A9A31616E8C7}" presName="tx1" presStyleLbl="revTx" presStyleIdx="1" presStyleCnt="4"/>
      <dgm:spPr/>
    </dgm:pt>
    <dgm:pt modelId="{2388A356-43CD-F04C-9379-3FF6A9F18376}" type="pres">
      <dgm:prSet presAssocID="{DFBECAAF-D143-4F51-8A34-A9A31616E8C7}" presName="vert1" presStyleCnt="0"/>
      <dgm:spPr/>
    </dgm:pt>
    <dgm:pt modelId="{732CA15B-027E-0E4D-8A77-2FE17707AA2B}" type="pres">
      <dgm:prSet presAssocID="{AEDB5C45-E3C8-4D82-ABB4-DF9BA31F4575}" presName="thickLine" presStyleLbl="alignNode1" presStyleIdx="2" presStyleCnt="4"/>
      <dgm:spPr/>
    </dgm:pt>
    <dgm:pt modelId="{A5B8B563-616A-2244-B4B3-CACF747384F4}" type="pres">
      <dgm:prSet presAssocID="{AEDB5C45-E3C8-4D82-ABB4-DF9BA31F4575}" presName="horz1" presStyleCnt="0"/>
      <dgm:spPr/>
    </dgm:pt>
    <dgm:pt modelId="{1F6C59EA-B540-144C-A0EA-EE7F6C8D8F0F}" type="pres">
      <dgm:prSet presAssocID="{AEDB5C45-E3C8-4D82-ABB4-DF9BA31F4575}" presName="tx1" presStyleLbl="revTx" presStyleIdx="2" presStyleCnt="4"/>
      <dgm:spPr/>
    </dgm:pt>
    <dgm:pt modelId="{B3AF3B51-4B24-1644-8653-903512ACBDE7}" type="pres">
      <dgm:prSet presAssocID="{AEDB5C45-E3C8-4D82-ABB4-DF9BA31F4575}" presName="vert1" presStyleCnt="0"/>
      <dgm:spPr/>
    </dgm:pt>
    <dgm:pt modelId="{0163F02E-6F0C-7F44-8112-17F44C60F41C}" type="pres">
      <dgm:prSet presAssocID="{F923F777-5905-4BAA-A63A-07F543B01D11}" presName="thickLine" presStyleLbl="alignNode1" presStyleIdx="3" presStyleCnt="4"/>
      <dgm:spPr/>
    </dgm:pt>
    <dgm:pt modelId="{31D55F7D-85C0-CD4C-B073-E876FCF174A8}" type="pres">
      <dgm:prSet presAssocID="{F923F777-5905-4BAA-A63A-07F543B01D11}" presName="horz1" presStyleCnt="0"/>
      <dgm:spPr/>
    </dgm:pt>
    <dgm:pt modelId="{89CDA23D-7D7A-C146-9B3F-F6E7211C66F5}" type="pres">
      <dgm:prSet presAssocID="{F923F777-5905-4BAA-A63A-07F543B01D11}" presName="tx1" presStyleLbl="revTx" presStyleIdx="3" presStyleCnt="4"/>
      <dgm:spPr/>
    </dgm:pt>
    <dgm:pt modelId="{FEDDB260-E968-5845-8E46-7285153287FE}" type="pres">
      <dgm:prSet presAssocID="{F923F777-5905-4BAA-A63A-07F543B01D11}" presName="vert1" presStyleCnt="0"/>
      <dgm:spPr/>
    </dgm:pt>
  </dgm:ptLst>
  <dgm:cxnLst>
    <dgm:cxn modelId="{81500D15-BDF8-214A-BB64-DC5581DBA067}" type="presOf" srcId="{DFBECAAF-D143-4F51-8A34-A9A31616E8C7}" destId="{F87D4396-97F2-8B40-BAAB-E977691AFB1F}" srcOrd="0" destOrd="0" presId="urn:microsoft.com/office/officeart/2008/layout/LinedList"/>
    <dgm:cxn modelId="{61A9134E-CC78-A241-B748-D6FAC8DEC80A}" type="presOf" srcId="{AEDB5C45-E3C8-4D82-ABB4-DF9BA31F4575}" destId="{1F6C59EA-B540-144C-A0EA-EE7F6C8D8F0F}" srcOrd="0" destOrd="0" presId="urn:microsoft.com/office/officeart/2008/layout/LinedList"/>
    <dgm:cxn modelId="{011E3957-71F0-466C-84D0-8E8D01116155}" srcId="{56E9BFF0-E86F-473F-9165-1DF1EEE595B4}" destId="{381C92CD-0393-4A80-82A7-C36A96E624E6}" srcOrd="0" destOrd="0" parTransId="{52B009DB-55BB-4D5F-A4F6-AE7A907AEC0F}" sibTransId="{63B8FE9C-52F6-440C-B863-BCD5B412D649}"/>
    <dgm:cxn modelId="{6AA42665-63F4-AA40-BB92-D29A1373CD79}" type="presOf" srcId="{F923F777-5905-4BAA-A63A-07F543B01D11}" destId="{89CDA23D-7D7A-C146-9B3F-F6E7211C66F5}" srcOrd="0" destOrd="0" presId="urn:microsoft.com/office/officeart/2008/layout/LinedList"/>
    <dgm:cxn modelId="{160B288C-83E9-4431-BFBA-AA1A69D1F2A8}" srcId="{56E9BFF0-E86F-473F-9165-1DF1EEE595B4}" destId="{DFBECAAF-D143-4F51-8A34-A9A31616E8C7}" srcOrd="1" destOrd="0" parTransId="{C1550823-3F5F-48B0-80D2-AD6F86EAA162}" sibTransId="{24781698-3096-4175-AC63-2213F1F05420}"/>
    <dgm:cxn modelId="{B483A88C-AE3B-9544-B2E0-649730C44E26}" type="presOf" srcId="{381C92CD-0393-4A80-82A7-C36A96E624E6}" destId="{12D84618-CD2A-DE4F-8B8A-A13272A6F477}" srcOrd="0" destOrd="0" presId="urn:microsoft.com/office/officeart/2008/layout/LinedList"/>
    <dgm:cxn modelId="{883175B4-7006-45C2-92EC-40D8F92662DA}" srcId="{56E9BFF0-E86F-473F-9165-1DF1EEE595B4}" destId="{F923F777-5905-4BAA-A63A-07F543B01D11}" srcOrd="3" destOrd="0" parTransId="{93B5AE7A-2F16-478D-8647-526C295D1176}" sibTransId="{CED733DA-053A-41A3-BD4B-33704971DCFC}"/>
    <dgm:cxn modelId="{1DAD72CA-1FD1-A14A-88F3-F54C6FA9C441}" type="presOf" srcId="{56E9BFF0-E86F-473F-9165-1DF1EEE595B4}" destId="{4CE9391A-64EF-1C40-A612-7F1BBC13FCA8}" srcOrd="0" destOrd="0" presId="urn:microsoft.com/office/officeart/2008/layout/LinedList"/>
    <dgm:cxn modelId="{C88FCADA-5ACD-48B3-85F1-D6AC3CB686A3}" srcId="{56E9BFF0-E86F-473F-9165-1DF1EEE595B4}" destId="{AEDB5C45-E3C8-4D82-ABB4-DF9BA31F4575}" srcOrd="2" destOrd="0" parTransId="{1F9492B3-569E-4E57-BB16-7502C46E64D4}" sibTransId="{C2310CF5-7438-409F-9F70-0B323A20FCDB}"/>
    <dgm:cxn modelId="{FA14D2C0-6C48-724B-8FBA-5CB570C63C3B}" type="presParOf" srcId="{4CE9391A-64EF-1C40-A612-7F1BBC13FCA8}" destId="{80ECF38A-73B2-9F4E-A8F0-937AB383575D}" srcOrd="0" destOrd="0" presId="urn:microsoft.com/office/officeart/2008/layout/LinedList"/>
    <dgm:cxn modelId="{79D243C8-3AED-114D-BA2C-15633891A32B}" type="presParOf" srcId="{4CE9391A-64EF-1C40-A612-7F1BBC13FCA8}" destId="{99A0C11F-6C7A-7347-B6F3-B2D747DBF176}" srcOrd="1" destOrd="0" presId="urn:microsoft.com/office/officeart/2008/layout/LinedList"/>
    <dgm:cxn modelId="{961F837A-67BD-B344-8D7A-10AB1F2ED05A}" type="presParOf" srcId="{99A0C11F-6C7A-7347-B6F3-B2D747DBF176}" destId="{12D84618-CD2A-DE4F-8B8A-A13272A6F477}" srcOrd="0" destOrd="0" presId="urn:microsoft.com/office/officeart/2008/layout/LinedList"/>
    <dgm:cxn modelId="{63CC0574-C91A-CB49-86A7-C0B6597B9736}" type="presParOf" srcId="{99A0C11F-6C7A-7347-B6F3-B2D747DBF176}" destId="{C431D682-8447-3D4C-8D56-413A539C6EE8}" srcOrd="1" destOrd="0" presId="urn:microsoft.com/office/officeart/2008/layout/LinedList"/>
    <dgm:cxn modelId="{64C4EAF3-AF9F-5441-8963-6087D3A186FF}" type="presParOf" srcId="{4CE9391A-64EF-1C40-A612-7F1BBC13FCA8}" destId="{09CDEBF5-31EE-3640-AF71-6CD8E48CA5F1}" srcOrd="2" destOrd="0" presId="urn:microsoft.com/office/officeart/2008/layout/LinedList"/>
    <dgm:cxn modelId="{9B801947-1545-814C-BE59-B2DE0B0EA5B5}" type="presParOf" srcId="{4CE9391A-64EF-1C40-A612-7F1BBC13FCA8}" destId="{DA85004B-C276-5448-AFAF-BA39A96ECE6F}" srcOrd="3" destOrd="0" presId="urn:microsoft.com/office/officeart/2008/layout/LinedList"/>
    <dgm:cxn modelId="{334FD537-685B-5D4A-A062-8474F52C35C8}" type="presParOf" srcId="{DA85004B-C276-5448-AFAF-BA39A96ECE6F}" destId="{F87D4396-97F2-8B40-BAAB-E977691AFB1F}" srcOrd="0" destOrd="0" presId="urn:microsoft.com/office/officeart/2008/layout/LinedList"/>
    <dgm:cxn modelId="{B56D48C2-113F-7944-A946-D8131FD995BA}" type="presParOf" srcId="{DA85004B-C276-5448-AFAF-BA39A96ECE6F}" destId="{2388A356-43CD-F04C-9379-3FF6A9F18376}" srcOrd="1" destOrd="0" presId="urn:microsoft.com/office/officeart/2008/layout/LinedList"/>
    <dgm:cxn modelId="{D49D8E0E-2E65-204B-806F-9D1D53AD7D14}" type="presParOf" srcId="{4CE9391A-64EF-1C40-A612-7F1BBC13FCA8}" destId="{732CA15B-027E-0E4D-8A77-2FE17707AA2B}" srcOrd="4" destOrd="0" presId="urn:microsoft.com/office/officeart/2008/layout/LinedList"/>
    <dgm:cxn modelId="{F2AD2509-94E5-B44A-9A59-39DBC79360D5}" type="presParOf" srcId="{4CE9391A-64EF-1C40-A612-7F1BBC13FCA8}" destId="{A5B8B563-616A-2244-B4B3-CACF747384F4}" srcOrd="5" destOrd="0" presId="urn:microsoft.com/office/officeart/2008/layout/LinedList"/>
    <dgm:cxn modelId="{D5E51D2D-DEAC-B744-8AA5-915AFE294B05}" type="presParOf" srcId="{A5B8B563-616A-2244-B4B3-CACF747384F4}" destId="{1F6C59EA-B540-144C-A0EA-EE7F6C8D8F0F}" srcOrd="0" destOrd="0" presId="urn:microsoft.com/office/officeart/2008/layout/LinedList"/>
    <dgm:cxn modelId="{1AEE1EB5-3516-D94E-A1A7-AD04CA78D38A}" type="presParOf" srcId="{A5B8B563-616A-2244-B4B3-CACF747384F4}" destId="{B3AF3B51-4B24-1644-8653-903512ACBDE7}" srcOrd="1" destOrd="0" presId="urn:microsoft.com/office/officeart/2008/layout/LinedList"/>
    <dgm:cxn modelId="{7AF65ABA-DCF3-DC45-9E95-7B53CAC56BEC}" type="presParOf" srcId="{4CE9391A-64EF-1C40-A612-7F1BBC13FCA8}" destId="{0163F02E-6F0C-7F44-8112-17F44C60F41C}" srcOrd="6" destOrd="0" presId="urn:microsoft.com/office/officeart/2008/layout/LinedList"/>
    <dgm:cxn modelId="{1A098D6F-DA90-EB45-88EA-AF1804AD3467}" type="presParOf" srcId="{4CE9391A-64EF-1C40-A612-7F1BBC13FCA8}" destId="{31D55F7D-85C0-CD4C-B073-E876FCF174A8}" srcOrd="7" destOrd="0" presId="urn:microsoft.com/office/officeart/2008/layout/LinedList"/>
    <dgm:cxn modelId="{02F3355C-838F-7E4A-8A8A-CE51A1E75ECD}" type="presParOf" srcId="{31D55F7D-85C0-CD4C-B073-E876FCF174A8}" destId="{89CDA23D-7D7A-C146-9B3F-F6E7211C66F5}" srcOrd="0" destOrd="0" presId="urn:microsoft.com/office/officeart/2008/layout/LinedList"/>
    <dgm:cxn modelId="{A2A1CA3A-87B0-3640-A6A2-8F65C75C65F6}" type="presParOf" srcId="{31D55F7D-85C0-CD4C-B073-E876FCF174A8}" destId="{FEDDB260-E968-5845-8E46-7285153287F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E82134D-C585-4EEA-ABF8-30BA773E5412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8BDE03D-B560-4CB9-BD67-05E8066738F9}">
      <dgm:prSet/>
      <dgm:spPr/>
      <dgm:t>
        <a:bodyPr/>
        <a:lstStyle/>
        <a:p>
          <a:r>
            <a:rPr lang="en-GB" b="0" i="0"/>
            <a:t>Provide </a:t>
          </a:r>
          <a:r>
            <a:rPr lang="en-GB" b="1" i="0"/>
            <a:t>cross-cultural training</a:t>
          </a:r>
          <a:r>
            <a:rPr lang="en-GB" b="0" i="0"/>
            <a:t> for global business units.</a:t>
          </a:r>
          <a:endParaRPr lang="en-US"/>
        </a:p>
      </dgm:t>
    </dgm:pt>
    <dgm:pt modelId="{A07DAF3D-47D4-48FC-8B1D-C6C5AF348C51}" type="parTrans" cxnId="{4B41759F-D991-44CC-9280-5B9A8B620218}">
      <dgm:prSet/>
      <dgm:spPr/>
      <dgm:t>
        <a:bodyPr/>
        <a:lstStyle/>
        <a:p>
          <a:endParaRPr lang="en-US"/>
        </a:p>
      </dgm:t>
    </dgm:pt>
    <dgm:pt modelId="{51042BDA-5CEF-4AE3-8ACD-AD439396A28D}" type="sibTrans" cxnId="{4B41759F-D991-44CC-9280-5B9A8B620218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E3C0AD0C-3BD9-4B97-B728-7D6CE5D249C1}">
      <dgm:prSet/>
      <dgm:spPr/>
      <dgm:t>
        <a:bodyPr/>
        <a:lstStyle/>
        <a:p>
          <a:r>
            <a:rPr lang="en-GB" b="0" i="0"/>
            <a:t>Employ </a:t>
          </a:r>
          <a:r>
            <a:rPr lang="en-GB" b="1" i="0"/>
            <a:t>local mediators</a:t>
          </a:r>
          <a:r>
            <a:rPr lang="en-GB" b="0" i="0"/>
            <a:t> to bridge communication styles.</a:t>
          </a:r>
          <a:endParaRPr lang="en-US"/>
        </a:p>
      </dgm:t>
    </dgm:pt>
    <dgm:pt modelId="{F01C9D06-0DAF-4EA0-9E68-318A47B371FE}" type="parTrans" cxnId="{F35E67DB-63CC-4CE4-B632-8C579B969815}">
      <dgm:prSet/>
      <dgm:spPr/>
      <dgm:t>
        <a:bodyPr/>
        <a:lstStyle/>
        <a:p>
          <a:endParaRPr lang="en-US"/>
        </a:p>
      </dgm:t>
    </dgm:pt>
    <dgm:pt modelId="{CB179D7C-86B2-4C4A-A4CF-18B42A18C706}" type="sibTrans" cxnId="{F35E67DB-63CC-4CE4-B632-8C579B969815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4645751D-5D37-449D-BDD6-F7576F6694B5}">
      <dgm:prSet/>
      <dgm:spPr/>
      <dgm:t>
        <a:bodyPr/>
        <a:lstStyle/>
        <a:p>
          <a:r>
            <a:rPr lang="en-GB" b="0" i="0"/>
            <a:t>Tailor negotiation approach to partner's cultural expectations.</a:t>
          </a:r>
          <a:endParaRPr lang="en-US"/>
        </a:p>
      </dgm:t>
    </dgm:pt>
    <dgm:pt modelId="{C1DDB124-4670-4F1A-9213-F9C982743FE7}" type="parTrans" cxnId="{4B5E1F8B-D78C-4D88-A823-D551043A2C76}">
      <dgm:prSet/>
      <dgm:spPr/>
      <dgm:t>
        <a:bodyPr/>
        <a:lstStyle/>
        <a:p>
          <a:endParaRPr lang="en-US"/>
        </a:p>
      </dgm:t>
    </dgm:pt>
    <dgm:pt modelId="{1AB9F9A2-751D-4932-B982-4A7566429D66}" type="sibTrans" cxnId="{4B5E1F8B-D78C-4D88-A823-D551043A2C76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F1463394-ACC1-2647-BC28-87FC1754C54E}" type="pres">
      <dgm:prSet presAssocID="{DE82134D-C585-4EEA-ABF8-30BA773E5412}" presName="Name0" presStyleCnt="0">
        <dgm:presLayoutVars>
          <dgm:animLvl val="lvl"/>
          <dgm:resizeHandles val="exact"/>
        </dgm:presLayoutVars>
      </dgm:prSet>
      <dgm:spPr/>
    </dgm:pt>
    <dgm:pt modelId="{F857B3DD-DB72-4B4E-8EA6-2EA5815B22E4}" type="pres">
      <dgm:prSet presAssocID="{E8BDE03D-B560-4CB9-BD67-05E8066738F9}" presName="compositeNode" presStyleCnt="0">
        <dgm:presLayoutVars>
          <dgm:bulletEnabled val="1"/>
        </dgm:presLayoutVars>
      </dgm:prSet>
      <dgm:spPr/>
    </dgm:pt>
    <dgm:pt modelId="{95E84D68-801B-1544-A358-844B80133694}" type="pres">
      <dgm:prSet presAssocID="{E8BDE03D-B560-4CB9-BD67-05E8066738F9}" presName="bgRect" presStyleLbl="bgAccFollowNode1" presStyleIdx="0" presStyleCnt="3"/>
      <dgm:spPr/>
    </dgm:pt>
    <dgm:pt modelId="{FD91A5C9-68EB-A744-B03C-7FA079313685}" type="pres">
      <dgm:prSet presAssocID="{51042BDA-5CEF-4AE3-8ACD-AD439396A28D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DD387704-C662-7441-B936-6B02A8AFEC07}" type="pres">
      <dgm:prSet presAssocID="{E8BDE03D-B560-4CB9-BD67-05E8066738F9}" presName="bottomLine" presStyleLbl="alignNode1" presStyleIdx="1" presStyleCnt="6">
        <dgm:presLayoutVars/>
      </dgm:prSet>
      <dgm:spPr/>
    </dgm:pt>
    <dgm:pt modelId="{3F55CCC2-A450-724B-8AF4-770A456C84DE}" type="pres">
      <dgm:prSet presAssocID="{E8BDE03D-B560-4CB9-BD67-05E8066738F9}" presName="nodeText" presStyleLbl="bgAccFollowNode1" presStyleIdx="0" presStyleCnt="3">
        <dgm:presLayoutVars>
          <dgm:bulletEnabled val="1"/>
        </dgm:presLayoutVars>
      </dgm:prSet>
      <dgm:spPr/>
    </dgm:pt>
    <dgm:pt modelId="{E6D12698-4A2C-2341-B78E-3BCC0B911CFA}" type="pres">
      <dgm:prSet presAssocID="{51042BDA-5CEF-4AE3-8ACD-AD439396A28D}" presName="sibTrans" presStyleCnt="0"/>
      <dgm:spPr/>
    </dgm:pt>
    <dgm:pt modelId="{B6C1AD37-B8C1-5A4E-A0D7-78A3E000E2CC}" type="pres">
      <dgm:prSet presAssocID="{E3C0AD0C-3BD9-4B97-B728-7D6CE5D249C1}" presName="compositeNode" presStyleCnt="0">
        <dgm:presLayoutVars>
          <dgm:bulletEnabled val="1"/>
        </dgm:presLayoutVars>
      </dgm:prSet>
      <dgm:spPr/>
    </dgm:pt>
    <dgm:pt modelId="{C84138FA-D29F-2E4D-B00D-DD7380E6F74C}" type="pres">
      <dgm:prSet presAssocID="{E3C0AD0C-3BD9-4B97-B728-7D6CE5D249C1}" presName="bgRect" presStyleLbl="bgAccFollowNode1" presStyleIdx="1" presStyleCnt="3"/>
      <dgm:spPr/>
    </dgm:pt>
    <dgm:pt modelId="{ACE47C45-F26D-0B49-95FA-30F9E4ED8484}" type="pres">
      <dgm:prSet presAssocID="{CB179D7C-86B2-4C4A-A4CF-18B42A18C706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1EFE8F8B-CE80-0D43-9D98-4732112ED2B6}" type="pres">
      <dgm:prSet presAssocID="{E3C0AD0C-3BD9-4B97-B728-7D6CE5D249C1}" presName="bottomLine" presStyleLbl="alignNode1" presStyleIdx="3" presStyleCnt="6">
        <dgm:presLayoutVars/>
      </dgm:prSet>
      <dgm:spPr/>
    </dgm:pt>
    <dgm:pt modelId="{FED2FC81-0B05-C44A-A89E-F970C16EDE34}" type="pres">
      <dgm:prSet presAssocID="{E3C0AD0C-3BD9-4B97-B728-7D6CE5D249C1}" presName="nodeText" presStyleLbl="bgAccFollowNode1" presStyleIdx="1" presStyleCnt="3">
        <dgm:presLayoutVars>
          <dgm:bulletEnabled val="1"/>
        </dgm:presLayoutVars>
      </dgm:prSet>
      <dgm:spPr/>
    </dgm:pt>
    <dgm:pt modelId="{5DBACF56-AFDD-7D4C-9460-B14986BFBA50}" type="pres">
      <dgm:prSet presAssocID="{CB179D7C-86B2-4C4A-A4CF-18B42A18C706}" presName="sibTrans" presStyleCnt="0"/>
      <dgm:spPr/>
    </dgm:pt>
    <dgm:pt modelId="{EFE994EE-68CB-4241-8EE3-B62EC56CFB48}" type="pres">
      <dgm:prSet presAssocID="{4645751D-5D37-449D-BDD6-F7576F6694B5}" presName="compositeNode" presStyleCnt="0">
        <dgm:presLayoutVars>
          <dgm:bulletEnabled val="1"/>
        </dgm:presLayoutVars>
      </dgm:prSet>
      <dgm:spPr/>
    </dgm:pt>
    <dgm:pt modelId="{277C0C75-15CC-3D45-8AEF-DC302F7410CA}" type="pres">
      <dgm:prSet presAssocID="{4645751D-5D37-449D-BDD6-F7576F6694B5}" presName="bgRect" presStyleLbl="bgAccFollowNode1" presStyleIdx="2" presStyleCnt="3"/>
      <dgm:spPr/>
    </dgm:pt>
    <dgm:pt modelId="{B8944637-886E-DE41-AEB3-FBD3C338AA66}" type="pres">
      <dgm:prSet presAssocID="{1AB9F9A2-751D-4932-B982-4A7566429D66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E286529B-9E47-464E-A835-A7BB24C5B963}" type="pres">
      <dgm:prSet presAssocID="{4645751D-5D37-449D-BDD6-F7576F6694B5}" presName="bottomLine" presStyleLbl="alignNode1" presStyleIdx="5" presStyleCnt="6">
        <dgm:presLayoutVars/>
      </dgm:prSet>
      <dgm:spPr/>
    </dgm:pt>
    <dgm:pt modelId="{FF6A4B2F-80A2-DF4E-9F3B-507F62796759}" type="pres">
      <dgm:prSet presAssocID="{4645751D-5D37-449D-BDD6-F7576F6694B5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76303801-8AE5-CE42-874E-2C59D3D58901}" type="presOf" srcId="{E3C0AD0C-3BD9-4B97-B728-7D6CE5D249C1}" destId="{FED2FC81-0B05-C44A-A89E-F970C16EDE34}" srcOrd="1" destOrd="0" presId="urn:microsoft.com/office/officeart/2016/7/layout/BasicLinearProcessNumbered"/>
    <dgm:cxn modelId="{6D01642B-5FBF-B944-980C-DD86750AAF35}" type="presOf" srcId="{4645751D-5D37-449D-BDD6-F7576F6694B5}" destId="{FF6A4B2F-80A2-DF4E-9F3B-507F62796759}" srcOrd="1" destOrd="0" presId="urn:microsoft.com/office/officeart/2016/7/layout/BasicLinearProcessNumbered"/>
    <dgm:cxn modelId="{58E9786B-FFD2-1749-A3BC-945814313C7C}" type="presOf" srcId="{1AB9F9A2-751D-4932-B982-4A7566429D66}" destId="{B8944637-886E-DE41-AEB3-FBD3C338AA66}" srcOrd="0" destOrd="0" presId="urn:microsoft.com/office/officeart/2016/7/layout/BasicLinearProcessNumbered"/>
    <dgm:cxn modelId="{60DCA088-94A7-9342-9BF2-52C746FB678C}" type="presOf" srcId="{E8BDE03D-B560-4CB9-BD67-05E8066738F9}" destId="{95E84D68-801B-1544-A358-844B80133694}" srcOrd="0" destOrd="0" presId="urn:microsoft.com/office/officeart/2016/7/layout/BasicLinearProcessNumbered"/>
    <dgm:cxn modelId="{4B5E1F8B-D78C-4D88-A823-D551043A2C76}" srcId="{DE82134D-C585-4EEA-ABF8-30BA773E5412}" destId="{4645751D-5D37-449D-BDD6-F7576F6694B5}" srcOrd="2" destOrd="0" parTransId="{C1DDB124-4670-4F1A-9213-F9C982743FE7}" sibTransId="{1AB9F9A2-751D-4932-B982-4A7566429D66}"/>
    <dgm:cxn modelId="{4B41759F-D991-44CC-9280-5B9A8B620218}" srcId="{DE82134D-C585-4EEA-ABF8-30BA773E5412}" destId="{E8BDE03D-B560-4CB9-BD67-05E8066738F9}" srcOrd="0" destOrd="0" parTransId="{A07DAF3D-47D4-48FC-8B1D-C6C5AF348C51}" sibTransId="{51042BDA-5CEF-4AE3-8ACD-AD439396A28D}"/>
    <dgm:cxn modelId="{9E1AF3A6-9CBC-DF40-BAE2-D64EF10A8E63}" type="presOf" srcId="{CB179D7C-86B2-4C4A-A4CF-18B42A18C706}" destId="{ACE47C45-F26D-0B49-95FA-30F9E4ED8484}" srcOrd="0" destOrd="0" presId="urn:microsoft.com/office/officeart/2016/7/layout/BasicLinearProcessNumbered"/>
    <dgm:cxn modelId="{05FE12AA-33F7-BC4F-904F-584E04C695B4}" type="presOf" srcId="{4645751D-5D37-449D-BDD6-F7576F6694B5}" destId="{277C0C75-15CC-3D45-8AEF-DC302F7410CA}" srcOrd="0" destOrd="0" presId="urn:microsoft.com/office/officeart/2016/7/layout/BasicLinearProcessNumbered"/>
    <dgm:cxn modelId="{8E5A09B3-0893-7544-B893-1DF9E6D98FA7}" type="presOf" srcId="{E8BDE03D-B560-4CB9-BD67-05E8066738F9}" destId="{3F55CCC2-A450-724B-8AF4-770A456C84DE}" srcOrd="1" destOrd="0" presId="urn:microsoft.com/office/officeart/2016/7/layout/BasicLinearProcessNumbered"/>
    <dgm:cxn modelId="{F35E67DB-63CC-4CE4-B632-8C579B969815}" srcId="{DE82134D-C585-4EEA-ABF8-30BA773E5412}" destId="{E3C0AD0C-3BD9-4B97-B728-7D6CE5D249C1}" srcOrd="1" destOrd="0" parTransId="{F01C9D06-0DAF-4EA0-9E68-318A47B371FE}" sibTransId="{CB179D7C-86B2-4C4A-A4CF-18B42A18C706}"/>
    <dgm:cxn modelId="{82F439DF-A296-8642-AA12-82E3287CAEDD}" type="presOf" srcId="{DE82134D-C585-4EEA-ABF8-30BA773E5412}" destId="{F1463394-ACC1-2647-BC28-87FC1754C54E}" srcOrd="0" destOrd="0" presId="urn:microsoft.com/office/officeart/2016/7/layout/BasicLinearProcessNumbered"/>
    <dgm:cxn modelId="{2286A9E6-5050-B349-AD9D-25435EB78478}" type="presOf" srcId="{E3C0AD0C-3BD9-4B97-B728-7D6CE5D249C1}" destId="{C84138FA-D29F-2E4D-B00D-DD7380E6F74C}" srcOrd="0" destOrd="0" presId="urn:microsoft.com/office/officeart/2016/7/layout/BasicLinearProcessNumbered"/>
    <dgm:cxn modelId="{423C79FF-EA06-674E-B7C3-89B67BC570BE}" type="presOf" srcId="{51042BDA-5CEF-4AE3-8ACD-AD439396A28D}" destId="{FD91A5C9-68EB-A744-B03C-7FA079313685}" srcOrd="0" destOrd="0" presId="urn:microsoft.com/office/officeart/2016/7/layout/BasicLinearProcessNumbered"/>
    <dgm:cxn modelId="{4A045ED4-85A4-2F4B-AF9E-5FA0C35E3270}" type="presParOf" srcId="{F1463394-ACC1-2647-BC28-87FC1754C54E}" destId="{F857B3DD-DB72-4B4E-8EA6-2EA5815B22E4}" srcOrd="0" destOrd="0" presId="urn:microsoft.com/office/officeart/2016/7/layout/BasicLinearProcessNumbered"/>
    <dgm:cxn modelId="{2EFAE204-3E19-7646-AA0A-6ABB225A593A}" type="presParOf" srcId="{F857B3DD-DB72-4B4E-8EA6-2EA5815B22E4}" destId="{95E84D68-801B-1544-A358-844B80133694}" srcOrd="0" destOrd="0" presId="urn:microsoft.com/office/officeart/2016/7/layout/BasicLinearProcessNumbered"/>
    <dgm:cxn modelId="{B493EE5D-DA20-DE4D-8911-E9A18D264B68}" type="presParOf" srcId="{F857B3DD-DB72-4B4E-8EA6-2EA5815B22E4}" destId="{FD91A5C9-68EB-A744-B03C-7FA079313685}" srcOrd="1" destOrd="0" presId="urn:microsoft.com/office/officeart/2016/7/layout/BasicLinearProcessNumbered"/>
    <dgm:cxn modelId="{B7C24262-5E05-9F4E-B080-8E714122C1B4}" type="presParOf" srcId="{F857B3DD-DB72-4B4E-8EA6-2EA5815B22E4}" destId="{DD387704-C662-7441-B936-6B02A8AFEC07}" srcOrd="2" destOrd="0" presId="urn:microsoft.com/office/officeart/2016/7/layout/BasicLinearProcessNumbered"/>
    <dgm:cxn modelId="{2041F364-4BE3-6B4F-A4FE-99F4DDF1580A}" type="presParOf" srcId="{F857B3DD-DB72-4B4E-8EA6-2EA5815B22E4}" destId="{3F55CCC2-A450-724B-8AF4-770A456C84DE}" srcOrd="3" destOrd="0" presId="urn:microsoft.com/office/officeart/2016/7/layout/BasicLinearProcessNumbered"/>
    <dgm:cxn modelId="{A070B480-206F-9849-BA25-C8718B4B477D}" type="presParOf" srcId="{F1463394-ACC1-2647-BC28-87FC1754C54E}" destId="{E6D12698-4A2C-2341-B78E-3BCC0B911CFA}" srcOrd="1" destOrd="0" presId="urn:microsoft.com/office/officeart/2016/7/layout/BasicLinearProcessNumbered"/>
    <dgm:cxn modelId="{346A19B9-7E10-544F-9F21-CDB549BDDE96}" type="presParOf" srcId="{F1463394-ACC1-2647-BC28-87FC1754C54E}" destId="{B6C1AD37-B8C1-5A4E-A0D7-78A3E000E2CC}" srcOrd="2" destOrd="0" presId="urn:microsoft.com/office/officeart/2016/7/layout/BasicLinearProcessNumbered"/>
    <dgm:cxn modelId="{45FBF6ED-E177-3D41-9147-D96A9CD80860}" type="presParOf" srcId="{B6C1AD37-B8C1-5A4E-A0D7-78A3E000E2CC}" destId="{C84138FA-D29F-2E4D-B00D-DD7380E6F74C}" srcOrd="0" destOrd="0" presId="urn:microsoft.com/office/officeart/2016/7/layout/BasicLinearProcessNumbered"/>
    <dgm:cxn modelId="{FFBCA32E-F7E3-A746-A9FC-8945333081A5}" type="presParOf" srcId="{B6C1AD37-B8C1-5A4E-A0D7-78A3E000E2CC}" destId="{ACE47C45-F26D-0B49-95FA-30F9E4ED8484}" srcOrd="1" destOrd="0" presId="urn:microsoft.com/office/officeart/2016/7/layout/BasicLinearProcessNumbered"/>
    <dgm:cxn modelId="{53417635-5862-9D4B-8BB4-09C45B1D6237}" type="presParOf" srcId="{B6C1AD37-B8C1-5A4E-A0D7-78A3E000E2CC}" destId="{1EFE8F8B-CE80-0D43-9D98-4732112ED2B6}" srcOrd="2" destOrd="0" presId="urn:microsoft.com/office/officeart/2016/7/layout/BasicLinearProcessNumbered"/>
    <dgm:cxn modelId="{5C8656DF-6C4B-6947-865F-C2A02CCE5F8E}" type="presParOf" srcId="{B6C1AD37-B8C1-5A4E-A0D7-78A3E000E2CC}" destId="{FED2FC81-0B05-C44A-A89E-F970C16EDE34}" srcOrd="3" destOrd="0" presId="urn:microsoft.com/office/officeart/2016/7/layout/BasicLinearProcessNumbered"/>
    <dgm:cxn modelId="{D62DF20C-9F16-CE4C-90F2-0947D3356C04}" type="presParOf" srcId="{F1463394-ACC1-2647-BC28-87FC1754C54E}" destId="{5DBACF56-AFDD-7D4C-9460-B14986BFBA50}" srcOrd="3" destOrd="0" presId="urn:microsoft.com/office/officeart/2016/7/layout/BasicLinearProcessNumbered"/>
    <dgm:cxn modelId="{B4CAB361-7EBA-C049-8F9D-EA9DC9CA37B9}" type="presParOf" srcId="{F1463394-ACC1-2647-BC28-87FC1754C54E}" destId="{EFE994EE-68CB-4241-8EE3-B62EC56CFB48}" srcOrd="4" destOrd="0" presId="urn:microsoft.com/office/officeart/2016/7/layout/BasicLinearProcessNumbered"/>
    <dgm:cxn modelId="{693719E4-A1E8-DA49-8038-023B918C37E5}" type="presParOf" srcId="{EFE994EE-68CB-4241-8EE3-B62EC56CFB48}" destId="{277C0C75-15CC-3D45-8AEF-DC302F7410CA}" srcOrd="0" destOrd="0" presId="urn:microsoft.com/office/officeart/2016/7/layout/BasicLinearProcessNumbered"/>
    <dgm:cxn modelId="{E8BE925A-9872-684C-8DF9-AF1F1CC5909E}" type="presParOf" srcId="{EFE994EE-68CB-4241-8EE3-B62EC56CFB48}" destId="{B8944637-886E-DE41-AEB3-FBD3C338AA66}" srcOrd="1" destOrd="0" presId="urn:microsoft.com/office/officeart/2016/7/layout/BasicLinearProcessNumbered"/>
    <dgm:cxn modelId="{6D0FE15A-D9BF-4740-B634-EF5EE41CA993}" type="presParOf" srcId="{EFE994EE-68CB-4241-8EE3-B62EC56CFB48}" destId="{E286529B-9E47-464E-A835-A7BB24C5B963}" srcOrd="2" destOrd="0" presId="urn:microsoft.com/office/officeart/2016/7/layout/BasicLinearProcessNumbered"/>
    <dgm:cxn modelId="{4CF74720-627D-2445-88DA-BF20639F63B1}" type="presParOf" srcId="{EFE994EE-68CB-4241-8EE3-B62EC56CFB48}" destId="{FF6A4B2F-80A2-DF4E-9F3B-507F62796759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DA0270C-806B-4FAC-80A6-D473EBD567A6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304AD6F8-DADB-40DC-B3D9-84DEB3510C94}">
      <dgm:prSet/>
      <dgm:spPr/>
      <dgm:t>
        <a:bodyPr/>
        <a:lstStyle/>
        <a:p>
          <a:r>
            <a:rPr lang="en-GB" b="0" i="0"/>
            <a:t>Hofstede, G. (2001). </a:t>
          </a:r>
          <a:r>
            <a:rPr lang="en-GB" b="0" i="1"/>
            <a:t>Culture's Consequences: Comparing Values, Behaviors, Institutions and Organizations Across Nations</a:t>
          </a:r>
          <a:r>
            <a:rPr lang="en-GB" b="0" i="0"/>
            <a:t>. 2nd ed. Thousand Oaks, CA: Sage Publications.</a:t>
          </a:r>
          <a:endParaRPr lang="en-US"/>
        </a:p>
      </dgm:t>
    </dgm:pt>
    <dgm:pt modelId="{8B9C8B1D-D919-4E15-8D1D-11779C2501E1}" type="parTrans" cxnId="{C20DE9C4-A9F3-4BFA-9FE6-61E4DF9C35FD}">
      <dgm:prSet/>
      <dgm:spPr/>
      <dgm:t>
        <a:bodyPr/>
        <a:lstStyle/>
        <a:p>
          <a:endParaRPr lang="en-US"/>
        </a:p>
      </dgm:t>
    </dgm:pt>
    <dgm:pt modelId="{EAAE09A1-7A8C-4534-AD6C-E60DF36668FD}" type="sibTrans" cxnId="{C20DE9C4-A9F3-4BFA-9FE6-61E4DF9C35FD}">
      <dgm:prSet/>
      <dgm:spPr/>
      <dgm:t>
        <a:bodyPr/>
        <a:lstStyle/>
        <a:p>
          <a:endParaRPr lang="en-US"/>
        </a:p>
      </dgm:t>
    </dgm:pt>
    <dgm:pt modelId="{C30052E5-5A4A-47A8-8DAB-15F7475E6823}">
      <dgm:prSet/>
      <dgm:spPr/>
      <dgm:t>
        <a:bodyPr/>
        <a:lstStyle/>
        <a:p>
          <a:r>
            <a:rPr lang="en-GB" b="0" i="0"/>
            <a:t>Hall, E.T. (1976). </a:t>
          </a:r>
          <a:r>
            <a:rPr lang="en-GB" b="0" i="1"/>
            <a:t>Beyond Culture</a:t>
          </a:r>
          <a:r>
            <a:rPr lang="en-GB" b="0" i="0"/>
            <a:t>. New York: Anchor Books.</a:t>
          </a:r>
          <a:endParaRPr lang="en-US"/>
        </a:p>
      </dgm:t>
    </dgm:pt>
    <dgm:pt modelId="{1EE0FC38-042F-4B99-A182-D854354C606A}" type="parTrans" cxnId="{57303F78-9460-4F3E-9982-ED2052D3AFA1}">
      <dgm:prSet/>
      <dgm:spPr/>
      <dgm:t>
        <a:bodyPr/>
        <a:lstStyle/>
        <a:p>
          <a:endParaRPr lang="en-US"/>
        </a:p>
      </dgm:t>
    </dgm:pt>
    <dgm:pt modelId="{E4438695-1768-4103-97DB-0AC0C73AEEF0}" type="sibTrans" cxnId="{57303F78-9460-4F3E-9982-ED2052D3AFA1}">
      <dgm:prSet/>
      <dgm:spPr/>
      <dgm:t>
        <a:bodyPr/>
        <a:lstStyle/>
        <a:p>
          <a:endParaRPr lang="en-US"/>
        </a:p>
      </dgm:t>
    </dgm:pt>
    <dgm:pt modelId="{C83BDE83-DDC9-4C8B-894E-372BE6AFA8A1}">
      <dgm:prSet/>
      <dgm:spPr/>
      <dgm:t>
        <a:bodyPr/>
        <a:lstStyle/>
        <a:p>
          <a:r>
            <a:rPr lang="en-GB" b="0" i="0"/>
            <a:t>Meyer, E. (2014). </a:t>
          </a:r>
          <a:r>
            <a:rPr lang="en-GB" b="0" i="1"/>
            <a:t>The Culture Map: Breaking Through the Invisible Boundaries of Global Business</a:t>
          </a:r>
          <a:r>
            <a:rPr lang="en-GB" b="0" i="0"/>
            <a:t>. New York: Public Affairs.</a:t>
          </a:r>
          <a:endParaRPr lang="en-US"/>
        </a:p>
      </dgm:t>
    </dgm:pt>
    <dgm:pt modelId="{A1F42B33-0611-492C-B8F6-D28CBDFD4AF9}" type="parTrans" cxnId="{8A0E76D8-B61C-4A0A-AFAB-3EAE8E6813F9}">
      <dgm:prSet/>
      <dgm:spPr/>
      <dgm:t>
        <a:bodyPr/>
        <a:lstStyle/>
        <a:p>
          <a:endParaRPr lang="en-US"/>
        </a:p>
      </dgm:t>
    </dgm:pt>
    <dgm:pt modelId="{D21A2664-01AB-46DA-923D-EF4B8FEC83D9}" type="sibTrans" cxnId="{8A0E76D8-B61C-4A0A-AFAB-3EAE8E6813F9}">
      <dgm:prSet/>
      <dgm:spPr/>
      <dgm:t>
        <a:bodyPr/>
        <a:lstStyle/>
        <a:p>
          <a:endParaRPr lang="en-US"/>
        </a:p>
      </dgm:t>
    </dgm:pt>
    <dgm:pt modelId="{A60983B3-51C2-485E-832D-6AACE0C8589C}">
      <dgm:prSet/>
      <dgm:spPr/>
      <dgm:t>
        <a:bodyPr/>
        <a:lstStyle/>
        <a:p>
          <a:r>
            <a:rPr lang="en-GB" b="0" i="0"/>
            <a:t>Trompenaars, F. and Hampden-Turner, C. (1997) </a:t>
          </a:r>
          <a:r>
            <a:rPr lang="en-GB" b="0" i="1"/>
            <a:t>Riding the Waves of Culture</a:t>
          </a:r>
          <a:r>
            <a:rPr lang="en-GB" b="0" i="0"/>
            <a:t>. 2nd ed. London: Nicholas Brealey Publishing.</a:t>
          </a:r>
          <a:endParaRPr lang="en-US"/>
        </a:p>
      </dgm:t>
    </dgm:pt>
    <dgm:pt modelId="{D28894FD-164E-4024-9977-0A095B463671}" type="parTrans" cxnId="{E2F6DDA2-3952-47BE-AB0B-3B60706852D1}">
      <dgm:prSet/>
      <dgm:spPr/>
      <dgm:t>
        <a:bodyPr/>
        <a:lstStyle/>
        <a:p>
          <a:endParaRPr lang="en-US"/>
        </a:p>
      </dgm:t>
    </dgm:pt>
    <dgm:pt modelId="{43B659D5-72F8-4EF8-ACA9-052196F45E8F}" type="sibTrans" cxnId="{E2F6DDA2-3952-47BE-AB0B-3B60706852D1}">
      <dgm:prSet/>
      <dgm:spPr/>
      <dgm:t>
        <a:bodyPr/>
        <a:lstStyle/>
        <a:p>
          <a:endParaRPr lang="en-US"/>
        </a:p>
      </dgm:t>
    </dgm:pt>
    <dgm:pt modelId="{209798D1-6149-4E87-8B1F-6EA0D2C41D4E}">
      <dgm:prSet/>
      <dgm:spPr/>
      <dgm:t>
        <a:bodyPr/>
        <a:lstStyle/>
        <a:p>
          <a:r>
            <a:rPr lang="en-GB" b="0" i="0"/>
            <a:t>Spotify (2017) 'Spotify and Tencent Announce Equity Swap', </a:t>
          </a:r>
          <a:r>
            <a:rPr lang="en-GB" b="0" i="1"/>
            <a:t>Spotify Newsroom</a:t>
          </a:r>
          <a:r>
            <a:rPr lang="en-GB" b="0" i="0"/>
            <a:t>, [online] Available at: </a:t>
          </a:r>
          <a:r>
            <a:rPr lang="en-GB" b="0" i="0">
              <a:hlinkClick xmlns:r="http://schemas.openxmlformats.org/officeDocument/2006/relationships" r:id="rId1"/>
            </a:rPr>
            <a:t>https://newsroom.spotify.com</a:t>
          </a:r>
          <a:r>
            <a:rPr lang="en-GB" b="0" i="0"/>
            <a:t> (Accessed: 17.04.25).</a:t>
          </a:r>
          <a:endParaRPr lang="en-US"/>
        </a:p>
      </dgm:t>
    </dgm:pt>
    <dgm:pt modelId="{D5CB8B93-DCCD-4539-8078-54783A7FD304}" type="parTrans" cxnId="{DF6BC998-92C0-4C57-BB8C-02111C787605}">
      <dgm:prSet/>
      <dgm:spPr/>
      <dgm:t>
        <a:bodyPr/>
        <a:lstStyle/>
        <a:p>
          <a:endParaRPr lang="en-US"/>
        </a:p>
      </dgm:t>
    </dgm:pt>
    <dgm:pt modelId="{71F05FFB-7A09-427B-B73C-1B61BEC32C13}" type="sibTrans" cxnId="{DF6BC998-92C0-4C57-BB8C-02111C787605}">
      <dgm:prSet/>
      <dgm:spPr/>
      <dgm:t>
        <a:bodyPr/>
        <a:lstStyle/>
        <a:p>
          <a:endParaRPr lang="en-US"/>
        </a:p>
      </dgm:t>
    </dgm:pt>
    <dgm:pt modelId="{DDA124BE-53F0-4523-BA9B-4A887C396724}">
      <dgm:prSet/>
      <dgm:spPr/>
      <dgm:t>
        <a:bodyPr/>
        <a:lstStyle/>
        <a:p>
          <a:r>
            <a:rPr lang="en-GB" b="0" i="0"/>
            <a:t>Tencent Music Entertainment (2017). </a:t>
          </a:r>
          <a:r>
            <a:rPr lang="en-GB" b="0" i="1"/>
            <a:t>Investor Relations</a:t>
          </a:r>
          <a:r>
            <a:rPr lang="en-GB" b="0" i="0"/>
            <a:t>. [online] Available at: https://ir.tencentmusic.com (Accessed: 17.04,25)</a:t>
          </a:r>
          <a:endParaRPr lang="en-US"/>
        </a:p>
      </dgm:t>
    </dgm:pt>
    <dgm:pt modelId="{D7BCD9F9-BD43-49D3-8E72-3E22253371F6}" type="parTrans" cxnId="{A361C292-0200-4419-B06E-900C91CC9784}">
      <dgm:prSet/>
      <dgm:spPr/>
      <dgm:t>
        <a:bodyPr/>
        <a:lstStyle/>
        <a:p>
          <a:endParaRPr lang="en-US"/>
        </a:p>
      </dgm:t>
    </dgm:pt>
    <dgm:pt modelId="{91180782-B1D7-4917-B308-DEAA008D578A}" type="sibTrans" cxnId="{A361C292-0200-4419-B06E-900C91CC9784}">
      <dgm:prSet/>
      <dgm:spPr/>
      <dgm:t>
        <a:bodyPr/>
        <a:lstStyle/>
        <a:p>
          <a:endParaRPr lang="en-US"/>
        </a:p>
      </dgm:t>
    </dgm:pt>
    <dgm:pt modelId="{A36FB8C1-BDB3-4A4D-9A21-D8EA1C091579}" type="pres">
      <dgm:prSet presAssocID="{ADA0270C-806B-4FAC-80A6-D473EBD567A6}" presName="vert0" presStyleCnt="0">
        <dgm:presLayoutVars>
          <dgm:dir/>
          <dgm:animOne val="branch"/>
          <dgm:animLvl val="lvl"/>
        </dgm:presLayoutVars>
      </dgm:prSet>
      <dgm:spPr/>
    </dgm:pt>
    <dgm:pt modelId="{96D5E5CE-8016-0547-8A8A-F7DB7B017836}" type="pres">
      <dgm:prSet presAssocID="{304AD6F8-DADB-40DC-B3D9-84DEB3510C94}" presName="thickLine" presStyleLbl="alignNode1" presStyleIdx="0" presStyleCnt="6"/>
      <dgm:spPr/>
    </dgm:pt>
    <dgm:pt modelId="{6ED49C7F-EBC2-8441-A9EB-9C9F38CDF4B7}" type="pres">
      <dgm:prSet presAssocID="{304AD6F8-DADB-40DC-B3D9-84DEB3510C94}" presName="horz1" presStyleCnt="0"/>
      <dgm:spPr/>
    </dgm:pt>
    <dgm:pt modelId="{FBF216B0-1869-3542-943D-DDCDB6303AC2}" type="pres">
      <dgm:prSet presAssocID="{304AD6F8-DADB-40DC-B3D9-84DEB3510C94}" presName="tx1" presStyleLbl="revTx" presStyleIdx="0" presStyleCnt="6"/>
      <dgm:spPr/>
    </dgm:pt>
    <dgm:pt modelId="{1D806C2A-094E-5C40-9B3B-EE86C946AA03}" type="pres">
      <dgm:prSet presAssocID="{304AD6F8-DADB-40DC-B3D9-84DEB3510C94}" presName="vert1" presStyleCnt="0"/>
      <dgm:spPr/>
    </dgm:pt>
    <dgm:pt modelId="{0E48CDB6-2889-284F-8772-5583B1F92D9A}" type="pres">
      <dgm:prSet presAssocID="{C30052E5-5A4A-47A8-8DAB-15F7475E6823}" presName="thickLine" presStyleLbl="alignNode1" presStyleIdx="1" presStyleCnt="6"/>
      <dgm:spPr/>
    </dgm:pt>
    <dgm:pt modelId="{85CF621A-5702-6341-B353-29A9A284B1C5}" type="pres">
      <dgm:prSet presAssocID="{C30052E5-5A4A-47A8-8DAB-15F7475E6823}" presName="horz1" presStyleCnt="0"/>
      <dgm:spPr/>
    </dgm:pt>
    <dgm:pt modelId="{66F8ABFE-4C37-EA48-9216-EB9D4D83066A}" type="pres">
      <dgm:prSet presAssocID="{C30052E5-5A4A-47A8-8DAB-15F7475E6823}" presName="tx1" presStyleLbl="revTx" presStyleIdx="1" presStyleCnt="6"/>
      <dgm:spPr/>
    </dgm:pt>
    <dgm:pt modelId="{E8FF3152-5267-214E-9527-75B314012927}" type="pres">
      <dgm:prSet presAssocID="{C30052E5-5A4A-47A8-8DAB-15F7475E6823}" presName="vert1" presStyleCnt="0"/>
      <dgm:spPr/>
    </dgm:pt>
    <dgm:pt modelId="{E4E4EFA4-6D80-EB47-BF91-66007FCF657C}" type="pres">
      <dgm:prSet presAssocID="{C83BDE83-DDC9-4C8B-894E-372BE6AFA8A1}" presName="thickLine" presStyleLbl="alignNode1" presStyleIdx="2" presStyleCnt="6"/>
      <dgm:spPr/>
    </dgm:pt>
    <dgm:pt modelId="{2B8AF9F5-1450-614B-90A4-EC1B08604926}" type="pres">
      <dgm:prSet presAssocID="{C83BDE83-DDC9-4C8B-894E-372BE6AFA8A1}" presName="horz1" presStyleCnt="0"/>
      <dgm:spPr/>
    </dgm:pt>
    <dgm:pt modelId="{A4C965F1-4704-154F-BA88-3BC34CAD0978}" type="pres">
      <dgm:prSet presAssocID="{C83BDE83-DDC9-4C8B-894E-372BE6AFA8A1}" presName="tx1" presStyleLbl="revTx" presStyleIdx="2" presStyleCnt="6"/>
      <dgm:spPr/>
    </dgm:pt>
    <dgm:pt modelId="{7EF0E429-8B7B-8A4C-8BC7-02E5EA07B81C}" type="pres">
      <dgm:prSet presAssocID="{C83BDE83-DDC9-4C8B-894E-372BE6AFA8A1}" presName="vert1" presStyleCnt="0"/>
      <dgm:spPr/>
    </dgm:pt>
    <dgm:pt modelId="{B8949998-1B98-8743-870D-1D8E2E012B19}" type="pres">
      <dgm:prSet presAssocID="{A60983B3-51C2-485E-832D-6AACE0C8589C}" presName="thickLine" presStyleLbl="alignNode1" presStyleIdx="3" presStyleCnt="6"/>
      <dgm:spPr/>
    </dgm:pt>
    <dgm:pt modelId="{95B2A7ED-A135-3643-AD7C-575F732D323D}" type="pres">
      <dgm:prSet presAssocID="{A60983B3-51C2-485E-832D-6AACE0C8589C}" presName="horz1" presStyleCnt="0"/>
      <dgm:spPr/>
    </dgm:pt>
    <dgm:pt modelId="{B6980C95-0C5E-B645-A9A3-935A1EE2DCE5}" type="pres">
      <dgm:prSet presAssocID="{A60983B3-51C2-485E-832D-6AACE0C8589C}" presName="tx1" presStyleLbl="revTx" presStyleIdx="3" presStyleCnt="6"/>
      <dgm:spPr/>
    </dgm:pt>
    <dgm:pt modelId="{6C1C40F2-3F2B-2F48-8229-554379F87CC6}" type="pres">
      <dgm:prSet presAssocID="{A60983B3-51C2-485E-832D-6AACE0C8589C}" presName="vert1" presStyleCnt="0"/>
      <dgm:spPr/>
    </dgm:pt>
    <dgm:pt modelId="{B9F3B5D4-6500-3849-8BBA-F6CFEFCD0DFB}" type="pres">
      <dgm:prSet presAssocID="{209798D1-6149-4E87-8B1F-6EA0D2C41D4E}" presName="thickLine" presStyleLbl="alignNode1" presStyleIdx="4" presStyleCnt="6"/>
      <dgm:spPr/>
    </dgm:pt>
    <dgm:pt modelId="{817BB310-9D22-A34C-970E-2F7E8781E172}" type="pres">
      <dgm:prSet presAssocID="{209798D1-6149-4E87-8B1F-6EA0D2C41D4E}" presName="horz1" presStyleCnt="0"/>
      <dgm:spPr/>
    </dgm:pt>
    <dgm:pt modelId="{3EB3A2C3-AEC7-424B-A881-0912D237624E}" type="pres">
      <dgm:prSet presAssocID="{209798D1-6149-4E87-8B1F-6EA0D2C41D4E}" presName="tx1" presStyleLbl="revTx" presStyleIdx="4" presStyleCnt="6"/>
      <dgm:spPr/>
    </dgm:pt>
    <dgm:pt modelId="{01B52821-8485-1F4C-87F9-2E42A1D26895}" type="pres">
      <dgm:prSet presAssocID="{209798D1-6149-4E87-8B1F-6EA0D2C41D4E}" presName="vert1" presStyleCnt="0"/>
      <dgm:spPr/>
    </dgm:pt>
    <dgm:pt modelId="{E135BFEB-F0EF-7B46-86EA-D7AC05CAC023}" type="pres">
      <dgm:prSet presAssocID="{DDA124BE-53F0-4523-BA9B-4A887C396724}" presName="thickLine" presStyleLbl="alignNode1" presStyleIdx="5" presStyleCnt="6"/>
      <dgm:spPr/>
    </dgm:pt>
    <dgm:pt modelId="{5A292B41-3274-D543-8493-1F9298D55A8E}" type="pres">
      <dgm:prSet presAssocID="{DDA124BE-53F0-4523-BA9B-4A887C396724}" presName="horz1" presStyleCnt="0"/>
      <dgm:spPr/>
    </dgm:pt>
    <dgm:pt modelId="{C0AF5273-D19E-434E-B38D-EF671B9DDA6F}" type="pres">
      <dgm:prSet presAssocID="{DDA124BE-53F0-4523-BA9B-4A887C396724}" presName="tx1" presStyleLbl="revTx" presStyleIdx="5" presStyleCnt="6"/>
      <dgm:spPr/>
    </dgm:pt>
    <dgm:pt modelId="{E65C3FDB-5056-C948-B224-629D3AC801B2}" type="pres">
      <dgm:prSet presAssocID="{DDA124BE-53F0-4523-BA9B-4A887C396724}" presName="vert1" presStyleCnt="0"/>
      <dgm:spPr/>
    </dgm:pt>
  </dgm:ptLst>
  <dgm:cxnLst>
    <dgm:cxn modelId="{A9000C21-0EC4-7C43-BDCB-7EF6314D2ABD}" type="presOf" srcId="{C30052E5-5A4A-47A8-8DAB-15F7475E6823}" destId="{66F8ABFE-4C37-EA48-9216-EB9D4D83066A}" srcOrd="0" destOrd="0" presId="urn:microsoft.com/office/officeart/2008/layout/LinedList"/>
    <dgm:cxn modelId="{FADF8C5A-A3A0-3642-96E3-F59CA4B5BF46}" type="presOf" srcId="{304AD6F8-DADB-40DC-B3D9-84DEB3510C94}" destId="{FBF216B0-1869-3542-943D-DDCDB6303AC2}" srcOrd="0" destOrd="0" presId="urn:microsoft.com/office/officeart/2008/layout/LinedList"/>
    <dgm:cxn modelId="{57303F78-9460-4F3E-9982-ED2052D3AFA1}" srcId="{ADA0270C-806B-4FAC-80A6-D473EBD567A6}" destId="{C30052E5-5A4A-47A8-8DAB-15F7475E6823}" srcOrd="1" destOrd="0" parTransId="{1EE0FC38-042F-4B99-A182-D854354C606A}" sibTransId="{E4438695-1768-4103-97DB-0AC0C73AEEF0}"/>
    <dgm:cxn modelId="{A361C292-0200-4419-B06E-900C91CC9784}" srcId="{ADA0270C-806B-4FAC-80A6-D473EBD567A6}" destId="{DDA124BE-53F0-4523-BA9B-4A887C396724}" srcOrd="5" destOrd="0" parTransId="{D7BCD9F9-BD43-49D3-8E72-3E22253371F6}" sibTransId="{91180782-B1D7-4917-B308-DEAA008D578A}"/>
    <dgm:cxn modelId="{DF6BC998-92C0-4C57-BB8C-02111C787605}" srcId="{ADA0270C-806B-4FAC-80A6-D473EBD567A6}" destId="{209798D1-6149-4E87-8B1F-6EA0D2C41D4E}" srcOrd="4" destOrd="0" parTransId="{D5CB8B93-DCCD-4539-8078-54783A7FD304}" sibTransId="{71F05FFB-7A09-427B-B73C-1B61BEC32C13}"/>
    <dgm:cxn modelId="{E2F6DDA2-3952-47BE-AB0B-3B60706852D1}" srcId="{ADA0270C-806B-4FAC-80A6-D473EBD567A6}" destId="{A60983B3-51C2-485E-832D-6AACE0C8589C}" srcOrd="3" destOrd="0" parTransId="{D28894FD-164E-4024-9977-0A095B463671}" sibTransId="{43B659D5-72F8-4EF8-ACA9-052196F45E8F}"/>
    <dgm:cxn modelId="{985A8CB3-4EEE-F84F-9E8E-96049540F76C}" type="presOf" srcId="{DDA124BE-53F0-4523-BA9B-4A887C396724}" destId="{C0AF5273-D19E-434E-B38D-EF671B9DDA6F}" srcOrd="0" destOrd="0" presId="urn:microsoft.com/office/officeart/2008/layout/LinedList"/>
    <dgm:cxn modelId="{A06929B7-1973-6146-B89E-3D5258E8BE4B}" type="presOf" srcId="{ADA0270C-806B-4FAC-80A6-D473EBD567A6}" destId="{A36FB8C1-BDB3-4A4D-9A21-D8EA1C091579}" srcOrd="0" destOrd="0" presId="urn:microsoft.com/office/officeart/2008/layout/LinedList"/>
    <dgm:cxn modelId="{C20DE9C4-A9F3-4BFA-9FE6-61E4DF9C35FD}" srcId="{ADA0270C-806B-4FAC-80A6-D473EBD567A6}" destId="{304AD6F8-DADB-40DC-B3D9-84DEB3510C94}" srcOrd="0" destOrd="0" parTransId="{8B9C8B1D-D919-4E15-8D1D-11779C2501E1}" sibTransId="{EAAE09A1-7A8C-4534-AD6C-E60DF36668FD}"/>
    <dgm:cxn modelId="{829BF9C9-AEBA-2947-A5B2-4CC97C9B9F00}" type="presOf" srcId="{C83BDE83-DDC9-4C8B-894E-372BE6AFA8A1}" destId="{A4C965F1-4704-154F-BA88-3BC34CAD0978}" srcOrd="0" destOrd="0" presId="urn:microsoft.com/office/officeart/2008/layout/LinedList"/>
    <dgm:cxn modelId="{BB76DDD1-B8CD-7848-BDC2-CC371C3BD8C8}" type="presOf" srcId="{A60983B3-51C2-485E-832D-6AACE0C8589C}" destId="{B6980C95-0C5E-B645-A9A3-935A1EE2DCE5}" srcOrd="0" destOrd="0" presId="urn:microsoft.com/office/officeart/2008/layout/LinedList"/>
    <dgm:cxn modelId="{8A0E76D8-B61C-4A0A-AFAB-3EAE8E6813F9}" srcId="{ADA0270C-806B-4FAC-80A6-D473EBD567A6}" destId="{C83BDE83-DDC9-4C8B-894E-372BE6AFA8A1}" srcOrd="2" destOrd="0" parTransId="{A1F42B33-0611-492C-B8F6-D28CBDFD4AF9}" sibTransId="{D21A2664-01AB-46DA-923D-EF4B8FEC83D9}"/>
    <dgm:cxn modelId="{EDE008E2-4F27-B641-B3A5-6AB67F6D1C99}" type="presOf" srcId="{209798D1-6149-4E87-8B1F-6EA0D2C41D4E}" destId="{3EB3A2C3-AEC7-424B-A881-0912D237624E}" srcOrd="0" destOrd="0" presId="urn:microsoft.com/office/officeart/2008/layout/LinedList"/>
    <dgm:cxn modelId="{2E0FFFA1-E1E4-6146-A7C6-EA8964913534}" type="presParOf" srcId="{A36FB8C1-BDB3-4A4D-9A21-D8EA1C091579}" destId="{96D5E5CE-8016-0547-8A8A-F7DB7B017836}" srcOrd="0" destOrd="0" presId="urn:microsoft.com/office/officeart/2008/layout/LinedList"/>
    <dgm:cxn modelId="{B8B89E8F-436A-EF46-9E22-2DD913258162}" type="presParOf" srcId="{A36FB8C1-BDB3-4A4D-9A21-D8EA1C091579}" destId="{6ED49C7F-EBC2-8441-A9EB-9C9F38CDF4B7}" srcOrd="1" destOrd="0" presId="urn:microsoft.com/office/officeart/2008/layout/LinedList"/>
    <dgm:cxn modelId="{86D25920-FD57-6646-A4CC-1E261280AE63}" type="presParOf" srcId="{6ED49C7F-EBC2-8441-A9EB-9C9F38CDF4B7}" destId="{FBF216B0-1869-3542-943D-DDCDB6303AC2}" srcOrd="0" destOrd="0" presId="urn:microsoft.com/office/officeart/2008/layout/LinedList"/>
    <dgm:cxn modelId="{12D43145-2492-9145-80DD-C13EAA6807B9}" type="presParOf" srcId="{6ED49C7F-EBC2-8441-A9EB-9C9F38CDF4B7}" destId="{1D806C2A-094E-5C40-9B3B-EE86C946AA03}" srcOrd="1" destOrd="0" presId="urn:microsoft.com/office/officeart/2008/layout/LinedList"/>
    <dgm:cxn modelId="{02749AE6-6265-CE48-94CF-22ADF1122169}" type="presParOf" srcId="{A36FB8C1-BDB3-4A4D-9A21-D8EA1C091579}" destId="{0E48CDB6-2889-284F-8772-5583B1F92D9A}" srcOrd="2" destOrd="0" presId="urn:microsoft.com/office/officeart/2008/layout/LinedList"/>
    <dgm:cxn modelId="{27A39C77-7173-044E-857F-EE728F759969}" type="presParOf" srcId="{A36FB8C1-BDB3-4A4D-9A21-D8EA1C091579}" destId="{85CF621A-5702-6341-B353-29A9A284B1C5}" srcOrd="3" destOrd="0" presId="urn:microsoft.com/office/officeart/2008/layout/LinedList"/>
    <dgm:cxn modelId="{4AD9B470-144E-6C49-8221-3E815384F25C}" type="presParOf" srcId="{85CF621A-5702-6341-B353-29A9A284B1C5}" destId="{66F8ABFE-4C37-EA48-9216-EB9D4D83066A}" srcOrd="0" destOrd="0" presId="urn:microsoft.com/office/officeart/2008/layout/LinedList"/>
    <dgm:cxn modelId="{16AA20B5-40DA-9F44-B716-9FCCA9572BD6}" type="presParOf" srcId="{85CF621A-5702-6341-B353-29A9A284B1C5}" destId="{E8FF3152-5267-214E-9527-75B314012927}" srcOrd="1" destOrd="0" presId="urn:microsoft.com/office/officeart/2008/layout/LinedList"/>
    <dgm:cxn modelId="{95A561B3-3527-634A-91A3-6D26B015E21C}" type="presParOf" srcId="{A36FB8C1-BDB3-4A4D-9A21-D8EA1C091579}" destId="{E4E4EFA4-6D80-EB47-BF91-66007FCF657C}" srcOrd="4" destOrd="0" presId="urn:microsoft.com/office/officeart/2008/layout/LinedList"/>
    <dgm:cxn modelId="{C23658B6-1ADE-B64C-A687-79E893D87432}" type="presParOf" srcId="{A36FB8C1-BDB3-4A4D-9A21-D8EA1C091579}" destId="{2B8AF9F5-1450-614B-90A4-EC1B08604926}" srcOrd="5" destOrd="0" presId="urn:microsoft.com/office/officeart/2008/layout/LinedList"/>
    <dgm:cxn modelId="{728E7982-D4CA-EA42-AC77-A84C08EDEC94}" type="presParOf" srcId="{2B8AF9F5-1450-614B-90A4-EC1B08604926}" destId="{A4C965F1-4704-154F-BA88-3BC34CAD0978}" srcOrd="0" destOrd="0" presId="urn:microsoft.com/office/officeart/2008/layout/LinedList"/>
    <dgm:cxn modelId="{75B96D7B-5687-B642-8259-CEFD2F8A83EA}" type="presParOf" srcId="{2B8AF9F5-1450-614B-90A4-EC1B08604926}" destId="{7EF0E429-8B7B-8A4C-8BC7-02E5EA07B81C}" srcOrd="1" destOrd="0" presId="urn:microsoft.com/office/officeart/2008/layout/LinedList"/>
    <dgm:cxn modelId="{AE4C5B97-A512-314B-B2ED-E4343FAD7F95}" type="presParOf" srcId="{A36FB8C1-BDB3-4A4D-9A21-D8EA1C091579}" destId="{B8949998-1B98-8743-870D-1D8E2E012B19}" srcOrd="6" destOrd="0" presId="urn:microsoft.com/office/officeart/2008/layout/LinedList"/>
    <dgm:cxn modelId="{6EDB8706-0969-F244-AAE7-EF22530837FA}" type="presParOf" srcId="{A36FB8C1-BDB3-4A4D-9A21-D8EA1C091579}" destId="{95B2A7ED-A135-3643-AD7C-575F732D323D}" srcOrd="7" destOrd="0" presId="urn:microsoft.com/office/officeart/2008/layout/LinedList"/>
    <dgm:cxn modelId="{D9A6CC3A-18C3-2F43-BE7B-7BACF9907A23}" type="presParOf" srcId="{95B2A7ED-A135-3643-AD7C-575F732D323D}" destId="{B6980C95-0C5E-B645-A9A3-935A1EE2DCE5}" srcOrd="0" destOrd="0" presId="urn:microsoft.com/office/officeart/2008/layout/LinedList"/>
    <dgm:cxn modelId="{238C5A03-EFC7-0846-A2A2-AA3152E54529}" type="presParOf" srcId="{95B2A7ED-A135-3643-AD7C-575F732D323D}" destId="{6C1C40F2-3F2B-2F48-8229-554379F87CC6}" srcOrd="1" destOrd="0" presId="urn:microsoft.com/office/officeart/2008/layout/LinedList"/>
    <dgm:cxn modelId="{A22AE5F4-29FF-4344-8341-BF3F980289A0}" type="presParOf" srcId="{A36FB8C1-BDB3-4A4D-9A21-D8EA1C091579}" destId="{B9F3B5D4-6500-3849-8BBA-F6CFEFCD0DFB}" srcOrd="8" destOrd="0" presId="urn:microsoft.com/office/officeart/2008/layout/LinedList"/>
    <dgm:cxn modelId="{C887310C-6E92-354E-960E-6FAA7EB0E6C6}" type="presParOf" srcId="{A36FB8C1-BDB3-4A4D-9A21-D8EA1C091579}" destId="{817BB310-9D22-A34C-970E-2F7E8781E172}" srcOrd="9" destOrd="0" presId="urn:microsoft.com/office/officeart/2008/layout/LinedList"/>
    <dgm:cxn modelId="{BF1E3B61-D602-B548-A2C8-C460BD6CDF76}" type="presParOf" srcId="{817BB310-9D22-A34C-970E-2F7E8781E172}" destId="{3EB3A2C3-AEC7-424B-A881-0912D237624E}" srcOrd="0" destOrd="0" presId="urn:microsoft.com/office/officeart/2008/layout/LinedList"/>
    <dgm:cxn modelId="{5B69596E-D688-5542-A8C9-2EFF1D9A186D}" type="presParOf" srcId="{817BB310-9D22-A34C-970E-2F7E8781E172}" destId="{01B52821-8485-1F4C-87F9-2E42A1D26895}" srcOrd="1" destOrd="0" presId="urn:microsoft.com/office/officeart/2008/layout/LinedList"/>
    <dgm:cxn modelId="{571FCE6D-8E3F-C64C-9EC0-29BF0717D92E}" type="presParOf" srcId="{A36FB8C1-BDB3-4A4D-9A21-D8EA1C091579}" destId="{E135BFEB-F0EF-7B46-86EA-D7AC05CAC023}" srcOrd="10" destOrd="0" presId="urn:microsoft.com/office/officeart/2008/layout/LinedList"/>
    <dgm:cxn modelId="{B631DA74-BFB7-CA47-B106-A257AFB91F66}" type="presParOf" srcId="{A36FB8C1-BDB3-4A4D-9A21-D8EA1C091579}" destId="{5A292B41-3274-D543-8493-1F9298D55A8E}" srcOrd="11" destOrd="0" presId="urn:microsoft.com/office/officeart/2008/layout/LinedList"/>
    <dgm:cxn modelId="{CCB1AD46-9CEA-ED47-BA4E-5015700D0AE6}" type="presParOf" srcId="{5A292B41-3274-D543-8493-1F9298D55A8E}" destId="{C0AF5273-D19E-434E-B38D-EF671B9DDA6F}" srcOrd="0" destOrd="0" presId="urn:microsoft.com/office/officeart/2008/layout/LinedList"/>
    <dgm:cxn modelId="{A200D46A-8D1F-5340-A1F6-C16FBBBE06B1}" type="presParOf" srcId="{5A292B41-3274-D543-8493-1F9298D55A8E}" destId="{E65C3FDB-5056-C948-B224-629D3AC801B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FDF672-FCF4-AC49-863B-B4744D3F8BE2}">
      <dsp:nvSpPr>
        <dsp:cNvPr id="0" name=""/>
        <dsp:cNvSpPr/>
      </dsp:nvSpPr>
      <dsp:spPr>
        <a:xfrm>
          <a:off x="2096280" y="2124"/>
          <a:ext cx="2634599" cy="13172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Definition</a:t>
          </a:r>
          <a:r>
            <a:rPr lang="en-GB" sz="1900" b="0" i="0" kern="1200"/>
            <a:t>: “Culture is the collective programming of the mind” (Hofstede, 2001).</a:t>
          </a:r>
          <a:endParaRPr lang="en-US" sz="1900" kern="1200"/>
        </a:p>
      </dsp:txBody>
      <dsp:txXfrm>
        <a:off x="2134862" y="40706"/>
        <a:ext cx="2557435" cy="1240135"/>
      </dsp:txXfrm>
    </dsp:sp>
    <dsp:sp modelId="{BE98FE48-EFB2-5842-8A06-2AB9ABB34327}">
      <dsp:nvSpPr>
        <dsp:cNvPr id="0" name=""/>
        <dsp:cNvSpPr/>
      </dsp:nvSpPr>
      <dsp:spPr>
        <a:xfrm>
          <a:off x="2096280" y="1517019"/>
          <a:ext cx="2634599" cy="13172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Culture affects:</a:t>
          </a:r>
          <a:endParaRPr lang="en-US" sz="1900" kern="1200"/>
        </a:p>
      </dsp:txBody>
      <dsp:txXfrm>
        <a:off x="2134862" y="1555601"/>
        <a:ext cx="2557435" cy="1240135"/>
      </dsp:txXfrm>
    </dsp:sp>
    <dsp:sp modelId="{48F20FF5-C2DE-524A-8433-C346C005F814}">
      <dsp:nvSpPr>
        <dsp:cNvPr id="0" name=""/>
        <dsp:cNvSpPr/>
      </dsp:nvSpPr>
      <dsp:spPr>
        <a:xfrm rot="18289469">
          <a:off x="4335102" y="1390975"/>
          <a:ext cx="1845395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845395" y="27246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/>
        </a:p>
      </dsp:txBody>
      <dsp:txXfrm>
        <a:off x="5211665" y="1372086"/>
        <a:ext cx="92269" cy="92269"/>
      </dsp:txXfrm>
    </dsp:sp>
    <dsp:sp modelId="{CB6F7F6F-F7F4-FA46-B1D4-3BA08CC029CD}">
      <dsp:nvSpPr>
        <dsp:cNvPr id="0" name=""/>
        <dsp:cNvSpPr/>
      </dsp:nvSpPr>
      <dsp:spPr>
        <a:xfrm>
          <a:off x="5784719" y="2124"/>
          <a:ext cx="2634599" cy="13172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Decision-making</a:t>
          </a:r>
          <a:endParaRPr lang="en-US" sz="1900" kern="1200"/>
        </a:p>
      </dsp:txBody>
      <dsp:txXfrm>
        <a:off x="5823301" y="40706"/>
        <a:ext cx="2557435" cy="1240135"/>
      </dsp:txXfrm>
    </dsp:sp>
    <dsp:sp modelId="{0EFC6841-F76C-8B4E-BC8C-D77CF06C4EFE}">
      <dsp:nvSpPr>
        <dsp:cNvPr id="0" name=""/>
        <dsp:cNvSpPr/>
      </dsp:nvSpPr>
      <dsp:spPr>
        <a:xfrm>
          <a:off x="4730880" y="2148422"/>
          <a:ext cx="1053839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053839" y="27246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31454" y="2149323"/>
        <a:ext cx="52691" cy="52691"/>
      </dsp:txXfrm>
    </dsp:sp>
    <dsp:sp modelId="{3DA64116-403C-F14C-AECB-C073890A3C79}">
      <dsp:nvSpPr>
        <dsp:cNvPr id="0" name=""/>
        <dsp:cNvSpPr/>
      </dsp:nvSpPr>
      <dsp:spPr>
        <a:xfrm>
          <a:off x="5784719" y="1517019"/>
          <a:ext cx="2634599" cy="13172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Negotiation styles</a:t>
          </a:r>
          <a:endParaRPr lang="en-US" sz="1900" kern="1200"/>
        </a:p>
      </dsp:txBody>
      <dsp:txXfrm>
        <a:off x="5823301" y="1555601"/>
        <a:ext cx="2557435" cy="1240135"/>
      </dsp:txXfrm>
    </dsp:sp>
    <dsp:sp modelId="{9DC3259A-A032-2D40-A032-E1EC120329CD}">
      <dsp:nvSpPr>
        <dsp:cNvPr id="0" name=""/>
        <dsp:cNvSpPr/>
      </dsp:nvSpPr>
      <dsp:spPr>
        <a:xfrm rot="3310531">
          <a:off x="4335102" y="2905870"/>
          <a:ext cx="1845395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845395" y="27246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/>
        </a:p>
      </dsp:txBody>
      <dsp:txXfrm>
        <a:off x="5211665" y="2886981"/>
        <a:ext cx="92269" cy="92269"/>
      </dsp:txXfrm>
    </dsp:sp>
    <dsp:sp modelId="{060B39CD-47DE-E24D-BE01-B3AB0E2BCCFB}">
      <dsp:nvSpPr>
        <dsp:cNvPr id="0" name=""/>
        <dsp:cNvSpPr/>
      </dsp:nvSpPr>
      <dsp:spPr>
        <a:xfrm>
          <a:off x="5784719" y="3031913"/>
          <a:ext cx="2634599" cy="13172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Communication preferences</a:t>
          </a:r>
          <a:endParaRPr lang="en-US" sz="1900" kern="1200"/>
        </a:p>
      </dsp:txBody>
      <dsp:txXfrm>
        <a:off x="5823301" y="3070495"/>
        <a:ext cx="2557435" cy="1240135"/>
      </dsp:txXfrm>
    </dsp:sp>
    <dsp:sp modelId="{E1D16E34-9973-5748-AC50-286709F1849C}">
      <dsp:nvSpPr>
        <dsp:cNvPr id="0" name=""/>
        <dsp:cNvSpPr/>
      </dsp:nvSpPr>
      <dsp:spPr>
        <a:xfrm>
          <a:off x="2096280" y="3031913"/>
          <a:ext cx="2634599" cy="13172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Importance of </a:t>
          </a:r>
          <a:r>
            <a:rPr lang="en-GB" sz="1900" b="1" i="0" kern="1200"/>
            <a:t>Cultural Intelligence (CQ)</a:t>
          </a:r>
          <a:r>
            <a:rPr lang="en-GB" sz="1900" b="0" i="0" kern="1200"/>
            <a:t> in global strategy.</a:t>
          </a:r>
          <a:endParaRPr lang="en-US" sz="1900" kern="1200"/>
        </a:p>
      </dsp:txBody>
      <dsp:txXfrm>
        <a:off x="2134862" y="3070495"/>
        <a:ext cx="2557435" cy="12401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20205D-B83E-854C-BC8E-A212DC93BCE2}">
      <dsp:nvSpPr>
        <dsp:cNvPr id="0" name=""/>
        <dsp:cNvSpPr/>
      </dsp:nvSpPr>
      <dsp:spPr>
        <a:xfrm rot="5400000">
          <a:off x="6589693" y="-2661723"/>
          <a:ext cx="1121829" cy="6729984"/>
        </a:xfrm>
        <a:prstGeom prst="round2Same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b="0" i="0" kern="1200"/>
            <a:t>UK: Low Power Distance, Individualist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b="0" i="0" kern="1200"/>
            <a:t>China: High Power Distance, Collectivist</a:t>
          </a:r>
          <a:endParaRPr lang="en-US" sz="2800" kern="1200"/>
        </a:p>
      </dsp:txBody>
      <dsp:txXfrm rot="-5400000">
        <a:off x="3785616" y="197117"/>
        <a:ext cx="6675221" cy="1012303"/>
      </dsp:txXfrm>
    </dsp:sp>
    <dsp:sp modelId="{0746FEC9-1BFD-2C4F-BD4C-FB7DD4321928}">
      <dsp:nvSpPr>
        <dsp:cNvPr id="0" name=""/>
        <dsp:cNvSpPr/>
      </dsp:nvSpPr>
      <dsp:spPr>
        <a:xfrm>
          <a:off x="0" y="2124"/>
          <a:ext cx="3785616" cy="140228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1" i="0" kern="1200"/>
            <a:t>Hoftede’s Dimensions</a:t>
          </a:r>
          <a:endParaRPr lang="en-US" sz="3400" kern="1200"/>
        </a:p>
      </dsp:txBody>
      <dsp:txXfrm>
        <a:off x="68454" y="70578"/>
        <a:ext cx="3648708" cy="1265378"/>
      </dsp:txXfrm>
    </dsp:sp>
    <dsp:sp modelId="{6D39F18E-79E2-3649-9532-ECB9CC4C4F9D}">
      <dsp:nvSpPr>
        <dsp:cNvPr id="0" name=""/>
        <dsp:cNvSpPr/>
      </dsp:nvSpPr>
      <dsp:spPr>
        <a:xfrm rot="5400000">
          <a:off x="6589693" y="-1189323"/>
          <a:ext cx="1121829" cy="6729984"/>
        </a:xfrm>
        <a:prstGeom prst="round2Same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b="0" i="0" kern="1200"/>
            <a:t>UK: Low-context (explicit, direct)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b="0" i="0" kern="1200"/>
            <a:t>China: High-context (implicit, indirect)</a:t>
          </a:r>
          <a:endParaRPr lang="en-US" sz="2800" kern="1200"/>
        </a:p>
      </dsp:txBody>
      <dsp:txXfrm rot="-5400000">
        <a:off x="3785616" y="1669517"/>
        <a:ext cx="6675221" cy="1012303"/>
      </dsp:txXfrm>
    </dsp:sp>
    <dsp:sp modelId="{A970745E-EF99-2645-B2B7-4A1E464B9BDB}">
      <dsp:nvSpPr>
        <dsp:cNvPr id="0" name=""/>
        <dsp:cNvSpPr/>
      </dsp:nvSpPr>
      <dsp:spPr>
        <a:xfrm>
          <a:off x="0" y="1474525"/>
          <a:ext cx="3785616" cy="140228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1" i="0" kern="1200"/>
            <a:t>Hall’s Context Theory</a:t>
          </a:r>
          <a:endParaRPr lang="en-US" sz="3400" kern="1200"/>
        </a:p>
      </dsp:txBody>
      <dsp:txXfrm>
        <a:off x="68454" y="1542979"/>
        <a:ext cx="3648708" cy="1265378"/>
      </dsp:txXfrm>
    </dsp:sp>
    <dsp:sp modelId="{FE3271EC-35DD-EE49-B97D-6EB642E7B102}">
      <dsp:nvSpPr>
        <dsp:cNvPr id="0" name=""/>
        <dsp:cNvSpPr/>
      </dsp:nvSpPr>
      <dsp:spPr>
        <a:xfrm rot="5400000">
          <a:off x="6589693" y="283077"/>
          <a:ext cx="1121829" cy="6729984"/>
        </a:xfrm>
        <a:prstGeom prst="round2Same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b="0" i="0" kern="1200"/>
            <a:t>Universalism (UK) vs. Particularism (China)</a:t>
          </a:r>
          <a:endParaRPr lang="en-US" sz="2800" kern="1200"/>
        </a:p>
      </dsp:txBody>
      <dsp:txXfrm rot="-5400000">
        <a:off x="3785616" y="3141918"/>
        <a:ext cx="6675221" cy="1012303"/>
      </dsp:txXfrm>
    </dsp:sp>
    <dsp:sp modelId="{98B3E72F-2E84-5F4A-9287-7DA2CD26BDA3}">
      <dsp:nvSpPr>
        <dsp:cNvPr id="0" name=""/>
        <dsp:cNvSpPr/>
      </dsp:nvSpPr>
      <dsp:spPr>
        <a:xfrm>
          <a:off x="0" y="2946926"/>
          <a:ext cx="3785616" cy="140228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1" i="0" kern="1200"/>
            <a:t>Trompenaars &amp; Hampden-Turner</a:t>
          </a:r>
          <a:endParaRPr lang="en-US" sz="3400" kern="1200"/>
        </a:p>
      </dsp:txBody>
      <dsp:txXfrm>
        <a:off x="68454" y="3015380"/>
        <a:ext cx="3648708" cy="12653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CD27B6-4705-E140-A416-D98FE80CC861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6224C5-8D54-0D40-8298-E21D1B096D7D}">
      <dsp:nvSpPr>
        <dsp:cNvPr id="0" name=""/>
        <dsp:cNvSpPr/>
      </dsp:nvSpPr>
      <dsp:spPr>
        <a:xfrm>
          <a:off x="0" y="212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i="0" kern="1200"/>
            <a:t>2017 equity swap</a:t>
          </a:r>
          <a:r>
            <a:rPr lang="en-GB" sz="4000" b="0" i="0" kern="1200"/>
            <a:t>: Spotify &amp; Tencent bought minority stakes in each other.</a:t>
          </a:r>
          <a:endParaRPr lang="en-US" sz="4000" kern="1200"/>
        </a:p>
      </dsp:txBody>
      <dsp:txXfrm>
        <a:off x="0" y="2124"/>
        <a:ext cx="10515600" cy="1449029"/>
      </dsp:txXfrm>
    </dsp:sp>
    <dsp:sp modelId="{719CBA04-511E-A84B-9B74-BD60A055EE68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61E0AC-EA9C-F74A-8E11-5D8860CC6804}">
      <dsp:nvSpPr>
        <dsp:cNvPr id="0" name=""/>
        <dsp:cNvSpPr/>
      </dsp:nvSpPr>
      <dsp:spPr>
        <a:xfrm>
          <a:off x="0" y="145115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0" i="0" kern="1200"/>
            <a:t>No content-sharing, but </a:t>
          </a:r>
          <a:r>
            <a:rPr lang="en-GB" sz="4000" b="1" i="0" kern="1200"/>
            <a:t>strategic market positioning</a:t>
          </a:r>
          <a:r>
            <a:rPr lang="en-GB" sz="4000" b="0" i="0" kern="1200"/>
            <a:t>.</a:t>
          </a:r>
          <a:endParaRPr lang="en-US" sz="4000" kern="1200"/>
        </a:p>
      </dsp:txBody>
      <dsp:txXfrm>
        <a:off x="0" y="1451154"/>
        <a:ext cx="10515600" cy="1449029"/>
      </dsp:txXfrm>
    </dsp:sp>
    <dsp:sp modelId="{B22B4ACD-6A7E-A945-81EA-BE9015C788A9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A888AD-FC89-2E4A-82B6-7442A242CD64}">
      <dsp:nvSpPr>
        <dsp:cNvPr id="0" name=""/>
        <dsp:cNvSpPr/>
      </dsp:nvSpPr>
      <dsp:spPr>
        <a:xfrm>
          <a:off x="0" y="2900183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0" i="0" kern="1200"/>
            <a:t>Aimed at stronger negotiation power with labels and expansion awareness.</a:t>
          </a:r>
          <a:endParaRPr lang="en-US" sz="4000" kern="1200"/>
        </a:p>
      </dsp:txBody>
      <dsp:txXfrm>
        <a:off x="0" y="2900183"/>
        <a:ext cx="10515600" cy="144902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B494F6-95CA-4AA1-96CD-8F485154E162}">
      <dsp:nvSpPr>
        <dsp:cNvPr id="0" name=""/>
        <dsp:cNvSpPr/>
      </dsp:nvSpPr>
      <dsp:spPr>
        <a:xfrm>
          <a:off x="0" y="673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6B5793-8B5A-450B-A5C7-EF44948FBD88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6581B9-4B82-4CBD-8EEE-B9FE9CF2CF17}">
      <dsp:nvSpPr>
        <dsp:cNvPr id="0" name=""/>
        <dsp:cNvSpPr/>
      </dsp:nvSpPr>
      <dsp:spPr>
        <a:xfrm>
          <a:off x="1819120" y="673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/>
            <a:t>Communication gap</a:t>
          </a:r>
          <a:r>
            <a:rPr lang="en-GB" sz="2500" b="0" i="0" kern="1200"/>
            <a:t> (language + context level).</a:t>
          </a:r>
          <a:endParaRPr lang="en-US" sz="2500" kern="1200"/>
        </a:p>
      </dsp:txBody>
      <dsp:txXfrm>
        <a:off x="1819120" y="673"/>
        <a:ext cx="4545103" cy="1574995"/>
      </dsp:txXfrm>
    </dsp:sp>
    <dsp:sp modelId="{7DCFDFFA-80AF-402D-9985-5D5E0155D668}">
      <dsp:nvSpPr>
        <dsp:cNvPr id="0" name=""/>
        <dsp:cNvSpPr/>
      </dsp:nvSpPr>
      <dsp:spPr>
        <a:xfrm>
          <a:off x="0" y="1969418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02CBC1-E72E-41B1-AA9C-5F3FA48544F0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77C2C3-7186-4CE6-B40A-1526EAB67C32}">
      <dsp:nvSpPr>
        <dsp:cNvPr id="0" name=""/>
        <dsp:cNvSpPr/>
      </dsp:nvSpPr>
      <dsp:spPr>
        <a:xfrm>
          <a:off x="1819120" y="1969418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/>
            <a:t>Negotiation delays</a:t>
          </a:r>
          <a:r>
            <a:rPr lang="en-GB" sz="2500" b="0" i="0" kern="1200"/>
            <a:t> due to consensus-building on Tencent’s side.</a:t>
          </a:r>
          <a:endParaRPr lang="en-US" sz="2500" kern="1200"/>
        </a:p>
      </dsp:txBody>
      <dsp:txXfrm>
        <a:off x="1819120" y="1969418"/>
        <a:ext cx="4545103" cy="1574995"/>
      </dsp:txXfrm>
    </dsp:sp>
    <dsp:sp modelId="{7536BD7A-1865-463E-984C-1DC11DE32B09}">
      <dsp:nvSpPr>
        <dsp:cNvPr id="0" name=""/>
        <dsp:cNvSpPr/>
      </dsp:nvSpPr>
      <dsp:spPr>
        <a:xfrm>
          <a:off x="0" y="3938162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2F353B-F9B8-40D1-9EAA-62BEEFC7A1CD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C4EEC2-DFC1-44B7-BEC4-B9F6C9A5CC62}">
      <dsp:nvSpPr>
        <dsp:cNvPr id="0" name=""/>
        <dsp:cNvSpPr/>
      </dsp:nvSpPr>
      <dsp:spPr>
        <a:xfrm>
          <a:off x="1819120" y="3938162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/>
            <a:t>Cultural mistrust</a:t>
          </a:r>
          <a:r>
            <a:rPr lang="en-GB" sz="2500" b="0" i="0" kern="1200"/>
            <a:t>—required trust-building before formal contracts</a:t>
          </a:r>
          <a:endParaRPr lang="en-US" sz="2500" kern="1200"/>
        </a:p>
      </dsp:txBody>
      <dsp:txXfrm>
        <a:off x="1819120" y="3938162"/>
        <a:ext cx="4545103" cy="157499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ECF38A-73B2-9F4E-A8F0-937AB383575D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D84618-CD2A-DE4F-8B8A-A13272A6F477}">
      <dsp:nvSpPr>
        <dsp:cNvPr id="0" name=""/>
        <dsp:cNvSpPr/>
      </dsp:nvSpPr>
      <dsp:spPr>
        <a:xfrm>
          <a:off x="0" y="0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i="0" kern="1200"/>
            <a:t>Used </a:t>
          </a:r>
          <a:r>
            <a:rPr lang="en-GB" sz="3000" b="1" i="0" kern="1200"/>
            <a:t>bilingual advisors</a:t>
          </a:r>
          <a:r>
            <a:rPr lang="en-GB" sz="3000" b="0" i="0" kern="1200"/>
            <a:t> and </a:t>
          </a:r>
          <a:r>
            <a:rPr lang="en-GB" sz="3000" b="1" i="0" kern="1200"/>
            <a:t>intercultural consultants</a:t>
          </a:r>
          <a:r>
            <a:rPr lang="en-GB" sz="3000" b="0" i="0" kern="1200"/>
            <a:t>.</a:t>
          </a:r>
          <a:endParaRPr lang="en-US" sz="3000" kern="1200"/>
        </a:p>
      </dsp:txBody>
      <dsp:txXfrm>
        <a:off x="0" y="0"/>
        <a:ext cx="10515600" cy="1087834"/>
      </dsp:txXfrm>
    </dsp:sp>
    <dsp:sp modelId="{09CDEBF5-31EE-3640-AF71-6CD8E48CA5F1}">
      <dsp:nvSpPr>
        <dsp:cNvPr id="0" name=""/>
        <dsp:cNvSpPr/>
      </dsp:nvSpPr>
      <dsp:spPr>
        <a:xfrm>
          <a:off x="0" y="1087834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7D4396-97F2-8B40-BAAB-E977691AFB1F}">
      <dsp:nvSpPr>
        <dsp:cNvPr id="0" name=""/>
        <dsp:cNvSpPr/>
      </dsp:nvSpPr>
      <dsp:spPr>
        <a:xfrm>
          <a:off x="0" y="1087834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i="0" kern="1200"/>
            <a:t>Focused on </a:t>
          </a:r>
          <a:r>
            <a:rPr lang="en-GB" sz="3000" b="1" i="0" kern="1200"/>
            <a:t>long-term goals</a:t>
          </a:r>
          <a:r>
            <a:rPr lang="en-GB" sz="3000" b="0" i="0" kern="1200"/>
            <a:t>, not immediate profit.</a:t>
          </a:r>
          <a:endParaRPr lang="en-US" sz="3000" kern="1200"/>
        </a:p>
      </dsp:txBody>
      <dsp:txXfrm>
        <a:off x="0" y="1087834"/>
        <a:ext cx="10515600" cy="1087834"/>
      </dsp:txXfrm>
    </dsp:sp>
    <dsp:sp modelId="{732CA15B-027E-0E4D-8A77-2FE17707AA2B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6C59EA-B540-144C-A0EA-EE7F6C8D8F0F}">
      <dsp:nvSpPr>
        <dsp:cNvPr id="0" name=""/>
        <dsp:cNvSpPr/>
      </dsp:nvSpPr>
      <dsp:spPr>
        <a:xfrm>
          <a:off x="0" y="2175669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i="0" kern="1200"/>
            <a:t>Emphasized </a:t>
          </a:r>
          <a:r>
            <a:rPr lang="en-GB" sz="3000" b="1" i="0" kern="1200"/>
            <a:t>relationship-building</a:t>
          </a:r>
          <a:r>
            <a:rPr lang="en-GB" sz="3000" b="0" i="0" kern="1200"/>
            <a:t> ("guanxi") before legal formality.</a:t>
          </a:r>
          <a:endParaRPr lang="en-US" sz="3000" kern="1200"/>
        </a:p>
      </dsp:txBody>
      <dsp:txXfrm>
        <a:off x="0" y="2175669"/>
        <a:ext cx="10515600" cy="1087834"/>
      </dsp:txXfrm>
    </dsp:sp>
    <dsp:sp modelId="{0163F02E-6F0C-7F44-8112-17F44C60F41C}">
      <dsp:nvSpPr>
        <dsp:cNvPr id="0" name=""/>
        <dsp:cNvSpPr/>
      </dsp:nvSpPr>
      <dsp:spPr>
        <a:xfrm>
          <a:off x="0" y="3263503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CDA23D-7D7A-C146-9B3F-F6E7211C66F5}">
      <dsp:nvSpPr>
        <dsp:cNvPr id="0" name=""/>
        <dsp:cNvSpPr/>
      </dsp:nvSpPr>
      <dsp:spPr>
        <a:xfrm>
          <a:off x="0" y="3263503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i="0" kern="1200"/>
            <a:t>Avoided aggressive negotiation; adopted </a:t>
          </a:r>
          <a:r>
            <a:rPr lang="en-GB" sz="3000" b="1" i="0" kern="1200"/>
            <a:t>patient diplomacy</a:t>
          </a:r>
          <a:r>
            <a:rPr lang="en-GB" sz="3000" b="0" i="0" kern="1200"/>
            <a:t>.</a:t>
          </a:r>
          <a:endParaRPr lang="en-US" sz="3000" kern="1200"/>
        </a:p>
      </dsp:txBody>
      <dsp:txXfrm>
        <a:off x="0" y="3263503"/>
        <a:ext cx="10515600" cy="108783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E84D68-801B-1544-A358-844B80133694}">
      <dsp:nvSpPr>
        <dsp:cNvPr id="0" name=""/>
        <dsp:cNvSpPr/>
      </dsp:nvSpPr>
      <dsp:spPr>
        <a:xfrm>
          <a:off x="0" y="0"/>
          <a:ext cx="3381375" cy="373379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3625" tIns="330200" rIns="263625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i="0" kern="1200"/>
            <a:t>Provide </a:t>
          </a:r>
          <a:r>
            <a:rPr lang="en-GB" sz="2600" b="1" i="0" kern="1200"/>
            <a:t>cross-cultural training</a:t>
          </a:r>
          <a:r>
            <a:rPr lang="en-GB" sz="2600" b="0" i="0" kern="1200"/>
            <a:t> for global business units.</a:t>
          </a:r>
          <a:endParaRPr lang="en-US" sz="2600" kern="1200"/>
        </a:p>
      </dsp:txBody>
      <dsp:txXfrm>
        <a:off x="0" y="1418843"/>
        <a:ext cx="3381375" cy="2240279"/>
      </dsp:txXfrm>
    </dsp:sp>
    <dsp:sp modelId="{FD91A5C9-68EB-A744-B03C-7FA079313685}">
      <dsp:nvSpPr>
        <dsp:cNvPr id="0" name=""/>
        <dsp:cNvSpPr/>
      </dsp:nvSpPr>
      <dsp:spPr>
        <a:xfrm>
          <a:off x="1130617" y="373379"/>
          <a:ext cx="1120139" cy="112013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330" tIns="12700" rIns="873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294658" y="537420"/>
        <a:ext cx="792057" cy="792057"/>
      </dsp:txXfrm>
    </dsp:sp>
    <dsp:sp modelId="{DD387704-C662-7441-B936-6B02A8AFEC07}">
      <dsp:nvSpPr>
        <dsp:cNvPr id="0" name=""/>
        <dsp:cNvSpPr/>
      </dsp:nvSpPr>
      <dsp:spPr>
        <a:xfrm>
          <a:off x="0" y="3733727"/>
          <a:ext cx="3381375" cy="72"/>
        </a:xfrm>
        <a:prstGeom prst="rect">
          <a:avLst/>
        </a:prstGeom>
        <a:solidFill>
          <a:schemeClr val="accent2">
            <a:hueOff val="1288722"/>
            <a:satOff val="-3699"/>
            <a:lumOff val="-5922"/>
            <a:alphaOff val="0"/>
          </a:schemeClr>
        </a:solidFill>
        <a:ln w="19050" cap="flat" cmpd="sng" algn="ctr">
          <a:solidFill>
            <a:schemeClr val="accent2">
              <a:hueOff val="1288722"/>
              <a:satOff val="-3699"/>
              <a:lumOff val="-5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4138FA-D29F-2E4D-B00D-DD7380E6F74C}">
      <dsp:nvSpPr>
        <dsp:cNvPr id="0" name=""/>
        <dsp:cNvSpPr/>
      </dsp:nvSpPr>
      <dsp:spPr>
        <a:xfrm>
          <a:off x="3719512" y="0"/>
          <a:ext cx="3381375" cy="3733799"/>
        </a:xfrm>
        <a:prstGeom prst="rect">
          <a:avLst/>
        </a:prstGeom>
        <a:solidFill>
          <a:schemeClr val="accent2">
            <a:tint val="40000"/>
            <a:alpha val="90000"/>
            <a:hueOff val="3367362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62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3625" tIns="330200" rIns="263625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i="0" kern="1200"/>
            <a:t>Employ </a:t>
          </a:r>
          <a:r>
            <a:rPr lang="en-GB" sz="2600" b="1" i="0" kern="1200"/>
            <a:t>local mediators</a:t>
          </a:r>
          <a:r>
            <a:rPr lang="en-GB" sz="2600" b="0" i="0" kern="1200"/>
            <a:t> to bridge communication styles.</a:t>
          </a:r>
          <a:endParaRPr lang="en-US" sz="2600" kern="1200"/>
        </a:p>
      </dsp:txBody>
      <dsp:txXfrm>
        <a:off x="3719512" y="1418843"/>
        <a:ext cx="3381375" cy="2240279"/>
      </dsp:txXfrm>
    </dsp:sp>
    <dsp:sp modelId="{ACE47C45-F26D-0B49-95FA-30F9E4ED8484}">
      <dsp:nvSpPr>
        <dsp:cNvPr id="0" name=""/>
        <dsp:cNvSpPr/>
      </dsp:nvSpPr>
      <dsp:spPr>
        <a:xfrm>
          <a:off x="4850130" y="373379"/>
          <a:ext cx="1120139" cy="1120139"/>
        </a:xfrm>
        <a:prstGeom prst="ellipse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accent2">
              <a:hueOff val="2577445"/>
              <a:satOff val="-7397"/>
              <a:lumOff val="-118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330" tIns="12700" rIns="873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5014171" y="537420"/>
        <a:ext cx="792057" cy="792057"/>
      </dsp:txXfrm>
    </dsp:sp>
    <dsp:sp modelId="{1EFE8F8B-CE80-0D43-9D98-4732112ED2B6}">
      <dsp:nvSpPr>
        <dsp:cNvPr id="0" name=""/>
        <dsp:cNvSpPr/>
      </dsp:nvSpPr>
      <dsp:spPr>
        <a:xfrm>
          <a:off x="3719512" y="3733727"/>
          <a:ext cx="3381375" cy="72"/>
        </a:xfrm>
        <a:prstGeom prst="rect">
          <a:avLst/>
        </a:prstGeom>
        <a:solidFill>
          <a:schemeClr val="accent2">
            <a:hueOff val="3866168"/>
            <a:satOff val="-11096"/>
            <a:lumOff val="-17765"/>
            <a:alphaOff val="0"/>
          </a:schemeClr>
        </a:solidFill>
        <a:ln w="19050" cap="flat" cmpd="sng" algn="ctr">
          <a:solidFill>
            <a:schemeClr val="accent2">
              <a:hueOff val="3866168"/>
              <a:satOff val="-11096"/>
              <a:lumOff val="-17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7C0C75-15CC-3D45-8AEF-DC302F7410CA}">
      <dsp:nvSpPr>
        <dsp:cNvPr id="0" name=""/>
        <dsp:cNvSpPr/>
      </dsp:nvSpPr>
      <dsp:spPr>
        <a:xfrm>
          <a:off x="7439025" y="0"/>
          <a:ext cx="3381375" cy="3733799"/>
        </a:xfrm>
        <a:prstGeom prst="rect">
          <a:avLst/>
        </a:prstGeom>
        <a:solidFill>
          <a:schemeClr val="accent2">
            <a:tint val="40000"/>
            <a:alpha val="90000"/>
            <a:hueOff val="6734724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24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3625" tIns="330200" rIns="263625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i="0" kern="1200"/>
            <a:t>Tailor negotiation approach to partner's cultural expectations.</a:t>
          </a:r>
          <a:endParaRPr lang="en-US" sz="2600" kern="1200"/>
        </a:p>
      </dsp:txBody>
      <dsp:txXfrm>
        <a:off x="7439025" y="1418843"/>
        <a:ext cx="3381375" cy="2240279"/>
      </dsp:txXfrm>
    </dsp:sp>
    <dsp:sp modelId="{B8944637-886E-DE41-AEB3-FBD3C338AA66}">
      <dsp:nvSpPr>
        <dsp:cNvPr id="0" name=""/>
        <dsp:cNvSpPr/>
      </dsp:nvSpPr>
      <dsp:spPr>
        <a:xfrm>
          <a:off x="8569642" y="373379"/>
          <a:ext cx="1120139" cy="1120139"/>
        </a:xfrm>
        <a:prstGeom prst="ellipse">
          <a:avLst/>
        </a:prstGeom>
        <a:solidFill>
          <a:schemeClr val="accent2">
            <a:hueOff val="5154890"/>
            <a:satOff val="-14794"/>
            <a:lumOff val="-23687"/>
            <a:alphaOff val="0"/>
          </a:schemeClr>
        </a:solidFill>
        <a:ln w="19050" cap="flat" cmpd="sng" algn="ctr">
          <a:solidFill>
            <a:schemeClr val="accent2">
              <a:hueOff val="5154890"/>
              <a:satOff val="-14794"/>
              <a:lumOff val="-236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330" tIns="12700" rIns="873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733683" y="537420"/>
        <a:ext cx="792057" cy="792057"/>
      </dsp:txXfrm>
    </dsp:sp>
    <dsp:sp modelId="{E286529B-9E47-464E-A835-A7BB24C5B963}">
      <dsp:nvSpPr>
        <dsp:cNvPr id="0" name=""/>
        <dsp:cNvSpPr/>
      </dsp:nvSpPr>
      <dsp:spPr>
        <a:xfrm>
          <a:off x="7439025" y="3733727"/>
          <a:ext cx="3381375" cy="72"/>
        </a:xfrm>
        <a:prstGeom prst="rect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2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D5E5CE-8016-0547-8A8A-F7DB7B017836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F216B0-1869-3542-943D-DDCDB6303AC2}">
      <dsp:nvSpPr>
        <dsp:cNvPr id="0" name=""/>
        <dsp:cNvSpPr/>
      </dsp:nvSpPr>
      <dsp:spPr>
        <a:xfrm>
          <a:off x="0" y="212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Hofstede, G. (2001). </a:t>
          </a:r>
          <a:r>
            <a:rPr lang="en-GB" sz="2000" b="0" i="1" kern="1200"/>
            <a:t>Culture's Consequences: Comparing Values, Behaviors, Institutions and Organizations Across Nations</a:t>
          </a:r>
          <a:r>
            <a:rPr lang="en-GB" sz="2000" b="0" i="0" kern="1200"/>
            <a:t>. 2nd ed. Thousand Oaks, CA: Sage Publications.</a:t>
          </a:r>
          <a:endParaRPr lang="en-US" sz="2000" kern="1200"/>
        </a:p>
      </dsp:txBody>
      <dsp:txXfrm>
        <a:off x="0" y="2124"/>
        <a:ext cx="10515600" cy="724514"/>
      </dsp:txXfrm>
    </dsp:sp>
    <dsp:sp modelId="{0E48CDB6-2889-284F-8772-5583B1F92D9A}">
      <dsp:nvSpPr>
        <dsp:cNvPr id="0" name=""/>
        <dsp:cNvSpPr/>
      </dsp:nvSpPr>
      <dsp:spPr>
        <a:xfrm>
          <a:off x="0" y="726639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8ABFE-4C37-EA48-9216-EB9D4D83066A}">
      <dsp:nvSpPr>
        <dsp:cNvPr id="0" name=""/>
        <dsp:cNvSpPr/>
      </dsp:nvSpPr>
      <dsp:spPr>
        <a:xfrm>
          <a:off x="0" y="72663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Hall, E.T. (1976). </a:t>
          </a:r>
          <a:r>
            <a:rPr lang="en-GB" sz="2000" b="0" i="1" kern="1200"/>
            <a:t>Beyond Culture</a:t>
          </a:r>
          <a:r>
            <a:rPr lang="en-GB" sz="2000" b="0" i="0" kern="1200"/>
            <a:t>. New York: Anchor Books.</a:t>
          </a:r>
          <a:endParaRPr lang="en-US" sz="2000" kern="1200"/>
        </a:p>
      </dsp:txBody>
      <dsp:txXfrm>
        <a:off x="0" y="726639"/>
        <a:ext cx="10515600" cy="724514"/>
      </dsp:txXfrm>
    </dsp:sp>
    <dsp:sp modelId="{E4E4EFA4-6D80-EB47-BF91-66007FCF657C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C965F1-4704-154F-BA88-3BC34CAD0978}">
      <dsp:nvSpPr>
        <dsp:cNvPr id="0" name=""/>
        <dsp:cNvSpPr/>
      </dsp:nvSpPr>
      <dsp:spPr>
        <a:xfrm>
          <a:off x="0" y="145115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Meyer, E. (2014). </a:t>
          </a:r>
          <a:r>
            <a:rPr lang="en-GB" sz="2000" b="0" i="1" kern="1200"/>
            <a:t>The Culture Map: Breaking Through the Invisible Boundaries of Global Business</a:t>
          </a:r>
          <a:r>
            <a:rPr lang="en-GB" sz="2000" b="0" i="0" kern="1200"/>
            <a:t>. New York: Public Affairs.</a:t>
          </a:r>
          <a:endParaRPr lang="en-US" sz="2000" kern="1200"/>
        </a:p>
      </dsp:txBody>
      <dsp:txXfrm>
        <a:off x="0" y="1451154"/>
        <a:ext cx="10515600" cy="724514"/>
      </dsp:txXfrm>
    </dsp:sp>
    <dsp:sp modelId="{B8949998-1B98-8743-870D-1D8E2E012B19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980C95-0C5E-B645-A9A3-935A1EE2DCE5}">
      <dsp:nvSpPr>
        <dsp:cNvPr id="0" name=""/>
        <dsp:cNvSpPr/>
      </dsp:nvSpPr>
      <dsp:spPr>
        <a:xfrm>
          <a:off x="0" y="217566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Trompenaars, F. and Hampden-Turner, C. (1997) </a:t>
          </a:r>
          <a:r>
            <a:rPr lang="en-GB" sz="2000" b="0" i="1" kern="1200"/>
            <a:t>Riding the Waves of Culture</a:t>
          </a:r>
          <a:r>
            <a:rPr lang="en-GB" sz="2000" b="0" i="0" kern="1200"/>
            <a:t>. 2nd ed. London: Nicholas Brealey Publishing.</a:t>
          </a:r>
          <a:endParaRPr lang="en-US" sz="2000" kern="1200"/>
        </a:p>
      </dsp:txBody>
      <dsp:txXfrm>
        <a:off x="0" y="2175669"/>
        <a:ext cx="10515600" cy="724514"/>
      </dsp:txXfrm>
    </dsp:sp>
    <dsp:sp modelId="{B9F3B5D4-6500-3849-8BBA-F6CFEFCD0DFB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B3A2C3-AEC7-424B-A881-0912D237624E}">
      <dsp:nvSpPr>
        <dsp:cNvPr id="0" name=""/>
        <dsp:cNvSpPr/>
      </dsp:nvSpPr>
      <dsp:spPr>
        <a:xfrm>
          <a:off x="0" y="2900183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Spotify (2017) 'Spotify and Tencent Announce Equity Swap', </a:t>
          </a:r>
          <a:r>
            <a:rPr lang="en-GB" sz="2000" b="0" i="1" kern="1200"/>
            <a:t>Spotify Newsroom</a:t>
          </a:r>
          <a:r>
            <a:rPr lang="en-GB" sz="2000" b="0" i="0" kern="1200"/>
            <a:t>, [online] Available at: </a:t>
          </a:r>
          <a:r>
            <a:rPr lang="en-GB" sz="2000" b="0" i="0" kern="1200">
              <a:hlinkClick xmlns:r="http://schemas.openxmlformats.org/officeDocument/2006/relationships" r:id="rId1"/>
            </a:rPr>
            <a:t>https://newsroom.spotify.com</a:t>
          </a:r>
          <a:r>
            <a:rPr lang="en-GB" sz="2000" b="0" i="0" kern="1200"/>
            <a:t> (Accessed: 17.04.25).</a:t>
          </a:r>
          <a:endParaRPr lang="en-US" sz="2000" kern="1200"/>
        </a:p>
      </dsp:txBody>
      <dsp:txXfrm>
        <a:off x="0" y="2900183"/>
        <a:ext cx="10515600" cy="724514"/>
      </dsp:txXfrm>
    </dsp:sp>
    <dsp:sp modelId="{E135BFEB-F0EF-7B46-86EA-D7AC05CAC023}">
      <dsp:nvSpPr>
        <dsp:cNvPr id="0" name=""/>
        <dsp:cNvSpPr/>
      </dsp:nvSpPr>
      <dsp:spPr>
        <a:xfrm>
          <a:off x="0" y="3624698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AF5273-D19E-434E-B38D-EF671B9DDA6F}">
      <dsp:nvSpPr>
        <dsp:cNvPr id="0" name=""/>
        <dsp:cNvSpPr/>
      </dsp:nvSpPr>
      <dsp:spPr>
        <a:xfrm>
          <a:off x="0" y="3624698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Tencent Music Entertainment (2017). </a:t>
          </a:r>
          <a:r>
            <a:rPr lang="en-GB" sz="2000" b="0" i="1" kern="1200"/>
            <a:t>Investor Relations</a:t>
          </a:r>
          <a:r>
            <a:rPr lang="en-GB" sz="2000" b="0" i="0" kern="1200"/>
            <a:t>. [online] Available at: https://ir.tencentmusic.com (Accessed: 17.04,25)</a:t>
          </a:r>
          <a:endParaRPr lang="en-US" sz="2000" kern="1200"/>
        </a:p>
      </dsp:txBody>
      <dsp:txXfrm>
        <a:off x="0" y="3624698"/>
        <a:ext cx="10515600" cy="7245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A6C4A-FD99-5FBD-AB5F-53778199BF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71461E-F719-4C19-83C0-889586514E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13525D-51F1-862A-D470-8C3DC00C9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049E5-C946-AB4A-9CCA-6EBC87DD4B77}" type="datetimeFigureOut">
              <a:rPr lang="en-US" smtClean="0"/>
              <a:t>4/25/25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489BF5-300F-8D98-6551-02F339C9EB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49DB3E-1415-EE95-25DE-648A88C8B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14B5-076F-5144-B3C0-F3D727ACA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61586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60C5F-CC9A-C566-A005-143B3893A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3E907-5527-7C84-EEA2-3DC217595E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F23402-6C09-B2C5-42A5-CE077FACD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049E5-C946-AB4A-9CCA-6EBC87DD4B77}" type="datetimeFigureOut">
              <a:rPr lang="en-US" smtClean="0"/>
              <a:t>4/25/25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BA5D35-C175-4D38-37A4-DCCFB55FA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17C871-DC63-7AAB-AFDE-B01ACBDA0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14B5-076F-5144-B3C0-F3D727ACA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3451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E99D0-EC16-93B9-B362-557A410978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81388E-AF5F-B2B4-2DC5-80B640667C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B6D7DE-808A-3F6A-8319-9A6E01CAA4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049E5-C946-AB4A-9CCA-6EBC87DD4B77}" type="datetimeFigureOut">
              <a:rPr lang="en-US" smtClean="0"/>
              <a:t>4/25/25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DC466F-EEC5-0345-6D64-ADFE2BCAF0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3AD0B5-2AE5-BB13-F8CE-5D82582F0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14B5-076F-5144-B3C0-F3D727ACA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8730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82079-DFA0-7401-D499-4D9B28200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091CE9-1441-3072-4EEB-1CC5964355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F7AE8E-3A80-233B-ACFC-479DFAA53F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D5F735-C2E1-41AE-182D-BF8D2F2B4A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049E5-C946-AB4A-9CCA-6EBC87DD4B77}" type="datetimeFigureOut">
              <a:rPr lang="en-US" smtClean="0"/>
              <a:t>4/25/25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242623-1B10-21D4-539F-6A2620202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A5A830-9A7B-E6B6-754E-C1654D6E3E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14B5-076F-5144-B3C0-F3D727ACA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492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685A4-DDCE-69B6-88DA-E891F01FE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F58140-13F2-4BC9-423E-20FBF2EF1D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FB632-846B-1DEE-0EDA-8756DF5E5D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ED1E10-740A-3935-A9AD-B30C7464D3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572629-A2BB-64C3-7E31-70B070902C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3082BC-EA93-BD23-E7F5-33486F6CBD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049E5-C946-AB4A-9CCA-6EBC87DD4B77}" type="datetimeFigureOut">
              <a:rPr lang="en-US" smtClean="0"/>
              <a:t>4/25/25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A918BA-33E2-3E23-941B-841625A9FE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C1DF1C-3AF8-47E8-4BC6-561B77EF4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14B5-076F-5144-B3C0-F3D727ACA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943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CF882-2B6F-2936-2C9B-BE18B525EA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45651A-AD61-D26A-0AE1-852A0C076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049E5-C946-AB4A-9CCA-6EBC87DD4B77}" type="datetimeFigureOut">
              <a:rPr lang="en-US" smtClean="0"/>
              <a:t>4/25/25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D0083A-1D7F-840F-A2B9-364C774B43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F99108-3191-C589-D8DD-43C492EDE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14B5-076F-5144-B3C0-F3D727ACA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489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C61E2FD-53B7-1948-4EBE-D528E604E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049E5-C946-AB4A-9CCA-6EBC87DD4B77}" type="datetimeFigureOut">
              <a:rPr lang="en-US" smtClean="0"/>
              <a:t>4/25/25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F6CDCA-8E3D-D9AC-A9E7-11C5CEF057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CA1AD1-79B4-6BE3-2CF5-A7733D735B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14B5-076F-5144-B3C0-F3D727ACA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842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2A3DD-D1AE-63B2-F4CB-0FE324CEB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38745-BDBC-ED55-BACC-6E8CBE069C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EC91E5-5CFA-12E0-0F3A-87A74C3D59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A246EF-E634-5134-0224-1D9F63AED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049E5-C946-AB4A-9CCA-6EBC87DD4B77}" type="datetimeFigureOut">
              <a:rPr lang="en-US" smtClean="0"/>
              <a:t>4/25/25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F265BD-AB14-C999-A6BC-6FEE1B04A8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C319EA-EFC9-438D-166A-251B31C00B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14B5-076F-5144-B3C0-F3D727ACA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2493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379E4-5D0F-9924-74C4-1DB25309A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D1EC05-26B0-E52B-8960-036E99A4BA4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CC2432-5965-C42E-50DF-C497C3BA33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1AAB72-BADF-B531-DB0D-7BECEDCBA6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049E5-C946-AB4A-9CCA-6EBC87DD4B77}" type="datetimeFigureOut">
              <a:rPr lang="en-US" smtClean="0"/>
              <a:t>4/25/25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9C5F5D-1A19-9A5F-F955-285CCA447F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F61B72-AED2-A24F-536D-F1641605F2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14B5-076F-5144-B3C0-F3D727ACA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0451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EFFDD-E2BE-6D49-B690-9B525803DA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73CC6A-4DA4-CEEA-C478-5FD042557C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BA4D56-C423-13B6-132B-72E2E4C77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049E5-C946-AB4A-9CCA-6EBC87DD4B77}" type="datetimeFigureOut">
              <a:rPr lang="en-US" smtClean="0"/>
              <a:t>4/25/25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A7D812-60AC-8315-7331-A3CE6CA5A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2B0579-A646-05E6-0A10-A1A912036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14B5-076F-5144-B3C0-F3D727ACA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1721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0896A92-1582-1C39-4B93-23E4CA0012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894450-F57B-9FEC-17AD-11DE98AD8C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C80952-7328-EA66-EE01-E7607EC89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049E5-C946-AB4A-9CCA-6EBC87DD4B77}" type="datetimeFigureOut">
              <a:rPr lang="en-US" smtClean="0"/>
              <a:t>4/25/25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B8D392-6811-7617-03F7-8D8E2F70B9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0FF78B-9DA0-F7EC-1720-1E9282B6A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14B5-076F-5144-B3C0-F3D727ACA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070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239C4A-0C1B-6FDD-3AF5-A34EA6FB4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38FB31-BEE6-9A71-897F-B8F7A9E3B9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9F0CCE-9149-60D5-C1EC-7F4104AF2D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86049E5-C946-AB4A-9CCA-6EBC87DD4B77}" type="datetimeFigureOut">
              <a:rPr lang="en-US" smtClean="0"/>
              <a:t>4/25/25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06FF98-02E4-8CA6-7EE0-82B9E8F648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CC1490-8015-50A6-21F9-AD03361072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E4914B5-076F-5144-B3C0-F3D727ACA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9955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34" name="Freeform: Shape 11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6" name="Freeform: Shape 15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7" name="Freeform: Shape 17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EC94FA6-1D0B-57CA-DEDC-BE78BD3F8F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82035" y="749703"/>
            <a:ext cx="5186842" cy="2387918"/>
          </a:xfrm>
        </p:spPr>
        <p:txBody>
          <a:bodyPr anchor="b">
            <a:normAutofit fontScale="90000"/>
          </a:bodyPr>
          <a:lstStyle/>
          <a:p>
            <a:r>
              <a:rPr lang="en-US" sz="3300" dirty="0">
                <a:solidFill>
                  <a:schemeClr val="tx2"/>
                </a:solidFill>
              </a:rPr>
              <a:t>Ana </a:t>
            </a:r>
            <a:r>
              <a:rPr lang="en-US" sz="3300" dirty="0" err="1">
                <a:solidFill>
                  <a:schemeClr val="tx2"/>
                </a:solidFill>
              </a:rPr>
              <a:t>Cojocari</a:t>
            </a:r>
            <a:r>
              <a:rPr lang="en-US" sz="3300" dirty="0">
                <a:solidFill>
                  <a:schemeClr val="tx2"/>
                </a:solidFill>
              </a:rPr>
              <a:t> (2118833)</a:t>
            </a:r>
            <a:br>
              <a:rPr lang="en-US" sz="3300" dirty="0">
                <a:solidFill>
                  <a:schemeClr val="tx2"/>
                </a:solidFill>
              </a:rPr>
            </a:br>
            <a:r>
              <a:rPr lang="en-US" sz="3300" dirty="0">
                <a:solidFill>
                  <a:schemeClr val="tx2"/>
                </a:solidFill>
              </a:rPr>
              <a:t>Module: Internation Business Communications (LCBB6001)</a:t>
            </a:r>
            <a:br>
              <a:rPr lang="en-US" sz="3300" dirty="0">
                <a:solidFill>
                  <a:schemeClr val="tx2"/>
                </a:solidFill>
              </a:rPr>
            </a:br>
            <a:r>
              <a:rPr lang="en-US" sz="3300" dirty="0">
                <a:solidFill>
                  <a:schemeClr val="tx2"/>
                </a:solidFill>
              </a:rPr>
              <a:t>Lecturer: Dr Anupam Mazumdar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9D70C8-F15C-44D0-B16A-513EB9DC0C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40675" y="4001587"/>
            <a:ext cx="8383980" cy="2106710"/>
          </a:xfrm>
        </p:spPr>
        <p:txBody>
          <a:bodyPr>
            <a:noAutofit/>
          </a:bodyPr>
          <a:lstStyle/>
          <a:p>
            <a:r>
              <a:rPr lang="en-GB" sz="4000" b="0" i="0" u="none" strike="noStrike" dirty="0">
                <a:solidFill>
                  <a:schemeClr val="tx2"/>
                </a:solidFill>
                <a:effectLst/>
              </a:rPr>
              <a:t>UK company Spotify </a:t>
            </a:r>
            <a:r>
              <a:rPr lang="en-GB" sz="4000" b="0" i="0" u="none" strike="noStrike">
                <a:solidFill>
                  <a:schemeClr val="tx2"/>
                </a:solidFill>
                <a:effectLst/>
              </a:rPr>
              <a:t>– Chinese </a:t>
            </a:r>
            <a:r>
              <a:rPr lang="en-GB" sz="4000" b="0" i="0" u="none" strike="noStrike" dirty="0">
                <a:solidFill>
                  <a:schemeClr val="tx2"/>
                </a:solidFill>
                <a:effectLst/>
              </a:rPr>
              <a:t>Firm Tencent Music</a:t>
            </a:r>
            <a:endParaRPr lang="en-US" sz="4000" dirty="0">
              <a:solidFill>
                <a:schemeClr val="tx2"/>
              </a:solidFill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5382940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D5C1E-0D85-0FD2-8715-DB6C980FB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490537"/>
            <a:ext cx="5291663" cy="1628775"/>
          </a:xfrm>
        </p:spPr>
        <p:txBody>
          <a:bodyPr anchor="b">
            <a:normAutofit/>
          </a:bodyPr>
          <a:lstStyle/>
          <a:p>
            <a:r>
              <a:rPr lang="en-US" sz="4000"/>
              <a:t>Introduction</a:t>
            </a:r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2074FAEF-EFE5-9BCB-985B-8CA95CD87A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079" r="18684" b="-2"/>
          <a:stretch/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0CD9FE-F994-1651-6E49-77711F529A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4" y="2614612"/>
            <a:ext cx="5291663" cy="37528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i="0" u="none" strike="noStrike">
                <a:effectLst/>
              </a:rPr>
              <a:t>Purpose</a:t>
            </a:r>
            <a:r>
              <a:rPr lang="en-GB" sz="1800" b="0" i="0" u="none" strike="noStrike">
                <a:effectLst/>
              </a:rPr>
              <a:t>: To examine the Spotify–Tencent Music partnership through the lens of international communication and cultural theory.</a:t>
            </a:r>
          </a:p>
          <a:p>
            <a:pPr marL="0" indent="0">
              <a:buNone/>
            </a:pPr>
            <a:r>
              <a:rPr lang="en-GB" sz="1800" b="1" i="0" u="none" strike="noStrike">
                <a:effectLst/>
              </a:rPr>
              <a:t>Objectives</a:t>
            </a:r>
            <a:r>
              <a:rPr lang="en-GB" sz="1800" b="0" i="0" u="none" strike="noStrike">
                <a:effectLst/>
              </a:rPr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b="0" i="0" u="none" strike="noStrike">
                <a:effectLst/>
              </a:rPr>
              <a:t>Understand cultural impacts on negotiations.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b="0" i="0" u="none" strike="noStrike">
                <a:effectLst/>
              </a:rPr>
              <a:t>Explore communication styles.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b="0" i="0" u="none" strike="noStrike">
                <a:effectLst/>
              </a:rPr>
              <a:t>Recommend effective strategies for cross-cultural business.</a:t>
            </a:r>
          </a:p>
          <a:p>
            <a:pPr marL="0" indent="0">
              <a:buNone/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4250659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F5FB1C2-01A9-C14A-348E-F45C140E712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41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1D7DC3-2114-F3C2-11A4-65C3D0455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i="0" u="none" strike="noStrike">
                <a:effectLst/>
              </a:rPr>
              <a:t>Understanding Culture in Business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ACEE9B-2E91-1190-93F2-4A6DA991F8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634501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07829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9C117F6-56F6-048C-E3C6-BB5CCDFA924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266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DFE42C-8145-D36D-DAC4-AB027DECF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i="0" u="none" strike="noStrike">
                <a:effectLst/>
              </a:rPr>
              <a:t>Theoretical Frameworks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857E12-D6AB-64A4-6E58-C7A1038CFA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79763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743147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0AE481-162D-CEF7-BDE2-CAC7C2409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i="0" u="none" strike="noStrike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Key Cultural Differences</a:t>
            </a:r>
            <a:endParaRPr lang="en-US" sz="36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 descr="A screenshot of a screen&#10;&#10;AI-generated content may be incorrect.">
            <a:extLst>
              <a:ext uri="{FF2B5EF4-FFF2-40B4-BE49-F238E27FC236}">
                <a16:creationId xmlns:a16="http://schemas.microsoft.com/office/drawing/2014/main" id="{EE65382A-FBC2-BA86-1853-98B61AE910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7315" y="1419054"/>
            <a:ext cx="7419343" cy="4395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5875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81AB237-F79E-17B9-94BB-20586AAF03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B17D0D-0C15-F8FB-AFFE-798B7A489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i="0" u="none" strike="noStrike">
                <a:effectLst/>
              </a:rPr>
              <a:t>Spotify–Tencent Deal Overview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D89BAF-E3FE-9A59-9DC2-3192857612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546053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937695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5F3C7D-D8C8-7230-DB4B-1A7D2DCC7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b="1" i="0" u="none" strike="noStrike">
                <a:effectLst/>
              </a:rPr>
              <a:t>Challenges in the Partnership</a:t>
            </a:r>
            <a:endParaRPr lang="en-US" sz="40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509FB4-93D5-C438-8C77-8BD18E2582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9933318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553872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BC948E6-3AE3-07F3-3BA7-4926477D47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635" b="141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1F7521-179F-646E-9782-656264342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i="0" u="none" strike="noStrike">
                <a:effectLst/>
              </a:rPr>
              <a:t>Strategies for Success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A26FC8-CD77-C1BE-3CAF-27299DB04F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79785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147573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88AF9D-09F7-CF94-FDA5-626D189F30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 b="1" i="0" u="none" strike="noStrike">
                <a:effectLst/>
              </a:rPr>
              <a:t>Recommendations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2F7CF3-A94F-5E34-13C1-71FFDF2163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8878549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585837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EC41A17-0903-66FA-4261-A0E9C3A9A8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78B590-5E32-06BF-A5CE-2D7BD00F5B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Reference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AAB095-6241-A054-F1D9-0C7DFA6E3A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070789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959072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592</TotalTime>
  <Words>455</Words>
  <Application>Microsoft Macintosh PowerPoint</Application>
  <PresentationFormat>Widescreen</PresentationFormat>
  <Paragraphs>52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Ana Cojocari (2118833) Module: Internation Business Communications (LCBB6001) Lecturer: Dr Anupam Mazumdar</vt:lpstr>
      <vt:lpstr>Introduction</vt:lpstr>
      <vt:lpstr>Understanding Culture in Business</vt:lpstr>
      <vt:lpstr>Theoretical Frameworks</vt:lpstr>
      <vt:lpstr>Key Cultural Differences</vt:lpstr>
      <vt:lpstr>Spotify–Tencent Deal Overview</vt:lpstr>
      <vt:lpstr>Challenges in the Partnership</vt:lpstr>
      <vt:lpstr>Strategies for Success</vt:lpstr>
      <vt:lpstr>Recommendations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 Cojocari (2118833)</dc:creator>
  <cp:lastModifiedBy>Ana Cojocari (2118833)</cp:lastModifiedBy>
  <cp:revision>3</cp:revision>
  <dcterms:created xsi:type="dcterms:W3CDTF">2025-04-23T10:33:35Z</dcterms:created>
  <dcterms:modified xsi:type="dcterms:W3CDTF">2025-04-25T18:43:02Z</dcterms:modified>
</cp:coreProperties>
</file>