
<file path=[Content_Types].xml><?xml version="1.0" encoding="utf-8"?>
<Types xmlns="http://schemas.openxmlformats.org/package/2006/content-types">
  <Default Extension="png" ContentType="image/png"/>
  <Default Extension="jfif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1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ristian Lazar (2113774)" initials="CL(" lastIdx="1" clrIdx="0">
    <p:extLst>
      <p:ext uri="{19B8F6BF-5375-455C-9EA6-DF929625EA0E}">
        <p15:presenceInfo xmlns:p15="http://schemas.microsoft.com/office/powerpoint/2012/main" userId="S-1-5-21-809251214-2178901256-4152538893-9528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>
        <p:scale>
          <a:sx n="100" d="100"/>
          <a:sy n="100" d="100"/>
        </p:scale>
        <p:origin x="936" y="4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4719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150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50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97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422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9994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920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26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54423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6807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0987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9238805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2482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4853678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094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94991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7468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3720300-A511-40A5-A2A0-220ADA3F3825}" type="datetimeFigureOut">
              <a:rPr lang="en-GB" smtClean="0"/>
              <a:t>06/10/2021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70E338DE-8083-4FE2-8546-8AAD98B8F4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50594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2" r:id="rId1"/>
    <p:sldLayoutId id="2147483853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3" r:id="rId12"/>
    <p:sldLayoutId id="2147483864" r:id="rId13"/>
    <p:sldLayoutId id="2147483865" r:id="rId14"/>
    <p:sldLayoutId id="2147483866" r:id="rId15"/>
    <p:sldLayoutId id="2147483867" r:id="rId16"/>
    <p:sldLayoutId id="2147483868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f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D0746-8206-4CB9-A6B4-DB6A4BCA67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24100" y="255588"/>
            <a:ext cx="9144000" cy="1276888"/>
          </a:xfrm>
        </p:spPr>
        <p:txBody>
          <a:bodyPr/>
          <a:lstStyle/>
          <a:p>
            <a:r>
              <a:rPr lang="en-GB" dirty="0">
                <a:highlight>
                  <a:srgbClr val="000000"/>
                </a:highlight>
              </a:rPr>
              <a:t>Death by PowerPoints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1E9A13-1B83-4079-9CC4-791091427E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2932" y="2969703"/>
            <a:ext cx="3002606" cy="1739747"/>
          </a:xfrm>
        </p:spPr>
        <p:txBody>
          <a:bodyPr>
            <a:normAutofit lnSpcReduction="10000"/>
          </a:bodyPr>
          <a:lstStyle/>
          <a:p>
            <a:r>
              <a:rPr lang="en-GB" dirty="0"/>
              <a:t>Cristian Lazar</a:t>
            </a:r>
          </a:p>
          <a:p>
            <a:r>
              <a:rPr lang="en-GB" dirty="0"/>
              <a:t>Daniela Mircea</a:t>
            </a:r>
          </a:p>
          <a:p>
            <a:r>
              <a:rPr lang="en-GB" dirty="0"/>
              <a:t>Nikolay Hristov</a:t>
            </a:r>
          </a:p>
          <a:p>
            <a:r>
              <a:rPr lang="en-GB" dirty="0"/>
              <a:t>Jawad Hussain</a:t>
            </a:r>
          </a:p>
        </p:txBody>
      </p:sp>
    </p:spTree>
    <p:extLst>
      <p:ext uri="{BB962C8B-B14F-4D97-AF65-F5344CB8AC3E}">
        <p14:creationId xmlns:p14="http://schemas.microsoft.com/office/powerpoint/2010/main" val="28292907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B6F7135-6CC3-40B1-9670-828640391B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737" y="788148"/>
            <a:ext cx="6810375" cy="454342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D416C379-0478-4B3D-9583-1E25C2EF8335}"/>
              </a:ext>
            </a:extLst>
          </p:cNvPr>
          <p:cNvSpPr/>
          <p:nvPr/>
        </p:nvSpPr>
        <p:spPr>
          <a:xfrm>
            <a:off x="7877175" y="1305534"/>
            <a:ext cx="3386138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DIFFERENCE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DISAGREEMENT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DISCREPANCY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DISPARTY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DISTANCE</a:t>
            </a:r>
          </a:p>
          <a:p>
            <a:pPr marL="285750" indent="-285750">
              <a:buFontTx/>
              <a:buChar char="-"/>
            </a:pPr>
            <a:endParaRPr lang="en-GB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285750" indent="-285750">
              <a:buFontTx/>
              <a:buChar char="-"/>
            </a:pP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</a:rPr>
              <a:t>DISSIMILARITY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412503B-638F-407E-84B5-275C5D03DB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54480" y="5076826"/>
            <a:ext cx="1180320" cy="14001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32521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0CA1DA4-22F1-4C0F-9582-A29922D3D1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49" y="1404937"/>
            <a:ext cx="6562725" cy="4048125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CA14B48-648A-40A8-A8E2-40925D38A325}"/>
              </a:ext>
            </a:extLst>
          </p:cNvPr>
          <p:cNvSpPr/>
          <p:nvPr/>
        </p:nvSpPr>
        <p:spPr>
          <a:xfrm>
            <a:off x="8601074" y="1482744"/>
            <a:ext cx="27051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3998B72-4E2E-4C2A-90D2-27AE02AE1BB5}"/>
              </a:ext>
            </a:extLst>
          </p:cNvPr>
          <p:cNvSpPr/>
          <p:nvPr/>
        </p:nvSpPr>
        <p:spPr>
          <a:xfrm>
            <a:off x="7496175" y="1381124"/>
            <a:ext cx="3876676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DECLARATIVE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IMPERATIVE SENTENCE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INTERROGATIVE SENTENCE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AN EXCLAMATORY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SIMPLE SENTENCE </a:t>
            </a:r>
          </a:p>
          <a:p>
            <a:pPr marL="285750" indent="-285750">
              <a:buFontTx/>
              <a:buChar char="-"/>
            </a:pPr>
            <a:endParaRPr lang="en-GB" dirty="0">
              <a:solidFill>
                <a:srgbClr val="00B0F0"/>
              </a:solidFill>
            </a:endParaRPr>
          </a:p>
          <a:p>
            <a:pPr marL="285750" indent="-285750">
              <a:buFontTx/>
              <a:buChar char="-"/>
            </a:pPr>
            <a:r>
              <a:rPr lang="en-GB" dirty="0">
                <a:solidFill>
                  <a:srgbClr val="00B0F0"/>
                </a:solidFill>
              </a:rPr>
              <a:t>A COMPOUND SENTENCE  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92ACACC4-486A-4370-B09B-570CD8A824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27531" y="5173592"/>
            <a:ext cx="1157287" cy="136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96251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F72DF-C2E3-4975-B3AC-8577D8E892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0474" y="1914525"/>
            <a:ext cx="3627437" cy="27559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1400" dirty="0">
                <a:highlight>
                  <a:srgbClr val="808080"/>
                </a:highlight>
              </a:rPr>
              <a:t>The physical dimensions, proportions, magnitude, or extent of an object.</a:t>
            </a:r>
            <a:br>
              <a:rPr lang="en-GB" sz="1400" dirty="0">
                <a:highlight>
                  <a:srgbClr val="808080"/>
                </a:highlight>
              </a:rPr>
            </a:br>
            <a:br>
              <a:rPr lang="en-GB" sz="1400" dirty="0">
                <a:highlight>
                  <a:srgbClr val="808080"/>
                </a:highlight>
              </a:rPr>
            </a:br>
            <a:r>
              <a:rPr lang="en-GB" sz="1400" dirty="0">
                <a:highlight>
                  <a:srgbClr val="808080"/>
                </a:highlight>
              </a:rPr>
              <a:t>Any of a series of graduated categories of dimension whereby manufactured articles, such as shoes and clothing, are classified.</a:t>
            </a:r>
            <a:br>
              <a:rPr lang="en-GB" sz="1400" dirty="0">
                <a:highlight>
                  <a:srgbClr val="808080"/>
                </a:highlight>
              </a:rPr>
            </a:br>
            <a:br>
              <a:rPr lang="en-GB" sz="1400" dirty="0">
                <a:highlight>
                  <a:srgbClr val="808080"/>
                </a:highlight>
              </a:rPr>
            </a:br>
            <a:br>
              <a:rPr lang="en-GB" sz="1400" dirty="0">
                <a:highlight>
                  <a:srgbClr val="808080"/>
                </a:highlight>
              </a:rPr>
            </a:br>
            <a:r>
              <a:rPr lang="en-GB" sz="1400" dirty="0">
                <a:highlight>
                  <a:srgbClr val="808080"/>
                </a:highlight>
              </a:rPr>
              <a:t>a. Considerable extent, amount, or dimensions: a debt of enormous size.</a:t>
            </a:r>
            <a:br>
              <a:rPr lang="en-GB" sz="1400" dirty="0">
                <a:highlight>
                  <a:srgbClr val="808080"/>
                </a:highlight>
              </a:rPr>
            </a:br>
            <a:br>
              <a:rPr lang="en-GB" sz="1400" dirty="0">
                <a:highlight>
                  <a:srgbClr val="808080"/>
                </a:highlight>
              </a:rPr>
            </a:br>
            <a:r>
              <a:rPr lang="en-GB" sz="1400" dirty="0">
                <a:highlight>
                  <a:srgbClr val="808080"/>
                </a:highlight>
              </a:rPr>
              <a:t>b. Relative amount or number, as of population or contents: What size is Cleveland?</a:t>
            </a:r>
            <a:br>
              <a:rPr lang="en-GB" sz="1400" dirty="0">
                <a:highlight>
                  <a:srgbClr val="808080"/>
                </a:highlight>
              </a:rPr>
            </a:br>
            <a:br>
              <a:rPr lang="en-GB" sz="1400" dirty="0">
                <a:highlight>
                  <a:srgbClr val="808080"/>
                </a:highlight>
              </a:rPr>
            </a:br>
            <a:r>
              <a:rPr lang="en-GB" sz="1400" dirty="0">
                <a:highlight>
                  <a:srgbClr val="808080"/>
                </a:highlight>
              </a:rPr>
              <a:t>Character, value, or status with reference to relative importance or the capacity to meet given</a:t>
            </a:r>
            <a:endParaRPr lang="en-GB" sz="1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F978DA-F8A0-4FF3-8A65-52A9AC70CB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43075" y="484525"/>
            <a:ext cx="8534400" cy="9906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SIZE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6AA93D9-D997-4636-824A-16E608CF637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6224" y="1514475"/>
            <a:ext cx="6591301" cy="4363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79991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07472-0A83-48B8-9DE0-7DEE19C26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75868" y="342900"/>
            <a:ext cx="4640263" cy="149859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WORKING</a:t>
            </a:r>
            <a:r>
              <a:rPr lang="en-GB" dirty="0"/>
              <a:t> </a:t>
            </a:r>
            <a:r>
              <a:rPr lang="en-GB" dirty="0">
                <a:solidFill>
                  <a:schemeClr val="bg1"/>
                </a:solidFill>
              </a:rPr>
              <a:t>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5A0650-FC00-47B2-9B84-83B84CB7AC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2625" y="1666875"/>
            <a:ext cx="4048125" cy="37623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-Working memory is a cognitive system with a limited capacity that can hold information temporarily.</a:t>
            </a:r>
          </a:p>
          <a:p>
            <a:pPr>
              <a:buFontTx/>
              <a:buChar char="-"/>
            </a:pPr>
            <a:r>
              <a:rPr lang="en-GB" dirty="0"/>
              <a:t>Stimulation</a:t>
            </a:r>
          </a:p>
          <a:p>
            <a:pPr>
              <a:buFontTx/>
              <a:buChar char="-"/>
            </a:pPr>
            <a:r>
              <a:rPr lang="en-GB" dirty="0"/>
              <a:t>Attention</a:t>
            </a:r>
          </a:p>
          <a:p>
            <a:pPr>
              <a:buFontTx/>
              <a:buChar char="-"/>
            </a:pPr>
            <a:r>
              <a:rPr lang="en-GB" dirty="0"/>
              <a:t>Retrieve</a:t>
            </a:r>
          </a:p>
          <a:p>
            <a:pPr>
              <a:buFontTx/>
              <a:buChar char="-"/>
            </a:pPr>
            <a:r>
              <a:rPr lang="en-GB" dirty="0"/>
              <a:t>Encode</a:t>
            </a:r>
          </a:p>
          <a:p>
            <a:pPr>
              <a:buFontTx/>
              <a:buChar char="-"/>
            </a:pPr>
            <a:r>
              <a:rPr lang="en-GB" dirty="0"/>
              <a:t>Rehearsal</a:t>
            </a:r>
          </a:p>
          <a:p>
            <a:pPr>
              <a:buFontTx/>
              <a:buChar char="-"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B8EBB86-74DA-4998-AB97-26AADE24EFC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7700" y="1501203"/>
            <a:ext cx="4533900" cy="4147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0584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C670516-2A5C-4597-9418-026806C2E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6251" y="657225"/>
            <a:ext cx="5448299" cy="5448299"/>
          </a:xfr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C6BD03E-898C-43A3-AEB8-9A9638D7B335}"/>
              </a:ext>
            </a:extLst>
          </p:cNvPr>
          <p:cNvSpPr/>
          <p:nvPr/>
        </p:nvSpPr>
        <p:spPr>
          <a:xfrm>
            <a:off x="6115052" y="1166842"/>
            <a:ext cx="6096000" cy="375487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1400" dirty="0">
                <a:solidFill>
                  <a:srgbClr val="00B0F0"/>
                </a:solidFill>
              </a:rPr>
              <a:t>To determine or identify the essential qualities or meaning of</a:t>
            </a:r>
          </a:p>
          <a:p>
            <a:r>
              <a:rPr lang="en-GB" sz="1400" dirty="0">
                <a:solidFill>
                  <a:srgbClr val="00B0F0"/>
                </a:solidFill>
              </a:rPr>
              <a:t>whatever defines us as human</a:t>
            </a:r>
          </a:p>
          <a:p>
            <a:r>
              <a:rPr lang="en-GB" sz="1400" dirty="0">
                <a:solidFill>
                  <a:srgbClr val="00B0F0"/>
                </a:solidFill>
              </a:rPr>
              <a:t> </a:t>
            </a:r>
          </a:p>
          <a:p>
            <a:r>
              <a:rPr lang="en-GB" sz="1400" dirty="0">
                <a:solidFill>
                  <a:srgbClr val="00B0F0"/>
                </a:solidFill>
              </a:rPr>
              <a:t>To discover and set forth the meaning of (something, such as a word)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How the dictionary defines "grotesque"</a:t>
            </a:r>
          </a:p>
          <a:p>
            <a:r>
              <a:rPr lang="en-GB" sz="1400" dirty="0">
                <a:solidFill>
                  <a:srgbClr val="00B0F0"/>
                </a:solidFill>
              </a:rPr>
              <a:t>computing : to create with established rules or parameters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Define a procedure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To fix or mark the limits of : DEMARCATE</a:t>
            </a:r>
          </a:p>
          <a:p>
            <a:r>
              <a:rPr lang="en-GB" sz="1400" dirty="0">
                <a:solidFill>
                  <a:srgbClr val="00B0F0"/>
                </a:solidFill>
              </a:rPr>
              <a:t>rigidly defined property lines</a:t>
            </a:r>
          </a:p>
          <a:p>
            <a:endParaRPr lang="en-GB" sz="1400" dirty="0">
              <a:solidFill>
                <a:srgbClr val="00B0F0"/>
              </a:solidFill>
            </a:endParaRPr>
          </a:p>
          <a:p>
            <a:r>
              <a:rPr lang="en-GB" sz="1400" dirty="0">
                <a:solidFill>
                  <a:srgbClr val="00B0F0"/>
                </a:solidFill>
              </a:rPr>
              <a:t> To make distinct, clear, or detailed especially in outline</a:t>
            </a:r>
          </a:p>
          <a:p>
            <a:r>
              <a:rPr lang="en-GB" sz="1400" dirty="0">
                <a:solidFill>
                  <a:srgbClr val="00B0F0"/>
                </a:solidFill>
              </a:rPr>
              <a:t>The issues aren't too well defined</a:t>
            </a:r>
          </a:p>
          <a:p>
            <a:r>
              <a:rPr lang="en-GB" sz="1400" dirty="0">
                <a:solidFill>
                  <a:srgbClr val="00B0F0"/>
                </a:solidFill>
              </a:rPr>
              <a:t>eyes defined by mascara.</a:t>
            </a:r>
          </a:p>
        </p:txBody>
      </p:sp>
    </p:spTree>
    <p:extLst>
      <p:ext uri="{BB962C8B-B14F-4D97-AF65-F5344CB8AC3E}">
        <p14:creationId xmlns:p14="http://schemas.microsoft.com/office/powerpoint/2010/main" val="213095248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94</TotalTime>
  <Words>243</Words>
  <Application>Microsoft Office PowerPoint</Application>
  <PresentationFormat>Widescreen</PresentationFormat>
  <Paragraphs>52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Slice</vt:lpstr>
      <vt:lpstr>Death by PowerPoints</vt:lpstr>
      <vt:lpstr>PowerPoint Presentation</vt:lpstr>
      <vt:lpstr>PowerPoint Presentation</vt:lpstr>
      <vt:lpstr>The physical dimensions, proportions, magnitude, or extent of an object.  Any of a series of graduated categories of dimension whereby manufactured articles, such as shoes and clothing, are classified.   a. Considerable extent, amount, or dimensions: a debt of enormous size.  b. Relative amount or number, as of population or contents: What size is Cleveland?  Character, value, or status with reference to relative importance or the capacity to meet given</vt:lpstr>
      <vt:lpstr>WORKING MEMORY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Cristian Lazar (2113774)</dc:creator>
  <cp:lastModifiedBy>Cristian Lazar (2113774)</cp:lastModifiedBy>
  <cp:revision>12</cp:revision>
  <dcterms:created xsi:type="dcterms:W3CDTF">2021-10-06T13:47:10Z</dcterms:created>
  <dcterms:modified xsi:type="dcterms:W3CDTF">2021-10-06T15:21:19Z</dcterms:modified>
</cp:coreProperties>
</file>