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664" r:id="rId2"/>
    <p:sldMasterId id="2147483677" r:id="rId3"/>
    <p:sldMasterId id="2147483699" r:id="rId4"/>
    <p:sldMasterId id="2147483715" r:id="rId5"/>
    <p:sldMasterId id="2147483648" r:id="rId6"/>
  </p:sldMasterIdLst>
  <p:notesMasterIdLst>
    <p:notesMasterId r:id="rId35"/>
  </p:notesMasterIdLst>
  <p:sldIdLst>
    <p:sldId id="309" r:id="rId7"/>
    <p:sldId id="258" r:id="rId8"/>
    <p:sldId id="259" r:id="rId9"/>
    <p:sldId id="264" r:id="rId10"/>
    <p:sldId id="287" r:id="rId11"/>
    <p:sldId id="288" r:id="rId12"/>
    <p:sldId id="290" r:id="rId13"/>
    <p:sldId id="260" r:id="rId14"/>
    <p:sldId id="316" r:id="rId15"/>
    <p:sldId id="315" r:id="rId16"/>
    <p:sldId id="261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62" r:id="rId33"/>
    <p:sldId id="310" r:id="rId3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42C232-A82B-D529-2146-46BBFA69B15F}" v="10" dt="2023-01-16T09:46:22.490"/>
    <p1510:client id="{631EBB18-6391-0624-0DE2-8D2B8B2BD909}" v="380" dt="2023-01-09T14:22:55.321"/>
    <p1510:client id="{71A0633A-0190-8F19-40AD-5FC8BD98732A}" v="264" dt="2023-12-04T14:24:14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31EBB18-6391-0624-0DE2-8D2B8B2BD909}"/>
    <pc:docChg chg="addSld delSld modSld addMainMaster modMainMaster">
      <pc:chgData name="Mari Powell" userId="S::mari.powell@uwtsd.ac.uk::a1b98dd7-29dc-4131-8e37-1423e6a9ecca" providerId="AD" clId="Web-{631EBB18-6391-0624-0DE2-8D2B8B2BD909}" dt="2023-01-09T14:22:55.211" v="249"/>
      <pc:docMkLst>
        <pc:docMk/>
      </pc:docMkLst>
      <pc:sldChg chg="del">
        <pc:chgData name="Mari Powell" userId="S::mari.powell@uwtsd.ac.uk::a1b98dd7-29dc-4131-8e37-1423e6a9ecca" providerId="AD" clId="Web-{631EBB18-6391-0624-0DE2-8D2B8B2BD909}" dt="2023-01-09T12:55:46.262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631EBB18-6391-0624-0DE2-8D2B8B2BD909}" dt="2023-01-09T12:57:05.263" v="9" actId="20577"/>
        <pc:sldMkLst>
          <pc:docMk/>
          <pc:sldMk cId="844282202" sldId="257"/>
        </pc:sldMkLst>
        <pc:spChg chg="mod">
          <ac:chgData name="Mari Powell" userId="S::mari.powell@uwtsd.ac.uk::a1b98dd7-29dc-4131-8e37-1423e6a9ecca" providerId="AD" clId="Web-{631EBB18-6391-0624-0DE2-8D2B8B2BD909}" dt="2023-01-09T12:57:05.263" v="9" actId="20577"/>
          <ac:spMkLst>
            <pc:docMk/>
            <pc:sldMk cId="844282202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631EBB18-6391-0624-0DE2-8D2B8B2BD909}" dt="2023-01-09T13:00:44.596" v="64" actId="1076"/>
        <pc:sldMkLst>
          <pc:docMk/>
          <pc:sldMk cId="6545921" sldId="258"/>
        </pc:sldMkLst>
        <pc:spChg chg="mod">
          <ac:chgData name="Mari Powell" userId="S::mari.powell@uwtsd.ac.uk::a1b98dd7-29dc-4131-8e37-1423e6a9ecca" providerId="AD" clId="Web-{631EBB18-6391-0624-0DE2-8D2B8B2BD909}" dt="2023-01-09T13:00:44.596" v="64" actId="1076"/>
          <ac:spMkLst>
            <pc:docMk/>
            <pc:sldMk cId="6545921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631EBB18-6391-0624-0DE2-8D2B8B2BD909}" dt="2023-01-09T12:57:40.983" v="26"/>
        <pc:sldMkLst>
          <pc:docMk/>
          <pc:sldMk cId="3625469400" sldId="259"/>
        </pc:sldMkLst>
      </pc:sldChg>
      <pc:sldChg chg="add">
        <pc:chgData name="Mari Powell" userId="S::mari.powell@uwtsd.ac.uk::a1b98dd7-29dc-4131-8e37-1423e6a9ecca" providerId="AD" clId="Web-{631EBB18-6391-0624-0DE2-8D2B8B2BD909}" dt="2023-01-09T12:57:58.108" v="27"/>
        <pc:sldMkLst>
          <pc:docMk/>
          <pc:sldMk cId="2363757745" sldId="260"/>
        </pc:sldMkLst>
      </pc:sldChg>
      <pc:sldChg chg="modSp add">
        <pc:chgData name="Mari Powell" userId="S::mari.powell@uwtsd.ac.uk::a1b98dd7-29dc-4131-8e37-1423e6a9ecca" providerId="AD" clId="Web-{631EBB18-6391-0624-0DE2-8D2B8B2BD909}" dt="2023-01-09T13:52:16.453" v="106" actId="20577"/>
        <pc:sldMkLst>
          <pc:docMk/>
          <pc:sldMk cId="1030381295" sldId="261"/>
        </pc:sldMkLst>
        <pc:spChg chg="mod">
          <ac:chgData name="Mari Powell" userId="S::mari.powell@uwtsd.ac.uk::a1b98dd7-29dc-4131-8e37-1423e6a9ecca" providerId="AD" clId="Web-{631EBB18-6391-0624-0DE2-8D2B8B2BD909}" dt="2023-01-09T13:52:16.453" v="106" actId="20577"/>
          <ac:spMkLst>
            <pc:docMk/>
            <pc:sldMk cId="1030381295" sldId="261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631EBB18-6391-0624-0DE2-8D2B8B2BD909}" dt="2023-01-09T12:58:42.078" v="40"/>
        <pc:sldMkLst>
          <pc:docMk/>
          <pc:sldMk cId="4224204430" sldId="262"/>
        </pc:sldMkLst>
      </pc:sldChg>
      <pc:sldChg chg="add">
        <pc:chgData name="Mari Powell" userId="S::mari.powell@uwtsd.ac.uk::a1b98dd7-29dc-4131-8e37-1423e6a9ecca" providerId="AD" clId="Web-{631EBB18-6391-0624-0DE2-8D2B8B2BD909}" dt="2023-01-09T12:58:58.266" v="41"/>
        <pc:sldMkLst>
          <pc:docMk/>
          <pc:sldMk cId="228272880" sldId="263"/>
        </pc:sldMkLst>
      </pc:sldChg>
      <pc:sldChg chg="add mod setBg">
        <pc:chgData name="Mari Powell" userId="S::mari.powell@uwtsd.ac.uk::a1b98dd7-29dc-4131-8e37-1423e6a9ecca" providerId="AD" clId="Web-{631EBB18-6391-0624-0DE2-8D2B8B2BD909}" dt="2023-01-09T13:50:24.075" v="66"/>
        <pc:sldMkLst>
          <pc:docMk/>
          <pc:sldMk cId="4147575006" sldId="264"/>
        </pc:sldMkLst>
      </pc:sldChg>
      <pc:sldChg chg="add mod setBg">
        <pc:chgData name="Mari Powell" userId="S::mari.powell@uwtsd.ac.uk::a1b98dd7-29dc-4131-8e37-1423e6a9ecca" providerId="AD" clId="Web-{631EBB18-6391-0624-0DE2-8D2B8B2BD909}" dt="2023-01-09T13:50:46.263" v="68"/>
        <pc:sldMkLst>
          <pc:docMk/>
          <pc:sldMk cId="1331162277" sldId="265"/>
        </pc:sldMkLst>
      </pc:sldChg>
      <pc:sldChg chg="modSp add">
        <pc:chgData name="Mari Powell" userId="S::mari.powell@uwtsd.ac.uk::a1b98dd7-29dc-4131-8e37-1423e6a9ecca" providerId="AD" clId="Web-{631EBB18-6391-0624-0DE2-8D2B8B2BD909}" dt="2023-01-09T13:51:51.640" v="88" actId="1076"/>
        <pc:sldMkLst>
          <pc:docMk/>
          <pc:sldMk cId="2435300499" sldId="266"/>
        </pc:sldMkLst>
        <pc:spChg chg="mod">
          <ac:chgData name="Mari Powell" userId="S::mari.powell@uwtsd.ac.uk::a1b98dd7-29dc-4131-8e37-1423e6a9ecca" providerId="AD" clId="Web-{631EBB18-6391-0624-0DE2-8D2B8B2BD909}" dt="2023-01-09T13:51:51.640" v="88" actId="1076"/>
          <ac:spMkLst>
            <pc:docMk/>
            <pc:sldMk cId="2435300499" sldId="266"/>
            <ac:spMk id="5" creationId="{9836355E-2D7B-B874-3225-E5F53AD0A163}"/>
          </ac:spMkLst>
        </pc:spChg>
      </pc:sldChg>
      <pc:sldChg chg="addSp delSp modSp add mod setBg">
        <pc:chgData name="Mari Powell" userId="S::mari.powell@uwtsd.ac.uk::a1b98dd7-29dc-4131-8e37-1423e6a9ecca" providerId="AD" clId="Web-{631EBB18-6391-0624-0DE2-8D2B8B2BD909}" dt="2023-01-09T13:55:22.238" v="131" actId="20577"/>
        <pc:sldMkLst>
          <pc:docMk/>
          <pc:sldMk cId="4114771192" sldId="267"/>
        </pc:sldMkLst>
        <pc:spChg chg="mod">
          <ac:chgData name="Mari Powell" userId="S::mari.powell@uwtsd.ac.uk::a1b98dd7-29dc-4131-8e37-1423e6a9ecca" providerId="AD" clId="Web-{631EBB18-6391-0624-0DE2-8D2B8B2BD909}" dt="2023-01-09T13:53:13.720" v="112" actId="20577"/>
          <ac:spMkLst>
            <pc:docMk/>
            <pc:sldMk cId="4114771192" sldId="267"/>
            <ac:spMk id="3" creationId="{3EFF9C33-1E5A-7147-8081-77EEFC841212}"/>
          </ac:spMkLst>
        </pc:spChg>
        <pc:spChg chg="mod">
          <ac:chgData name="Mari Powell" userId="S::mari.powell@uwtsd.ac.uk::a1b98dd7-29dc-4131-8e37-1423e6a9ecca" providerId="AD" clId="Web-{631EBB18-6391-0624-0DE2-8D2B8B2BD909}" dt="2023-01-09T13:53:30.361" v="116" actId="1076"/>
          <ac:spMkLst>
            <pc:docMk/>
            <pc:sldMk cId="4114771192" sldId="267"/>
            <ac:spMk id="13" creationId="{0B215F85-9C47-A14C-96C9-10FAE52814F5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22.238" v="131" actId="20577"/>
          <ac:spMkLst>
            <pc:docMk/>
            <pc:sldMk cId="4114771192" sldId="267"/>
            <ac:spMk id="16" creationId="{479BE21F-E512-CC45-A70D-220E4552206A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10.910" v="130" actId="1076"/>
          <ac:spMkLst>
            <pc:docMk/>
            <pc:sldMk cId="4114771192" sldId="267"/>
            <ac:spMk id="18" creationId="{770BD51F-7C26-EF49-95B3-31D6355CE109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07.675" v="129" actId="1076"/>
          <ac:spMkLst>
            <pc:docMk/>
            <pc:sldMk cId="4114771192" sldId="267"/>
            <ac:spMk id="20" creationId="{2E0FFEF1-5036-144F-B2E7-66DFB071CD5B}"/>
          </ac:spMkLst>
        </pc:spChg>
        <pc:picChg chg="add mod ord">
          <ac:chgData name="Mari Powell" userId="S::mari.powell@uwtsd.ac.uk::a1b98dd7-29dc-4131-8e37-1423e6a9ecca" providerId="AD" clId="Web-{631EBB18-6391-0624-0DE2-8D2B8B2BD909}" dt="2023-01-09T13:54:45.112" v="125" actId="1076"/>
          <ac:picMkLst>
            <pc:docMk/>
            <pc:sldMk cId="4114771192" sldId="267"/>
            <ac:picMk id="2" creationId="{8EC9A5D7-E3D2-340F-E783-483233C6F415}"/>
          </ac:picMkLst>
        </pc:picChg>
        <pc:picChg chg="del">
          <ac:chgData name="Mari Powell" userId="S::mari.powell@uwtsd.ac.uk::a1b98dd7-29dc-4131-8e37-1423e6a9ecca" providerId="AD" clId="Web-{631EBB18-6391-0624-0DE2-8D2B8B2BD909}" dt="2023-01-09T13:53:18.782" v="113"/>
          <ac:picMkLst>
            <pc:docMk/>
            <pc:sldMk cId="4114771192" sldId="267"/>
            <ac:picMk id="15" creationId="{A7006E09-B80C-944D-ABF8-7BDEAEF8929D}"/>
          </ac:picMkLst>
        </pc:picChg>
      </pc:sldChg>
      <pc:sldChg chg="modSp add mod setBg">
        <pc:chgData name="Mari Powell" userId="S::mari.powell@uwtsd.ac.uk::a1b98dd7-29dc-4131-8e37-1423e6a9ecca" providerId="AD" clId="Web-{631EBB18-6391-0624-0DE2-8D2B8B2BD909}" dt="2023-01-09T14:05:50.080" v="136"/>
        <pc:sldMkLst>
          <pc:docMk/>
          <pc:sldMk cId="1782503458" sldId="268"/>
        </pc:sldMkLst>
        <pc:spChg chg="mod">
          <ac:chgData name="Mari Powell" userId="S::mari.powell@uwtsd.ac.uk::a1b98dd7-29dc-4131-8e37-1423e6a9ecca" providerId="AD" clId="Web-{631EBB18-6391-0624-0DE2-8D2B8B2BD909}" dt="2023-01-09T14:04:38.969" v="135"/>
          <ac:spMkLst>
            <pc:docMk/>
            <pc:sldMk cId="1782503458" sldId="268"/>
            <ac:spMk id="2" creationId="{802DA553-CD92-F546-AC54-305952032F68}"/>
          </ac:spMkLst>
        </pc:spChg>
      </pc:sldChg>
      <pc:sldChg chg="modSp add mod setBg">
        <pc:chgData name="Mari Powell" userId="S::mari.powell@uwtsd.ac.uk::a1b98dd7-29dc-4131-8e37-1423e6a9ecca" providerId="AD" clId="Web-{631EBB18-6391-0624-0DE2-8D2B8B2BD909}" dt="2023-01-09T14:09:21.006" v="155" actId="1076"/>
        <pc:sldMkLst>
          <pc:docMk/>
          <pc:sldMk cId="89689795" sldId="269"/>
        </pc:sldMkLst>
        <pc:spChg chg="mod">
          <ac:chgData name="Mari Powell" userId="S::mari.powell@uwtsd.ac.uk::a1b98dd7-29dc-4131-8e37-1423e6a9ecca" providerId="AD" clId="Web-{631EBB18-6391-0624-0DE2-8D2B8B2BD909}" dt="2023-01-09T14:09:14.444" v="154" actId="1076"/>
          <ac:spMkLst>
            <pc:docMk/>
            <pc:sldMk cId="89689795" sldId="269"/>
            <ac:spMk id="8" creationId="{1E724F8F-4161-0444-BFD3-0423B3E1C595}"/>
          </ac:spMkLst>
        </pc:spChg>
        <pc:spChg chg="mod">
          <ac:chgData name="Mari Powell" userId="S::mari.powell@uwtsd.ac.uk::a1b98dd7-29dc-4131-8e37-1423e6a9ecca" providerId="AD" clId="Web-{631EBB18-6391-0624-0DE2-8D2B8B2BD909}" dt="2023-01-09T14:07:27.769" v="148" actId="1076"/>
          <ac:spMkLst>
            <pc:docMk/>
            <pc:sldMk cId="89689795" sldId="269"/>
            <ac:spMk id="9" creationId="{C9FA2F70-534F-7E48-831F-F6424DD60A43}"/>
          </ac:spMkLst>
        </pc:spChg>
        <pc:spChg chg="mod">
          <ac:chgData name="Mari Powell" userId="S::mari.powell@uwtsd.ac.uk::a1b98dd7-29dc-4131-8e37-1423e6a9ecca" providerId="AD" clId="Web-{631EBB18-6391-0624-0DE2-8D2B8B2BD909}" dt="2023-01-09T14:09:21.006" v="155" actId="1076"/>
          <ac:spMkLst>
            <pc:docMk/>
            <pc:sldMk cId="89689795" sldId="269"/>
            <ac:spMk id="10" creationId="{9886E01A-E296-0940-8089-9D94FFFC0A05}"/>
          </ac:spMkLst>
        </pc:spChg>
      </pc:sldChg>
      <pc:sldChg chg="modSp add mod setBg">
        <pc:chgData name="Mari Powell" userId="S::mari.powell@uwtsd.ac.uk::a1b98dd7-29dc-4131-8e37-1423e6a9ecca" providerId="AD" clId="Web-{631EBB18-6391-0624-0DE2-8D2B8B2BD909}" dt="2023-01-09T14:13:15.793" v="163" actId="20577"/>
        <pc:sldMkLst>
          <pc:docMk/>
          <pc:sldMk cId="2980383258" sldId="270"/>
        </pc:sldMkLst>
        <pc:spChg chg="mod">
          <ac:chgData name="Mari Powell" userId="S::mari.powell@uwtsd.ac.uk::a1b98dd7-29dc-4131-8e37-1423e6a9ecca" providerId="AD" clId="Web-{631EBB18-6391-0624-0DE2-8D2B8B2BD909}" dt="2023-01-09T14:13:15.793" v="163" actId="20577"/>
          <ac:spMkLst>
            <pc:docMk/>
            <pc:sldMk cId="2980383258" sldId="270"/>
            <ac:spMk id="7" creationId="{808FCC4D-13B7-6443-B72E-8F1A3D05A562}"/>
          </ac:spMkLst>
        </pc:spChg>
        <pc:graphicFrameChg chg="mod modGraphic">
          <ac:chgData name="Mari Powell" userId="S::mari.powell@uwtsd.ac.uk::a1b98dd7-29dc-4131-8e37-1423e6a9ecca" providerId="AD" clId="Web-{631EBB18-6391-0624-0DE2-8D2B8B2BD909}" dt="2023-01-09T14:13:10.480" v="161" actId="1076"/>
          <ac:graphicFrameMkLst>
            <pc:docMk/>
            <pc:sldMk cId="2980383258" sldId="270"/>
            <ac:graphicFrameMk id="6" creationId="{E8BAA95E-44DD-A548-A97F-E4DBCCEEA64C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631EBB18-6391-0624-0DE2-8D2B8B2BD909}" dt="2023-01-09T14:16:07.109" v="174" actId="1076"/>
        <pc:sldMkLst>
          <pc:docMk/>
          <pc:sldMk cId="2990562328" sldId="271"/>
        </pc:sldMkLst>
        <pc:spChg chg="mod">
          <ac:chgData name="Mari Powell" userId="S::mari.powell@uwtsd.ac.uk::a1b98dd7-29dc-4131-8e37-1423e6a9ecca" providerId="AD" clId="Web-{631EBB18-6391-0624-0DE2-8D2B8B2BD909}" dt="2023-01-09T14:16:07.109" v="174" actId="1076"/>
          <ac:spMkLst>
            <pc:docMk/>
            <pc:sldMk cId="2990562328" sldId="271"/>
            <ac:spMk id="4" creationId="{DE715CAE-D87A-514A-B642-F90510749C99}"/>
          </ac:spMkLst>
        </pc:spChg>
        <pc:spChg chg="mod">
          <ac:chgData name="Mari Powell" userId="S::mari.powell@uwtsd.ac.uk::a1b98dd7-29dc-4131-8e37-1423e6a9ecca" providerId="AD" clId="Web-{631EBB18-6391-0624-0DE2-8D2B8B2BD909}" dt="2023-01-09T14:15:41.749" v="172" actId="1076"/>
          <ac:spMkLst>
            <pc:docMk/>
            <pc:sldMk cId="2990562328" sldId="271"/>
            <ac:spMk id="8" creationId="{CD47ACCD-0E1D-514E-B8CA-D19DCB756363}"/>
          </ac:spMkLst>
        </pc:spChg>
        <pc:picChg chg="add mod">
          <ac:chgData name="Mari Powell" userId="S::mari.powell@uwtsd.ac.uk::a1b98dd7-29dc-4131-8e37-1423e6a9ecca" providerId="AD" clId="Web-{631EBB18-6391-0624-0DE2-8D2B8B2BD909}" dt="2023-01-09T14:15:44.405" v="173" actId="1076"/>
          <ac:picMkLst>
            <pc:docMk/>
            <pc:sldMk cId="2990562328" sldId="271"/>
            <ac:picMk id="2" creationId="{2F13CD37-8629-1230-1E61-4F4EA6197B98}"/>
          </ac:picMkLst>
        </pc:picChg>
        <pc:picChg chg="del">
          <ac:chgData name="Mari Powell" userId="S::mari.powell@uwtsd.ac.uk::a1b98dd7-29dc-4131-8e37-1423e6a9ecca" providerId="AD" clId="Web-{631EBB18-6391-0624-0DE2-8D2B8B2BD909}" dt="2023-01-09T14:14:25.638" v="168"/>
          <ac:picMkLst>
            <pc:docMk/>
            <pc:sldMk cId="2990562328" sldId="271"/>
            <ac:picMk id="7" creationId="{9BF4A419-8D08-AB47-9FC8-25D0B4797CD1}"/>
          </ac:picMkLst>
        </pc:picChg>
      </pc:sldChg>
      <pc:sldChg chg="addSp delSp modSp add mod setBg">
        <pc:chgData name="Mari Powell" userId="S::mari.powell@uwtsd.ac.uk::a1b98dd7-29dc-4131-8e37-1423e6a9ecca" providerId="AD" clId="Web-{631EBB18-6391-0624-0DE2-8D2B8B2BD909}" dt="2023-01-09T14:18:18.299" v="185" actId="1076"/>
        <pc:sldMkLst>
          <pc:docMk/>
          <pc:sldMk cId="1405224335" sldId="272"/>
        </pc:sldMkLst>
        <pc:spChg chg="mod">
          <ac:chgData name="Mari Powell" userId="S::mari.powell@uwtsd.ac.uk::a1b98dd7-29dc-4131-8e37-1423e6a9ecca" providerId="AD" clId="Web-{631EBB18-6391-0624-0DE2-8D2B8B2BD909}" dt="2023-01-09T14:16:38.156" v="178"/>
          <ac:spMkLst>
            <pc:docMk/>
            <pc:sldMk cId="1405224335" sldId="272"/>
            <ac:spMk id="4" creationId="{974BF08E-F716-044F-84ED-50B88CA7A3A0}"/>
          </ac:spMkLst>
        </pc:spChg>
        <pc:graphicFrameChg chg="mod">
          <ac:chgData name="Mari Powell" userId="S::mari.powell@uwtsd.ac.uk::a1b98dd7-29dc-4131-8e37-1423e6a9ecca" providerId="AD" clId="Web-{631EBB18-6391-0624-0DE2-8D2B8B2BD909}" dt="2023-01-09T14:18:18.299" v="185" actId="1076"/>
          <ac:graphicFrameMkLst>
            <pc:docMk/>
            <pc:sldMk cId="1405224335" sldId="272"/>
            <ac:graphicFrameMk id="3" creationId="{53A24285-596B-8E47-BC00-79619C2AB68C}"/>
          </ac:graphicFrameMkLst>
        </pc:graphicFrameChg>
        <pc:picChg chg="add mod">
          <ac:chgData name="Mari Powell" userId="S::mari.powell@uwtsd.ac.uk::a1b98dd7-29dc-4131-8e37-1423e6a9ecca" providerId="AD" clId="Web-{631EBB18-6391-0624-0DE2-8D2B8B2BD909}" dt="2023-01-09T14:18:12.236" v="184" actId="1076"/>
          <ac:picMkLst>
            <pc:docMk/>
            <pc:sldMk cId="1405224335" sldId="272"/>
            <ac:picMk id="2" creationId="{4AE00A50-CAC3-33CB-7868-5CC716DAFFA4}"/>
          </ac:picMkLst>
        </pc:picChg>
        <pc:picChg chg="del">
          <ac:chgData name="Mari Powell" userId="S::mari.powell@uwtsd.ac.uk::a1b98dd7-29dc-4131-8e37-1423e6a9ecca" providerId="AD" clId="Web-{631EBB18-6391-0624-0DE2-8D2B8B2BD909}" dt="2023-01-09T14:16:40.172" v="179"/>
          <ac:picMkLst>
            <pc:docMk/>
            <pc:sldMk cId="1405224335" sldId="272"/>
            <ac:picMk id="8" creationId="{5D22C4CD-A85A-8D4A-AAEB-A40430B9AEE5}"/>
          </ac:picMkLst>
        </pc:picChg>
      </pc:sldChg>
      <pc:sldChg chg="modSp add mod setBg">
        <pc:chgData name="Mari Powell" userId="S::mari.powell@uwtsd.ac.uk::a1b98dd7-29dc-4131-8e37-1423e6a9ecca" providerId="AD" clId="Web-{631EBB18-6391-0624-0DE2-8D2B8B2BD909}" dt="2023-01-09T14:19:15.128" v="191"/>
        <pc:sldMkLst>
          <pc:docMk/>
          <pc:sldMk cId="4180940419" sldId="273"/>
        </pc:sldMkLst>
        <pc:graphicFrameChg chg="modGraphic">
          <ac:chgData name="Mari Powell" userId="S::mari.powell@uwtsd.ac.uk::a1b98dd7-29dc-4131-8e37-1423e6a9ecca" providerId="AD" clId="Web-{631EBB18-6391-0624-0DE2-8D2B8B2BD909}" dt="2023-01-09T14:19:15.128" v="191"/>
          <ac:graphicFrameMkLst>
            <pc:docMk/>
            <pc:sldMk cId="4180940419" sldId="273"/>
            <ac:graphicFrameMk id="10" creationId="{ADE9F673-C02D-1E46-B95C-B51FC4720BA1}"/>
          </ac:graphicFrameMkLst>
        </pc:graphicFrameChg>
      </pc:sldChg>
      <pc:sldChg chg="add mod setBg">
        <pc:chgData name="Mari Powell" userId="S::mari.powell@uwtsd.ac.uk::a1b98dd7-29dc-4131-8e37-1423e6a9ecca" providerId="AD" clId="Web-{631EBB18-6391-0624-0DE2-8D2B8B2BD909}" dt="2023-01-09T14:19:40.348" v="193"/>
        <pc:sldMkLst>
          <pc:docMk/>
          <pc:sldMk cId="3598134986" sldId="274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19:58.770" v="195"/>
        <pc:sldMkLst>
          <pc:docMk/>
          <pc:sldMk cId="1131750888" sldId="275"/>
        </pc:sldMkLst>
      </pc:sldChg>
      <pc:sldChg chg="addSp delSp modSp add replId">
        <pc:chgData name="Mari Powell" userId="S::mari.powell@uwtsd.ac.uk::a1b98dd7-29dc-4131-8e37-1423e6a9ecca" providerId="AD" clId="Web-{631EBB18-6391-0624-0DE2-8D2B8B2BD909}" dt="2023-01-09T14:21:05.303" v="239" actId="20577"/>
        <pc:sldMkLst>
          <pc:docMk/>
          <pc:sldMk cId="3514854274" sldId="276"/>
        </pc:sldMkLst>
        <pc:spChg chg="add del mod">
          <ac:chgData name="Mari Powell" userId="S::mari.powell@uwtsd.ac.uk::a1b98dd7-29dc-4131-8e37-1423e6a9ecca" providerId="AD" clId="Web-{631EBB18-6391-0624-0DE2-8D2B8B2BD909}" dt="2023-01-09T14:21:05.303" v="239" actId="20577"/>
          <ac:spMkLst>
            <pc:docMk/>
            <pc:sldMk cId="3514854274" sldId="276"/>
            <ac:spMk id="3" creationId="{5937BB17-5B48-3DBB-17BA-C9089CD2ED15}"/>
          </ac:spMkLst>
        </pc:spChg>
      </pc:sldChg>
      <pc:sldChg chg="add mod setBg">
        <pc:chgData name="Mari Powell" userId="S::mari.powell@uwtsd.ac.uk::a1b98dd7-29dc-4131-8e37-1423e6a9ecca" providerId="AD" clId="Web-{631EBB18-6391-0624-0DE2-8D2B8B2BD909}" dt="2023-01-09T14:21:30.538" v="241"/>
        <pc:sldMkLst>
          <pc:docMk/>
          <pc:sldMk cId="2080899743" sldId="277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1:57.444" v="243"/>
        <pc:sldMkLst>
          <pc:docMk/>
          <pc:sldMk cId="916147426" sldId="278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24.117" v="245"/>
        <pc:sldMkLst>
          <pc:docMk/>
          <pc:sldMk cId="2400601363" sldId="279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40.695" v="247"/>
        <pc:sldMkLst>
          <pc:docMk/>
          <pc:sldMk cId="2615402107" sldId="280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55.211" v="249"/>
        <pc:sldMkLst>
          <pc:docMk/>
          <pc:sldMk cId="9111181" sldId="281"/>
        </pc:sldMkLst>
      </pc:sldChg>
      <pc:sldMasterChg chg="add addSldLayout">
        <pc:chgData name="Mari Powell" userId="S::mari.powell@uwtsd.ac.uk::a1b98dd7-29dc-4131-8e37-1423e6a9ecca" providerId="AD" clId="Web-{631EBB18-6391-0624-0DE2-8D2B8B2BD909}" dt="2023-01-09T12:55:42.387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2:57:40.983" v="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2:58:58.266" v="41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631EBB18-6391-0624-0DE2-8D2B8B2BD909}" dt="2023-01-09T13:47:52.603" v="65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2460954070" sldId="2147483713"/>
            <pc:sldLayoutMk cId="2385387890" sldId="2147483714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3:47:52.603" v="65"/>
        <pc:sldMasterMkLst>
          <pc:docMk/>
          <pc:sldMasterMk cId="57870305" sldId="2147483715"/>
        </pc:sldMasterMkLst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706256916" sldId="214748371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2891842087" sldId="214748371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675070693" sldId="214748371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254408823" sldId="214748371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360434855" sldId="214748372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038777639" sldId="214748372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458391642" sldId="214748372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462444126" sldId="214748372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258657047" sldId="214748372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657036093" sldId="214748372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2283876327" sldId="214748372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147506821" sldId="214748372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902727576" sldId="2147483728"/>
          </pc:sldLayoutMkLst>
        </pc:sldLayoutChg>
      </pc:sldMasterChg>
    </pc:docChg>
  </pc:docChgLst>
  <pc:docChgLst>
    <pc:chgData name="Mari Powell" userId="S::mari.powell@uwtsd.ac.uk::a1b98dd7-29dc-4131-8e37-1423e6a9ecca" providerId="AD" clId="Web-{4642C232-A82B-D529-2146-46BBFA69B15F}"/>
    <pc:docChg chg="addSld delSld addMainMaster modMainMaster">
      <pc:chgData name="Mari Powell" userId="S::mari.powell@uwtsd.ac.uk::a1b98dd7-29dc-4131-8e37-1423e6a9ecca" providerId="AD" clId="Web-{4642C232-A82B-D529-2146-46BBFA69B15F}" dt="2023-01-16T09:46:22.490" v="9"/>
      <pc:docMkLst>
        <pc:docMk/>
      </pc:docMkLst>
      <pc:sldChg chg="del">
        <pc:chgData name="Mari Powell" userId="S::mari.powell@uwtsd.ac.uk::a1b98dd7-29dc-4131-8e37-1423e6a9ecca" providerId="AD" clId="Web-{4642C232-A82B-D529-2146-46BBFA69B15F}" dt="2023-01-16T09:45:29.785" v="5"/>
        <pc:sldMkLst>
          <pc:docMk/>
          <pc:sldMk cId="1331162277" sldId="265"/>
        </pc:sldMkLst>
      </pc:sldChg>
      <pc:sldChg chg="add">
        <pc:chgData name="Mari Powell" userId="S::mari.powell@uwtsd.ac.uk::a1b98dd7-29dc-4131-8e37-1423e6a9ecca" providerId="AD" clId="Web-{4642C232-A82B-D529-2146-46BBFA69B15F}" dt="2023-01-16T09:43:40.299" v="0"/>
        <pc:sldMkLst>
          <pc:docMk/>
          <pc:sldMk cId="3830932444" sldId="282"/>
        </pc:sldMkLst>
      </pc:sldChg>
      <pc:sldChg chg="add">
        <pc:chgData name="Mari Powell" userId="S::mari.powell@uwtsd.ac.uk::a1b98dd7-29dc-4131-8e37-1423e6a9ecca" providerId="AD" clId="Web-{4642C232-A82B-D529-2146-46BBFA69B15F}" dt="2023-01-16T09:43:58.705" v="1"/>
        <pc:sldMkLst>
          <pc:docMk/>
          <pc:sldMk cId="413085365" sldId="283"/>
        </pc:sldMkLst>
      </pc:sldChg>
      <pc:sldChg chg="add">
        <pc:chgData name="Mari Powell" userId="S::mari.powell@uwtsd.ac.uk::a1b98dd7-29dc-4131-8e37-1423e6a9ecca" providerId="AD" clId="Web-{4642C232-A82B-D529-2146-46BBFA69B15F}" dt="2023-01-16T09:44:14.065" v="2"/>
        <pc:sldMkLst>
          <pc:docMk/>
          <pc:sldMk cId="2079430948" sldId="284"/>
        </pc:sldMkLst>
      </pc:sldChg>
      <pc:sldChg chg="add">
        <pc:chgData name="Mari Powell" userId="S::mari.powell@uwtsd.ac.uk::a1b98dd7-29dc-4131-8e37-1423e6a9ecca" providerId="AD" clId="Web-{4642C232-A82B-D529-2146-46BBFA69B15F}" dt="2023-01-16T09:44:31.503" v="3"/>
        <pc:sldMkLst>
          <pc:docMk/>
          <pc:sldMk cId="2928078082" sldId="285"/>
        </pc:sldMkLst>
      </pc:sldChg>
      <pc:sldChg chg="add">
        <pc:chgData name="Mari Powell" userId="S::mari.powell@uwtsd.ac.uk::a1b98dd7-29dc-4131-8e37-1423e6a9ecca" providerId="AD" clId="Web-{4642C232-A82B-D529-2146-46BBFA69B15F}" dt="2023-01-16T09:44:40.800" v="4"/>
        <pc:sldMkLst>
          <pc:docMk/>
          <pc:sldMk cId="3794125048" sldId="286"/>
        </pc:sldMkLst>
      </pc:sldChg>
      <pc:sldChg chg="add">
        <pc:chgData name="Mari Powell" userId="S::mari.powell@uwtsd.ac.uk::a1b98dd7-29dc-4131-8e37-1423e6a9ecca" providerId="AD" clId="Web-{4642C232-A82B-D529-2146-46BBFA69B15F}" dt="2023-01-16T09:45:45.739" v="6"/>
        <pc:sldMkLst>
          <pc:docMk/>
          <pc:sldMk cId="2820765701" sldId="287"/>
        </pc:sldMkLst>
      </pc:sldChg>
      <pc:sldChg chg="add">
        <pc:chgData name="Mari Powell" userId="S::mari.powell@uwtsd.ac.uk::a1b98dd7-29dc-4131-8e37-1423e6a9ecca" providerId="AD" clId="Web-{4642C232-A82B-D529-2146-46BBFA69B15F}" dt="2023-01-16T09:46:00.099" v="7"/>
        <pc:sldMkLst>
          <pc:docMk/>
          <pc:sldMk cId="1066827972" sldId="288"/>
        </pc:sldMkLst>
      </pc:sldChg>
      <pc:sldChg chg="add">
        <pc:chgData name="Mari Powell" userId="S::mari.powell@uwtsd.ac.uk::a1b98dd7-29dc-4131-8e37-1423e6a9ecca" providerId="AD" clId="Web-{4642C232-A82B-D529-2146-46BBFA69B15F}" dt="2023-01-16T09:46:13.255" v="8"/>
        <pc:sldMkLst>
          <pc:docMk/>
          <pc:sldMk cId="29754267" sldId="289"/>
        </pc:sldMkLst>
      </pc:sldChg>
      <pc:sldChg chg="add">
        <pc:chgData name="Mari Powell" userId="S::mari.powell@uwtsd.ac.uk::a1b98dd7-29dc-4131-8e37-1423e6a9ecca" providerId="AD" clId="Web-{4642C232-A82B-D529-2146-46BBFA69B15F}" dt="2023-01-16T09:46:22.490" v="9"/>
        <pc:sldMkLst>
          <pc:docMk/>
          <pc:sldMk cId="2716390820" sldId="290"/>
        </pc:sldMkLst>
      </pc:sldChg>
      <pc:sldMasterChg chg="add ad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2445372547" sldId="2147483648"/>
        </pc:sldMasterMkLst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655555692" sldId="2147483649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981233644" sldId="2147483650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1670960871" sldId="2147483651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36308631" sldId="2147483652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761739972" sldId="2147483653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789587071" sldId="2147483654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055688378" sldId="2147483655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276270103" sldId="2147483656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3989715892" sldId="2147483657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618566838" sldId="2147483658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712429868" sldId="2147483659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1252474443" sldId="2147483660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302316169" sldId="2147483661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78916841" sldId="2147483662"/>
          </pc:sldLayoutMkLst>
        </pc:sldLayoutChg>
      </pc:sldMasterChg>
      <pc:sldMasterChg chg="mo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60954070" sldId="2147483713"/>
            <pc:sldLayoutMk cId="949138452" sldId="2147483729"/>
          </pc:sldLayoutMkLst>
        </pc:sldLayoutChg>
      </pc:sldMasterChg>
      <pc:sldMasterChg chg="replId mo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57870305" sldId="2147483715"/>
        </pc:sldMasterMkLst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706256916" sldId="2147483716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2891842087" sldId="2147483717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675070693" sldId="2147483718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254408823" sldId="2147483719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360434855" sldId="2147483720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038777639" sldId="2147483721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458391642" sldId="2147483722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462444126" sldId="2147483723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258657047" sldId="2147483724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657036093" sldId="2147483725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2283876327" sldId="2147483726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147506821" sldId="2147483727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902727576" sldId="2147483728"/>
          </pc:sldLayoutMkLst>
        </pc:sldLayoutChg>
      </pc:sldMasterChg>
    </pc:docChg>
  </pc:docChgLst>
  <pc:docChgLst>
    <pc:chgData name="Mari Powell" userId="S::mari.powell@uwtsd.ac.uk::a1b98dd7-29dc-4131-8e37-1423e6a9ecca" providerId="AD" clId="Web-{71A0633A-0190-8F19-40AD-5FC8BD98732A}"/>
    <pc:docChg chg="addSld delSld modSld">
      <pc:chgData name="Mari Powell" userId="S::mari.powell@uwtsd.ac.uk::a1b98dd7-29dc-4131-8e37-1423e6a9ecca" providerId="AD" clId="Web-{71A0633A-0190-8F19-40AD-5FC8BD98732A}" dt="2023-12-04T14:24:14.785" v="211"/>
      <pc:docMkLst>
        <pc:docMk/>
      </pc:docMkLst>
      <pc:sldChg chg="del">
        <pc:chgData name="Mari Powell" userId="S::mari.powell@uwtsd.ac.uk::a1b98dd7-29dc-4131-8e37-1423e6a9ecca" providerId="AD" clId="Web-{71A0633A-0190-8F19-40AD-5FC8BD98732A}" dt="2023-12-04T14:14:20.868" v="6"/>
        <pc:sldMkLst>
          <pc:docMk/>
          <pc:sldMk cId="844282202" sldId="257"/>
        </pc:sldMkLst>
      </pc:sldChg>
      <pc:sldChg chg="del">
        <pc:chgData name="Mari Powell" userId="S::mari.powell@uwtsd.ac.uk::a1b98dd7-29dc-4131-8e37-1423e6a9ecca" providerId="AD" clId="Web-{71A0633A-0190-8F19-40AD-5FC8BD98732A}" dt="2023-12-04T14:14:27.665" v="7"/>
        <pc:sldMkLst>
          <pc:docMk/>
          <pc:sldMk cId="228272880" sldId="263"/>
        </pc:sldMkLst>
      </pc:sldChg>
      <pc:sldChg chg="del">
        <pc:chgData name="Mari Powell" userId="S::mari.powell@uwtsd.ac.uk::a1b98dd7-29dc-4131-8e37-1423e6a9ecca" providerId="AD" clId="Web-{71A0633A-0190-8F19-40AD-5FC8BD98732A}" dt="2023-12-04T14:21:47.603" v="176"/>
        <pc:sldMkLst>
          <pc:docMk/>
          <pc:sldMk cId="2435300499" sldId="266"/>
        </pc:sldMkLst>
      </pc:sldChg>
      <pc:sldChg chg="modSp">
        <pc:chgData name="Mari Powell" userId="S::mari.powell@uwtsd.ac.uk::a1b98dd7-29dc-4131-8e37-1423e6a9ecca" providerId="AD" clId="Web-{71A0633A-0190-8F19-40AD-5FC8BD98732A}" dt="2023-12-04T14:22:05.745" v="182" actId="20577"/>
        <pc:sldMkLst>
          <pc:docMk/>
          <pc:sldMk cId="4114771192" sldId="267"/>
        </pc:sldMkLst>
        <pc:spChg chg="mod">
          <ac:chgData name="Mari Powell" userId="S::mari.powell@uwtsd.ac.uk::a1b98dd7-29dc-4131-8e37-1423e6a9ecca" providerId="AD" clId="Web-{71A0633A-0190-8F19-40AD-5FC8BD98732A}" dt="2023-12-04T14:21:54.103" v="177" actId="14100"/>
          <ac:spMkLst>
            <pc:docMk/>
            <pc:sldMk cId="4114771192" sldId="267"/>
            <ac:spMk id="3" creationId="{3EFF9C33-1E5A-7147-8081-77EEFC841212}"/>
          </ac:spMkLst>
        </pc:spChg>
        <pc:spChg chg="mod">
          <ac:chgData name="Mari Powell" userId="S::mari.powell@uwtsd.ac.uk::a1b98dd7-29dc-4131-8e37-1423e6a9ecca" providerId="AD" clId="Web-{71A0633A-0190-8F19-40AD-5FC8BD98732A}" dt="2023-12-04T14:22:05.745" v="182" actId="20577"/>
          <ac:spMkLst>
            <pc:docMk/>
            <pc:sldMk cId="4114771192" sldId="267"/>
            <ac:spMk id="13" creationId="{0B215F85-9C47-A14C-96C9-10FAE52814F5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2:18.199" v="187" actId="14100"/>
        <pc:sldMkLst>
          <pc:docMk/>
          <pc:sldMk cId="1782503458" sldId="268"/>
        </pc:sldMkLst>
        <pc:spChg chg="mod">
          <ac:chgData name="Mari Powell" userId="S::mari.powell@uwtsd.ac.uk::a1b98dd7-29dc-4131-8e37-1423e6a9ecca" providerId="AD" clId="Web-{71A0633A-0190-8F19-40AD-5FC8BD98732A}" dt="2023-12-04T14:22:18.199" v="187" actId="14100"/>
          <ac:spMkLst>
            <pc:docMk/>
            <pc:sldMk cId="1782503458" sldId="268"/>
            <ac:spMk id="2" creationId="{802DA553-CD92-F546-AC54-305952032F68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2:40.700" v="194" actId="20577"/>
        <pc:sldMkLst>
          <pc:docMk/>
          <pc:sldMk cId="89689795" sldId="269"/>
        </pc:sldMkLst>
        <pc:spChg chg="mod">
          <ac:chgData name="Mari Powell" userId="S::mari.powell@uwtsd.ac.uk::a1b98dd7-29dc-4131-8e37-1423e6a9ecca" providerId="AD" clId="Web-{71A0633A-0190-8F19-40AD-5FC8BD98732A}" dt="2023-12-04T14:22:35.231" v="192" actId="1076"/>
          <ac:spMkLst>
            <pc:docMk/>
            <pc:sldMk cId="89689795" sldId="269"/>
            <ac:spMk id="8" creationId="{1E724F8F-4161-0444-BFD3-0423B3E1C595}"/>
          </ac:spMkLst>
        </pc:spChg>
        <pc:spChg chg="mod">
          <ac:chgData name="Mari Powell" userId="S::mari.powell@uwtsd.ac.uk::a1b98dd7-29dc-4131-8e37-1423e6a9ecca" providerId="AD" clId="Web-{71A0633A-0190-8F19-40AD-5FC8BD98732A}" dt="2023-12-04T14:22:40.700" v="194" actId="20577"/>
          <ac:spMkLst>
            <pc:docMk/>
            <pc:sldMk cId="89689795" sldId="269"/>
            <ac:spMk id="9" creationId="{C9FA2F70-534F-7E48-831F-F6424DD60A43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2:51.217" v="196" actId="1076"/>
        <pc:sldMkLst>
          <pc:docMk/>
          <pc:sldMk cId="2980383258" sldId="270"/>
        </pc:sldMkLst>
        <pc:spChg chg="mod">
          <ac:chgData name="Mari Powell" userId="S::mari.powell@uwtsd.ac.uk::a1b98dd7-29dc-4131-8e37-1423e6a9ecca" providerId="AD" clId="Web-{71A0633A-0190-8F19-40AD-5FC8BD98732A}" dt="2023-12-04T14:22:46.951" v="195" actId="1076"/>
          <ac:spMkLst>
            <pc:docMk/>
            <pc:sldMk cId="2980383258" sldId="270"/>
            <ac:spMk id="7" creationId="{808FCC4D-13B7-6443-B72E-8F1A3D05A562}"/>
          </ac:spMkLst>
        </pc:spChg>
        <pc:graphicFrameChg chg="mod">
          <ac:chgData name="Mari Powell" userId="S::mari.powell@uwtsd.ac.uk::a1b98dd7-29dc-4131-8e37-1423e6a9ecca" providerId="AD" clId="Web-{71A0633A-0190-8F19-40AD-5FC8BD98732A}" dt="2023-12-04T14:22:51.217" v="196" actId="1076"/>
          <ac:graphicFrameMkLst>
            <pc:docMk/>
            <pc:sldMk cId="2980383258" sldId="270"/>
            <ac:graphicFrameMk id="6" creationId="{E8BAA95E-44DD-A548-A97F-E4DBCCEEA64C}"/>
          </ac:graphicFrameMkLst>
        </pc:graphicFrameChg>
      </pc:sldChg>
      <pc:sldChg chg="modSp">
        <pc:chgData name="Mari Powell" userId="S::mari.powell@uwtsd.ac.uk::a1b98dd7-29dc-4131-8e37-1423e6a9ecca" providerId="AD" clId="Web-{71A0633A-0190-8F19-40AD-5FC8BD98732A}" dt="2023-12-04T14:22:59.264" v="198" actId="20577"/>
        <pc:sldMkLst>
          <pc:docMk/>
          <pc:sldMk cId="2990562328" sldId="271"/>
        </pc:sldMkLst>
        <pc:spChg chg="mod">
          <ac:chgData name="Mari Powell" userId="S::mari.powell@uwtsd.ac.uk::a1b98dd7-29dc-4131-8e37-1423e6a9ecca" providerId="AD" clId="Web-{71A0633A-0190-8F19-40AD-5FC8BD98732A}" dt="2023-12-04T14:22:59.264" v="198" actId="20577"/>
          <ac:spMkLst>
            <pc:docMk/>
            <pc:sldMk cId="2990562328" sldId="271"/>
            <ac:spMk id="4" creationId="{DE715CAE-D87A-514A-B642-F90510749C99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3:18.953" v="204" actId="1076"/>
        <pc:sldMkLst>
          <pc:docMk/>
          <pc:sldMk cId="1405224335" sldId="272"/>
        </pc:sldMkLst>
        <pc:spChg chg="mod">
          <ac:chgData name="Mari Powell" userId="S::mari.powell@uwtsd.ac.uk::a1b98dd7-29dc-4131-8e37-1423e6a9ecca" providerId="AD" clId="Web-{71A0633A-0190-8F19-40AD-5FC8BD98732A}" dt="2023-12-04T14:23:13.968" v="203" actId="1076"/>
          <ac:spMkLst>
            <pc:docMk/>
            <pc:sldMk cId="1405224335" sldId="272"/>
            <ac:spMk id="4" creationId="{974BF08E-F716-044F-84ED-50B88CA7A3A0}"/>
          </ac:spMkLst>
        </pc:spChg>
        <pc:graphicFrameChg chg="mod">
          <ac:chgData name="Mari Powell" userId="S::mari.powell@uwtsd.ac.uk::a1b98dd7-29dc-4131-8e37-1423e6a9ecca" providerId="AD" clId="Web-{71A0633A-0190-8F19-40AD-5FC8BD98732A}" dt="2023-12-04T14:23:18.953" v="204" actId="1076"/>
          <ac:graphicFrameMkLst>
            <pc:docMk/>
            <pc:sldMk cId="1405224335" sldId="272"/>
            <ac:graphicFrameMk id="3" creationId="{53A24285-596B-8E47-BC00-79619C2AB68C}"/>
          </ac:graphicFrameMkLst>
        </pc:graphicFrameChg>
      </pc:sldChg>
      <pc:sldChg chg="modSp">
        <pc:chgData name="Mari Powell" userId="S::mari.powell@uwtsd.ac.uk::a1b98dd7-29dc-4131-8e37-1423e6a9ecca" providerId="AD" clId="Web-{71A0633A-0190-8F19-40AD-5FC8BD98732A}" dt="2023-12-04T14:23:36.001" v="206" actId="1076"/>
        <pc:sldMkLst>
          <pc:docMk/>
          <pc:sldMk cId="1131750888" sldId="275"/>
        </pc:sldMkLst>
        <pc:picChg chg="mod">
          <ac:chgData name="Mari Powell" userId="S::mari.powell@uwtsd.ac.uk::a1b98dd7-29dc-4131-8e37-1423e6a9ecca" providerId="AD" clId="Web-{71A0633A-0190-8F19-40AD-5FC8BD98732A}" dt="2023-12-04T14:23:36.001" v="206" actId="1076"/>
          <ac:picMkLst>
            <pc:docMk/>
            <pc:sldMk cId="1131750888" sldId="275"/>
            <ac:picMk id="3" creationId="{3DC3F5B4-B881-6C41-A858-09B16F446251}"/>
          </ac:picMkLst>
        </pc:picChg>
      </pc:sldChg>
      <pc:sldChg chg="modSp">
        <pc:chgData name="Mari Powell" userId="S::mari.powell@uwtsd.ac.uk::a1b98dd7-29dc-4131-8e37-1423e6a9ecca" providerId="AD" clId="Web-{71A0633A-0190-8F19-40AD-5FC8BD98732A}" dt="2023-12-04T14:23:50.471" v="209" actId="1076"/>
        <pc:sldMkLst>
          <pc:docMk/>
          <pc:sldMk cId="3514854274" sldId="276"/>
        </pc:sldMkLst>
        <pc:spChg chg="mod">
          <ac:chgData name="Mari Powell" userId="S::mari.powell@uwtsd.ac.uk::a1b98dd7-29dc-4131-8e37-1423e6a9ecca" providerId="AD" clId="Web-{71A0633A-0190-8F19-40AD-5FC8BD98732A}" dt="2023-12-04T14:23:50.471" v="209" actId="1076"/>
          <ac:spMkLst>
            <pc:docMk/>
            <pc:sldMk cId="3514854274" sldId="276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4:00.565" v="210"/>
        <pc:sldMkLst>
          <pc:docMk/>
          <pc:sldMk cId="2080899743" sldId="277"/>
        </pc:sldMkLst>
        <pc:spChg chg="mod">
          <ac:chgData name="Mari Powell" userId="S::mari.powell@uwtsd.ac.uk::a1b98dd7-29dc-4131-8e37-1423e6a9ecca" providerId="AD" clId="Web-{71A0633A-0190-8F19-40AD-5FC8BD98732A}" dt="2023-12-04T14:24:00.565" v="210"/>
          <ac:spMkLst>
            <pc:docMk/>
            <pc:sldMk cId="2080899743" sldId="277"/>
            <ac:spMk id="11" creationId="{75E7A328-FD30-7346-B535-8F04BE115D87}"/>
          </ac:spMkLst>
        </pc:spChg>
      </pc:sldChg>
      <pc:sldChg chg="modSp">
        <pc:chgData name="Mari Powell" userId="S::mari.powell@uwtsd.ac.uk::a1b98dd7-29dc-4131-8e37-1423e6a9ecca" providerId="AD" clId="Web-{71A0633A-0190-8F19-40AD-5FC8BD98732A}" dt="2023-12-04T14:24:14.785" v="211"/>
        <pc:sldMkLst>
          <pc:docMk/>
          <pc:sldMk cId="916147426" sldId="278"/>
        </pc:sldMkLst>
        <pc:spChg chg="mod">
          <ac:chgData name="Mari Powell" userId="S::mari.powell@uwtsd.ac.uk::a1b98dd7-29dc-4131-8e37-1423e6a9ecca" providerId="AD" clId="Web-{71A0633A-0190-8F19-40AD-5FC8BD98732A}" dt="2023-12-04T14:24:14.785" v="211"/>
          <ac:spMkLst>
            <pc:docMk/>
            <pc:sldMk cId="916147426" sldId="278"/>
            <ac:spMk id="11" creationId="{75E7A328-FD30-7346-B535-8F04BE115D87}"/>
          </ac:spMkLst>
        </pc:spChg>
      </pc:sldChg>
      <pc:sldChg chg="del">
        <pc:chgData name="Mari Powell" userId="S::mari.powell@uwtsd.ac.uk::a1b98dd7-29dc-4131-8e37-1423e6a9ecca" providerId="AD" clId="Web-{71A0633A-0190-8F19-40AD-5FC8BD98732A}" dt="2023-12-04T14:15:04.496" v="9"/>
        <pc:sldMkLst>
          <pc:docMk/>
          <pc:sldMk cId="3830932444" sldId="282"/>
        </pc:sldMkLst>
      </pc:sldChg>
      <pc:sldChg chg="del">
        <pc:chgData name="Mari Powell" userId="S::mari.powell@uwtsd.ac.uk::a1b98dd7-29dc-4131-8e37-1423e6a9ecca" providerId="AD" clId="Web-{71A0633A-0190-8F19-40AD-5FC8BD98732A}" dt="2023-12-04T14:15:07.559" v="10"/>
        <pc:sldMkLst>
          <pc:docMk/>
          <pc:sldMk cId="413085365" sldId="283"/>
        </pc:sldMkLst>
      </pc:sldChg>
      <pc:sldChg chg="del">
        <pc:chgData name="Mari Powell" userId="S::mari.powell@uwtsd.ac.uk::a1b98dd7-29dc-4131-8e37-1423e6a9ecca" providerId="AD" clId="Web-{71A0633A-0190-8F19-40AD-5FC8BD98732A}" dt="2023-12-04T14:15:11.450" v="11"/>
        <pc:sldMkLst>
          <pc:docMk/>
          <pc:sldMk cId="2079430948" sldId="284"/>
        </pc:sldMkLst>
      </pc:sldChg>
      <pc:sldChg chg="del">
        <pc:chgData name="Mari Powell" userId="S::mari.powell@uwtsd.ac.uk::a1b98dd7-29dc-4131-8e37-1423e6a9ecca" providerId="AD" clId="Web-{71A0633A-0190-8F19-40AD-5FC8BD98732A}" dt="2023-12-04T14:15:13.793" v="12"/>
        <pc:sldMkLst>
          <pc:docMk/>
          <pc:sldMk cId="2928078082" sldId="285"/>
        </pc:sldMkLst>
      </pc:sldChg>
      <pc:sldChg chg="del">
        <pc:chgData name="Mari Powell" userId="S::mari.powell@uwtsd.ac.uk::a1b98dd7-29dc-4131-8e37-1423e6a9ecca" providerId="AD" clId="Web-{71A0633A-0190-8F19-40AD-5FC8BD98732A}" dt="2023-12-04T14:15:46.905" v="13"/>
        <pc:sldMkLst>
          <pc:docMk/>
          <pc:sldMk cId="3794125048" sldId="286"/>
        </pc:sldMkLst>
      </pc:sldChg>
      <pc:sldChg chg="del">
        <pc:chgData name="Mari Powell" userId="S::mari.powell@uwtsd.ac.uk::a1b98dd7-29dc-4131-8e37-1423e6a9ecca" providerId="AD" clId="Web-{71A0633A-0190-8F19-40AD-5FC8BD98732A}" dt="2023-12-04T14:15:53.218" v="14"/>
        <pc:sldMkLst>
          <pc:docMk/>
          <pc:sldMk cId="29754267" sldId="289"/>
        </pc:sldMkLst>
      </pc:sldChg>
      <pc:sldChg chg="delSp modSp">
        <pc:chgData name="Mari Powell" userId="S::mari.powell@uwtsd.ac.uk::a1b98dd7-29dc-4131-8e37-1423e6a9ecca" providerId="AD" clId="Web-{71A0633A-0190-8F19-40AD-5FC8BD98732A}" dt="2023-12-04T14:16:14.188" v="19"/>
        <pc:sldMkLst>
          <pc:docMk/>
          <pc:sldMk cId="2716390820" sldId="290"/>
        </pc:sldMkLst>
        <pc:spChg chg="mod">
          <ac:chgData name="Mari Powell" userId="S::mari.powell@uwtsd.ac.uk::a1b98dd7-29dc-4131-8e37-1423e6a9ecca" providerId="AD" clId="Web-{71A0633A-0190-8F19-40AD-5FC8BD98732A}" dt="2023-12-04T14:16:01.500" v="16" actId="14100"/>
          <ac:spMkLst>
            <pc:docMk/>
            <pc:sldMk cId="2716390820" sldId="290"/>
            <ac:spMk id="11" creationId="{4601914A-95C9-3446-BC56-27C9F3555AF5}"/>
          </ac:spMkLst>
        </pc:spChg>
        <pc:spChg chg="mod">
          <ac:chgData name="Mari Powell" userId="S::mari.powell@uwtsd.ac.uk::a1b98dd7-29dc-4131-8e37-1423e6a9ecca" providerId="AD" clId="Web-{71A0633A-0190-8F19-40AD-5FC8BD98732A}" dt="2023-12-04T14:16:07.391" v="18" actId="14100"/>
          <ac:spMkLst>
            <pc:docMk/>
            <pc:sldMk cId="2716390820" sldId="290"/>
            <ac:spMk id="26" creationId="{059C7AF5-500A-D244-9BEE-1DCBB25A40AB}"/>
          </ac:spMkLst>
        </pc:spChg>
        <pc:spChg chg="mod">
          <ac:chgData name="Mari Powell" userId="S::mari.powell@uwtsd.ac.uk::a1b98dd7-29dc-4131-8e37-1423e6a9ecca" providerId="AD" clId="Web-{71A0633A-0190-8F19-40AD-5FC8BD98732A}" dt="2023-12-04T14:16:03.984" v="17" actId="14100"/>
          <ac:spMkLst>
            <pc:docMk/>
            <pc:sldMk cId="2716390820" sldId="290"/>
            <ac:spMk id="30" creationId="{F27060D0-DE23-BA48-82AA-F98D1016248C}"/>
          </ac:spMkLst>
        </pc:spChg>
        <pc:spChg chg="del">
          <ac:chgData name="Mari Powell" userId="S::mari.powell@uwtsd.ac.uk::a1b98dd7-29dc-4131-8e37-1423e6a9ecca" providerId="AD" clId="Web-{71A0633A-0190-8F19-40AD-5FC8BD98732A}" dt="2023-12-04T14:16:14.188" v="19"/>
          <ac:spMkLst>
            <pc:docMk/>
            <pc:sldMk cId="2716390820" sldId="290"/>
            <ac:spMk id="32" creationId="{5D89FDC4-AACD-9C41-838C-73063B6AA42F}"/>
          </ac:spMkLst>
        </pc:spChg>
      </pc:sldChg>
      <pc:sldChg chg="modSp add">
        <pc:chgData name="Mari Powell" userId="S::mari.powell@uwtsd.ac.uk::a1b98dd7-29dc-4131-8e37-1423e6a9ecca" providerId="AD" clId="Web-{71A0633A-0190-8F19-40AD-5FC8BD98732A}" dt="2023-12-04T14:14:16.664" v="5" actId="20577"/>
        <pc:sldMkLst>
          <pc:docMk/>
          <pc:sldMk cId="2470699789" sldId="309"/>
        </pc:sldMkLst>
        <pc:spChg chg="mod">
          <ac:chgData name="Mari Powell" userId="S::mari.powell@uwtsd.ac.uk::a1b98dd7-29dc-4131-8e37-1423e6a9ecca" providerId="AD" clId="Web-{71A0633A-0190-8F19-40AD-5FC8BD98732A}" dt="2023-12-04T14:14:16.664" v="5" actId="20577"/>
          <ac:spMkLst>
            <pc:docMk/>
            <pc:sldMk cId="2470699789" sldId="309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71A0633A-0190-8F19-40AD-5FC8BD98732A}" dt="2023-12-04T14:14:39.932" v="8"/>
        <pc:sldMkLst>
          <pc:docMk/>
          <pc:sldMk cId="3875373336" sldId="310"/>
        </pc:sldMkLst>
      </pc:sldChg>
      <pc:sldChg chg="modSp add">
        <pc:chgData name="Mari Powell" userId="S::mari.powell@uwtsd.ac.uk::a1b98dd7-29dc-4131-8e37-1423e6a9ecca" providerId="AD" clId="Web-{71A0633A-0190-8F19-40AD-5FC8BD98732A}" dt="2023-12-04T14:21:33.445" v="175" actId="1076"/>
        <pc:sldMkLst>
          <pc:docMk/>
          <pc:sldMk cId="2331355400" sldId="315"/>
        </pc:sldMkLst>
        <pc:spChg chg="mod">
          <ac:chgData name="Mari Powell" userId="S::mari.powell@uwtsd.ac.uk::a1b98dd7-29dc-4131-8e37-1423e6a9ecca" providerId="AD" clId="Web-{71A0633A-0190-8F19-40AD-5FC8BD98732A}" dt="2023-12-04T14:21:33.445" v="175" actId="1076"/>
          <ac:spMkLst>
            <pc:docMk/>
            <pc:sldMk cId="2331355400" sldId="315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71A0633A-0190-8F19-40AD-5FC8BD98732A}" dt="2023-12-04T14:21:26.445" v="172" actId="1076"/>
          <ac:graphicFrameMkLst>
            <pc:docMk/>
            <pc:sldMk cId="2331355400" sldId="315"/>
            <ac:graphicFrameMk id="2" creationId="{0CD9899E-8B3F-0097-3CF0-1C1BAB3ECE11}"/>
          </ac:graphicFrameMkLst>
        </pc:graphicFrameChg>
        <pc:graphicFrameChg chg="mod modGraphic">
          <ac:chgData name="Mari Powell" userId="S::mari.powell@uwtsd.ac.uk::a1b98dd7-29dc-4131-8e37-1423e6a9ecca" providerId="AD" clId="Web-{71A0633A-0190-8F19-40AD-5FC8BD98732A}" dt="2023-12-04T14:20:18.424" v="167"/>
          <ac:graphicFrameMkLst>
            <pc:docMk/>
            <pc:sldMk cId="2331355400" sldId="315"/>
            <ac:graphicFrameMk id="9" creationId="{FDA81B35-FFEA-BFF3-8E72-4B0431155720}"/>
          </ac:graphicFrameMkLst>
        </pc:graphicFrameChg>
      </pc:sldChg>
      <pc:sldChg chg="addSp modSp add">
        <pc:chgData name="Mari Powell" userId="S::mari.powell@uwtsd.ac.uk::a1b98dd7-29dc-4131-8e37-1423e6a9ecca" providerId="AD" clId="Web-{71A0633A-0190-8F19-40AD-5FC8BD98732A}" dt="2023-12-04T14:18:07.337" v="55" actId="14100"/>
        <pc:sldMkLst>
          <pc:docMk/>
          <pc:sldMk cId="3484815784" sldId="316"/>
        </pc:sldMkLst>
        <pc:spChg chg="mod">
          <ac:chgData name="Mari Powell" userId="S::mari.powell@uwtsd.ac.uk::a1b98dd7-29dc-4131-8e37-1423e6a9ecca" providerId="AD" clId="Web-{71A0633A-0190-8F19-40AD-5FC8BD98732A}" dt="2023-12-04T14:17:42.382" v="48" actId="1076"/>
          <ac:spMkLst>
            <pc:docMk/>
            <pc:sldMk cId="3484815784" sldId="316"/>
            <ac:spMk id="3" creationId="{9548AEE5-FA25-2EFD-EB87-A68B8EA00DEE}"/>
          </ac:spMkLst>
        </pc:spChg>
        <pc:spChg chg="mod">
          <ac:chgData name="Mari Powell" userId="S::mari.powell@uwtsd.ac.uk::a1b98dd7-29dc-4131-8e37-1423e6a9ecca" providerId="AD" clId="Web-{71A0633A-0190-8F19-40AD-5FC8BD98732A}" dt="2023-12-04T14:17:40.335" v="47" actId="1076"/>
          <ac:spMkLst>
            <pc:docMk/>
            <pc:sldMk cId="3484815784" sldId="316"/>
            <ac:spMk id="4" creationId="{CE0ADEAF-F0BA-1AD5-9AC4-97ABEB225618}"/>
          </ac:spMkLst>
        </pc:spChg>
        <pc:spChg chg="add mod">
          <ac:chgData name="Mari Powell" userId="S::mari.powell@uwtsd.ac.uk::a1b98dd7-29dc-4131-8e37-1423e6a9ecca" providerId="AD" clId="Web-{71A0633A-0190-8F19-40AD-5FC8BD98732A}" dt="2023-12-04T14:18:07.337" v="55" actId="14100"/>
          <ac:spMkLst>
            <pc:docMk/>
            <pc:sldMk cId="3484815784" sldId="316"/>
            <ac:spMk id="7" creationId="{25B38F10-8771-C405-0E54-56E8AEE8E501}"/>
          </ac:spMkLst>
        </pc:spChg>
        <pc:spChg chg="mod">
          <ac:chgData name="Mari Powell" userId="S::mari.powell@uwtsd.ac.uk::a1b98dd7-29dc-4131-8e37-1423e6a9ecca" providerId="AD" clId="Web-{71A0633A-0190-8F19-40AD-5FC8BD98732A}" dt="2023-12-04T14:17:45.070" v="49" actId="1076"/>
          <ac:spMkLst>
            <pc:docMk/>
            <pc:sldMk cId="3484815784" sldId="316"/>
            <ac:spMk id="12" creationId="{ACF28CC0-56FB-3F16-18FA-5BE35C24836E}"/>
          </ac:spMkLst>
        </pc:spChg>
        <pc:spChg chg="mod">
          <ac:chgData name="Mari Powell" userId="S::mari.powell@uwtsd.ac.uk::a1b98dd7-29dc-4131-8e37-1423e6a9ecca" providerId="AD" clId="Web-{71A0633A-0190-8F19-40AD-5FC8BD98732A}" dt="2023-12-04T14:17:48.211" v="50" actId="1076"/>
          <ac:spMkLst>
            <pc:docMk/>
            <pc:sldMk cId="3484815784" sldId="316"/>
            <ac:spMk id="13" creationId="{0ED310D2-4F32-8158-6810-8C5306077E6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5EE4D-7074-40B6-8B62-E163FF5CC71C}" type="datetimeFigureOut">
              <a:t>12/4/2023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C220A8-49D9-40AC-8802-6E49BA3C78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039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10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7332-71EA-C74B-A799-9533E0FBD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B777E-6DF8-734D-98A1-DBAFF456F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44B2F-5A66-8B4B-AD99-8E5470018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B67E7-D98D-4B4B-B9AE-61B6BE66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E2FF6-0B28-4340-BFA4-98BBFB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569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9E98-A96C-E341-A3ED-8250D2F4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EFA9-C688-B948-A33D-B7572E1D5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5482-248B-B642-A6C0-3AC56795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0FA5C-1FD7-7D49-8440-C0949ED4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56A6E-7693-764E-BA3E-C22F872A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420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829-73EE-6247-95DB-22A2FCEB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2ECB5-9B95-4B42-BF3E-43CB2FF9D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7A2D6-FCFD-3747-80F6-8F19E8FA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E442-A1F3-AD47-B690-B654464C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161AF-B587-D34E-987A-895CC40D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706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DE31-8B99-FA45-AF27-4A04E056A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EF41-7135-E648-BB29-42442510F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891DA-7295-7E4A-8EB1-38B9C79CB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CF966-A911-484F-84FE-FD7C0DAAB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2B750-8039-E049-B2EB-E9F2971E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69065-1F57-B34F-9E23-6E803C8E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088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6FD8-2B0A-634C-A8A1-FCF166637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40EFA-3C87-C743-920F-FC3F3F32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60101-AF13-2842-8567-C0C67D8DA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152B8-5F3C-C246-BBF9-D24440571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B9166-B0B7-E143-8D7A-B63745A4B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23C92-AF2F-FD4F-8FF2-3C321B71C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31131-D994-9A48-A058-D1A72C54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8DD0D-99B5-D540-A135-C48D874E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485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1F72-A5C0-AF47-AAFF-BBD8863E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9321C-426E-CD40-BC24-A9AA7448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98CF3-5C88-D749-9DD9-402998BE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4EECA-7FF8-1B46-8BAE-C626CDB4A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76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CEFFD-5BFC-1F45-8C13-9B3A181B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24358A-A9AC-B34E-85EC-13B7542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BA377-283F-D14B-906C-2880924FE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16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C223-B8B8-EC4C-BB8F-C38AA887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BB79-6364-1245-BF4C-BB307A58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B4637-ADC8-2142-AE4F-8A7BBD00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20943-8955-2942-8C89-F02DE212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A0F-C311-934E-81EA-93AC29CB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C8599-A147-5542-8FC2-3170F748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4412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8060-294D-044A-B090-A93E9243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D16975-2394-5E4D-A018-10FD9FF1A6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09D6D-7C07-8449-8A22-3C1BDDE7E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885C-712A-B641-B5C3-427C2C29D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C5F4D-D061-354F-B725-09EB9322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B0526-9298-E948-8D63-74DAB9FB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704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B1AA-0538-7B48-9EF7-21342C64B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9A94-8EC7-3441-A38C-609430FFA2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8F7B-A115-664C-B7DC-DE3ED179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8BB01-F5D7-C542-8860-D5AF6196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A3512-05A3-DF42-AB96-F5B84AD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360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4A131-770F-2041-9289-7BB237FC6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CEC93-AA24-D84F-86BE-1BA3D8BFC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AE0A4-6C7C-8645-ACD2-37977E234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98F16-6BBE-9B44-B838-EA2A6D19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CA339-D30F-294D-A6C3-CB19728D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7632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0682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0272757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F97-55B3-3A45-8303-32CB5A1EC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EB0D5-91C4-4E48-BDB5-821075B35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26716-F5E1-5B44-8200-E99833DEE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DAEC2-9286-0441-BD6E-BEE205297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04F84-54E5-2D47-9041-793FD180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569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B4BA-D26B-5542-A823-7456FFB70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1380-4C3F-7649-9FCF-18D82AF00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5B927-2139-0548-986F-30BF4AEE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662EC-80F2-094E-A322-48F612E5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F3EF7-E323-3841-8571-71399E17A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64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5EB7-FE66-AE4D-900E-48B0F38E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65E23-BB7C-DD45-9DD8-06E46F861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C421E-05D8-DF47-863F-3520A803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2F217-D851-1A48-8DED-28075DB5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B7CA3-B22D-C740-A0BE-E172F5B1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6087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8844-7D89-4F41-9510-DB89E441E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85AE-84F6-0645-AE9F-16391DAB0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84B6-A530-AD40-B209-A38F12B9C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8E881-25EA-AC40-81D3-726B849B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66D3D-A7BF-4B41-ACC0-2B487D0D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96EE1-E3C2-2145-B8A7-B2C19DB2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086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D404-E7BD-9441-B4D3-E6913C0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09B3B-6DD0-6344-89D9-181FD622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FB34-D766-5D4D-8404-90C5E0E71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DF4B6-91A7-7B46-BB21-8D53674AF0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3CEB9-5350-5C4A-963C-FBABDEB3E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6C5177-F2D6-C74E-89C2-2C764162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1CE8B-E4D1-CE4C-95A3-10B0E3664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5F5C9F-7EB6-F243-8E6B-6D3CB49C7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7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53C7-AB86-DF49-B658-7858CDE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D5E58-FAB8-4B49-8B71-C499E3F7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CC825-5AE0-1F44-806F-C54D5715D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F27A2-5543-9947-9BA5-681E3405B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8707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DA4C9-3217-4D4C-9B21-AA24BFFCE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E073B-813E-D04C-BC3D-F3C7AD2BF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44F683-8BA4-FC4B-A0F2-F9FC60532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8837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3E24-307C-B942-8E2D-AB1D58E5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86313-3C79-7842-9615-18B7FE46F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6912B-B19F-3A44-80F0-0B76C1270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17D6-3F75-1C46-A05A-059C84F24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AE4DD-2543-7B45-9C6F-CC386FAF0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DD4F8-AEB6-ED4A-8F0F-F7E57AE8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7010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B2FB-B348-1748-9168-149C58AD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D6892-3C45-6748-B422-D74FE87F8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7ACE6-4522-3D42-B6BE-3C3466A30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41E1D-F99E-3D45-8EAF-DDCA45868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B72E90-156A-604D-B44C-C28A1BE1C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60447-4D2A-0E43-A754-7167E5C89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1589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28EE-945A-5B43-85BF-EC32AF91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000EF-7FE6-394B-A13D-70001D14A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A37D-C086-E041-83BC-4A780BC5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EBDC-902C-754E-A70F-1256BB59A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DA57A-1CBE-604E-A8D6-D612DA9F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668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12E4E3-BAF0-B749-AA09-6C71F40E4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5657B-EAD3-3749-A07D-E5523AE0B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9C620-3AF8-B145-8623-C763D6FC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13C9C-BFC1-804B-AB20-DB096A05C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D2F13-42F8-F740-AB9B-C4978D9B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2986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524744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31616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916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2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D4040-9B4B-8F4C-B200-75A51BA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0AB5-439D-B24F-865B-9549F65F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B356-8674-EF40-BE76-8837B12BE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7F6F8-D29D-944F-9ADB-8B7323906491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BDC38-2013-7F44-BB92-59F63FBA8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18572-1937-3744-9786-45486877C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CBBF0-BDD7-3346-9945-2E4E6A65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6A290-8862-AD49-90BD-2CEA2F821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229D8-1053-6243-B620-4A863657A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F3B4D-3636-364E-B050-58AE58AA9AB0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5AA53-15D0-BF4A-8861-FAFBDB2238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9035-828D-1C40-8FF8-4B57446F0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7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5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3.emf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1.xml"/><Relationship Id="rId6" Type="http://schemas.openxmlformats.org/officeDocument/2006/relationships/image" Target="../media/image31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6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46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6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Rhagfyr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5ed 2023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328891" y="2159069"/>
            <a:ext cx="2718013" cy="47843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cs typeface="Calibri" panose="020F0502020204030204"/>
              </a:rPr>
              <a:t>Eisiau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To want</a:t>
            </a: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Adnoddau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Useful Resources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545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625469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/>
        </p:nvGraphicFramePr>
        <p:xfrm>
          <a:off x="137650" y="499110"/>
          <a:ext cx="5859289" cy="4476436"/>
        </p:xfrm>
        <a:graphic>
          <a:graphicData uri="http://schemas.openxmlformats.org/drawingml/2006/table">
            <a:tbl>
              <a:tblPr firstRow="1" firstCol="1" bandRow="1"/>
              <a:tblGrid>
                <a:gridCol w="2919552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939737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Hoff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Favourite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28700" indent="-1028700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iw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ân di?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yfr di?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ffilm di?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food?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drink?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programme?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colour?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song?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book?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film?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489113"/>
          <a:ext cx="5958350" cy="4486433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38643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37793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 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 ydy...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... 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 ydy...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...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 ydy...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... i ydy </a:t>
                      </a:r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food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drink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programme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… is my favourite 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3703320" y="5377994"/>
            <a:ext cx="4785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meddal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ôl</a:t>
            </a:r>
            <a:r>
              <a:rPr lang="en-US" sz="2400" b="1" dirty="0">
                <a:solidFill>
                  <a:srgbClr val="002060"/>
                </a:solidFill>
              </a:rPr>
              <a:t> ‘</a:t>
            </a:r>
            <a:r>
              <a:rPr lang="en-US" sz="2400" b="1" dirty="0" err="1">
                <a:solidFill>
                  <a:srgbClr val="002060"/>
                </a:solidFill>
              </a:rPr>
              <a:t>hoff</a:t>
            </a:r>
            <a:r>
              <a:rPr lang="en-US" sz="2400" b="1" dirty="0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There is a soft mutation after ‘</a:t>
            </a:r>
            <a:r>
              <a:rPr lang="en-US" sz="2400" i="1" dirty="0" err="1">
                <a:solidFill>
                  <a:srgbClr val="002060"/>
                </a:solidFill>
              </a:rPr>
              <a:t>hoff</a:t>
            </a:r>
            <a:r>
              <a:rPr lang="en-US" sz="2400" i="1" dirty="0">
                <a:solidFill>
                  <a:srgbClr val="002060"/>
                </a:solidFill>
              </a:rPr>
              <a:t>’.</a:t>
            </a:r>
          </a:p>
        </p:txBody>
      </p:sp>
    </p:spTree>
    <p:extLst>
      <p:ext uri="{BB962C8B-B14F-4D97-AF65-F5344CB8AC3E}">
        <p14:creationId xmlns:p14="http://schemas.microsoft.com/office/powerpoint/2010/main" val="4147575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212121"/>
              </p:ext>
            </p:extLst>
          </p:nvPr>
        </p:nvGraphicFramePr>
        <p:xfrm>
          <a:off x="489783" y="533066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40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Ga</a:t>
                      </a:r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i ...?</a:t>
                      </a:r>
                      <a:endParaRPr lang="en-GB" sz="40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May I </a:t>
                      </a:r>
                      <a:r>
                        <a:rPr lang="cy-GB" sz="2500" i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have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...?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66821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399089" y="702695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97669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315" y="761627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391">
            <a:off x="4618337" y="1702866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020308"/>
              </p:ext>
            </p:extLst>
          </p:nvPr>
        </p:nvGraphicFramePr>
        <p:xfrm>
          <a:off x="6566834" y="535896"/>
          <a:ext cx="5135383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824655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310728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</a:rPr>
                        <a:t> Gawn ni ...?</a:t>
                      </a:r>
                      <a:endParaRPr lang="en-GB" sz="40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</a:rPr>
                        <a:t>May we </a:t>
                      </a:r>
                      <a:r>
                        <a:rPr lang="cy-GB" sz="2500" i="1" err="1">
                          <a:solidFill>
                            <a:srgbClr val="002060"/>
                          </a:solidFill>
                          <a:effectLst/>
                        </a:rPr>
                        <a:t>have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</a:rPr>
                        <a:t> ...?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783" y="3154863"/>
            <a:ext cx="1371601" cy="1371601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10" y="3180459"/>
            <a:ext cx="1463157" cy="134600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339193" y="3154863"/>
            <a:ext cx="1504567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135" y="3180459"/>
            <a:ext cx="1392831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709" y="3154863"/>
            <a:ext cx="1430647" cy="14004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36" y="4640908"/>
            <a:ext cx="741043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5179" y="4611186"/>
            <a:ext cx="961730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snac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4680" y="4611186"/>
            <a:ext cx="961729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1881" y="461118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37519" y="4595532"/>
            <a:ext cx="18006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198003"/>
              </p:ext>
            </p:extLst>
          </p:nvPr>
        </p:nvGraphicFramePr>
        <p:xfrm>
          <a:off x="793735" y="5542849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os gweli di’n dda?</a:t>
                      </a:r>
                      <a:endParaRPr lang="en-GB" sz="30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pPr algn="ctr"/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ti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one person)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chi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a group)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7" name="TextBox 3">
            <a:extLst>
              <a:ext uri="{FF2B5EF4-FFF2-40B4-BE49-F238E27FC236}">
                <a16:creationId xmlns:a16="http://schemas.microsoft.com/office/drawing/2014/main" id="{2D4DC2A2-DAFA-C14A-AE5E-8876F424F747}"/>
              </a:ext>
            </a:extLst>
          </p:cNvPr>
          <p:cNvSpPr txBox="1"/>
          <p:nvPr/>
        </p:nvSpPr>
        <p:spPr>
          <a:xfrm>
            <a:off x="9501380" y="724934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895" y="724671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extBox 24">
            <a:extLst>
              <a:ext uri="{FF2B5EF4-FFF2-40B4-BE49-F238E27FC236}">
                <a16:creationId xmlns:a16="http://schemas.microsoft.com/office/drawing/2014/main" id="{B919F4AC-2EEB-5849-8210-3E2F62BFA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6971" y="1671742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24">
            <a:extLst>
              <a:ext uri="{FF2B5EF4-FFF2-40B4-BE49-F238E27FC236}">
                <a16:creationId xmlns:a16="http://schemas.microsoft.com/office/drawing/2014/main" id="{B2643264-750D-B946-A396-C890092A7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2966" y="1689442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380" y="170286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76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8A705E9-E72E-DEF8-2B2D-08D1CA4775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51" b="2294"/>
          <a:stretch/>
        </p:blipFill>
        <p:spPr>
          <a:xfrm>
            <a:off x="4960883" y="144517"/>
            <a:ext cx="7228713" cy="6706888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5101" y="1668153"/>
            <a:ext cx="2788401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aned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isged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ensil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ynd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aent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l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yfr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380" y="2225388"/>
            <a:ext cx="499239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369" y="1606006"/>
            <a:ext cx="703262" cy="57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44" y="1707946"/>
            <a:ext cx="2190662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paned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bisged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pensil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mynd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paent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llyfr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DC3CBB-3908-D64B-B033-A0FC6EBB7886}"/>
              </a:ext>
            </a:extLst>
          </p:cNvPr>
          <p:cNvSpPr txBox="1"/>
          <p:nvPr/>
        </p:nvSpPr>
        <p:spPr>
          <a:xfrm>
            <a:off x="9768218" y="365211"/>
            <a:ext cx="2095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sz="160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2E52F-BF6E-8844-B1F7-BAF98096DD44}"/>
              </a:ext>
            </a:extLst>
          </p:cNvPr>
          <p:cNvSpPr txBox="1"/>
          <p:nvPr/>
        </p:nvSpPr>
        <p:spPr>
          <a:xfrm>
            <a:off x="10344234" y="1364962"/>
            <a:ext cx="147668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p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t 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c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b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d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g     &gt;</a:t>
            </a:r>
            <a:r>
              <a:rPr lang="en-US" sz="2000" b="1">
                <a:latin typeface="SASSOON PRIMARY" pitchFamily="2" charset="0"/>
              </a:rPr>
              <a:t> 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m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 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rh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F8491156-C15F-9746-9C09-D0848C7633F4}"/>
              </a:ext>
            </a:extLst>
          </p:cNvPr>
          <p:cNvSpPr/>
          <p:nvPr/>
        </p:nvSpPr>
        <p:spPr>
          <a:xfrm>
            <a:off x="998573" y="232237"/>
            <a:ext cx="4497996" cy="90938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>
                <a:solidFill>
                  <a:srgbClr val="002060"/>
                </a:solidFill>
              </a:rPr>
              <a:t>Mae treiglad meddal ar ôl ‘Ga i...’</a:t>
            </a:r>
          </a:p>
          <a:p>
            <a:pPr algn="ctr"/>
            <a:r>
              <a:rPr lang="cy-GB" sz="2000" i="1">
                <a:solidFill>
                  <a:srgbClr val="002060"/>
                </a:solidFill>
              </a:rPr>
              <a:t>There is a soft mutation after ‘Ga i..</a:t>
            </a:r>
          </a:p>
        </p:txBody>
      </p:sp>
      <p:sp>
        <p:nvSpPr>
          <p:cNvPr id="35" name="TextBox 3">
            <a:extLst>
              <a:ext uri="{FF2B5EF4-FFF2-40B4-BE49-F238E27FC236}">
                <a16:creationId xmlns:a16="http://schemas.microsoft.com/office/drawing/2014/main" id="{BDAF4404-01A0-A14E-9670-E15AC58A5B96}"/>
              </a:ext>
            </a:extLst>
          </p:cNvPr>
          <p:cNvSpPr txBox="1"/>
          <p:nvPr/>
        </p:nvSpPr>
        <p:spPr>
          <a:xfrm>
            <a:off x="299643" y="5701174"/>
            <a:ext cx="1905988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89" y="5723150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24">
            <a:extLst>
              <a:ext uri="{FF2B5EF4-FFF2-40B4-BE49-F238E27FC236}">
                <a16:creationId xmlns:a16="http://schemas.microsoft.com/office/drawing/2014/main" id="{181345B0-E098-0145-A412-43C326EEE9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9297" y="5701580"/>
            <a:ext cx="2230371" cy="76944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6082">
            <a:off x="3801302" y="5712343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D93F2CA-0466-749A-D49A-E9AB9D42C2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4392" y="2824326"/>
            <a:ext cx="1258286" cy="329106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2922429-1652-F26D-F14E-3798398C3D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7726" y="3147684"/>
            <a:ext cx="820135" cy="785978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31BAB44-FF28-35CC-CB31-84CC677B10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840000">
            <a:off x="1251809" y="3747549"/>
            <a:ext cx="776782" cy="666751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6F10120E-DD00-36EE-24A3-3AEE8CF4F4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5268" y="4401700"/>
            <a:ext cx="701567" cy="61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27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75992641-640A-2300-A490-8F83BA4EA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55" y="1766369"/>
            <a:ext cx="6645164" cy="5085745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335075" y="272646"/>
            <a:ext cx="621659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sz="2000" b="1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sz="2000" i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Here are some useful questions for the classroom. </a:t>
            </a:r>
            <a:endParaRPr lang="en-GB" sz="2000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7520755" y="797766"/>
            <a:ext cx="2915786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waith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8416785" y="1431113"/>
            <a:ext cx="33231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gwaith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7097211" y="4599438"/>
            <a:ext cx="307170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8416784" y="5232785"/>
            <a:ext cx="3323190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7097211" y="2646130"/>
            <a:ext cx="3316228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ti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?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8311032" y="3290926"/>
            <a:ext cx="340319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271639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3757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E7E18F-76E0-415D-77EB-F40E97C65706}"/>
              </a:ext>
            </a:extLst>
          </p:cNvPr>
          <p:cNvSpPr txBox="1"/>
          <p:nvPr/>
        </p:nvSpPr>
        <p:spPr>
          <a:xfrm>
            <a:off x="325424" y="240399"/>
            <a:ext cx="66803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SASSOON PRIMARY"/>
                <a:cs typeface="Segoe UI"/>
              </a:rPr>
              <a:t> 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Mae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Segoe U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!</a:t>
            </a:r>
            <a:r>
              <a:rPr lang="en-US" sz="4400" dirty="0">
                <a:cs typeface="Segoe UI"/>
              </a:rPr>
              <a:t>​</a:t>
            </a:r>
            <a:endParaRPr lang="en-US" sz="4400" dirty="0">
              <a:ea typeface="Calibri"/>
              <a:cs typeface="Segoe UI"/>
            </a:endParaRPr>
          </a:p>
          <a:p>
            <a:r>
              <a:rPr lang="en-US" b="1" i="1" dirty="0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800" i="1" dirty="0">
                <a:solidFill>
                  <a:srgbClr val="002060"/>
                </a:solidFill>
                <a:cs typeface="Segoe UI"/>
              </a:rPr>
              <a:t>It’s registration time!</a:t>
            </a:r>
            <a:endParaRPr lang="en-US" sz="2800" dirty="0">
              <a:ea typeface="Calibri"/>
              <a:cs typeface="Segoe UI"/>
            </a:endParaRPr>
          </a:p>
        </p:txBody>
      </p:sp>
      <p:sp>
        <p:nvSpPr>
          <p:cNvPr id="5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>
            <a:off x="7173975" y="276221"/>
            <a:ext cx="3450120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>
            <a:off x="7553797" y="1490552"/>
            <a:ext cx="452030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dirty="0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4F854B-B02C-E0E4-71BD-4443F5C87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sp>
        <p:nvSpPr>
          <p:cNvPr id="4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>
            <a:off x="2777869" y="1543724"/>
            <a:ext cx="4398379" cy="101611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 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dirty="0"/>
          </a:p>
        </p:txBody>
      </p:sp>
      <p:sp>
        <p:nvSpPr>
          <p:cNvPr id="3" name="Oval Callout 8">
            <a:extLst>
              <a:ext uri="{FF2B5EF4-FFF2-40B4-BE49-F238E27FC236}">
                <a16:creationId xmlns:a16="http://schemas.microsoft.com/office/drawing/2014/main" id="{9548AEE5-FA25-2EFD-EB87-A68B8EA00DEE}"/>
              </a:ext>
            </a:extLst>
          </p:cNvPr>
          <p:cNvSpPr/>
          <p:nvPr/>
        </p:nvSpPr>
        <p:spPr>
          <a:xfrm>
            <a:off x="3955181" y="2759289"/>
            <a:ext cx="4198982" cy="1016112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Sut </a:t>
            </a:r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7">
            <a:extLst>
              <a:ext uri="{FF2B5EF4-FFF2-40B4-BE49-F238E27FC236}">
                <a16:creationId xmlns:a16="http://schemas.microsoft.com/office/drawing/2014/main" id="{ACF28CC0-56FB-3F16-18FA-5BE35C24836E}"/>
              </a:ext>
            </a:extLst>
          </p:cNvPr>
          <p:cNvSpPr/>
          <p:nvPr/>
        </p:nvSpPr>
        <p:spPr>
          <a:xfrm>
            <a:off x="7947936" y="3329862"/>
            <a:ext cx="4086758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Ble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13" name="Oval Callout 7">
            <a:extLst>
              <a:ext uri="{FF2B5EF4-FFF2-40B4-BE49-F238E27FC236}">
                <a16:creationId xmlns:a16="http://schemas.microsoft.com/office/drawing/2014/main" id="{0ED310D2-4F32-8158-6810-8C5306077E6F}"/>
              </a:ext>
            </a:extLst>
          </p:cNvPr>
          <p:cNvSpPr/>
          <p:nvPr/>
        </p:nvSpPr>
        <p:spPr>
          <a:xfrm>
            <a:off x="3507314" y="4196965"/>
            <a:ext cx="4651689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rwyt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7" name="Oval Callout 7">
            <a:extLst>
              <a:ext uri="{FF2B5EF4-FFF2-40B4-BE49-F238E27FC236}">
                <a16:creationId xmlns:a16="http://schemas.microsoft.com/office/drawing/2014/main" id="{25B38F10-8771-C405-0E54-56E8AEE8E501}"/>
              </a:ext>
            </a:extLst>
          </p:cNvPr>
          <p:cNvSpPr/>
          <p:nvPr/>
        </p:nvSpPr>
        <p:spPr>
          <a:xfrm>
            <a:off x="6345107" y="5418792"/>
            <a:ext cx="5269171" cy="1002974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..… di?</a:t>
            </a:r>
          </a:p>
        </p:txBody>
      </p:sp>
    </p:spTree>
    <p:extLst>
      <p:ext uri="{BB962C8B-B14F-4D97-AF65-F5344CB8AC3E}">
        <p14:creationId xmlns:p14="http://schemas.microsoft.com/office/powerpoint/2010/main" val="3484815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68931"/>
              </p:ext>
            </p:extLst>
          </p:nvPr>
        </p:nvGraphicFramePr>
        <p:xfrm>
          <a:off x="4598274" y="1497726"/>
          <a:ext cx="2989493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94865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20710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8690155"/>
              </p:ext>
            </p:extLst>
          </p:nvPr>
        </p:nvGraphicFramePr>
        <p:xfrm>
          <a:off x="8342584" y="2680138"/>
          <a:ext cx="2989493" cy="3962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34111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 marL="45720" marR="4572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174891" y="182857"/>
            <a:ext cx="3765331" cy="212365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  <a:effectLst/>
              </a:rPr>
              <a:t>Greeting.</a:t>
            </a:r>
            <a:endParaRPr lang="en-GB" sz="2200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</a:rPr>
              <a:t>Take </a:t>
            </a:r>
            <a:r>
              <a:rPr lang="en-GB" sz="2200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sz="2200" b="1" i="1" dirty="0">
                <a:solidFill>
                  <a:srgbClr val="002060"/>
                </a:solidFill>
              </a:rPr>
              <a:t> </a:t>
            </a:r>
            <a:endParaRPr lang="en-GB" sz="22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200" b="1" i="1" dirty="0">
                <a:solidFill>
                  <a:srgbClr val="002060"/>
                </a:solidFill>
              </a:rPr>
              <a:t>?</a:t>
            </a:r>
            <a:endParaRPr lang="en-GB" sz="22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  <a:effectLst/>
              </a:rPr>
              <a:t>Where do you live?</a:t>
            </a:r>
            <a:r>
              <a:rPr lang="en-GB" sz="2200" b="1" i="1" dirty="0">
                <a:solidFill>
                  <a:srgbClr val="002060"/>
                </a:solidFill>
              </a:rPr>
              <a:t> </a:t>
            </a:r>
            <a:endParaRPr lang="en-GB" sz="22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  <a:p>
            <a:pPr marL="342900" indent="-342900">
              <a:buAutoNum type="arabicPeriod"/>
            </a:pPr>
            <a:r>
              <a:rPr lang="en-GB" sz="2200" b="1" i="1" dirty="0">
                <a:solidFill>
                  <a:srgbClr val="002060"/>
                </a:solidFill>
                <a:cs typeface="Calibri"/>
              </a:rPr>
              <a:t>What is your favourite …..?</a:t>
            </a:r>
          </a:p>
        </p:txBody>
      </p:sp>
    </p:spTree>
    <p:extLst>
      <p:ext uri="{BB962C8B-B14F-4D97-AF65-F5344CB8AC3E}">
        <p14:creationId xmlns:p14="http://schemas.microsoft.com/office/powerpoint/2010/main" val="2331355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320785" y="5257800"/>
            <a:ext cx="155042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eisiau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to want</a:t>
            </a:r>
          </a:p>
        </p:txBody>
      </p:sp>
    </p:spTree>
    <p:extLst>
      <p:ext uri="{BB962C8B-B14F-4D97-AF65-F5344CB8AC3E}">
        <p14:creationId xmlns:p14="http://schemas.microsoft.com/office/powerpoint/2010/main" val="1030381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EC9A5D7-E3D2-340F-E783-483233C6F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27" y="2486415"/>
            <a:ext cx="4214647" cy="42762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215F85-9C47-A14C-96C9-10FAE52814F5}"/>
              </a:ext>
            </a:extLst>
          </p:cNvPr>
          <p:cNvSpPr txBox="1"/>
          <p:nvPr/>
        </p:nvSpPr>
        <p:spPr>
          <a:xfrm>
            <a:off x="620110" y="221786"/>
            <a:ext cx="1983958" cy="137185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 dirty="0" err="1">
                <a:solidFill>
                  <a:srgbClr val="002060"/>
                </a:solidFill>
              </a:rPr>
              <a:t>Eisiau</a:t>
            </a:r>
            <a:endParaRPr lang="en-US" sz="4800" b="1" dirty="0" err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800" i="1" dirty="0">
                <a:solidFill>
                  <a:srgbClr val="002060"/>
                </a:solidFill>
              </a:rPr>
              <a:t>To want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DB47EB1-61BB-9947-9118-87CA6EDA26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703503"/>
              </p:ext>
            </p:extLst>
          </p:nvPr>
        </p:nvGraphicFramePr>
        <p:xfrm>
          <a:off x="3321133" y="221787"/>
          <a:ext cx="8658084" cy="3840480"/>
        </p:xfrm>
        <a:graphic>
          <a:graphicData uri="http://schemas.openxmlformats.org/drawingml/2006/table">
            <a:tbl>
              <a:tblPr firstRow="1" firstCol="1" bandRow="1"/>
              <a:tblGrid>
                <a:gridCol w="4164462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493622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 eisiau wneud?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want to do?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          chwarae pêl-droed.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gwylio’r teledu.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mynd am dro.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mynd i’r bwyty.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Tom eisiau i ginio?</a:t>
                      </a:r>
                    </a:p>
                    <a:p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Tom want for lunch?</a:t>
                      </a:r>
                    </a:p>
                    <a:p>
                      <a:endParaRPr lang="en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 eisiau amser snac?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he want snack time?</a:t>
                      </a:r>
                    </a:p>
                    <a:p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eisiau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frecwast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she want for breakfast?</a:t>
                      </a:r>
                      <a:endParaRPr lang="en-GB" sz="23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0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Tom eisiau...       brechdanau i ginio.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pysgod a sglodion.</a:t>
                      </a:r>
                    </a:p>
                    <a:p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 eisiau...             afal / banana / oren.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llaeth / d</a:t>
                      </a:r>
                      <a:r>
                        <a:rPr lang="en-GB" sz="2000" b="0" i="0" u="none" strike="noStrike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ŵr</a:t>
                      </a:r>
                      <a:r>
                        <a:rPr lang="en-GB" sz="2000" b="0" i="0" u="none" strike="noStrike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 eisiau...            tost i frecwast.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uwd.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ffa pob ar dost.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FF9C33-1E5A-7147-8081-77EEFC841212}"/>
              </a:ext>
            </a:extLst>
          </p:cNvPr>
          <p:cNvSpPr txBox="1"/>
          <p:nvPr/>
        </p:nvSpPr>
        <p:spPr>
          <a:xfrm>
            <a:off x="2406733" y="4676273"/>
            <a:ext cx="1986455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Cofiwch</a:t>
            </a:r>
            <a:r>
              <a:rPr lang="en-US" sz="2400" b="1" dirty="0">
                <a:solidFill>
                  <a:srgbClr val="FF0000"/>
                </a:solidFill>
              </a:rPr>
              <a:t>!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Does dim </a:t>
            </a:r>
            <a:r>
              <a:rPr lang="en-US" b="1" dirty="0" err="1">
                <a:solidFill>
                  <a:srgbClr val="FF000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neu </a:t>
            </a:r>
            <a:r>
              <a:rPr lang="en-US" b="1" dirty="0">
                <a:solidFill>
                  <a:srgbClr val="FF0000"/>
                </a:solidFill>
              </a:rPr>
              <a:t>‘n</a:t>
            </a:r>
            <a:r>
              <a:rPr lang="en-US" b="1" dirty="0">
                <a:solidFill>
                  <a:srgbClr val="002060"/>
                </a:solidFill>
              </a:rPr>
              <a:t> o </a:t>
            </a:r>
            <a:r>
              <a:rPr lang="en-US" b="1" dirty="0" err="1">
                <a:solidFill>
                  <a:srgbClr val="002060"/>
                </a:solidFill>
              </a:rPr>
              <a:t>flaen</a:t>
            </a:r>
            <a:r>
              <a:rPr lang="en-US" b="1" dirty="0">
                <a:solidFill>
                  <a:srgbClr val="002060"/>
                </a:solidFill>
              </a:rPr>
              <a:t> ‘</a:t>
            </a:r>
            <a:r>
              <a:rPr lang="en-US" b="1" dirty="0" err="1">
                <a:solidFill>
                  <a:srgbClr val="002060"/>
                </a:solidFill>
              </a:rPr>
              <a:t>eisiau</a:t>
            </a:r>
            <a:r>
              <a:rPr lang="en-US" b="1" dirty="0">
                <a:solidFill>
                  <a:srgbClr val="002060"/>
                </a:solidFill>
              </a:rPr>
              <a:t>’.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i="1" dirty="0">
                <a:solidFill>
                  <a:srgbClr val="002060"/>
                </a:solidFill>
              </a:rPr>
              <a:t>There is no </a:t>
            </a:r>
            <a:r>
              <a:rPr lang="en-US" i="1" dirty="0" err="1">
                <a:solidFill>
                  <a:srgbClr val="FF0000"/>
                </a:solidFill>
              </a:rPr>
              <a:t>yn</a:t>
            </a:r>
            <a:r>
              <a:rPr lang="en-US" i="1" dirty="0">
                <a:solidFill>
                  <a:srgbClr val="002060"/>
                </a:solidFill>
              </a:rPr>
              <a:t> or </a:t>
            </a:r>
            <a:r>
              <a:rPr lang="en-US" i="1" dirty="0">
                <a:solidFill>
                  <a:srgbClr val="FF0000"/>
                </a:solidFill>
              </a:rPr>
              <a:t>‘n</a:t>
            </a:r>
            <a:r>
              <a:rPr lang="en-US" i="1" dirty="0">
                <a:solidFill>
                  <a:srgbClr val="002060"/>
                </a:solidFill>
              </a:rPr>
              <a:t> before ‘</a:t>
            </a:r>
            <a:r>
              <a:rPr lang="en-US" i="1" dirty="0" err="1">
                <a:solidFill>
                  <a:srgbClr val="002060"/>
                </a:solidFill>
              </a:rPr>
              <a:t>eisiau</a:t>
            </a:r>
            <a:r>
              <a:rPr lang="en-US" i="1" dirty="0">
                <a:solidFill>
                  <a:srgbClr val="002060"/>
                </a:solidFill>
              </a:rPr>
              <a:t>’.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9BE21F-E512-CC45-A70D-220E4552206A}"/>
              </a:ext>
            </a:extLst>
          </p:cNvPr>
          <p:cNvSpPr txBox="1"/>
          <p:nvPr/>
        </p:nvSpPr>
        <p:spPr>
          <a:xfrm>
            <a:off x="5360276" y="4671355"/>
            <a:ext cx="4126258" cy="175432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Rydw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coffi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 err="1">
                <a:solidFill>
                  <a:srgbClr val="002060"/>
                </a:solidFill>
              </a:rPr>
              <a:t>Rydw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 err="1">
                <a:solidFill>
                  <a:srgbClr val="FF0000"/>
                </a:solidFill>
              </a:rPr>
              <a:t>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coffi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0BD51F-7C26-EF49-95B3-31D6355CE109}"/>
              </a:ext>
            </a:extLst>
          </p:cNvPr>
          <p:cNvSpPr txBox="1"/>
          <p:nvPr/>
        </p:nvSpPr>
        <p:spPr>
          <a:xfrm>
            <a:off x="9577283" y="4632242"/>
            <a:ext cx="8258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effectLst/>
                <a:latin typeface="Apple Color Emoji" pitchFamily="2" charset="0"/>
              </a:rPr>
              <a:t>✅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E0FFEF1-5036-144F-B2E7-66DFB071CD5B}"/>
              </a:ext>
            </a:extLst>
          </p:cNvPr>
          <p:cNvSpPr txBox="1"/>
          <p:nvPr/>
        </p:nvSpPr>
        <p:spPr>
          <a:xfrm>
            <a:off x="9577284" y="5739154"/>
            <a:ext cx="8258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effectLst/>
                <a:latin typeface="Apple Color Emoji" pitchFamily="2" charset="0"/>
              </a:rPr>
              <a:t>❌</a:t>
            </a:r>
          </a:p>
        </p:txBody>
      </p:sp>
    </p:spTree>
    <p:extLst>
      <p:ext uri="{BB962C8B-B14F-4D97-AF65-F5344CB8AC3E}">
        <p14:creationId xmlns:p14="http://schemas.microsoft.com/office/powerpoint/2010/main" val="4114771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2DA553-CD92-F546-AC54-305952032F68}"/>
              </a:ext>
            </a:extLst>
          </p:cNvPr>
          <p:cNvSpPr txBox="1"/>
          <p:nvPr/>
        </p:nvSpPr>
        <p:spPr>
          <a:xfrm>
            <a:off x="317938" y="129822"/>
            <a:ext cx="5220094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Dyddiau’r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wythnos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E974E18-AFFC-1446-858D-31B92AF1A3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1625740"/>
              </p:ext>
            </p:extLst>
          </p:nvPr>
        </p:nvGraphicFramePr>
        <p:xfrm>
          <a:off x="1653540" y="1913890"/>
          <a:ext cx="888492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3250">
                  <a:extLst>
                    <a:ext uri="{9D8B030D-6E8A-4147-A177-3AD203B41FA5}">
                      <a16:colId xmlns:a16="http://schemas.microsoft.com/office/drawing/2014/main" val="884793954"/>
                    </a:ext>
                  </a:extLst>
                </a:gridCol>
                <a:gridCol w="2339680">
                  <a:extLst>
                    <a:ext uri="{9D8B030D-6E8A-4147-A177-3AD203B41FA5}">
                      <a16:colId xmlns:a16="http://schemas.microsoft.com/office/drawing/2014/main" val="3395889839"/>
                    </a:ext>
                  </a:extLst>
                </a:gridCol>
                <a:gridCol w="2846070">
                  <a:extLst>
                    <a:ext uri="{9D8B030D-6E8A-4147-A177-3AD203B41FA5}">
                      <a16:colId xmlns:a16="http://schemas.microsoft.com/office/drawing/2014/main" val="3023757808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5955935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1321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awrth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63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ercher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3675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501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ener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891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273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686201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28935B8-1C76-3348-A9F1-CA97240650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887095"/>
              </p:ext>
            </p:extLst>
          </p:nvPr>
        </p:nvGraphicFramePr>
        <p:xfrm>
          <a:off x="485334" y="5124871"/>
          <a:ext cx="11221332" cy="1219200"/>
        </p:xfrm>
        <a:graphic>
          <a:graphicData uri="http://schemas.openxmlformats.org/drawingml/2006/table">
            <a:tbl>
              <a:tblPr firstRow="1" firstCol="1" bandRow="1"/>
              <a:tblGrid>
                <a:gridCol w="6344727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876605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 wneud prynhawn dydd Gwener?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 eisiau wneud prynhawn dydd Gwener?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want to do Friday afternoon?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             chwarae pêl-droed.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paentio.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adeiladu Lego.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gwylio ffilm.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7" name="Down Arrow 6">
            <a:extLst>
              <a:ext uri="{FF2B5EF4-FFF2-40B4-BE49-F238E27FC236}">
                <a16:creationId xmlns:a16="http://schemas.microsoft.com/office/drawing/2014/main" id="{EF3F7299-DDBD-F440-9141-37CC7BE0468F}"/>
              </a:ext>
            </a:extLst>
          </p:cNvPr>
          <p:cNvSpPr/>
          <p:nvPr/>
        </p:nvSpPr>
        <p:spPr>
          <a:xfrm>
            <a:off x="9532620" y="980258"/>
            <a:ext cx="411480" cy="7493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85D864-214F-C643-AE03-22728BCA440B}"/>
              </a:ext>
            </a:extLst>
          </p:cNvPr>
          <p:cNvSpPr txBox="1"/>
          <p:nvPr/>
        </p:nvSpPr>
        <p:spPr>
          <a:xfrm>
            <a:off x="8663803" y="455710"/>
            <a:ext cx="2149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treiglad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meddal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03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501869" y="1262186"/>
            <a:ext cx="8220119" cy="559781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cy-GB" sz="4000" b="1" dirty="0">
              <a:latin typeface="MV Boli"/>
              <a:cs typeface="Aldhabi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Siân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fwyta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Siân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yfed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dirty="0">
              <a:solidFill>
                <a:srgbClr val="002060"/>
              </a:solidFill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Macs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fwyta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Macs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yfed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7633" y="835729"/>
            <a:ext cx="2923309" cy="25939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345894" y="883506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678761" y="4392414"/>
            <a:ext cx="3546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. </a:t>
            </a:r>
          </a:p>
          <a:p>
            <a:pPr algn="ctr"/>
            <a:r>
              <a:rPr lang="cy-GB" i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Listen</a:t>
            </a:r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to the </a:t>
            </a:r>
            <a:r>
              <a:rPr lang="cy-GB" i="1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sound</a:t>
            </a:r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clip.</a:t>
            </a:r>
            <a:endParaRPr lang="cy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640977" y="3429000"/>
            <a:ext cx="3636622" cy="920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200" dirty="0" err="1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Cliciwch</a:t>
            </a:r>
            <a:r>
              <a:rPr lang="en-US" sz="3200" dirty="0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yma</a:t>
            </a:r>
            <a:r>
              <a:rPr lang="en-US" sz="3200" dirty="0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724F8F-4161-0444-BFD3-0423B3E1C595}"/>
              </a:ext>
            </a:extLst>
          </p:cNvPr>
          <p:cNvSpPr txBox="1"/>
          <p:nvPr/>
        </p:nvSpPr>
        <p:spPr>
          <a:xfrm>
            <a:off x="987973" y="274339"/>
            <a:ext cx="4723204" cy="156966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Tasg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Wrando</a:t>
            </a:r>
            <a:endParaRPr lang="en-US" sz="6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Listening Task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696028"/>
              </p:ext>
            </p:extLst>
          </p:nvPr>
        </p:nvGraphicFramePr>
        <p:xfrm>
          <a:off x="1672607" y="1044668"/>
          <a:ext cx="8846786" cy="5568795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Siân?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Siân: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Siân: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08FCC4D-13B7-6443-B72E-8F1A3D05A562}"/>
              </a:ext>
            </a:extLst>
          </p:cNvPr>
          <p:cNvSpPr txBox="1"/>
          <p:nvPr/>
        </p:nvSpPr>
        <p:spPr>
          <a:xfrm>
            <a:off x="304800" y="156097"/>
            <a:ext cx="218068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0383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1C7343C-6C80-604B-B78B-561857DB2D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947905"/>
              </p:ext>
            </p:extLst>
          </p:nvPr>
        </p:nvGraphicFramePr>
        <p:xfrm>
          <a:off x="2655420" y="533400"/>
          <a:ext cx="8907779" cy="1524000"/>
        </p:xfrm>
        <a:graphic>
          <a:graphicData uri="http://schemas.openxmlformats.org/drawingml/2006/table">
            <a:tbl>
              <a:tblPr firstRow="1" firstCol="1" bandRow="1"/>
              <a:tblGrid>
                <a:gridCol w="446130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446479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Pwy sy eisiau...                  cinio ysgol?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Who wants...?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brechdanau?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llaeth?</a:t>
                      </a: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diod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snac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Siân sy eisiau...                  cinio ysgol.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brechdanau.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llaeth.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diod.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snac.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E715CAE-D87A-514A-B642-F90510749C99}"/>
              </a:ext>
            </a:extLst>
          </p:cNvPr>
          <p:cNvSpPr txBox="1"/>
          <p:nvPr/>
        </p:nvSpPr>
        <p:spPr>
          <a:xfrm>
            <a:off x="423041" y="172126"/>
            <a:ext cx="1786890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Who?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47ACCD-0E1D-514E-B8CA-D19DCB756363}"/>
              </a:ext>
            </a:extLst>
          </p:cNvPr>
          <p:cNvSpPr txBox="1"/>
          <p:nvPr/>
        </p:nvSpPr>
        <p:spPr>
          <a:xfrm>
            <a:off x="5711256" y="2456585"/>
            <a:ext cx="5319085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</a:rPr>
              <a:t>Atebwch</a:t>
            </a:r>
            <a:r>
              <a:rPr lang="en-US" sz="2000" b="1" dirty="0">
                <a:solidFill>
                  <a:srgbClr val="002060"/>
                </a:solidFill>
              </a:rPr>
              <a:t> y </a:t>
            </a:r>
            <a:r>
              <a:rPr lang="en-US" sz="2000" b="1" dirty="0" err="1">
                <a:solidFill>
                  <a:srgbClr val="002060"/>
                </a:solidFill>
              </a:rPr>
              <a:t>cwestiynau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hyn</a:t>
            </a:r>
            <a:r>
              <a:rPr lang="en-US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latin typeface="Apple Color Emoji" pitchFamily="2" charset="0"/>
              </a:rPr>
              <a:t>✏️</a:t>
            </a:r>
            <a:endParaRPr lang="en-US" sz="2000" b="1" dirty="0">
              <a:solidFill>
                <a:srgbClr val="002060"/>
              </a:solidFill>
            </a:endParaRPr>
          </a:p>
          <a:p>
            <a:pPr lvl="2"/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canu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yn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côr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byrger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ginio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defnyddio’r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cyfrifiadur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gweld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Pennaeth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mynd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allan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chwarae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ateb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cwestiwn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2" name="Picture 4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2F13CD37-8629-1230-1E61-4F4EA6197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69" y="2397543"/>
            <a:ext cx="4201510" cy="4454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62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3A24285-596B-8E47-BC00-79619C2AB6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478529"/>
              </p:ext>
            </p:extLst>
          </p:nvPr>
        </p:nvGraphicFramePr>
        <p:xfrm>
          <a:off x="618365" y="1338947"/>
          <a:ext cx="8195395" cy="5190440"/>
        </p:xfrm>
        <a:graphic>
          <a:graphicData uri="http://schemas.openxmlformats.org/drawingml/2006/table">
            <a:tbl>
              <a:tblPr firstRow="1" firstCol="1" bandRow="1"/>
              <a:tblGrid>
                <a:gridCol w="201194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183454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88880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Eisteddwch ar y mat, blant a gwrandewch. Nawrte, pwy sy eisiau cinio ysgol heddiw? Dwylo i fyny. Da iawn. Cyfrwch gyda fi.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Pawb: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Un, dau, tri, pedwar, pump, chwech, saith, wyth, naw, deg, un deg un.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iawn. Un deg un. Nawr, pwy sy eisiau brechdanau heddiw? Dwylo i fyny. Cyfrwch eto.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Pawb: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Un, dau, tri, pedwar, pump, chwech, saith, wyth, naw.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iawn. Mae naw eisiau brechdanau. Ydych chi’n cofio faint sy’n cael cinio ysgol?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04851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Harri: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Ydw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,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un.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Harri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 Felly, faint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yr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ysgol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heddiw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Dwylo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fyny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9627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Lili: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Mae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adio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naw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gwneud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dau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53545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Ardderchog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Lili! Da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chi,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blant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74BF08E-F716-044F-84ED-50B88CA7A3A0}"/>
              </a:ext>
            </a:extLst>
          </p:cNvPr>
          <p:cNvSpPr txBox="1"/>
          <p:nvPr/>
        </p:nvSpPr>
        <p:spPr>
          <a:xfrm>
            <a:off x="434434" y="92695"/>
            <a:ext cx="5351749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Sgwrs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yn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dosbarth</a:t>
            </a:r>
            <a:endParaRPr lang="en-GB" sz="4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4AE00A50-CAC3-33CB-7868-5CC716DAF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4382" y="773004"/>
            <a:ext cx="2882133" cy="608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224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8944630"/>
              </p:ext>
            </p:extLst>
          </p:nvPr>
        </p:nvGraphicFramePr>
        <p:xfrm>
          <a:off x="1086173" y="1072968"/>
          <a:ext cx="10019653" cy="556414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013313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006340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Wyt ti eisiau mynd i’r gêm?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want to go to the party.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Mae hi eisiau mynd i’r tŷ bwyta newydd.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They don’t want to go to the park.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Dydw i ddim eisiau mynd allan heno.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I don’t want to go for a walk.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Rydyn ni eisiau mynd i’r parti.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don’t want to go to school.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Ydy e eisiau mynd i’r gêm?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She wants to go to the new restaurant.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Dydyn nhw ddim eisiau mynd i’r parc.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Does he want to go to the game?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Dydyn ni ddim eisiau mynd i’r ysgol.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I don’t want to go out tonight.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 hi ddim eisiau mynd i’r garej.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 you want to go to the game?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Dydw i ddim eisiau mynd am dro.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She doesn’t want to go to the garage.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Wyt ti eisiau mynd i siopa yfory?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want to go to the hospital.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Pwy sy eisiau mynd i weld ffilm?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 you want to go shopping tomorrow?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Rydyn ni eisiau mynd i’r ysbyty.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Who wants to go to see a film?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04507" y="304608"/>
            <a:ext cx="7653643" cy="6477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Cyfatebwch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i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(match) 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y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Gymraeg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Saesneg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80940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98134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536112" y="229433"/>
            <a:ext cx="9116926" cy="639439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317508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905785" y="5021317"/>
            <a:ext cx="4380430" cy="138499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Adnoddau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Defnyddiol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Useful Resources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8542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305548" y="172905"/>
            <a:ext cx="12026153" cy="14405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305548" y="1586943"/>
            <a:ext cx="7250838" cy="5103800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549" y="1805498"/>
            <a:ext cx="2666137" cy="21005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3" y="4083843"/>
            <a:ext cx="6548228" cy="23744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3864" y="2016305"/>
            <a:ext cx="3495487" cy="188978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22834" y="1791205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System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ffoneg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ddysgu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ynganu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,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sillafu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strwythuro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brawddegau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0043" y="4736121"/>
            <a:ext cx="3048000" cy="133350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6856" y="299829"/>
            <a:ext cx="1279576" cy="10081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80899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268636" y="1381659"/>
            <a:ext cx="7250838" cy="5103800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347919" y="1158897"/>
            <a:ext cx="3457972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solidFill>
            <a:schemeClr val="bg1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Cyfresi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llyfrau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rhaglenni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bedair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haen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337" y="3530765"/>
            <a:ext cx="4953436" cy="28529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0678" y="153267"/>
            <a:ext cx="2090644" cy="10507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42" y="1606524"/>
            <a:ext cx="2945305" cy="172071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4261070" y="1606524"/>
            <a:ext cx="2642780" cy="174658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8008" y="4074595"/>
            <a:ext cx="1937794" cy="193779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61474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>
          <a:xfrm>
            <a:off x="796350" y="2211579"/>
            <a:ext cx="2144970" cy="3628180"/>
          </a:xfr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403860" y="154511"/>
            <a:ext cx="5895192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Cyfnod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Sylfaen</a:t>
            </a: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Foundation Phase Apps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18" y="2714365"/>
            <a:ext cx="4060301" cy="26226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30" y="868680"/>
            <a:ext cx="4189009" cy="56178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006013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357019" y="166006"/>
            <a:ext cx="6752442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Cyfnod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Allweddol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2</a:t>
            </a: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27032" y="832381"/>
            <a:ext cx="4479403" cy="55686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413" y="1844321"/>
            <a:ext cx="3927979" cy="143402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7413" y="3753880"/>
            <a:ext cx="3906938" cy="2457030"/>
          </a:xfrm>
          <a:prstGeom prst="rect">
            <a:avLst/>
          </a:prstGeom>
          <a:ln>
            <a:solidFill>
              <a:srgbClr val="002060"/>
            </a:solidFill>
          </a:ln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859973" y="3280339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54021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i’r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athro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Apps for the teacher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1260" y="773934"/>
            <a:ext cx="4300112" cy="55687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851" y="2010883"/>
            <a:ext cx="3899809" cy="39405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1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2044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373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191</cp:revision>
  <dcterms:created xsi:type="dcterms:W3CDTF">2023-01-09T12:55:17Z</dcterms:created>
  <dcterms:modified xsi:type="dcterms:W3CDTF">2023-12-04T14:24:19Z</dcterms:modified>
</cp:coreProperties>
</file>