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72E31F1-2572-8F44-83FD-5B47BCA788D0}" v="65" dt="2025-06-18T23:30:51.9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58"/>
  </p:normalViewPr>
  <p:slideViewPr>
    <p:cSldViewPr snapToGrid="0">
      <p:cViewPr varScale="1">
        <p:scale>
          <a:sx n="104" d="100"/>
          <a:sy n="104" d="100"/>
        </p:scale>
        <p:origin x="232" y="5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ed Noor (2439270)" userId="cddf99df-c070-4913-b5c7-40a0eda2415d" providerId="ADAL" clId="{D72E31F1-2572-8F44-83FD-5B47BCA788D0}"/>
    <pc:docChg chg="custSel modSld">
      <pc:chgData name="Ahmed Noor (2439270)" userId="cddf99df-c070-4913-b5c7-40a0eda2415d" providerId="ADAL" clId="{D72E31F1-2572-8F44-83FD-5B47BCA788D0}" dt="2025-06-18T23:30:51.968" v="66"/>
      <pc:docMkLst>
        <pc:docMk/>
      </pc:docMkLst>
      <pc:sldChg chg="modSp mod modAnim">
        <pc:chgData name="Ahmed Noor (2439270)" userId="cddf99df-c070-4913-b5c7-40a0eda2415d" providerId="ADAL" clId="{D72E31F1-2572-8F44-83FD-5B47BCA788D0}" dt="2025-06-18T23:24:28.313" v="3"/>
        <pc:sldMkLst>
          <pc:docMk/>
          <pc:sldMk cId="235406153" sldId="256"/>
        </pc:sldMkLst>
        <pc:spChg chg="mod">
          <ac:chgData name="Ahmed Noor (2439270)" userId="cddf99df-c070-4913-b5c7-40a0eda2415d" providerId="ADAL" clId="{D72E31F1-2572-8F44-83FD-5B47BCA788D0}" dt="2025-06-18T23:24:02.253" v="0" actId="313"/>
          <ac:spMkLst>
            <pc:docMk/>
            <pc:sldMk cId="235406153" sldId="256"/>
            <ac:spMk id="5" creationId="{D3888AD8-5A99-FD95-978E-8230EBE14107}"/>
          </ac:spMkLst>
        </pc:spChg>
      </pc:sldChg>
      <pc:sldChg chg="modAnim">
        <pc:chgData name="Ahmed Noor (2439270)" userId="cddf99df-c070-4913-b5c7-40a0eda2415d" providerId="ADAL" clId="{D72E31F1-2572-8F44-83FD-5B47BCA788D0}" dt="2025-06-18T23:24:54.423" v="7"/>
        <pc:sldMkLst>
          <pc:docMk/>
          <pc:sldMk cId="2388482986" sldId="257"/>
        </pc:sldMkLst>
      </pc:sldChg>
      <pc:sldChg chg="modAnim">
        <pc:chgData name="Ahmed Noor (2439270)" userId="cddf99df-c070-4913-b5c7-40a0eda2415d" providerId="ADAL" clId="{D72E31F1-2572-8F44-83FD-5B47BCA788D0}" dt="2025-06-18T23:25:20.674" v="12"/>
        <pc:sldMkLst>
          <pc:docMk/>
          <pc:sldMk cId="262734491" sldId="258"/>
        </pc:sldMkLst>
      </pc:sldChg>
      <pc:sldChg chg="addSp delSp modSp mod modAnim">
        <pc:chgData name="Ahmed Noor (2439270)" userId="cddf99df-c070-4913-b5c7-40a0eda2415d" providerId="ADAL" clId="{D72E31F1-2572-8F44-83FD-5B47BCA788D0}" dt="2025-06-18T23:30:06.782" v="52"/>
        <pc:sldMkLst>
          <pc:docMk/>
          <pc:sldMk cId="3236374296" sldId="259"/>
        </pc:sldMkLst>
        <pc:spChg chg="mod">
          <ac:chgData name="Ahmed Noor (2439270)" userId="cddf99df-c070-4913-b5c7-40a0eda2415d" providerId="ADAL" clId="{D72E31F1-2572-8F44-83FD-5B47BCA788D0}" dt="2025-06-18T23:26:32.619" v="25" actId="26606"/>
          <ac:spMkLst>
            <pc:docMk/>
            <pc:sldMk cId="3236374296" sldId="259"/>
            <ac:spMk id="2" creationId="{2C06B6EC-E3EC-AACD-3544-B7B6E0F22CD8}"/>
          </ac:spMkLst>
        </pc:spChg>
        <pc:spChg chg="del">
          <ac:chgData name="Ahmed Noor (2439270)" userId="cddf99df-c070-4913-b5c7-40a0eda2415d" providerId="ADAL" clId="{D72E31F1-2572-8F44-83FD-5B47BCA788D0}" dt="2025-06-18T23:26:32.619" v="25" actId="26606"/>
          <ac:spMkLst>
            <pc:docMk/>
            <pc:sldMk cId="3236374296" sldId="259"/>
            <ac:spMk id="9" creationId="{21C69525-1BE4-4BA0-A23C-3BB6C162EFB9}"/>
          </ac:spMkLst>
        </pc:spChg>
        <pc:spChg chg="add">
          <ac:chgData name="Ahmed Noor (2439270)" userId="cddf99df-c070-4913-b5c7-40a0eda2415d" providerId="ADAL" clId="{D72E31F1-2572-8F44-83FD-5B47BCA788D0}" dt="2025-06-18T23:26:32.619" v="25" actId="26606"/>
          <ac:spMkLst>
            <pc:docMk/>
            <pc:sldMk cId="3236374296" sldId="259"/>
            <ac:spMk id="16" creationId="{DBDA151C-5770-45E4-AAFF-59E7F403866D}"/>
          </ac:spMkLst>
        </pc:spChg>
        <pc:graphicFrameChg chg="mod modGraphic">
          <ac:chgData name="Ahmed Noor (2439270)" userId="cddf99df-c070-4913-b5c7-40a0eda2415d" providerId="ADAL" clId="{D72E31F1-2572-8F44-83FD-5B47BCA788D0}" dt="2025-06-18T23:26:32.619" v="25" actId="26606"/>
          <ac:graphicFrameMkLst>
            <pc:docMk/>
            <pc:sldMk cId="3236374296" sldId="259"/>
            <ac:graphicFrameMk id="5" creationId="{65B1F039-008D-A2A4-4479-B74A7E2A94D1}"/>
          </ac:graphicFrameMkLst>
        </pc:graphicFrameChg>
        <pc:cxnChg chg="del">
          <ac:chgData name="Ahmed Noor (2439270)" userId="cddf99df-c070-4913-b5c7-40a0eda2415d" providerId="ADAL" clId="{D72E31F1-2572-8F44-83FD-5B47BCA788D0}" dt="2025-06-18T23:26:32.619" v="25" actId="26606"/>
          <ac:cxnSpMkLst>
            <pc:docMk/>
            <pc:sldMk cId="3236374296" sldId="259"/>
            <ac:cxnSpMk id="11" creationId="{B68AF875-C18B-4B48-AE4C-A63FD3CEFB11}"/>
          </ac:cxnSpMkLst>
        </pc:cxnChg>
        <pc:cxnChg chg="add">
          <ac:chgData name="Ahmed Noor (2439270)" userId="cddf99df-c070-4913-b5c7-40a0eda2415d" providerId="ADAL" clId="{D72E31F1-2572-8F44-83FD-5B47BCA788D0}" dt="2025-06-18T23:26:32.619" v="25" actId="26606"/>
          <ac:cxnSpMkLst>
            <pc:docMk/>
            <pc:sldMk cId="3236374296" sldId="259"/>
            <ac:cxnSpMk id="18" creationId="{E62D3963-2153-4637-96E6-E31BD2CE5D0D}"/>
          </ac:cxnSpMkLst>
        </pc:cxnChg>
      </pc:sldChg>
      <pc:sldChg chg="modSp modAnim">
        <pc:chgData name="Ahmed Noor (2439270)" userId="cddf99df-c070-4913-b5c7-40a0eda2415d" providerId="ADAL" clId="{D72E31F1-2572-8F44-83FD-5B47BCA788D0}" dt="2025-06-18T23:29:45.038" v="45"/>
        <pc:sldMkLst>
          <pc:docMk/>
          <pc:sldMk cId="3231693013" sldId="260"/>
        </pc:sldMkLst>
        <pc:graphicFrameChg chg="mod">
          <ac:chgData name="Ahmed Noor (2439270)" userId="cddf99df-c070-4913-b5c7-40a0eda2415d" providerId="ADAL" clId="{D72E31F1-2572-8F44-83FD-5B47BCA788D0}" dt="2025-06-18T23:28:21.897" v="31" actId="20577"/>
          <ac:graphicFrameMkLst>
            <pc:docMk/>
            <pc:sldMk cId="3231693013" sldId="260"/>
            <ac:graphicFrameMk id="5" creationId="{4135C5D3-CA8F-8664-9B40-48A373D93762}"/>
          </ac:graphicFrameMkLst>
        </pc:graphicFrameChg>
      </pc:sldChg>
      <pc:sldChg chg="modAnim">
        <pc:chgData name="Ahmed Noor (2439270)" userId="cddf99df-c070-4913-b5c7-40a0eda2415d" providerId="ADAL" clId="{D72E31F1-2572-8F44-83FD-5B47BCA788D0}" dt="2025-06-18T23:30:51.968" v="66"/>
        <pc:sldMkLst>
          <pc:docMk/>
          <pc:sldMk cId="2383249775" sldId="2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E6C7CDC-124D-43FF-89C7-1725E2930065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16ABC9F-7D3F-41A9-A990-8E3F9B94C6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Social media scrolling</a:t>
          </a:r>
        </a:p>
      </dgm:t>
    </dgm:pt>
    <dgm:pt modelId="{679305BD-85FA-4BB7-A283-B9F11DF7C2A7}" type="parTrans" cxnId="{A7735086-17D7-4747-9AB3-88519DF51EE2}">
      <dgm:prSet/>
      <dgm:spPr/>
      <dgm:t>
        <a:bodyPr/>
        <a:lstStyle/>
        <a:p>
          <a:endParaRPr lang="en-US"/>
        </a:p>
      </dgm:t>
    </dgm:pt>
    <dgm:pt modelId="{356CE331-2155-4BAE-8FFB-3A06BFB7DC94}" type="sibTrans" cxnId="{A7735086-17D7-4747-9AB3-88519DF51EE2}">
      <dgm:prSet phldrT="01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5F4686-D208-43CD-8CB5-13ADED194C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Procrastination </a:t>
          </a:r>
        </a:p>
      </dgm:t>
    </dgm:pt>
    <dgm:pt modelId="{1EF3C561-4F2B-4F2C-B55F-617ABDA0C0C3}" type="parTrans" cxnId="{2EA73FD7-25C1-442C-B1D7-7644E181CAA2}">
      <dgm:prSet/>
      <dgm:spPr/>
      <dgm:t>
        <a:bodyPr/>
        <a:lstStyle/>
        <a:p>
          <a:endParaRPr lang="en-US"/>
        </a:p>
      </dgm:t>
    </dgm:pt>
    <dgm:pt modelId="{27EAAE19-CA06-4671-82AA-8BB5D5FDA316}" type="sibTrans" cxnId="{2EA73FD7-25C1-442C-B1D7-7644E181CAA2}">
      <dgm:prSet phldrT="02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5ABFAC-9379-4F5F-AEF3-CB78AC7192E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Lack of planning </a:t>
          </a:r>
        </a:p>
      </dgm:t>
    </dgm:pt>
    <dgm:pt modelId="{552B0FBF-FF36-4BC2-8D22-CB2BCC41E9B0}" type="parTrans" cxnId="{37EA394A-788D-4BE8-9EBD-9BA8AAA337E6}">
      <dgm:prSet/>
      <dgm:spPr/>
      <dgm:t>
        <a:bodyPr/>
        <a:lstStyle/>
        <a:p>
          <a:endParaRPr lang="en-US"/>
        </a:p>
      </dgm:t>
    </dgm:pt>
    <dgm:pt modelId="{7A39BA12-B5C4-4968-BC1A-290A1FA54526}" type="sibTrans" cxnId="{37EA394A-788D-4BE8-9EBD-9BA8AAA337E6}">
      <dgm:prSet phldrT="03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9AF0C7B-FD20-4621-B988-13A65E4692C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Multitasking too much </a:t>
          </a:r>
        </a:p>
      </dgm:t>
    </dgm:pt>
    <dgm:pt modelId="{E247DEDB-A449-4554-979B-72BD1AC1B6BA}" type="parTrans" cxnId="{AC154C8B-4480-4CCA-8130-5F29A46A684C}">
      <dgm:prSet/>
      <dgm:spPr/>
      <dgm:t>
        <a:bodyPr/>
        <a:lstStyle/>
        <a:p>
          <a:endParaRPr lang="en-US"/>
        </a:p>
      </dgm:t>
    </dgm:pt>
    <dgm:pt modelId="{5E8ECC0E-0944-41E9-A53B-7878391F2C33}" type="sibTrans" cxnId="{AC154C8B-4480-4CCA-8130-5F29A46A684C}">
      <dgm:prSet phldrT="04" phldr="0"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76789A-A46E-4C6F-9595-5B92432739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Poor sleep schedule </a:t>
          </a:r>
        </a:p>
      </dgm:t>
    </dgm:pt>
    <dgm:pt modelId="{0BFBDA90-0032-40AE-B417-35B4FB07C8B9}" type="parTrans" cxnId="{D57D17CA-94F0-4E44-BCC8-1307020AD72E}">
      <dgm:prSet/>
      <dgm:spPr/>
      <dgm:t>
        <a:bodyPr/>
        <a:lstStyle/>
        <a:p>
          <a:endParaRPr lang="en-US"/>
        </a:p>
      </dgm:t>
    </dgm:pt>
    <dgm:pt modelId="{63416614-C6EE-4DFC-94C2-C23724E57D03}" type="sibTrans" cxnId="{D57D17CA-94F0-4E44-BCC8-1307020AD72E}">
      <dgm:prSet phldrT="05" phldr="0"/>
      <dgm:spPr/>
      <dgm:t>
        <a:bodyPr/>
        <a:lstStyle/>
        <a:p>
          <a:endParaRPr lang="en-US"/>
        </a:p>
      </dgm:t>
    </dgm:pt>
    <dgm:pt modelId="{9FE6501F-E8DA-4BE4-B38E-19CEB0FE8861}" type="pres">
      <dgm:prSet presAssocID="{FE6C7CDC-124D-43FF-89C7-1725E2930065}" presName="root" presStyleCnt="0">
        <dgm:presLayoutVars>
          <dgm:dir/>
          <dgm:resizeHandles val="exact"/>
        </dgm:presLayoutVars>
      </dgm:prSet>
      <dgm:spPr/>
    </dgm:pt>
    <dgm:pt modelId="{2635DFA6-A9C0-40B0-9CD1-C72B1F557888}" type="pres">
      <dgm:prSet presAssocID="{FE6C7CDC-124D-43FF-89C7-1725E2930065}" presName="container" presStyleCnt="0">
        <dgm:presLayoutVars>
          <dgm:dir/>
          <dgm:resizeHandles val="exact"/>
        </dgm:presLayoutVars>
      </dgm:prSet>
      <dgm:spPr/>
    </dgm:pt>
    <dgm:pt modelId="{EE404988-719F-460D-82E9-73EF5111D0FA}" type="pres">
      <dgm:prSet presAssocID="{E16ABC9F-7D3F-41A9-A990-8E3F9B94C6B1}" presName="compNode" presStyleCnt="0"/>
      <dgm:spPr/>
    </dgm:pt>
    <dgm:pt modelId="{7C2025D5-79A9-4913-91DF-A48A8EA5B53C}" type="pres">
      <dgm:prSet presAssocID="{E16ABC9F-7D3F-41A9-A990-8E3F9B94C6B1}" presName="iconBgRect" presStyleLbl="bgShp" presStyleIdx="0" presStyleCnt="5"/>
      <dgm:spPr/>
    </dgm:pt>
    <dgm:pt modelId="{E9E8333D-8842-4160-8564-16FCD0D75558}" type="pres">
      <dgm:prSet presAssocID="{E16ABC9F-7D3F-41A9-A990-8E3F9B94C6B1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AB3F1D-DC81-41CA-99E6-F03678B472A0}" type="pres">
      <dgm:prSet presAssocID="{E16ABC9F-7D3F-41A9-A990-8E3F9B94C6B1}" presName="spaceRect" presStyleCnt="0"/>
      <dgm:spPr/>
    </dgm:pt>
    <dgm:pt modelId="{2F2A4B33-72D1-45E0-BEE5-D955D73C8B95}" type="pres">
      <dgm:prSet presAssocID="{E16ABC9F-7D3F-41A9-A990-8E3F9B94C6B1}" presName="textRect" presStyleLbl="revTx" presStyleIdx="0" presStyleCnt="5">
        <dgm:presLayoutVars>
          <dgm:chMax val="1"/>
          <dgm:chPref val="1"/>
        </dgm:presLayoutVars>
      </dgm:prSet>
      <dgm:spPr/>
    </dgm:pt>
    <dgm:pt modelId="{57C04A1B-6E7A-4050-A8AE-234D22538F46}" type="pres">
      <dgm:prSet presAssocID="{356CE331-2155-4BAE-8FFB-3A06BFB7DC94}" presName="sibTrans" presStyleLbl="sibTrans2D1" presStyleIdx="0" presStyleCnt="0"/>
      <dgm:spPr/>
    </dgm:pt>
    <dgm:pt modelId="{6D616E01-6755-4F38-AABD-5705641BB6E2}" type="pres">
      <dgm:prSet presAssocID="{DE5F4686-D208-43CD-8CB5-13ADED194C87}" presName="compNode" presStyleCnt="0"/>
      <dgm:spPr/>
    </dgm:pt>
    <dgm:pt modelId="{A47C3BD9-FCE6-4C88-BA93-59623E84B401}" type="pres">
      <dgm:prSet presAssocID="{DE5F4686-D208-43CD-8CB5-13ADED194C87}" presName="iconBgRect" presStyleLbl="bgShp" presStyleIdx="1" presStyleCnt="5"/>
      <dgm:spPr/>
    </dgm:pt>
    <dgm:pt modelId="{5CC859B3-A522-4B8E-B500-75DA729DCDB7}" type="pres">
      <dgm:prSet presAssocID="{DE5F4686-D208-43CD-8CB5-13ADED194C8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493324F7-B011-4B9A-A8C5-D5C9DC541C42}" type="pres">
      <dgm:prSet presAssocID="{DE5F4686-D208-43CD-8CB5-13ADED194C87}" presName="spaceRect" presStyleCnt="0"/>
      <dgm:spPr/>
    </dgm:pt>
    <dgm:pt modelId="{4184965F-9836-4077-9B8D-B8CE43C4E47B}" type="pres">
      <dgm:prSet presAssocID="{DE5F4686-D208-43CD-8CB5-13ADED194C87}" presName="textRect" presStyleLbl="revTx" presStyleIdx="1" presStyleCnt="5">
        <dgm:presLayoutVars>
          <dgm:chMax val="1"/>
          <dgm:chPref val="1"/>
        </dgm:presLayoutVars>
      </dgm:prSet>
      <dgm:spPr/>
    </dgm:pt>
    <dgm:pt modelId="{8B2C01F6-37D1-4756-96B5-884D04C2BCB3}" type="pres">
      <dgm:prSet presAssocID="{27EAAE19-CA06-4671-82AA-8BB5D5FDA316}" presName="sibTrans" presStyleLbl="sibTrans2D1" presStyleIdx="0" presStyleCnt="0"/>
      <dgm:spPr/>
    </dgm:pt>
    <dgm:pt modelId="{58B7889D-1038-4FB5-83DE-70D6F2F84E32}" type="pres">
      <dgm:prSet presAssocID="{D45ABFAC-9379-4F5F-AEF3-CB78AC7192EC}" presName="compNode" presStyleCnt="0"/>
      <dgm:spPr/>
    </dgm:pt>
    <dgm:pt modelId="{32286543-EED7-4374-999B-AC51C2648E6B}" type="pres">
      <dgm:prSet presAssocID="{D45ABFAC-9379-4F5F-AEF3-CB78AC7192EC}" presName="iconBgRect" presStyleLbl="bgShp" presStyleIdx="2" presStyleCnt="5"/>
      <dgm:spPr/>
    </dgm:pt>
    <dgm:pt modelId="{CBADE52F-538F-4848-8DEC-BDB20D7A8B43}" type="pres">
      <dgm:prSet presAssocID="{D45ABFAC-9379-4F5F-AEF3-CB78AC7192E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FA219071-E595-46B9-972D-7945DD644DD0}" type="pres">
      <dgm:prSet presAssocID="{D45ABFAC-9379-4F5F-AEF3-CB78AC7192EC}" presName="spaceRect" presStyleCnt="0"/>
      <dgm:spPr/>
    </dgm:pt>
    <dgm:pt modelId="{FA339816-5C15-4DE0-8D83-90A8B8094159}" type="pres">
      <dgm:prSet presAssocID="{D45ABFAC-9379-4F5F-AEF3-CB78AC7192EC}" presName="textRect" presStyleLbl="revTx" presStyleIdx="2" presStyleCnt="5">
        <dgm:presLayoutVars>
          <dgm:chMax val="1"/>
          <dgm:chPref val="1"/>
        </dgm:presLayoutVars>
      </dgm:prSet>
      <dgm:spPr/>
    </dgm:pt>
    <dgm:pt modelId="{8C62232A-0350-4309-8DC6-3400C9423FFD}" type="pres">
      <dgm:prSet presAssocID="{7A39BA12-B5C4-4968-BC1A-290A1FA54526}" presName="sibTrans" presStyleLbl="sibTrans2D1" presStyleIdx="0" presStyleCnt="0"/>
      <dgm:spPr/>
    </dgm:pt>
    <dgm:pt modelId="{8A245EE5-3401-4BC7-B33C-519401A3AD16}" type="pres">
      <dgm:prSet presAssocID="{09AF0C7B-FD20-4621-B988-13A65E4692CB}" presName="compNode" presStyleCnt="0"/>
      <dgm:spPr/>
    </dgm:pt>
    <dgm:pt modelId="{9513193D-73C8-4EBD-AED3-3B05E3F378CB}" type="pres">
      <dgm:prSet presAssocID="{09AF0C7B-FD20-4621-B988-13A65E4692CB}" presName="iconBgRect" presStyleLbl="bgShp" presStyleIdx="3" presStyleCnt="5"/>
      <dgm:spPr/>
    </dgm:pt>
    <dgm:pt modelId="{2B88E766-2C27-4F9D-959A-428E28B0C363}" type="pres">
      <dgm:prSet presAssocID="{09AF0C7B-FD20-4621-B988-13A65E4692C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43CFAF7E-EAA5-4AA4-8CB3-DD5B287767D5}" type="pres">
      <dgm:prSet presAssocID="{09AF0C7B-FD20-4621-B988-13A65E4692CB}" presName="spaceRect" presStyleCnt="0"/>
      <dgm:spPr/>
    </dgm:pt>
    <dgm:pt modelId="{94306F0B-95C0-48BF-97E3-1D6C5C0F16D7}" type="pres">
      <dgm:prSet presAssocID="{09AF0C7B-FD20-4621-B988-13A65E4692CB}" presName="textRect" presStyleLbl="revTx" presStyleIdx="3" presStyleCnt="5">
        <dgm:presLayoutVars>
          <dgm:chMax val="1"/>
          <dgm:chPref val="1"/>
        </dgm:presLayoutVars>
      </dgm:prSet>
      <dgm:spPr/>
    </dgm:pt>
    <dgm:pt modelId="{B28F12AE-B555-41BE-9CBF-5D9BC5834637}" type="pres">
      <dgm:prSet presAssocID="{5E8ECC0E-0944-41E9-A53B-7878391F2C33}" presName="sibTrans" presStyleLbl="sibTrans2D1" presStyleIdx="0" presStyleCnt="0"/>
      <dgm:spPr/>
    </dgm:pt>
    <dgm:pt modelId="{36F5872A-5B81-443E-8550-875D0FC9F9DD}" type="pres">
      <dgm:prSet presAssocID="{F176789A-A46E-4C6F-9595-5B9243273919}" presName="compNode" presStyleCnt="0"/>
      <dgm:spPr/>
    </dgm:pt>
    <dgm:pt modelId="{905B7A21-334B-43D2-BE65-94F5FA3C13B3}" type="pres">
      <dgm:prSet presAssocID="{F176789A-A46E-4C6F-9595-5B9243273919}" presName="iconBgRect" presStyleLbl="bgShp" presStyleIdx="4" presStyleCnt="5"/>
      <dgm:spPr/>
    </dgm:pt>
    <dgm:pt modelId="{2D9DC70B-F149-4B49-B928-26D259C053AB}" type="pres">
      <dgm:prSet presAssocID="{F176789A-A46E-4C6F-9595-5B924327391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A1EB9D49-F915-4AC4-83E0-CBD5C3534725}" type="pres">
      <dgm:prSet presAssocID="{F176789A-A46E-4C6F-9595-5B9243273919}" presName="spaceRect" presStyleCnt="0"/>
      <dgm:spPr/>
    </dgm:pt>
    <dgm:pt modelId="{90055438-C22A-4961-B64F-4AFE794910B6}" type="pres">
      <dgm:prSet presAssocID="{F176789A-A46E-4C6F-9595-5B924327391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96F0205-C1A9-5C4B-9A77-03CD91B323CA}" type="presOf" srcId="{5E8ECC0E-0944-41E9-A53B-7878391F2C33}" destId="{B28F12AE-B555-41BE-9CBF-5D9BC5834637}" srcOrd="0" destOrd="0" presId="urn:microsoft.com/office/officeart/2018/2/layout/IconCircleList"/>
    <dgm:cxn modelId="{74B62809-2772-3C45-A494-DF672DD04CC3}" type="presOf" srcId="{DE5F4686-D208-43CD-8CB5-13ADED194C87}" destId="{4184965F-9836-4077-9B8D-B8CE43C4E47B}" srcOrd="0" destOrd="0" presId="urn:microsoft.com/office/officeart/2018/2/layout/IconCircleList"/>
    <dgm:cxn modelId="{7676A119-11E9-3448-A2B1-D4573944873C}" type="presOf" srcId="{7A39BA12-B5C4-4968-BC1A-290A1FA54526}" destId="{8C62232A-0350-4309-8DC6-3400C9423FFD}" srcOrd="0" destOrd="0" presId="urn:microsoft.com/office/officeart/2018/2/layout/IconCircleList"/>
    <dgm:cxn modelId="{3F20AD28-28DC-684C-B179-2812BE466589}" type="presOf" srcId="{E16ABC9F-7D3F-41A9-A990-8E3F9B94C6B1}" destId="{2F2A4B33-72D1-45E0-BEE5-D955D73C8B95}" srcOrd="0" destOrd="0" presId="urn:microsoft.com/office/officeart/2018/2/layout/IconCircleList"/>
    <dgm:cxn modelId="{37EA394A-788D-4BE8-9EBD-9BA8AAA337E6}" srcId="{FE6C7CDC-124D-43FF-89C7-1725E2930065}" destId="{D45ABFAC-9379-4F5F-AEF3-CB78AC7192EC}" srcOrd="2" destOrd="0" parTransId="{552B0FBF-FF36-4BC2-8D22-CB2BCC41E9B0}" sibTransId="{7A39BA12-B5C4-4968-BC1A-290A1FA54526}"/>
    <dgm:cxn modelId="{47384351-5697-F24F-BD04-5914D53D3117}" type="presOf" srcId="{27EAAE19-CA06-4671-82AA-8BB5D5FDA316}" destId="{8B2C01F6-37D1-4756-96B5-884D04C2BCB3}" srcOrd="0" destOrd="0" presId="urn:microsoft.com/office/officeart/2018/2/layout/IconCircleList"/>
    <dgm:cxn modelId="{357FED5C-60FC-9C46-928C-879AAFD47255}" type="presOf" srcId="{356CE331-2155-4BAE-8FFB-3A06BFB7DC94}" destId="{57C04A1B-6E7A-4050-A8AE-234D22538F46}" srcOrd="0" destOrd="0" presId="urn:microsoft.com/office/officeart/2018/2/layout/IconCircleList"/>
    <dgm:cxn modelId="{E4E5F67D-5010-5844-9BD1-2DCA578863DE}" type="presOf" srcId="{D45ABFAC-9379-4F5F-AEF3-CB78AC7192EC}" destId="{FA339816-5C15-4DE0-8D83-90A8B8094159}" srcOrd="0" destOrd="0" presId="urn:microsoft.com/office/officeart/2018/2/layout/IconCircleList"/>
    <dgm:cxn modelId="{A7735086-17D7-4747-9AB3-88519DF51EE2}" srcId="{FE6C7CDC-124D-43FF-89C7-1725E2930065}" destId="{E16ABC9F-7D3F-41A9-A990-8E3F9B94C6B1}" srcOrd="0" destOrd="0" parTransId="{679305BD-85FA-4BB7-A283-B9F11DF7C2A7}" sibTransId="{356CE331-2155-4BAE-8FFB-3A06BFB7DC94}"/>
    <dgm:cxn modelId="{AC154C8B-4480-4CCA-8130-5F29A46A684C}" srcId="{FE6C7CDC-124D-43FF-89C7-1725E2930065}" destId="{09AF0C7B-FD20-4621-B988-13A65E4692CB}" srcOrd="3" destOrd="0" parTransId="{E247DEDB-A449-4554-979B-72BD1AC1B6BA}" sibTransId="{5E8ECC0E-0944-41E9-A53B-7878391F2C33}"/>
    <dgm:cxn modelId="{702295A3-72AF-3E4A-AD5D-706D6517529A}" type="presOf" srcId="{F176789A-A46E-4C6F-9595-5B9243273919}" destId="{90055438-C22A-4961-B64F-4AFE794910B6}" srcOrd="0" destOrd="0" presId="urn:microsoft.com/office/officeart/2018/2/layout/IconCircleList"/>
    <dgm:cxn modelId="{D57D17CA-94F0-4E44-BCC8-1307020AD72E}" srcId="{FE6C7CDC-124D-43FF-89C7-1725E2930065}" destId="{F176789A-A46E-4C6F-9595-5B9243273919}" srcOrd="4" destOrd="0" parTransId="{0BFBDA90-0032-40AE-B417-35B4FB07C8B9}" sibTransId="{63416614-C6EE-4DFC-94C2-C23724E57D03}"/>
    <dgm:cxn modelId="{2EA73FD7-25C1-442C-B1D7-7644E181CAA2}" srcId="{FE6C7CDC-124D-43FF-89C7-1725E2930065}" destId="{DE5F4686-D208-43CD-8CB5-13ADED194C87}" srcOrd="1" destOrd="0" parTransId="{1EF3C561-4F2B-4F2C-B55F-617ABDA0C0C3}" sibTransId="{27EAAE19-CA06-4671-82AA-8BB5D5FDA316}"/>
    <dgm:cxn modelId="{92A126D9-9672-C446-A712-773FA066413A}" type="presOf" srcId="{FE6C7CDC-124D-43FF-89C7-1725E2930065}" destId="{9FE6501F-E8DA-4BE4-B38E-19CEB0FE8861}" srcOrd="0" destOrd="0" presId="urn:microsoft.com/office/officeart/2018/2/layout/IconCircleList"/>
    <dgm:cxn modelId="{5196ACE7-0244-B242-87E3-779EA16D9E4C}" type="presOf" srcId="{09AF0C7B-FD20-4621-B988-13A65E4692CB}" destId="{94306F0B-95C0-48BF-97E3-1D6C5C0F16D7}" srcOrd="0" destOrd="0" presId="urn:microsoft.com/office/officeart/2018/2/layout/IconCircleList"/>
    <dgm:cxn modelId="{ABCF8817-0858-2944-9186-0554D2D6E3F0}" type="presParOf" srcId="{9FE6501F-E8DA-4BE4-B38E-19CEB0FE8861}" destId="{2635DFA6-A9C0-40B0-9CD1-C72B1F557888}" srcOrd="0" destOrd="0" presId="urn:microsoft.com/office/officeart/2018/2/layout/IconCircleList"/>
    <dgm:cxn modelId="{F34453DC-E36E-EE4B-A732-FAFA3959211A}" type="presParOf" srcId="{2635DFA6-A9C0-40B0-9CD1-C72B1F557888}" destId="{EE404988-719F-460D-82E9-73EF5111D0FA}" srcOrd="0" destOrd="0" presId="urn:microsoft.com/office/officeart/2018/2/layout/IconCircleList"/>
    <dgm:cxn modelId="{733BB0F0-5266-184B-A00F-D20CDE1D8561}" type="presParOf" srcId="{EE404988-719F-460D-82E9-73EF5111D0FA}" destId="{7C2025D5-79A9-4913-91DF-A48A8EA5B53C}" srcOrd="0" destOrd="0" presId="urn:microsoft.com/office/officeart/2018/2/layout/IconCircleList"/>
    <dgm:cxn modelId="{04CAF064-808D-5D41-A46C-0B222F76E64A}" type="presParOf" srcId="{EE404988-719F-460D-82E9-73EF5111D0FA}" destId="{E9E8333D-8842-4160-8564-16FCD0D75558}" srcOrd="1" destOrd="0" presId="urn:microsoft.com/office/officeart/2018/2/layout/IconCircleList"/>
    <dgm:cxn modelId="{7A4FABDF-61BF-D748-83EC-09757EF03B9A}" type="presParOf" srcId="{EE404988-719F-460D-82E9-73EF5111D0FA}" destId="{CBAB3F1D-DC81-41CA-99E6-F03678B472A0}" srcOrd="2" destOrd="0" presId="urn:microsoft.com/office/officeart/2018/2/layout/IconCircleList"/>
    <dgm:cxn modelId="{6D74DA06-AA8D-0E48-B512-0172F244BE06}" type="presParOf" srcId="{EE404988-719F-460D-82E9-73EF5111D0FA}" destId="{2F2A4B33-72D1-45E0-BEE5-D955D73C8B95}" srcOrd="3" destOrd="0" presId="urn:microsoft.com/office/officeart/2018/2/layout/IconCircleList"/>
    <dgm:cxn modelId="{BD395A92-0180-2246-AC32-82176F185334}" type="presParOf" srcId="{2635DFA6-A9C0-40B0-9CD1-C72B1F557888}" destId="{57C04A1B-6E7A-4050-A8AE-234D22538F46}" srcOrd="1" destOrd="0" presId="urn:microsoft.com/office/officeart/2018/2/layout/IconCircleList"/>
    <dgm:cxn modelId="{D9A96392-65A1-E44A-BE78-8A484BA82A48}" type="presParOf" srcId="{2635DFA6-A9C0-40B0-9CD1-C72B1F557888}" destId="{6D616E01-6755-4F38-AABD-5705641BB6E2}" srcOrd="2" destOrd="0" presId="urn:microsoft.com/office/officeart/2018/2/layout/IconCircleList"/>
    <dgm:cxn modelId="{50924A88-D3F1-3942-A962-15617D7705B0}" type="presParOf" srcId="{6D616E01-6755-4F38-AABD-5705641BB6E2}" destId="{A47C3BD9-FCE6-4C88-BA93-59623E84B401}" srcOrd="0" destOrd="0" presId="urn:microsoft.com/office/officeart/2018/2/layout/IconCircleList"/>
    <dgm:cxn modelId="{6D60E945-EF0A-0443-A9B2-4F7B3B2B5376}" type="presParOf" srcId="{6D616E01-6755-4F38-AABD-5705641BB6E2}" destId="{5CC859B3-A522-4B8E-B500-75DA729DCDB7}" srcOrd="1" destOrd="0" presId="urn:microsoft.com/office/officeart/2018/2/layout/IconCircleList"/>
    <dgm:cxn modelId="{63B66A28-4FF8-FC41-BB64-4E6B95E27451}" type="presParOf" srcId="{6D616E01-6755-4F38-AABD-5705641BB6E2}" destId="{493324F7-B011-4B9A-A8C5-D5C9DC541C42}" srcOrd="2" destOrd="0" presId="urn:microsoft.com/office/officeart/2018/2/layout/IconCircleList"/>
    <dgm:cxn modelId="{D2A19C3D-F4ED-914A-BCB1-FE1351E8DC31}" type="presParOf" srcId="{6D616E01-6755-4F38-AABD-5705641BB6E2}" destId="{4184965F-9836-4077-9B8D-B8CE43C4E47B}" srcOrd="3" destOrd="0" presId="urn:microsoft.com/office/officeart/2018/2/layout/IconCircleList"/>
    <dgm:cxn modelId="{4DC11064-A858-AE4E-9BD1-A31EA191F916}" type="presParOf" srcId="{2635DFA6-A9C0-40B0-9CD1-C72B1F557888}" destId="{8B2C01F6-37D1-4756-96B5-884D04C2BCB3}" srcOrd="3" destOrd="0" presId="urn:microsoft.com/office/officeart/2018/2/layout/IconCircleList"/>
    <dgm:cxn modelId="{A0B7FF62-098A-6C4E-913D-9D4006CF2497}" type="presParOf" srcId="{2635DFA6-A9C0-40B0-9CD1-C72B1F557888}" destId="{58B7889D-1038-4FB5-83DE-70D6F2F84E32}" srcOrd="4" destOrd="0" presId="urn:microsoft.com/office/officeart/2018/2/layout/IconCircleList"/>
    <dgm:cxn modelId="{EB036F49-F29C-914F-A0D4-1A87E9CDF82B}" type="presParOf" srcId="{58B7889D-1038-4FB5-83DE-70D6F2F84E32}" destId="{32286543-EED7-4374-999B-AC51C2648E6B}" srcOrd="0" destOrd="0" presId="urn:microsoft.com/office/officeart/2018/2/layout/IconCircleList"/>
    <dgm:cxn modelId="{BC513DCB-6122-CF4F-96A6-F140386AFC8F}" type="presParOf" srcId="{58B7889D-1038-4FB5-83DE-70D6F2F84E32}" destId="{CBADE52F-538F-4848-8DEC-BDB20D7A8B43}" srcOrd="1" destOrd="0" presId="urn:microsoft.com/office/officeart/2018/2/layout/IconCircleList"/>
    <dgm:cxn modelId="{64B7BE67-9B06-C347-9743-01D8865FF302}" type="presParOf" srcId="{58B7889D-1038-4FB5-83DE-70D6F2F84E32}" destId="{FA219071-E595-46B9-972D-7945DD644DD0}" srcOrd="2" destOrd="0" presId="urn:microsoft.com/office/officeart/2018/2/layout/IconCircleList"/>
    <dgm:cxn modelId="{7C7F4C20-35D5-F244-8959-C63E2B59E932}" type="presParOf" srcId="{58B7889D-1038-4FB5-83DE-70D6F2F84E32}" destId="{FA339816-5C15-4DE0-8D83-90A8B8094159}" srcOrd="3" destOrd="0" presId="urn:microsoft.com/office/officeart/2018/2/layout/IconCircleList"/>
    <dgm:cxn modelId="{B745C7BA-4D9F-5141-A23B-6875654E9BF5}" type="presParOf" srcId="{2635DFA6-A9C0-40B0-9CD1-C72B1F557888}" destId="{8C62232A-0350-4309-8DC6-3400C9423FFD}" srcOrd="5" destOrd="0" presId="urn:microsoft.com/office/officeart/2018/2/layout/IconCircleList"/>
    <dgm:cxn modelId="{5A243437-0039-AE46-BF6D-78C49F00F2EB}" type="presParOf" srcId="{2635DFA6-A9C0-40B0-9CD1-C72B1F557888}" destId="{8A245EE5-3401-4BC7-B33C-519401A3AD16}" srcOrd="6" destOrd="0" presId="urn:microsoft.com/office/officeart/2018/2/layout/IconCircleList"/>
    <dgm:cxn modelId="{3C13FF23-EF6A-6C4E-B62F-0D7C598CD21A}" type="presParOf" srcId="{8A245EE5-3401-4BC7-B33C-519401A3AD16}" destId="{9513193D-73C8-4EBD-AED3-3B05E3F378CB}" srcOrd="0" destOrd="0" presId="urn:microsoft.com/office/officeart/2018/2/layout/IconCircleList"/>
    <dgm:cxn modelId="{D93D5CEF-0BAD-B843-B28F-7A338FB7C402}" type="presParOf" srcId="{8A245EE5-3401-4BC7-B33C-519401A3AD16}" destId="{2B88E766-2C27-4F9D-959A-428E28B0C363}" srcOrd="1" destOrd="0" presId="urn:microsoft.com/office/officeart/2018/2/layout/IconCircleList"/>
    <dgm:cxn modelId="{B5484669-34AB-ED45-8B7E-E873DE48C332}" type="presParOf" srcId="{8A245EE5-3401-4BC7-B33C-519401A3AD16}" destId="{43CFAF7E-EAA5-4AA4-8CB3-DD5B287767D5}" srcOrd="2" destOrd="0" presId="urn:microsoft.com/office/officeart/2018/2/layout/IconCircleList"/>
    <dgm:cxn modelId="{5969AB66-262E-2E4D-8D91-315010709713}" type="presParOf" srcId="{8A245EE5-3401-4BC7-B33C-519401A3AD16}" destId="{94306F0B-95C0-48BF-97E3-1D6C5C0F16D7}" srcOrd="3" destOrd="0" presId="urn:microsoft.com/office/officeart/2018/2/layout/IconCircleList"/>
    <dgm:cxn modelId="{D9A1879E-4E9F-9348-A94D-BC85C1BED88B}" type="presParOf" srcId="{2635DFA6-A9C0-40B0-9CD1-C72B1F557888}" destId="{B28F12AE-B555-41BE-9CBF-5D9BC5834637}" srcOrd="7" destOrd="0" presId="urn:microsoft.com/office/officeart/2018/2/layout/IconCircleList"/>
    <dgm:cxn modelId="{7DC74102-CDDB-954A-B770-F70D985A3D9A}" type="presParOf" srcId="{2635DFA6-A9C0-40B0-9CD1-C72B1F557888}" destId="{36F5872A-5B81-443E-8550-875D0FC9F9DD}" srcOrd="8" destOrd="0" presId="urn:microsoft.com/office/officeart/2018/2/layout/IconCircleList"/>
    <dgm:cxn modelId="{8F85E5C4-B6DA-AB41-81C1-1BA07A5123EC}" type="presParOf" srcId="{36F5872A-5B81-443E-8550-875D0FC9F9DD}" destId="{905B7A21-334B-43D2-BE65-94F5FA3C13B3}" srcOrd="0" destOrd="0" presId="urn:microsoft.com/office/officeart/2018/2/layout/IconCircleList"/>
    <dgm:cxn modelId="{8B0C24C9-CDFD-6342-929F-F16F55F17843}" type="presParOf" srcId="{36F5872A-5B81-443E-8550-875D0FC9F9DD}" destId="{2D9DC70B-F149-4B49-B928-26D259C053AB}" srcOrd="1" destOrd="0" presId="urn:microsoft.com/office/officeart/2018/2/layout/IconCircleList"/>
    <dgm:cxn modelId="{95E09875-ACE5-B943-A569-4270BD4E2335}" type="presParOf" srcId="{36F5872A-5B81-443E-8550-875D0FC9F9DD}" destId="{A1EB9D49-F915-4AC4-83E0-CBD5C3534725}" srcOrd="2" destOrd="0" presId="urn:microsoft.com/office/officeart/2018/2/layout/IconCircleList"/>
    <dgm:cxn modelId="{B88DE85A-E3AA-7044-A0B1-69D64EE1545B}" type="presParOf" srcId="{36F5872A-5B81-443E-8550-875D0FC9F9DD}" destId="{90055438-C22A-4961-B64F-4AFE794910B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15F6B0D-7C1A-4A87-93F8-909577AB0C7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316C03B-AF85-49F7-80B0-10628C3593E9}">
      <dgm:prSet/>
      <dgm:spPr/>
      <dgm:t>
        <a:bodyPr/>
        <a:lstStyle/>
        <a:p>
          <a:r>
            <a:rPr lang="en-US"/>
            <a:t>To do lists</a:t>
          </a:r>
        </a:p>
      </dgm:t>
    </dgm:pt>
    <dgm:pt modelId="{103CBFC0-3D9A-41F4-9D71-13B1EE0F023B}" type="parTrans" cxnId="{3A774058-2CA1-4CAB-83F3-80FDC8DCF3BA}">
      <dgm:prSet/>
      <dgm:spPr/>
      <dgm:t>
        <a:bodyPr/>
        <a:lstStyle/>
        <a:p>
          <a:endParaRPr lang="en-US"/>
        </a:p>
      </dgm:t>
    </dgm:pt>
    <dgm:pt modelId="{50A27396-1A29-49C7-B257-9DD9B14B282F}" type="sibTrans" cxnId="{3A774058-2CA1-4CAB-83F3-80FDC8DCF3BA}">
      <dgm:prSet/>
      <dgm:spPr/>
      <dgm:t>
        <a:bodyPr/>
        <a:lstStyle/>
        <a:p>
          <a:endParaRPr lang="en-US"/>
        </a:p>
      </dgm:t>
    </dgm:pt>
    <dgm:pt modelId="{6E2C3766-6ED6-48A0-B16D-AC71D447A721}">
      <dgm:prSet/>
      <dgm:spPr/>
      <dgm:t>
        <a:bodyPr/>
        <a:lstStyle/>
        <a:p>
          <a:r>
            <a:rPr lang="en-US" dirty="0"/>
            <a:t>Prioritizing tasks ( e.g. urgent, important, not important)</a:t>
          </a:r>
        </a:p>
      </dgm:t>
    </dgm:pt>
    <dgm:pt modelId="{684D4CDB-AB09-4644-88BC-EC06E9F22D34}" type="parTrans" cxnId="{2F575471-043D-4583-B100-49BA82121C00}">
      <dgm:prSet/>
      <dgm:spPr/>
      <dgm:t>
        <a:bodyPr/>
        <a:lstStyle/>
        <a:p>
          <a:endParaRPr lang="en-US"/>
        </a:p>
      </dgm:t>
    </dgm:pt>
    <dgm:pt modelId="{B5D39162-AA4B-4497-856D-446C0777892A}" type="sibTrans" cxnId="{2F575471-043D-4583-B100-49BA82121C00}">
      <dgm:prSet/>
      <dgm:spPr/>
      <dgm:t>
        <a:bodyPr/>
        <a:lstStyle/>
        <a:p>
          <a:endParaRPr lang="en-US"/>
        </a:p>
      </dgm:t>
    </dgm:pt>
    <dgm:pt modelId="{2545AE75-B418-49D8-A95D-D274A516417F}">
      <dgm:prSet/>
      <dgm:spPr/>
      <dgm:t>
        <a:bodyPr/>
        <a:lstStyle/>
        <a:p>
          <a:r>
            <a:rPr lang="en-US" dirty="0"/>
            <a:t>Time blocking-setting specific times for each task</a:t>
          </a:r>
        </a:p>
      </dgm:t>
    </dgm:pt>
    <dgm:pt modelId="{4FD1B062-57CA-4FFF-9D41-7A75674A303F}" type="parTrans" cxnId="{AC9D3850-62EE-4BD2-A82D-A803AD6D2C67}">
      <dgm:prSet/>
      <dgm:spPr/>
      <dgm:t>
        <a:bodyPr/>
        <a:lstStyle/>
        <a:p>
          <a:endParaRPr lang="en-US"/>
        </a:p>
      </dgm:t>
    </dgm:pt>
    <dgm:pt modelId="{E1F7CDD7-3994-45B2-A4B9-3B7C8F66124B}" type="sibTrans" cxnId="{AC9D3850-62EE-4BD2-A82D-A803AD6D2C67}">
      <dgm:prSet/>
      <dgm:spPr/>
      <dgm:t>
        <a:bodyPr/>
        <a:lstStyle/>
        <a:p>
          <a:endParaRPr lang="en-US"/>
        </a:p>
      </dgm:t>
    </dgm:pt>
    <dgm:pt modelId="{DBBFCE35-0F7B-4087-B8D1-9673005856EA}">
      <dgm:prSet/>
      <dgm:spPr/>
      <dgm:t>
        <a:bodyPr/>
        <a:lstStyle/>
        <a:p>
          <a:r>
            <a:rPr lang="en-US" dirty="0"/>
            <a:t>Pomodoro techniques-25 mins work, 5 mins break</a:t>
          </a:r>
        </a:p>
      </dgm:t>
    </dgm:pt>
    <dgm:pt modelId="{52228F6A-368F-4ECC-93DA-B97D819D871B}" type="parTrans" cxnId="{B09B7292-DFDE-4747-81FE-5544557624C2}">
      <dgm:prSet/>
      <dgm:spPr/>
      <dgm:t>
        <a:bodyPr/>
        <a:lstStyle/>
        <a:p>
          <a:endParaRPr lang="en-US"/>
        </a:p>
      </dgm:t>
    </dgm:pt>
    <dgm:pt modelId="{0E482332-3D25-47B8-A5E9-6FE0217EBFBA}" type="sibTrans" cxnId="{B09B7292-DFDE-4747-81FE-5544557624C2}">
      <dgm:prSet/>
      <dgm:spPr/>
      <dgm:t>
        <a:bodyPr/>
        <a:lstStyle/>
        <a:p>
          <a:endParaRPr lang="en-US"/>
        </a:p>
      </dgm:t>
    </dgm:pt>
    <dgm:pt modelId="{72987B5F-3A55-4F95-A9B0-0AEE2F69044F}">
      <dgm:prSet/>
      <dgm:spPr/>
      <dgm:t>
        <a:bodyPr/>
        <a:lstStyle/>
        <a:p>
          <a:r>
            <a:rPr lang="en-US" dirty="0"/>
            <a:t>Avoid multitasking-focus on one task at a time </a:t>
          </a:r>
        </a:p>
      </dgm:t>
    </dgm:pt>
    <dgm:pt modelId="{334DE906-8AFD-48BD-A282-B7A6141E50E0}" type="parTrans" cxnId="{7E678FA9-0039-420D-B8ED-0C61FA765811}">
      <dgm:prSet/>
      <dgm:spPr/>
      <dgm:t>
        <a:bodyPr/>
        <a:lstStyle/>
        <a:p>
          <a:endParaRPr lang="en-US"/>
        </a:p>
      </dgm:t>
    </dgm:pt>
    <dgm:pt modelId="{E79EA00B-CA27-4E6E-97EC-1649882FDD4A}" type="sibTrans" cxnId="{7E678FA9-0039-420D-B8ED-0C61FA765811}">
      <dgm:prSet/>
      <dgm:spPr/>
      <dgm:t>
        <a:bodyPr/>
        <a:lstStyle/>
        <a:p>
          <a:endParaRPr lang="en-US"/>
        </a:p>
      </dgm:t>
    </dgm:pt>
    <dgm:pt modelId="{BA65A323-26F6-4F4E-AE29-3D5DF2066DA0}" type="pres">
      <dgm:prSet presAssocID="{315F6B0D-7C1A-4A87-93F8-909577AB0C7A}" presName="outerComposite" presStyleCnt="0">
        <dgm:presLayoutVars>
          <dgm:chMax val="5"/>
          <dgm:dir/>
          <dgm:resizeHandles val="exact"/>
        </dgm:presLayoutVars>
      </dgm:prSet>
      <dgm:spPr/>
    </dgm:pt>
    <dgm:pt modelId="{9C822C8F-09E6-9F4E-84A4-0F808C02E324}" type="pres">
      <dgm:prSet presAssocID="{315F6B0D-7C1A-4A87-93F8-909577AB0C7A}" presName="dummyMaxCanvas" presStyleCnt="0">
        <dgm:presLayoutVars/>
      </dgm:prSet>
      <dgm:spPr/>
    </dgm:pt>
    <dgm:pt modelId="{77B5D5B4-B36D-7849-B479-B4D5BCEC7521}" type="pres">
      <dgm:prSet presAssocID="{315F6B0D-7C1A-4A87-93F8-909577AB0C7A}" presName="FiveNodes_1" presStyleLbl="node1" presStyleIdx="0" presStyleCnt="5">
        <dgm:presLayoutVars>
          <dgm:bulletEnabled val="1"/>
        </dgm:presLayoutVars>
      </dgm:prSet>
      <dgm:spPr/>
    </dgm:pt>
    <dgm:pt modelId="{5C557BB2-2B4C-7446-84C8-E97F2C8C4352}" type="pres">
      <dgm:prSet presAssocID="{315F6B0D-7C1A-4A87-93F8-909577AB0C7A}" presName="FiveNodes_2" presStyleLbl="node1" presStyleIdx="1" presStyleCnt="5">
        <dgm:presLayoutVars>
          <dgm:bulletEnabled val="1"/>
        </dgm:presLayoutVars>
      </dgm:prSet>
      <dgm:spPr/>
    </dgm:pt>
    <dgm:pt modelId="{D06692D5-5E99-C345-9BAC-9B0E798CB33B}" type="pres">
      <dgm:prSet presAssocID="{315F6B0D-7C1A-4A87-93F8-909577AB0C7A}" presName="FiveNodes_3" presStyleLbl="node1" presStyleIdx="2" presStyleCnt="5">
        <dgm:presLayoutVars>
          <dgm:bulletEnabled val="1"/>
        </dgm:presLayoutVars>
      </dgm:prSet>
      <dgm:spPr/>
    </dgm:pt>
    <dgm:pt modelId="{ED196916-D6CE-0243-9DEF-DAE9829E398C}" type="pres">
      <dgm:prSet presAssocID="{315F6B0D-7C1A-4A87-93F8-909577AB0C7A}" presName="FiveNodes_4" presStyleLbl="node1" presStyleIdx="3" presStyleCnt="5">
        <dgm:presLayoutVars>
          <dgm:bulletEnabled val="1"/>
        </dgm:presLayoutVars>
      </dgm:prSet>
      <dgm:spPr/>
    </dgm:pt>
    <dgm:pt modelId="{FC837012-0124-C84F-8D0A-91C9EDC718A4}" type="pres">
      <dgm:prSet presAssocID="{315F6B0D-7C1A-4A87-93F8-909577AB0C7A}" presName="FiveNodes_5" presStyleLbl="node1" presStyleIdx="4" presStyleCnt="5">
        <dgm:presLayoutVars>
          <dgm:bulletEnabled val="1"/>
        </dgm:presLayoutVars>
      </dgm:prSet>
      <dgm:spPr/>
    </dgm:pt>
    <dgm:pt modelId="{433C3162-7418-B14B-A545-C243C15FD400}" type="pres">
      <dgm:prSet presAssocID="{315F6B0D-7C1A-4A87-93F8-909577AB0C7A}" presName="FiveConn_1-2" presStyleLbl="fgAccFollowNode1" presStyleIdx="0" presStyleCnt="4">
        <dgm:presLayoutVars>
          <dgm:bulletEnabled val="1"/>
        </dgm:presLayoutVars>
      </dgm:prSet>
      <dgm:spPr/>
    </dgm:pt>
    <dgm:pt modelId="{95BE0E65-29FB-F04B-8884-66CE5BB5A217}" type="pres">
      <dgm:prSet presAssocID="{315F6B0D-7C1A-4A87-93F8-909577AB0C7A}" presName="FiveConn_2-3" presStyleLbl="fgAccFollowNode1" presStyleIdx="1" presStyleCnt="4">
        <dgm:presLayoutVars>
          <dgm:bulletEnabled val="1"/>
        </dgm:presLayoutVars>
      </dgm:prSet>
      <dgm:spPr/>
    </dgm:pt>
    <dgm:pt modelId="{F807D0CD-2A6E-654E-9C02-11B8A9AF5AFF}" type="pres">
      <dgm:prSet presAssocID="{315F6B0D-7C1A-4A87-93F8-909577AB0C7A}" presName="FiveConn_3-4" presStyleLbl="fgAccFollowNode1" presStyleIdx="2" presStyleCnt="4">
        <dgm:presLayoutVars>
          <dgm:bulletEnabled val="1"/>
        </dgm:presLayoutVars>
      </dgm:prSet>
      <dgm:spPr/>
    </dgm:pt>
    <dgm:pt modelId="{AE0A57CA-D405-944A-A2A4-9F3E16835C66}" type="pres">
      <dgm:prSet presAssocID="{315F6B0D-7C1A-4A87-93F8-909577AB0C7A}" presName="FiveConn_4-5" presStyleLbl="fgAccFollowNode1" presStyleIdx="3" presStyleCnt="4">
        <dgm:presLayoutVars>
          <dgm:bulletEnabled val="1"/>
        </dgm:presLayoutVars>
      </dgm:prSet>
      <dgm:spPr/>
    </dgm:pt>
    <dgm:pt modelId="{E820A6E2-53C9-704B-A97D-BD2799B77FA7}" type="pres">
      <dgm:prSet presAssocID="{315F6B0D-7C1A-4A87-93F8-909577AB0C7A}" presName="FiveNodes_1_text" presStyleLbl="node1" presStyleIdx="4" presStyleCnt="5">
        <dgm:presLayoutVars>
          <dgm:bulletEnabled val="1"/>
        </dgm:presLayoutVars>
      </dgm:prSet>
      <dgm:spPr/>
    </dgm:pt>
    <dgm:pt modelId="{89DCF342-581F-1E46-B247-106CD253860A}" type="pres">
      <dgm:prSet presAssocID="{315F6B0D-7C1A-4A87-93F8-909577AB0C7A}" presName="FiveNodes_2_text" presStyleLbl="node1" presStyleIdx="4" presStyleCnt="5">
        <dgm:presLayoutVars>
          <dgm:bulletEnabled val="1"/>
        </dgm:presLayoutVars>
      </dgm:prSet>
      <dgm:spPr/>
    </dgm:pt>
    <dgm:pt modelId="{32F2705C-30C9-9541-8AD7-E8A29B5DBECF}" type="pres">
      <dgm:prSet presAssocID="{315F6B0D-7C1A-4A87-93F8-909577AB0C7A}" presName="FiveNodes_3_text" presStyleLbl="node1" presStyleIdx="4" presStyleCnt="5">
        <dgm:presLayoutVars>
          <dgm:bulletEnabled val="1"/>
        </dgm:presLayoutVars>
      </dgm:prSet>
      <dgm:spPr/>
    </dgm:pt>
    <dgm:pt modelId="{0B627E73-28D6-5446-A549-94B8BDD50E21}" type="pres">
      <dgm:prSet presAssocID="{315F6B0D-7C1A-4A87-93F8-909577AB0C7A}" presName="FiveNodes_4_text" presStyleLbl="node1" presStyleIdx="4" presStyleCnt="5">
        <dgm:presLayoutVars>
          <dgm:bulletEnabled val="1"/>
        </dgm:presLayoutVars>
      </dgm:prSet>
      <dgm:spPr/>
    </dgm:pt>
    <dgm:pt modelId="{CEBEBE15-A826-5149-B27B-AEBD907C199E}" type="pres">
      <dgm:prSet presAssocID="{315F6B0D-7C1A-4A87-93F8-909577AB0C7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D3600A1E-A861-534D-A11E-257790CD88AB}" type="presOf" srcId="{DBBFCE35-0F7B-4087-B8D1-9673005856EA}" destId="{ED196916-D6CE-0243-9DEF-DAE9829E398C}" srcOrd="0" destOrd="0" presId="urn:microsoft.com/office/officeart/2005/8/layout/vProcess5"/>
    <dgm:cxn modelId="{F205853D-411F-0B4E-86AF-58E0584A85ED}" type="presOf" srcId="{72987B5F-3A55-4F95-A9B0-0AEE2F69044F}" destId="{FC837012-0124-C84F-8D0A-91C9EDC718A4}" srcOrd="0" destOrd="0" presId="urn:microsoft.com/office/officeart/2005/8/layout/vProcess5"/>
    <dgm:cxn modelId="{7E3FE04C-7426-DB42-B98E-7A0FFBBAD8C4}" type="presOf" srcId="{0316C03B-AF85-49F7-80B0-10628C3593E9}" destId="{E820A6E2-53C9-704B-A97D-BD2799B77FA7}" srcOrd="1" destOrd="0" presId="urn:microsoft.com/office/officeart/2005/8/layout/vProcess5"/>
    <dgm:cxn modelId="{AC9D3850-62EE-4BD2-A82D-A803AD6D2C67}" srcId="{315F6B0D-7C1A-4A87-93F8-909577AB0C7A}" destId="{2545AE75-B418-49D8-A95D-D274A516417F}" srcOrd="2" destOrd="0" parTransId="{4FD1B062-57CA-4FFF-9D41-7A75674A303F}" sibTransId="{E1F7CDD7-3994-45B2-A4B9-3B7C8F66124B}"/>
    <dgm:cxn modelId="{3A774058-2CA1-4CAB-83F3-80FDC8DCF3BA}" srcId="{315F6B0D-7C1A-4A87-93F8-909577AB0C7A}" destId="{0316C03B-AF85-49F7-80B0-10628C3593E9}" srcOrd="0" destOrd="0" parTransId="{103CBFC0-3D9A-41F4-9D71-13B1EE0F023B}" sibTransId="{50A27396-1A29-49C7-B257-9DD9B14B282F}"/>
    <dgm:cxn modelId="{2492E761-54E1-2F4E-8965-76114FAC14FB}" type="presOf" srcId="{B5D39162-AA4B-4497-856D-446C0777892A}" destId="{95BE0E65-29FB-F04B-8884-66CE5BB5A217}" srcOrd="0" destOrd="0" presId="urn:microsoft.com/office/officeart/2005/8/layout/vProcess5"/>
    <dgm:cxn modelId="{237A396D-0588-024F-8B0B-DC6A0097EF72}" type="presOf" srcId="{0E482332-3D25-47B8-A5E9-6FE0217EBFBA}" destId="{AE0A57CA-D405-944A-A2A4-9F3E16835C66}" srcOrd="0" destOrd="0" presId="urn:microsoft.com/office/officeart/2005/8/layout/vProcess5"/>
    <dgm:cxn modelId="{2F575471-043D-4583-B100-49BA82121C00}" srcId="{315F6B0D-7C1A-4A87-93F8-909577AB0C7A}" destId="{6E2C3766-6ED6-48A0-B16D-AC71D447A721}" srcOrd="1" destOrd="0" parTransId="{684D4CDB-AB09-4644-88BC-EC06E9F22D34}" sibTransId="{B5D39162-AA4B-4497-856D-446C0777892A}"/>
    <dgm:cxn modelId="{B09B7292-DFDE-4747-81FE-5544557624C2}" srcId="{315F6B0D-7C1A-4A87-93F8-909577AB0C7A}" destId="{DBBFCE35-0F7B-4087-B8D1-9673005856EA}" srcOrd="3" destOrd="0" parTransId="{52228F6A-368F-4ECC-93DA-B97D819D871B}" sibTransId="{0E482332-3D25-47B8-A5E9-6FE0217EBFBA}"/>
    <dgm:cxn modelId="{51C78B94-6FF8-E348-BECF-DD966A910B9D}" type="presOf" srcId="{315F6B0D-7C1A-4A87-93F8-909577AB0C7A}" destId="{BA65A323-26F6-4F4E-AE29-3D5DF2066DA0}" srcOrd="0" destOrd="0" presId="urn:microsoft.com/office/officeart/2005/8/layout/vProcess5"/>
    <dgm:cxn modelId="{32237096-56D8-B24E-B628-BA2E936F9BAF}" type="presOf" srcId="{E1F7CDD7-3994-45B2-A4B9-3B7C8F66124B}" destId="{F807D0CD-2A6E-654E-9C02-11B8A9AF5AFF}" srcOrd="0" destOrd="0" presId="urn:microsoft.com/office/officeart/2005/8/layout/vProcess5"/>
    <dgm:cxn modelId="{C521139D-E01A-6846-ADD9-BA6CDA2EDCB9}" type="presOf" srcId="{2545AE75-B418-49D8-A95D-D274A516417F}" destId="{D06692D5-5E99-C345-9BAC-9B0E798CB33B}" srcOrd="0" destOrd="0" presId="urn:microsoft.com/office/officeart/2005/8/layout/vProcess5"/>
    <dgm:cxn modelId="{7E678FA9-0039-420D-B8ED-0C61FA765811}" srcId="{315F6B0D-7C1A-4A87-93F8-909577AB0C7A}" destId="{72987B5F-3A55-4F95-A9B0-0AEE2F69044F}" srcOrd="4" destOrd="0" parTransId="{334DE906-8AFD-48BD-A282-B7A6141E50E0}" sibTransId="{E79EA00B-CA27-4E6E-97EC-1649882FDD4A}"/>
    <dgm:cxn modelId="{E88D90B5-BF6E-8849-B01B-2474065B4FE9}" type="presOf" srcId="{2545AE75-B418-49D8-A95D-D274A516417F}" destId="{32F2705C-30C9-9541-8AD7-E8A29B5DBECF}" srcOrd="1" destOrd="0" presId="urn:microsoft.com/office/officeart/2005/8/layout/vProcess5"/>
    <dgm:cxn modelId="{2D9F0EBC-7794-F947-BD43-771CF440F7FE}" type="presOf" srcId="{6E2C3766-6ED6-48A0-B16D-AC71D447A721}" destId="{89DCF342-581F-1E46-B247-106CD253860A}" srcOrd="1" destOrd="0" presId="urn:microsoft.com/office/officeart/2005/8/layout/vProcess5"/>
    <dgm:cxn modelId="{1020EEBC-93A2-8C4A-93C3-985B940D831F}" type="presOf" srcId="{0316C03B-AF85-49F7-80B0-10628C3593E9}" destId="{77B5D5B4-B36D-7849-B479-B4D5BCEC7521}" srcOrd="0" destOrd="0" presId="urn:microsoft.com/office/officeart/2005/8/layout/vProcess5"/>
    <dgm:cxn modelId="{CB325DC3-FBDF-C842-ADD7-1B715C3C539C}" type="presOf" srcId="{72987B5F-3A55-4F95-A9B0-0AEE2F69044F}" destId="{CEBEBE15-A826-5149-B27B-AEBD907C199E}" srcOrd="1" destOrd="0" presId="urn:microsoft.com/office/officeart/2005/8/layout/vProcess5"/>
    <dgm:cxn modelId="{062C6FD8-5C5D-2048-B27B-F5AEF7CF7529}" type="presOf" srcId="{DBBFCE35-0F7B-4087-B8D1-9673005856EA}" destId="{0B627E73-28D6-5446-A549-94B8BDD50E21}" srcOrd="1" destOrd="0" presId="urn:microsoft.com/office/officeart/2005/8/layout/vProcess5"/>
    <dgm:cxn modelId="{C41D63DA-8655-6747-8078-490F5280AD83}" type="presOf" srcId="{50A27396-1A29-49C7-B257-9DD9B14B282F}" destId="{433C3162-7418-B14B-A545-C243C15FD400}" srcOrd="0" destOrd="0" presId="urn:microsoft.com/office/officeart/2005/8/layout/vProcess5"/>
    <dgm:cxn modelId="{E282E1EB-88A5-484C-9EF3-BF3E5B914B17}" type="presOf" srcId="{6E2C3766-6ED6-48A0-B16D-AC71D447A721}" destId="{5C557BB2-2B4C-7446-84C8-E97F2C8C4352}" srcOrd="0" destOrd="0" presId="urn:microsoft.com/office/officeart/2005/8/layout/vProcess5"/>
    <dgm:cxn modelId="{9388D938-6F20-5845-B1ED-D23CB8A62C3E}" type="presParOf" srcId="{BA65A323-26F6-4F4E-AE29-3D5DF2066DA0}" destId="{9C822C8F-09E6-9F4E-84A4-0F808C02E324}" srcOrd="0" destOrd="0" presId="urn:microsoft.com/office/officeart/2005/8/layout/vProcess5"/>
    <dgm:cxn modelId="{8D5A0B5D-3F8B-2B43-8435-27BE259D0B4B}" type="presParOf" srcId="{BA65A323-26F6-4F4E-AE29-3D5DF2066DA0}" destId="{77B5D5B4-B36D-7849-B479-B4D5BCEC7521}" srcOrd="1" destOrd="0" presId="urn:microsoft.com/office/officeart/2005/8/layout/vProcess5"/>
    <dgm:cxn modelId="{941AC9EB-8B02-274D-887A-E93ED9EDA9CC}" type="presParOf" srcId="{BA65A323-26F6-4F4E-AE29-3D5DF2066DA0}" destId="{5C557BB2-2B4C-7446-84C8-E97F2C8C4352}" srcOrd="2" destOrd="0" presId="urn:microsoft.com/office/officeart/2005/8/layout/vProcess5"/>
    <dgm:cxn modelId="{E8B8BA17-C547-BE40-A04B-2D44FAB1EA18}" type="presParOf" srcId="{BA65A323-26F6-4F4E-AE29-3D5DF2066DA0}" destId="{D06692D5-5E99-C345-9BAC-9B0E798CB33B}" srcOrd="3" destOrd="0" presId="urn:microsoft.com/office/officeart/2005/8/layout/vProcess5"/>
    <dgm:cxn modelId="{EC57B4A2-CD21-FF42-A4FF-12413F470B39}" type="presParOf" srcId="{BA65A323-26F6-4F4E-AE29-3D5DF2066DA0}" destId="{ED196916-D6CE-0243-9DEF-DAE9829E398C}" srcOrd="4" destOrd="0" presId="urn:microsoft.com/office/officeart/2005/8/layout/vProcess5"/>
    <dgm:cxn modelId="{8F720B2D-FFA7-DD49-8471-13542762C135}" type="presParOf" srcId="{BA65A323-26F6-4F4E-AE29-3D5DF2066DA0}" destId="{FC837012-0124-C84F-8D0A-91C9EDC718A4}" srcOrd="5" destOrd="0" presId="urn:microsoft.com/office/officeart/2005/8/layout/vProcess5"/>
    <dgm:cxn modelId="{A2DA8631-FE59-7D48-ABDF-B4EBF737705B}" type="presParOf" srcId="{BA65A323-26F6-4F4E-AE29-3D5DF2066DA0}" destId="{433C3162-7418-B14B-A545-C243C15FD400}" srcOrd="6" destOrd="0" presId="urn:microsoft.com/office/officeart/2005/8/layout/vProcess5"/>
    <dgm:cxn modelId="{7F5B05B8-B9B6-1940-B470-1C8A2CC1BA77}" type="presParOf" srcId="{BA65A323-26F6-4F4E-AE29-3D5DF2066DA0}" destId="{95BE0E65-29FB-F04B-8884-66CE5BB5A217}" srcOrd="7" destOrd="0" presId="urn:microsoft.com/office/officeart/2005/8/layout/vProcess5"/>
    <dgm:cxn modelId="{C847688F-760C-314B-9A7E-8E85BBC24C23}" type="presParOf" srcId="{BA65A323-26F6-4F4E-AE29-3D5DF2066DA0}" destId="{F807D0CD-2A6E-654E-9C02-11B8A9AF5AFF}" srcOrd="8" destOrd="0" presId="urn:microsoft.com/office/officeart/2005/8/layout/vProcess5"/>
    <dgm:cxn modelId="{C108FA1E-A200-454C-9D51-9F8E57DFF86B}" type="presParOf" srcId="{BA65A323-26F6-4F4E-AE29-3D5DF2066DA0}" destId="{AE0A57CA-D405-944A-A2A4-9F3E16835C66}" srcOrd="9" destOrd="0" presId="urn:microsoft.com/office/officeart/2005/8/layout/vProcess5"/>
    <dgm:cxn modelId="{65FACADD-05E7-4B43-95AB-E005ABF94EC5}" type="presParOf" srcId="{BA65A323-26F6-4F4E-AE29-3D5DF2066DA0}" destId="{E820A6E2-53C9-704B-A97D-BD2799B77FA7}" srcOrd="10" destOrd="0" presId="urn:microsoft.com/office/officeart/2005/8/layout/vProcess5"/>
    <dgm:cxn modelId="{AF1EA696-A093-D14D-863C-4CD95FF94DA4}" type="presParOf" srcId="{BA65A323-26F6-4F4E-AE29-3D5DF2066DA0}" destId="{89DCF342-581F-1E46-B247-106CD253860A}" srcOrd="11" destOrd="0" presId="urn:microsoft.com/office/officeart/2005/8/layout/vProcess5"/>
    <dgm:cxn modelId="{EC0DFCA5-CA17-5F40-B0C0-1DB635FD6101}" type="presParOf" srcId="{BA65A323-26F6-4F4E-AE29-3D5DF2066DA0}" destId="{32F2705C-30C9-9541-8AD7-E8A29B5DBECF}" srcOrd="12" destOrd="0" presId="urn:microsoft.com/office/officeart/2005/8/layout/vProcess5"/>
    <dgm:cxn modelId="{1BAAFEE0-6DC7-1347-868E-E06524C15918}" type="presParOf" srcId="{BA65A323-26F6-4F4E-AE29-3D5DF2066DA0}" destId="{0B627E73-28D6-5446-A549-94B8BDD50E21}" srcOrd="13" destOrd="0" presId="urn:microsoft.com/office/officeart/2005/8/layout/vProcess5"/>
    <dgm:cxn modelId="{B4B1D96A-1C6F-DA4E-A7B6-F402281456CB}" type="presParOf" srcId="{BA65A323-26F6-4F4E-AE29-3D5DF2066DA0}" destId="{CEBEBE15-A826-5149-B27B-AEBD907C199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7605FD-2CC9-4FC7-B99F-9DB3E5EBB08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4075E4F-DA52-47DC-A160-769B1FBF8EED}">
      <dgm:prSet/>
      <dgm:spPr/>
      <dgm:t>
        <a:bodyPr/>
        <a:lstStyle/>
        <a:p>
          <a:r>
            <a:rPr lang="en-US" dirty="0"/>
            <a:t>Plan your day the night before</a:t>
          </a:r>
        </a:p>
      </dgm:t>
    </dgm:pt>
    <dgm:pt modelId="{765BB9BA-D218-425C-911E-A6596485609B}" type="parTrans" cxnId="{5C73F7CC-D2BE-47CE-A384-9ED8B48A69E0}">
      <dgm:prSet/>
      <dgm:spPr/>
      <dgm:t>
        <a:bodyPr/>
        <a:lstStyle/>
        <a:p>
          <a:endParaRPr lang="en-US"/>
        </a:p>
      </dgm:t>
    </dgm:pt>
    <dgm:pt modelId="{46E30F31-36B5-40BB-BE4E-C4846EAFB76D}" type="sibTrans" cxnId="{5C73F7CC-D2BE-47CE-A384-9ED8B48A69E0}">
      <dgm:prSet/>
      <dgm:spPr/>
      <dgm:t>
        <a:bodyPr/>
        <a:lstStyle/>
        <a:p>
          <a:endParaRPr lang="en-US"/>
        </a:p>
      </dgm:t>
    </dgm:pt>
    <dgm:pt modelId="{C43B082B-DAB6-400B-B27C-29EDBBEBEDB2}">
      <dgm:prSet/>
      <dgm:spPr/>
      <dgm:t>
        <a:bodyPr/>
        <a:lstStyle/>
        <a:p>
          <a:r>
            <a:rPr lang="en-US" dirty="0"/>
            <a:t>Start with the hardest task</a:t>
          </a:r>
        </a:p>
      </dgm:t>
    </dgm:pt>
    <dgm:pt modelId="{E88C8E5C-6B03-4E18-86AF-0B26E9FEF876}" type="parTrans" cxnId="{ADB7E25C-7A71-4389-A2F6-2894EE7817A3}">
      <dgm:prSet/>
      <dgm:spPr/>
      <dgm:t>
        <a:bodyPr/>
        <a:lstStyle/>
        <a:p>
          <a:endParaRPr lang="en-US"/>
        </a:p>
      </dgm:t>
    </dgm:pt>
    <dgm:pt modelId="{05790588-278C-4AD8-91B9-D26473132CEE}" type="sibTrans" cxnId="{ADB7E25C-7A71-4389-A2F6-2894EE7817A3}">
      <dgm:prSet/>
      <dgm:spPr/>
      <dgm:t>
        <a:bodyPr/>
        <a:lstStyle/>
        <a:p>
          <a:endParaRPr lang="en-US"/>
        </a:p>
      </dgm:t>
    </dgm:pt>
    <dgm:pt modelId="{1D78AF52-7F86-4D69-B310-80B08D4A518A}">
      <dgm:prSet/>
      <dgm:spPr/>
      <dgm:t>
        <a:bodyPr/>
        <a:lstStyle/>
        <a:p>
          <a:r>
            <a:rPr lang="en-US" dirty="0"/>
            <a:t>Break big tasks into small steps</a:t>
          </a:r>
        </a:p>
      </dgm:t>
    </dgm:pt>
    <dgm:pt modelId="{997B1BFF-486F-43FC-9A06-EB222291E71B}" type="parTrans" cxnId="{FAA3009F-18B9-4674-856A-353A3526F8E8}">
      <dgm:prSet/>
      <dgm:spPr/>
      <dgm:t>
        <a:bodyPr/>
        <a:lstStyle/>
        <a:p>
          <a:endParaRPr lang="en-US"/>
        </a:p>
      </dgm:t>
    </dgm:pt>
    <dgm:pt modelId="{27052CDF-80F0-4A36-8267-49CCF3C4D541}" type="sibTrans" cxnId="{FAA3009F-18B9-4674-856A-353A3526F8E8}">
      <dgm:prSet/>
      <dgm:spPr/>
      <dgm:t>
        <a:bodyPr/>
        <a:lstStyle/>
        <a:p>
          <a:endParaRPr lang="en-US"/>
        </a:p>
      </dgm:t>
    </dgm:pt>
    <dgm:pt modelId="{C7868B3A-A16A-4D9C-9455-041BBA4914FA}">
      <dgm:prSet/>
      <dgm:spPr/>
      <dgm:t>
        <a:bodyPr/>
        <a:lstStyle/>
        <a:p>
          <a:r>
            <a:rPr lang="en-US" dirty="0"/>
            <a:t>Stay consistent-small efforts add up</a:t>
          </a:r>
        </a:p>
      </dgm:t>
    </dgm:pt>
    <dgm:pt modelId="{AB5C607B-41A3-47C3-A5B2-FF4E62CB2C46}" type="parTrans" cxnId="{B848648B-6DBF-4528-BFE6-F9624480B3BC}">
      <dgm:prSet/>
      <dgm:spPr/>
      <dgm:t>
        <a:bodyPr/>
        <a:lstStyle/>
        <a:p>
          <a:endParaRPr lang="en-US"/>
        </a:p>
      </dgm:t>
    </dgm:pt>
    <dgm:pt modelId="{E1967169-3A53-4A83-A800-861F9624953F}" type="sibTrans" cxnId="{B848648B-6DBF-4528-BFE6-F9624480B3BC}">
      <dgm:prSet/>
      <dgm:spPr/>
      <dgm:t>
        <a:bodyPr/>
        <a:lstStyle/>
        <a:p>
          <a:endParaRPr lang="en-US"/>
        </a:p>
      </dgm:t>
    </dgm:pt>
    <dgm:pt modelId="{45443E66-9945-4BE4-B1B9-134CF2A1EB91}">
      <dgm:prSet/>
      <dgm:spPr/>
      <dgm:t>
        <a:bodyPr/>
        <a:lstStyle/>
        <a:p>
          <a:r>
            <a:rPr lang="en-US" dirty="0"/>
            <a:t>Time is a limited resource-use it wisely </a:t>
          </a:r>
        </a:p>
      </dgm:t>
    </dgm:pt>
    <dgm:pt modelId="{2B935F8A-5446-46A8-91AF-38907341FB21}" type="parTrans" cxnId="{BB709ADE-3EB6-45C4-B8DB-3DB0EAE1F725}">
      <dgm:prSet/>
      <dgm:spPr/>
      <dgm:t>
        <a:bodyPr/>
        <a:lstStyle/>
        <a:p>
          <a:endParaRPr lang="en-US"/>
        </a:p>
      </dgm:t>
    </dgm:pt>
    <dgm:pt modelId="{B3C72E51-5AD4-4255-8D3C-423B9349C315}" type="sibTrans" cxnId="{BB709ADE-3EB6-45C4-B8DB-3DB0EAE1F725}">
      <dgm:prSet/>
      <dgm:spPr/>
      <dgm:t>
        <a:bodyPr/>
        <a:lstStyle/>
        <a:p>
          <a:endParaRPr lang="en-US"/>
        </a:p>
      </dgm:t>
    </dgm:pt>
    <dgm:pt modelId="{C043A034-4FE4-9F46-BBB1-AE544B4E8F91}" type="pres">
      <dgm:prSet presAssocID="{507605FD-2CC9-4FC7-B99F-9DB3E5EBB083}" presName="Name0" presStyleCnt="0">
        <dgm:presLayoutVars>
          <dgm:dir/>
          <dgm:resizeHandles val="exact"/>
        </dgm:presLayoutVars>
      </dgm:prSet>
      <dgm:spPr/>
    </dgm:pt>
    <dgm:pt modelId="{DA0125B5-54C6-024F-966D-B19556D7ECC6}" type="pres">
      <dgm:prSet presAssocID="{D4075E4F-DA52-47DC-A160-769B1FBF8EED}" presName="node" presStyleLbl="node1" presStyleIdx="0" presStyleCnt="5">
        <dgm:presLayoutVars>
          <dgm:bulletEnabled val="1"/>
        </dgm:presLayoutVars>
      </dgm:prSet>
      <dgm:spPr/>
    </dgm:pt>
    <dgm:pt modelId="{96FF5577-8D7F-2E46-8917-47120FEC6E0D}" type="pres">
      <dgm:prSet presAssocID="{46E30F31-36B5-40BB-BE4E-C4846EAFB76D}" presName="sibTrans" presStyleLbl="sibTrans2D1" presStyleIdx="0" presStyleCnt="4"/>
      <dgm:spPr/>
    </dgm:pt>
    <dgm:pt modelId="{3F8E6F72-659D-1347-B7A4-AA9F93367259}" type="pres">
      <dgm:prSet presAssocID="{46E30F31-36B5-40BB-BE4E-C4846EAFB76D}" presName="connectorText" presStyleLbl="sibTrans2D1" presStyleIdx="0" presStyleCnt="4"/>
      <dgm:spPr/>
    </dgm:pt>
    <dgm:pt modelId="{CFCA68CC-A0C6-1644-A0D9-BB12CE40C9BF}" type="pres">
      <dgm:prSet presAssocID="{C43B082B-DAB6-400B-B27C-29EDBBEBEDB2}" presName="node" presStyleLbl="node1" presStyleIdx="1" presStyleCnt="5">
        <dgm:presLayoutVars>
          <dgm:bulletEnabled val="1"/>
        </dgm:presLayoutVars>
      </dgm:prSet>
      <dgm:spPr/>
    </dgm:pt>
    <dgm:pt modelId="{0B39C232-03A5-E14B-8B0E-28381D7FEE0D}" type="pres">
      <dgm:prSet presAssocID="{05790588-278C-4AD8-91B9-D26473132CEE}" presName="sibTrans" presStyleLbl="sibTrans2D1" presStyleIdx="1" presStyleCnt="4"/>
      <dgm:spPr/>
    </dgm:pt>
    <dgm:pt modelId="{291B08D5-A0BD-5A4D-972B-6138362C116C}" type="pres">
      <dgm:prSet presAssocID="{05790588-278C-4AD8-91B9-D26473132CEE}" presName="connectorText" presStyleLbl="sibTrans2D1" presStyleIdx="1" presStyleCnt="4"/>
      <dgm:spPr/>
    </dgm:pt>
    <dgm:pt modelId="{A986E8AF-658A-334E-8EEC-C81FB22E2400}" type="pres">
      <dgm:prSet presAssocID="{1D78AF52-7F86-4D69-B310-80B08D4A518A}" presName="node" presStyleLbl="node1" presStyleIdx="2" presStyleCnt="5">
        <dgm:presLayoutVars>
          <dgm:bulletEnabled val="1"/>
        </dgm:presLayoutVars>
      </dgm:prSet>
      <dgm:spPr/>
    </dgm:pt>
    <dgm:pt modelId="{404C8867-3387-5941-B203-526B86A5C1C6}" type="pres">
      <dgm:prSet presAssocID="{27052CDF-80F0-4A36-8267-49CCF3C4D541}" presName="sibTrans" presStyleLbl="sibTrans2D1" presStyleIdx="2" presStyleCnt="4"/>
      <dgm:spPr/>
    </dgm:pt>
    <dgm:pt modelId="{7CFCC070-CCCF-7242-848E-7E4C324D99A5}" type="pres">
      <dgm:prSet presAssocID="{27052CDF-80F0-4A36-8267-49CCF3C4D541}" presName="connectorText" presStyleLbl="sibTrans2D1" presStyleIdx="2" presStyleCnt="4"/>
      <dgm:spPr/>
    </dgm:pt>
    <dgm:pt modelId="{F9AD0908-DEC1-6C45-A6E7-8A42F710F239}" type="pres">
      <dgm:prSet presAssocID="{C7868B3A-A16A-4D9C-9455-041BBA4914FA}" presName="node" presStyleLbl="node1" presStyleIdx="3" presStyleCnt="5">
        <dgm:presLayoutVars>
          <dgm:bulletEnabled val="1"/>
        </dgm:presLayoutVars>
      </dgm:prSet>
      <dgm:spPr/>
    </dgm:pt>
    <dgm:pt modelId="{806236E1-40DE-5B48-B321-5FF2095F2620}" type="pres">
      <dgm:prSet presAssocID="{E1967169-3A53-4A83-A800-861F9624953F}" presName="sibTrans" presStyleLbl="sibTrans2D1" presStyleIdx="3" presStyleCnt="4"/>
      <dgm:spPr/>
    </dgm:pt>
    <dgm:pt modelId="{05D95E0E-2086-C945-B69E-5989C5BAE821}" type="pres">
      <dgm:prSet presAssocID="{E1967169-3A53-4A83-A800-861F9624953F}" presName="connectorText" presStyleLbl="sibTrans2D1" presStyleIdx="3" presStyleCnt="4"/>
      <dgm:spPr/>
    </dgm:pt>
    <dgm:pt modelId="{3AED1773-49D7-9A49-9BF2-0E8E63689251}" type="pres">
      <dgm:prSet presAssocID="{45443E66-9945-4BE4-B1B9-134CF2A1EB91}" presName="node" presStyleLbl="node1" presStyleIdx="4" presStyleCnt="5">
        <dgm:presLayoutVars>
          <dgm:bulletEnabled val="1"/>
        </dgm:presLayoutVars>
      </dgm:prSet>
      <dgm:spPr/>
    </dgm:pt>
  </dgm:ptLst>
  <dgm:cxnLst>
    <dgm:cxn modelId="{B1D58D04-7DD6-A640-AB74-A114FE719CF8}" type="presOf" srcId="{27052CDF-80F0-4A36-8267-49CCF3C4D541}" destId="{7CFCC070-CCCF-7242-848E-7E4C324D99A5}" srcOrd="1" destOrd="0" presId="urn:microsoft.com/office/officeart/2005/8/layout/process1"/>
    <dgm:cxn modelId="{F7EE4805-F503-184B-B560-BA52DDD5DB2E}" type="presOf" srcId="{27052CDF-80F0-4A36-8267-49CCF3C4D541}" destId="{404C8867-3387-5941-B203-526B86A5C1C6}" srcOrd="0" destOrd="0" presId="urn:microsoft.com/office/officeart/2005/8/layout/process1"/>
    <dgm:cxn modelId="{38B92016-1DA1-724C-BC93-97C10946F720}" type="presOf" srcId="{1D78AF52-7F86-4D69-B310-80B08D4A518A}" destId="{A986E8AF-658A-334E-8EEC-C81FB22E2400}" srcOrd="0" destOrd="0" presId="urn:microsoft.com/office/officeart/2005/8/layout/process1"/>
    <dgm:cxn modelId="{1AF4DB1F-797A-E94C-AFFB-3811AE3D651A}" type="presOf" srcId="{05790588-278C-4AD8-91B9-D26473132CEE}" destId="{291B08D5-A0BD-5A4D-972B-6138362C116C}" srcOrd="1" destOrd="0" presId="urn:microsoft.com/office/officeart/2005/8/layout/process1"/>
    <dgm:cxn modelId="{A1E8322C-AB67-D04B-A881-8C30DF44E04C}" type="presOf" srcId="{C43B082B-DAB6-400B-B27C-29EDBBEBEDB2}" destId="{CFCA68CC-A0C6-1644-A0D9-BB12CE40C9BF}" srcOrd="0" destOrd="0" presId="urn:microsoft.com/office/officeart/2005/8/layout/process1"/>
    <dgm:cxn modelId="{BFCA6943-AFEB-C848-9188-BE26C00F8FDB}" type="presOf" srcId="{45443E66-9945-4BE4-B1B9-134CF2A1EB91}" destId="{3AED1773-49D7-9A49-9BF2-0E8E63689251}" srcOrd="0" destOrd="0" presId="urn:microsoft.com/office/officeart/2005/8/layout/process1"/>
    <dgm:cxn modelId="{98862848-D456-C141-B33A-12BB825420D4}" type="presOf" srcId="{E1967169-3A53-4A83-A800-861F9624953F}" destId="{05D95E0E-2086-C945-B69E-5989C5BAE821}" srcOrd="1" destOrd="0" presId="urn:microsoft.com/office/officeart/2005/8/layout/process1"/>
    <dgm:cxn modelId="{C03F3D50-572D-3F4A-A135-93C5C9CFC301}" type="presOf" srcId="{46E30F31-36B5-40BB-BE4E-C4846EAFB76D}" destId="{3F8E6F72-659D-1347-B7A4-AA9F93367259}" srcOrd="1" destOrd="0" presId="urn:microsoft.com/office/officeart/2005/8/layout/process1"/>
    <dgm:cxn modelId="{ADB7E25C-7A71-4389-A2F6-2894EE7817A3}" srcId="{507605FD-2CC9-4FC7-B99F-9DB3E5EBB083}" destId="{C43B082B-DAB6-400B-B27C-29EDBBEBEDB2}" srcOrd="1" destOrd="0" parTransId="{E88C8E5C-6B03-4E18-86AF-0B26E9FEF876}" sibTransId="{05790588-278C-4AD8-91B9-D26473132CEE}"/>
    <dgm:cxn modelId="{83294B61-B5B0-1A40-9CFC-B14904842B68}" type="presOf" srcId="{E1967169-3A53-4A83-A800-861F9624953F}" destId="{806236E1-40DE-5B48-B321-5FF2095F2620}" srcOrd="0" destOrd="0" presId="urn:microsoft.com/office/officeart/2005/8/layout/process1"/>
    <dgm:cxn modelId="{A4DECF78-8B2B-404E-A2A8-0F1BE5F94735}" type="presOf" srcId="{46E30F31-36B5-40BB-BE4E-C4846EAFB76D}" destId="{96FF5577-8D7F-2E46-8917-47120FEC6E0D}" srcOrd="0" destOrd="0" presId="urn:microsoft.com/office/officeart/2005/8/layout/process1"/>
    <dgm:cxn modelId="{B848648B-6DBF-4528-BFE6-F9624480B3BC}" srcId="{507605FD-2CC9-4FC7-B99F-9DB3E5EBB083}" destId="{C7868B3A-A16A-4D9C-9455-041BBA4914FA}" srcOrd="3" destOrd="0" parTransId="{AB5C607B-41A3-47C3-A5B2-FF4E62CB2C46}" sibTransId="{E1967169-3A53-4A83-A800-861F9624953F}"/>
    <dgm:cxn modelId="{FAA3009F-18B9-4674-856A-353A3526F8E8}" srcId="{507605FD-2CC9-4FC7-B99F-9DB3E5EBB083}" destId="{1D78AF52-7F86-4D69-B310-80B08D4A518A}" srcOrd="2" destOrd="0" parTransId="{997B1BFF-486F-43FC-9A06-EB222291E71B}" sibTransId="{27052CDF-80F0-4A36-8267-49CCF3C4D541}"/>
    <dgm:cxn modelId="{71F92AC3-8B56-D245-BCC4-E01B730394D7}" type="presOf" srcId="{D4075E4F-DA52-47DC-A160-769B1FBF8EED}" destId="{DA0125B5-54C6-024F-966D-B19556D7ECC6}" srcOrd="0" destOrd="0" presId="urn:microsoft.com/office/officeart/2005/8/layout/process1"/>
    <dgm:cxn modelId="{EDDDAACA-1EFE-6144-A89E-616D4EAE20A1}" type="presOf" srcId="{C7868B3A-A16A-4D9C-9455-041BBA4914FA}" destId="{F9AD0908-DEC1-6C45-A6E7-8A42F710F239}" srcOrd="0" destOrd="0" presId="urn:microsoft.com/office/officeart/2005/8/layout/process1"/>
    <dgm:cxn modelId="{5C73F7CC-D2BE-47CE-A384-9ED8B48A69E0}" srcId="{507605FD-2CC9-4FC7-B99F-9DB3E5EBB083}" destId="{D4075E4F-DA52-47DC-A160-769B1FBF8EED}" srcOrd="0" destOrd="0" parTransId="{765BB9BA-D218-425C-911E-A6596485609B}" sibTransId="{46E30F31-36B5-40BB-BE4E-C4846EAFB76D}"/>
    <dgm:cxn modelId="{B194A4D0-F2A7-BA4F-8E3C-010A196B8403}" type="presOf" srcId="{05790588-278C-4AD8-91B9-D26473132CEE}" destId="{0B39C232-03A5-E14B-8B0E-28381D7FEE0D}" srcOrd="0" destOrd="0" presId="urn:microsoft.com/office/officeart/2005/8/layout/process1"/>
    <dgm:cxn modelId="{BB709ADE-3EB6-45C4-B8DB-3DB0EAE1F725}" srcId="{507605FD-2CC9-4FC7-B99F-9DB3E5EBB083}" destId="{45443E66-9945-4BE4-B1B9-134CF2A1EB91}" srcOrd="4" destOrd="0" parTransId="{2B935F8A-5446-46A8-91AF-38907341FB21}" sibTransId="{B3C72E51-5AD4-4255-8D3C-423B9349C315}"/>
    <dgm:cxn modelId="{F0891FF3-A2B0-3743-82E9-37A6C4005EAE}" type="presOf" srcId="{507605FD-2CC9-4FC7-B99F-9DB3E5EBB083}" destId="{C043A034-4FE4-9F46-BBB1-AE544B4E8F91}" srcOrd="0" destOrd="0" presId="urn:microsoft.com/office/officeart/2005/8/layout/process1"/>
    <dgm:cxn modelId="{25AD6399-B78A-BD4D-A46D-7428BF83D2E4}" type="presParOf" srcId="{C043A034-4FE4-9F46-BBB1-AE544B4E8F91}" destId="{DA0125B5-54C6-024F-966D-B19556D7ECC6}" srcOrd="0" destOrd="0" presId="urn:microsoft.com/office/officeart/2005/8/layout/process1"/>
    <dgm:cxn modelId="{146EB068-83F7-AB43-A3A1-E805ACA6439D}" type="presParOf" srcId="{C043A034-4FE4-9F46-BBB1-AE544B4E8F91}" destId="{96FF5577-8D7F-2E46-8917-47120FEC6E0D}" srcOrd="1" destOrd="0" presId="urn:microsoft.com/office/officeart/2005/8/layout/process1"/>
    <dgm:cxn modelId="{B57A2D8F-5D1C-F246-99DA-46FCD75338FE}" type="presParOf" srcId="{96FF5577-8D7F-2E46-8917-47120FEC6E0D}" destId="{3F8E6F72-659D-1347-B7A4-AA9F93367259}" srcOrd="0" destOrd="0" presId="urn:microsoft.com/office/officeart/2005/8/layout/process1"/>
    <dgm:cxn modelId="{B063BE24-DD52-6A4E-9192-BE45757C9870}" type="presParOf" srcId="{C043A034-4FE4-9F46-BBB1-AE544B4E8F91}" destId="{CFCA68CC-A0C6-1644-A0D9-BB12CE40C9BF}" srcOrd="2" destOrd="0" presId="urn:microsoft.com/office/officeart/2005/8/layout/process1"/>
    <dgm:cxn modelId="{FED9806A-866B-E94C-9AD7-C4641DC7D748}" type="presParOf" srcId="{C043A034-4FE4-9F46-BBB1-AE544B4E8F91}" destId="{0B39C232-03A5-E14B-8B0E-28381D7FEE0D}" srcOrd="3" destOrd="0" presId="urn:microsoft.com/office/officeart/2005/8/layout/process1"/>
    <dgm:cxn modelId="{35F384A2-435F-5540-A580-51A09D354D9C}" type="presParOf" srcId="{0B39C232-03A5-E14B-8B0E-28381D7FEE0D}" destId="{291B08D5-A0BD-5A4D-972B-6138362C116C}" srcOrd="0" destOrd="0" presId="urn:microsoft.com/office/officeart/2005/8/layout/process1"/>
    <dgm:cxn modelId="{AEC018A2-BDDB-0243-A11B-5E04F5659CC5}" type="presParOf" srcId="{C043A034-4FE4-9F46-BBB1-AE544B4E8F91}" destId="{A986E8AF-658A-334E-8EEC-C81FB22E2400}" srcOrd="4" destOrd="0" presId="urn:microsoft.com/office/officeart/2005/8/layout/process1"/>
    <dgm:cxn modelId="{74E1F501-3ABB-6F4A-9666-77887ABEE241}" type="presParOf" srcId="{C043A034-4FE4-9F46-BBB1-AE544B4E8F91}" destId="{404C8867-3387-5941-B203-526B86A5C1C6}" srcOrd="5" destOrd="0" presId="urn:microsoft.com/office/officeart/2005/8/layout/process1"/>
    <dgm:cxn modelId="{CD97398C-928E-FF4C-9589-BACCED63CBA4}" type="presParOf" srcId="{404C8867-3387-5941-B203-526B86A5C1C6}" destId="{7CFCC070-CCCF-7242-848E-7E4C324D99A5}" srcOrd="0" destOrd="0" presId="urn:microsoft.com/office/officeart/2005/8/layout/process1"/>
    <dgm:cxn modelId="{6C235E4F-0A7D-8340-82A6-14BC3C4D7635}" type="presParOf" srcId="{C043A034-4FE4-9F46-BBB1-AE544B4E8F91}" destId="{F9AD0908-DEC1-6C45-A6E7-8A42F710F239}" srcOrd="6" destOrd="0" presId="urn:microsoft.com/office/officeart/2005/8/layout/process1"/>
    <dgm:cxn modelId="{7B062FE6-7E9B-9C46-8106-CA7CEC5576AC}" type="presParOf" srcId="{C043A034-4FE4-9F46-BBB1-AE544B4E8F91}" destId="{806236E1-40DE-5B48-B321-5FF2095F2620}" srcOrd="7" destOrd="0" presId="urn:microsoft.com/office/officeart/2005/8/layout/process1"/>
    <dgm:cxn modelId="{3562422F-8713-B04E-A805-99C36C7E2224}" type="presParOf" srcId="{806236E1-40DE-5B48-B321-5FF2095F2620}" destId="{05D95E0E-2086-C945-B69E-5989C5BAE821}" srcOrd="0" destOrd="0" presId="urn:microsoft.com/office/officeart/2005/8/layout/process1"/>
    <dgm:cxn modelId="{A69ECEFE-3CD4-6E4B-836E-7F39B169BF5D}" type="presParOf" srcId="{C043A034-4FE4-9F46-BBB1-AE544B4E8F91}" destId="{3AED1773-49D7-9A49-9BF2-0E8E63689251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2025D5-79A9-4913-91DF-A48A8EA5B53C}">
      <dsp:nvSpPr>
        <dsp:cNvPr id="0" name=""/>
        <dsp:cNvSpPr/>
      </dsp:nvSpPr>
      <dsp:spPr>
        <a:xfrm>
          <a:off x="194508" y="641247"/>
          <a:ext cx="910382" cy="91038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E8333D-8842-4160-8564-16FCD0D75558}">
      <dsp:nvSpPr>
        <dsp:cNvPr id="0" name=""/>
        <dsp:cNvSpPr/>
      </dsp:nvSpPr>
      <dsp:spPr>
        <a:xfrm>
          <a:off x="385688" y="832428"/>
          <a:ext cx="528021" cy="5280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2A4B33-72D1-45E0-BEE5-D955D73C8B95}">
      <dsp:nvSpPr>
        <dsp:cNvPr id="0" name=""/>
        <dsp:cNvSpPr/>
      </dsp:nvSpPr>
      <dsp:spPr>
        <a:xfrm>
          <a:off x="1299972" y="64124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Social media scrolling</a:t>
          </a:r>
        </a:p>
      </dsp:txBody>
      <dsp:txXfrm>
        <a:off x="1299972" y="641247"/>
        <a:ext cx="2145901" cy="910382"/>
      </dsp:txXfrm>
    </dsp:sp>
    <dsp:sp modelId="{A47C3BD9-FCE6-4C88-BA93-59623E84B401}">
      <dsp:nvSpPr>
        <dsp:cNvPr id="0" name=""/>
        <dsp:cNvSpPr/>
      </dsp:nvSpPr>
      <dsp:spPr>
        <a:xfrm>
          <a:off x="3819781" y="641247"/>
          <a:ext cx="910382" cy="91038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C859B3-A522-4B8E-B500-75DA729DCDB7}">
      <dsp:nvSpPr>
        <dsp:cNvPr id="0" name=""/>
        <dsp:cNvSpPr/>
      </dsp:nvSpPr>
      <dsp:spPr>
        <a:xfrm>
          <a:off x="4010961" y="832428"/>
          <a:ext cx="528021" cy="5280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84965F-9836-4077-9B8D-B8CE43C4E47B}">
      <dsp:nvSpPr>
        <dsp:cNvPr id="0" name=""/>
        <dsp:cNvSpPr/>
      </dsp:nvSpPr>
      <dsp:spPr>
        <a:xfrm>
          <a:off x="4925245" y="64124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Procrastination </a:t>
          </a:r>
        </a:p>
      </dsp:txBody>
      <dsp:txXfrm>
        <a:off x="4925245" y="641247"/>
        <a:ext cx="2145901" cy="910382"/>
      </dsp:txXfrm>
    </dsp:sp>
    <dsp:sp modelId="{32286543-EED7-4374-999B-AC51C2648E6B}">
      <dsp:nvSpPr>
        <dsp:cNvPr id="0" name=""/>
        <dsp:cNvSpPr/>
      </dsp:nvSpPr>
      <dsp:spPr>
        <a:xfrm>
          <a:off x="7445054" y="641247"/>
          <a:ext cx="910382" cy="91038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ADE52F-538F-4848-8DEC-BDB20D7A8B43}">
      <dsp:nvSpPr>
        <dsp:cNvPr id="0" name=""/>
        <dsp:cNvSpPr/>
      </dsp:nvSpPr>
      <dsp:spPr>
        <a:xfrm>
          <a:off x="7636234" y="832428"/>
          <a:ext cx="528021" cy="5280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339816-5C15-4DE0-8D83-90A8B8094159}">
      <dsp:nvSpPr>
        <dsp:cNvPr id="0" name=""/>
        <dsp:cNvSpPr/>
      </dsp:nvSpPr>
      <dsp:spPr>
        <a:xfrm>
          <a:off x="8550519" y="64124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Lack of planning </a:t>
          </a:r>
        </a:p>
      </dsp:txBody>
      <dsp:txXfrm>
        <a:off x="8550519" y="641247"/>
        <a:ext cx="2145901" cy="910382"/>
      </dsp:txXfrm>
    </dsp:sp>
    <dsp:sp modelId="{9513193D-73C8-4EBD-AED3-3B05E3F378CB}">
      <dsp:nvSpPr>
        <dsp:cNvPr id="0" name=""/>
        <dsp:cNvSpPr/>
      </dsp:nvSpPr>
      <dsp:spPr>
        <a:xfrm>
          <a:off x="194508" y="2187237"/>
          <a:ext cx="910382" cy="91038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88E766-2C27-4F9D-959A-428E28B0C363}">
      <dsp:nvSpPr>
        <dsp:cNvPr id="0" name=""/>
        <dsp:cNvSpPr/>
      </dsp:nvSpPr>
      <dsp:spPr>
        <a:xfrm>
          <a:off x="385688" y="2378418"/>
          <a:ext cx="528021" cy="5280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06F0B-95C0-48BF-97E3-1D6C5C0F16D7}">
      <dsp:nvSpPr>
        <dsp:cNvPr id="0" name=""/>
        <dsp:cNvSpPr/>
      </dsp:nvSpPr>
      <dsp:spPr>
        <a:xfrm>
          <a:off x="1299972" y="218723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Multitasking too much </a:t>
          </a:r>
        </a:p>
      </dsp:txBody>
      <dsp:txXfrm>
        <a:off x="1299972" y="2187237"/>
        <a:ext cx="2145901" cy="910382"/>
      </dsp:txXfrm>
    </dsp:sp>
    <dsp:sp modelId="{905B7A21-334B-43D2-BE65-94F5FA3C13B3}">
      <dsp:nvSpPr>
        <dsp:cNvPr id="0" name=""/>
        <dsp:cNvSpPr/>
      </dsp:nvSpPr>
      <dsp:spPr>
        <a:xfrm>
          <a:off x="3819781" y="2187237"/>
          <a:ext cx="910382" cy="91038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9DC70B-F149-4B49-B928-26D259C053AB}">
      <dsp:nvSpPr>
        <dsp:cNvPr id="0" name=""/>
        <dsp:cNvSpPr/>
      </dsp:nvSpPr>
      <dsp:spPr>
        <a:xfrm>
          <a:off x="4010961" y="2378418"/>
          <a:ext cx="528021" cy="52802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055438-C22A-4961-B64F-4AFE794910B6}">
      <dsp:nvSpPr>
        <dsp:cNvPr id="0" name=""/>
        <dsp:cNvSpPr/>
      </dsp:nvSpPr>
      <dsp:spPr>
        <a:xfrm>
          <a:off x="4925245" y="2187237"/>
          <a:ext cx="2145901" cy="910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Poor sleep schedule </a:t>
          </a:r>
        </a:p>
      </dsp:txBody>
      <dsp:txXfrm>
        <a:off x="4925245" y="2187237"/>
        <a:ext cx="2145901" cy="9103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B5D5B4-B36D-7849-B479-B4D5BCEC7521}">
      <dsp:nvSpPr>
        <dsp:cNvPr id="0" name=""/>
        <dsp:cNvSpPr/>
      </dsp:nvSpPr>
      <dsp:spPr>
        <a:xfrm>
          <a:off x="0" y="0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To do lists</a:t>
          </a:r>
        </a:p>
      </dsp:txBody>
      <dsp:txXfrm>
        <a:off x="19711" y="19711"/>
        <a:ext cx="7581060" cy="633574"/>
      </dsp:txXfrm>
    </dsp:sp>
    <dsp:sp modelId="{5C557BB2-2B4C-7446-84C8-E97F2C8C4352}">
      <dsp:nvSpPr>
        <dsp:cNvPr id="0" name=""/>
        <dsp:cNvSpPr/>
      </dsp:nvSpPr>
      <dsp:spPr>
        <a:xfrm>
          <a:off x="626228" y="766467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1768024"/>
            <a:satOff val="-6660"/>
            <a:lumOff val="5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Prioritizing tasks ( e.g. urgent, important, not important)</a:t>
          </a:r>
        </a:p>
      </dsp:txBody>
      <dsp:txXfrm>
        <a:off x="645939" y="786178"/>
        <a:ext cx="7282917" cy="633574"/>
      </dsp:txXfrm>
    </dsp:sp>
    <dsp:sp modelId="{D06692D5-5E99-C345-9BAC-9B0E798CB33B}">
      <dsp:nvSpPr>
        <dsp:cNvPr id="0" name=""/>
        <dsp:cNvSpPr/>
      </dsp:nvSpPr>
      <dsp:spPr>
        <a:xfrm>
          <a:off x="1252456" y="1532935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3536049"/>
            <a:satOff val="-13319"/>
            <a:lumOff val="1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Time blocking-setting specific times for each task</a:t>
          </a:r>
        </a:p>
      </dsp:txBody>
      <dsp:txXfrm>
        <a:off x="1272167" y="1552646"/>
        <a:ext cx="7282917" cy="633574"/>
      </dsp:txXfrm>
    </dsp:sp>
    <dsp:sp modelId="{ED196916-D6CE-0243-9DEF-DAE9829E398C}">
      <dsp:nvSpPr>
        <dsp:cNvPr id="0" name=""/>
        <dsp:cNvSpPr/>
      </dsp:nvSpPr>
      <dsp:spPr>
        <a:xfrm>
          <a:off x="1878685" y="2299403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5304073"/>
            <a:satOff val="-19979"/>
            <a:lumOff val="16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Pomodoro techniques-25 mins work, 5 mins break</a:t>
          </a:r>
        </a:p>
      </dsp:txBody>
      <dsp:txXfrm>
        <a:off x="1898396" y="2319114"/>
        <a:ext cx="7282917" cy="633574"/>
      </dsp:txXfrm>
    </dsp:sp>
    <dsp:sp modelId="{FC837012-0124-C84F-8D0A-91C9EDC718A4}">
      <dsp:nvSpPr>
        <dsp:cNvPr id="0" name=""/>
        <dsp:cNvSpPr/>
      </dsp:nvSpPr>
      <dsp:spPr>
        <a:xfrm>
          <a:off x="2504913" y="3065871"/>
          <a:ext cx="8386015" cy="672996"/>
        </a:xfrm>
        <a:prstGeom prst="roundRect">
          <a:avLst>
            <a:gd name="adj" fmla="val 10000"/>
          </a:avLst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Avoid multitasking-focus on one task at a time </a:t>
          </a:r>
        </a:p>
      </dsp:txBody>
      <dsp:txXfrm>
        <a:off x="2524624" y="3085582"/>
        <a:ext cx="7282917" cy="633574"/>
      </dsp:txXfrm>
    </dsp:sp>
    <dsp:sp modelId="{433C3162-7418-B14B-A545-C243C15FD400}">
      <dsp:nvSpPr>
        <dsp:cNvPr id="0" name=""/>
        <dsp:cNvSpPr/>
      </dsp:nvSpPr>
      <dsp:spPr>
        <a:xfrm>
          <a:off x="7948567" y="491661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046993" y="491661"/>
        <a:ext cx="240595" cy="329179"/>
      </dsp:txXfrm>
    </dsp:sp>
    <dsp:sp modelId="{95BE0E65-29FB-F04B-8884-66CE5BB5A217}">
      <dsp:nvSpPr>
        <dsp:cNvPr id="0" name=""/>
        <dsp:cNvSpPr/>
      </dsp:nvSpPr>
      <dsp:spPr>
        <a:xfrm>
          <a:off x="8574796" y="1258129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471626"/>
            <a:satOff val="-2469"/>
            <a:lumOff val="113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71626"/>
              <a:satOff val="-2469"/>
              <a:lumOff val="11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673222" y="1258129"/>
        <a:ext cx="240595" cy="329179"/>
      </dsp:txXfrm>
    </dsp:sp>
    <dsp:sp modelId="{F807D0CD-2A6E-654E-9C02-11B8A9AF5AFF}">
      <dsp:nvSpPr>
        <dsp:cNvPr id="0" name=""/>
        <dsp:cNvSpPr/>
      </dsp:nvSpPr>
      <dsp:spPr>
        <a:xfrm>
          <a:off x="9201024" y="2013380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943252"/>
            <a:satOff val="-4937"/>
            <a:lumOff val="227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43252"/>
              <a:satOff val="-4937"/>
              <a:lumOff val="22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299450" y="2013380"/>
        <a:ext cx="240595" cy="329179"/>
      </dsp:txXfrm>
    </dsp:sp>
    <dsp:sp modelId="{AE0A57CA-D405-944A-A2A4-9F3E16835C66}">
      <dsp:nvSpPr>
        <dsp:cNvPr id="0" name=""/>
        <dsp:cNvSpPr/>
      </dsp:nvSpPr>
      <dsp:spPr>
        <a:xfrm>
          <a:off x="9827253" y="2787326"/>
          <a:ext cx="437447" cy="43744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414877"/>
            <a:satOff val="-7406"/>
            <a:lumOff val="34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414877"/>
              <a:satOff val="-7406"/>
              <a:lumOff val="34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925679" y="2787326"/>
        <a:ext cx="240595" cy="32917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125B5-54C6-024F-966D-B19556D7ECC6}">
      <dsp:nvSpPr>
        <dsp:cNvPr id="0" name=""/>
        <dsp:cNvSpPr/>
      </dsp:nvSpPr>
      <dsp:spPr>
        <a:xfrm>
          <a:off x="5317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Plan your day the night before</a:t>
          </a:r>
        </a:p>
      </dsp:txBody>
      <dsp:txXfrm>
        <a:off x="41077" y="1208369"/>
        <a:ext cx="1577009" cy="1149421"/>
      </dsp:txXfrm>
    </dsp:sp>
    <dsp:sp modelId="{96FF5577-8D7F-2E46-8917-47120FEC6E0D}">
      <dsp:nvSpPr>
        <dsp:cNvPr id="0" name=""/>
        <dsp:cNvSpPr/>
      </dsp:nvSpPr>
      <dsp:spPr>
        <a:xfrm>
          <a:off x="1818699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1818699" y="1660429"/>
        <a:ext cx="244642" cy="245301"/>
      </dsp:txXfrm>
    </dsp:sp>
    <dsp:sp modelId="{CFCA68CC-A0C6-1644-A0D9-BB12CE40C9BF}">
      <dsp:nvSpPr>
        <dsp:cNvPr id="0" name=""/>
        <dsp:cNvSpPr/>
      </dsp:nvSpPr>
      <dsp:spPr>
        <a:xfrm>
          <a:off x="2313258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Start with the hardest task</a:t>
          </a:r>
        </a:p>
      </dsp:txBody>
      <dsp:txXfrm>
        <a:off x="2349018" y="1208369"/>
        <a:ext cx="1577009" cy="1149421"/>
      </dsp:txXfrm>
    </dsp:sp>
    <dsp:sp modelId="{0B39C232-03A5-E14B-8B0E-28381D7FEE0D}">
      <dsp:nvSpPr>
        <dsp:cNvPr id="0" name=""/>
        <dsp:cNvSpPr/>
      </dsp:nvSpPr>
      <dsp:spPr>
        <a:xfrm>
          <a:off x="4126640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126640" y="1660429"/>
        <a:ext cx="244642" cy="245301"/>
      </dsp:txXfrm>
    </dsp:sp>
    <dsp:sp modelId="{A986E8AF-658A-334E-8EEC-C81FB22E2400}">
      <dsp:nvSpPr>
        <dsp:cNvPr id="0" name=""/>
        <dsp:cNvSpPr/>
      </dsp:nvSpPr>
      <dsp:spPr>
        <a:xfrm>
          <a:off x="4621199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Break big tasks into small steps</a:t>
          </a:r>
        </a:p>
      </dsp:txBody>
      <dsp:txXfrm>
        <a:off x="4656959" y="1208369"/>
        <a:ext cx="1577009" cy="1149421"/>
      </dsp:txXfrm>
    </dsp:sp>
    <dsp:sp modelId="{404C8867-3387-5941-B203-526B86A5C1C6}">
      <dsp:nvSpPr>
        <dsp:cNvPr id="0" name=""/>
        <dsp:cNvSpPr/>
      </dsp:nvSpPr>
      <dsp:spPr>
        <a:xfrm>
          <a:off x="6434581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434581" y="1660429"/>
        <a:ext cx="244642" cy="245301"/>
      </dsp:txXfrm>
    </dsp:sp>
    <dsp:sp modelId="{F9AD0908-DEC1-6C45-A6E7-8A42F710F239}">
      <dsp:nvSpPr>
        <dsp:cNvPr id="0" name=""/>
        <dsp:cNvSpPr/>
      </dsp:nvSpPr>
      <dsp:spPr>
        <a:xfrm>
          <a:off x="6929140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Stay consistent-small efforts add up</a:t>
          </a:r>
        </a:p>
      </dsp:txBody>
      <dsp:txXfrm>
        <a:off x="6964900" y="1208369"/>
        <a:ext cx="1577009" cy="1149421"/>
      </dsp:txXfrm>
    </dsp:sp>
    <dsp:sp modelId="{806236E1-40DE-5B48-B321-5FF2095F2620}">
      <dsp:nvSpPr>
        <dsp:cNvPr id="0" name=""/>
        <dsp:cNvSpPr/>
      </dsp:nvSpPr>
      <dsp:spPr>
        <a:xfrm>
          <a:off x="8742522" y="1578662"/>
          <a:ext cx="349488" cy="4088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8742522" y="1660429"/>
        <a:ext cx="244642" cy="245301"/>
      </dsp:txXfrm>
    </dsp:sp>
    <dsp:sp modelId="{3AED1773-49D7-9A49-9BF2-0E8E63689251}">
      <dsp:nvSpPr>
        <dsp:cNvPr id="0" name=""/>
        <dsp:cNvSpPr/>
      </dsp:nvSpPr>
      <dsp:spPr>
        <a:xfrm>
          <a:off x="9237081" y="1172609"/>
          <a:ext cx="1648529" cy="122094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Time is a limited resource-use it wisely </a:t>
          </a:r>
        </a:p>
      </dsp:txBody>
      <dsp:txXfrm>
        <a:off x="9272841" y="1208369"/>
        <a:ext cx="1577009" cy="1149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709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7646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6546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6/18/25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862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6/18/25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480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6/18/25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072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6/18/25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873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6/18/25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715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6/18/25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8336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81200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8287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6/18/25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560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ourglass and a calendar">
            <a:extLst>
              <a:ext uri="{FF2B5EF4-FFF2-40B4-BE49-F238E27FC236}">
                <a16:creationId xmlns:a16="http://schemas.microsoft.com/office/drawing/2014/main" id="{E59AF0B1-A73C-87D3-BED5-08ABF572D1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045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F27D5F-4776-953E-2D65-481ABC7E3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r>
              <a:rPr lang="en-US" dirty="0"/>
              <a:t>Time management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3888AD8-5A99-FD95-978E-8230EBE14107}"/>
              </a:ext>
            </a:extLst>
          </p:cNvPr>
          <p:cNvSpPr txBox="1"/>
          <p:nvPr/>
        </p:nvSpPr>
        <p:spPr>
          <a:xfrm>
            <a:off x="898737" y="3904735"/>
            <a:ext cx="3249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An essential skill for success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75A160-CDB7-6AFE-88D1-07A01BDAF34F}"/>
              </a:ext>
            </a:extLst>
          </p:cNvPr>
          <p:cNvSpPr txBox="1"/>
          <p:nvPr/>
        </p:nvSpPr>
        <p:spPr>
          <a:xfrm>
            <a:off x="3719384" y="5156191"/>
            <a:ext cx="1736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By Ahmed </a:t>
            </a:r>
            <a:r>
              <a:rPr lang="en-US" dirty="0" err="1"/>
              <a:t>noor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06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6637E-5ABB-67B6-5F62-6840E7229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3149" y="1371600"/>
            <a:ext cx="5737859" cy="10972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3700" dirty="0"/>
              <a:t>What is time management?</a:t>
            </a:r>
          </a:p>
        </p:txBody>
      </p:sp>
      <p:pic>
        <p:nvPicPr>
          <p:cNvPr id="12" name="Graphic 11" descr="Stopwatch">
            <a:extLst>
              <a:ext uri="{FF2B5EF4-FFF2-40B4-BE49-F238E27FC236}">
                <a16:creationId xmlns:a16="http://schemas.microsoft.com/office/drawing/2014/main" id="{090D1D90-0554-01A2-FCEC-8DE2FCFCDB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1956816"/>
            <a:ext cx="4343400" cy="434340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6630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B0B98407-8AD6-E62F-395D-D49F862A84F3}"/>
              </a:ext>
            </a:extLst>
          </p:cNvPr>
          <p:cNvSpPr txBox="1"/>
          <p:nvPr/>
        </p:nvSpPr>
        <p:spPr>
          <a:xfrm>
            <a:off x="5793149" y="2633236"/>
            <a:ext cx="5737860" cy="36669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Time management is the process of organizing and planning how to divide your time between activities.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It helps you work smarter, not harder.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Good time management leads to more productivity and less stress.</a:t>
            </a:r>
          </a:p>
        </p:txBody>
      </p:sp>
    </p:spTree>
    <p:extLst>
      <p:ext uri="{BB962C8B-B14F-4D97-AF65-F5344CB8AC3E}">
        <p14:creationId xmlns:p14="http://schemas.microsoft.com/office/powerpoint/2010/main" val="2388482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7ABDF0-EC65-8EB1-F019-E579012C6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Why is time management important?</a:t>
            </a:r>
          </a:p>
        </p:txBody>
      </p:sp>
      <p:pic>
        <p:nvPicPr>
          <p:cNvPr id="5" name="Picture 4" descr="Time compass on hand">
            <a:extLst>
              <a:ext uri="{FF2B5EF4-FFF2-40B4-BE49-F238E27FC236}">
                <a16:creationId xmlns:a16="http://schemas.microsoft.com/office/drawing/2014/main" id="{05F9B9E6-C209-B1C4-C109-44DB1982B6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01" r="31494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720287AB-4BFF-73DB-58EC-66288166C35B}"/>
              </a:ext>
            </a:extLst>
          </p:cNvPr>
          <p:cNvSpPr txBox="1"/>
          <p:nvPr/>
        </p:nvSpPr>
        <p:spPr>
          <a:xfrm>
            <a:off x="5496820" y="2966869"/>
            <a:ext cx="6034187" cy="36646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Helps meet deadlines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Reduces stress and anxiety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Improves focus and efficiency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Gives more time to rest, fun, and self care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r>
              <a:rPr lang="en-US" dirty="0"/>
              <a:t>Builds discipline and responsibility </a:t>
            </a:r>
          </a:p>
          <a:p>
            <a:pPr>
              <a:lnSpc>
                <a:spcPct val="120000"/>
              </a:lnSpc>
              <a:spcAft>
                <a:spcPts val="600"/>
              </a:spcAft>
              <a:buSzPct val="87000"/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734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06B6EC-E3EC-AACD-3544-B7B6E0F22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Common time wasters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B1F039-008D-A2A4-4479-B74A7E2A94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307896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6374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C2025D5-79A9-4913-91DF-A48A8EA5B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7C2025D5-79A9-4913-91DF-A48A8EA5B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7C2025D5-79A9-4913-91DF-A48A8EA5B53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9E8333D-8842-4160-8564-16FCD0D75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graphicEl>
                                              <a:dgm id="{E9E8333D-8842-4160-8564-16FCD0D75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graphicEl>
                                              <a:dgm id="{E9E8333D-8842-4160-8564-16FCD0D755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2A4B33-72D1-45E0-BEE5-D955D73C8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graphicEl>
                                              <a:dgm id="{2F2A4B33-72D1-45E0-BEE5-D955D73C8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graphicEl>
                                              <a:dgm id="{2F2A4B33-72D1-45E0-BEE5-D955D73C8B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47C3BD9-FCE6-4C88-BA93-59623E84B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graphicEl>
                                              <a:dgm id="{A47C3BD9-FCE6-4C88-BA93-59623E84B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graphicEl>
                                              <a:dgm id="{A47C3BD9-FCE6-4C88-BA93-59623E84B4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C859B3-A522-4B8E-B500-75DA729DC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graphicEl>
                                              <a:dgm id="{5CC859B3-A522-4B8E-B500-75DA729DC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graphicEl>
                                              <a:dgm id="{5CC859B3-A522-4B8E-B500-75DA729DCD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184965F-9836-4077-9B8D-B8CE43C4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4184965F-9836-4077-9B8D-B8CE43C4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4184965F-9836-4077-9B8D-B8CE43C4E4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2286543-EED7-4374-999B-AC51C2648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graphicEl>
                                              <a:dgm id="{32286543-EED7-4374-999B-AC51C2648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graphicEl>
                                              <a:dgm id="{32286543-EED7-4374-999B-AC51C2648E6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BADE52F-538F-4848-8DEC-BDB20D7A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graphicEl>
                                              <a:dgm id="{CBADE52F-538F-4848-8DEC-BDB20D7A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graphicEl>
                                              <a:dgm id="{CBADE52F-538F-4848-8DEC-BDB20D7A8B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A339816-5C15-4DE0-8D83-90A8B8094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graphicEl>
                                              <a:dgm id="{FA339816-5C15-4DE0-8D83-90A8B8094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graphicEl>
                                              <a:dgm id="{FA339816-5C15-4DE0-8D83-90A8B80941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B88E766-2C27-4F9D-959A-428E28B0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graphicEl>
                                              <a:dgm id="{2B88E766-2C27-4F9D-959A-428E28B0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graphicEl>
                                              <a:dgm id="{2B88E766-2C27-4F9D-959A-428E28B0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13193D-73C8-4EBD-AED3-3B05E3F378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graphicEl>
                                              <a:dgm id="{9513193D-73C8-4EBD-AED3-3B05E3F378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graphicEl>
                                              <a:dgm id="{9513193D-73C8-4EBD-AED3-3B05E3F378C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4306F0B-95C0-48BF-97E3-1D6C5C0F1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graphicEl>
                                              <a:dgm id="{94306F0B-95C0-48BF-97E3-1D6C5C0F1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graphicEl>
                                              <a:dgm id="{94306F0B-95C0-48BF-97E3-1D6C5C0F16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D9DC70B-F149-4B49-B928-26D259C053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graphicEl>
                                              <a:dgm id="{2D9DC70B-F149-4B49-B928-26D259C053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graphicEl>
                                              <a:dgm id="{2D9DC70B-F149-4B49-B928-26D259C053A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5B7A21-334B-43D2-BE65-94F5FA3C1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graphicEl>
                                              <a:dgm id="{905B7A21-334B-43D2-BE65-94F5FA3C1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graphicEl>
                                              <a:dgm id="{905B7A21-334B-43D2-BE65-94F5FA3C1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055438-C22A-4961-B64F-4AFE79491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graphicEl>
                                              <a:dgm id="{90055438-C22A-4961-B64F-4AFE79491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graphicEl>
                                              <a:dgm id="{90055438-C22A-4961-B64F-4AFE794910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1C69525-1BE4-4BA0-A23C-3BB6C162E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86110C-11CC-9101-F20C-B58F53A1F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</p:spPr>
        <p:txBody>
          <a:bodyPr>
            <a:normAutofit/>
          </a:bodyPr>
          <a:lstStyle/>
          <a:p>
            <a:r>
              <a:rPr lang="en-US" dirty="0"/>
              <a:t>Time management techniques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68AF875-C18B-4B48-AE4C-A63FD3CEF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35C5D3-CA8F-8664-9B40-48A373D937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6391799"/>
              </p:ext>
            </p:extLst>
          </p:nvPr>
        </p:nvGraphicFramePr>
        <p:xfrm>
          <a:off x="640079" y="2559050"/>
          <a:ext cx="10890929" cy="3738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1693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7B5D5B4-B36D-7849-B479-B4D5BCEC75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77B5D5B4-B36D-7849-B479-B4D5BCEC75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33C3162-7418-B14B-A545-C243C15FD4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433C3162-7418-B14B-A545-C243C15FD4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C557BB2-2B4C-7446-84C8-E97F2C8C43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5C557BB2-2B4C-7446-84C8-E97F2C8C43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BE0E65-29FB-F04B-8884-66CE5BB5A2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95BE0E65-29FB-F04B-8884-66CE5BB5A2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06692D5-5E99-C345-9BAC-9B0E798CB3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D06692D5-5E99-C345-9BAC-9B0E798CB3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807D0CD-2A6E-654E-9C02-11B8A9AF5A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F807D0CD-2A6E-654E-9C02-11B8A9AF5A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D196916-D6CE-0243-9DEF-DAE9829E39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ED196916-D6CE-0243-9DEF-DAE9829E39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E0A57CA-D405-944A-A2A4-9F3E16835C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AE0A57CA-D405-944A-A2A4-9F3E16835C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C837012-0124-C84F-8D0A-91C9EDC718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FC837012-0124-C84F-8D0A-91C9EDC718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369EF4-2272-650F-65F6-49DAA8CB4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Tools you can use</a:t>
            </a:r>
            <a:br>
              <a:rPr lang="en-US" sz="3400"/>
            </a:br>
            <a:endParaRPr lang="en-US" sz="3400"/>
          </a:p>
        </p:txBody>
      </p:sp>
      <p:pic>
        <p:nvPicPr>
          <p:cNvPr id="5" name="Picture 4" descr="A calendar on top of a flat yellow surface">
            <a:extLst>
              <a:ext uri="{FF2B5EF4-FFF2-40B4-BE49-F238E27FC236}">
                <a16:creationId xmlns:a16="http://schemas.microsoft.com/office/drawing/2014/main" id="{99057ED3-544A-1FE6-F33D-9EF0AD3D1A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2717" b="-1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E1344-27B5-F67B-AD30-6DB9793C4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>
            <a:normAutofit/>
          </a:bodyPr>
          <a:lstStyle/>
          <a:p>
            <a:r>
              <a:rPr lang="en-US" dirty="0"/>
              <a:t>Google calendar-plan your week/month</a:t>
            </a:r>
          </a:p>
          <a:p>
            <a:r>
              <a:rPr lang="en-US" dirty="0"/>
              <a:t>Notion or Tello-task organization </a:t>
            </a:r>
          </a:p>
          <a:p>
            <a:r>
              <a:rPr lang="en-US" dirty="0"/>
              <a:t>Reminders app-for deadlines</a:t>
            </a:r>
          </a:p>
          <a:p>
            <a:r>
              <a:rPr lang="en-US" dirty="0"/>
              <a:t>Timer or stopwatch-track focus time</a:t>
            </a:r>
          </a:p>
          <a:p>
            <a:r>
              <a:rPr lang="en-US" dirty="0"/>
              <a:t>Planner or notebook-for handwritten lists</a:t>
            </a:r>
          </a:p>
        </p:txBody>
      </p:sp>
    </p:spTree>
    <p:extLst>
      <p:ext uri="{BB962C8B-B14F-4D97-AF65-F5344CB8AC3E}">
        <p14:creationId xmlns:p14="http://schemas.microsoft.com/office/powerpoint/2010/main" val="22616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DDA8C-AC25-4D98-39EA-846BA62EB0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tips and takeaways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CCA6E5-6A4F-5B40-797B-E74A81024F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324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A0125B5-54C6-024F-966D-B19556D7EC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graphicEl>
                                              <a:dgm id="{DA0125B5-54C6-024F-966D-B19556D7EC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FF5577-8D7F-2E46-8917-47120FEC6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graphicEl>
                                              <a:dgm id="{96FF5577-8D7F-2E46-8917-47120FEC6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FCA68CC-A0C6-1644-A0D9-BB12CE40C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>
                                            <p:graphicEl>
                                              <a:dgm id="{CFCA68CC-A0C6-1644-A0D9-BB12CE40C9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39C232-03A5-E14B-8B0E-28381D7FEE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>
                                            <p:graphicEl>
                                              <a:dgm id="{0B39C232-03A5-E14B-8B0E-28381D7FEE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986E8AF-658A-334E-8EEC-C81FB22E24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A986E8AF-658A-334E-8EEC-C81FB22E24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04C8867-3387-5941-B203-526B86A5C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404C8867-3387-5941-B203-526B86A5C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AD0908-DEC1-6C45-A6E7-8A42F710F2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graphicEl>
                                              <a:dgm id="{F9AD0908-DEC1-6C45-A6E7-8A42F710F2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06236E1-40DE-5B48-B321-5FF2095F2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806236E1-40DE-5B48-B321-5FF2095F2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AED1773-49D7-9A49-9BF2-0E8E636892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3AED1773-49D7-9A49-9BF2-0E8E636892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204</Words>
  <Application>Microsoft Macintosh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Grandview Display</vt:lpstr>
      <vt:lpstr>DashVTI</vt:lpstr>
      <vt:lpstr>Time management </vt:lpstr>
      <vt:lpstr>What is time management?</vt:lpstr>
      <vt:lpstr>Why is time management important?</vt:lpstr>
      <vt:lpstr>Common time wasters</vt:lpstr>
      <vt:lpstr>Time management techniques</vt:lpstr>
      <vt:lpstr>Tools you can use </vt:lpstr>
      <vt:lpstr>Final tips and takeaways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Ahmed Noor (2439270)</dc:creator>
  <cp:lastModifiedBy>Ahmed Noor (2439270)</cp:lastModifiedBy>
  <cp:revision>1</cp:revision>
  <dcterms:created xsi:type="dcterms:W3CDTF">2025-06-18T22:53:36Z</dcterms:created>
  <dcterms:modified xsi:type="dcterms:W3CDTF">2025-06-18T23:30:56Z</dcterms:modified>
</cp:coreProperties>
</file>