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sldIdLst>
    <p:sldId id="256" r:id="rId2"/>
    <p:sldId id="277" r:id="rId3"/>
    <p:sldId id="257" r:id="rId4"/>
    <p:sldId id="266" r:id="rId5"/>
    <p:sldId id="291" r:id="rId6"/>
    <p:sldId id="267" r:id="rId7"/>
    <p:sldId id="259" r:id="rId8"/>
    <p:sldId id="261" r:id="rId9"/>
    <p:sldId id="262" r:id="rId10"/>
    <p:sldId id="263" r:id="rId11"/>
    <p:sldId id="264" r:id="rId12"/>
    <p:sldId id="290" r:id="rId13"/>
    <p:sldId id="280" r:id="rId14"/>
    <p:sldId id="279" r:id="rId15"/>
    <p:sldId id="285" r:id="rId16"/>
    <p:sldId id="286" r:id="rId17"/>
    <p:sldId id="287" r:id="rId18"/>
    <p:sldId id="265" r:id="rId19"/>
    <p:sldId id="271" r:id="rId20"/>
    <p:sldId id="289" r:id="rId21"/>
    <p:sldId id="288" r:id="rId22"/>
    <p:sldId id="268" r:id="rId23"/>
    <p:sldId id="274" r:id="rId24"/>
    <p:sldId id="275" r:id="rId25"/>
    <p:sldId id="276" r:id="rId26"/>
    <p:sldId id="292"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73EF4"/>
    <a:srgbClr val="828EF5"/>
    <a:srgbClr val="1A212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206"/>
    <p:restoredTop sz="94637"/>
  </p:normalViewPr>
  <p:slideViewPr>
    <p:cSldViewPr snapToGrid="0">
      <p:cViewPr varScale="1">
        <p:scale>
          <a:sx n="88" d="100"/>
          <a:sy n="88" d="100"/>
        </p:scale>
        <p:origin x="200"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C0722B-DD7F-3C43-A892-CC3D5DBB557B}" type="doc">
      <dgm:prSet loTypeId="urn:microsoft.com/office/officeart/2005/8/layout/list1" loCatId="process" qsTypeId="urn:microsoft.com/office/officeart/2005/8/quickstyle/simple1" qsCatId="simple" csTypeId="urn:microsoft.com/office/officeart/2005/8/colors/accent4_1" csCatId="accent4" phldr="1"/>
      <dgm:spPr/>
      <dgm:t>
        <a:bodyPr/>
        <a:lstStyle/>
        <a:p>
          <a:endParaRPr lang="en-GB"/>
        </a:p>
      </dgm:t>
    </dgm:pt>
    <dgm:pt modelId="{100303DF-592D-C446-8BDF-C386FB7D8E41}">
      <dgm:prSet/>
      <dgm:spPr/>
      <dgm:t>
        <a:bodyPr/>
        <a:lstStyle/>
        <a:p>
          <a:r>
            <a:rPr lang="en-US"/>
            <a:t>Overview of DBT principles and applications </a:t>
          </a:r>
          <a:endParaRPr lang="en-GB"/>
        </a:p>
      </dgm:t>
    </dgm:pt>
    <dgm:pt modelId="{AE997990-E3B4-624B-A608-7BF811EC11D8}" type="parTrans" cxnId="{BE4EE682-7879-9042-A73D-C2A16AB2BA27}">
      <dgm:prSet/>
      <dgm:spPr/>
      <dgm:t>
        <a:bodyPr/>
        <a:lstStyle/>
        <a:p>
          <a:endParaRPr lang="en-GB"/>
        </a:p>
      </dgm:t>
    </dgm:pt>
    <dgm:pt modelId="{CE873F56-D04E-A641-91EA-0670E3256A56}" type="sibTrans" cxnId="{BE4EE682-7879-9042-A73D-C2A16AB2BA27}">
      <dgm:prSet/>
      <dgm:spPr/>
      <dgm:t>
        <a:bodyPr/>
        <a:lstStyle/>
        <a:p>
          <a:endParaRPr lang="en-GB"/>
        </a:p>
      </dgm:t>
    </dgm:pt>
    <dgm:pt modelId="{D1912C58-39B6-E444-B566-E63D02352FA8}">
      <dgm:prSet/>
      <dgm:spPr/>
      <dgm:t>
        <a:bodyPr/>
        <a:lstStyle/>
        <a:p>
          <a:r>
            <a:rPr lang="en-US" dirty="0"/>
            <a:t>Explore components and stages of DBT </a:t>
          </a:r>
          <a:endParaRPr lang="en-GB" dirty="0"/>
        </a:p>
      </dgm:t>
    </dgm:pt>
    <dgm:pt modelId="{33009B9D-E265-AE40-969C-495AC3320A58}" type="parTrans" cxnId="{8DA7CF61-5D35-464D-9265-9C9A207B5E39}">
      <dgm:prSet/>
      <dgm:spPr/>
      <dgm:t>
        <a:bodyPr/>
        <a:lstStyle/>
        <a:p>
          <a:endParaRPr lang="en-GB"/>
        </a:p>
      </dgm:t>
    </dgm:pt>
    <dgm:pt modelId="{2DF86790-33E7-4044-9CE4-E7E746822425}" type="sibTrans" cxnId="{8DA7CF61-5D35-464D-9265-9C9A207B5E39}">
      <dgm:prSet/>
      <dgm:spPr/>
      <dgm:t>
        <a:bodyPr/>
        <a:lstStyle/>
        <a:p>
          <a:endParaRPr lang="en-GB"/>
        </a:p>
      </dgm:t>
    </dgm:pt>
    <dgm:pt modelId="{72E4516A-6CD4-DC45-A06D-3FD81079BC91}">
      <dgm:prSet/>
      <dgm:spPr/>
      <dgm:t>
        <a:bodyPr/>
        <a:lstStyle/>
        <a:p>
          <a:r>
            <a:rPr lang="en-US"/>
            <a:t>Identify the Hierarchal approach of case formulations </a:t>
          </a:r>
          <a:endParaRPr lang="en-GB"/>
        </a:p>
      </dgm:t>
    </dgm:pt>
    <dgm:pt modelId="{DD2A85A9-018C-2F44-A7DF-F931E9BD1C2A}" type="parTrans" cxnId="{160A7D22-0A64-AC45-8BFE-BC2D498669ED}">
      <dgm:prSet/>
      <dgm:spPr/>
      <dgm:t>
        <a:bodyPr/>
        <a:lstStyle/>
        <a:p>
          <a:endParaRPr lang="en-GB"/>
        </a:p>
      </dgm:t>
    </dgm:pt>
    <dgm:pt modelId="{A7CEEC09-52BC-1241-97FC-AEAC1FCE1366}" type="sibTrans" cxnId="{160A7D22-0A64-AC45-8BFE-BC2D498669ED}">
      <dgm:prSet/>
      <dgm:spPr/>
      <dgm:t>
        <a:bodyPr/>
        <a:lstStyle/>
        <a:p>
          <a:endParaRPr lang="en-GB"/>
        </a:p>
      </dgm:t>
    </dgm:pt>
    <dgm:pt modelId="{15276FD3-D779-8D4D-BAD4-D8651F1DEEAB}">
      <dgm:prSet/>
      <dgm:spPr/>
      <dgm:t>
        <a:bodyPr/>
        <a:lstStyle/>
        <a:p>
          <a:r>
            <a:rPr lang="en-US" dirty="0"/>
            <a:t>Recognize the advantages and limitations of DBT</a:t>
          </a:r>
          <a:endParaRPr lang="en-GB" dirty="0"/>
        </a:p>
      </dgm:t>
    </dgm:pt>
    <dgm:pt modelId="{4B578B3D-01F0-4E4F-A959-9E7F5A58CD52}" type="parTrans" cxnId="{C95792DF-FF8B-9A47-A1B2-D08C553BDB06}">
      <dgm:prSet/>
      <dgm:spPr/>
      <dgm:t>
        <a:bodyPr/>
        <a:lstStyle/>
        <a:p>
          <a:endParaRPr lang="en-GB"/>
        </a:p>
      </dgm:t>
    </dgm:pt>
    <dgm:pt modelId="{0DF17DB6-166A-1944-B340-1B78FEA2E6CE}" type="sibTrans" cxnId="{C95792DF-FF8B-9A47-A1B2-D08C553BDB06}">
      <dgm:prSet/>
      <dgm:spPr/>
      <dgm:t>
        <a:bodyPr/>
        <a:lstStyle/>
        <a:p>
          <a:endParaRPr lang="en-GB"/>
        </a:p>
      </dgm:t>
    </dgm:pt>
    <dgm:pt modelId="{14D1CAA5-97BB-FD44-B94A-B265688CB3E5}" type="pres">
      <dgm:prSet presAssocID="{56C0722B-DD7F-3C43-A892-CC3D5DBB557B}" presName="linear" presStyleCnt="0">
        <dgm:presLayoutVars>
          <dgm:dir/>
          <dgm:animLvl val="lvl"/>
          <dgm:resizeHandles val="exact"/>
        </dgm:presLayoutVars>
      </dgm:prSet>
      <dgm:spPr/>
    </dgm:pt>
    <dgm:pt modelId="{014C12B1-D3F1-F045-AA23-8406D9712859}" type="pres">
      <dgm:prSet presAssocID="{100303DF-592D-C446-8BDF-C386FB7D8E41}" presName="parentLin" presStyleCnt="0"/>
      <dgm:spPr/>
    </dgm:pt>
    <dgm:pt modelId="{4FEAAF2B-9480-7F48-BD37-1C320B5FD1F8}" type="pres">
      <dgm:prSet presAssocID="{100303DF-592D-C446-8BDF-C386FB7D8E41}" presName="parentLeftMargin" presStyleLbl="node1" presStyleIdx="0" presStyleCnt="4"/>
      <dgm:spPr/>
    </dgm:pt>
    <dgm:pt modelId="{8A145721-5F0C-5E48-86F4-679E73C52775}" type="pres">
      <dgm:prSet presAssocID="{100303DF-592D-C446-8BDF-C386FB7D8E41}" presName="parentText" presStyleLbl="node1" presStyleIdx="0" presStyleCnt="4">
        <dgm:presLayoutVars>
          <dgm:chMax val="0"/>
          <dgm:bulletEnabled val="1"/>
        </dgm:presLayoutVars>
      </dgm:prSet>
      <dgm:spPr/>
    </dgm:pt>
    <dgm:pt modelId="{6390C2A6-2C3D-BB45-8FA2-431BC9B03F5D}" type="pres">
      <dgm:prSet presAssocID="{100303DF-592D-C446-8BDF-C386FB7D8E41}" presName="negativeSpace" presStyleCnt="0"/>
      <dgm:spPr/>
    </dgm:pt>
    <dgm:pt modelId="{3512961A-ECFF-364A-9110-4A8D1D85EECC}" type="pres">
      <dgm:prSet presAssocID="{100303DF-592D-C446-8BDF-C386FB7D8E41}" presName="childText" presStyleLbl="conFgAcc1" presStyleIdx="0" presStyleCnt="4">
        <dgm:presLayoutVars>
          <dgm:bulletEnabled val="1"/>
        </dgm:presLayoutVars>
      </dgm:prSet>
      <dgm:spPr/>
    </dgm:pt>
    <dgm:pt modelId="{470878F4-8F34-D449-A6DD-83BFC2479B20}" type="pres">
      <dgm:prSet presAssocID="{CE873F56-D04E-A641-91EA-0670E3256A56}" presName="spaceBetweenRectangles" presStyleCnt="0"/>
      <dgm:spPr/>
    </dgm:pt>
    <dgm:pt modelId="{CBA81BE5-3542-9C48-B6B6-8B1C17E2865F}" type="pres">
      <dgm:prSet presAssocID="{D1912C58-39B6-E444-B566-E63D02352FA8}" presName="parentLin" presStyleCnt="0"/>
      <dgm:spPr/>
    </dgm:pt>
    <dgm:pt modelId="{24AC0026-60A0-FD42-BF6C-524D25E2A7E9}" type="pres">
      <dgm:prSet presAssocID="{D1912C58-39B6-E444-B566-E63D02352FA8}" presName="parentLeftMargin" presStyleLbl="node1" presStyleIdx="0" presStyleCnt="4"/>
      <dgm:spPr/>
    </dgm:pt>
    <dgm:pt modelId="{9683746C-DD8D-1D4E-9A53-FC1DF360C520}" type="pres">
      <dgm:prSet presAssocID="{D1912C58-39B6-E444-B566-E63D02352FA8}" presName="parentText" presStyleLbl="node1" presStyleIdx="1" presStyleCnt="4">
        <dgm:presLayoutVars>
          <dgm:chMax val="0"/>
          <dgm:bulletEnabled val="1"/>
        </dgm:presLayoutVars>
      </dgm:prSet>
      <dgm:spPr/>
    </dgm:pt>
    <dgm:pt modelId="{BB4EB2AD-C079-1744-B756-9618C3884DAC}" type="pres">
      <dgm:prSet presAssocID="{D1912C58-39B6-E444-B566-E63D02352FA8}" presName="negativeSpace" presStyleCnt="0"/>
      <dgm:spPr/>
    </dgm:pt>
    <dgm:pt modelId="{726E29B7-4B0B-9A40-8C4B-AFEA97FACD8D}" type="pres">
      <dgm:prSet presAssocID="{D1912C58-39B6-E444-B566-E63D02352FA8}" presName="childText" presStyleLbl="conFgAcc1" presStyleIdx="1" presStyleCnt="4">
        <dgm:presLayoutVars>
          <dgm:bulletEnabled val="1"/>
        </dgm:presLayoutVars>
      </dgm:prSet>
      <dgm:spPr/>
    </dgm:pt>
    <dgm:pt modelId="{587A148E-F3BD-F645-B253-5C9C38DFCE43}" type="pres">
      <dgm:prSet presAssocID="{2DF86790-33E7-4044-9CE4-E7E746822425}" presName="spaceBetweenRectangles" presStyleCnt="0"/>
      <dgm:spPr/>
    </dgm:pt>
    <dgm:pt modelId="{69002EDB-3EE4-1644-8536-CBCFF41854D7}" type="pres">
      <dgm:prSet presAssocID="{72E4516A-6CD4-DC45-A06D-3FD81079BC91}" presName="parentLin" presStyleCnt="0"/>
      <dgm:spPr/>
    </dgm:pt>
    <dgm:pt modelId="{57034C28-7136-9E46-8ECD-C142FA5E6DF1}" type="pres">
      <dgm:prSet presAssocID="{72E4516A-6CD4-DC45-A06D-3FD81079BC91}" presName="parentLeftMargin" presStyleLbl="node1" presStyleIdx="1" presStyleCnt="4"/>
      <dgm:spPr/>
    </dgm:pt>
    <dgm:pt modelId="{B1F9FDD7-3946-8143-A53B-8ACFCEE56D6E}" type="pres">
      <dgm:prSet presAssocID="{72E4516A-6CD4-DC45-A06D-3FD81079BC91}" presName="parentText" presStyleLbl="node1" presStyleIdx="2" presStyleCnt="4">
        <dgm:presLayoutVars>
          <dgm:chMax val="0"/>
          <dgm:bulletEnabled val="1"/>
        </dgm:presLayoutVars>
      </dgm:prSet>
      <dgm:spPr/>
    </dgm:pt>
    <dgm:pt modelId="{3EC08164-E561-284F-A400-4AAB1C424FB4}" type="pres">
      <dgm:prSet presAssocID="{72E4516A-6CD4-DC45-A06D-3FD81079BC91}" presName="negativeSpace" presStyleCnt="0"/>
      <dgm:spPr/>
    </dgm:pt>
    <dgm:pt modelId="{CEE53F25-062C-844B-98B6-2FF654251781}" type="pres">
      <dgm:prSet presAssocID="{72E4516A-6CD4-DC45-A06D-3FD81079BC91}" presName="childText" presStyleLbl="conFgAcc1" presStyleIdx="2" presStyleCnt="4">
        <dgm:presLayoutVars>
          <dgm:bulletEnabled val="1"/>
        </dgm:presLayoutVars>
      </dgm:prSet>
      <dgm:spPr/>
    </dgm:pt>
    <dgm:pt modelId="{0DE6DD2B-77A8-184B-A8D0-9BEB0B9FF9F1}" type="pres">
      <dgm:prSet presAssocID="{A7CEEC09-52BC-1241-97FC-AEAC1FCE1366}" presName="spaceBetweenRectangles" presStyleCnt="0"/>
      <dgm:spPr/>
    </dgm:pt>
    <dgm:pt modelId="{10626D77-85BA-714D-A710-F9356C4DA6AE}" type="pres">
      <dgm:prSet presAssocID="{15276FD3-D779-8D4D-BAD4-D8651F1DEEAB}" presName="parentLin" presStyleCnt="0"/>
      <dgm:spPr/>
    </dgm:pt>
    <dgm:pt modelId="{C250D005-FADB-084E-82B4-4EA346370860}" type="pres">
      <dgm:prSet presAssocID="{15276FD3-D779-8D4D-BAD4-D8651F1DEEAB}" presName="parentLeftMargin" presStyleLbl="node1" presStyleIdx="2" presStyleCnt="4"/>
      <dgm:spPr/>
    </dgm:pt>
    <dgm:pt modelId="{6FB9B6E1-0EF3-E44D-9A5E-90429196E125}" type="pres">
      <dgm:prSet presAssocID="{15276FD3-D779-8D4D-BAD4-D8651F1DEEAB}" presName="parentText" presStyleLbl="node1" presStyleIdx="3" presStyleCnt="4">
        <dgm:presLayoutVars>
          <dgm:chMax val="0"/>
          <dgm:bulletEnabled val="1"/>
        </dgm:presLayoutVars>
      </dgm:prSet>
      <dgm:spPr/>
    </dgm:pt>
    <dgm:pt modelId="{E7FFB4C0-BF2B-A743-A0E2-758277EEBD7F}" type="pres">
      <dgm:prSet presAssocID="{15276FD3-D779-8D4D-BAD4-D8651F1DEEAB}" presName="negativeSpace" presStyleCnt="0"/>
      <dgm:spPr/>
    </dgm:pt>
    <dgm:pt modelId="{48E13AEE-6C06-F342-87AA-3292F0BEF9AD}" type="pres">
      <dgm:prSet presAssocID="{15276FD3-D779-8D4D-BAD4-D8651F1DEEAB}" presName="childText" presStyleLbl="conFgAcc1" presStyleIdx="3" presStyleCnt="4">
        <dgm:presLayoutVars>
          <dgm:bulletEnabled val="1"/>
        </dgm:presLayoutVars>
      </dgm:prSet>
      <dgm:spPr/>
    </dgm:pt>
  </dgm:ptLst>
  <dgm:cxnLst>
    <dgm:cxn modelId="{C9301712-C39E-2040-A50C-1CAB9BD8E864}" type="presOf" srcId="{56C0722B-DD7F-3C43-A892-CC3D5DBB557B}" destId="{14D1CAA5-97BB-FD44-B94A-B265688CB3E5}" srcOrd="0" destOrd="0" presId="urn:microsoft.com/office/officeart/2005/8/layout/list1"/>
    <dgm:cxn modelId="{CD485E1E-EEDB-5544-9B10-360BE999E998}" type="presOf" srcId="{72E4516A-6CD4-DC45-A06D-3FD81079BC91}" destId="{57034C28-7136-9E46-8ECD-C142FA5E6DF1}" srcOrd="0" destOrd="0" presId="urn:microsoft.com/office/officeart/2005/8/layout/list1"/>
    <dgm:cxn modelId="{160A7D22-0A64-AC45-8BFE-BC2D498669ED}" srcId="{56C0722B-DD7F-3C43-A892-CC3D5DBB557B}" destId="{72E4516A-6CD4-DC45-A06D-3FD81079BC91}" srcOrd="2" destOrd="0" parTransId="{DD2A85A9-018C-2F44-A7DF-F931E9BD1C2A}" sibTransId="{A7CEEC09-52BC-1241-97FC-AEAC1FCE1366}"/>
    <dgm:cxn modelId="{19F9592C-AE61-484D-B472-A0606EC3D3C2}" type="presOf" srcId="{15276FD3-D779-8D4D-BAD4-D8651F1DEEAB}" destId="{6FB9B6E1-0EF3-E44D-9A5E-90429196E125}" srcOrd="1" destOrd="0" presId="urn:microsoft.com/office/officeart/2005/8/layout/list1"/>
    <dgm:cxn modelId="{D68C6033-25FA-AE46-BF98-E716279A8D2C}" type="presOf" srcId="{100303DF-592D-C446-8BDF-C386FB7D8E41}" destId="{4FEAAF2B-9480-7F48-BD37-1C320B5FD1F8}" srcOrd="0" destOrd="0" presId="urn:microsoft.com/office/officeart/2005/8/layout/list1"/>
    <dgm:cxn modelId="{16FA7445-3FA1-E543-84D2-C7E3A854CD0E}" type="presOf" srcId="{100303DF-592D-C446-8BDF-C386FB7D8E41}" destId="{8A145721-5F0C-5E48-86F4-679E73C52775}" srcOrd="1" destOrd="0" presId="urn:microsoft.com/office/officeart/2005/8/layout/list1"/>
    <dgm:cxn modelId="{88507152-A17E-D248-9CB1-1841328FB646}" type="presOf" srcId="{D1912C58-39B6-E444-B566-E63D02352FA8}" destId="{9683746C-DD8D-1D4E-9A53-FC1DF360C520}" srcOrd="1" destOrd="0" presId="urn:microsoft.com/office/officeart/2005/8/layout/list1"/>
    <dgm:cxn modelId="{8DA7CF61-5D35-464D-9265-9C9A207B5E39}" srcId="{56C0722B-DD7F-3C43-A892-CC3D5DBB557B}" destId="{D1912C58-39B6-E444-B566-E63D02352FA8}" srcOrd="1" destOrd="0" parTransId="{33009B9D-E265-AE40-969C-495AC3320A58}" sibTransId="{2DF86790-33E7-4044-9CE4-E7E746822425}"/>
    <dgm:cxn modelId="{BE4EE682-7879-9042-A73D-C2A16AB2BA27}" srcId="{56C0722B-DD7F-3C43-A892-CC3D5DBB557B}" destId="{100303DF-592D-C446-8BDF-C386FB7D8E41}" srcOrd="0" destOrd="0" parTransId="{AE997990-E3B4-624B-A608-7BF811EC11D8}" sibTransId="{CE873F56-D04E-A641-91EA-0670E3256A56}"/>
    <dgm:cxn modelId="{177FC3BB-0959-1F4B-B4AC-B5F0522598F1}" type="presOf" srcId="{D1912C58-39B6-E444-B566-E63D02352FA8}" destId="{24AC0026-60A0-FD42-BF6C-524D25E2A7E9}" srcOrd="0" destOrd="0" presId="urn:microsoft.com/office/officeart/2005/8/layout/list1"/>
    <dgm:cxn modelId="{C95792DF-FF8B-9A47-A1B2-D08C553BDB06}" srcId="{56C0722B-DD7F-3C43-A892-CC3D5DBB557B}" destId="{15276FD3-D779-8D4D-BAD4-D8651F1DEEAB}" srcOrd="3" destOrd="0" parTransId="{4B578B3D-01F0-4E4F-A959-9E7F5A58CD52}" sibTransId="{0DF17DB6-166A-1944-B340-1B78FEA2E6CE}"/>
    <dgm:cxn modelId="{04FCEBE1-C4E0-A248-B2E9-08DDB0E236F4}" type="presOf" srcId="{15276FD3-D779-8D4D-BAD4-D8651F1DEEAB}" destId="{C250D005-FADB-084E-82B4-4EA346370860}" srcOrd="0" destOrd="0" presId="urn:microsoft.com/office/officeart/2005/8/layout/list1"/>
    <dgm:cxn modelId="{36E33CFD-9F02-1D41-A5C7-F14F222BF387}" type="presOf" srcId="{72E4516A-6CD4-DC45-A06D-3FD81079BC91}" destId="{B1F9FDD7-3946-8143-A53B-8ACFCEE56D6E}" srcOrd="1" destOrd="0" presId="urn:microsoft.com/office/officeart/2005/8/layout/list1"/>
    <dgm:cxn modelId="{BADA4DD7-6B53-844D-AFB2-45C5EFD51C48}" type="presParOf" srcId="{14D1CAA5-97BB-FD44-B94A-B265688CB3E5}" destId="{014C12B1-D3F1-F045-AA23-8406D9712859}" srcOrd="0" destOrd="0" presId="urn:microsoft.com/office/officeart/2005/8/layout/list1"/>
    <dgm:cxn modelId="{BD67B755-2FE6-4B47-B1CC-58CA55406932}" type="presParOf" srcId="{014C12B1-D3F1-F045-AA23-8406D9712859}" destId="{4FEAAF2B-9480-7F48-BD37-1C320B5FD1F8}" srcOrd="0" destOrd="0" presId="urn:microsoft.com/office/officeart/2005/8/layout/list1"/>
    <dgm:cxn modelId="{393A2852-6ED7-E141-8EBD-1F7E1B4B66EB}" type="presParOf" srcId="{014C12B1-D3F1-F045-AA23-8406D9712859}" destId="{8A145721-5F0C-5E48-86F4-679E73C52775}" srcOrd="1" destOrd="0" presId="urn:microsoft.com/office/officeart/2005/8/layout/list1"/>
    <dgm:cxn modelId="{3469427E-E27E-8641-AFFA-F334044CE047}" type="presParOf" srcId="{14D1CAA5-97BB-FD44-B94A-B265688CB3E5}" destId="{6390C2A6-2C3D-BB45-8FA2-431BC9B03F5D}" srcOrd="1" destOrd="0" presId="urn:microsoft.com/office/officeart/2005/8/layout/list1"/>
    <dgm:cxn modelId="{FDB59781-0240-C543-94F0-806B1C90ED61}" type="presParOf" srcId="{14D1CAA5-97BB-FD44-B94A-B265688CB3E5}" destId="{3512961A-ECFF-364A-9110-4A8D1D85EECC}" srcOrd="2" destOrd="0" presId="urn:microsoft.com/office/officeart/2005/8/layout/list1"/>
    <dgm:cxn modelId="{F8C437C5-33C2-4441-A8C3-1CDC52D5F1C0}" type="presParOf" srcId="{14D1CAA5-97BB-FD44-B94A-B265688CB3E5}" destId="{470878F4-8F34-D449-A6DD-83BFC2479B20}" srcOrd="3" destOrd="0" presId="urn:microsoft.com/office/officeart/2005/8/layout/list1"/>
    <dgm:cxn modelId="{2BF00356-B425-CA40-A44A-A90C4E0658A0}" type="presParOf" srcId="{14D1CAA5-97BB-FD44-B94A-B265688CB3E5}" destId="{CBA81BE5-3542-9C48-B6B6-8B1C17E2865F}" srcOrd="4" destOrd="0" presId="urn:microsoft.com/office/officeart/2005/8/layout/list1"/>
    <dgm:cxn modelId="{B8B448D9-38D8-F54B-B833-0062F4904A49}" type="presParOf" srcId="{CBA81BE5-3542-9C48-B6B6-8B1C17E2865F}" destId="{24AC0026-60A0-FD42-BF6C-524D25E2A7E9}" srcOrd="0" destOrd="0" presId="urn:microsoft.com/office/officeart/2005/8/layout/list1"/>
    <dgm:cxn modelId="{CC7690EC-97A8-F641-B102-77EE71B48A15}" type="presParOf" srcId="{CBA81BE5-3542-9C48-B6B6-8B1C17E2865F}" destId="{9683746C-DD8D-1D4E-9A53-FC1DF360C520}" srcOrd="1" destOrd="0" presId="urn:microsoft.com/office/officeart/2005/8/layout/list1"/>
    <dgm:cxn modelId="{EB7AC727-F7C7-DE40-9719-28AF4EFA2DB3}" type="presParOf" srcId="{14D1CAA5-97BB-FD44-B94A-B265688CB3E5}" destId="{BB4EB2AD-C079-1744-B756-9618C3884DAC}" srcOrd="5" destOrd="0" presId="urn:microsoft.com/office/officeart/2005/8/layout/list1"/>
    <dgm:cxn modelId="{705C1C66-4296-5841-BDEB-0EC69C68153F}" type="presParOf" srcId="{14D1CAA5-97BB-FD44-B94A-B265688CB3E5}" destId="{726E29B7-4B0B-9A40-8C4B-AFEA97FACD8D}" srcOrd="6" destOrd="0" presId="urn:microsoft.com/office/officeart/2005/8/layout/list1"/>
    <dgm:cxn modelId="{E8AA6603-93F0-9D43-B9E2-B460644C3294}" type="presParOf" srcId="{14D1CAA5-97BB-FD44-B94A-B265688CB3E5}" destId="{587A148E-F3BD-F645-B253-5C9C38DFCE43}" srcOrd="7" destOrd="0" presId="urn:microsoft.com/office/officeart/2005/8/layout/list1"/>
    <dgm:cxn modelId="{EB1C96D4-CB0A-4D4C-9E69-A5F234FCFBBB}" type="presParOf" srcId="{14D1CAA5-97BB-FD44-B94A-B265688CB3E5}" destId="{69002EDB-3EE4-1644-8536-CBCFF41854D7}" srcOrd="8" destOrd="0" presId="urn:microsoft.com/office/officeart/2005/8/layout/list1"/>
    <dgm:cxn modelId="{2E43B08A-D46A-0041-A438-1D98B9D3DB57}" type="presParOf" srcId="{69002EDB-3EE4-1644-8536-CBCFF41854D7}" destId="{57034C28-7136-9E46-8ECD-C142FA5E6DF1}" srcOrd="0" destOrd="0" presId="urn:microsoft.com/office/officeart/2005/8/layout/list1"/>
    <dgm:cxn modelId="{23CA92EC-884C-0E42-9FAC-B83BF52DAFAA}" type="presParOf" srcId="{69002EDB-3EE4-1644-8536-CBCFF41854D7}" destId="{B1F9FDD7-3946-8143-A53B-8ACFCEE56D6E}" srcOrd="1" destOrd="0" presId="urn:microsoft.com/office/officeart/2005/8/layout/list1"/>
    <dgm:cxn modelId="{DDECF485-DE30-CC4E-901A-74C62DD11A00}" type="presParOf" srcId="{14D1CAA5-97BB-FD44-B94A-B265688CB3E5}" destId="{3EC08164-E561-284F-A400-4AAB1C424FB4}" srcOrd="9" destOrd="0" presId="urn:microsoft.com/office/officeart/2005/8/layout/list1"/>
    <dgm:cxn modelId="{1794F53C-F068-4548-844F-EFEA745330DC}" type="presParOf" srcId="{14D1CAA5-97BB-FD44-B94A-B265688CB3E5}" destId="{CEE53F25-062C-844B-98B6-2FF654251781}" srcOrd="10" destOrd="0" presId="urn:microsoft.com/office/officeart/2005/8/layout/list1"/>
    <dgm:cxn modelId="{80BDBEB7-E7AC-3245-B5AF-0BE662AE0B9A}" type="presParOf" srcId="{14D1CAA5-97BB-FD44-B94A-B265688CB3E5}" destId="{0DE6DD2B-77A8-184B-A8D0-9BEB0B9FF9F1}" srcOrd="11" destOrd="0" presId="urn:microsoft.com/office/officeart/2005/8/layout/list1"/>
    <dgm:cxn modelId="{62B328F5-6583-3B4A-BBF7-5CA154E9BE12}" type="presParOf" srcId="{14D1CAA5-97BB-FD44-B94A-B265688CB3E5}" destId="{10626D77-85BA-714D-A710-F9356C4DA6AE}" srcOrd="12" destOrd="0" presId="urn:microsoft.com/office/officeart/2005/8/layout/list1"/>
    <dgm:cxn modelId="{831A36CD-A2CE-294D-89D4-211E992B5A09}" type="presParOf" srcId="{10626D77-85BA-714D-A710-F9356C4DA6AE}" destId="{C250D005-FADB-084E-82B4-4EA346370860}" srcOrd="0" destOrd="0" presId="urn:microsoft.com/office/officeart/2005/8/layout/list1"/>
    <dgm:cxn modelId="{E8F97A84-6B70-1F40-82D1-2F02847875A5}" type="presParOf" srcId="{10626D77-85BA-714D-A710-F9356C4DA6AE}" destId="{6FB9B6E1-0EF3-E44D-9A5E-90429196E125}" srcOrd="1" destOrd="0" presId="urn:microsoft.com/office/officeart/2005/8/layout/list1"/>
    <dgm:cxn modelId="{C921E479-4B3A-A248-996A-87E22D16AAFF}" type="presParOf" srcId="{14D1CAA5-97BB-FD44-B94A-B265688CB3E5}" destId="{E7FFB4C0-BF2B-A743-A0E2-758277EEBD7F}" srcOrd="13" destOrd="0" presId="urn:microsoft.com/office/officeart/2005/8/layout/list1"/>
    <dgm:cxn modelId="{4B225229-A531-FF40-8B56-3810F4B539AC}" type="presParOf" srcId="{14D1CAA5-97BB-FD44-B94A-B265688CB3E5}" destId="{48E13AEE-6C06-F342-87AA-3292F0BEF9AD}"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3885E0-A48D-48EB-8798-E53B0CA1ED4E}" type="doc">
      <dgm:prSet loTypeId="urn:microsoft.com/office/officeart/2005/8/layout/matrix3" loCatId="matrix" qsTypeId="urn:microsoft.com/office/officeart/2005/8/quickstyle/simple4" qsCatId="simple" csTypeId="urn:microsoft.com/office/officeart/2005/8/colors/colorful5" csCatId="colorful" phldr="1"/>
      <dgm:spPr/>
      <dgm:t>
        <a:bodyPr/>
        <a:lstStyle/>
        <a:p>
          <a:endParaRPr lang="en-US"/>
        </a:p>
      </dgm:t>
    </dgm:pt>
    <dgm:pt modelId="{F7225F09-402A-4F41-B759-2807AD90EEE8}">
      <dgm:prSet/>
      <dgm:spPr/>
      <dgm:t>
        <a:bodyPr/>
        <a:lstStyle/>
        <a:p>
          <a:r>
            <a:rPr lang="en-US" dirty="0"/>
            <a:t>Individual Therapy</a:t>
          </a:r>
        </a:p>
      </dgm:t>
    </dgm:pt>
    <dgm:pt modelId="{025B7974-A617-440B-B302-1E58999F4B81}" type="parTrans" cxnId="{74504693-1CFD-4F36-BD68-AECB0B032E77}">
      <dgm:prSet/>
      <dgm:spPr/>
      <dgm:t>
        <a:bodyPr/>
        <a:lstStyle/>
        <a:p>
          <a:endParaRPr lang="en-US"/>
        </a:p>
      </dgm:t>
    </dgm:pt>
    <dgm:pt modelId="{24AB3F07-F05B-424E-AA79-58F74756FDC5}" type="sibTrans" cxnId="{74504693-1CFD-4F36-BD68-AECB0B032E77}">
      <dgm:prSet/>
      <dgm:spPr/>
      <dgm:t>
        <a:bodyPr/>
        <a:lstStyle/>
        <a:p>
          <a:endParaRPr lang="en-US"/>
        </a:p>
      </dgm:t>
    </dgm:pt>
    <dgm:pt modelId="{68DFDD95-5D3A-4F91-81E5-5EDF359A35B4}">
      <dgm:prSet/>
      <dgm:spPr/>
      <dgm:t>
        <a:bodyPr/>
        <a:lstStyle/>
        <a:p>
          <a:r>
            <a:rPr lang="en-US"/>
            <a:t>Group Skills Training </a:t>
          </a:r>
        </a:p>
      </dgm:t>
    </dgm:pt>
    <dgm:pt modelId="{78319F78-F0B0-4095-83A9-5C88AEB88EE1}" type="parTrans" cxnId="{8A41DA89-E286-4E20-B77C-C3E84BECD9D6}">
      <dgm:prSet/>
      <dgm:spPr/>
      <dgm:t>
        <a:bodyPr/>
        <a:lstStyle/>
        <a:p>
          <a:endParaRPr lang="en-US"/>
        </a:p>
      </dgm:t>
    </dgm:pt>
    <dgm:pt modelId="{8E85EE67-2355-4F83-B58F-6D69B161A35A}" type="sibTrans" cxnId="{8A41DA89-E286-4E20-B77C-C3E84BECD9D6}">
      <dgm:prSet/>
      <dgm:spPr/>
      <dgm:t>
        <a:bodyPr/>
        <a:lstStyle/>
        <a:p>
          <a:endParaRPr lang="en-US"/>
        </a:p>
      </dgm:t>
    </dgm:pt>
    <dgm:pt modelId="{84196FF4-71BF-4E62-A412-8036DE11EEAE}">
      <dgm:prSet/>
      <dgm:spPr/>
      <dgm:t>
        <a:bodyPr/>
        <a:lstStyle/>
        <a:p>
          <a:r>
            <a:rPr lang="en-US"/>
            <a:t>Consultation Team </a:t>
          </a:r>
        </a:p>
      </dgm:t>
    </dgm:pt>
    <dgm:pt modelId="{401895C9-A818-45C7-A9B0-FE8154F046FD}" type="parTrans" cxnId="{AA43F3B1-CC3D-4054-AF2D-CEB1B793186B}">
      <dgm:prSet/>
      <dgm:spPr/>
      <dgm:t>
        <a:bodyPr/>
        <a:lstStyle/>
        <a:p>
          <a:endParaRPr lang="en-US"/>
        </a:p>
      </dgm:t>
    </dgm:pt>
    <dgm:pt modelId="{A887688A-17E9-40EF-9A5A-AEC2D4D09E08}" type="sibTrans" cxnId="{AA43F3B1-CC3D-4054-AF2D-CEB1B793186B}">
      <dgm:prSet/>
      <dgm:spPr/>
      <dgm:t>
        <a:bodyPr/>
        <a:lstStyle/>
        <a:p>
          <a:endParaRPr lang="en-US"/>
        </a:p>
      </dgm:t>
    </dgm:pt>
    <dgm:pt modelId="{83CBA05F-502A-4E30-BEF9-0D0A698B6208}">
      <dgm:prSet/>
      <dgm:spPr/>
      <dgm:t>
        <a:bodyPr/>
        <a:lstStyle/>
        <a:p>
          <a:r>
            <a:rPr lang="en-US"/>
            <a:t>Telephone Consultation </a:t>
          </a:r>
        </a:p>
      </dgm:t>
    </dgm:pt>
    <dgm:pt modelId="{788A7949-644B-4AB7-A0F7-FCEA285AAA9D}" type="parTrans" cxnId="{B8E5E4D1-0D05-441A-954A-9ACAB49DEE83}">
      <dgm:prSet/>
      <dgm:spPr/>
      <dgm:t>
        <a:bodyPr/>
        <a:lstStyle/>
        <a:p>
          <a:endParaRPr lang="en-US"/>
        </a:p>
      </dgm:t>
    </dgm:pt>
    <dgm:pt modelId="{ED702A11-9E80-4AF3-8F21-C1172779E332}" type="sibTrans" cxnId="{B8E5E4D1-0D05-441A-954A-9ACAB49DEE83}">
      <dgm:prSet/>
      <dgm:spPr/>
      <dgm:t>
        <a:bodyPr/>
        <a:lstStyle/>
        <a:p>
          <a:endParaRPr lang="en-US"/>
        </a:p>
      </dgm:t>
    </dgm:pt>
    <dgm:pt modelId="{C52C97AF-5F77-5844-9B20-5018A5EED6F8}" type="pres">
      <dgm:prSet presAssocID="{843885E0-A48D-48EB-8798-E53B0CA1ED4E}" presName="matrix" presStyleCnt="0">
        <dgm:presLayoutVars>
          <dgm:chMax val="1"/>
          <dgm:dir/>
          <dgm:resizeHandles val="exact"/>
        </dgm:presLayoutVars>
      </dgm:prSet>
      <dgm:spPr/>
    </dgm:pt>
    <dgm:pt modelId="{9CD8F286-BAFC-B64D-93AE-C60F7CDF317C}" type="pres">
      <dgm:prSet presAssocID="{843885E0-A48D-48EB-8798-E53B0CA1ED4E}" presName="diamond" presStyleLbl="bgShp" presStyleIdx="0" presStyleCnt="1"/>
      <dgm:spPr/>
    </dgm:pt>
    <dgm:pt modelId="{C3F5BF38-733A-7F42-A82F-3FE7D71B3912}" type="pres">
      <dgm:prSet presAssocID="{843885E0-A48D-48EB-8798-E53B0CA1ED4E}" presName="quad1" presStyleLbl="node1" presStyleIdx="0" presStyleCnt="4">
        <dgm:presLayoutVars>
          <dgm:chMax val="0"/>
          <dgm:chPref val="0"/>
          <dgm:bulletEnabled val="1"/>
        </dgm:presLayoutVars>
      </dgm:prSet>
      <dgm:spPr/>
    </dgm:pt>
    <dgm:pt modelId="{8EDE4965-9672-A84E-A762-159187288D80}" type="pres">
      <dgm:prSet presAssocID="{843885E0-A48D-48EB-8798-E53B0CA1ED4E}" presName="quad2" presStyleLbl="node1" presStyleIdx="1" presStyleCnt="4">
        <dgm:presLayoutVars>
          <dgm:chMax val="0"/>
          <dgm:chPref val="0"/>
          <dgm:bulletEnabled val="1"/>
        </dgm:presLayoutVars>
      </dgm:prSet>
      <dgm:spPr/>
    </dgm:pt>
    <dgm:pt modelId="{713C4EFE-50FB-5E4B-A419-B0923B70DD22}" type="pres">
      <dgm:prSet presAssocID="{843885E0-A48D-48EB-8798-E53B0CA1ED4E}" presName="quad3" presStyleLbl="node1" presStyleIdx="2" presStyleCnt="4">
        <dgm:presLayoutVars>
          <dgm:chMax val="0"/>
          <dgm:chPref val="0"/>
          <dgm:bulletEnabled val="1"/>
        </dgm:presLayoutVars>
      </dgm:prSet>
      <dgm:spPr/>
    </dgm:pt>
    <dgm:pt modelId="{C0897832-BF65-D249-B10F-BE6F3FBFD82C}" type="pres">
      <dgm:prSet presAssocID="{843885E0-A48D-48EB-8798-E53B0CA1ED4E}" presName="quad4" presStyleLbl="node1" presStyleIdx="3" presStyleCnt="4">
        <dgm:presLayoutVars>
          <dgm:chMax val="0"/>
          <dgm:chPref val="0"/>
          <dgm:bulletEnabled val="1"/>
        </dgm:presLayoutVars>
      </dgm:prSet>
      <dgm:spPr/>
    </dgm:pt>
  </dgm:ptLst>
  <dgm:cxnLst>
    <dgm:cxn modelId="{75B59616-5987-8D44-8E66-02536878AE53}" type="presOf" srcId="{F7225F09-402A-4F41-B759-2807AD90EEE8}" destId="{C3F5BF38-733A-7F42-A82F-3FE7D71B3912}" srcOrd="0" destOrd="0" presId="urn:microsoft.com/office/officeart/2005/8/layout/matrix3"/>
    <dgm:cxn modelId="{0D624169-1132-9645-821A-C8BD43E5ECC9}" type="presOf" srcId="{843885E0-A48D-48EB-8798-E53B0CA1ED4E}" destId="{C52C97AF-5F77-5844-9B20-5018A5EED6F8}" srcOrd="0" destOrd="0" presId="urn:microsoft.com/office/officeart/2005/8/layout/matrix3"/>
    <dgm:cxn modelId="{0764E576-5444-8843-878E-1AC24C01D526}" type="presOf" srcId="{83CBA05F-502A-4E30-BEF9-0D0A698B6208}" destId="{C0897832-BF65-D249-B10F-BE6F3FBFD82C}" srcOrd="0" destOrd="0" presId="urn:microsoft.com/office/officeart/2005/8/layout/matrix3"/>
    <dgm:cxn modelId="{8A41DA89-E286-4E20-B77C-C3E84BECD9D6}" srcId="{843885E0-A48D-48EB-8798-E53B0CA1ED4E}" destId="{68DFDD95-5D3A-4F91-81E5-5EDF359A35B4}" srcOrd="1" destOrd="0" parTransId="{78319F78-F0B0-4095-83A9-5C88AEB88EE1}" sibTransId="{8E85EE67-2355-4F83-B58F-6D69B161A35A}"/>
    <dgm:cxn modelId="{74504693-1CFD-4F36-BD68-AECB0B032E77}" srcId="{843885E0-A48D-48EB-8798-E53B0CA1ED4E}" destId="{F7225F09-402A-4F41-B759-2807AD90EEE8}" srcOrd="0" destOrd="0" parTransId="{025B7974-A617-440B-B302-1E58999F4B81}" sibTransId="{24AB3F07-F05B-424E-AA79-58F74756FDC5}"/>
    <dgm:cxn modelId="{AA43F3B1-CC3D-4054-AF2D-CEB1B793186B}" srcId="{843885E0-A48D-48EB-8798-E53B0CA1ED4E}" destId="{84196FF4-71BF-4E62-A412-8036DE11EEAE}" srcOrd="2" destOrd="0" parTransId="{401895C9-A818-45C7-A9B0-FE8154F046FD}" sibTransId="{A887688A-17E9-40EF-9A5A-AEC2D4D09E08}"/>
    <dgm:cxn modelId="{EC9313B8-637B-5B4C-9087-D70C1FC652D8}" type="presOf" srcId="{68DFDD95-5D3A-4F91-81E5-5EDF359A35B4}" destId="{8EDE4965-9672-A84E-A762-159187288D80}" srcOrd="0" destOrd="0" presId="urn:microsoft.com/office/officeart/2005/8/layout/matrix3"/>
    <dgm:cxn modelId="{B8E5E4D1-0D05-441A-954A-9ACAB49DEE83}" srcId="{843885E0-A48D-48EB-8798-E53B0CA1ED4E}" destId="{83CBA05F-502A-4E30-BEF9-0D0A698B6208}" srcOrd="3" destOrd="0" parTransId="{788A7949-644B-4AB7-A0F7-FCEA285AAA9D}" sibTransId="{ED702A11-9E80-4AF3-8F21-C1172779E332}"/>
    <dgm:cxn modelId="{4A5CE5DC-8FFC-D544-9EDA-9D40DF9D4EB9}" type="presOf" srcId="{84196FF4-71BF-4E62-A412-8036DE11EEAE}" destId="{713C4EFE-50FB-5E4B-A419-B0923B70DD22}" srcOrd="0" destOrd="0" presId="urn:microsoft.com/office/officeart/2005/8/layout/matrix3"/>
    <dgm:cxn modelId="{2F361F86-EF21-7444-91CB-170FFD8D9609}" type="presParOf" srcId="{C52C97AF-5F77-5844-9B20-5018A5EED6F8}" destId="{9CD8F286-BAFC-B64D-93AE-C60F7CDF317C}" srcOrd="0" destOrd="0" presId="urn:microsoft.com/office/officeart/2005/8/layout/matrix3"/>
    <dgm:cxn modelId="{D4BE0E1C-DC03-D941-83B1-3CC2497DA349}" type="presParOf" srcId="{C52C97AF-5F77-5844-9B20-5018A5EED6F8}" destId="{C3F5BF38-733A-7F42-A82F-3FE7D71B3912}" srcOrd="1" destOrd="0" presId="urn:microsoft.com/office/officeart/2005/8/layout/matrix3"/>
    <dgm:cxn modelId="{A30004F1-18A0-964F-8A6E-CC5CFD874138}" type="presParOf" srcId="{C52C97AF-5F77-5844-9B20-5018A5EED6F8}" destId="{8EDE4965-9672-A84E-A762-159187288D80}" srcOrd="2" destOrd="0" presId="urn:microsoft.com/office/officeart/2005/8/layout/matrix3"/>
    <dgm:cxn modelId="{B9D47106-B25B-0F46-8E1A-16363BF9AD44}" type="presParOf" srcId="{C52C97AF-5F77-5844-9B20-5018A5EED6F8}" destId="{713C4EFE-50FB-5E4B-A419-B0923B70DD22}" srcOrd="3" destOrd="0" presId="urn:microsoft.com/office/officeart/2005/8/layout/matrix3"/>
    <dgm:cxn modelId="{51D70B1C-F473-BF4E-A2F0-FC8FE376F502}" type="presParOf" srcId="{C52C97AF-5F77-5844-9B20-5018A5EED6F8}" destId="{C0897832-BF65-D249-B10F-BE6F3FBFD82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3885E0-A48D-48EB-8798-E53B0CA1ED4E}"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F7225F09-402A-4F41-B759-2807AD90EEE8}">
      <dgm:prSet/>
      <dgm:spPr/>
      <dgm:t>
        <a:bodyPr/>
        <a:lstStyle/>
        <a:p>
          <a:r>
            <a:rPr lang="en-US" dirty="0"/>
            <a:t>Individual Therapy</a:t>
          </a:r>
        </a:p>
      </dgm:t>
    </dgm:pt>
    <dgm:pt modelId="{025B7974-A617-440B-B302-1E58999F4B81}" type="parTrans" cxnId="{74504693-1CFD-4F36-BD68-AECB0B032E77}">
      <dgm:prSet/>
      <dgm:spPr/>
      <dgm:t>
        <a:bodyPr/>
        <a:lstStyle/>
        <a:p>
          <a:endParaRPr lang="en-US"/>
        </a:p>
      </dgm:t>
    </dgm:pt>
    <dgm:pt modelId="{24AB3F07-F05B-424E-AA79-58F74756FDC5}" type="sibTrans" cxnId="{74504693-1CFD-4F36-BD68-AECB0B032E77}">
      <dgm:prSet/>
      <dgm:spPr/>
      <dgm:t>
        <a:bodyPr/>
        <a:lstStyle/>
        <a:p>
          <a:endParaRPr lang="en-US"/>
        </a:p>
      </dgm:t>
    </dgm:pt>
    <dgm:pt modelId="{68DFDD95-5D3A-4F91-81E5-5EDF359A35B4}">
      <dgm:prSet/>
      <dgm:spPr/>
      <dgm:t>
        <a:bodyPr/>
        <a:lstStyle/>
        <a:p>
          <a:r>
            <a:rPr lang="en-US"/>
            <a:t>Group Skills Training </a:t>
          </a:r>
        </a:p>
      </dgm:t>
    </dgm:pt>
    <dgm:pt modelId="{78319F78-F0B0-4095-83A9-5C88AEB88EE1}" type="parTrans" cxnId="{8A41DA89-E286-4E20-B77C-C3E84BECD9D6}">
      <dgm:prSet/>
      <dgm:spPr/>
      <dgm:t>
        <a:bodyPr/>
        <a:lstStyle/>
        <a:p>
          <a:endParaRPr lang="en-US"/>
        </a:p>
      </dgm:t>
    </dgm:pt>
    <dgm:pt modelId="{8E85EE67-2355-4F83-B58F-6D69B161A35A}" type="sibTrans" cxnId="{8A41DA89-E286-4E20-B77C-C3E84BECD9D6}">
      <dgm:prSet/>
      <dgm:spPr/>
      <dgm:t>
        <a:bodyPr/>
        <a:lstStyle/>
        <a:p>
          <a:endParaRPr lang="en-US"/>
        </a:p>
      </dgm:t>
    </dgm:pt>
    <dgm:pt modelId="{84196FF4-71BF-4E62-A412-8036DE11EEAE}">
      <dgm:prSet/>
      <dgm:spPr/>
      <dgm:t>
        <a:bodyPr/>
        <a:lstStyle/>
        <a:p>
          <a:r>
            <a:rPr lang="en-US"/>
            <a:t>Consultation Team </a:t>
          </a:r>
        </a:p>
      </dgm:t>
    </dgm:pt>
    <dgm:pt modelId="{401895C9-A818-45C7-A9B0-FE8154F046FD}" type="parTrans" cxnId="{AA43F3B1-CC3D-4054-AF2D-CEB1B793186B}">
      <dgm:prSet/>
      <dgm:spPr/>
      <dgm:t>
        <a:bodyPr/>
        <a:lstStyle/>
        <a:p>
          <a:endParaRPr lang="en-US"/>
        </a:p>
      </dgm:t>
    </dgm:pt>
    <dgm:pt modelId="{A887688A-17E9-40EF-9A5A-AEC2D4D09E08}" type="sibTrans" cxnId="{AA43F3B1-CC3D-4054-AF2D-CEB1B793186B}">
      <dgm:prSet/>
      <dgm:spPr/>
      <dgm:t>
        <a:bodyPr/>
        <a:lstStyle/>
        <a:p>
          <a:endParaRPr lang="en-US"/>
        </a:p>
      </dgm:t>
    </dgm:pt>
    <dgm:pt modelId="{83CBA05F-502A-4E30-BEF9-0D0A698B6208}">
      <dgm:prSet/>
      <dgm:spPr/>
      <dgm:t>
        <a:bodyPr/>
        <a:lstStyle/>
        <a:p>
          <a:r>
            <a:rPr lang="en-US"/>
            <a:t>Telephone Consultation </a:t>
          </a:r>
        </a:p>
      </dgm:t>
    </dgm:pt>
    <dgm:pt modelId="{788A7949-644B-4AB7-A0F7-FCEA285AAA9D}" type="parTrans" cxnId="{B8E5E4D1-0D05-441A-954A-9ACAB49DEE83}">
      <dgm:prSet/>
      <dgm:spPr/>
      <dgm:t>
        <a:bodyPr/>
        <a:lstStyle/>
        <a:p>
          <a:endParaRPr lang="en-US"/>
        </a:p>
      </dgm:t>
    </dgm:pt>
    <dgm:pt modelId="{ED702A11-9E80-4AF3-8F21-C1172779E332}" type="sibTrans" cxnId="{B8E5E4D1-0D05-441A-954A-9ACAB49DEE83}">
      <dgm:prSet/>
      <dgm:spPr/>
      <dgm:t>
        <a:bodyPr/>
        <a:lstStyle/>
        <a:p>
          <a:endParaRPr lang="en-US"/>
        </a:p>
      </dgm:t>
    </dgm:pt>
    <dgm:pt modelId="{C52C97AF-5F77-5844-9B20-5018A5EED6F8}" type="pres">
      <dgm:prSet presAssocID="{843885E0-A48D-48EB-8798-E53B0CA1ED4E}" presName="matrix" presStyleCnt="0">
        <dgm:presLayoutVars>
          <dgm:chMax val="1"/>
          <dgm:dir/>
          <dgm:resizeHandles val="exact"/>
        </dgm:presLayoutVars>
      </dgm:prSet>
      <dgm:spPr/>
    </dgm:pt>
    <dgm:pt modelId="{9CD8F286-BAFC-B64D-93AE-C60F7CDF317C}" type="pres">
      <dgm:prSet presAssocID="{843885E0-A48D-48EB-8798-E53B0CA1ED4E}" presName="diamond" presStyleLbl="bgShp" presStyleIdx="0" presStyleCnt="1"/>
      <dgm:spPr/>
    </dgm:pt>
    <dgm:pt modelId="{C3F5BF38-733A-7F42-A82F-3FE7D71B3912}" type="pres">
      <dgm:prSet presAssocID="{843885E0-A48D-48EB-8798-E53B0CA1ED4E}" presName="quad1" presStyleLbl="node1" presStyleIdx="0" presStyleCnt="4">
        <dgm:presLayoutVars>
          <dgm:chMax val="0"/>
          <dgm:chPref val="0"/>
          <dgm:bulletEnabled val="1"/>
        </dgm:presLayoutVars>
      </dgm:prSet>
      <dgm:spPr/>
    </dgm:pt>
    <dgm:pt modelId="{8EDE4965-9672-A84E-A762-159187288D80}" type="pres">
      <dgm:prSet presAssocID="{843885E0-A48D-48EB-8798-E53B0CA1ED4E}" presName="quad2" presStyleLbl="node1" presStyleIdx="1" presStyleCnt="4">
        <dgm:presLayoutVars>
          <dgm:chMax val="0"/>
          <dgm:chPref val="0"/>
          <dgm:bulletEnabled val="1"/>
        </dgm:presLayoutVars>
      </dgm:prSet>
      <dgm:spPr/>
    </dgm:pt>
    <dgm:pt modelId="{713C4EFE-50FB-5E4B-A419-B0923B70DD22}" type="pres">
      <dgm:prSet presAssocID="{843885E0-A48D-48EB-8798-E53B0CA1ED4E}" presName="quad3" presStyleLbl="node1" presStyleIdx="2" presStyleCnt="4">
        <dgm:presLayoutVars>
          <dgm:chMax val="0"/>
          <dgm:chPref val="0"/>
          <dgm:bulletEnabled val="1"/>
        </dgm:presLayoutVars>
      </dgm:prSet>
      <dgm:spPr/>
    </dgm:pt>
    <dgm:pt modelId="{C0897832-BF65-D249-B10F-BE6F3FBFD82C}" type="pres">
      <dgm:prSet presAssocID="{843885E0-A48D-48EB-8798-E53B0CA1ED4E}" presName="quad4" presStyleLbl="node1" presStyleIdx="3" presStyleCnt="4">
        <dgm:presLayoutVars>
          <dgm:chMax val="0"/>
          <dgm:chPref val="0"/>
          <dgm:bulletEnabled val="1"/>
        </dgm:presLayoutVars>
      </dgm:prSet>
      <dgm:spPr/>
    </dgm:pt>
  </dgm:ptLst>
  <dgm:cxnLst>
    <dgm:cxn modelId="{75B59616-5987-8D44-8E66-02536878AE53}" type="presOf" srcId="{F7225F09-402A-4F41-B759-2807AD90EEE8}" destId="{C3F5BF38-733A-7F42-A82F-3FE7D71B3912}" srcOrd="0" destOrd="0" presId="urn:microsoft.com/office/officeart/2005/8/layout/matrix3"/>
    <dgm:cxn modelId="{0D624169-1132-9645-821A-C8BD43E5ECC9}" type="presOf" srcId="{843885E0-A48D-48EB-8798-E53B0CA1ED4E}" destId="{C52C97AF-5F77-5844-9B20-5018A5EED6F8}" srcOrd="0" destOrd="0" presId="urn:microsoft.com/office/officeart/2005/8/layout/matrix3"/>
    <dgm:cxn modelId="{0764E576-5444-8843-878E-1AC24C01D526}" type="presOf" srcId="{83CBA05F-502A-4E30-BEF9-0D0A698B6208}" destId="{C0897832-BF65-D249-B10F-BE6F3FBFD82C}" srcOrd="0" destOrd="0" presId="urn:microsoft.com/office/officeart/2005/8/layout/matrix3"/>
    <dgm:cxn modelId="{8A41DA89-E286-4E20-B77C-C3E84BECD9D6}" srcId="{843885E0-A48D-48EB-8798-E53B0CA1ED4E}" destId="{68DFDD95-5D3A-4F91-81E5-5EDF359A35B4}" srcOrd="1" destOrd="0" parTransId="{78319F78-F0B0-4095-83A9-5C88AEB88EE1}" sibTransId="{8E85EE67-2355-4F83-B58F-6D69B161A35A}"/>
    <dgm:cxn modelId="{74504693-1CFD-4F36-BD68-AECB0B032E77}" srcId="{843885E0-A48D-48EB-8798-E53B0CA1ED4E}" destId="{F7225F09-402A-4F41-B759-2807AD90EEE8}" srcOrd="0" destOrd="0" parTransId="{025B7974-A617-440B-B302-1E58999F4B81}" sibTransId="{24AB3F07-F05B-424E-AA79-58F74756FDC5}"/>
    <dgm:cxn modelId="{AA43F3B1-CC3D-4054-AF2D-CEB1B793186B}" srcId="{843885E0-A48D-48EB-8798-E53B0CA1ED4E}" destId="{84196FF4-71BF-4E62-A412-8036DE11EEAE}" srcOrd="2" destOrd="0" parTransId="{401895C9-A818-45C7-A9B0-FE8154F046FD}" sibTransId="{A887688A-17E9-40EF-9A5A-AEC2D4D09E08}"/>
    <dgm:cxn modelId="{EC9313B8-637B-5B4C-9087-D70C1FC652D8}" type="presOf" srcId="{68DFDD95-5D3A-4F91-81E5-5EDF359A35B4}" destId="{8EDE4965-9672-A84E-A762-159187288D80}" srcOrd="0" destOrd="0" presId="urn:microsoft.com/office/officeart/2005/8/layout/matrix3"/>
    <dgm:cxn modelId="{B8E5E4D1-0D05-441A-954A-9ACAB49DEE83}" srcId="{843885E0-A48D-48EB-8798-E53B0CA1ED4E}" destId="{83CBA05F-502A-4E30-BEF9-0D0A698B6208}" srcOrd="3" destOrd="0" parTransId="{788A7949-644B-4AB7-A0F7-FCEA285AAA9D}" sibTransId="{ED702A11-9E80-4AF3-8F21-C1172779E332}"/>
    <dgm:cxn modelId="{4A5CE5DC-8FFC-D544-9EDA-9D40DF9D4EB9}" type="presOf" srcId="{84196FF4-71BF-4E62-A412-8036DE11EEAE}" destId="{713C4EFE-50FB-5E4B-A419-B0923B70DD22}" srcOrd="0" destOrd="0" presId="urn:microsoft.com/office/officeart/2005/8/layout/matrix3"/>
    <dgm:cxn modelId="{2F361F86-EF21-7444-91CB-170FFD8D9609}" type="presParOf" srcId="{C52C97AF-5F77-5844-9B20-5018A5EED6F8}" destId="{9CD8F286-BAFC-B64D-93AE-C60F7CDF317C}" srcOrd="0" destOrd="0" presId="urn:microsoft.com/office/officeart/2005/8/layout/matrix3"/>
    <dgm:cxn modelId="{D4BE0E1C-DC03-D941-83B1-3CC2497DA349}" type="presParOf" srcId="{C52C97AF-5F77-5844-9B20-5018A5EED6F8}" destId="{C3F5BF38-733A-7F42-A82F-3FE7D71B3912}" srcOrd="1" destOrd="0" presId="urn:microsoft.com/office/officeart/2005/8/layout/matrix3"/>
    <dgm:cxn modelId="{A30004F1-18A0-964F-8A6E-CC5CFD874138}" type="presParOf" srcId="{C52C97AF-5F77-5844-9B20-5018A5EED6F8}" destId="{8EDE4965-9672-A84E-A762-159187288D80}" srcOrd="2" destOrd="0" presId="urn:microsoft.com/office/officeart/2005/8/layout/matrix3"/>
    <dgm:cxn modelId="{B9D47106-B25B-0F46-8E1A-16363BF9AD44}" type="presParOf" srcId="{C52C97AF-5F77-5844-9B20-5018A5EED6F8}" destId="{713C4EFE-50FB-5E4B-A419-B0923B70DD22}" srcOrd="3" destOrd="0" presId="urn:microsoft.com/office/officeart/2005/8/layout/matrix3"/>
    <dgm:cxn modelId="{51D70B1C-F473-BF4E-A2F0-FC8FE376F502}" type="presParOf" srcId="{C52C97AF-5F77-5844-9B20-5018A5EED6F8}" destId="{C0897832-BF65-D249-B10F-BE6F3FBFD82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3885E0-A48D-48EB-8798-E53B0CA1ED4E}"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F7225F09-402A-4F41-B759-2807AD90EEE8}">
      <dgm:prSet/>
      <dgm:spPr/>
      <dgm:t>
        <a:bodyPr/>
        <a:lstStyle/>
        <a:p>
          <a:r>
            <a:rPr lang="en-US" dirty="0"/>
            <a:t>Individual Therapy</a:t>
          </a:r>
        </a:p>
      </dgm:t>
    </dgm:pt>
    <dgm:pt modelId="{025B7974-A617-440B-B302-1E58999F4B81}" type="parTrans" cxnId="{74504693-1CFD-4F36-BD68-AECB0B032E77}">
      <dgm:prSet/>
      <dgm:spPr/>
      <dgm:t>
        <a:bodyPr/>
        <a:lstStyle/>
        <a:p>
          <a:endParaRPr lang="en-US"/>
        </a:p>
      </dgm:t>
    </dgm:pt>
    <dgm:pt modelId="{24AB3F07-F05B-424E-AA79-58F74756FDC5}" type="sibTrans" cxnId="{74504693-1CFD-4F36-BD68-AECB0B032E77}">
      <dgm:prSet/>
      <dgm:spPr/>
      <dgm:t>
        <a:bodyPr/>
        <a:lstStyle/>
        <a:p>
          <a:endParaRPr lang="en-US"/>
        </a:p>
      </dgm:t>
    </dgm:pt>
    <dgm:pt modelId="{68DFDD95-5D3A-4F91-81E5-5EDF359A35B4}">
      <dgm:prSet/>
      <dgm:spPr/>
      <dgm:t>
        <a:bodyPr/>
        <a:lstStyle/>
        <a:p>
          <a:r>
            <a:rPr lang="en-US"/>
            <a:t>Group Skills Training </a:t>
          </a:r>
        </a:p>
      </dgm:t>
    </dgm:pt>
    <dgm:pt modelId="{78319F78-F0B0-4095-83A9-5C88AEB88EE1}" type="parTrans" cxnId="{8A41DA89-E286-4E20-B77C-C3E84BECD9D6}">
      <dgm:prSet/>
      <dgm:spPr/>
      <dgm:t>
        <a:bodyPr/>
        <a:lstStyle/>
        <a:p>
          <a:endParaRPr lang="en-US"/>
        </a:p>
      </dgm:t>
    </dgm:pt>
    <dgm:pt modelId="{8E85EE67-2355-4F83-B58F-6D69B161A35A}" type="sibTrans" cxnId="{8A41DA89-E286-4E20-B77C-C3E84BECD9D6}">
      <dgm:prSet/>
      <dgm:spPr/>
      <dgm:t>
        <a:bodyPr/>
        <a:lstStyle/>
        <a:p>
          <a:endParaRPr lang="en-US"/>
        </a:p>
      </dgm:t>
    </dgm:pt>
    <dgm:pt modelId="{84196FF4-71BF-4E62-A412-8036DE11EEAE}">
      <dgm:prSet/>
      <dgm:spPr/>
      <dgm:t>
        <a:bodyPr/>
        <a:lstStyle/>
        <a:p>
          <a:r>
            <a:rPr lang="en-US"/>
            <a:t>Consultation Team </a:t>
          </a:r>
        </a:p>
      </dgm:t>
    </dgm:pt>
    <dgm:pt modelId="{401895C9-A818-45C7-A9B0-FE8154F046FD}" type="parTrans" cxnId="{AA43F3B1-CC3D-4054-AF2D-CEB1B793186B}">
      <dgm:prSet/>
      <dgm:spPr/>
      <dgm:t>
        <a:bodyPr/>
        <a:lstStyle/>
        <a:p>
          <a:endParaRPr lang="en-US"/>
        </a:p>
      </dgm:t>
    </dgm:pt>
    <dgm:pt modelId="{A887688A-17E9-40EF-9A5A-AEC2D4D09E08}" type="sibTrans" cxnId="{AA43F3B1-CC3D-4054-AF2D-CEB1B793186B}">
      <dgm:prSet/>
      <dgm:spPr/>
      <dgm:t>
        <a:bodyPr/>
        <a:lstStyle/>
        <a:p>
          <a:endParaRPr lang="en-US"/>
        </a:p>
      </dgm:t>
    </dgm:pt>
    <dgm:pt modelId="{83CBA05F-502A-4E30-BEF9-0D0A698B6208}">
      <dgm:prSet/>
      <dgm:spPr/>
      <dgm:t>
        <a:bodyPr/>
        <a:lstStyle/>
        <a:p>
          <a:r>
            <a:rPr lang="en-US"/>
            <a:t>Telephone Consultation </a:t>
          </a:r>
        </a:p>
      </dgm:t>
    </dgm:pt>
    <dgm:pt modelId="{788A7949-644B-4AB7-A0F7-FCEA285AAA9D}" type="parTrans" cxnId="{B8E5E4D1-0D05-441A-954A-9ACAB49DEE83}">
      <dgm:prSet/>
      <dgm:spPr/>
      <dgm:t>
        <a:bodyPr/>
        <a:lstStyle/>
        <a:p>
          <a:endParaRPr lang="en-US"/>
        </a:p>
      </dgm:t>
    </dgm:pt>
    <dgm:pt modelId="{ED702A11-9E80-4AF3-8F21-C1172779E332}" type="sibTrans" cxnId="{B8E5E4D1-0D05-441A-954A-9ACAB49DEE83}">
      <dgm:prSet/>
      <dgm:spPr/>
      <dgm:t>
        <a:bodyPr/>
        <a:lstStyle/>
        <a:p>
          <a:endParaRPr lang="en-US"/>
        </a:p>
      </dgm:t>
    </dgm:pt>
    <dgm:pt modelId="{C52C97AF-5F77-5844-9B20-5018A5EED6F8}" type="pres">
      <dgm:prSet presAssocID="{843885E0-A48D-48EB-8798-E53B0CA1ED4E}" presName="matrix" presStyleCnt="0">
        <dgm:presLayoutVars>
          <dgm:chMax val="1"/>
          <dgm:dir/>
          <dgm:resizeHandles val="exact"/>
        </dgm:presLayoutVars>
      </dgm:prSet>
      <dgm:spPr/>
    </dgm:pt>
    <dgm:pt modelId="{9CD8F286-BAFC-B64D-93AE-C60F7CDF317C}" type="pres">
      <dgm:prSet presAssocID="{843885E0-A48D-48EB-8798-E53B0CA1ED4E}" presName="diamond" presStyleLbl="bgShp" presStyleIdx="0" presStyleCnt="1"/>
      <dgm:spPr/>
    </dgm:pt>
    <dgm:pt modelId="{C3F5BF38-733A-7F42-A82F-3FE7D71B3912}" type="pres">
      <dgm:prSet presAssocID="{843885E0-A48D-48EB-8798-E53B0CA1ED4E}" presName="quad1" presStyleLbl="node1" presStyleIdx="0" presStyleCnt="4">
        <dgm:presLayoutVars>
          <dgm:chMax val="0"/>
          <dgm:chPref val="0"/>
          <dgm:bulletEnabled val="1"/>
        </dgm:presLayoutVars>
      </dgm:prSet>
      <dgm:spPr/>
    </dgm:pt>
    <dgm:pt modelId="{8EDE4965-9672-A84E-A762-159187288D80}" type="pres">
      <dgm:prSet presAssocID="{843885E0-A48D-48EB-8798-E53B0CA1ED4E}" presName="quad2" presStyleLbl="node1" presStyleIdx="1" presStyleCnt="4">
        <dgm:presLayoutVars>
          <dgm:chMax val="0"/>
          <dgm:chPref val="0"/>
          <dgm:bulletEnabled val="1"/>
        </dgm:presLayoutVars>
      </dgm:prSet>
      <dgm:spPr/>
    </dgm:pt>
    <dgm:pt modelId="{713C4EFE-50FB-5E4B-A419-B0923B70DD22}" type="pres">
      <dgm:prSet presAssocID="{843885E0-A48D-48EB-8798-E53B0CA1ED4E}" presName="quad3" presStyleLbl="node1" presStyleIdx="2" presStyleCnt="4">
        <dgm:presLayoutVars>
          <dgm:chMax val="0"/>
          <dgm:chPref val="0"/>
          <dgm:bulletEnabled val="1"/>
        </dgm:presLayoutVars>
      </dgm:prSet>
      <dgm:spPr/>
    </dgm:pt>
    <dgm:pt modelId="{C0897832-BF65-D249-B10F-BE6F3FBFD82C}" type="pres">
      <dgm:prSet presAssocID="{843885E0-A48D-48EB-8798-E53B0CA1ED4E}" presName="quad4" presStyleLbl="node1" presStyleIdx="3" presStyleCnt="4">
        <dgm:presLayoutVars>
          <dgm:chMax val="0"/>
          <dgm:chPref val="0"/>
          <dgm:bulletEnabled val="1"/>
        </dgm:presLayoutVars>
      </dgm:prSet>
      <dgm:spPr/>
    </dgm:pt>
  </dgm:ptLst>
  <dgm:cxnLst>
    <dgm:cxn modelId="{75B59616-5987-8D44-8E66-02536878AE53}" type="presOf" srcId="{F7225F09-402A-4F41-B759-2807AD90EEE8}" destId="{C3F5BF38-733A-7F42-A82F-3FE7D71B3912}" srcOrd="0" destOrd="0" presId="urn:microsoft.com/office/officeart/2005/8/layout/matrix3"/>
    <dgm:cxn modelId="{0D624169-1132-9645-821A-C8BD43E5ECC9}" type="presOf" srcId="{843885E0-A48D-48EB-8798-E53B0CA1ED4E}" destId="{C52C97AF-5F77-5844-9B20-5018A5EED6F8}" srcOrd="0" destOrd="0" presId="urn:microsoft.com/office/officeart/2005/8/layout/matrix3"/>
    <dgm:cxn modelId="{0764E576-5444-8843-878E-1AC24C01D526}" type="presOf" srcId="{83CBA05F-502A-4E30-BEF9-0D0A698B6208}" destId="{C0897832-BF65-D249-B10F-BE6F3FBFD82C}" srcOrd="0" destOrd="0" presId="urn:microsoft.com/office/officeart/2005/8/layout/matrix3"/>
    <dgm:cxn modelId="{8A41DA89-E286-4E20-B77C-C3E84BECD9D6}" srcId="{843885E0-A48D-48EB-8798-E53B0CA1ED4E}" destId="{68DFDD95-5D3A-4F91-81E5-5EDF359A35B4}" srcOrd="1" destOrd="0" parTransId="{78319F78-F0B0-4095-83A9-5C88AEB88EE1}" sibTransId="{8E85EE67-2355-4F83-B58F-6D69B161A35A}"/>
    <dgm:cxn modelId="{74504693-1CFD-4F36-BD68-AECB0B032E77}" srcId="{843885E0-A48D-48EB-8798-E53B0CA1ED4E}" destId="{F7225F09-402A-4F41-B759-2807AD90EEE8}" srcOrd="0" destOrd="0" parTransId="{025B7974-A617-440B-B302-1E58999F4B81}" sibTransId="{24AB3F07-F05B-424E-AA79-58F74756FDC5}"/>
    <dgm:cxn modelId="{AA43F3B1-CC3D-4054-AF2D-CEB1B793186B}" srcId="{843885E0-A48D-48EB-8798-E53B0CA1ED4E}" destId="{84196FF4-71BF-4E62-A412-8036DE11EEAE}" srcOrd="2" destOrd="0" parTransId="{401895C9-A818-45C7-A9B0-FE8154F046FD}" sibTransId="{A887688A-17E9-40EF-9A5A-AEC2D4D09E08}"/>
    <dgm:cxn modelId="{EC9313B8-637B-5B4C-9087-D70C1FC652D8}" type="presOf" srcId="{68DFDD95-5D3A-4F91-81E5-5EDF359A35B4}" destId="{8EDE4965-9672-A84E-A762-159187288D80}" srcOrd="0" destOrd="0" presId="urn:microsoft.com/office/officeart/2005/8/layout/matrix3"/>
    <dgm:cxn modelId="{B8E5E4D1-0D05-441A-954A-9ACAB49DEE83}" srcId="{843885E0-A48D-48EB-8798-E53B0CA1ED4E}" destId="{83CBA05F-502A-4E30-BEF9-0D0A698B6208}" srcOrd="3" destOrd="0" parTransId="{788A7949-644B-4AB7-A0F7-FCEA285AAA9D}" sibTransId="{ED702A11-9E80-4AF3-8F21-C1172779E332}"/>
    <dgm:cxn modelId="{4A5CE5DC-8FFC-D544-9EDA-9D40DF9D4EB9}" type="presOf" srcId="{84196FF4-71BF-4E62-A412-8036DE11EEAE}" destId="{713C4EFE-50FB-5E4B-A419-B0923B70DD22}" srcOrd="0" destOrd="0" presId="urn:microsoft.com/office/officeart/2005/8/layout/matrix3"/>
    <dgm:cxn modelId="{2F361F86-EF21-7444-91CB-170FFD8D9609}" type="presParOf" srcId="{C52C97AF-5F77-5844-9B20-5018A5EED6F8}" destId="{9CD8F286-BAFC-B64D-93AE-C60F7CDF317C}" srcOrd="0" destOrd="0" presId="urn:microsoft.com/office/officeart/2005/8/layout/matrix3"/>
    <dgm:cxn modelId="{D4BE0E1C-DC03-D941-83B1-3CC2497DA349}" type="presParOf" srcId="{C52C97AF-5F77-5844-9B20-5018A5EED6F8}" destId="{C3F5BF38-733A-7F42-A82F-3FE7D71B3912}" srcOrd="1" destOrd="0" presId="urn:microsoft.com/office/officeart/2005/8/layout/matrix3"/>
    <dgm:cxn modelId="{A30004F1-18A0-964F-8A6E-CC5CFD874138}" type="presParOf" srcId="{C52C97AF-5F77-5844-9B20-5018A5EED6F8}" destId="{8EDE4965-9672-A84E-A762-159187288D80}" srcOrd="2" destOrd="0" presId="urn:microsoft.com/office/officeart/2005/8/layout/matrix3"/>
    <dgm:cxn modelId="{B9D47106-B25B-0F46-8E1A-16363BF9AD44}" type="presParOf" srcId="{C52C97AF-5F77-5844-9B20-5018A5EED6F8}" destId="{713C4EFE-50FB-5E4B-A419-B0923B70DD22}" srcOrd="3" destOrd="0" presId="urn:microsoft.com/office/officeart/2005/8/layout/matrix3"/>
    <dgm:cxn modelId="{51D70B1C-F473-BF4E-A2F0-FC8FE376F502}" type="presParOf" srcId="{C52C97AF-5F77-5844-9B20-5018A5EED6F8}" destId="{C0897832-BF65-D249-B10F-BE6F3FBFD82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3885E0-A48D-48EB-8798-E53B0CA1ED4E}"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F7225F09-402A-4F41-B759-2807AD90EEE8}">
      <dgm:prSet/>
      <dgm:spPr/>
      <dgm:t>
        <a:bodyPr/>
        <a:lstStyle/>
        <a:p>
          <a:r>
            <a:rPr lang="en-US" dirty="0"/>
            <a:t>Individual Therapy</a:t>
          </a:r>
        </a:p>
      </dgm:t>
    </dgm:pt>
    <dgm:pt modelId="{025B7974-A617-440B-B302-1E58999F4B81}" type="parTrans" cxnId="{74504693-1CFD-4F36-BD68-AECB0B032E77}">
      <dgm:prSet/>
      <dgm:spPr/>
      <dgm:t>
        <a:bodyPr/>
        <a:lstStyle/>
        <a:p>
          <a:endParaRPr lang="en-US"/>
        </a:p>
      </dgm:t>
    </dgm:pt>
    <dgm:pt modelId="{24AB3F07-F05B-424E-AA79-58F74756FDC5}" type="sibTrans" cxnId="{74504693-1CFD-4F36-BD68-AECB0B032E77}">
      <dgm:prSet/>
      <dgm:spPr/>
      <dgm:t>
        <a:bodyPr/>
        <a:lstStyle/>
        <a:p>
          <a:endParaRPr lang="en-US"/>
        </a:p>
      </dgm:t>
    </dgm:pt>
    <dgm:pt modelId="{68DFDD95-5D3A-4F91-81E5-5EDF359A35B4}">
      <dgm:prSet/>
      <dgm:spPr/>
      <dgm:t>
        <a:bodyPr/>
        <a:lstStyle/>
        <a:p>
          <a:r>
            <a:rPr lang="en-US"/>
            <a:t>Group Skills Training </a:t>
          </a:r>
        </a:p>
      </dgm:t>
    </dgm:pt>
    <dgm:pt modelId="{78319F78-F0B0-4095-83A9-5C88AEB88EE1}" type="parTrans" cxnId="{8A41DA89-E286-4E20-B77C-C3E84BECD9D6}">
      <dgm:prSet/>
      <dgm:spPr/>
      <dgm:t>
        <a:bodyPr/>
        <a:lstStyle/>
        <a:p>
          <a:endParaRPr lang="en-US"/>
        </a:p>
      </dgm:t>
    </dgm:pt>
    <dgm:pt modelId="{8E85EE67-2355-4F83-B58F-6D69B161A35A}" type="sibTrans" cxnId="{8A41DA89-E286-4E20-B77C-C3E84BECD9D6}">
      <dgm:prSet/>
      <dgm:spPr/>
      <dgm:t>
        <a:bodyPr/>
        <a:lstStyle/>
        <a:p>
          <a:endParaRPr lang="en-US"/>
        </a:p>
      </dgm:t>
    </dgm:pt>
    <dgm:pt modelId="{84196FF4-71BF-4E62-A412-8036DE11EEAE}">
      <dgm:prSet/>
      <dgm:spPr/>
      <dgm:t>
        <a:bodyPr/>
        <a:lstStyle/>
        <a:p>
          <a:r>
            <a:rPr lang="en-US"/>
            <a:t>Consultation Team </a:t>
          </a:r>
        </a:p>
      </dgm:t>
    </dgm:pt>
    <dgm:pt modelId="{401895C9-A818-45C7-A9B0-FE8154F046FD}" type="parTrans" cxnId="{AA43F3B1-CC3D-4054-AF2D-CEB1B793186B}">
      <dgm:prSet/>
      <dgm:spPr/>
      <dgm:t>
        <a:bodyPr/>
        <a:lstStyle/>
        <a:p>
          <a:endParaRPr lang="en-US"/>
        </a:p>
      </dgm:t>
    </dgm:pt>
    <dgm:pt modelId="{A887688A-17E9-40EF-9A5A-AEC2D4D09E08}" type="sibTrans" cxnId="{AA43F3B1-CC3D-4054-AF2D-CEB1B793186B}">
      <dgm:prSet/>
      <dgm:spPr/>
      <dgm:t>
        <a:bodyPr/>
        <a:lstStyle/>
        <a:p>
          <a:endParaRPr lang="en-US"/>
        </a:p>
      </dgm:t>
    </dgm:pt>
    <dgm:pt modelId="{83CBA05F-502A-4E30-BEF9-0D0A698B6208}">
      <dgm:prSet/>
      <dgm:spPr/>
      <dgm:t>
        <a:bodyPr/>
        <a:lstStyle/>
        <a:p>
          <a:r>
            <a:rPr lang="en-US"/>
            <a:t>Telephone Consultation </a:t>
          </a:r>
        </a:p>
      </dgm:t>
    </dgm:pt>
    <dgm:pt modelId="{788A7949-644B-4AB7-A0F7-FCEA285AAA9D}" type="parTrans" cxnId="{B8E5E4D1-0D05-441A-954A-9ACAB49DEE83}">
      <dgm:prSet/>
      <dgm:spPr/>
      <dgm:t>
        <a:bodyPr/>
        <a:lstStyle/>
        <a:p>
          <a:endParaRPr lang="en-US"/>
        </a:p>
      </dgm:t>
    </dgm:pt>
    <dgm:pt modelId="{ED702A11-9E80-4AF3-8F21-C1172779E332}" type="sibTrans" cxnId="{B8E5E4D1-0D05-441A-954A-9ACAB49DEE83}">
      <dgm:prSet/>
      <dgm:spPr/>
      <dgm:t>
        <a:bodyPr/>
        <a:lstStyle/>
        <a:p>
          <a:endParaRPr lang="en-US"/>
        </a:p>
      </dgm:t>
    </dgm:pt>
    <dgm:pt modelId="{C52C97AF-5F77-5844-9B20-5018A5EED6F8}" type="pres">
      <dgm:prSet presAssocID="{843885E0-A48D-48EB-8798-E53B0CA1ED4E}" presName="matrix" presStyleCnt="0">
        <dgm:presLayoutVars>
          <dgm:chMax val="1"/>
          <dgm:dir/>
          <dgm:resizeHandles val="exact"/>
        </dgm:presLayoutVars>
      </dgm:prSet>
      <dgm:spPr/>
    </dgm:pt>
    <dgm:pt modelId="{9CD8F286-BAFC-B64D-93AE-C60F7CDF317C}" type="pres">
      <dgm:prSet presAssocID="{843885E0-A48D-48EB-8798-E53B0CA1ED4E}" presName="diamond" presStyleLbl="bgShp" presStyleIdx="0" presStyleCnt="1"/>
      <dgm:spPr/>
    </dgm:pt>
    <dgm:pt modelId="{C3F5BF38-733A-7F42-A82F-3FE7D71B3912}" type="pres">
      <dgm:prSet presAssocID="{843885E0-A48D-48EB-8798-E53B0CA1ED4E}" presName="quad1" presStyleLbl="node1" presStyleIdx="0" presStyleCnt="4">
        <dgm:presLayoutVars>
          <dgm:chMax val="0"/>
          <dgm:chPref val="0"/>
          <dgm:bulletEnabled val="1"/>
        </dgm:presLayoutVars>
      </dgm:prSet>
      <dgm:spPr/>
    </dgm:pt>
    <dgm:pt modelId="{8EDE4965-9672-A84E-A762-159187288D80}" type="pres">
      <dgm:prSet presAssocID="{843885E0-A48D-48EB-8798-E53B0CA1ED4E}" presName="quad2" presStyleLbl="node1" presStyleIdx="1" presStyleCnt="4">
        <dgm:presLayoutVars>
          <dgm:chMax val="0"/>
          <dgm:chPref val="0"/>
          <dgm:bulletEnabled val="1"/>
        </dgm:presLayoutVars>
      </dgm:prSet>
      <dgm:spPr/>
    </dgm:pt>
    <dgm:pt modelId="{713C4EFE-50FB-5E4B-A419-B0923B70DD22}" type="pres">
      <dgm:prSet presAssocID="{843885E0-A48D-48EB-8798-E53B0CA1ED4E}" presName="quad3" presStyleLbl="node1" presStyleIdx="2" presStyleCnt="4">
        <dgm:presLayoutVars>
          <dgm:chMax val="0"/>
          <dgm:chPref val="0"/>
          <dgm:bulletEnabled val="1"/>
        </dgm:presLayoutVars>
      </dgm:prSet>
      <dgm:spPr/>
    </dgm:pt>
    <dgm:pt modelId="{C0897832-BF65-D249-B10F-BE6F3FBFD82C}" type="pres">
      <dgm:prSet presAssocID="{843885E0-A48D-48EB-8798-E53B0CA1ED4E}" presName="quad4" presStyleLbl="node1" presStyleIdx="3" presStyleCnt="4">
        <dgm:presLayoutVars>
          <dgm:chMax val="0"/>
          <dgm:chPref val="0"/>
          <dgm:bulletEnabled val="1"/>
        </dgm:presLayoutVars>
      </dgm:prSet>
      <dgm:spPr/>
    </dgm:pt>
  </dgm:ptLst>
  <dgm:cxnLst>
    <dgm:cxn modelId="{75B59616-5987-8D44-8E66-02536878AE53}" type="presOf" srcId="{F7225F09-402A-4F41-B759-2807AD90EEE8}" destId="{C3F5BF38-733A-7F42-A82F-3FE7D71B3912}" srcOrd="0" destOrd="0" presId="urn:microsoft.com/office/officeart/2005/8/layout/matrix3"/>
    <dgm:cxn modelId="{0D624169-1132-9645-821A-C8BD43E5ECC9}" type="presOf" srcId="{843885E0-A48D-48EB-8798-E53B0CA1ED4E}" destId="{C52C97AF-5F77-5844-9B20-5018A5EED6F8}" srcOrd="0" destOrd="0" presId="urn:microsoft.com/office/officeart/2005/8/layout/matrix3"/>
    <dgm:cxn modelId="{0764E576-5444-8843-878E-1AC24C01D526}" type="presOf" srcId="{83CBA05F-502A-4E30-BEF9-0D0A698B6208}" destId="{C0897832-BF65-D249-B10F-BE6F3FBFD82C}" srcOrd="0" destOrd="0" presId="urn:microsoft.com/office/officeart/2005/8/layout/matrix3"/>
    <dgm:cxn modelId="{8A41DA89-E286-4E20-B77C-C3E84BECD9D6}" srcId="{843885E0-A48D-48EB-8798-E53B0CA1ED4E}" destId="{68DFDD95-5D3A-4F91-81E5-5EDF359A35B4}" srcOrd="1" destOrd="0" parTransId="{78319F78-F0B0-4095-83A9-5C88AEB88EE1}" sibTransId="{8E85EE67-2355-4F83-B58F-6D69B161A35A}"/>
    <dgm:cxn modelId="{74504693-1CFD-4F36-BD68-AECB0B032E77}" srcId="{843885E0-A48D-48EB-8798-E53B0CA1ED4E}" destId="{F7225F09-402A-4F41-B759-2807AD90EEE8}" srcOrd="0" destOrd="0" parTransId="{025B7974-A617-440B-B302-1E58999F4B81}" sibTransId="{24AB3F07-F05B-424E-AA79-58F74756FDC5}"/>
    <dgm:cxn modelId="{AA43F3B1-CC3D-4054-AF2D-CEB1B793186B}" srcId="{843885E0-A48D-48EB-8798-E53B0CA1ED4E}" destId="{84196FF4-71BF-4E62-A412-8036DE11EEAE}" srcOrd="2" destOrd="0" parTransId="{401895C9-A818-45C7-A9B0-FE8154F046FD}" sibTransId="{A887688A-17E9-40EF-9A5A-AEC2D4D09E08}"/>
    <dgm:cxn modelId="{EC9313B8-637B-5B4C-9087-D70C1FC652D8}" type="presOf" srcId="{68DFDD95-5D3A-4F91-81E5-5EDF359A35B4}" destId="{8EDE4965-9672-A84E-A762-159187288D80}" srcOrd="0" destOrd="0" presId="urn:microsoft.com/office/officeart/2005/8/layout/matrix3"/>
    <dgm:cxn modelId="{B8E5E4D1-0D05-441A-954A-9ACAB49DEE83}" srcId="{843885E0-A48D-48EB-8798-E53B0CA1ED4E}" destId="{83CBA05F-502A-4E30-BEF9-0D0A698B6208}" srcOrd="3" destOrd="0" parTransId="{788A7949-644B-4AB7-A0F7-FCEA285AAA9D}" sibTransId="{ED702A11-9E80-4AF3-8F21-C1172779E332}"/>
    <dgm:cxn modelId="{4A5CE5DC-8FFC-D544-9EDA-9D40DF9D4EB9}" type="presOf" srcId="{84196FF4-71BF-4E62-A412-8036DE11EEAE}" destId="{713C4EFE-50FB-5E4B-A419-B0923B70DD22}" srcOrd="0" destOrd="0" presId="urn:microsoft.com/office/officeart/2005/8/layout/matrix3"/>
    <dgm:cxn modelId="{2F361F86-EF21-7444-91CB-170FFD8D9609}" type="presParOf" srcId="{C52C97AF-5F77-5844-9B20-5018A5EED6F8}" destId="{9CD8F286-BAFC-B64D-93AE-C60F7CDF317C}" srcOrd="0" destOrd="0" presId="urn:microsoft.com/office/officeart/2005/8/layout/matrix3"/>
    <dgm:cxn modelId="{D4BE0E1C-DC03-D941-83B1-3CC2497DA349}" type="presParOf" srcId="{C52C97AF-5F77-5844-9B20-5018A5EED6F8}" destId="{C3F5BF38-733A-7F42-A82F-3FE7D71B3912}" srcOrd="1" destOrd="0" presId="urn:microsoft.com/office/officeart/2005/8/layout/matrix3"/>
    <dgm:cxn modelId="{A30004F1-18A0-964F-8A6E-CC5CFD874138}" type="presParOf" srcId="{C52C97AF-5F77-5844-9B20-5018A5EED6F8}" destId="{8EDE4965-9672-A84E-A762-159187288D80}" srcOrd="2" destOrd="0" presId="urn:microsoft.com/office/officeart/2005/8/layout/matrix3"/>
    <dgm:cxn modelId="{B9D47106-B25B-0F46-8E1A-16363BF9AD44}" type="presParOf" srcId="{C52C97AF-5F77-5844-9B20-5018A5EED6F8}" destId="{713C4EFE-50FB-5E4B-A419-B0923B70DD22}" srcOrd="3" destOrd="0" presId="urn:microsoft.com/office/officeart/2005/8/layout/matrix3"/>
    <dgm:cxn modelId="{51D70B1C-F473-BF4E-A2F0-FC8FE376F502}" type="presParOf" srcId="{C52C97AF-5F77-5844-9B20-5018A5EED6F8}" destId="{C0897832-BF65-D249-B10F-BE6F3FBFD82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3885E0-A48D-48EB-8798-E53B0CA1ED4E}"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F7225F09-402A-4F41-B759-2807AD90EEE8}">
      <dgm:prSet/>
      <dgm:spPr/>
      <dgm:t>
        <a:bodyPr/>
        <a:lstStyle/>
        <a:p>
          <a:r>
            <a:rPr lang="en-US" dirty="0"/>
            <a:t>Individual Therapy</a:t>
          </a:r>
        </a:p>
      </dgm:t>
    </dgm:pt>
    <dgm:pt modelId="{025B7974-A617-440B-B302-1E58999F4B81}" type="parTrans" cxnId="{74504693-1CFD-4F36-BD68-AECB0B032E77}">
      <dgm:prSet/>
      <dgm:spPr/>
      <dgm:t>
        <a:bodyPr/>
        <a:lstStyle/>
        <a:p>
          <a:endParaRPr lang="en-US"/>
        </a:p>
      </dgm:t>
    </dgm:pt>
    <dgm:pt modelId="{24AB3F07-F05B-424E-AA79-58F74756FDC5}" type="sibTrans" cxnId="{74504693-1CFD-4F36-BD68-AECB0B032E77}">
      <dgm:prSet/>
      <dgm:spPr/>
      <dgm:t>
        <a:bodyPr/>
        <a:lstStyle/>
        <a:p>
          <a:endParaRPr lang="en-US"/>
        </a:p>
      </dgm:t>
    </dgm:pt>
    <dgm:pt modelId="{68DFDD95-5D3A-4F91-81E5-5EDF359A35B4}">
      <dgm:prSet/>
      <dgm:spPr/>
      <dgm:t>
        <a:bodyPr/>
        <a:lstStyle/>
        <a:p>
          <a:r>
            <a:rPr lang="en-US"/>
            <a:t>Group Skills Training </a:t>
          </a:r>
        </a:p>
      </dgm:t>
    </dgm:pt>
    <dgm:pt modelId="{78319F78-F0B0-4095-83A9-5C88AEB88EE1}" type="parTrans" cxnId="{8A41DA89-E286-4E20-B77C-C3E84BECD9D6}">
      <dgm:prSet/>
      <dgm:spPr/>
      <dgm:t>
        <a:bodyPr/>
        <a:lstStyle/>
        <a:p>
          <a:endParaRPr lang="en-US"/>
        </a:p>
      </dgm:t>
    </dgm:pt>
    <dgm:pt modelId="{8E85EE67-2355-4F83-B58F-6D69B161A35A}" type="sibTrans" cxnId="{8A41DA89-E286-4E20-B77C-C3E84BECD9D6}">
      <dgm:prSet/>
      <dgm:spPr/>
      <dgm:t>
        <a:bodyPr/>
        <a:lstStyle/>
        <a:p>
          <a:endParaRPr lang="en-US"/>
        </a:p>
      </dgm:t>
    </dgm:pt>
    <dgm:pt modelId="{84196FF4-71BF-4E62-A412-8036DE11EEAE}">
      <dgm:prSet/>
      <dgm:spPr/>
      <dgm:t>
        <a:bodyPr/>
        <a:lstStyle/>
        <a:p>
          <a:r>
            <a:rPr lang="en-US"/>
            <a:t>Consultation Team </a:t>
          </a:r>
        </a:p>
      </dgm:t>
    </dgm:pt>
    <dgm:pt modelId="{401895C9-A818-45C7-A9B0-FE8154F046FD}" type="parTrans" cxnId="{AA43F3B1-CC3D-4054-AF2D-CEB1B793186B}">
      <dgm:prSet/>
      <dgm:spPr/>
      <dgm:t>
        <a:bodyPr/>
        <a:lstStyle/>
        <a:p>
          <a:endParaRPr lang="en-US"/>
        </a:p>
      </dgm:t>
    </dgm:pt>
    <dgm:pt modelId="{A887688A-17E9-40EF-9A5A-AEC2D4D09E08}" type="sibTrans" cxnId="{AA43F3B1-CC3D-4054-AF2D-CEB1B793186B}">
      <dgm:prSet/>
      <dgm:spPr/>
      <dgm:t>
        <a:bodyPr/>
        <a:lstStyle/>
        <a:p>
          <a:endParaRPr lang="en-US"/>
        </a:p>
      </dgm:t>
    </dgm:pt>
    <dgm:pt modelId="{83CBA05F-502A-4E30-BEF9-0D0A698B6208}">
      <dgm:prSet/>
      <dgm:spPr/>
      <dgm:t>
        <a:bodyPr/>
        <a:lstStyle/>
        <a:p>
          <a:r>
            <a:rPr lang="en-US"/>
            <a:t>Telephone Consultation </a:t>
          </a:r>
        </a:p>
      </dgm:t>
    </dgm:pt>
    <dgm:pt modelId="{788A7949-644B-4AB7-A0F7-FCEA285AAA9D}" type="parTrans" cxnId="{B8E5E4D1-0D05-441A-954A-9ACAB49DEE83}">
      <dgm:prSet/>
      <dgm:spPr/>
      <dgm:t>
        <a:bodyPr/>
        <a:lstStyle/>
        <a:p>
          <a:endParaRPr lang="en-US"/>
        </a:p>
      </dgm:t>
    </dgm:pt>
    <dgm:pt modelId="{ED702A11-9E80-4AF3-8F21-C1172779E332}" type="sibTrans" cxnId="{B8E5E4D1-0D05-441A-954A-9ACAB49DEE83}">
      <dgm:prSet/>
      <dgm:spPr/>
      <dgm:t>
        <a:bodyPr/>
        <a:lstStyle/>
        <a:p>
          <a:endParaRPr lang="en-US"/>
        </a:p>
      </dgm:t>
    </dgm:pt>
    <dgm:pt modelId="{C52C97AF-5F77-5844-9B20-5018A5EED6F8}" type="pres">
      <dgm:prSet presAssocID="{843885E0-A48D-48EB-8798-E53B0CA1ED4E}" presName="matrix" presStyleCnt="0">
        <dgm:presLayoutVars>
          <dgm:chMax val="1"/>
          <dgm:dir/>
          <dgm:resizeHandles val="exact"/>
        </dgm:presLayoutVars>
      </dgm:prSet>
      <dgm:spPr/>
    </dgm:pt>
    <dgm:pt modelId="{9CD8F286-BAFC-B64D-93AE-C60F7CDF317C}" type="pres">
      <dgm:prSet presAssocID="{843885E0-A48D-48EB-8798-E53B0CA1ED4E}" presName="diamond" presStyleLbl="bgShp" presStyleIdx="0" presStyleCnt="1"/>
      <dgm:spPr/>
    </dgm:pt>
    <dgm:pt modelId="{C3F5BF38-733A-7F42-A82F-3FE7D71B3912}" type="pres">
      <dgm:prSet presAssocID="{843885E0-A48D-48EB-8798-E53B0CA1ED4E}" presName="quad1" presStyleLbl="node1" presStyleIdx="0" presStyleCnt="4">
        <dgm:presLayoutVars>
          <dgm:chMax val="0"/>
          <dgm:chPref val="0"/>
          <dgm:bulletEnabled val="1"/>
        </dgm:presLayoutVars>
      </dgm:prSet>
      <dgm:spPr/>
    </dgm:pt>
    <dgm:pt modelId="{8EDE4965-9672-A84E-A762-159187288D80}" type="pres">
      <dgm:prSet presAssocID="{843885E0-A48D-48EB-8798-E53B0CA1ED4E}" presName="quad2" presStyleLbl="node1" presStyleIdx="1" presStyleCnt="4">
        <dgm:presLayoutVars>
          <dgm:chMax val="0"/>
          <dgm:chPref val="0"/>
          <dgm:bulletEnabled val="1"/>
        </dgm:presLayoutVars>
      </dgm:prSet>
      <dgm:spPr/>
    </dgm:pt>
    <dgm:pt modelId="{713C4EFE-50FB-5E4B-A419-B0923B70DD22}" type="pres">
      <dgm:prSet presAssocID="{843885E0-A48D-48EB-8798-E53B0CA1ED4E}" presName="quad3" presStyleLbl="node1" presStyleIdx="2" presStyleCnt="4">
        <dgm:presLayoutVars>
          <dgm:chMax val="0"/>
          <dgm:chPref val="0"/>
          <dgm:bulletEnabled val="1"/>
        </dgm:presLayoutVars>
      </dgm:prSet>
      <dgm:spPr/>
    </dgm:pt>
    <dgm:pt modelId="{C0897832-BF65-D249-B10F-BE6F3FBFD82C}" type="pres">
      <dgm:prSet presAssocID="{843885E0-A48D-48EB-8798-E53B0CA1ED4E}" presName="quad4" presStyleLbl="node1" presStyleIdx="3" presStyleCnt="4">
        <dgm:presLayoutVars>
          <dgm:chMax val="0"/>
          <dgm:chPref val="0"/>
          <dgm:bulletEnabled val="1"/>
        </dgm:presLayoutVars>
      </dgm:prSet>
      <dgm:spPr/>
    </dgm:pt>
  </dgm:ptLst>
  <dgm:cxnLst>
    <dgm:cxn modelId="{75B59616-5987-8D44-8E66-02536878AE53}" type="presOf" srcId="{F7225F09-402A-4F41-B759-2807AD90EEE8}" destId="{C3F5BF38-733A-7F42-A82F-3FE7D71B3912}" srcOrd="0" destOrd="0" presId="urn:microsoft.com/office/officeart/2005/8/layout/matrix3"/>
    <dgm:cxn modelId="{0D624169-1132-9645-821A-C8BD43E5ECC9}" type="presOf" srcId="{843885E0-A48D-48EB-8798-E53B0CA1ED4E}" destId="{C52C97AF-5F77-5844-9B20-5018A5EED6F8}" srcOrd="0" destOrd="0" presId="urn:microsoft.com/office/officeart/2005/8/layout/matrix3"/>
    <dgm:cxn modelId="{0764E576-5444-8843-878E-1AC24C01D526}" type="presOf" srcId="{83CBA05F-502A-4E30-BEF9-0D0A698B6208}" destId="{C0897832-BF65-D249-B10F-BE6F3FBFD82C}" srcOrd="0" destOrd="0" presId="urn:microsoft.com/office/officeart/2005/8/layout/matrix3"/>
    <dgm:cxn modelId="{8A41DA89-E286-4E20-B77C-C3E84BECD9D6}" srcId="{843885E0-A48D-48EB-8798-E53B0CA1ED4E}" destId="{68DFDD95-5D3A-4F91-81E5-5EDF359A35B4}" srcOrd="1" destOrd="0" parTransId="{78319F78-F0B0-4095-83A9-5C88AEB88EE1}" sibTransId="{8E85EE67-2355-4F83-B58F-6D69B161A35A}"/>
    <dgm:cxn modelId="{74504693-1CFD-4F36-BD68-AECB0B032E77}" srcId="{843885E0-A48D-48EB-8798-E53B0CA1ED4E}" destId="{F7225F09-402A-4F41-B759-2807AD90EEE8}" srcOrd="0" destOrd="0" parTransId="{025B7974-A617-440B-B302-1E58999F4B81}" sibTransId="{24AB3F07-F05B-424E-AA79-58F74756FDC5}"/>
    <dgm:cxn modelId="{AA43F3B1-CC3D-4054-AF2D-CEB1B793186B}" srcId="{843885E0-A48D-48EB-8798-E53B0CA1ED4E}" destId="{84196FF4-71BF-4E62-A412-8036DE11EEAE}" srcOrd="2" destOrd="0" parTransId="{401895C9-A818-45C7-A9B0-FE8154F046FD}" sibTransId="{A887688A-17E9-40EF-9A5A-AEC2D4D09E08}"/>
    <dgm:cxn modelId="{EC9313B8-637B-5B4C-9087-D70C1FC652D8}" type="presOf" srcId="{68DFDD95-5D3A-4F91-81E5-5EDF359A35B4}" destId="{8EDE4965-9672-A84E-A762-159187288D80}" srcOrd="0" destOrd="0" presId="urn:microsoft.com/office/officeart/2005/8/layout/matrix3"/>
    <dgm:cxn modelId="{B8E5E4D1-0D05-441A-954A-9ACAB49DEE83}" srcId="{843885E0-A48D-48EB-8798-E53B0CA1ED4E}" destId="{83CBA05F-502A-4E30-BEF9-0D0A698B6208}" srcOrd="3" destOrd="0" parTransId="{788A7949-644B-4AB7-A0F7-FCEA285AAA9D}" sibTransId="{ED702A11-9E80-4AF3-8F21-C1172779E332}"/>
    <dgm:cxn modelId="{4A5CE5DC-8FFC-D544-9EDA-9D40DF9D4EB9}" type="presOf" srcId="{84196FF4-71BF-4E62-A412-8036DE11EEAE}" destId="{713C4EFE-50FB-5E4B-A419-B0923B70DD22}" srcOrd="0" destOrd="0" presId="urn:microsoft.com/office/officeart/2005/8/layout/matrix3"/>
    <dgm:cxn modelId="{2F361F86-EF21-7444-91CB-170FFD8D9609}" type="presParOf" srcId="{C52C97AF-5F77-5844-9B20-5018A5EED6F8}" destId="{9CD8F286-BAFC-B64D-93AE-C60F7CDF317C}" srcOrd="0" destOrd="0" presId="urn:microsoft.com/office/officeart/2005/8/layout/matrix3"/>
    <dgm:cxn modelId="{D4BE0E1C-DC03-D941-83B1-3CC2497DA349}" type="presParOf" srcId="{C52C97AF-5F77-5844-9B20-5018A5EED6F8}" destId="{C3F5BF38-733A-7F42-A82F-3FE7D71B3912}" srcOrd="1" destOrd="0" presId="urn:microsoft.com/office/officeart/2005/8/layout/matrix3"/>
    <dgm:cxn modelId="{A30004F1-18A0-964F-8A6E-CC5CFD874138}" type="presParOf" srcId="{C52C97AF-5F77-5844-9B20-5018A5EED6F8}" destId="{8EDE4965-9672-A84E-A762-159187288D80}" srcOrd="2" destOrd="0" presId="urn:microsoft.com/office/officeart/2005/8/layout/matrix3"/>
    <dgm:cxn modelId="{B9D47106-B25B-0F46-8E1A-16363BF9AD44}" type="presParOf" srcId="{C52C97AF-5F77-5844-9B20-5018A5EED6F8}" destId="{713C4EFE-50FB-5E4B-A419-B0923B70DD22}" srcOrd="3" destOrd="0" presId="urn:microsoft.com/office/officeart/2005/8/layout/matrix3"/>
    <dgm:cxn modelId="{51D70B1C-F473-BF4E-A2F0-FC8FE376F502}" type="presParOf" srcId="{C52C97AF-5F77-5844-9B20-5018A5EED6F8}" destId="{C0897832-BF65-D249-B10F-BE6F3FBFD82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87B4F96-DF3A-3348-8AE9-76E830DDF943}" type="doc">
      <dgm:prSet loTypeId="urn:microsoft.com/office/officeart/2005/8/layout/cycle4" loCatId="process" qsTypeId="urn:microsoft.com/office/officeart/2005/8/quickstyle/simple1" qsCatId="simple" csTypeId="urn:microsoft.com/office/officeart/2005/8/colors/colorful5" csCatId="colorful" phldr="1"/>
      <dgm:spPr/>
      <dgm:t>
        <a:bodyPr/>
        <a:lstStyle/>
        <a:p>
          <a:endParaRPr lang="en-GB"/>
        </a:p>
      </dgm:t>
    </dgm:pt>
    <dgm:pt modelId="{4D5AD57C-4182-0548-A24A-D11213F57D83}">
      <dgm:prSet custT="1"/>
      <dgm:spPr/>
      <dgm:t>
        <a:bodyPr/>
        <a:lstStyle/>
        <a:p>
          <a:r>
            <a:rPr lang="en-US" sz="2000" dirty="0"/>
            <a:t>Stage 2:</a:t>
          </a:r>
        </a:p>
        <a:p>
          <a:r>
            <a:rPr lang="en-GB" sz="2000" dirty="0"/>
            <a:t>Addressing Trauma </a:t>
          </a:r>
        </a:p>
      </dgm:t>
    </dgm:pt>
    <dgm:pt modelId="{EC6DABEA-6E74-5A41-9BCC-52433CA58943}" type="parTrans" cxnId="{DFA8BD5D-71C5-9F42-A9DC-9FBB4744CF91}">
      <dgm:prSet/>
      <dgm:spPr/>
      <dgm:t>
        <a:bodyPr/>
        <a:lstStyle/>
        <a:p>
          <a:endParaRPr lang="en-GB"/>
        </a:p>
      </dgm:t>
    </dgm:pt>
    <dgm:pt modelId="{1349A184-8C33-B44F-8DC8-0240A4C24DDC}" type="sibTrans" cxnId="{DFA8BD5D-71C5-9F42-A9DC-9FBB4744CF91}">
      <dgm:prSet/>
      <dgm:spPr/>
      <dgm:t>
        <a:bodyPr/>
        <a:lstStyle/>
        <a:p>
          <a:endParaRPr lang="en-GB"/>
        </a:p>
      </dgm:t>
    </dgm:pt>
    <dgm:pt modelId="{84A1BC66-D4CB-2D4E-901D-FC2AAAF1E193}">
      <dgm:prSet/>
      <dgm:spPr/>
      <dgm:t>
        <a:bodyPr/>
        <a:lstStyle/>
        <a:p>
          <a:r>
            <a:rPr lang="en-US" dirty="0"/>
            <a:t>Stage 3:</a:t>
          </a:r>
        </a:p>
        <a:p>
          <a:r>
            <a:rPr lang="en-US" dirty="0"/>
            <a:t>Living Life, Trusting Self, Reaching Individual Goal</a:t>
          </a:r>
          <a:endParaRPr lang="en-GB" dirty="0"/>
        </a:p>
      </dgm:t>
    </dgm:pt>
    <dgm:pt modelId="{39E03C0A-3D64-C141-AF91-D4EE921562AD}" type="parTrans" cxnId="{0C1A76C4-18FA-8D4B-9362-B824352C9755}">
      <dgm:prSet/>
      <dgm:spPr/>
      <dgm:t>
        <a:bodyPr/>
        <a:lstStyle/>
        <a:p>
          <a:endParaRPr lang="en-GB"/>
        </a:p>
      </dgm:t>
    </dgm:pt>
    <dgm:pt modelId="{C9CE51EB-27D9-7444-BCCE-5B5EAFCE5428}" type="sibTrans" cxnId="{0C1A76C4-18FA-8D4B-9362-B824352C9755}">
      <dgm:prSet/>
      <dgm:spPr/>
      <dgm:t>
        <a:bodyPr/>
        <a:lstStyle/>
        <a:p>
          <a:endParaRPr lang="en-GB"/>
        </a:p>
      </dgm:t>
    </dgm:pt>
    <dgm:pt modelId="{9442D83C-6F37-4F4B-B5C7-940BF69964E3}">
      <dgm:prSet custT="1"/>
      <dgm:spPr/>
      <dgm:t>
        <a:bodyPr/>
        <a:lstStyle/>
        <a:p>
          <a:r>
            <a:rPr lang="en-US" sz="2000" dirty="0"/>
            <a:t>Stage 4:</a:t>
          </a:r>
        </a:p>
        <a:p>
          <a:r>
            <a:rPr lang="en-US" sz="2000" dirty="0"/>
            <a:t>Deeper meaning through spiritual existence </a:t>
          </a:r>
          <a:endParaRPr lang="en-GB" sz="2000" dirty="0"/>
        </a:p>
      </dgm:t>
    </dgm:pt>
    <dgm:pt modelId="{22089E36-9D20-9C42-913F-7427DAD81B59}" type="parTrans" cxnId="{8C1B7FE5-01B0-F64C-B1A9-164446E1F3FF}">
      <dgm:prSet/>
      <dgm:spPr/>
      <dgm:t>
        <a:bodyPr/>
        <a:lstStyle/>
        <a:p>
          <a:endParaRPr lang="en-GB"/>
        </a:p>
      </dgm:t>
    </dgm:pt>
    <dgm:pt modelId="{D16039C1-8995-B74E-BDDE-EC25907563AC}" type="sibTrans" cxnId="{8C1B7FE5-01B0-F64C-B1A9-164446E1F3FF}">
      <dgm:prSet/>
      <dgm:spPr/>
      <dgm:t>
        <a:bodyPr/>
        <a:lstStyle/>
        <a:p>
          <a:endParaRPr lang="en-GB"/>
        </a:p>
      </dgm:t>
    </dgm:pt>
    <dgm:pt modelId="{20F78AFE-878D-044E-80A6-1545BC2B82B3}">
      <dgm:prSet custT="1"/>
      <dgm:spPr/>
      <dgm:t>
        <a:bodyPr/>
        <a:lstStyle/>
        <a:p>
          <a:r>
            <a:rPr lang="en-US" sz="2000" dirty="0"/>
            <a:t>Stage 1:</a:t>
          </a:r>
        </a:p>
        <a:p>
          <a:r>
            <a:rPr lang="en-US" sz="2000" dirty="0"/>
            <a:t>Behavioural Stabilisation</a:t>
          </a:r>
          <a:endParaRPr lang="en-GB" sz="2000" dirty="0"/>
        </a:p>
      </dgm:t>
    </dgm:pt>
    <dgm:pt modelId="{15748140-369C-834C-8D55-3DB22BE4B6AB}" type="parTrans" cxnId="{BBE3BBDA-9F57-C841-A330-BFD3F6540E07}">
      <dgm:prSet/>
      <dgm:spPr/>
      <dgm:t>
        <a:bodyPr/>
        <a:lstStyle/>
        <a:p>
          <a:endParaRPr lang="en-GB"/>
        </a:p>
      </dgm:t>
    </dgm:pt>
    <dgm:pt modelId="{1364D058-F929-6C40-ADF5-43DD77DD11D3}" type="sibTrans" cxnId="{BBE3BBDA-9F57-C841-A330-BFD3F6540E07}">
      <dgm:prSet/>
      <dgm:spPr/>
      <dgm:t>
        <a:bodyPr/>
        <a:lstStyle/>
        <a:p>
          <a:endParaRPr lang="en-GB"/>
        </a:p>
      </dgm:t>
    </dgm:pt>
    <dgm:pt modelId="{2D27FAE1-3856-5248-BE29-B023D71876EE}" type="pres">
      <dgm:prSet presAssocID="{787B4F96-DF3A-3348-8AE9-76E830DDF943}" presName="cycleMatrixDiagram" presStyleCnt="0">
        <dgm:presLayoutVars>
          <dgm:chMax val="1"/>
          <dgm:dir/>
          <dgm:animLvl val="lvl"/>
          <dgm:resizeHandles val="exact"/>
        </dgm:presLayoutVars>
      </dgm:prSet>
      <dgm:spPr/>
    </dgm:pt>
    <dgm:pt modelId="{AD081B13-407E-C54E-B2AC-C33DC3AC32B4}" type="pres">
      <dgm:prSet presAssocID="{787B4F96-DF3A-3348-8AE9-76E830DDF943}" presName="children" presStyleCnt="0"/>
      <dgm:spPr/>
    </dgm:pt>
    <dgm:pt modelId="{229AA995-EFDD-A045-87BB-1C2FA89D4C8B}" type="pres">
      <dgm:prSet presAssocID="{787B4F96-DF3A-3348-8AE9-76E830DDF943}" presName="childPlaceholder" presStyleCnt="0"/>
      <dgm:spPr/>
    </dgm:pt>
    <dgm:pt modelId="{CC5177AC-A082-5943-8D37-B480D7B9C710}" type="pres">
      <dgm:prSet presAssocID="{787B4F96-DF3A-3348-8AE9-76E830DDF943}" presName="circle" presStyleCnt="0"/>
      <dgm:spPr/>
    </dgm:pt>
    <dgm:pt modelId="{87508A21-F202-3949-A226-53A5405E9613}" type="pres">
      <dgm:prSet presAssocID="{787B4F96-DF3A-3348-8AE9-76E830DDF943}" presName="quadrant1" presStyleLbl="node1" presStyleIdx="0" presStyleCnt="4">
        <dgm:presLayoutVars>
          <dgm:chMax val="1"/>
          <dgm:bulletEnabled val="1"/>
        </dgm:presLayoutVars>
      </dgm:prSet>
      <dgm:spPr/>
    </dgm:pt>
    <dgm:pt modelId="{1AC1F57E-0971-B94B-90C9-76794694A691}" type="pres">
      <dgm:prSet presAssocID="{787B4F96-DF3A-3348-8AE9-76E830DDF943}" presName="quadrant2" presStyleLbl="node1" presStyleIdx="1" presStyleCnt="4">
        <dgm:presLayoutVars>
          <dgm:chMax val="1"/>
          <dgm:bulletEnabled val="1"/>
        </dgm:presLayoutVars>
      </dgm:prSet>
      <dgm:spPr/>
    </dgm:pt>
    <dgm:pt modelId="{86E63A59-05D8-074B-BD29-1BF7648E4E3E}" type="pres">
      <dgm:prSet presAssocID="{787B4F96-DF3A-3348-8AE9-76E830DDF943}" presName="quadrant3" presStyleLbl="node1" presStyleIdx="2" presStyleCnt="4">
        <dgm:presLayoutVars>
          <dgm:chMax val="1"/>
          <dgm:bulletEnabled val="1"/>
        </dgm:presLayoutVars>
      </dgm:prSet>
      <dgm:spPr/>
    </dgm:pt>
    <dgm:pt modelId="{20DAAE15-230B-FC48-8F2B-F60629572F11}" type="pres">
      <dgm:prSet presAssocID="{787B4F96-DF3A-3348-8AE9-76E830DDF943}" presName="quadrant4" presStyleLbl="node1" presStyleIdx="3" presStyleCnt="4">
        <dgm:presLayoutVars>
          <dgm:chMax val="1"/>
          <dgm:bulletEnabled val="1"/>
        </dgm:presLayoutVars>
      </dgm:prSet>
      <dgm:spPr/>
    </dgm:pt>
    <dgm:pt modelId="{61CF8806-788F-1A45-BD79-DE3391DBE351}" type="pres">
      <dgm:prSet presAssocID="{787B4F96-DF3A-3348-8AE9-76E830DDF943}" presName="quadrantPlaceholder" presStyleCnt="0"/>
      <dgm:spPr/>
    </dgm:pt>
    <dgm:pt modelId="{75C235BA-959B-0F4D-8EFA-57EA18739B53}" type="pres">
      <dgm:prSet presAssocID="{787B4F96-DF3A-3348-8AE9-76E830DDF943}" presName="center1" presStyleLbl="fgShp" presStyleIdx="0" presStyleCnt="2"/>
      <dgm:spPr/>
    </dgm:pt>
    <dgm:pt modelId="{449F8ACD-30A9-C844-9A1A-923ED2DFA337}" type="pres">
      <dgm:prSet presAssocID="{787B4F96-DF3A-3348-8AE9-76E830DDF943}" presName="center2" presStyleLbl="fgShp" presStyleIdx="1" presStyleCnt="2"/>
      <dgm:spPr/>
    </dgm:pt>
  </dgm:ptLst>
  <dgm:cxnLst>
    <dgm:cxn modelId="{42B58210-28AE-F14B-8B33-35F797142801}" type="presOf" srcId="{84A1BC66-D4CB-2D4E-901D-FC2AAAF1E193}" destId="{86E63A59-05D8-074B-BD29-1BF7648E4E3E}" srcOrd="0" destOrd="0" presId="urn:microsoft.com/office/officeart/2005/8/layout/cycle4"/>
    <dgm:cxn modelId="{7B4B4C31-E0DD-8342-A19B-732BB02D14C0}" type="presOf" srcId="{787B4F96-DF3A-3348-8AE9-76E830DDF943}" destId="{2D27FAE1-3856-5248-BE29-B023D71876EE}" srcOrd="0" destOrd="0" presId="urn:microsoft.com/office/officeart/2005/8/layout/cycle4"/>
    <dgm:cxn modelId="{DFA8BD5D-71C5-9F42-A9DC-9FBB4744CF91}" srcId="{787B4F96-DF3A-3348-8AE9-76E830DDF943}" destId="{4D5AD57C-4182-0548-A24A-D11213F57D83}" srcOrd="1" destOrd="0" parTransId="{EC6DABEA-6E74-5A41-9BCC-52433CA58943}" sibTransId="{1349A184-8C33-B44F-8DC8-0240A4C24DDC}"/>
    <dgm:cxn modelId="{DEF09085-FC9F-E44B-AE0A-340576341BC7}" type="presOf" srcId="{9442D83C-6F37-4F4B-B5C7-940BF69964E3}" destId="{20DAAE15-230B-FC48-8F2B-F60629572F11}" srcOrd="0" destOrd="0" presId="urn:microsoft.com/office/officeart/2005/8/layout/cycle4"/>
    <dgm:cxn modelId="{0C1A76C4-18FA-8D4B-9362-B824352C9755}" srcId="{787B4F96-DF3A-3348-8AE9-76E830DDF943}" destId="{84A1BC66-D4CB-2D4E-901D-FC2AAAF1E193}" srcOrd="2" destOrd="0" parTransId="{39E03C0A-3D64-C141-AF91-D4EE921562AD}" sibTransId="{C9CE51EB-27D9-7444-BCCE-5B5EAFCE5428}"/>
    <dgm:cxn modelId="{3ADEA4D4-18CA-6C4D-9911-32DC27FB5E9E}" type="presOf" srcId="{20F78AFE-878D-044E-80A6-1545BC2B82B3}" destId="{87508A21-F202-3949-A226-53A5405E9613}" srcOrd="0" destOrd="0" presId="urn:microsoft.com/office/officeart/2005/8/layout/cycle4"/>
    <dgm:cxn modelId="{BBE3BBDA-9F57-C841-A330-BFD3F6540E07}" srcId="{787B4F96-DF3A-3348-8AE9-76E830DDF943}" destId="{20F78AFE-878D-044E-80A6-1545BC2B82B3}" srcOrd="0" destOrd="0" parTransId="{15748140-369C-834C-8D55-3DB22BE4B6AB}" sibTransId="{1364D058-F929-6C40-ADF5-43DD77DD11D3}"/>
    <dgm:cxn modelId="{E66FE9E2-0823-5243-8D25-05F68F6FDB04}" type="presOf" srcId="{4D5AD57C-4182-0548-A24A-D11213F57D83}" destId="{1AC1F57E-0971-B94B-90C9-76794694A691}" srcOrd="0" destOrd="0" presId="urn:microsoft.com/office/officeart/2005/8/layout/cycle4"/>
    <dgm:cxn modelId="{8C1B7FE5-01B0-F64C-B1A9-164446E1F3FF}" srcId="{787B4F96-DF3A-3348-8AE9-76E830DDF943}" destId="{9442D83C-6F37-4F4B-B5C7-940BF69964E3}" srcOrd="3" destOrd="0" parTransId="{22089E36-9D20-9C42-913F-7427DAD81B59}" sibTransId="{D16039C1-8995-B74E-BDDE-EC25907563AC}"/>
    <dgm:cxn modelId="{6A3A054C-257A-DF4A-A043-0ED4B9421087}" type="presParOf" srcId="{2D27FAE1-3856-5248-BE29-B023D71876EE}" destId="{AD081B13-407E-C54E-B2AC-C33DC3AC32B4}" srcOrd="0" destOrd="0" presId="urn:microsoft.com/office/officeart/2005/8/layout/cycle4"/>
    <dgm:cxn modelId="{13F92BEB-0296-1C49-925E-7EBB37AAF90A}" type="presParOf" srcId="{AD081B13-407E-C54E-B2AC-C33DC3AC32B4}" destId="{229AA995-EFDD-A045-87BB-1C2FA89D4C8B}" srcOrd="0" destOrd="0" presId="urn:microsoft.com/office/officeart/2005/8/layout/cycle4"/>
    <dgm:cxn modelId="{9195B549-7EFB-A141-BCD7-08AF45079EB0}" type="presParOf" srcId="{2D27FAE1-3856-5248-BE29-B023D71876EE}" destId="{CC5177AC-A082-5943-8D37-B480D7B9C710}" srcOrd="1" destOrd="0" presId="urn:microsoft.com/office/officeart/2005/8/layout/cycle4"/>
    <dgm:cxn modelId="{F129D540-6246-554F-A581-2CBB40DD4D50}" type="presParOf" srcId="{CC5177AC-A082-5943-8D37-B480D7B9C710}" destId="{87508A21-F202-3949-A226-53A5405E9613}" srcOrd="0" destOrd="0" presId="urn:microsoft.com/office/officeart/2005/8/layout/cycle4"/>
    <dgm:cxn modelId="{B1403FEC-90A1-FC45-9F3E-47D09FF222E9}" type="presParOf" srcId="{CC5177AC-A082-5943-8D37-B480D7B9C710}" destId="{1AC1F57E-0971-B94B-90C9-76794694A691}" srcOrd="1" destOrd="0" presId="urn:microsoft.com/office/officeart/2005/8/layout/cycle4"/>
    <dgm:cxn modelId="{2EB97F03-C7A9-2F45-B3B7-D3B5ECE9C936}" type="presParOf" srcId="{CC5177AC-A082-5943-8D37-B480D7B9C710}" destId="{86E63A59-05D8-074B-BD29-1BF7648E4E3E}" srcOrd="2" destOrd="0" presId="urn:microsoft.com/office/officeart/2005/8/layout/cycle4"/>
    <dgm:cxn modelId="{55CFE9FE-273E-BA4D-A28A-E5BD031B64EA}" type="presParOf" srcId="{CC5177AC-A082-5943-8D37-B480D7B9C710}" destId="{20DAAE15-230B-FC48-8F2B-F60629572F11}" srcOrd="3" destOrd="0" presId="urn:microsoft.com/office/officeart/2005/8/layout/cycle4"/>
    <dgm:cxn modelId="{6BFBCD29-754A-CA49-99AE-624FECDF2AA5}" type="presParOf" srcId="{CC5177AC-A082-5943-8D37-B480D7B9C710}" destId="{61CF8806-788F-1A45-BD79-DE3391DBE351}" srcOrd="4" destOrd="0" presId="urn:microsoft.com/office/officeart/2005/8/layout/cycle4"/>
    <dgm:cxn modelId="{3529F4AB-8450-6947-9BF1-C4207614DF24}" type="presParOf" srcId="{2D27FAE1-3856-5248-BE29-B023D71876EE}" destId="{75C235BA-959B-0F4D-8EFA-57EA18739B53}" srcOrd="2" destOrd="0" presId="urn:microsoft.com/office/officeart/2005/8/layout/cycle4"/>
    <dgm:cxn modelId="{24D42F4B-3EF0-8742-B1A3-122E431780A9}" type="presParOf" srcId="{2D27FAE1-3856-5248-BE29-B023D71876EE}" destId="{449F8ACD-30A9-C844-9A1A-923ED2DFA33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87B4F96-DF3A-3348-8AE9-76E830DDF943}" type="doc">
      <dgm:prSet loTypeId="urn:microsoft.com/office/officeart/2005/8/layout/cycle4" loCatId="process" qsTypeId="urn:microsoft.com/office/officeart/2005/8/quickstyle/simple1" qsCatId="simple" csTypeId="urn:microsoft.com/office/officeart/2005/8/colors/colorful5" csCatId="colorful" phldr="1"/>
      <dgm:spPr/>
      <dgm:t>
        <a:bodyPr/>
        <a:lstStyle/>
        <a:p>
          <a:endParaRPr lang="en-GB"/>
        </a:p>
      </dgm:t>
    </dgm:pt>
    <dgm:pt modelId="{4D5AD57C-4182-0548-A24A-D11213F57D83}">
      <dgm:prSet custT="1"/>
      <dgm:spPr/>
      <dgm:t>
        <a:bodyPr/>
        <a:lstStyle/>
        <a:p>
          <a:r>
            <a:rPr lang="en-US" sz="2000" dirty="0"/>
            <a:t>Stage 2:</a:t>
          </a:r>
        </a:p>
        <a:p>
          <a:r>
            <a:rPr lang="en-GB" sz="2000" dirty="0"/>
            <a:t>Addressing Trauma </a:t>
          </a:r>
        </a:p>
      </dgm:t>
    </dgm:pt>
    <dgm:pt modelId="{EC6DABEA-6E74-5A41-9BCC-52433CA58943}" type="parTrans" cxnId="{DFA8BD5D-71C5-9F42-A9DC-9FBB4744CF91}">
      <dgm:prSet/>
      <dgm:spPr/>
      <dgm:t>
        <a:bodyPr/>
        <a:lstStyle/>
        <a:p>
          <a:endParaRPr lang="en-GB"/>
        </a:p>
      </dgm:t>
    </dgm:pt>
    <dgm:pt modelId="{1349A184-8C33-B44F-8DC8-0240A4C24DDC}" type="sibTrans" cxnId="{DFA8BD5D-71C5-9F42-A9DC-9FBB4744CF91}">
      <dgm:prSet/>
      <dgm:spPr/>
      <dgm:t>
        <a:bodyPr/>
        <a:lstStyle/>
        <a:p>
          <a:endParaRPr lang="en-GB"/>
        </a:p>
      </dgm:t>
    </dgm:pt>
    <dgm:pt modelId="{84A1BC66-D4CB-2D4E-901D-FC2AAAF1E193}">
      <dgm:prSet/>
      <dgm:spPr/>
      <dgm:t>
        <a:bodyPr/>
        <a:lstStyle/>
        <a:p>
          <a:r>
            <a:rPr lang="en-US" dirty="0"/>
            <a:t>Stage 3:</a:t>
          </a:r>
        </a:p>
        <a:p>
          <a:r>
            <a:rPr lang="en-US" dirty="0"/>
            <a:t>Living Life, Trusting Self, Reaching Individual Goal</a:t>
          </a:r>
          <a:endParaRPr lang="en-GB" dirty="0"/>
        </a:p>
      </dgm:t>
    </dgm:pt>
    <dgm:pt modelId="{39E03C0A-3D64-C141-AF91-D4EE921562AD}" type="parTrans" cxnId="{0C1A76C4-18FA-8D4B-9362-B824352C9755}">
      <dgm:prSet/>
      <dgm:spPr/>
      <dgm:t>
        <a:bodyPr/>
        <a:lstStyle/>
        <a:p>
          <a:endParaRPr lang="en-GB"/>
        </a:p>
      </dgm:t>
    </dgm:pt>
    <dgm:pt modelId="{C9CE51EB-27D9-7444-BCCE-5B5EAFCE5428}" type="sibTrans" cxnId="{0C1A76C4-18FA-8D4B-9362-B824352C9755}">
      <dgm:prSet/>
      <dgm:spPr/>
      <dgm:t>
        <a:bodyPr/>
        <a:lstStyle/>
        <a:p>
          <a:endParaRPr lang="en-GB"/>
        </a:p>
      </dgm:t>
    </dgm:pt>
    <dgm:pt modelId="{9442D83C-6F37-4F4B-B5C7-940BF69964E3}">
      <dgm:prSet custT="1"/>
      <dgm:spPr/>
      <dgm:t>
        <a:bodyPr/>
        <a:lstStyle/>
        <a:p>
          <a:r>
            <a:rPr lang="en-US" sz="2000" dirty="0"/>
            <a:t>Stage 4:</a:t>
          </a:r>
        </a:p>
        <a:p>
          <a:r>
            <a:rPr lang="en-US" sz="2000" dirty="0"/>
            <a:t>Deeper meaning through spiritual existence </a:t>
          </a:r>
          <a:endParaRPr lang="en-GB" sz="2000" dirty="0"/>
        </a:p>
      </dgm:t>
    </dgm:pt>
    <dgm:pt modelId="{22089E36-9D20-9C42-913F-7427DAD81B59}" type="parTrans" cxnId="{8C1B7FE5-01B0-F64C-B1A9-164446E1F3FF}">
      <dgm:prSet/>
      <dgm:spPr/>
      <dgm:t>
        <a:bodyPr/>
        <a:lstStyle/>
        <a:p>
          <a:endParaRPr lang="en-GB"/>
        </a:p>
      </dgm:t>
    </dgm:pt>
    <dgm:pt modelId="{D16039C1-8995-B74E-BDDE-EC25907563AC}" type="sibTrans" cxnId="{8C1B7FE5-01B0-F64C-B1A9-164446E1F3FF}">
      <dgm:prSet/>
      <dgm:spPr/>
      <dgm:t>
        <a:bodyPr/>
        <a:lstStyle/>
        <a:p>
          <a:endParaRPr lang="en-GB"/>
        </a:p>
      </dgm:t>
    </dgm:pt>
    <dgm:pt modelId="{20F78AFE-878D-044E-80A6-1545BC2B82B3}">
      <dgm:prSet custT="1"/>
      <dgm:spPr/>
      <dgm:t>
        <a:bodyPr/>
        <a:lstStyle/>
        <a:p>
          <a:r>
            <a:rPr lang="en-US" sz="2000" dirty="0"/>
            <a:t>Stage 1:</a:t>
          </a:r>
        </a:p>
        <a:p>
          <a:r>
            <a:rPr lang="en-US" sz="2000" dirty="0"/>
            <a:t>Behavioural Stabilisation</a:t>
          </a:r>
          <a:endParaRPr lang="en-GB" sz="2000" dirty="0"/>
        </a:p>
      </dgm:t>
    </dgm:pt>
    <dgm:pt modelId="{15748140-369C-834C-8D55-3DB22BE4B6AB}" type="parTrans" cxnId="{BBE3BBDA-9F57-C841-A330-BFD3F6540E07}">
      <dgm:prSet/>
      <dgm:spPr/>
      <dgm:t>
        <a:bodyPr/>
        <a:lstStyle/>
        <a:p>
          <a:endParaRPr lang="en-GB"/>
        </a:p>
      </dgm:t>
    </dgm:pt>
    <dgm:pt modelId="{1364D058-F929-6C40-ADF5-43DD77DD11D3}" type="sibTrans" cxnId="{BBE3BBDA-9F57-C841-A330-BFD3F6540E07}">
      <dgm:prSet/>
      <dgm:spPr/>
      <dgm:t>
        <a:bodyPr/>
        <a:lstStyle/>
        <a:p>
          <a:endParaRPr lang="en-GB"/>
        </a:p>
      </dgm:t>
    </dgm:pt>
    <dgm:pt modelId="{D79BF82E-DE07-984A-ABBB-8EE04370D01E}">
      <dgm:prSet custT="1"/>
      <dgm:spPr/>
      <dgm:t>
        <a:bodyPr/>
        <a:lstStyle/>
        <a:p>
          <a:r>
            <a:rPr lang="en-GB" sz="2000" dirty="0"/>
            <a:t>Reduce problem behaviours </a:t>
          </a:r>
        </a:p>
      </dgm:t>
    </dgm:pt>
    <dgm:pt modelId="{831CD6E7-8A85-2A4F-AD96-E6B63245ABAE}" type="parTrans" cxnId="{7EBBD20A-57E3-C54D-981B-3EFDB6F44EDA}">
      <dgm:prSet/>
      <dgm:spPr/>
      <dgm:t>
        <a:bodyPr/>
        <a:lstStyle/>
        <a:p>
          <a:endParaRPr lang="en-GB"/>
        </a:p>
      </dgm:t>
    </dgm:pt>
    <dgm:pt modelId="{337BADA8-1985-1A4A-932D-DC271DE15A86}" type="sibTrans" cxnId="{7EBBD20A-57E3-C54D-981B-3EFDB6F44EDA}">
      <dgm:prSet/>
      <dgm:spPr/>
      <dgm:t>
        <a:bodyPr/>
        <a:lstStyle/>
        <a:p>
          <a:endParaRPr lang="en-GB"/>
        </a:p>
      </dgm:t>
    </dgm:pt>
    <dgm:pt modelId="{B34AAB57-E355-7945-B28F-93458BDA5AE1}">
      <dgm:prSet custT="1"/>
      <dgm:spPr/>
      <dgm:t>
        <a:bodyPr/>
        <a:lstStyle/>
        <a:p>
          <a:r>
            <a:rPr lang="en-GB" sz="2000" dirty="0"/>
            <a:t>Increase skills-based practice </a:t>
          </a:r>
        </a:p>
      </dgm:t>
    </dgm:pt>
    <dgm:pt modelId="{EBCCF578-E0CA-774B-95C6-66EDCC2338CE}" type="parTrans" cxnId="{24F25AE8-F129-5247-858B-BD3CE594EDEF}">
      <dgm:prSet/>
      <dgm:spPr/>
      <dgm:t>
        <a:bodyPr/>
        <a:lstStyle/>
        <a:p>
          <a:endParaRPr lang="en-GB"/>
        </a:p>
      </dgm:t>
    </dgm:pt>
    <dgm:pt modelId="{4ACC6DE4-A231-C84A-B352-DBD01A278838}" type="sibTrans" cxnId="{24F25AE8-F129-5247-858B-BD3CE594EDEF}">
      <dgm:prSet/>
      <dgm:spPr/>
      <dgm:t>
        <a:bodyPr/>
        <a:lstStyle/>
        <a:p>
          <a:endParaRPr lang="en-GB"/>
        </a:p>
      </dgm:t>
    </dgm:pt>
    <dgm:pt modelId="{2D27FAE1-3856-5248-BE29-B023D71876EE}" type="pres">
      <dgm:prSet presAssocID="{787B4F96-DF3A-3348-8AE9-76E830DDF943}" presName="cycleMatrixDiagram" presStyleCnt="0">
        <dgm:presLayoutVars>
          <dgm:chMax val="1"/>
          <dgm:dir/>
          <dgm:animLvl val="lvl"/>
          <dgm:resizeHandles val="exact"/>
        </dgm:presLayoutVars>
      </dgm:prSet>
      <dgm:spPr/>
    </dgm:pt>
    <dgm:pt modelId="{AD081B13-407E-C54E-B2AC-C33DC3AC32B4}" type="pres">
      <dgm:prSet presAssocID="{787B4F96-DF3A-3348-8AE9-76E830DDF943}" presName="children" presStyleCnt="0"/>
      <dgm:spPr/>
    </dgm:pt>
    <dgm:pt modelId="{F6A37961-7316-B746-BC4C-F33DCFEF755E}" type="pres">
      <dgm:prSet presAssocID="{787B4F96-DF3A-3348-8AE9-76E830DDF943}" presName="child1group" presStyleCnt="0"/>
      <dgm:spPr/>
    </dgm:pt>
    <dgm:pt modelId="{7B2E4F76-0D90-084C-AB7F-D6188A838CD2}" type="pres">
      <dgm:prSet presAssocID="{787B4F96-DF3A-3348-8AE9-76E830DDF943}" presName="child1" presStyleLbl="bgAcc1" presStyleIdx="0" presStyleCnt="1" custLinFactNeighborX="-7266" custLinFactNeighborY="28238"/>
      <dgm:spPr/>
    </dgm:pt>
    <dgm:pt modelId="{9CD8FE6D-99D0-1F41-8EE7-98342A2B9E9B}" type="pres">
      <dgm:prSet presAssocID="{787B4F96-DF3A-3348-8AE9-76E830DDF943}" presName="child1Text" presStyleLbl="bgAcc1" presStyleIdx="0" presStyleCnt="1">
        <dgm:presLayoutVars>
          <dgm:bulletEnabled val="1"/>
        </dgm:presLayoutVars>
      </dgm:prSet>
      <dgm:spPr/>
    </dgm:pt>
    <dgm:pt modelId="{229AA995-EFDD-A045-87BB-1C2FA89D4C8B}" type="pres">
      <dgm:prSet presAssocID="{787B4F96-DF3A-3348-8AE9-76E830DDF943}" presName="childPlaceholder" presStyleCnt="0"/>
      <dgm:spPr/>
    </dgm:pt>
    <dgm:pt modelId="{CC5177AC-A082-5943-8D37-B480D7B9C710}" type="pres">
      <dgm:prSet presAssocID="{787B4F96-DF3A-3348-8AE9-76E830DDF943}" presName="circle" presStyleCnt="0"/>
      <dgm:spPr/>
    </dgm:pt>
    <dgm:pt modelId="{87508A21-F202-3949-A226-53A5405E9613}" type="pres">
      <dgm:prSet presAssocID="{787B4F96-DF3A-3348-8AE9-76E830DDF943}" presName="quadrant1" presStyleLbl="node1" presStyleIdx="0" presStyleCnt="4">
        <dgm:presLayoutVars>
          <dgm:chMax val="1"/>
          <dgm:bulletEnabled val="1"/>
        </dgm:presLayoutVars>
      </dgm:prSet>
      <dgm:spPr/>
    </dgm:pt>
    <dgm:pt modelId="{1AC1F57E-0971-B94B-90C9-76794694A691}" type="pres">
      <dgm:prSet presAssocID="{787B4F96-DF3A-3348-8AE9-76E830DDF943}" presName="quadrant2" presStyleLbl="node1" presStyleIdx="1" presStyleCnt="4">
        <dgm:presLayoutVars>
          <dgm:chMax val="1"/>
          <dgm:bulletEnabled val="1"/>
        </dgm:presLayoutVars>
      </dgm:prSet>
      <dgm:spPr/>
    </dgm:pt>
    <dgm:pt modelId="{86E63A59-05D8-074B-BD29-1BF7648E4E3E}" type="pres">
      <dgm:prSet presAssocID="{787B4F96-DF3A-3348-8AE9-76E830DDF943}" presName="quadrant3" presStyleLbl="node1" presStyleIdx="2" presStyleCnt="4">
        <dgm:presLayoutVars>
          <dgm:chMax val="1"/>
          <dgm:bulletEnabled val="1"/>
        </dgm:presLayoutVars>
      </dgm:prSet>
      <dgm:spPr/>
    </dgm:pt>
    <dgm:pt modelId="{20DAAE15-230B-FC48-8F2B-F60629572F11}" type="pres">
      <dgm:prSet presAssocID="{787B4F96-DF3A-3348-8AE9-76E830DDF943}" presName="quadrant4" presStyleLbl="node1" presStyleIdx="3" presStyleCnt="4">
        <dgm:presLayoutVars>
          <dgm:chMax val="1"/>
          <dgm:bulletEnabled val="1"/>
        </dgm:presLayoutVars>
      </dgm:prSet>
      <dgm:spPr/>
    </dgm:pt>
    <dgm:pt modelId="{61CF8806-788F-1A45-BD79-DE3391DBE351}" type="pres">
      <dgm:prSet presAssocID="{787B4F96-DF3A-3348-8AE9-76E830DDF943}" presName="quadrantPlaceholder" presStyleCnt="0"/>
      <dgm:spPr/>
    </dgm:pt>
    <dgm:pt modelId="{75C235BA-959B-0F4D-8EFA-57EA18739B53}" type="pres">
      <dgm:prSet presAssocID="{787B4F96-DF3A-3348-8AE9-76E830DDF943}" presName="center1" presStyleLbl="fgShp" presStyleIdx="0" presStyleCnt="2"/>
      <dgm:spPr/>
    </dgm:pt>
    <dgm:pt modelId="{449F8ACD-30A9-C844-9A1A-923ED2DFA337}" type="pres">
      <dgm:prSet presAssocID="{787B4F96-DF3A-3348-8AE9-76E830DDF943}" presName="center2" presStyleLbl="fgShp" presStyleIdx="1" presStyleCnt="2"/>
      <dgm:spPr/>
    </dgm:pt>
  </dgm:ptLst>
  <dgm:cxnLst>
    <dgm:cxn modelId="{E2D51804-2537-514A-94F3-4CCFCD3A59D9}" type="presOf" srcId="{B34AAB57-E355-7945-B28F-93458BDA5AE1}" destId="{9CD8FE6D-99D0-1F41-8EE7-98342A2B9E9B}" srcOrd="1" destOrd="1" presId="urn:microsoft.com/office/officeart/2005/8/layout/cycle4"/>
    <dgm:cxn modelId="{7EBBD20A-57E3-C54D-981B-3EFDB6F44EDA}" srcId="{20F78AFE-878D-044E-80A6-1545BC2B82B3}" destId="{D79BF82E-DE07-984A-ABBB-8EE04370D01E}" srcOrd="0" destOrd="0" parTransId="{831CD6E7-8A85-2A4F-AD96-E6B63245ABAE}" sibTransId="{337BADA8-1985-1A4A-932D-DC271DE15A86}"/>
    <dgm:cxn modelId="{42B58210-28AE-F14B-8B33-35F797142801}" type="presOf" srcId="{84A1BC66-D4CB-2D4E-901D-FC2AAAF1E193}" destId="{86E63A59-05D8-074B-BD29-1BF7648E4E3E}" srcOrd="0" destOrd="0" presId="urn:microsoft.com/office/officeart/2005/8/layout/cycle4"/>
    <dgm:cxn modelId="{7B4B4C31-E0DD-8342-A19B-732BB02D14C0}" type="presOf" srcId="{787B4F96-DF3A-3348-8AE9-76E830DDF943}" destId="{2D27FAE1-3856-5248-BE29-B023D71876EE}" srcOrd="0" destOrd="0" presId="urn:microsoft.com/office/officeart/2005/8/layout/cycle4"/>
    <dgm:cxn modelId="{DFA8BD5D-71C5-9F42-A9DC-9FBB4744CF91}" srcId="{787B4F96-DF3A-3348-8AE9-76E830DDF943}" destId="{4D5AD57C-4182-0548-A24A-D11213F57D83}" srcOrd="1" destOrd="0" parTransId="{EC6DABEA-6E74-5A41-9BCC-52433CA58943}" sibTransId="{1349A184-8C33-B44F-8DC8-0240A4C24DDC}"/>
    <dgm:cxn modelId="{DEF09085-FC9F-E44B-AE0A-340576341BC7}" type="presOf" srcId="{9442D83C-6F37-4F4B-B5C7-940BF69964E3}" destId="{20DAAE15-230B-FC48-8F2B-F60629572F11}" srcOrd="0" destOrd="0" presId="urn:microsoft.com/office/officeart/2005/8/layout/cycle4"/>
    <dgm:cxn modelId="{BD4CE995-23D6-1D41-A43F-724965D3283E}" type="presOf" srcId="{D79BF82E-DE07-984A-ABBB-8EE04370D01E}" destId="{7B2E4F76-0D90-084C-AB7F-D6188A838CD2}" srcOrd="0" destOrd="0" presId="urn:microsoft.com/office/officeart/2005/8/layout/cycle4"/>
    <dgm:cxn modelId="{0C1A76C4-18FA-8D4B-9362-B824352C9755}" srcId="{787B4F96-DF3A-3348-8AE9-76E830DDF943}" destId="{84A1BC66-D4CB-2D4E-901D-FC2AAAF1E193}" srcOrd="2" destOrd="0" parTransId="{39E03C0A-3D64-C141-AF91-D4EE921562AD}" sibTransId="{C9CE51EB-27D9-7444-BCCE-5B5EAFCE5428}"/>
    <dgm:cxn modelId="{3ADEA4D4-18CA-6C4D-9911-32DC27FB5E9E}" type="presOf" srcId="{20F78AFE-878D-044E-80A6-1545BC2B82B3}" destId="{87508A21-F202-3949-A226-53A5405E9613}" srcOrd="0" destOrd="0" presId="urn:microsoft.com/office/officeart/2005/8/layout/cycle4"/>
    <dgm:cxn modelId="{BBE3BBDA-9F57-C841-A330-BFD3F6540E07}" srcId="{787B4F96-DF3A-3348-8AE9-76E830DDF943}" destId="{20F78AFE-878D-044E-80A6-1545BC2B82B3}" srcOrd="0" destOrd="0" parTransId="{15748140-369C-834C-8D55-3DB22BE4B6AB}" sibTransId="{1364D058-F929-6C40-ADF5-43DD77DD11D3}"/>
    <dgm:cxn modelId="{E66FE9E2-0823-5243-8D25-05F68F6FDB04}" type="presOf" srcId="{4D5AD57C-4182-0548-A24A-D11213F57D83}" destId="{1AC1F57E-0971-B94B-90C9-76794694A691}" srcOrd="0" destOrd="0" presId="urn:microsoft.com/office/officeart/2005/8/layout/cycle4"/>
    <dgm:cxn modelId="{2E0C2AE3-4012-9E46-ABAC-E49130C59288}" type="presOf" srcId="{D79BF82E-DE07-984A-ABBB-8EE04370D01E}" destId="{9CD8FE6D-99D0-1F41-8EE7-98342A2B9E9B}" srcOrd="1" destOrd="0" presId="urn:microsoft.com/office/officeart/2005/8/layout/cycle4"/>
    <dgm:cxn modelId="{8C1B7FE5-01B0-F64C-B1A9-164446E1F3FF}" srcId="{787B4F96-DF3A-3348-8AE9-76E830DDF943}" destId="{9442D83C-6F37-4F4B-B5C7-940BF69964E3}" srcOrd="3" destOrd="0" parTransId="{22089E36-9D20-9C42-913F-7427DAD81B59}" sibTransId="{D16039C1-8995-B74E-BDDE-EC25907563AC}"/>
    <dgm:cxn modelId="{24F25AE8-F129-5247-858B-BD3CE594EDEF}" srcId="{20F78AFE-878D-044E-80A6-1545BC2B82B3}" destId="{B34AAB57-E355-7945-B28F-93458BDA5AE1}" srcOrd="1" destOrd="0" parTransId="{EBCCF578-E0CA-774B-95C6-66EDCC2338CE}" sibTransId="{4ACC6DE4-A231-C84A-B352-DBD01A278838}"/>
    <dgm:cxn modelId="{99BC6DEE-CEDE-FB41-BAD0-36C049691A93}" type="presOf" srcId="{B34AAB57-E355-7945-B28F-93458BDA5AE1}" destId="{7B2E4F76-0D90-084C-AB7F-D6188A838CD2}" srcOrd="0" destOrd="1" presId="urn:microsoft.com/office/officeart/2005/8/layout/cycle4"/>
    <dgm:cxn modelId="{6A3A054C-257A-DF4A-A043-0ED4B9421087}" type="presParOf" srcId="{2D27FAE1-3856-5248-BE29-B023D71876EE}" destId="{AD081B13-407E-C54E-B2AC-C33DC3AC32B4}" srcOrd="0" destOrd="0" presId="urn:microsoft.com/office/officeart/2005/8/layout/cycle4"/>
    <dgm:cxn modelId="{E5D38BE0-1C49-2E4E-A264-E52D14E3A98E}" type="presParOf" srcId="{AD081B13-407E-C54E-B2AC-C33DC3AC32B4}" destId="{F6A37961-7316-B746-BC4C-F33DCFEF755E}" srcOrd="0" destOrd="0" presId="urn:microsoft.com/office/officeart/2005/8/layout/cycle4"/>
    <dgm:cxn modelId="{4F523F7C-13EB-3A46-88AE-530516114482}" type="presParOf" srcId="{F6A37961-7316-B746-BC4C-F33DCFEF755E}" destId="{7B2E4F76-0D90-084C-AB7F-D6188A838CD2}" srcOrd="0" destOrd="0" presId="urn:microsoft.com/office/officeart/2005/8/layout/cycle4"/>
    <dgm:cxn modelId="{BB30430A-DFAA-0B4F-9BE5-BD4E56551655}" type="presParOf" srcId="{F6A37961-7316-B746-BC4C-F33DCFEF755E}" destId="{9CD8FE6D-99D0-1F41-8EE7-98342A2B9E9B}" srcOrd="1" destOrd="0" presId="urn:microsoft.com/office/officeart/2005/8/layout/cycle4"/>
    <dgm:cxn modelId="{13F92BEB-0296-1C49-925E-7EBB37AAF90A}" type="presParOf" srcId="{AD081B13-407E-C54E-B2AC-C33DC3AC32B4}" destId="{229AA995-EFDD-A045-87BB-1C2FA89D4C8B}" srcOrd="1" destOrd="0" presId="urn:microsoft.com/office/officeart/2005/8/layout/cycle4"/>
    <dgm:cxn modelId="{9195B549-7EFB-A141-BCD7-08AF45079EB0}" type="presParOf" srcId="{2D27FAE1-3856-5248-BE29-B023D71876EE}" destId="{CC5177AC-A082-5943-8D37-B480D7B9C710}" srcOrd="1" destOrd="0" presId="urn:microsoft.com/office/officeart/2005/8/layout/cycle4"/>
    <dgm:cxn modelId="{F129D540-6246-554F-A581-2CBB40DD4D50}" type="presParOf" srcId="{CC5177AC-A082-5943-8D37-B480D7B9C710}" destId="{87508A21-F202-3949-A226-53A5405E9613}" srcOrd="0" destOrd="0" presId="urn:microsoft.com/office/officeart/2005/8/layout/cycle4"/>
    <dgm:cxn modelId="{B1403FEC-90A1-FC45-9F3E-47D09FF222E9}" type="presParOf" srcId="{CC5177AC-A082-5943-8D37-B480D7B9C710}" destId="{1AC1F57E-0971-B94B-90C9-76794694A691}" srcOrd="1" destOrd="0" presId="urn:microsoft.com/office/officeart/2005/8/layout/cycle4"/>
    <dgm:cxn modelId="{2EB97F03-C7A9-2F45-B3B7-D3B5ECE9C936}" type="presParOf" srcId="{CC5177AC-A082-5943-8D37-B480D7B9C710}" destId="{86E63A59-05D8-074B-BD29-1BF7648E4E3E}" srcOrd="2" destOrd="0" presId="urn:microsoft.com/office/officeart/2005/8/layout/cycle4"/>
    <dgm:cxn modelId="{55CFE9FE-273E-BA4D-A28A-E5BD031B64EA}" type="presParOf" srcId="{CC5177AC-A082-5943-8D37-B480D7B9C710}" destId="{20DAAE15-230B-FC48-8F2B-F60629572F11}" srcOrd="3" destOrd="0" presId="urn:microsoft.com/office/officeart/2005/8/layout/cycle4"/>
    <dgm:cxn modelId="{6BFBCD29-754A-CA49-99AE-624FECDF2AA5}" type="presParOf" srcId="{CC5177AC-A082-5943-8D37-B480D7B9C710}" destId="{61CF8806-788F-1A45-BD79-DE3391DBE351}" srcOrd="4" destOrd="0" presId="urn:microsoft.com/office/officeart/2005/8/layout/cycle4"/>
    <dgm:cxn modelId="{3529F4AB-8450-6947-9BF1-C4207614DF24}" type="presParOf" srcId="{2D27FAE1-3856-5248-BE29-B023D71876EE}" destId="{75C235BA-959B-0F4D-8EFA-57EA18739B53}" srcOrd="2" destOrd="0" presId="urn:microsoft.com/office/officeart/2005/8/layout/cycle4"/>
    <dgm:cxn modelId="{24D42F4B-3EF0-8742-B1A3-122E431780A9}" type="presParOf" srcId="{2D27FAE1-3856-5248-BE29-B023D71876EE}" destId="{449F8ACD-30A9-C844-9A1A-923ED2DFA33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7B4F96-DF3A-3348-8AE9-76E830DDF943}" type="doc">
      <dgm:prSet loTypeId="urn:microsoft.com/office/officeart/2005/8/layout/cycle4" loCatId="process" qsTypeId="urn:microsoft.com/office/officeart/2005/8/quickstyle/simple1" qsCatId="simple" csTypeId="urn:microsoft.com/office/officeart/2005/8/colors/colorful5" csCatId="colorful" phldr="1"/>
      <dgm:spPr/>
      <dgm:t>
        <a:bodyPr/>
        <a:lstStyle/>
        <a:p>
          <a:endParaRPr lang="en-GB"/>
        </a:p>
      </dgm:t>
    </dgm:pt>
    <dgm:pt modelId="{4D5AD57C-4182-0548-A24A-D11213F57D83}">
      <dgm:prSet custT="1"/>
      <dgm:spPr/>
      <dgm:t>
        <a:bodyPr/>
        <a:lstStyle/>
        <a:p>
          <a:r>
            <a:rPr lang="en-US" sz="2000" dirty="0"/>
            <a:t>Stage 2:</a:t>
          </a:r>
        </a:p>
        <a:p>
          <a:r>
            <a:rPr lang="en-GB" sz="2000" dirty="0"/>
            <a:t>Addressing Trauma </a:t>
          </a:r>
        </a:p>
      </dgm:t>
    </dgm:pt>
    <dgm:pt modelId="{EC6DABEA-6E74-5A41-9BCC-52433CA58943}" type="parTrans" cxnId="{DFA8BD5D-71C5-9F42-A9DC-9FBB4744CF91}">
      <dgm:prSet/>
      <dgm:spPr/>
      <dgm:t>
        <a:bodyPr/>
        <a:lstStyle/>
        <a:p>
          <a:endParaRPr lang="en-GB"/>
        </a:p>
      </dgm:t>
    </dgm:pt>
    <dgm:pt modelId="{1349A184-8C33-B44F-8DC8-0240A4C24DDC}" type="sibTrans" cxnId="{DFA8BD5D-71C5-9F42-A9DC-9FBB4744CF91}">
      <dgm:prSet/>
      <dgm:spPr/>
      <dgm:t>
        <a:bodyPr/>
        <a:lstStyle/>
        <a:p>
          <a:endParaRPr lang="en-GB"/>
        </a:p>
      </dgm:t>
    </dgm:pt>
    <dgm:pt modelId="{84A1BC66-D4CB-2D4E-901D-FC2AAAF1E193}">
      <dgm:prSet/>
      <dgm:spPr/>
      <dgm:t>
        <a:bodyPr/>
        <a:lstStyle/>
        <a:p>
          <a:r>
            <a:rPr lang="en-US" dirty="0"/>
            <a:t>Stage 3:</a:t>
          </a:r>
        </a:p>
        <a:p>
          <a:r>
            <a:rPr lang="en-US" dirty="0"/>
            <a:t>Living Life, Trusting Self, Reaching Individual Goal</a:t>
          </a:r>
          <a:endParaRPr lang="en-GB" dirty="0"/>
        </a:p>
      </dgm:t>
    </dgm:pt>
    <dgm:pt modelId="{39E03C0A-3D64-C141-AF91-D4EE921562AD}" type="parTrans" cxnId="{0C1A76C4-18FA-8D4B-9362-B824352C9755}">
      <dgm:prSet/>
      <dgm:spPr/>
      <dgm:t>
        <a:bodyPr/>
        <a:lstStyle/>
        <a:p>
          <a:endParaRPr lang="en-GB"/>
        </a:p>
      </dgm:t>
    </dgm:pt>
    <dgm:pt modelId="{C9CE51EB-27D9-7444-BCCE-5B5EAFCE5428}" type="sibTrans" cxnId="{0C1A76C4-18FA-8D4B-9362-B824352C9755}">
      <dgm:prSet/>
      <dgm:spPr/>
      <dgm:t>
        <a:bodyPr/>
        <a:lstStyle/>
        <a:p>
          <a:endParaRPr lang="en-GB"/>
        </a:p>
      </dgm:t>
    </dgm:pt>
    <dgm:pt modelId="{9442D83C-6F37-4F4B-B5C7-940BF69964E3}">
      <dgm:prSet custT="1"/>
      <dgm:spPr/>
      <dgm:t>
        <a:bodyPr/>
        <a:lstStyle/>
        <a:p>
          <a:r>
            <a:rPr lang="en-US" sz="2000" dirty="0"/>
            <a:t>Stage 4:</a:t>
          </a:r>
        </a:p>
        <a:p>
          <a:r>
            <a:rPr lang="en-US" sz="2000" dirty="0"/>
            <a:t>Deeper meaning through spiritual existence </a:t>
          </a:r>
          <a:endParaRPr lang="en-GB" sz="2000" dirty="0"/>
        </a:p>
      </dgm:t>
    </dgm:pt>
    <dgm:pt modelId="{22089E36-9D20-9C42-913F-7427DAD81B59}" type="parTrans" cxnId="{8C1B7FE5-01B0-F64C-B1A9-164446E1F3FF}">
      <dgm:prSet/>
      <dgm:spPr/>
      <dgm:t>
        <a:bodyPr/>
        <a:lstStyle/>
        <a:p>
          <a:endParaRPr lang="en-GB"/>
        </a:p>
      </dgm:t>
    </dgm:pt>
    <dgm:pt modelId="{D16039C1-8995-B74E-BDDE-EC25907563AC}" type="sibTrans" cxnId="{8C1B7FE5-01B0-F64C-B1A9-164446E1F3FF}">
      <dgm:prSet/>
      <dgm:spPr/>
      <dgm:t>
        <a:bodyPr/>
        <a:lstStyle/>
        <a:p>
          <a:endParaRPr lang="en-GB"/>
        </a:p>
      </dgm:t>
    </dgm:pt>
    <dgm:pt modelId="{20F78AFE-878D-044E-80A6-1545BC2B82B3}">
      <dgm:prSet custT="1"/>
      <dgm:spPr/>
      <dgm:t>
        <a:bodyPr/>
        <a:lstStyle/>
        <a:p>
          <a:r>
            <a:rPr lang="en-US" sz="2000" dirty="0"/>
            <a:t>Stage 1:</a:t>
          </a:r>
        </a:p>
        <a:p>
          <a:r>
            <a:rPr lang="en-US" sz="2000" dirty="0"/>
            <a:t>Behavioural Stabilisation</a:t>
          </a:r>
          <a:endParaRPr lang="en-GB" sz="2000" dirty="0"/>
        </a:p>
      </dgm:t>
    </dgm:pt>
    <dgm:pt modelId="{15748140-369C-834C-8D55-3DB22BE4B6AB}" type="parTrans" cxnId="{BBE3BBDA-9F57-C841-A330-BFD3F6540E07}">
      <dgm:prSet/>
      <dgm:spPr/>
      <dgm:t>
        <a:bodyPr/>
        <a:lstStyle/>
        <a:p>
          <a:endParaRPr lang="en-GB"/>
        </a:p>
      </dgm:t>
    </dgm:pt>
    <dgm:pt modelId="{1364D058-F929-6C40-ADF5-43DD77DD11D3}" type="sibTrans" cxnId="{BBE3BBDA-9F57-C841-A330-BFD3F6540E07}">
      <dgm:prSet/>
      <dgm:spPr/>
      <dgm:t>
        <a:bodyPr/>
        <a:lstStyle/>
        <a:p>
          <a:endParaRPr lang="en-GB"/>
        </a:p>
      </dgm:t>
    </dgm:pt>
    <dgm:pt modelId="{D79BF82E-DE07-984A-ABBB-8EE04370D01E}">
      <dgm:prSet custT="1"/>
      <dgm:spPr/>
      <dgm:t>
        <a:bodyPr/>
        <a:lstStyle/>
        <a:p>
          <a:r>
            <a:rPr lang="en-GB" sz="2000" dirty="0"/>
            <a:t>Reduce problem behaviours </a:t>
          </a:r>
        </a:p>
      </dgm:t>
    </dgm:pt>
    <dgm:pt modelId="{831CD6E7-8A85-2A4F-AD96-E6B63245ABAE}" type="parTrans" cxnId="{7EBBD20A-57E3-C54D-981B-3EFDB6F44EDA}">
      <dgm:prSet/>
      <dgm:spPr/>
      <dgm:t>
        <a:bodyPr/>
        <a:lstStyle/>
        <a:p>
          <a:endParaRPr lang="en-GB"/>
        </a:p>
      </dgm:t>
    </dgm:pt>
    <dgm:pt modelId="{337BADA8-1985-1A4A-932D-DC271DE15A86}" type="sibTrans" cxnId="{7EBBD20A-57E3-C54D-981B-3EFDB6F44EDA}">
      <dgm:prSet/>
      <dgm:spPr/>
      <dgm:t>
        <a:bodyPr/>
        <a:lstStyle/>
        <a:p>
          <a:endParaRPr lang="en-GB"/>
        </a:p>
      </dgm:t>
    </dgm:pt>
    <dgm:pt modelId="{B34AAB57-E355-7945-B28F-93458BDA5AE1}">
      <dgm:prSet custT="1"/>
      <dgm:spPr/>
      <dgm:t>
        <a:bodyPr/>
        <a:lstStyle/>
        <a:p>
          <a:r>
            <a:rPr lang="en-GB" sz="2000" dirty="0"/>
            <a:t>Increase skills-based practice </a:t>
          </a:r>
        </a:p>
      </dgm:t>
    </dgm:pt>
    <dgm:pt modelId="{EBCCF578-E0CA-774B-95C6-66EDCC2338CE}" type="parTrans" cxnId="{24F25AE8-F129-5247-858B-BD3CE594EDEF}">
      <dgm:prSet/>
      <dgm:spPr/>
      <dgm:t>
        <a:bodyPr/>
        <a:lstStyle/>
        <a:p>
          <a:endParaRPr lang="en-GB"/>
        </a:p>
      </dgm:t>
    </dgm:pt>
    <dgm:pt modelId="{4ACC6DE4-A231-C84A-B352-DBD01A278838}" type="sibTrans" cxnId="{24F25AE8-F129-5247-858B-BD3CE594EDEF}">
      <dgm:prSet/>
      <dgm:spPr/>
      <dgm:t>
        <a:bodyPr/>
        <a:lstStyle/>
        <a:p>
          <a:endParaRPr lang="en-GB"/>
        </a:p>
      </dgm:t>
    </dgm:pt>
    <dgm:pt modelId="{6E1043C0-0B95-8C4B-BD93-34CF5EE1E957}">
      <dgm:prSet custT="1"/>
      <dgm:spPr/>
      <dgm:t>
        <a:bodyPr/>
        <a:lstStyle/>
        <a:p>
          <a:r>
            <a:rPr lang="en-GB" sz="2000" dirty="0"/>
            <a:t>Reduce traumatic related  symptoms </a:t>
          </a:r>
        </a:p>
      </dgm:t>
    </dgm:pt>
    <dgm:pt modelId="{5C3233D6-0A6D-DA4E-9444-E71CDE990AF9}" type="parTrans" cxnId="{BD3EBD7D-89B2-BE49-9242-A6F1089E2DA7}">
      <dgm:prSet/>
      <dgm:spPr/>
      <dgm:t>
        <a:bodyPr/>
        <a:lstStyle/>
        <a:p>
          <a:endParaRPr lang="en-GB"/>
        </a:p>
      </dgm:t>
    </dgm:pt>
    <dgm:pt modelId="{C7B7F941-542E-6B4C-B2C0-A7895A08D6B6}" type="sibTrans" cxnId="{BD3EBD7D-89B2-BE49-9242-A6F1089E2DA7}">
      <dgm:prSet/>
      <dgm:spPr/>
      <dgm:t>
        <a:bodyPr/>
        <a:lstStyle/>
        <a:p>
          <a:endParaRPr lang="en-GB"/>
        </a:p>
      </dgm:t>
    </dgm:pt>
    <dgm:pt modelId="{2D27FAE1-3856-5248-BE29-B023D71876EE}" type="pres">
      <dgm:prSet presAssocID="{787B4F96-DF3A-3348-8AE9-76E830DDF943}" presName="cycleMatrixDiagram" presStyleCnt="0">
        <dgm:presLayoutVars>
          <dgm:chMax val="1"/>
          <dgm:dir/>
          <dgm:animLvl val="lvl"/>
          <dgm:resizeHandles val="exact"/>
        </dgm:presLayoutVars>
      </dgm:prSet>
      <dgm:spPr/>
    </dgm:pt>
    <dgm:pt modelId="{AD081B13-407E-C54E-B2AC-C33DC3AC32B4}" type="pres">
      <dgm:prSet presAssocID="{787B4F96-DF3A-3348-8AE9-76E830DDF943}" presName="children" presStyleCnt="0"/>
      <dgm:spPr/>
    </dgm:pt>
    <dgm:pt modelId="{F6A37961-7316-B746-BC4C-F33DCFEF755E}" type="pres">
      <dgm:prSet presAssocID="{787B4F96-DF3A-3348-8AE9-76E830DDF943}" presName="child1group" presStyleCnt="0"/>
      <dgm:spPr/>
    </dgm:pt>
    <dgm:pt modelId="{7B2E4F76-0D90-084C-AB7F-D6188A838CD2}" type="pres">
      <dgm:prSet presAssocID="{787B4F96-DF3A-3348-8AE9-76E830DDF943}" presName="child1" presStyleLbl="bgAcc1" presStyleIdx="0" presStyleCnt="2" custLinFactNeighborX="-7266" custLinFactNeighborY="28238"/>
      <dgm:spPr/>
    </dgm:pt>
    <dgm:pt modelId="{9CD8FE6D-99D0-1F41-8EE7-98342A2B9E9B}" type="pres">
      <dgm:prSet presAssocID="{787B4F96-DF3A-3348-8AE9-76E830DDF943}" presName="child1Text" presStyleLbl="bgAcc1" presStyleIdx="0" presStyleCnt="2">
        <dgm:presLayoutVars>
          <dgm:bulletEnabled val="1"/>
        </dgm:presLayoutVars>
      </dgm:prSet>
      <dgm:spPr/>
    </dgm:pt>
    <dgm:pt modelId="{DF461696-134D-744E-AB7D-B9CEFE77AB34}" type="pres">
      <dgm:prSet presAssocID="{787B4F96-DF3A-3348-8AE9-76E830DDF943}" presName="child2group" presStyleCnt="0"/>
      <dgm:spPr/>
    </dgm:pt>
    <dgm:pt modelId="{3819CD16-0E41-CC42-AF47-AD70D96E0D68}" type="pres">
      <dgm:prSet presAssocID="{787B4F96-DF3A-3348-8AE9-76E830DDF943}" presName="child2" presStyleLbl="bgAcc1" presStyleIdx="1" presStyleCnt="2" custLinFactNeighborX="8922" custLinFactNeighborY="26233"/>
      <dgm:spPr/>
    </dgm:pt>
    <dgm:pt modelId="{79CFD0B7-090B-EB45-AC15-C76A1BCB4BED}" type="pres">
      <dgm:prSet presAssocID="{787B4F96-DF3A-3348-8AE9-76E830DDF943}" presName="child2Text" presStyleLbl="bgAcc1" presStyleIdx="1" presStyleCnt="2">
        <dgm:presLayoutVars>
          <dgm:bulletEnabled val="1"/>
        </dgm:presLayoutVars>
      </dgm:prSet>
      <dgm:spPr/>
    </dgm:pt>
    <dgm:pt modelId="{229AA995-EFDD-A045-87BB-1C2FA89D4C8B}" type="pres">
      <dgm:prSet presAssocID="{787B4F96-DF3A-3348-8AE9-76E830DDF943}" presName="childPlaceholder" presStyleCnt="0"/>
      <dgm:spPr/>
    </dgm:pt>
    <dgm:pt modelId="{CC5177AC-A082-5943-8D37-B480D7B9C710}" type="pres">
      <dgm:prSet presAssocID="{787B4F96-DF3A-3348-8AE9-76E830DDF943}" presName="circle" presStyleCnt="0"/>
      <dgm:spPr/>
    </dgm:pt>
    <dgm:pt modelId="{87508A21-F202-3949-A226-53A5405E9613}" type="pres">
      <dgm:prSet presAssocID="{787B4F96-DF3A-3348-8AE9-76E830DDF943}" presName="quadrant1" presStyleLbl="node1" presStyleIdx="0" presStyleCnt="4">
        <dgm:presLayoutVars>
          <dgm:chMax val="1"/>
          <dgm:bulletEnabled val="1"/>
        </dgm:presLayoutVars>
      </dgm:prSet>
      <dgm:spPr/>
    </dgm:pt>
    <dgm:pt modelId="{1AC1F57E-0971-B94B-90C9-76794694A691}" type="pres">
      <dgm:prSet presAssocID="{787B4F96-DF3A-3348-8AE9-76E830DDF943}" presName="quadrant2" presStyleLbl="node1" presStyleIdx="1" presStyleCnt="4">
        <dgm:presLayoutVars>
          <dgm:chMax val="1"/>
          <dgm:bulletEnabled val="1"/>
        </dgm:presLayoutVars>
      </dgm:prSet>
      <dgm:spPr/>
    </dgm:pt>
    <dgm:pt modelId="{86E63A59-05D8-074B-BD29-1BF7648E4E3E}" type="pres">
      <dgm:prSet presAssocID="{787B4F96-DF3A-3348-8AE9-76E830DDF943}" presName="quadrant3" presStyleLbl="node1" presStyleIdx="2" presStyleCnt="4">
        <dgm:presLayoutVars>
          <dgm:chMax val="1"/>
          <dgm:bulletEnabled val="1"/>
        </dgm:presLayoutVars>
      </dgm:prSet>
      <dgm:spPr/>
    </dgm:pt>
    <dgm:pt modelId="{20DAAE15-230B-FC48-8F2B-F60629572F11}" type="pres">
      <dgm:prSet presAssocID="{787B4F96-DF3A-3348-8AE9-76E830DDF943}" presName="quadrant4" presStyleLbl="node1" presStyleIdx="3" presStyleCnt="4">
        <dgm:presLayoutVars>
          <dgm:chMax val="1"/>
          <dgm:bulletEnabled val="1"/>
        </dgm:presLayoutVars>
      </dgm:prSet>
      <dgm:spPr/>
    </dgm:pt>
    <dgm:pt modelId="{61CF8806-788F-1A45-BD79-DE3391DBE351}" type="pres">
      <dgm:prSet presAssocID="{787B4F96-DF3A-3348-8AE9-76E830DDF943}" presName="quadrantPlaceholder" presStyleCnt="0"/>
      <dgm:spPr/>
    </dgm:pt>
    <dgm:pt modelId="{75C235BA-959B-0F4D-8EFA-57EA18739B53}" type="pres">
      <dgm:prSet presAssocID="{787B4F96-DF3A-3348-8AE9-76E830DDF943}" presName="center1" presStyleLbl="fgShp" presStyleIdx="0" presStyleCnt="2"/>
      <dgm:spPr/>
    </dgm:pt>
    <dgm:pt modelId="{449F8ACD-30A9-C844-9A1A-923ED2DFA337}" type="pres">
      <dgm:prSet presAssocID="{787B4F96-DF3A-3348-8AE9-76E830DDF943}" presName="center2" presStyleLbl="fgShp" presStyleIdx="1" presStyleCnt="2"/>
      <dgm:spPr/>
    </dgm:pt>
  </dgm:ptLst>
  <dgm:cxnLst>
    <dgm:cxn modelId="{E2D51804-2537-514A-94F3-4CCFCD3A59D9}" type="presOf" srcId="{B34AAB57-E355-7945-B28F-93458BDA5AE1}" destId="{9CD8FE6D-99D0-1F41-8EE7-98342A2B9E9B}" srcOrd="1" destOrd="1" presId="urn:microsoft.com/office/officeart/2005/8/layout/cycle4"/>
    <dgm:cxn modelId="{7EBBD20A-57E3-C54D-981B-3EFDB6F44EDA}" srcId="{20F78AFE-878D-044E-80A6-1545BC2B82B3}" destId="{D79BF82E-DE07-984A-ABBB-8EE04370D01E}" srcOrd="0" destOrd="0" parTransId="{831CD6E7-8A85-2A4F-AD96-E6B63245ABAE}" sibTransId="{337BADA8-1985-1A4A-932D-DC271DE15A86}"/>
    <dgm:cxn modelId="{42B58210-28AE-F14B-8B33-35F797142801}" type="presOf" srcId="{84A1BC66-D4CB-2D4E-901D-FC2AAAF1E193}" destId="{86E63A59-05D8-074B-BD29-1BF7648E4E3E}" srcOrd="0" destOrd="0" presId="urn:microsoft.com/office/officeart/2005/8/layout/cycle4"/>
    <dgm:cxn modelId="{7B4B4C31-E0DD-8342-A19B-732BB02D14C0}" type="presOf" srcId="{787B4F96-DF3A-3348-8AE9-76E830DDF943}" destId="{2D27FAE1-3856-5248-BE29-B023D71876EE}" srcOrd="0" destOrd="0" presId="urn:microsoft.com/office/officeart/2005/8/layout/cycle4"/>
    <dgm:cxn modelId="{DFA8BD5D-71C5-9F42-A9DC-9FBB4744CF91}" srcId="{787B4F96-DF3A-3348-8AE9-76E830DDF943}" destId="{4D5AD57C-4182-0548-A24A-D11213F57D83}" srcOrd="1" destOrd="0" parTransId="{EC6DABEA-6E74-5A41-9BCC-52433CA58943}" sibTransId="{1349A184-8C33-B44F-8DC8-0240A4C24DDC}"/>
    <dgm:cxn modelId="{BD3EBD7D-89B2-BE49-9242-A6F1089E2DA7}" srcId="{4D5AD57C-4182-0548-A24A-D11213F57D83}" destId="{6E1043C0-0B95-8C4B-BD93-34CF5EE1E957}" srcOrd="0" destOrd="0" parTransId="{5C3233D6-0A6D-DA4E-9444-E71CDE990AF9}" sibTransId="{C7B7F941-542E-6B4C-B2C0-A7895A08D6B6}"/>
    <dgm:cxn modelId="{DEF09085-FC9F-E44B-AE0A-340576341BC7}" type="presOf" srcId="{9442D83C-6F37-4F4B-B5C7-940BF69964E3}" destId="{20DAAE15-230B-FC48-8F2B-F60629572F11}" srcOrd="0" destOrd="0" presId="urn:microsoft.com/office/officeart/2005/8/layout/cycle4"/>
    <dgm:cxn modelId="{BD4CE995-23D6-1D41-A43F-724965D3283E}" type="presOf" srcId="{D79BF82E-DE07-984A-ABBB-8EE04370D01E}" destId="{7B2E4F76-0D90-084C-AB7F-D6188A838CD2}" srcOrd="0" destOrd="0" presId="urn:microsoft.com/office/officeart/2005/8/layout/cycle4"/>
    <dgm:cxn modelId="{F0B07BAE-8294-B44B-9CE8-668E0E6D230A}" type="presOf" srcId="{6E1043C0-0B95-8C4B-BD93-34CF5EE1E957}" destId="{3819CD16-0E41-CC42-AF47-AD70D96E0D68}" srcOrd="0" destOrd="0" presId="urn:microsoft.com/office/officeart/2005/8/layout/cycle4"/>
    <dgm:cxn modelId="{0C1A76C4-18FA-8D4B-9362-B824352C9755}" srcId="{787B4F96-DF3A-3348-8AE9-76E830DDF943}" destId="{84A1BC66-D4CB-2D4E-901D-FC2AAAF1E193}" srcOrd="2" destOrd="0" parTransId="{39E03C0A-3D64-C141-AF91-D4EE921562AD}" sibTransId="{C9CE51EB-27D9-7444-BCCE-5B5EAFCE5428}"/>
    <dgm:cxn modelId="{3ADEA4D4-18CA-6C4D-9911-32DC27FB5E9E}" type="presOf" srcId="{20F78AFE-878D-044E-80A6-1545BC2B82B3}" destId="{87508A21-F202-3949-A226-53A5405E9613}" srcOrd="0" destOrd="0" presId="urn:microsoft.com/office/officeart/2005/8/layout/cycle4"/>
    <dgm:cxn modelId="{BBE3BBDA-9F57-C841-A330-BFD3F6540E07}" srcId="{787B4F96-DF3A-3348-8AE9-76E830DDF943}" destId="{20F78AFE-878D-044E-80A6-1545BC2B82B3}" srcOrd="0" destOrd="0" parTransId="{15748140-369C-834C-8D55-3DB22BE4B6AB}" sibTransId="{1364D058-F929-6C40-ADF5-43DD77DD11D3}"/>
    <dgm:cxn modelId="{E66FE9E2-0823-5243-8D25-05F68F6FDB04}" type="presOf" srcId="{4D5AD57C-4182-0548-A24A-D11213F57D83}" destId="{1AC1F57E-0971-B94B-90C9-76794694A691}" srcOrd="0" destOrd="0" presId="urn:microsoft.com/office/officeart/2005/8/layout/cycle4"/>
    <dgm:cxn modelId="{2E0C2AE3-4012-9E46-ABAC-E49130C59288}" type="presOf" srcId="{D79BF82E-DE07-984A-ABBB-8EE04370D01E}" destId="{9CD8FE6D-99D0-1F41-8EE7-98342A2B9E9B}" srcOrd="1" destOrd="0" presId="urn:microsoft.com/office/officeart/2005/8/layout/cycle4"/>
    <dgm:cxn modelId="{8C1B7FE5-01B0-F64C-B1A9-164446E1F3FF}" srcId="{787B4F96-DF3A-3348-8AE9-76E830DDF943}" destId="{9442D83C-6F37-4F4B-B5C7-940BF69964E3}" srcOrd="3" destOrd="0" parTransId="{22089E36-9D20-9C42-913F-7427DAD81B59}" sibTransId="{D16039C1-8995-B74E-BDDE-EC25907563AC}"/>
    <dgm:cxn modelId="{24F25AE8-F129-5247-858B-BD3CE594EDEF}" srcId="{20F78AFE-878D-044E-80A6-1545BC2B82B3}" destId="{B34AAB57-E355-7945-B28F-93458BDA5AE1}" srcOrd="1" destOrd="0" parTransId="{EBCCF578-E0CA-774B-95C6-66EDCC2338CE}" sibTransId="{4ACC6DE4-A231-C84A-B352-DBD01A278838}"/>
    <dgm:cxn modelId="{99BC6DEE-CEDE-FB41-BAD0-36C049691A93}" type="presOf" srcId="{B34AAB57-E355-7945-B28F-93458BDA5AE1}" destId="{7B2E4F76-0D90-084C-AB7F-D6188A838CD2}" srcOrd="0" destOrd="1" presId="urn:microsoft.com/office/officeart/2005/8/layout/cycle4"/>
    <dgm:cxn modelId="{5B0B95F0-0010-1046-A763-20EA2FA5C407}" type="presOf" srcId="{6E1043C0-0B95-8C4B-BD93-34CF5EE1E957}" destId="{79CFD0B7-090B-EB45-AC15-C76A1BCB4BED}" srcOrd="1" destOrd="0" presId="urn:microsoft.com/office/officeart/2005/8/layout/cycle4"/>
    <dgm:cxn modelId="{6A3A054C-257A-DF4A-A043-0ED4B9421087}" type="presParOf" srcId="{2D27FAE1-3856-5248-BE29-B023D71876EE}" destId="{AD081B13-407E-C54E-B2AC-C33DC3AC32B4}" srcOrd="0" destOrd="0" presId="urn:microsoft.com/office/officeart/2005/8/layout/cycle4"/>
    <dgm:cxn modelId="{E5D38BE0-1C49-2E4E-A264-E52D14E3A98E}" type="presParOf" srcId="{AD081B13-407E-C54E-B2AC-C33DC3AC32B4}" destId="{F6A37961-7316-B746-BC4C-F33DCFEF755E}" srcOrd="0" destOrd="0" presId="urn:microsoft.com/office/officeart/2005/8/layout/cycle4"/>
    <dgm:cxn modelId="{4F523F7C-13EB-3A46-88AE-530516114482}" type="presParOf" srcId="{F6A37961-7316-B746-BC4C-F33DCFEF755E}" destId="{7B2E4F76-0D90-084C-AB7F-D6188A838CD2}" srcOrd="0" destOrd="0" presId="urn:microsoft.com/office/officeart/2005/8/layout/cycle4"/>
    <dgm:cxn modelId="{BB30430A-DFAA-0B4F-9BE5-BD4E56551655}" type="presParOf" srcId="{F6A37961-7316-B746-BC4C-F33DCFEF755E}" destId="{9CD8FE6D-99D0-1F41-8EE7-98342A2B9E9B}" srcOrd="1" destOrd="0" presId="urn:microsoft.com/office/officeart/2005/8/layout/cycle4"/>
    <dgm:cxn modelId="{63C3F251-2596-9045-9BAC-D8D371C9196B}" type="presParOf" srcId="{AD081B13-407E-C54E-B2AC-C33DC3AC32B4}" destId="{DF461696-134D-744E-AB7D-B9CEFE77AB34}" srcOrd="1" destOrd="0" presId="urn:microsoft.com/office/officeart/2005/8/layout/cycle4"/>
    <dgm:cxn modelId="{021459C6-379B-FC47-AAB4-FDC27FC73D9C}" type="presParOf" srcId="{DF461696-134D-744E-AB7D-B9CEFE77AB34}" destId="{3819CD16-0E41-CC42-AF47-AD70D96E0D68}" srcOrd="0" destOrd="0" presId="urn:microsoft.com/office/officeart/2005/8/layout/cycle4"/>
    <dgm:cxn modelId="{7464F273-221E-6448-AC44-4D540D5A2AD0}" type="presParOf" srcId="{DF461696-134D-744E-AB7D-B9CEFE77AB34}" destId="{79CFD0B7-090B-EB45-AC15-C76A1BCB4BED}" srcOrd="1" destOrd="0" presId="urn:microsoft.com/office/officeart/2005/8/layout/cycle4"/>
    <dgm:cxn modelId="{13F92BEB-0296-1C49-925E-7EBB37AAF90A}" type="presParOf" srcId="{AD081B13-407E-C54E-B2AC-C33DC3AC32B4}" destId="{229AA995-EFDD-A045-87BB-1C2FA89D4C8B}" srcOrd="2" destOrd="0" presId="urn:microsoft.com/office/officeart/2005/8/layout/cycle4"/>
    <dgm:cxn modelId="{9195B549-7EFB-A141-BCD7-08AF45079EB0}" type="presParOf" srcId="{2D27FAE1-3856-5248-BE29-B023D71876EE}" destId="{CC5177AC-A082-5943-8D37-B480D7B9C710}" srcOrd="1" destOrd="0" presId="urn:microsoft.com/office/officeart/2005/8/layout/cycle4"/>
    <dgm:cxn modelId="{F129D540-6246-554F-A581-2CBB40DD4D50}" type="presParOf" srcId="{CC5177AC-A082-5943-8D37-B480D7B9C710}" destId="{87508A21-F202-3949-A226-53A5405E9613}" srcOrd="0" destOrd="0" presId="urn:microsoft.com/office/officeart/2005/8/layout/cycle4"/>
    <dgm:cxn modelId="{B1403FEC-90A1-FC45-9F3E-47D09FF222E9}" type="presParOf" srcId="{CC5177AC-A082-5943-8D37-B480D7B9C710}" destId="{1AC1F57E-0971-B94B-90C9-76794694A691}" srcOrd="1" destOrd="0" presId="urn:microsoft.com/office/officeart/2005/8/layout/cycle4"/>
    <dgm:cxn modelId="{2EB97F03-C7A9-2F45-B3B7-D3B5ECE9C936}" type="presParOf" srcId="{CC5177AC-A082-5943-8D37-B480D7B9C710}" destId="{86E63A59-05D8-074B-BD29-1BF7648E4E3E}" srcOrd="2" destOrd="0" presId="urn:microsoft.com/office/officeart/2005/8/layout/cycle4"/>
    <dgm:cxn modelId="{55CFE9FE-273E-BA4D-A28A-E5BD031B64EA}" type="presParOf" srcId="{CC5177AC-A082-5943-8D37-B480D7B9C710}" destId="{20DAAE15-230B-FC48-8F2B-F60629572F11}" srcOrd="3" destOrd="0" presId="urn:microsoft.com/office/officeart/2005/8/layout/cycle4"/>
    <dgm:cxn modelId="{6BFBCD29-754A-CA49-99AE-624FECDF2AA5}" type="presParOf" srcId="{CC5177AC-A082-5943-8D37-B480D7B9C710}" destId="{61CF8806-788F-1A45-BD79-DE3391DBE351}" srcOrd="4" destOrd="0" presId="urn:microsoft.com/office/officeart/2005/8/layout/cycle4"/>
    <dgm:cxn modelId="{3529F4AB-8450-6947-9BF1-C4207614DF24}" type="presParOf" srcId="{2D27FAE1-3856-5248-BE29-B023D71876EE}" destId="{75C235BA-959B-0F4D-8EFA-57EA18739B53}" srcOrd="2" destOrd="0" presId="urn:microsoft.com/office/officeart/2005/8/layout/cycle4"/>
    <dgm:cxn modelId="{24D42F4B-3EF0-8742-B1A3-122E431780A9}" type="presParOf" srcId="{2D27FAE1-3856-5248-BE29-B023D71876EE}" destId="{449F8ACD-30A9-C844-9A1A-923ED2DFA33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7B4F96-DF3A-3348-8AE9-76E830DDF943}" type="doc">
      <dgm:prSet loTypeId="urn:microsoft.com/office/officeart/2005/8/layout/cycle4" loCatId="process" qsTypeId="urn:microsoft.com/office/officeart/2005/8/quickstyle/simple1" qsCatId="simple" csTypeId="urn:microsoft.com/office/officeart/2005/8/colors/colorful5" csCatId="colorful" phldr="1"/>
      <dgm:spPr/>
      <dgm:t>
        <a:bodyPr/>
        <a:lstStyle/>
        <a:p>
          <a:endParaRPr lang="en-GB"/>
        </a:p>
      </dgm:t>
    </dgm:pt>
    <dgm:pt modelId="{4D5AD57C-4182-0548-A24A-D11213F57D83}">
      <dgm:prSet custT="1"/>
      <dgm:spPr/>
      <dgm:t>
        <a:bodyPr/>
        <a:lstStyle/>
        <a:p>
          <a:r>
            <a:rPr lang="en-US" sz="2000" dirty="0"/>
            <a:t>Stage 2:</a:t>
          </a:r>
        </a:p>
        <a:p>
          <a:r>
            <a:rPr lang="en-GB" sz="2000" dirty="0"/>
            <a:t>Addressing Trauma </a:t>
          </a:r>
        </a:p>
      </dgm:t>
    </dgm:pt>
    <dgm:pt modelId="{EC6DABEA-6E74-5A41-9BCC-52433CA58943}" type="parTrans" cxnId="{DFA8BD5D-71C5-9F42-A9DC-9FBB4744CF91}">
      <dgm:prSet/>
      <dgm:spPr/>
      <dgm:t>
        <a:bodyPr/>
        <a:lstStyle/>
        <a:p>
          <a:endParaRPr lang="en-GB"/>
        </a:p>
      </dgm:t>
    </dgm:pt>
    <dgm:pt modelId="{1349A184-8C33-B44F-8DC8-0240A4C24DDC}" type="sibTrans" cxnId="{DFA8BD5D-71C5-9F42-A9DC-9FBB4744CF91}">
      <dgm:prSet/>
      <dgm:spPr/>
      <dgm:t>
        <a:bodyPr/>
        <a:lstStyle/>
        <a:p>
          <a:endParaRPr lang="en-GB"/>
        </a:p>
      </dgm:t>
    </dgm:pt>
    <dgm:pt modelId="{84A1BC66-D4CB-2D4E-901D-FC2AAAF1E193}">
      <dgm:prSet/>
      <dgm:spPr/>
      <dgm:t>
        <a:bodyPr/>
        <a:lstStyle/>
        <a:p>
          <a:r>
            <a:rPr lang="en-US" dirty="0"/>
            <a:t>Stage 3:</a:t>
          </a:r>
        </a:p>
        <a:p>
          <a:r>
            <a:rPr lang="en-US" dirty="0"/>
            <a:t>Living Life, Trusting Self, Reaching Individual Goal</a:t>
          </a:r>
          <a:endParaRPr lang="en-GB" dirty="0"/>
        </a:p>
      </dgm:t>
    </dgm:pt>
    <dgm:pt modelId="{39E03C0A-3D64-C141-AF91-D4EE921562AD}" type="parTrans" cxnId="{0C1A76C4-18FA-8D4B-9362-B824352C9755}">
      <dgm:prSet/>
      <dgm:spPr/>
      <dgm:t>
        <a:bodyPr/>
        <a:lstStyle/>
        <a:p>
          <a:endParaRPr lang="en-GB"/>
        </a:p>
      </dgm:t>
    </dgm:pt>
    <dgm:pt modelId="{C9CE51EB-27D9-7444-BCCE-5B5EAFCE5428}" type="sibTrans" cxnId="{0C1A76C4-18FA-8D4B-9362-B824352C9755}">
      <dgm:prSet/>
      <dgm:spPr/>
      <dgm:t>
        <a:bodyPr/>
        <a:lstStyle/>
        <a:p>
          <a:endParaRPr lang="en-GB"/>
        </a:p>
      </dgm:t>
    </dgm:pt>
    <dgm:pt modelId="{9442D83C-6F37-4F4B-B5C7-940BF69964E3}">
      <dgm:prSet custT="1"/>
      <dgm:spPr/>
      <dgm:t>
        <a:bodyPr/>
        <a:lstStyle/>
        <a:p>
          <a:r>
            <a:rPr lang="en-US" sz="2000" dirty="0"/>
            <a:t>Stage 4:</a:t>
          </a:r>
        </a:p>
        <a:p>
          <a:r>
            <a:rPr lang="en-US" sz="2000" dirty="0"/>
            <a:t>Deeper meaning through spiritual existence </a:t>
          </a:r>
          <a:endParaRPr lang="en-GB" sz="2000" dirty="0"/>
        </a:p>
      </dgm:t>
    </dgm:pt>
    <dgm:pt modelId="{22089E36-9D20-9C42-913F-7427DAD81B59}" type="parTrans" cxnId="{8C1B7FE5-01B0-F64C-B1A9-164446E1F3FF}">
      <dgm:prSet/>
      <dgm:spPr/>
      <dgm:t>
        <a:bodyPr/>
        <a:lstStyle/>
        <a:p>
          <a:endParaRPr lang="en-GB"/>
        </a:p>
      </dgm:t>
    </dgm:pt>
    <dgm:pt modelId="{D16039C1-8995-B74E-BDDE-EC25907563AC}" type="sibTrans" cxnId="{8C1B7FE5-01B0-F64C-B1A9-164446E1F3FF}">
      <dgm:prSet/>
      <dgm:spPr/>
      <dgm:t>
        <a:bodyPr/>
        <a:lstStyle/>
        <a:p>
          <a:endParaRPr lang="en-GB"/>
        </a:p>
      </dgm:t>
    </dgm:pt>
    <dgm:pt modelId="{20F78AFE-878D-044E-80A6-1545BC2B82B3}">
      <dgm:prSet custT="1"/>
      <dgm:spPr/>
      <dgm:t>
        <a:bodyPr/>
        <a:lstStyle/>
        <a:p>
          <a:r>
            <a:rPr lang="en-US" sz="2000" dirty="0"/>
            <a:t>Stage 1:</a:t>
          </a:r>
        </a:p>
        <a:p>
          <a:r>
            <a:rPr lang="en-US" sz="2000" dirty="0"/>
            <a:t>Behavioural Stabilisation</a:t>
          </a:r>
          <a:endParaRPr lang="en-GB" sz="2000" dirty="0"/>
        </a:p>
      </dgm:t>
    </dgm:pt>
    <dgm:pt modelId="{15748140-369C-834C-8D55-3DB22BE4B6AB}" type="parTrans" cxnId="{BBE3BBDA-9F57-C841-A330-BFD3F6540E07}">
      <dgm:prSet/>
      <dgm:spPr/>
      <dgm:t>
        <a:bodyPr/>
        <a:lstStyle/>
        <a:p>
          <a:endParaRPr lang="en-GB"/>
        </a:p>
      </dgm:t>
    </dgm:pt>
    <dgm:pt modelId="{1364D058-F929-6C40-ADF5-43DD77DD11D3}" type="sibTrans" cxnId="{BBE3BBDA-9F57-C841-A330-BFD3F6540E07}">
      <dgm:prSet/>
      <dgm:spPr/>
      <dgm:t>
        <a:bodyPr/>
        <a:lstStyle/>
        <a:p>
          <a:endParaRPr lang="en-GB"/>
        </a:p>
      </dgm:t>
    </dgm:pt>
    <dgm:pt modelId="{D79BF82E-DE07-984A-ABBB-8EE04370D01E}">
      <dgm:prSet custT="1"/>
      <dgm:spPr/>
      <dgm:t>
        <a:bodyPr/>
        <a:lstStyle/>
        <a:p>
          <a:r>
            <a:rPr lang="en-GB" sz="2000" dirty="0"/>
            <a:t>Reduce problem behaviours </a:t>
          </a:r>
        </a:p>
      </dgm:t>
    </dgm:pt>
    <dgm:pt modelId="{831CD6E7-8A85-2A4F-AD96-E6B63245ABAE}" type="parTrans" cxnId="{7EBBD20A-57E3-C54D-981B-3EFDB6F44EDA}">
      <dgm:prSet/>
      <dgm:spPr/>
      <dgm:t>
        <a:bodyPr/>
        <a:lstStyle/>
        <a:p>
          <a:endParaRPr lang="en-GB"/>
        </a:p>
      </dgm:t>
    </dgm:pt>
    <dgm:pt modelId="{337BADA8-1985-1A4A-932D-DC271DE15A86}" type="sibTrans" cxnId="{7EBBD20A-57E3-C54D-981B-3EFDB6F44EDA}">
      <dgm:prSet/>
      <dgm:spPr/>
      <dgm:t>
        <a:bodyPr/>
        <a:lstStyle/>
        <a:p>
          <a:endParaRPr lang="en-GB"/>
        </a:p>
      </dgm:t>
    </dgm:pt>
    <dgm:pt modelId="{B34AAB57-E355-7945-B28F-93458BDA5AE1}">
      <dgm:prSet custT="1"/>
      <dgm:spPr/>
      <dgm:t>
        <a:bodyPr/>
        <a:lstStyle/>
        <a:p>
          <a:r>
            <a:rPr lang="en-GB" sz="2000" dirty="0"/>
            <a:t>Increase skills-based practice </a:t>
          </a:r>
        </a:p>
      </dgm:t>
    </dgm:pt>
    <dgm:pt modelId="{EBCCF578-E0CA-774B-95C6-66EDCC2338CE}" type="parTrans" cxnId="{24F25AE8-F129-5247-858B-BD3CE594EDEF}">
      <dgm:prSet/>
      <dgm:spPr/>
      <dgm:t>
        <a:bodyPr/>
        <a:lstStyle/>
        <a:p>
          <a:endParaRPr lang="en-GB"/>
        </a:p>
      </dgm:t>
    </dgm:pt>
    <dgm:pt modelId="{4ACC6DE4-A231-C84A-B352-DBD01A278838}" type="sibTrans" cxnId="{24F25AE8-F129-5247-858B-BD3CE594EDEF}">
      <dgm:prSet/>
      <dgm:spPr/>
      <dgm:t>
        <a:bodyPr/>
        <a:lstStyle/>
        <a:p>
          <a:endParaRPr lang="en-GB"/>
        </a:p>
      </dgm:t>
    </dgm:pt>
    <dgm:pt modelId="{6E1043C0-0B95-8C4B-BD93-34CF5EE1E957}">
      <dgm:prSet custT="1"/>
      <dgm:spPr/>
      <dgm:t>
        <a:bodyPr/>
        <a:lstStyle/>
        <a:p>
          <a:r>
            <a:rPr lang="en-GB" sz="2000" dirty="0"/>
            <a:t>Reduce traumatic related  symptoms </a:t>
          </a:r>
        </a:p>
      </dgm:t>
    </dgm:pt>
    <dgm:pt modelId="{5C3233D6-0A6D-DA4E-9444-E71CDE990AF9}" type="parTrans" cxnId="{BD3EBD7D-89B2-BE49-9242-A6F1089E2DA7}">
      <dgm:prSet/>
      <dgm:spPr/>
      <dgm:t>
        <a:bodyPr/>
        <a:lstStyle/>
        <a:p>
          <a:endParaRPr lang="en-GB"/>
        </a:p>
      </dgm:t>
    </dgm:pt>
    <dgm:pt modelId="{C7B7F941-542E-6B4C-B2C0-A7895A08D6B6}" type="sibTrans" cxnId="{BD3EBD7D-89B2-BE49-9242-A6F1089E2DA7}">
      <dgm:prSet/>
      <dgm:spPr/>
      <dgm:t>
        <a:bodyPr/>
        <a:lstStyle/>
        <a:p>
          <a:endParaRPr lang="en-GB"/>
        </a:p>
      </dgm:t>
    </dgm:pt>
    <dgm:pt modelId="{2D27FAE1-3856-5248-BE29-B023D71876EE}" type="pres">
      <dgm:prSet presAssocID="{787B4F96-DF3A-3348-8AE9-76E830DDF943}" presName="cycleMatrixDiagram" presStyleCnt="0">
        <dgm:presLayoutVars>
          <dgm:chMax val="1"/>
          <dgm:dir/>
          <dgm:animLvl val="lvl"/>
          <dgm:resizeHandles val="exact"/>
        </dgm:presLayoutVars>
      </dgm:prSet>
      <dgm:spPr/>
    </dgm:pt>
    <dgm:pt modelId="{AD081B13-407E-C54E-B2AC-C33DC3AC32B4}" type="pres">
      <dgm:prSet presAssocID="{787B4F96-DF3A-3348-8AE9-76E830DDF943}" presName="children" presStyleCnt="0"/>
      <dgm:spPr/>
    </dgm:pt>
    <dgm:pt modelId="{F6A37961-7316-B746-BC4C-F33DCFEF755E}" type="pres">
      <dgm:prSet presAssocID="{787B4F96-DF3A-3348-8AE9-76E830DDF943}" presName="child1group" presStyleCnt="0"/>
      <dgm:spPr/>
    </dgm:pt>
    <dgm:pt modelId="{7B2E4F76-0D90-084C-AB7F-D6188A838CD2}" type="pres">
      <dgm:prSet presAssocID="{787B4F96-DF3A-3348-8AE9-76E830DDF943}" presName="child1" presStyleLbl="bgAcc1" presStyleIdx="0" presStyleCnt="2" custLinFactNeighborX="-7266" custLinFactNeighborY="28238"/>
      <dgm:spPr/>
    </dgm:pt>
    <dgm:pt modelId="{9CD8FE6D-99D0-1F41-8EE7-98342A2B9E9B}" type="pres">
      <dgm:prSet presAssocID="{787B4F96-DF3A-3348-8AE9-76E830DDF943}" presName="child1Text" presStyleLbl="bgAcc1" presStyleIdx="0" presStyleCnt="2">
        <dgm:presLayoutVars>
          <dgm:bulletEnabled val="1"/>
        </dgm:presLayoutVars>
      </dgm:prSet>
      <dgm:spPr/>
    </dgm:pt>
    <dgm:pt modelId="{DF461696-134D-744E-AB7D-B9CEFE77AB34}" type="pres">
      <dgm:prSet presAssocID="{787B4F96-DF3A-3348-8AE9-76E830DDF943}" presName="child2group" presStyleCnt="0"/>
      <dgm:spPr/>
    </dgm:pt>
    <dgm:pt modelId="{3819CD16-0E41-CC42-AF47-AD70D96E0D68}" type="pres">
      <dgm:prSet presAssocID="{787B4F96-DF3A-3348-8AE9-76E830DDF943}" presName="child2" presStyleLbl="bgAcc1" presStyleIdx="1" presStyleCnt="2" custLinFactNeighborX="8922" custLinFactNeighborY="26233"/>
      <dgm:spPr/>
    </dgm:pt>
    <dgm:pt modelId="{79CFD0B7-090B-EB45-AC15-C76A1BCB4BED}" type="pres">
      <dgm:prSet presAssocID="{787B4F96-DF3A-3348-8AE9-76E830DDF943}" presName="child2Text" presStyleLbl="bgAcc1" presStyleIdx="1" presStyleCnt="2">
        <dgm:presLayoutVars>
          <dgm:bulletEnabled val="1"/>
        </dgm:presLayoutVars>
      </dgm:prSet>
      <dgm:spPr/>
    </dgm:pt>
    <dgm:pt modelId="{229AA995-EFDD-A045-87BB-1C2FA89D4C8B}" type="pres">
      <dgm:prSet presAssocID="{787B4F96-DF3A-3348-8AE9-76E830DDF943}" presName="childPlaceholder" presStyleCnt="0"/>
      <dgm:spPr/>
    </dgm:pt>
    <dgm:pt modelId="{CC5177AC-A082-5943-8D37-B480D7B9C710}" type="pres">
      <dgm:prSet presAssocID="{787B4F96-DF3A-3348-8AE9-76E830DDF943}" presName="circle" presStyleCnt="0"/>
      <dgm:spPr/>
    </dgm:pt>
    <dgm:pt modelId="{87508A21-F202-3949-A226-53A5405E9613}" type="pres">
      <dgm:prSet presAssocID="{787B4F96-DF3A-3348-8AE9-76E830DDF943}" presName="quadrant1" presStyleLbl="node1" presStyleIdx="0" presStyleCnt="4">
        <dgm:presLayoutVars>
          <dgm:chMax val="1"/>
          <dgm:bulletEnabled val="1"/>
        </dgm:presLayoutVars>
      </dgm:prSet>
      <dgm:spPr/>
    </dgm:pt>
    <dgm:pt modelId="{1AC1F57E-0971-B94B-90C9-76794694A691}" type="pres">
      <dgm:prSet presAssocID="{787B4F96-DF3A-3348-8AE9-76E830DDF943}" presName="quadrant2" presStyleLbl="node1" presStyleIdx="1" presStyleCnt="4">
        <dgm:presLayoutVars>
          <dgm:chMax val="1"/>
          <dgm:bulletEnabled val="1"/>
        </dgm:presLayoutVars>
      </dgm:prSet>
      <dgm:spPr/>
    </dgm:pt>
    <dgm:pt modelId="{86E63A59-05D8-074B-BD29-1BF7648E4E3E}" type="pres">
      <dgm:prSet presAssocID="{787B4F96-DF3A-3348-8AE9-76E830DDF943}" presName="quadrant3" presStyleLbl="node1" presStyleIdx="2" presStyleCnt="4">
        <dgm:presLayoutVars>
          <dgm:chMax val="1"/>
          <dgm:bulletEnabled val="1"/>
        </dgm:presLayoutVars>
      </dgm:prSet>
      <dgm:spPr/>
    </dgm:pt>
    <dgm:pt modelId="{20DAAE15-230B-FC48-8F2B-F60629572F11}" type="pres">
      <dgm:prSet presAssocID="{787B4F96-DF3A-3348-8AE9-76E830DDF943}" presName="quadrant4" presStyleLbl="node1" presStyleIdx="3" presStyleCnt="4">
        <dgm:presLayoutVars>
          <dgm:chMax val="1"/>
          <dgm:bulletEnabled val="1"/>
        </dgm:presLayoutVars>
      </dgm:prSet>
      <dgm:spPr/>
    </dgm:pt>
    <dgm:pt modelId="{61CF8806-788F-1A45-BD79-DE3391DBE351}" type="pres">
      <dgm:prSet presAssocID="{787B4F96-DF3A-3348-8AE9-76E830DDF943}" presName="quadrantPlaceholder" presStyleCnt="0"/>
      <dgm:spPr/>
    </dgm:pt>
    <dgm:pt modelId="{75C235BA-959B-0F4D-8EFA-57EA18739B53}" type="pres">
      <dgm:prSet presAssocID="{787B4F96-DF3A-3348-8AE9-76E830DDF943}" presName="center1" presStyleLbl="fgShp" presStyleIdx="0" presStyleCnt="2"/>
      <dgm:spPr/>
    </dgm:pt>
    <dgm:pt modelId="{449F8ACD-30A9-C844-9A1A-923ED2DFA337}" type="pres">
      <dgm:prSet presAssocID="{787B4F96-DF3A-3348-8AE9-76E830DDF943}" presName="center2" presStyleLbl="fgShp" presStyleIdx="1" presStyleCnt="2"/>
      <dgm:spPr/>
    </dgm:pt>
  </dgm:ptLst>
  <dgm:cxnLst>
    <dgm:cxn modelId="{E2D51804-2537-514A-94F3-4CCFCD3A59D9}" type="presOf" srcId="{B34AAB57-E355-7945-B28F-93458BDA5AE1}" destId="{9CD8FE6D-99D0-1F41-8EE7-98342A2B9E9B}" srcOrd="1" destOrd="1" presId="urn:microsoft.com/office/officeart/2005/8/layout/cycle4"/>
    <dgm:cxn modelId="{7EBBD20A-57E3-C54D-981B-3EFDB6F44EDA}" srcId="{20F78AFE-878D-044E-80A6-1545BC2B82B3}" destId="{D79BF82E-DE07-984A-ABBB-8EE04370D01E}" srcOrd="0" destOrd="0" parTransId="{831CD6E7-8A85-2A4F-AD96-E6B63245ABAE}" sibTransId="{337BADA8-1985-1A4A-932D-DC271DE15A86}"/>
    <dgm:cxn modelId="{42B58210-28AE-F14B-8B33-35F797142801}" type="presOf" srcId="{84A1BC66-D4CB-2D4E-901D-FC2AAAF1E193}" destId="{86E63A59-05D8-074B-BD29-1BF7648E4E3E}" srcOrd="0" destOrd="0" presId="urn:microsoft.com/office/officeart/2005/8/layout/cycle4"/>
    <dgm:cxn modelId="{7B4B4C31-E0DD-8342-A19B-732BB02D14C0}" type="presOf" srcId="{787B4F96-DF3A-3348-8AE9-76E830DDF943}" destId="{2D27FAE1-3856-5248-BE29-B023D71876EE}" srcOrd="0" destOrd="0" presId="urn:microsoft.com/office/officeart/2005/8/layout/cycle4"/>
    <dgm:cxn modelId="{DFA8BD5D-71C5-9F42-A9DC-9FBB4744CF91}" srcId="{787B4F96-DF3A-3348-8AE9-76E830DDF943}" destId="{4D5AD57C-4182-0548-A24A-D11213F57D83}" srcOrd="1" destOrd="0" parTransId="{EC6DABEA-6E74-5A41-9BCC-52433CA58943}" sibTransId="{1349A184-8C33-B44F-8DC8-0240A4C24DDC}"/>
    <dgm:cxn modelId="{BD3EBD7D-89B2-BE49-9242-A6F1089E2DA7}" srcId="{4D5AD57C-4182-0548-A24A-D11213F57D83}" destId="{6E1043C0-0B95-8C4B-BD93-34CF5EE1E957}" srcOrd="0" destOrd="0" parTransId="{5C3233D6-0A6D-DA4E-9444-E71CDE990AF9}" sibTransId="{C7B7F941-542E-6B4C-B2C0-A7895A08D6B6}"/>
    <dgm:cxn modelId="{DEF09085-FC9F-E44B-AE0A-340576341BC7}" type="presOf" srcId="{9442D83C-6F37-4F4B-B5C7-940BF69964E3}" destId="{20DAAE15-230B-FC48-8F2B-F60629572F11}" srcOrd="0" destOrd="0" presId="urn:microsoft.com/office/officeart/2005/8/layout/cycle4"/>
    <dgm:cxn modelId="{BD4CE995-23D6-1D41-A43F-724965D3283E}" type="presOf" srcId="{D79BF82E-DE07-984A-ABBB-8EE04370D01E}" destId="{7B2E4F76-0D90-084C-AB7F-D6188A838CD2}" srcOrd="0" destOrd="0" presId="urn:microsoft.com/office/officeart/2005/8/layout/cycle4"/>
    <dgm:cxn modelId="{F0B07BAE-8294-B44B-9CE8-668E0E6D230A}" type="presOf" srcId="{6E1043C0-0B95-8C4B-BD93-34CF5EE1E957}" destId="{3819CD16-0E41-CC42-AF47-AD70D96E0D68}" srcOrd="0" destOrd="0" presId="urn:microsoft.com/office/officeart/2005/8/layout/cycle4"/>
    <dgm:cxn modelId="{0C1A76C4-18FA-8D4B-9362-B824352C9755}" srcId="{787B4F96-DF3A-3348-8AE9-76E830DDF943}" destId="{84A1BC66-D4CB-2D4E-901D-FC2AAAF1E193}" srcOrd="2" destOrd="0" parTransId="{39E03C0A-3D64-C141-AF91-D4EE921562AD}" sibTransId="{C9CE51EB-27D9-7444-BCCE-5B5EAFCE5428}"/>
    <dgm:cxn modelId="{3ADEA4D4-18CA-6C4D-9911-32DC27FB5E9E}" type="presOf" srcId="{20F78AFE-878D-044E-80A6-1545BC2B82B3}" destId="{87508A21-F202-3949-A226-53A5405E9613}" srcOrd="0" destOrd="0" presId="urn:microsoft.com/office/officeart/2005/8/layout/cycle4"/>
    <dgm:cxn modelId="{BBE3BBDA-9F57-C841-A330-BFD3F6540E07}" srcId="{787B4F96-DF3A-3348-8AE9-76E830DDF943}" destId="{20F78AFE-878D-044E-80A6-1545BC2B82B3}" srcOrd="0" destOrd="0" parTransId="{15748140-369C-834C-8D55-3DB22BE4B6AB}" sibTransId="{1364D058-F929-6C40-ADF5-43DD77DD11D3}"/>
    <dgm:cxn modelId="{E66FE9E2-0823-5243-8D25-05F68F6FDB04}" type="presOf" srcId="{4D5AD57C-4182-0548-A24A-D11213F57D83}" destId="{1AC1F57E-0971-B94B-90C9-76794694A691}" srcOrd="0" destOrd="0" presId="urn:microsoft.com/office/officeart/2005/8/layout/cycle4"/>
    <dgm:cxn modelId="{2E0C2AE3-4012-9E46-ABAC-E49130C59288}" type="presOf" srcId="{D79BF82E-DE07-984A-ABBB-8EE04370D01E}" destId="{9CD8FE6D-99D0-1F41-8EE7-98342A2B9E9B}" srcOrd="1" destOrd="0" presId="urn:microsoft.com/office/officeart/2005/8/layout/cycle4"/>
    <dgm:cxn modelId="{8C1B7FE5-01B0-F64C-B1A9-164446E1F3FF}" srcId="{787B4F96-DF3A-3348-8AE9-76E830DDF943}" destId="{9442D83C-6F37-4F4B-B5C7-940BF69964E3}" srcOrd="3" destOrd="0" parTransId="{22089E36-9D20-9C42-913F-7427DAD81B59}" sibTransId="{D16039C1-8995-B74E-BDDE-EC25907563AC}"/>
    <dgm:cxn modelId="{24F25AE8-F129-5247-858B-BD3CE594EDEF}" srcId="{20F78AFE-878D-044E-80A6-1545BC2B82B3}" destId="{B34AAB57-E355-7945-B28F-93458BDA5AE1}" srcOrd="1" destOrd="0" parTransId="{EBCCF578-E0CA-774B-95C6-66EDCC2338CE}" sibTransId="{4ACC6DE4-A231-C84A-B352-DBD01A278838}"/>
    <dgm:cxn modelId="{99BC6DEE-CEDE-FB41-BAD0-36C049691A93}" type="presOf" srcId="{B34AAB57-E355-7945-B28F-93458BDA5AE1}" destId="{7B2E4F76-0D90-084C-AB7F-D6188A838CD2}" srcOrd="0" destOrd="1" presId="urn:microsoft.com/office/officeart/2005/8/layout/cycle4"/>
    <dgm:cxn modelId="{5B0B95F0-0010-1046-A763-20EA2FA5C407}" type="presOf" srcId="{6E1043C0-0B95-8C4B-BD93-34CF5EE1E957}" destId="{79CFD0B7-090B-EB45-AC15-C76A1BCB4BED}" srcOrd="1" destOrd="0" presId="urn:microsoft.com/office/officeart/2005/8/layout/cycle4"/>
    <dgm:cxn modelId="{6A3A054C-257A-DF4A-A043-0ED4B9421087}" type="presParOf" srcId="{2D27FAE1-3856-5248-BE29-B023D71876EE}" destId="{AD081B13-407E-C54E-B2AC-C33DC3AC32B4}" srcOrd="0" destOrd="0" presId="urn:microsoft.com/office/officeart/2005/8/layout/cycle4"/>
    <dgm:cxn modelId="{E5D38BE0-1C49-2E4E-A264-E52D14E3A98E}" type="presParOf" srcId="{AD081B13-407E-C54E-B2AC-C33DC3AC32B4}" destId="{F6A37961-7316-B746-BC4C-F33DCFEF755E}" srcOrd="0" destOrd="0" presId="urn:microsoft.com/office/officeart/2005/8/layout/cycle4"/>
    <dgm:cxn modelId="{4F523F7C-13EB-3A46-88AE-530516114482}" type="presParOf" srcId="{F6A37961-7316-B746-BC4C-F33DCFEF755E}" destId="{7B2E4F76-0D90-084C-AB7F-D6188A838CD2}" srcOrd="0" destOrd="0" presId="urn:microsoft.com/office/officeart/2005/8/layout/cycle4"/>
    <dgm:cxn modelId="{BB30430A-DFAA-0B4F-9BE5-BD4E56551655}" type="presParOf" srcId="{F6A37961-7316-B746-BC4C-F33DCFEF755E}" destId="{9CD8FE6D-99D0-1F41-8EE7-98342A2B9E9B}" srcOrd="1" destOrd="0" presId="urn:microsoft.com/office/officeart/2005/8/layout/cycle4"/>
    <dgm:cxn modelId="{63C3F251-2596-9045-9BAC-D8D371C9196B}" type="presParOf" srcId="{AD081B13-407E-C54E-B2AC-C33DC3AC32B4}" destId="{DF461696-134D-744E-AB7D-B9CEFE77AB34}" srcOrd="1" destOrd="0" presId="urn:microsoft.com/office/officeart/2005/8/layout/cycle4"/>
    <dgm:cxn modelId="{021459C6-379B-FC47-AAB4-FDC27FC73D9C}" type="presParOf" srcId="{DF461696-134D-744E-AB7D-B9CEFE77AB34}" destId="{3819CD16-0E41-CC42-AF47-AD70D96E0D68}" srcOrd="0" destOrd="0" presId="urn:microsoft.com/office/officeart/2005/8/layout/cycle4"/>
    <dgm:cxn modelId="{7464F273-221E-6448-AC44-4D540D5A2AD0}" type="presParOf" srcId="{DF461696-134D-744E-AB7D-B9CEFE77AB34}" destId="{79CFD0B7-090B-EB45-AC15-C76A1BCB4BED}" srcOrd="1" destOrd="0" presId="urn:microsoft.com/office/officeart/2005/8/layout/cycle4"/>
    <dgm:cxn modelId="{13F92BEB-0296-1C49-925E-7EBB37AAF90A}" type="presParOf" srcId="{AD081B13-407E-C54E-B2AC-C33DC3AC32B4}" destId="{229AA995-EFDD-A045-87BB-1C2FA89D4C8B}" srcOrd="2" destOrd="0" presId="urn:microsoft.com/office/officeart/2005/8/layout/cycle4"/>
    <dgm:cxn modelId="{9195B549-7EFB-A141-BCD7-08AF45079EB0}" type="presParOf" srcId="{2D27FAE1-3856-5248-BE29-B023D71876EE}" destId="{CC5177AC-A082-5943-8D37-B480D7B9C710}" srcOrd="1" destOrd="0" presId="urn:microsoft.com/office/officeart/2005/8/layout/cycle4"/>
    <dgm:cxn modelId="{F129D540-6246-554F-A581-2CBB40DD4D50}" type="presParOf" srcId="{CC5177AC-A082-5943-8D37-B480D7B9C710}" destId="{87508A21-F202-3949-A226-53A5405E9613}" srcOrd="0" destOrd="0" presId="urn:microsoft.com/office/officeart/2005/8/layout/cycle4"/>
    <dgm:cxn modelId="{B1403FEC-90A1-FC45-9F3E-47D09FF222E9}" type="presParOf" srcId="{CC5177AC-A082-5943-8D37-B480D7B9C710}" destId="{1AC1F57E-0971-B94B-90C9-76794694A691}" srcOrd="1" destOrd="0" presId="urn:microsoft.com/office/officeart/2005/8/layout/cycle4"/>
    <dgm:cxn modelId="{2EB97F03-C7A9-2F45-B3B7-D3B5ECE9C936}" type="presParOf" srcId="{CC5177AC-A082-5943-8D37-B480D7B9C710}" destId="{86E63A59-05D8-074B-BD29-1BF7648E4E3E}" srcOrd="2" destOrd="0" presId="urn:microsoft.com/office/officeart/2005/8/layout/cycle4"/>
    <dgm:cxn modelId="{55CFE9FE-273E-BA4D-A28A-E5BD031B64EA}" type="presParOf" srcId="{CC5177AC-A082-5943-8D37-B480D7B9C710}" destId="{20DAAE15-230B-FC48-8F2B-F60629572F11}" srcOrd="3" destOrd="0" presId="urn:microsoft.com/office/officeart/2005/8/layout/cycle4"/>
    <dgm:cxn modelId="{6BFBCD29-754A-CA49-99AE-624FECDF2AA5}" type="presParOf" srcId="{CC5177AC-A082-5943-8D37-B480D7B9C710}" destId="{61CF8806-788F-1A45-BD79-DE3391DBE351}" srcOrd="4" destOrd="0" presId="urn:microsoft.com/office/officeart/2005/8/layout/cycle4"/>
    <dgm:cxn modelId="{3529F4AB-8450-6947-9BF1-C4207614DF24}" type="presParOf" srcId="{2D27FAE1-3856-5248-BE29-B023D71876EE}" destId="{75C235BA-959B-0F4D-8EFA-57EA18739B53}" srcOrd="2" destOrd="0" presId="urn:microsoft.com/office/officeart/2005/8/layout/cycle4"/>
    <dgm:cxn modelId="{24D42F4B-3EF0-8742-B1A3-122E431780A9}" type="presParOf" srcId="{2D27FAE1-3856-5248-BE29-B023D71876EE}" destId="{449F8ACD-30A9-C844-9A1A-923ED2DFA337}"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50E7AD0-C162-EB46-9218-7B5574CEA65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GB"/>
        </a:p>
      </dgm:t>
    </dgm:pt>
    <dgm:pt modelId="{0E2F2F4E-92D1-B643-BD9D-11C42932914B}">
      <dgm:prSet custT="1"/>
      <dgm:spPr/>
      <dgm:t>
        <a:bodyPr/>
        <a:lstStyle/>
        <a:p>
          <a:r>
            <a:rPr lang="en-GB" sz="2800" dirty="0"/>
            <a:t>1</a:t>
          </a:r>
        </a:p>
      </dgm:t>
    </dgm:pt>
    <dgm:pt modelId="{19154549-0A00-2C49-A337-E2A5FBA766EE}" type="parTrans" cxnId="{E8E92159-F31D-014F-96D2-EA1DDBC14F77}">
      <dgm:prSet/>
      <dgm:spPr/>
      <dgm:t>
        <a:bodyPr/>
        <a:lstStyle/>
        <a:p>
          <a:endParaRPr lang="en-GB" sz="2800"/>
        </a:p>
      </dgm:t>
    </dgm:pt>
    <dgm:pt modelId="{3454BEE6-593B-AD4C-901F-254002CB089B}" type="sibTrans" cxnId="{E8E92159-F31D-014F-96D2-EA1DDBC14F77}">
      <dgm:prSet/>
      <dgm:spPr/>
      <dgm:t>
        <a:bodyPr/>
        <a:lstStyle/>
        <a:p>
          <a:endParaRPr lang="en-GB" sz="2800"/>
        </a:p>
      </dgm:t>
    </dgm:pt>
    <dgm:pt modelId="{FA603AE0-98EC-CD44-9886-7765265515BF}">
      <dgm:prSet custT="1"/>
      <dgm:spPr/>
      <dgm:t>
        <a:bodyPr/>
        <a:lstStyle/>
        <a:p>
          <a:r>
            <a:rPr lang="en-US" sz="2800" dirty="0"/>
            <a:t>Life Threatening Behaviours</a:t>
          </a:r>
          <a:endParaRPr lang="en-GB" sz="2800" dirty="0"/>
        </a:p>
      </dgm:t>
    </dgm:pt>
    <dgm:pt modelId="{B79F6BC1-33B0-FF4D-81FC-496862588046}" type="parTrans" cxnId="{BA4833B2-0288-E040-9E38-71FFFE1B788A}">
      <dgm:prSet/>
      <dgm:spPr/>
      <dgm:t>
        <a:bodyPr/>
        <a:lstStyle/>
        <a:p>
          <a:endParaRPr lang="en-GB" sz="2800"/>
        </a:p>
      </dgm:t>
    </dgm:pt>
    <dgm:pt modelId="{DF969F00-FC64-CB44-8B79-4148C7BD6974}" type="sibTrans" cxnId="{BA4833B2-0288-E040-9E38-71FFFE1B788A}">
      <dgm:prSet/>
      <dgm:spPr/>
      <dgm:t>
        <a:bodyPr/>
        <a:lstStyle/>
        <a:p>
          <a:endParaRPr lang="en-GB" sz="2800"/>
        </a:p>
      </dgm:t>
    </dgm:pt>
    <dgm:pt modelId="{FC0EAC7B-84A2-824C-914C-B8A4C8E8C052}">
      <dgm:prSet custT="1"/>
      <dgm:spPr/>
      <dgm:t>
        <a:bodyPr/>
        <a:lstStyle/>
        <a:p>
          <a:r>
            <a:rPr lang="en-GB" sz="2800" dirty="0"/>
            <a:t>2 </a:t>
          </a:r>
        </a:p>
      </dgm:t>
    </dgm:pt>
    <dgm:pt modelId="{918C4EC5-0209-6D47-90A4-5C32D7C89505}" type="parTrans" cxnId="{89D9DD94-0020-384D-A277-170C93684B27}">
      <dgm:prSet/>
      <dgm:spPr/>
      <dgm:t>
        <a:bodyPr/>
        <a:lstStyle/>
        <a:p>
          <a:endParaRPr lang="en-GB" sz="2800"/>
        </a:p>
      </dgm:t>
    </dgm:pt>
    <dgm:pt modelId="{84F0DF43-A375-AD43-A798-3AA4A27DF1D3}" type="sibTrans" cxnId="{89D9DD94-0020-384D-A277-170C93684B27}">
      <dgm:prSet/>
      <dgm:spPr/>
      <dgm:t>
        <a:bodyPr/>
        <a:lstStyle/>
        <a:p>
          <a:endParaRPr lang="en-GB" sz="2800"/>
        </a:p>
      </dgm:t>
    </dgm:pt>
    <dgm:pt modelId="{CE227890-94FD-104D-BF98-F261CDE389AF}">
      <dgm:prSet custT="1"/>
      <dgm:spPr/>
      <dgm:t>
        <a:bodyPr/>
        <a:lstStyle/>
        <a:p>
          <a:r>
            <a:rPr lang="en-GB" sz="2800" dirty="0"/>
            <a:t>Therapy Interfering Behaviours</a:t>
          </a:r>
        </a:p>
      </dgm:t>
    </dgm:pt>
    <dgm:pt modelId="{C909D650-6526-EC41-A1B9-D432D5422EE7}" type="parTrans" cxnId="{00C3609C-FB00-E246-A89E-D42EA1CB9B97}">
      <dgm:prSet/>
      <dgm:spPr/>
      <dgm:t>
        <a:bodyPr/>
        <a:lstStyle/>
        <a:p>
          <a:endParaRPr lang="en-GB" sz="2800"/>
        </a:p>
      </dgm:t>
    </dgm:pt>
    <dgm:pt modelId="{3F8E7DB9-3582-DA4F-8304-EBE62853F5C0}" type="sibTrans" cxnId="{00C3609C-FB00-E246-A89E-D42EA1CB9B97}">
      <dgm:prSet/>
      <dgm:spPr/>
      <dgm:t>
        <a:bodyPr/>
        <a:lstStyle/>
        <a:p>
          <a:endParaRPr lang="en-GB" sz="2800"/>
        </a:p>
      </dgm:t>
    </dgm:pt>
    <dgm:pt modelId="{7FD7CE6F-3656-2842-B1AE-DE74248277C3}">
      <dgm:prSet custT="1"/>
      <dgm:spPr/>
      <dgm:t>
        <a:bodyPr/>
        <a:lstStyle/>
        <a:p>
          <a:r>
            <a:rPr lang="en-GB" sz="2800" dirty="0"/>
            <a:t>3</a:t>
          </a:r>
        </a:p>
      </dgm:t>
    </dgm:pt>
    <dgm:pt modelId="{233DA061-E83C-6E47-A5B1-82B071D36A1F}" type="parTrans" cxnId="{0E7776D7-8A74-F441-8A76-C9B90A84D885}">
      <dgm:prSet/>
      <dgm:spPr/>
      <dgm:t>
        <a:bodyPr/>
        <a:lstStyle/>
        <a:p>
          <a:endParaRPr lang="en-GB" sz="2800"/>
        </a:p>
      </dgm:t>
    </dgm:pt>
    <dgm:pt modelId="{48300479-0E76-DD46-9E78-6238646E5D89}" type="sibTrans" cxnId="{0E7776D7-8A74-F441-8A76-C9B90A84D885}">
      <dgm:prSet/>
      <dgm:spPr/>
      <dgm:t>
        <a:bodyPr/>
        <a:lstStyle/>
        <a:p>
          <a:endParaRPr lang="en-GB" sz="2800"/>
        </a:p>
      </dgm:t>
    </dgm:pt>
    <dgm:pt modelId="{1FFE3792-C1AF-2648-8677-2B1C868B1263}">
      <dgm:prSet custT="1"/>
      <dgm:spPr/>
      <dgm:t>
        <a:bodyPr/>
        <a:lstStyle/>
        <a:p>
          <a:r>
            <a:rPr lang="en-GB" sz="2800" dirty="0"/>
            <a:t>Quality of Life Interfering Behaviour </a:t>
          </a:r>
        </a:p>
      </dgm:t>
    </dgm:pt>
    <dgm:pt modelId="{5E7B02DF-6CBE-0149-B189-31ED2CC36E29}" type="parTrans" cxnId="{1753B385-03EB-694C-B307-4C2419BF595E}">
      <dgm:prSet/>
      <dgm:spPr/>
      <dgm:t>
        <a:bodyPr/>
        <a:lstStyle/>
        <a:p>
          <a:endParaRPr lang="en-GB" sz="2800"/>
        </a:p>
      </dgm:t>
    </dgm:pt>
    <dgm:pt modelId="{78D017E8-861F-A44F-B9BF-48150809DA14}" type="sibTrans" cxnId="{1753B385-03EB-694C-B307-4C2419BF595E}">
      <dgm:prSet/>
      <dgm:spPr/>
      <dgm:t>
        <a:bodyPr/>
        <a:lstStyle/>
        <a:p>
          <a:endParaRPr lang="en-GB" sz="2800"/>
        </a:p>
      </dgm:t>
    </dgm:pt>
    <dgm:pt modelId="{CB8BDD7B-9EA5-DC46-B26F-DA2BEFA664FB}" type="pres">
      <dgm:prSet presAssocID="{950E7AD0-C162-EB46-9218-7B5574CEA650}" presName="linearFlow" presStyleCnt="0">
        <dgm:presLayoutVars>
          <dgm:dir/>
          <dgm:animLvl val="lvl"/>
          <dgm:resizeHandles val="exact"/>
        </dgm:presLayoutVars>
      </dgm:prSet>
      <dgm:spPr/>
    </dgm:pt>
    <dgm:pt modelId="{BA593271-3348-5742-A8E7-C24174CB430D}" type="pres">
      <dgm:prSet presAssocID="{0E2F2F4E-92D1-B643-BD9D-11C42932914B}" presName="composite" presStyleCnt="0"/>
      <dgm:spPr/>
    </dgm:pt>
    <dgm:pt modelId="{438140E0-9AD8-D440-B8E0-CCD65F2A49A7}" type="pres">
      <dgm:prSet presAssocID="{0E2F2F4E-92D1-B643-BD9D-11C42932914B}" presName="parentText" presStyleLbl="alignNode1" presStyleIdx="0" presStyleCnt="3">
        <dgm:presLayoutVars>
          <dgm:chMax val="1"/>
          <dgm:bulletEnabled val="1"/>
        </dgm:presLayoutVars>
      </dgm:prSet>
      <dgm:spPr/>
    </dgm:pt>
    <dgm:pt modelId="{C98583CC-6A49-7140-8B42-9BAA8D3F9404}" type="pres">
      <dgm:prSet presAssocID="{0E2F2F4E-92D1-B643-BD9D-11C42932914B}" presName="descendantText" presStyleLbl="alignAcc1" presStyleIdx="0" presStyleCnt="3">
        <dgm:presLayoutVars>
          <dgm:bulletEnabled val="1"/>
        </dgm:presLayoutVars>
      </dgm:prSet>
      <dgm:spPr/>
    </dgm:pt>
    <dgm:pt modelId="{EA1BB793-A7A7-F645-BC62-DA78C70F4BBD}" type="pres">
      <dgm:prSet presAssocID="{3454BEE6-593B-AD4C-901F-254002CB089B}" presName="sp" presStyleCnt="0"/>
      <dgm:spPr/>
    </dgm:pt>
    <dgm:pt modelId="{7DDD03D5-53C6-0F4D-B21D-6320D9BB50C7}" type="pres">
      <dgm:prSet presAssocID="{FC0EAC7B-84A2-824C-914C-B8A4C8E8C052}" presName="composite" presStyleCnt="0"/>
      <dgm:spPr/>
    </dgm:pt>
    <dgm:pt modelId="{C9E37186-F340-7447-A1C4-500DA221C10D}" type="pres">
      <dgm:prSet presAssocID="{FC0EAC7B-84A2-824C-914C-B8A4C8E8C052}" presName="parentText" presStyleLbl="alignNode1" presStyleIdx="1" presStyleCnt="3">
        <dgm:presLayoutVars>
          <dgm:chMax val="1"/>
          <dgm:bulletEnabled val="1"/>
        </dgm:presLayoutVars>
      </dgm:prSet>
      <dgm:spPr/>
    </dgm:pt>
    <dgm:pt modelId="{3E25FE30-F2AA-0C4C-B34B-44EA0AF64AD4}" type="pres">
      <dgm:prSet presAssocID="{FC0EAC7B-84A2-824C-914C-B8A4C8E8C052}" presName="descendantText" presStyleLbl="alignAcc1" presStyleIdx="1" presStyleCnt="3">
        <dgm:presLayoutVars>
          <dgm:bulletEnabled val="1"/>
        </dgm:presLayoutVars>
      </dgm:prSet>
      <dgm:spPr/>
    </dgm:pt>
    <dgm:pt modelId="{9ED2BC3E-4B0E-2D48-9768-7C0C6CF69139}" type="pres">
      <dgm:prSet presAssocID="{84F0DF43-A375-AD43-A798-3AA4A27DF1D3}" presName="sp" presStyleCnt="0"/>
      <dgm:spPr/>
    </dgm:pt>
    <dgm:pt modelId="{4B32B5C9-49BB-0247-A692-24155DF025DC}" type="pres">
      <dgm:prSet presAssocID="{7FD7CE6F-3656-2842-B1AE-DE74248277C3}" presName="composite" presStyleCnt="0"/>
      <dgm:spPr/>
    </dgm:pt>
    <dgm:pt modelId="{57C131D3-D595-EA44-908B-6D8F2D133AC9}" type="pres">
      <dgm:prSet presAssocID="{7FD7CE6F-3656-2842-B1AE-DE74248277C3}" presName="parentText" presStyleLbl="alignNode1" presStyleIdx="2" presStyleCnt="3">
        <dgm:presLayoutVars>
          <dgm:chMax val="1"/>
          <dgm:bulletEnabled val="1"/>
        </dgm:presLayoutVars>
      </dgm:prSet>
      <dgm:spPr/>
    </dgm:pt>
    <dgm:pt modelId="{ED5EA213-FAA9-6F4E-A3C6-196344025860}" type="pres">
      <dgm:prSet presAssocID="{7FD7CE6F-3656-2842-B1AE-DE74248277C3}" presName="descendantText" presStyleLbl="alignAcc1" presStyleIdx="2" presStyleCnt="3">
        <dgm:presLayoutVars>
          <dgm:bulletEnabled val="1"/>
        </dgm:presLayoutVars>
      </dgm:prSet>
      <dgm:spPr/>
    </dgm:pt>
  </dgm:ptLst>
  <dgm:cxnLst>
    <dgm:cxn modelId="{CABC132D-6D49-D844-993B-A8182BEBC9FA}" type="presOf" srcId="{FA603AE0-98EC-CD44-9886-7765265515BF}" destId="{C98583CC-6A49-7140-8B42-9BAA8D3F9404}" srcOrd="0" destOrd="0" presId="urn:microsoft.com/office/officeart/2005/8/layout/chevron2"/>
    <dgm:cxn modelId="{E8E92159-F31D-014F-96D2-EA1DDBC14F77}" srcId="{950E7AD0-C162-EB46-9218-7B5574CEA650}" destId="{0E2F2F4E-92D1-B643-BD9D-11C42932914B}" srcOrd="0" destOrd="0" parTransId="{19154549-0A00-2C49-A337-E2A5FBA766EE}" sibTransId="{3454BEE6-593B-AD4C-901F-254002CB089B}"/>
    <dgm:cxn modelId="{DCE36985-9833-E648-9C3E-BED63353F6B5}" type="presOf" srcId="{CE227890-94FD-104D-BF98-F261CDE389AF}" destId="{3E25FE30-F2AA-0C4C-B34B-44EA0AF64AD4}" srcOrd="0" destOrd="0" presId="urn:microsoft.com/office/officeart/2005/8/layout/chevron2"/>
    <dgm:cxn modelId="{1753B385-03EB-694C-B307-4C2419BF595E}" srcId="{7FD7CE6F-3656-2842-B1AE-DE74248277C3}" destId="{1FFE3792-C1AF-2648-8677-2B1C868B1263}" srcOrd="0" destOrd="0" parTransId="{5E7B02DF-6CBE-0149-B189-31ED2CC36E29}" sibTransId="{78D017E8-861F-A44F-B9BF-48150809DA14}"/>
    <dgm:cxn modelId="{CD884D8B-7DB1-564D-A738-E9D70EB3C31B}" type="presOf" srcId="{950E7AD0-C162-EB46-9218-7B5574CEA650}" destId="{CB8BDD7B-9EA5-DC46-B26F-DA2BEFA664FB}" srcOrd="0" destOrd="0" presId="urn:microsoft.com/office/officeart/2005/8/layout/chevron2"/>
    <dgm:cxn modelId="{89D9DD94-0020-384D-A277-170C93684B27}" srcId="{950E7AD0-C162-EB46-9218-7B5574CEA650}" destId="{FC0EAC7B-84A2-824C-914C-B8A4C8E8C052}" srcOrd="1" destOrd="0" parTransId="{918C4EC5-0209-6D47-90A4-5C32D7C89505}" sibTransId="{84F0DF43-A375-AD43-A798-3AA4A27DF1D3}"/>
    <dgm:cxn modelId="{00C3609C-FB00-E246-A89E-D42EA1CB9B97}" srcId="{FC0EAC7B-84A2-824C-914C-B8A4C8E8C052}" destId="{CE227890-94FD-104D-BF98-F261CDE389AF}" srcOrd="0" destOrd="0" parTransId="{C909D650-6526-EC41-A1B9-D432D5422EE7}" sibTransId="{3F8E7DB9-3582-DA4F-8304-EBE62853F5C0}"/>
    <dgm:cxn modelId="{BA4833B2-0288-E040-9E38-71FFFE1B788A}" srcId="{0E2F2F4E-92D1-B643-BD9D-11C42932914B}" destId="{FA603AE0-98EC-CD44-9886-7765265515BF}" srcOrd="0" destOrd="0" parTransId="{B79F6BC1-33B0-FF4D-81FC-496862588046}" sibTransId="{DF969F00-FC64-CB44-8B79-4148C7BD6974}"/>
    <dgm:cxn modelId="{505E2FB6-9725-FA49-9502-664B2B033EDE}" type="presOf" srcId="{FC0EAC7B-84A2-824C-914C-B8A4C8E8C052}" destId="{C9E37186-F340-7447-A1C4-500DA221C10D}" srcOrd="0" destOrd="0" presId="urn:microsoft.com/office/officeart/2005/8/layout/chevron2"/>
    <dgm:cxn modelId="{0E7776D7-8A74-F441-8A76-C9B90A84D885}" srcId="{950E7AD0-C162-EB46-9218-7B5574CEA650}" destId="{7FD7CE6F-3656-2842-B1AE-DE74248277C3}" srcOrd="2" destOrd="0" parTransId="{233DA061-E83C-6E47-A5B1-82B071D36A1F}" sibTransId="{48300479-0E76-DD46-9E78-6238646E5D89}"/>
    <dgm:cxn modelId="{C1152EF3-1E10-CB40-B167-811BE415B8A1}" type="presOf" srcId="{7FD7CE6F-3656-2842-B1AE-DE74248277C3}" destId="{57C131D3-D595-EA44-908B-6D8F2D133AC9}" srcOrd="0" destOrd="0" presId="urn:microsoft.com/office/officeart/2005/8/layout/chevron2"/>
    <dgm:cxn modelId="{1320D8F3-9539-8048-A601-62608342499C}" type="presOf" srcId="{1FFE3792-C1AF-2648-8677-2B1C868B1263}" destId="{ED5EA213-FAA9-6F4E-A3C6-196344025860}" srcOrd="0" destOrd="0" presId="urn:microsoft.com/office/officeart/2005/8/layout/chevron2"/>
    <dgm:cxn modelId="{D60587F9-BEBF-F949-90D0-38CF949F1EB7}" type="presOf" srcId="{0E2F2F4E-92D1-B643-BD9D-11C42932914B}" destId="{438140E0-9AD8-D440-B8E0-CCD65F2A49A7}" srcOrd="0" destOrd="0" presId="urn:microsoft.com/office/officeart/2005/8/layout/chevron2"/>
    <dgm:cxn modelId="{7604720D-D03F-1749-A7BC-1BB18BF76373}" type="presParOf" srcId="{CB8BDD7B-9EA5-DC46-B26F-DA2BEFA664FB}" destId="{BA593271-3348-5742-A8E7-C24174CB430D}" srcOrd="0" destOrd="0" presId="urn:microsoft.com/office/officeart/2005/8/layout/chevron2"/>
    <dgm:cxn modelId="{5062E978-0BCB-8243-B27F-E8ADFC80E862}" type="presParOf" srcId="{BA593271-3348-5742-A8E7-C24174CB430D}" destId="{438140E0-9AD8-D440-B8E0-CCD65F2A49A7}" srcOrd="0" destOrd="0" presId="urn:microsoft.com/office/officeart/2005/8/layout/chevron2"/>
    <dgm:cxn modelId="{4026C9A0-EB9C-C94C-B6CA-7DB25A93E9FD}" type="presParOf" srcId="{BA593271-3348-5742-A8E7-C24174CB430D}" destId="{C98583CC-6A49-7140-8B42-9BAA8D3F9404}" srcOrd="1" destOrd="0" presId="urn:microsoft.com/office/officeart/2005/8/layout/chevron2"/>
    <dgm:cxn modelId="{C77E4F56-9DBE-D144-A636-201E0E16FAEE}" type="presParOf" srcId="{CB8BDD7B-9EA5-DC46-B26F-DA2BEFA664FB}" destId="{EA1BB793-A7A7-F645-BC62-DA78C70F4BBD}" srcOrd="1" destOrd="0" presId="urn:microsoft.com/office/officeart/2005/8/layout/chevron2"/>
    <dgm:cxn modelId="{29F5BF75-CB57-194F-BF90-B44C8AEED48D}" type="presParOf" srcId="{CB8BDD7B-9EA5-DC46-B26F-DA2BEFA664FB}" destId="{7DDD03D5-53C6-0F4D-B21D-6320D9BB50C7}" srcOrd="2" destOrd="0" presId="urn:microsoft.com/office/officeart/2005/8/layout/chevron2"/>
    <dgm:cxn modelId="{8DDF0B18-7145-B84C-8361-B85C43B72C52}" type="presParOf" srcId="{7DDD03D5-53C6-0F4D-B21D-6320D9BB50C7}" destId="{C9E37186-F340-7447-A1C4-500DA221C10D}" srcOrd="0" destOrd="0" presId="urn:microsoft.com/office/officeart/2005/8/layout/chevron2"/>
    <dgm:cxn modelId="{4B52E7C6-F919-CF4A-857A-2FBDC742349A}" type="presParOf" srcId="{7DDD03D5-53C6-0F4D-B21D-6320D9BB50C7}" destId="{3E25FE30-F2AA-0C4C-B34B-44EA0AF64AD4}" srcOrd="1" destOrd="0" presId="urn:microsoft.com/office/officeart/2005/8/layout/chevron2"/>
    <dgm:cxn modelId="{6267B3D8-0D0F-A04A-9B02-612A4E84FAB0}" type="presParOf" srcId="{CB8BDD7B-9EA5-DC46-B26F-DA2BEFA664FB}" destId="{9ED2BC3E-4B0E-2D48-9768-7C0C6CF69139}" srcOrd="3" destOrd="0" presId="urn:microsoft.com/office/officeart/2005/8/layout/chevron2"/>
    <dgm:cxn modelId="{F0663536-AB22-094F-92FB-E093726530BC}" type="presParOf" srcId="{CB8BDD7B-9EA5-DC46-B26F-DA2BEFA664FB}" destId="{4B32B5C9-49BB-0247-A692-24155DF025DC}" srcOrd="4" destOrd="0" presId="urn:microsoft.com/office/officeart/2005/8/layout/chevron2"/>
    <dgm:cxn modelId="{0BECA9BD-B4B4-F84C-8557-ED3D4B13FD62}" type="presParOf" srcId="{4B32B5C9-49BB-0247-A692-24155DF025DC}" destId="{57C131D3-D595-EA44-908B-6D8F2D133AC9}" srcOrd="0" destOrd="0" presId="urn:microsoft.com/office/officeart/2005/8/layout/chevron2"/>
    <dgm:cxn modelId="{893AA43A-486F-7E4D-A6FA-E4BA3AD3E0F3}" type="presParOf" srcId="{4B32B5C9-49BB-0247-A692-24155DF025DC}" destId="{ED5EA213-FAA9-6F4E-A3C6-19634402586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50E7AD0-C162-EB46-9218-7B5574CEA65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GB"/>
        </a:p>
      </dgm:t>
    </dgm:pt>
    <dgm:pt modelId="{0E2F2F4E-92D1-B643-BD9D-11C42932914B}">
      <dgm:prSet custT="1"/>
      <dgm:spPr/>
      <dgm:t>
        <a:bodyPr/>
        <a:lstStyle/>
        <a:p>
          <a:r>
            <a:rPr lang="en-GB" sz="2800" dirty="0"/>
            <a:t>1</a:t>
          </a:r>
        </a:p>
      </dgm:t>
    </dgm:pt>
    <dgm:pt modelId="{19154549-0A00-2C49-A337-E2A5FBA766EE}" type="parTrans" cxnId="{E8E92159-F31D-014F-96D2-EA1DDBC14F77}">
      <dgm:prSet/>
      <dgm:spPr/>
      <dgm:t>
        <a:bodyPr/>
        <a:lstStyle/>
        <a:p>
          <a:endParaRPr lang="en-GB" sz="2800"/>
        </a:p>
      </dgm:t>
    </dgm:pt>
    <dgm:pt modelId="{3454BEE6-593B-AD4C-901F-254002CB089B}" type="sibTrans" cxnId="{E8E92159-F31D-014F-96D2-EA1DDBC14F77}">
      <dgm:prSet/>
      <dgm:spPr/>
      <dgm:t>
        <a:bodyPr/>
        <a:lstStyle/>
        <a:p>
          <a:endParaRPr lang="en-GB" sz="2800"/>
        </a:p>
      </dgm:t>
    </dgm:pt>
    <dgm:pt modelId="{FA603AE0-98EC-CD44-9886-7765265515BF}">
      <dgm:prSet custT="1"/>
      <dgm:spPr/>
      <dgm:t>
        <a:bodyPr/>
        <a:lstStyle/>
        <a:p>
          <a:r>
            <a:rPr lang="en-US" sz="2800" dirty="0"/>
            <a:t>Life Threatening Behaviours</a:t>
          </a:r>
          <a:endParaRPr lang="en-GB" sz="2800" dirty="0"/>
        </a:p>
      </dgm:t>
    </dgm:pt>
    <dgm:pt modelId="{B79F6BC1-33B0-FF4D-81FC-496862588046}" type="parTrans" cxnId="{BA4833B2-0288-E040-9E38-71FFFE1B788A}">
      <dgm:prSet/>
      <dgm:spPr/>
      <dgm:t>
        <a:bodyPr/>
        <a:lstStyle/>
        <a:p>
          <a:endParaRPr lang="en-GB" sz="2800"/>
        </a:p>
      </dgm:t>
    </dgm:pt>
    <dgm:pt modelId="{DF969F00-FC64-CB44-8B79-4148C7BD6974}" type="sibTrans" cxnId="{BA4833B2-0288-E040-9E38-71FFFE1B788A}">
      <dgm:prSet/>
      <dgm:spPr/>
      <dgm:t>
        <a:bodyPr/>
        <a:lstStyle/>
        <a:p>
          <a:endParaRPr lang="en-GB" sz="2800"/>
        </a:p>
      </dgm:t>
    </dgm:pt>
    <dgm:pt modelId="{FC0EAC7B-84A2-824C-914C-B8A4C8E8C052}">
      <dgm:prSet custT="1"/>
      <dgm:spPr/>
      <dgm:t>
        <a:bodyPr/>
        <a:lstStyle/>
        <a:p>
          <a:r>
            <a:rPr lang="en-GB" sz="2800" dirty="0"/>
            <a:t>2 </a:t>
          </a:r>
        </a:p>
      </dgm:t>
    </dgm:pt>
    <dgm:pt modelId="{918C4EC5-0209-6D47-90A4-5C32D7C89505}" type="parTrans" cxnId="{89D9DD94-0020-384D-A277-170C93684B27}">
      <dgm:prSet/>
      <dgm:spPr/>
      <dgm:t>
        <a:bodyPr/>
        <a:lstStyle/>
        <a:p>
          <a:endParaRPr lang="en-GB" sz="2800"/>
        </a:p>
      </dgm:t>
    </dgm:pt>
    <dgm:pt modelId="{84F0DF43-A375-AD43-A798-3AA4A27DF1D3}" type="sibTrans" cxnId="{89D9DD94-0020-384D-A277-170C93684B27}">
      <dgm:prSet/>
      <dgm:spPr/>
      <dgm:t>
        <a:bodyPr/>
        <a:lstStyle/>
        <a:p>
          <a:endParaRPr lang="en-GB" sz="2800"/>
        </a:p>
      </dgm:t>
    </dgm:pt>
    <dgm:pt modelId="{CE227890-94FD-104D-BF98-F261CDE389AF}">
      <dgm:prSet custT="1"/>
      <dgm:spPr/>
      <dgm:t>
        <a:bodyPr/>
        <a:lstStyle/>
        <a:p>
          <a:r>
            <a:rPr lang="en-GB" sz="2800" dirty="0"/>
            <a:t>Therapy Interfering Behaviours</a:t>
          </a:r>
        </a:p>
      </dgm:t>
    </dgm:pt>
    <dgm:pt modelId="{C909D650-6526-EC41-A1B9-D432D5422EE7}" type="parTrans" cxnId="{00C3609C-FB00-E246-A89E-D42EA1CB9B97}">
      <dgm:prSet/>
      <dgm:spPr/>
      <dgm:t>
        <a:bodyPr/>
        <a:lstStyle/>
        <a:p>
          <a:endParaRPr lang="en-GB" sz="2800"/>
        </a:p>
      </dgm:t>
    </dgm:pt>
    <dgm:pt modelId="{3F8E7DB9-3582-DA4F-8304-EBE62853F5C0}" type="sibTrans" cxnId="{00C3609C-FB00-E246-A89E-D42EA1CB9B97}">
      <dgm:prSet/>
      <dgm:spPr/>
      <dgm:t>
        <a:bodyPr/>
        <a:lstStyle/>
        <a:p>
          <a:endParaRPr lang="en-GB" sz="2800"/>
        </a:p>
      </dgm:t>
    </dgm:pt>
    <dgm:pt modelId="{7FD7CE6F-3656-2842-B1AE-DE74248277C3}">
      <dgm:prSet custT="1"/>
      <dgm:spPr/>
      <dgm:t>
        <a:bodyPr/>
        <a:lstStyle/>
        <a:p>
          <a:r>
            <a:rPr lang="en-GB" sz="2800" dirty="0"/>
            <a:t>3</a:t>
          </a:r>
        </a:p>
      </dgm:t>
    </dgm:pt>
    <dgm:pt modelId="{233DA061-E83C-6E47-A5B1-82B071D36A1F}" type="parTrans" cxnId="{0E7776D7-8A74-F441-8A76-C9B90A84D885}">
      <dgm:prSet/>
      <dgm:spPr/>
      <dgm:t>
        <a:bodyPr/>
        <a:lstStyle/>
        <a:p>
          <a:endParaRPr lang="en-GB" sz="2800"/>
        </a:p>
      </dgm:t>
    </dgm:pt>
    <dgm:pt modelId="{48300479-0E76-DD46-9E78-6238646E5D89}" type="sibTrans" cxnId="{0E7776D7-8A74-F441-8A76-C9B90A84D885}">
      <dgm:prSet/>
      <dgm:spPr/>
      <dgm:t>
        <a:bodyPr/>
        <a:lstStyle/>
        <a:p>
          <a:endParaRPr lang="en-GB" sz="2800"/>
        </a:p>
      </dgm:t>
    </dgm:pt>
    <dgm:pt modelId="{1FFE3792-C1AF-2648-8677-2B1C868B1263}">
      <dgm:prSet custT="1"/>
      <dgm:spPr/>
      <dgm:t>
        <a:bodyPr/>
        <a:lstStyle/>
        <a:p>
          <a:r>
            <a:rPr lang="en-GB" sz="2800" dirty="0"/>
            <a:t>Quality of Life Interfering Behaviour </a:t>
          </a:r>
        </a:p>
      </dgm:t>
    </dgm:pt>
    <dgm:pt modelId="{5E7B02DF-6CBE-0149-B189-31ED2CC36E29}" type="parTrans" cxnId="{1753B385-03EB-694C-B307-4C2419BF595E}">
      <dgm:prSet/>
      <dgm:spPr/>
      <dgm:t>
        <a:bodyPr/>
        <a:lstStyle/>
        <a:p>
          <a:endParaRPr lang="en-GB" sz="2800"/>
        </a:p>
      </dgm:t>
    </dgm:pt>
    <dgm:pt modelId="{78D017E8-861F-A44F-B9BF-48150809DA14}" type="sibTrans" cxnId="{1753B385-03EB-694C-B307-4C2419BF595E}">
      <dgm:prSet/>
      <dgm:spPr/>
      <dgm:t>
        <a:bodyPr/>
        <a:lstStyle/>
        <a:p>
          <a:endParaRPr lang="en-GB" sz="2800"/>
        </a:p>
      </dgm:t>
    </dgm:pt>
    <dgm:pt modelId="{CB8BDD7B-9EA5-DC46-B26F-DA2BEFA664FB}" type="pres">
      <dgm:prSet presAssocID="{950E7AD0-C162-EB46-9218-7B5574CEA650}" presName="linearFlow" presStyleCnt="0">
        <dgm:presLayoutVars>
          <dgm:dir/>
          <dgm:animLvl val="lvl"/>
          <dgm:resizeHandles val="exact"/>
        </dgm:presLayoutVars>
      </dgm:prSet>
      <dgm:spPr/>
    </dgm:pt>
    <dgm:pt modelId="{BA593271-3348-5742-A8E7-C24174CB430D}" type="pres">
      <dgm:prSet presAssocID="{0E2F2F4E-92D1-B643-BD9D-11C42932914B}" presName="composite" presStyleCnt="0"/>
      <dgm:spPr/>
    </dgm:pt>
    <dgm:pt modelId="{438140E0-9AD8-D440-B8E0-CCD65F2A49A7}" type="pres">
      <dgm:prSet presAssocID="{0E2F2F4E-92D1-B643-BD9D-11C42932914B}" presName="parentText" presStyleLbl="alignNode1" presStyleIdx="0" presStyleCnt="3">
        <dgm:presLayoutVars>
          <dgm:chMax val="1"/>
          <dgm:bulletEnabled val="1"/>
        </dgm:presLayoutVars>
      </dgm:prSet>
      <dgm:spPr/>
    </dgm:pt>
    <dgm:pt modelId="{C98583CC-6A49-7140-8B42-9BAA8D3F9404}" type="pres">
      <dgm:prSet presAssocID="{0E2F2F4E-92D1-B643-BD9D-11C42932914B}" presName="descendantText" presStyleLbl="alignAcc1" presStyleIdx="0" presStyleCnt="3">
        <dgm:presLayoutVars>
          <dgm:bulletEnabled val="1"/>
        </dgm:presLayoutVars>
      </dgm:prSet>
      <dgm:spPr/>
    </dgm:pt>
    <dgm:pt modelId="{EA1BB793-A7A7-F645-BC62-DA78C70F4BBD}" type="pres">
      <dgm:prSet presAssocID="{3454BEE6-593B-AD4C-901F-254002CB089B}" presName="sp" presStyleCnt="0"/>
      <dgm:spPr/>
    </dgm:pt>
    <dgm:pt modelId="{7DDD03D5-53C6-0F4D-B21D-6320D9BB50C7}" type="pres">
      <dgm:prSet presAssocID="{FC0EAC7B-84A2-824C-914C-B8A4C8E8C052}" presName="composite" presStyleCnt="0"/>
      <dgm:spPr/>
    </dgm:pt>
    <dgm:pt modelId="{C9E37186-F340-7447-A1C4-500DA221C10D}" type="pres">
      <dgm:prSet presAssocID="{FC0EAC7B-84A2-824C-914C-B8A4C8E8C052}" presName="parentText" presStyleLbl="alignNode1" presStyleIdx="1" presStyleCnt="3">
        <dgm:presLayoutVars>
          <dgm:chMax val="1"/>
          <dgm:bulletEnabled val="1"/>
        </dgm:presLayoutVars>
      </dgm:prSet>
      <dgm:spPr/>
    </dgm:pt>
    <dgm:pt modelId="{3E25FE30-F2AA-0C4C-B34B-44EA0AF64AD4}" type="pres">
      <dgm:prSet presAssocID="{FC0EAC7B-84A2-824C-914C-B8A4C8E8C052}" presName="descendantText" presStyleLbl="alignAcc1" presStyleIdx="1" presStyleCnt="3">
        <dgm:presLayoutVars>
          <dgm:bulletEnabled val="1"/>
        </dgm:presLayoutVars>
      </dgm:prSet>
      <dgm:spPr/>
    </dgm:pt>
    <dgm:pt modelId="{9ED2BC3E-4B0E-2D48-9768-7C0C6CF69139}" type="pres">
      <dgm:prSet presAssocID="{84F0DF43-A375-AD43-A798-3AA4A27DF1D3}" presName="sp" presStyleCnt="0"/>
      <dgm:spPr/>
    </dgm:pt>
    <dgm:pt modelId="{4B32B5C9-49BB-0247-A692-24155DF025DC}" type="pres">
      <dgm:prSet presAssocID="{7FD7CE6F-3656-2842-B1AE-DE74248277C3}" presName="composite" presStyleCnt="0"/>
      <dgm:spPr/>
    </dgm:pt>
    <dgm:pt modelId="{57C131D3-D595-EA44-908B-6D8F2D133AC9}" type="pres">
      <dgm:prSet presAssocID="{7FD7CE6F-3656-2842-B1AE-DE74248277C3}" presName="parentText" presStyleLbl="alignNode1" presStyleIdx="2" presStyleCnt="3">
        <dgm:presLayoutVars>
          <dgm:chMax val="1"/>
          <dgm:bulletEnabled val="1"/>
        </dgm:presLayoutVars>
      </dgm:prSet>
      <dgm:spPr/>
    </dgm:pt>
    <dgm:pt modelId="{ED5EA213-FAA9-6F4E-A3C6-196344025860}" type="pres">
      <dgm:prSet presAssocID="{7FD7CE6F-3656-2842-B1AE-DE74248277C3}" presName="descendantText" presStyleLbl="alignAcc1" presStyleIdx="2" presStyleCnt="3">
        <dgm:presLayoutVars>
          <dgm:bulletEnabled val="1"/>
        </dgm:presLayoutVars>
      </dgm:prSet>
      <dgm:spPr/>
    </dgm:pt>
  </dgm:ptLst>
  <dgm:cxnLst>
    <dgm:cxn modelId="{CABC132D-6D49-D844-993B-A8182BEBC9FA}" type="presOf" srcId="{FA603AE0-98EC-CD44-9886-7765265515BF}" destId="{C98583CC-6A49-7140-8B42-9BAA8D3F9404}" srcOrd="0" destOrd="0" presId="urn:microsoft.com/office/officeart/2005/8/layout/chevron2"/>
    <dgm:cxn modelId="{E8E92159-F31D-014F-96D2-EA1DDBC14F77}" srcId="{950E7AD0-C162-EB46-9218-7B5574CEA650}" destId="{0E2F2F4E-92D1-B643-BD9D-11C42932914B}" srcOrd="0" destOrd="0" parTransId="{19154549-0A00-2C49-A337-E2A5FBA766EE}" sibTransId="{3454BEE6-593B-AD4C-901F-254002CB089B}"/>
    <dgm:cxn modelId="{DCE36985-9833-E648-9C3E-BED63353F6B5}" type="presOf" srcId="{CE227890-94FD-104D-BF98-F261CDE389AF}" destId="{3E25FE30-F2AA-0C4C-B34B-44EA0AF64AD4}" srcOrd="0" destOrd="0" presId="urn:microsoft.com/office/officeart/2005/8/layout/chevron2"/>
    <dgm:cxn modelId="{1753B385-03EB-694C-B307-4C2419BF595E}" srcId="{7FD7CE6F-3656-2842-B1AE-DE74248277C3}" destId="{1FFE3792-C1AF-2648-8677-2B1C868B1263}" srcOrd="0" destOrd="0" parTransId="{5E7B02DF-6CBE-0149-B189-31ED2CC36E29}" sibTransId="{78D017E8-861F-A44F-B9BF-48150809DA14}"/>
    <dgm:cxn modelId="{CD884D8B-7DB1-564D-A738-E9D70EB3C31B}" type="presOf" srcId="{950E7AD0-C162-EB46-9218-7B5574CEA650}" destId="{CB8BDD7B-9EA5-DC46-B26F-DA2BEFA664FB}" srcOrd="0" destOrd="0" presId="urn:microsoft.com/office/officeart/2005/8/layout/chevron2"/>
    <dgm:cxn modelId="{89D9DD94-0020-384D-A277-170C93684B27}" srcId="{950E7AD0-C162-EB46-9218-7B5574CEA650}" destId="{FC0EAC7B-84A2-824C-914C-B8A4C8E8C052}" srcOrd="1" destOrd="0" parTransId="{918C4EC5-0209-6D47-90A4-5C32D7C89505}" sibTransId="{84F0DF43-A375-AD43-A798-3AA4A27DF1D3}"/>
    <dgm:cxn modelId="{00C3609C-FB00-E246-A89E-D42EA1CB9B97}" srcId="{FC0EAC7B-84A2-824C-914C-B8A4C8E8C052}" destId="{CE227890-94FD-104D-BF98-F261CDE389AF}" srcOrd="0" destOrd="0" parTransId="{C909D650-6526-EC41-A1B9-D432D5422EE7}" sibTransId="{3F8E7DB9-3582-DA4F-8304-EBE62853F5C0}"/>
    <dgm:cxn modelId="{BA4833B2-0288-E040-9E38-71FFFE1B788A}" srcId="{0E2F2F4E-92D1-B643-BD9D-11C42932914B}" destId="{FA603AE0-98EC-CD44-9886-7765265515BF}" srcOrd="0" destOrd="0" parTransId="{B79F6BC1-33B0-FF4D-81FC-496862588046}" sibTransId="{DF969F00-FC64-CB44-8B79-4148C7BD6974}"/>
    <dgm:cxn modelId="{505E2FB6-9725-FA49-9502-664B2B033EDE}" type="presOf" srcId="{FC0EAC7B-84A2-824C-914C-B8A4C8E8C052}" destId="{C9E37186-F340-7447-A1C4-500DA221C10D}" srcOrd="0" destOrd="0" presId="urn:microsoft.com/office/officeart/2005/8/layout/chevron2"/>
    <dgm:cxn modelId="{0E7776D7-8A74-F441-8A76-C9B90A84D885}" srcId="{950E7AD0-C162-EB46-9218-7B5574CEA650}" destId="{7FD7CE6F-3656-2842-B1AE-DE74248277C3}" srcOrd="2" destOrd="0" parTransId="{233DA061-E83C-6E47-A5B1-82B071D36A1F}" sibTransId="{48300479-0E76-DD46-9E78-6238646E5D89}"/>
    <dgm:cxn modelId="{C1152EF3-1E10-CB40-B167-811BE415B8A1}" type="presOf" srcId="{7FD7CE6F-3656-2842-B1AE-DE74248277C3}" destId="{57C131D3-D595-EA44-908B-6D8F2D133AC9}" srcOrd="0" destOrd="0" presId="urn:microsoft.com/office/officeart/2005/8/layout/chevron2"/>
    <dgm:cxn modelId="{1320D8F3-9539-8048-A601-62608342499C}" type="presOf" srcId="{1FFE3792-C1AF-2648-8677-2B1C868B1263}" destId="{ED5EA213-FAA9-6F4E-A3C6-196344025860}" srcOrd="0" destOrd="0" presId="urn:microsoft.com/office/officeart/2005/8/layout/chevron2"/>
    <dgm:cxn modelId="{D60587F9-BEBF-F949-90D0-38CF949F1EB7}" type="presOf" srcId="{0E2F2F4E-92D1-B643-BD9D-11C42932914B}" destId="{438140E0-9AD8-D440-B8E0-CCD65F2A49A7}" srcOrd="0" destOrd="0" presId="urn:microsoft.com/office/officeart/2005/8/layout/chevron2"/>
    <dgm:cxn modelId="{7604720D-D03F-1749-A7BC-1BB18BF76373}" type="presParOf" srcId="{CB8BDD7B-9EA5-DC46-B26F-DA2BEFA664FB}" destId="{BA593271-3348-5742-A8E7-C24174CB430D}" srcOrd="0" destOrd="0" presId="urn:microsoft.com/office/officeart/2005/8/layout/chevron2"/>
    <dgm:cxn modelId="{5062E978-0BCB-8243-B27F-E8ADFC80E862}" type="presParOf" srcId="{BA593271-3348-5742-A8E7-C24174CB430D}" destId="{438140E0-9AD8-D440-B8E0-CCD65F2A49A7}" srcOrd="0" destOrd="0" presId="urn:microsoft.com/office/officeart/2005/8/layout/chevron2"/>
    <dgm:cxn modelId="{4026C9A0-EB9C-C94C-B6CA-7DB25A93E9FD}" type="presParOf" srcId="{BA593271-3348-5742-A8E7-C24174CB430D}" destId="{C98583CC-6A49-7140-8B42-9BAA8D3F9404}" srcOrd="1" destOrd="0" presId="urn:microsoft.com/office/officeart/2005/8/layout/chevron2"/>
    <dgm:cxn modelId="{C77E4F56-9DBE-D144-A636-201E0E16FAEE}" type="presParOf" srcId="{CB8BDD7B-9EA5-DC46-B26F-DA2BEFA664FB}" destId="{EA1BB793-A7A7-F645-BC62-DA78C70F4BBD}" srcOrd="1" destOrd="0" presId="urn:microsoft.com/office/officeart/2005/8/layout/chevron2"/>
    <dgm:cxn modelId="{29F5BF75-CB57-194F-BF90-B44C8AEED48D}" type="presParOf" srcId="{CB8BDD7B-9EA5-DC46-B26F-DA2BEFA664FB}" destId="{7DDD03D5-53C6-0F4D-B21D-6320D9BB50C7}" srcOrd="2" destOrd="0" presId="urn:microsoft.com/office/officeart/2005/8/layout/chevron2"/>
    <dgm:cxn modelId="{8DDF0B18-7145-B84C-8361-B85C43B72C52}" type="presParOf" srcId="{7DDD03D5-53C6-0F4D-B21D-6320D9BB50C7}" destId="{C9E37186-F340-7447-A1C4-500DA221C10D}" srcOrd="0" destOrd="0" presId="urn:microsoft.com/office/officeart/2005/8/layout/chevron2"/>
    <dgm:cxn modelId="{4B52E7C6-F919-CF4A-857A-2FBDC742349A}" type="presParOf" srcId="{7DDD03D5-53C6-0F4D-B21D-6320D9BB50C7}" destId="{3E25FE30-F2AA-0C4C-B34B-44EA0AF64AD4}" srcOrd="1" destOrd="0" presId="urn:microsoft.com/office/officeart/2005/8/layout/chevron2"/>
    <dgm:cxn modelId="{6267B3D8-0D0F-A04A-9B02-612A4E84FAB0}" type="presParOf" srcId="{CB8BDD7B-9EA5-DC46-B26F-DA2BEFA664FB}" destId="{9ED2BC3E-4B0E-2D48-9768-7C0C6CF69139}" srcOrd="3" destOrd="0" presId="urn:microsoft.com/office/officeart/2005/8/layout/chevron2"/>
    <dgm:cxn modelId="{F0663536-AB22-094F-92FB-E093726530BC}" type="presParOf" srcId="{CB8BDD7B-9EA5-DC46-B26F-DA2BEFA664FB}" destId="{4B32B5C9-49BB-0247-A692-24155DF025DC}" srcOrd="4" destOrd="0" presId="urn:microsoft.com/office/officeart/2005/8/layout/chevron2"/>
    <dgm:cxn modelId="{0BECA9BD-B4B4-F84C-8557-ED3D4B13FD62}" type="presParOf" srcId="{4B32B5C9-49BB-0247-A692-24155DF025DC}" destId="{57C131D3-D595-EA44-908B-6D8F2D133AC9}" srcOrd="0" destOrd="0" presId="urn:microsoft.com/office/officeart/2005/8/layout/chevron2"/>
    <dgm:cxn modelId="{893AA43A-486F-7E4D-A6FA-E4BA3AD3E0F3}" type="presParOf" srcId="{4B32B5C9-49BB-0247-A692-24155DF025DC}" destId="{ED5EA213-FAA9-6F4E-A3C6-19634402586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50E7AD0-C162-EB46-9218-7B5574CEA65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GB"/>
        </a:p>
      </dgm:t>
    </dgm:pt>
    <dgm:pt modelId="{0E2F2F4E-92D1-B643-BD9D-11C42932914B}">
      <dgm:prSet custT="1"/>
      <dgm:spPr/>
      <dgm:t>
        <a:bodyPr/>
        <a:lstStyle/>
        <a:p>
          <a:r>
            <a:rPr lang="en-GB" sz="2800" dirty="0"/>
            <a:t>1</a:t>
          </a:r>
        </a:p>
      </dgm:t>
    </dgm:pt>
    <dgm:pt modelId="{19154549-0A00-2C49-A337-E2A5FBA766EE}" type="parTrans" cxnId="{E8E92159-F31D-014F-96D2-EA1DDBC14F77}">
      <dgm:prSet/>
      <dgm:spPr/>
      <dgm:t>
        <a:bodyPr/>
        <a:lstStyle/>
        <a:p>
          <a:endParaRPr lang="en-GB" sz="2800"/>
        </a:p>
      </dgm:t>
    </dgm:pt>
    <dgm:pt modelId="{3454BEE6-593B-AD4C-901F-254002CB089B}" type="sibTrans" cxnId="{E8E92159-F31D-014F-96D2-EA1DDBC14F77}">
      <dgm:prSet/>
      <dgm:spPr/>
      <dgm:t>
        <a:bodyPr/>
        <a:lstStyle/>
        <a:p>
          <a:endParaRPr lang="en-GB" sz="2800"/>
        </a:p>
      </dgm:t>
    </dgm:pt>
    <dgm:pt modelId="{FA603AE0-98EC-CD44-9886-7765265515BF}">
      <dgm:prSet custT="1"/>
      <dgm:spPr/>
      <dgm:t>
        <a:bodyPr/>
        <a:lstStyle/>
        <a:p>
          <a:r>
            <a:rPr lang="en-US" sz="2800" dirty="0"/>
            <a:t>Life Threatening Behaviours</a:t>
          </a:r>
          <a:endParaRPr lang="en-GB" sz="2800" dirty="0"/>
        </a:p>
      </dgm:t>
    </dgm:pt>
    <dgm:pt modelId="{B79F6BC1-33B0-FF4D-81FC-496862588046}" type="parTrans" cxnId="{BA4833B2-0288-E040-9E38-71FFFE1B788A}">
      <dgm:prSet/>
      <dgm:spPr/>
      <dgm:t>
        <a:bodyPr/>
        <a:lstStyle/>
        <a:p>
          <a:endParaRPr lang="en-GB" sz="2800"/>
        </a:p>
      </dgm:t>
    </dgm:pt>
    <dgm:pt modelId="{DF969F00-FC64-CB44-8B79-4148C7BD6974}" type="sibTrans" cxnId="{BA4833B2-0288-E040-9E38-71FFFE1B788A}">
      <dgm:prSet/>
      <dgm:spPr/>
      <dgm:t>
        <a:bodyPr/>
        <a:lstStyle/>
        <a:p>
          <a:endParaRPr lang="en-GB" sz="2800"/>
        </a:p>
      </dgm:t>
    </dgm:pt>
    <dgm:pt modelId="{FC0EAC7B-84A2-824C-914C-B8A4C8E8C052}">
      <dgm:prSet custT="1"/>
      <dgm:spPr/>
      <dgm:t>
        <a:bodyPr/>
        <a:lstStyle/>
        <a:p>
          <a:r>
            <a:rPr lang="en-GB" sz="2800" dirty="0"/>
            <a:t>2 </a:t>
          </a:r>
        </a:p>
      </dgm:t>
    </dgm:pt>
    <dgm:pt modelId="{918C4EC5-0209-6D47-90A4-5C32D7C89505}" type="parTrans" cxnId="{89D9DD94-0020-384D-A277-170C93684B27}">
      <dgm:prSet/>
      <dgm:spPr/>
      <dgm:t>
        <a:bodyPr/>
        <a:lstStyle/>
        <a:p>
          <a:endParaRPr lang="en-GB" sz="2800"/>
        </a:p>
      </dgm:t>
    </dgm:pt>
    <dgm:pt modelId="{84F0DF43-A375-AD43-A798-3AA4A27DF1D3}" type="sibTrans" cxnId="{89D9DD94-0020-384D-A277-170C93684B27}">
      <dgm:prSet/>
      <dgm:spPr/>
      <dgm:t>
        <a:bodyPr/>
        <a:lstStyle/>
        <a:p>
          <a:endParaRPr lang="en-GB" sz="2800"/>
        </a:p>
      </dgm:t>
    </dgm:pt>
    <dgm:pt modelId="{CE227890-94FD-104D-BF98-F261CDE389AF}">
      <dgm:prSet custT="1"/>
      <dgm:spPr/>
      <dgm:t>
        <a:bodyPr/>
        <a:lstStyle/>
        <a:p>
          <a:r>
            <a:rPr lang="en-GB" sz="2800" dirty="0"/>
            <a:t>Therapy Interfering Behaviours</a:t>
          </a:r>
        </a:p>
      </dgm:t>
    </dgm:pt>
    <dgm:pt modelId="{C909D650-6526-EC41-A1B9-D432D5422EE7}" type="parTrans" cxnId="{00C3609C-FB00-E246-A89E-D42EA1CB9B97}">
      <dgm:prSet/>
      <dgm:spPr/>
      <dgm:t>
        <a:bodyPr/>
        <a:lstStyle/>
        <a:p>
          <a:endParaRPr lang="en-GB" sz="2800"/>
        </a:p>
      </dgm:t>
    </dgm:pt>
    <dgm:pt modelId="{3F8E7DB9-3582-DA4F-8304-EBE62853F5C0}" type="sibTrans" cxnId="{00C3609C-FB00-E246-A89E-D42EA1CB9B97}">
      <dgm:prSet/>
      <dgm:spPr/>
      <dgm:t>
        <a:bodyPr/>
        <a:lstStyle/>
        <a:p>
          <a:endParaRPr lang="en-GB" sz="2800"/>
        </a:p>
      </dgm:t>
    </dgm:pt>
    <dgm:pt modelId="{7FD7CE6F-3656-2842-B1AE-DE74248277C3}">
      <dgm:prSet custT="1"/>
      <dgm:spPr/>
      <dgm:t>
        <a:bodyPr/>
        <a:lstStyle/>
        <a:p>
          <a:r>
            <a:rPr lang="en-GB" sz="2800" dirty="0"/>
            <a:t>3</a:t>
          </a:r>
        </a:p>
      </dgm:t>
    </dgm:pt>
    <dgm:pt modelId="{233DA061-E83C-6E47-A5B1-82B071D36A1F}" type="parTrans" cxnId="{0E7776D7-8A74-F441-8A76-C9B90A84D885}">
      <dgm:prSet/>
      <dgm:spPr/>
      <dgm:t>
        <a:bodyPr/>
        <a:lstStyle/>
        <a:p>
          <a:endParaRPr lang="en-GB" sz="2800"/>
        </a:p>
      </dgm:t>
    </dgm:pt>
    <dgm:pt modelId="{48300479-0E76-DD46-9E78-6238646E5D89}" type="sibTrans" cxnId="{0E7776D7-8A74-F441-8A76-C9B90A84D885}">
      <dgm:prSet/>
      <dgm:spPr/>
      <dgm:t>
        <a:bodyPr/>
        <a:lstStyle/>
        <a:p>
          <a:endParaRPr lang="en-GB" sz="2800"/>
        </a:p>
      </dgm:t>
    </dgm:pt>
    <dgm:pt modelId="{1FFE3792-C1AF-2648-8677-2B1C868B1263}">
      <dgm:prSet custT="1"/>
      <dgm:spPr/>
      <dgm:t>
        <a:bodyPr/>
        <a:lstStyle/>
        <a:p>
          <a:r>
            <a:rPr lang="en-GB" sz="2800" dirty="0"/>
            <a:t>Quality of Life Interfering Behaviour </a:t>
          </a:r>
        </a:p>
      </dgm:t>
    </dgm:pt>
    <dgm:pt modelId="{5E7B02DF-6CBE-0149-B189-31ED2CC36E29}" type="parTrans" cxnId="{1753B385-03EB-694C-B307-4C2419BF595E}">
      <dgm:prSet/>
      <dgm:spPr/>
      <dgm:t>
        <a:bodyPr/>
        <a:lstStyle/>
        <a:p>
          <a:endParaRPr lang="en-GB" sz="2800"/>
        </a:p>
      </dgm:t>
    </dgm:pt>
    <dgm:pt modelId="{78D017E8-861F-A44F-B9BF-48150809DA14}" type="sibTrans" cxnId="{1753B385-03EB-694C-B307-4C2419BF595E}">
      <dgm:prSet/>
      <dgm:spPr/>
      <dgm:t>
        <a:bodyPr/>
        <a:lstStyle/>
        <a:p>
          <a:endParaRPr lang="en-GB" sz="2800"/>
        </a:p>
      </dgm:t>
    </dgm:pt>
    <dgm:pt modelId="{CB8BDD7B-9EA5-DC46-B26F-DA2BEFA664FB}" type="pres">
      <dgm:prSet presAssocID="{950E7AD0-C162-EB46-9218-7B5574CEA650}" presName="linearFlow" presStyleCnt="0">
        <dgm:presLayoutVars>
          <dgm:dir/>
          <dgm:animLvl val="lvl"/>
          <dgm:resizeHandles val="exact"/>
        </dgm:presLayoutVars>
      </dgm:prSet>
      <dgm:spPr/>
    </dgm:pt>
    <dgm:pt modelId="{BA593271-3348-5742-A8E7-C24174CB430D}" type="pres">
      <dgm:prSet presAssocID="{0E2F2F4E-92D1-B643-BD9D-11C42932914B}" presName="composite" presStyleCnt="0"/>
      <dgm:spPr/>
    </dgm:pt>
    <dgm:pt modelId="{438140E0-9AD8-D440-B8E0-CCD65F2A49A7}" type="pres">
      <dgm:prSet presAssocID="{0E2F2F4E-92D1-B643-BD9D-11C42932914B}" presName="parentText" presStyleLbl="alignNode1" presStyleIdx="0" presStyleCnt="3">
        <dgm:presLayoutVars>
          <dgm:chMax val="1"/>
          <dgm:bulletEnabled val="1"/>
        </dgm:presLayoutVars>
      </dgm:prSet>
      <dgm:spPr/>
    </dgm:pt>
    <dgm:pt modelId="{C98583CC-6A49-7140-8B42-9BAA8D3F9404}" type="pres">
      <dgm:prSet presAssocID="{0E2F2F4E-92D1-B643-BD9D-11C42932914B}" presName="descendantText" presStyleLbl="alignAcc1" presStyleIdx="0" presStyleCnt="3">
        <dgm:presLayoutVars>
          <dgm:bulletEnabled val="1"/>
        </dgm:presLayoutVars>
      </dgm:prSet>
      <dgm:spPr/>
    </dgm:pt>
    <dgm:pt modelId="{EA1BB793-A7A7-F645-BC62-DA78C70F4BBD}" type="pres">
      <dgm:prSet presAssocID="{3454BEE6-593B-AD4C-901F-254002CB089B}" presName="sp" presStyleCnt="0"/>
      <dgm:spPr/>
    </dgm:pt>
    <dgm:pt modelId="{7DDD03D5-53C6-0F4D-B21D-6320D9BB50C7}" type="pres">
      <dgm:prSet presAssocID="{FC0EAC7B-84A2-824C-914C-B8A4C8E8C052}" presName="composite" presStyleCnt="0"/>
      <dgm:spPr/>
    </dgm:pt>
    <dgm:pt modelId="{C9E37186-F340-7447-A1C4-500DA221C10D}" type="pres">
      <dgm:prSet presAssocID="{FC0EAC7B-84A2-824C-914C-B8A4C8E8C052}" presName="parentText" presStyleLbl="alignNode1" presStyleIdx="1" presStyleCnt="3">
        <dgm:presLayoutVars>
          <dgm:chMax val="1"/>
          <dgm:bulletEnabled val="1"/>
        </dgm:presLayoutVars>
      </dgm:prSet>
      <dgm:spPr/>
    </dgm:pt>
    <dgm:pt modelId="{3E25FE30-F2AA-0C4C-B34B-44EA0AF64AD4}" type="pres">
      <dgm:prSet presAssocID="{FC0EAC7B-84A2-824C-914C-B8A4C8E8C052}" presName="descendantText" presStyleLbl="alignAcc1" presStyleIdx="1" presStyleCnt="3">
        <dgm:presLayoutVars>
          <dgm:bulletEnabled val="1"/>
        </dgm:presLayoutVars>
      </dgm:prSet>
      <dgm:spPr/>
    </dgm:pt>
    <dgm:pt modelId="{9ED2BC3E-4B0E-2D48-9768-7C0C6CF69139}" type="pres">
      <dgm:prSet presAssocID="{84F0DF43-A375-AD43-A798-3AA4A27DF1D3}" presName="sp" presStyleCnt="0"/>
      <dgm:spPr/>
    </dgm:pt>
    <dgm:pt modelId="{4B32B5C9-49BB-0247-A692-24155DF025DC}" type="pres">
      <dgm:prSet presAssocID="{7FD7CE6F-3656-2842-B1AE-DE74248277C3}" presName="composite" presStyleCnt="0"/>
      <dgm:spPr/>
    </dgm:pt>
    <dgm:pt modelId="{57C131D3-D595-EA44-908B-6D8F2D133AC9}" type="pres">
      <dgm:prSet presAssocID="{7FD7CE6F-3656-2842-B1AE-DE74248277C3}" presName="parentText" presStyleLbl="alignNode1" presStyleIdx="2" presStyleCnt="3">
        <dgm:presLayoutVars>
          <dgm:chMax val="1"/>
          <dgm:bulletEnabled val="1"/>
        </dgm:presLayoutVars>
      </dgm:prSet>
      <dgm:spPr/>
    </dgm:pt>
    <dgm:pt modelId="{ED5EA213-FAA9-6F4E-A3C6-196344025860}" type="pres">
      <dgm:prSet presAssocID="{7FD7CE6F-3656-2842-B1AE-DE74248277C3}" presName="descendantText" presStyleLbl="alignAcc1" presStyleIdx="2" presStyleCnt="3">
        <dgm:presLayoutVars>
          <dgm:bulletEnabled val="1"/>
        </dgm:presLayoutVars>
      </dgm:prSet>
      <dgm:spPr/>
    </dgm:pt>
  </dgm:ptLst>
  <dgm:cxnLst>
    <dgm:cxn modelId="{CABC132D-6D49-D844-993B-A8182BEBC9FA}" type="presOf" srcId="{FA603AE0-98EC-CD44-9886-7765265515BF}" destId="{C98583CC-6A49-7140-8B42-9BAA8D3F9404}" srcOrd="0" destOrd="0" presId="urn:microsoft.com/office/officeart/2005/8/layout/chevron2"/>
    <dgm:cxn modelId="{E8E92159-F31D-014F-96D2-EA1DDBC14F77}" srcId="{950E7AD0-C162-EB46-9218-7B5574CEA650}" destId="{0E2F2F4E-92D1-B643-BD9D-11C42932914B}" srcOrd="0" destOrd="0" parTransId="{19154549-0A00-2C49-A337-E2A5FBA766EE}" sibTransId="{3454BEE6-593B-AD4C-901F-254002CB089B}"/>
    <dgm:cxn modelId="{DCE36985-9833-E648-9C3E-BED63353F6B5}" type="presOf" srcId="{CE227890-94FD-104D-BF98-F261CDE389AF}" destId="{3E25FE30-F2AA-0C4C-B34B-44EA0AF64AD4}" srcOrd="0" destOrd="0" presId="urn:microsoft.com/office/officeart/2005/8/layout/chevron2"/>
    <dgm:cxn modelId="{1753B385-03EB-694C-B307-4C2419BF595E}" srcId="{7FD7CE6F-3656-2842-B1AE-DE74248277C3}" destId="{1FFE3792-C1AF-2648-8677-2B1C868B1263}" srcOrd="0" destOrd="0" parTransId="{5E7B02DF-6CBE-0149-B189-31ED2CC36E29}" sibTransId="{78D017E8-861F-A44F-B9BF-48150809DA14}"/>
    <dgm:cxn modelId="{CD884D8B-7DB1-564D-A738-E9D70EB3C31B}" type="presOf" srcId="{950E7AD0-C162-EB46-9218-7B5574CEA650}" destId="{CB8BDD7B-9EA5-DC46-B26F-DA2BEFA664FB}" srcOrd="0" destOrd="0" presId="urn:microsoft.com/office/officeart/2005/8/layout/chevron2"/>
    <dgm:cxn modelId="{89D9DD94-0020-384D-A277-170C93684B27}" srcId="{950E7AD0-C162-EB46-9218-7B5574CEA650}" destId="{FC0EAC7B-84A2-824C-914C-B8A4C8E8C052}" srcOrd="1" destOrd="0" parTransId="{918C4EC5-0209-6D47-90A4-5C32D7C89505}" sibTransId="{84F0DF43-A375-AD43-A798-3AA4A27DF1D3}"/>
    <dgm:cxn modelId="{00C3609C-FB00-E246-A89E-D42EA1CB9B97}" srcId="{FC0EAC7B-84A2-824C-914C-B8A4C8E8C052}" destId="{CE227890-94FD-104D-BF98-F261CDE389AF}" srcOrd="0" destOrd="0" parTransId="{C909D650-6526-EC41-A1B9-D432D5422EE7}" sibTransId="{3F8E7DB9-3582-DA4F-8304-EBE62853F5C0}"/>
    <dgm:cxn modelId="{BA4833B2-0288-E040-9E38-71FFFE1B788A}" srcId="{0E2F2F4E-92D1-B643-BD9D-11C42932914B}" destId="{FA603AE0-98EC-CD44-9886-7765265515BF}" srcOrd="0" destOrd="0" parTransId="{B79F6BC1-33B0-FF4D-81FC-496862588046}" sibTransId="{DF969F00-FC64-CB44-8B79-4148C7BD6974}"/>
    <dgm:cxn modelId="{505E2FB6-9725-FA49-9502-664B2B033EDE}" type="presOf" srcId="{FC0EAC7B-84A2-824C-914C-B8A4C8E8C052}" destId="{C9E37186-F340-7447-A1C4-500DA221C10D}" srcOrd="0" destOrd="0" presId="urn:microsoft.com/office/officeart/2005/8/layout/chevron2"/>
    <dgm:cxn modelId="{0E7776D7-8A74-F441-8A76-C9B90A84D885}" srcId="{950E7AD0-C162-EB46-9218-7B5574CEA650}" destId="{7FD7CE6F-3656-2842-B1AE-DE74248277C3}" srcOrd="2" destOrd="0" parTransId="{233DA061-E83C-6E47-A5B1-82B071D36A1F}" sibTransId="{48300479-0E76-DD46-9E78-6238646E5D89}"/>
    <dgm:cxn modelId="{C1152EF3-1E10-CB40-B167-811BE415B8A1}" type="presOf" srcId="{7FD7CE6F-3656-2842-B1AE-DE74248277C3}" destId="{57C131D3-D595-EA44-908B-6D8F2D133AC9}" srcOrd="0" destOrd="0" presId="urn:microsoft.com/office/officeart/2005/8/layout/chevron2"/>
    <dgm:cxn modelId="{1320D8F3-9539-8048-A601-62608342499C}" type="presOf" srcId="{1FFE3792-C1AF-2648-8677-2B1C868B1263}" destId="{ED5EA213-FAA9-6F4E-A3C6-196344025860}" srcOrd="0" destOrd="0" presId="urn:microsoft.com/office/officeart/2005/8/layout/chevron2"/>
    <dgm:cxn modelId="{D60587F9-BEBF-F949-90D0-38CF949F1EB7}" type="presOf" srcId="{0E2F2F4E-92D1-B643-BD9D-11C42932914B}" destId="{438140E0-9AD8-D440-B8E0-CCD65F2A49A7}" srcOrd="0" destOrd="0" presId="urn:microsoft.com/office/officeart/2005/8/layout/chevron2"/>
    <dgm:cxn modelId="{7604720D-D03F-1749-A7BC-1BB18BF76373}" type="presParOf" srcId="{CB8BDD7B-9EA5-DC46-B26F-DA2BEFA664FB}" destId="{BA593271-3348-5742-A8E7-C24174CB430D}" srcOrd="0" destOrd="0" presId="urn:microsoft.com/office/officeart/2005/8/layout/chevron2"/>
    <dgm:cxn modelId="{5062E978-0BCB-8243-B27F-E8ADFC80E862}" type="presParOf" srcId="{BA593271-3348-5742-A8E7-C24174CB430D}" destId="{438140E0-9AD8-D440-B8E0-CCD65F2A49A7}" srcOrd="0" destOrd="0" presId="urn:microsoft.com/office/officeart/2005/8/layout/chevron2"/>
    <dgm:cxn modelId="{4026C9A0-EB9C-C94C-B6CA-7DB25A93E9FD}" type="presParOf" srcId="{BA593271-3348-5742-A8E7-C24174CB430D}" destId="{C98583CC-6A49-7140-8B42-9BAA8D3F9404}" srcOrd="1" destOrd="0" presId="urn:microsoft.com/office/officeart/2005/8/layout/chevron2"/>
    <dgm:cxn modelId="{C77E4F56-9DBE-D144-A636-201E0E16FAEE}" type="presParOf" srcId="{CB8BDD7B-9EA5-DC46-B26F-DA2BEFA664FB}" destId="{EA1BB793-A7A7-F645-BC62-DA78C70F4BBD}" srcOrd="1" destOrd="0" presId="urn:microsoft.com/office/officeart/2005/8/layout/chevron2"/>
    <dgm:cxn modelId="{29F5BF75-CB57-194F-BF90-B44C8AEED48D}" type="presParOf" srcId="{CB8BDD7B-9EA5-DC46-B26F-DA2BEFA664FB}" destId="{7DDD03D5-53C6-0F4D-B21D-6320D9BB50C7}" srcOrd="2" destOrd="0" presId="urn:microsoft.com/office/officeart/2005/8/layout/chevron2"/>
    <dgm:cxn modelId="{8DDF0B18-7145-B84C-8361-B85C43B72C52}" type="presParOf" srcId="{7DDD03D5-53C6-0F4D-B21D-6320D9BB50C7}" destId="{C9E37186-F340-7447-A1C4-500DA221C10D}" srcOrd="0" destOrd="0" presId="urn:microsoft.com/office/officeart/2005/8/layout/chevron2"/>
    <dgm:cxn modelId="{4B52E7C6-F919-CF4A-857A-2FBDC742349A}" type="presParOf" srcId="{7DDD03D5-53C6-0F4D-B21D-6320D9BB50C7}" destId="{3E25FE30-F2AA-0C4C-B34B-44EA0AF64AD4}" srcOrd="1" destOrd="0" presId="urn:microsoft.com/office/officeart/2005/8/layout/chevron2"/>
    <dgm:cxn modelId="{6267B3D8-0D0F-A04A-9B02-612A4E84FAB0}" type="presParOf" srcId="{CB8BDD7B-9EA5-DC46-B26F-DA2BEFA664FB}" destId="{9ED2BC3E-4B0E-2D48-9768-7C0C6CF69139}" srcOrd="3" destOrd="0" presId="urn:microsoft.com/office/officeart/2005/8/layout/chevron2"/>
    <dgm:cxn modelId="{F0663536-AB22-094F-92FB-E093726530BC}" type="presParOf" srcId="{CB8BDD7B-9EA5-DC46-B26F-DA2BEFA664FB}" destId="{4B32B5C9-49BB-0247-A692-24155DF025DC}" srcOrd="4" destOrd="0" presId="urn:microsoft.com/office/officeart/2005/8/layout/chevron2"/>
    <dgm:cxn modelId="{0BECA9BD-B4B4-F84C-8557-ED3D4B13FD62}" type="presParOf" srcId="{4B32B5C9-49BB-0247-A692-24155DF025DC}" destId="{57C131D3-D595-EA44-908B-6D8F2D133AC9}" srcOrd="0" destOrd="0" presId="urn:microsoft.com/office/officeart/2005/8/layout/chevron2"/>
    <dgm:cxn modelId="{893AA43A-486F-7E4D-A6FA-E4BA3AD3E0F3}" type="presParOf" srcId="{4B32B5C9-49BB-0247-A692-24155DF025DC}" destId="{ED5EA213-FAA9-6F4E-A3C6-19634402586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50E7AD0-C162-EB46-9218-7B5574CEA65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GB"/>
        </a:p>
      </dgm:t>
    </dgm:pt>
    <dgm:pt modelId="{0E2F2F4E-92D1-B643-BD9D-11C42932914B}">
      <dgm:prSet custT="1"/>
      <dgm:spPr/>
      <dgm:t>
        <a:bodyPr/>
        <a:lstStyle/>
        <a:p>
          <a:r>
            <a:rPr lang="en-GB" sz="2800" dirty="0"/>
            <a:t>1</a:t>
          </a:r>
        </a:p>
      </dgm:t>
    </dgm:pt>
    <dgm:pt modelId="{19154549-0A00-2C49-A337-E2A5FBA766EE}" type="parTrans" cxnId="{E8E92159-F31D-014F-96D2-EA1DDBC14F77}">
      <dgm:prSet/>
      <dgm:spPr/>
      <dgm:t>
        <a:bodyPr/>
        <a:lstStyle/>
        <a:p>
          <a:endParaRPr lang="en-GB" sz="2800"/>
        </a:p>
      </dgm:t>
    </dgm:pt>
    <dgm:pt modelId="{3454BEE6-593B-AD4C-901F-254002CB089B}" type="sibTrans" cxnId="{E8E92159-F31D-014F-96D2-EA1DDBC14F77}">
      <dgm:prSet/>
      <dgm:spPr/>
      <dgm:t>
        <a:bodyPr/>
        <a:lstStyle/>
        <a:p>
          <a:endParaRPr lang="en-GB" sz="2800"/>
        </a:p>
      </dgm:t>
    </dgm:pt>
    <dgm:pt modelId="{FA603AE0-98EC-CD44-9886-7765265515BF}">
      <dgm:prSet custT="1"/>
      <dgm:spPr/>
      <dgm:t>
        <a:bodyPr/>
        <a:lstStyle/>
        <a:p>
          <a:r>
            <a:rPr lang="en-US" sz="2800" dirty="0"/>
            <a:t>Life Threatening Behaviours</a:t>
          </a:r>
          <a:endParaRPr lang="en-GB" sz="2800" dirty="0"/>
        </a:p>
      </dgm:t>
    </dgm:pt>
    <dgm:pt modelId="{B79F6BC1-33B0-FF4D-81FC-496862588046}" type="parTrans" cxnId="{BA4833B2-0288-E040-9E38-71FFFE1B788A}">
      <dgm:prSet/>
      <dgm:spPr/>
      <dgm:t>
        <a:bodyPr/>
        <a:lstStyle/>
        <a:p>
          <a:endParaRPr lang="en-GB" sz="2800"/>
        </a:p>
      </dgm:t>
    </dgm:pt>
    <dgm:pt modelId="{DF969F00-FC64-CB44-8B79-4148C7BD6974}" type="sibTrans" cxnId="{BA4833B2-0288-E040-9E38-71FFFE1B788A}">
      <dgm:prSet/>
      <dgm:spPr/>
      <dgm:t>
        <a:bodyPr/>
        <a:lstStyle/>
        <a:p>
          <a:endParaRPr lang="en-GB" sz="2800"/>
        </a:p>
      </dgm:t>
    </dgm:pt>
    <dgm:pt modelId="{FC0EAC7B-84A2-824C-914C-B8A4C8E8C052}">
      <dgm:prSet custT="1"/>
      <dgm:spPr/>
      <dgm:t>
        <a:bodyPr/>
        <a:lstStyle/>
        <a:p>
          <a:r>
            <a:rPr lang="en-GB" sz="2800" dirty="0"/>
            <a:t>2 </a:t>
          </a:r>
        </a:p>
      </dgm:t>
    </dgm:pt>
    <dgm:pt modelId="{918C4EC5-0209-6D47-90A4-5C32D7C89505}" type="parTrans" cxnId="{89D9DD94-0020-384D-A277-170C93684B27}">
      <dgm:prSet/>
      <dgm:spPr/>
      <dgm:t>
        <a:bodyPr/>
        <a:lstStyle/>
        <a:p>
          <a:endParaRPr lang="en-GB" sz="2800"/>
        </a:p>
      </dgm:t>
    </dgm:pt>
    <dgm:pt modelId="{84F0DF43-A375-AD43-A798-3AA4A27DF1D3}" type="sibTrans" cxnId="{89D9DD94-0020-384D-A277-170C93684B27}">
      <dgm:prSet/>
      <dgm:spPr/>
      <dgm:t>
        <a:bodyPr/>
        <a:lstStyle/>
        <a:p>
          <a:endParaRPr lang="en-GB" sz="2800"/>
        </a:p>
      </dgm:t>
    </dgm:pt>
    <dgm:pt modelId="{CE227890-94FD-104D-BF98-F261CDE389AF}">
      <dgm:prSet custT="1"/>
      <dgm:spPr/>
      <dgm:t>
        <a:bodyPr/>
        <a:lstStyle/>
        <a:p>
          <a:r>
            <a:rPr lang="en-GB" sz="2800" dirty="0"/>
            <a:t>Therapy Interfering Behaviours</a:t>
          </a:r>
        </a:p>
      </dgm:t>
    </dgm:pt>
    <dgm:pt modelId="{C909D650-6526-EC41-A1B9-D432D5422EE7}" type="parTrans" cxnId="{00C3609C-FB00-E246-A89E-D42EA1CB9B97}">
      <dgm:prSet/>
      <dgm:spPr/>
      <dgm:t>
        <a:bodyPr/>
        <a:lstStyle/>
        <a:p>
          <a:endParaRPr lang="en-GB" sz="2800"/>
        </a:p>
      </dgm:t>
    </dgm:pt>
    <dgm:pt modelId="{3F8E7DB9-3582-DA4F-8304-EBE62853F5C0}" type="sibTrans" cxnId="{00C3609C-FB00-E246-A89E-D42EA1CB9B97}">
      <dgm:prSet/>
      <dgm:spPr/>
      <dgm:t>
        <a:bodyPr/>
        <a:lstStyle/>
        <a:p>
          <a:endParaRPr lang="en-GB" sz="2800"/>
        </a:p>
      </dgm:t>
    </dgm:pt>
    <dgm:pt modelId="{7FD7CE6F-3656-2842-B1AE-DE74248277C3}">
      <dgm:prSet custT="1"/>
      <dgm:spPr/>
      <dgm:t>
        <a:bodyPr/>
        <a:lstStyle/>
        <a:p>
          <a:r>
            <a:rPr lang="en-GB" sz="2800" dirty="0"/>
            <a:t>3</a:t>
          </a:r>
        </a:p>
      </dgm:t>
    </dgm:pt>
    <dgm:pt modelId="{233DA061-E83C-6E47-A5B1-82B071D36A1F}" type="parTrans" cxnId="{0E7776D7-8A74-F441-8A76-C9B90A84D885}">
      <dgm:prSet/>
      <dgm:spPr/>
      <dgm:t>
        <a:bodyPr/>
        <a:lstStyle/>
        <a:p>
          <a:endParaRPr lang="en-GB" sz="2800"/>
        </a:p>
      </dgm:t>
    </dgm:pt>
    <dgm:pt modelId="{48300479-0E76-DD46-9E78-6238646E5D89}" type="sibTrans" cxnId="{0E7776D7-8A74-F441-8A76-C9B90A84D885}">
      <dgm:prSet/>
      <dgm:spPr/>
      <dgm:t>
        <a:bodyPr/>
        <a:lstStyle/>
        <a:p>
          <a:endParaRPr lang="en-GB" sz="2800"/>
        </a:p>
      </dgm:t>
    </dgm:pt>
    <dgm:pt modelId="{1FFE3792-C1AF-2648-8677-2B1C868B1263}">
      <dgm:prSet custT="1"/>
      <dgm:spPr/>
      <dgm:t>
        <a:bodyPr/>
        <a:lstStyle/>
        <a:p>
          <a:r>
            <a:rPr lang="en-GB" sz="2800" dirty="0"/>
            <a:t>Quality of Life Interfering Behaviour </a:t>
          </a:r>
        </a:p>
      </dgm:t>
    </dgm:pt>
    <dgm:pt modelId="{5E7B02DF-6CBE-0149-B189-31ED2CC36E29}" type="parTrans" cxnId="{1753B385-03EB-694C-B307-4C2419BF595E}">
      <dgm:prSet/>
      <dgm:spPr/>
      <dgm:t>
        <a:bodyPr/>
        <a:lstStyle/>
        <a:p>
          <a:endParaRPr lang="en-GB" sz="2800"/>
        </a:p>
      </dgm:t>
    </dgm:pt>
    <dgm:pt modelId="{78D017E8-861F-A44F-B9BF-48150809DA14}" type="sibTrans" cxnId="{1753B385-03EB-694C-B307-4C2419BF595E}">
      <dgm:prSet/>
      <dgm:spPr/>
      <dgm:t>
        <a:bodyPr/>
        <a:lstStyle/>
        <a:p>
          <a:endParaRPr lang="en-GB" sz="2800"/>
        </a:p>
      </dgm:t>
    </dgm:pt>
    <dgm:pt modelId="{CB8BDD7B-9EA5-DC46-B26F-DA2BEFA664FB}" type="pres">
      <dgm:prSet presAssocID="{950E7AD0-C162-EB46-9218-7B5574CEA650}" presName="linearFlow" presStyleCnt="0">
        <dgm:presLayoutVars>
          <dgm:dir/>
          <dgm:animLvl val="lvl"/>
          <dgm:resizeHandles val="exact"/>
        </dgm:presLayoutVars>
      </dgm:prSet>
      <dgm:spPr/>
    </dgm:pt>
    <dgm:pt modelId="{BA593271-3348-5742-A8E7-C24174CB430D}" type="pres">
      <dgm:prSet presAssocID="{0E2F2F4E-92D1-B643-BD9D-11C42932914B}" presName="composite" presStyleCnt="0"/>
      <dgm:spPr/>
    </dgm:pt>
    <dgm:pt modelId="{438140E0-9AD8-D440-B8E0-CCD65F2A49A7}" type="pres">
      <dgm:prSet presAssocID="{0E2F2F4E-92D1-B643-BD9D-11C42932914B}" presName="parentText" presStyleLbl="alignNode1" presStyleIdx="0" presStyleCnt="3">
        <dgm:presLayoutVars>
          <dgm:chMax val="1"/>
          <dgm:bulletEnabled val="1"/>
        </dgm:presLayoutVars>
      </dgm:prSet>
      <dgm:spPr/>
    </dgm:pt>
    <dgm:pt modelId="{C98583CC-6A49-7140-8B42-9BAA8D3F9404}" type="pres">
      <dgm:prSet presAssocID="{0E2F2F4E-92D1-B643-BD9D-11C42932914B}" presName="descendantText" presStyleLbl="alignAcc1" presStyleIdx="0" presStyleCnt="3">
        <dgm:presLayoutVars>
          <dgm:bulletEnabled val="1"/>
        </dgm:presLayoutVars>
      </dgm:prSet>
      <dgm:spPr/>
    </dgm:pt>
    <dgm:pt modelId="{EA1BB793-A7A7-F645-BC62-DA78C70F4BBD}" type="pres">
      <dgm:prSet presAssocID="{3454BEE6-593B-AD4C-901F-254002CB089B}" presName="sp" presStyleCnt="0"/>
      <dgm:spPr/>
    </dgm:pt>
    <dgm:pt modelId="{7DDD03D5-53C6-0F4D-B21D-6320D9BB50C7}" type="pres">
      <dgm:prSet presAssocID="{FC0EAC7B-84A2-824C-914C-B8A4C8E8C052}" presName="composite" presStyleCnt="0"/>
      <dgm:spPr/>
    </dgm:pt>
    <dgm:pt modelId="{C9E37186-F340-7447-A1C4-500DA221C10D}" type="pres">
      <dgm:prSet presAssocID="{FC0EAC7B-84A2-824C-914C-B8A4C8E8C052}" presName="parentText" presStyleLbl="alignNode1" presStyleIdx="1" presStyleCnt="3">
        <dgm:presLayoutVars>
          <dgm:chMax val="1"/>
          <dgm:bulletEnabled val="1"/>
        </dgm:presLayoutVars>
      </dgm:prSet>
      <dgm:spPr/>
    </dgm:pt>
    <dgm:pt modelId="{3E25FE30-F2AA-0C4C-B34B-44EA0AF64AD4}" type="pres">
      <dgm:prSet presAssocID="{FC0EAC7B-84A2-824C-914C-B8A4C8E8C052}" presName="descendantText" presStyleLbl="alignAcc1" presStyleIdx="1" presStyleCnt="3">
        <dgm:presLayoutVars>
          <dgm:bulletEnabled val="1"/>
        </dgm:presLayoutVars>
      </dgm:prSet>
      <dgm:spPr/>
    </dgm:pt>
    <dgm:pt modelId="{9ED2BC3E-4B0E-2D48-9768-7C0C6CF69139}" type="pres">
      <dgm:prSet presAssocID="{84F0DF43-A375-AD43-A798-3AA4A27DF1D3}" presName="sp" presStyleCnt="0"/>
      <dgm:spPr/>
    </dgm:pt>
    <dgm:pt modelId="{4B32B5C9-49BB-0247-A692-24155DF025DC}" type="pres">
      <dgm:prSet presAssocID="{7FD7CE6F-3656-2842-B1AE-DE74248277C3}" presName="composite" presStyleCnt="0"/>
      <dgm:spPr/>
    </dgm:pt>
    <dgm:pt modelId="{57C131D3-D595-EA44-908B-6D8F2D133AC9}" type="pres">
      <dgm:prSet presAssocID="{7FD7CE6F-3656-2842-B1AE-DE74248277C3}" presName="parentText" presStyleLbl="alignNode1" presStyleIdx="2" presStyleCnt="3">
        <dgm:presLayoutVars>
          <dgm:chMax val="1"/>
          <dgm:bulletEnabled val="1"/>
        </dgm:presLayoutVars>
      </dgm:prSet>
      <dgm:spPr/>
    </dgm:pt>
    <dgm:pt modelId="{ED5EA213-FAA9-6F4E-A3C6-196344025860}" type="pres">
      <dgm:prSet presAssocID="{7FD7CE6F-3656-2842-B1AE-DE74248277C3}" presName="descendantText" presStyleLbl="alignAcc1" presStyleIdx="2" presStyleCnt="3">
        <dgm:presLayoutVars>
          <dgm:bulletEnabled val="1"/>
        </dgm:presLayoutVars>
      </dgm:prSet>
      <dgm:spPr/>
    </dgm:pt>
  </dgm:ptLst>
  <dgm:cxnLst>
    <dgm:cxn modelId="{CABC132D-6D49-D844-993B-A8182BEBC9FA}" type="presOf" srcId="{FA603AE0-98EC-CD44-9886-7765265515BF}" destId="{C98583CC-6A49-7140-8B42-9BAA8D3F9404}" srcOrd="0" destOrd="0" presId="urn:microsoft.com/office/officeart/2005/8/layout/chevron2"/>
    <dgm:cxn modelId="{E8E92159-F31D-014F-96D2-EA1DDBC14F77}" srcId="{950E7AD0-C162-EB46-9218-7B5574CEA650}" destId="{0E2F2F4E-92D1-B643-BD9D-11C42932914B}" srcOrd="0" destOrd="0" parTransId="{19154549-0A00-2C49-A337-E2A5FBA766EE}" sibTransId="{3454BEE6-593B-AD4C-901F-254002CB089B}"/>
    <dgm:cxn modelId="{DCE36985-9833-E648-9C3E-BED63353F6B5}" type="presOf" srcId="{CE227890-94FD-104D-BF98-F261CDE389AF}" destId="{3E25FE30-F2AA-0C4C-B34B-44EA0AF64AD4}" srcOrd="0" destOrd="0" presId="urn:microsoft.com/office/officeart/2005/8/layout/chevron2"/>
    <dgm:cxn modelId="{1753B385-03EB-694C-B307-4C2419BF595E}" srcId="{7FD7CE6F-3656-2842-B1AE-DE74248277C3}" destId="{1FFE3792-C1AF-2648-8677-2B1C868B1263}" srcOrd="0" destOrd="0" parTransId="{5E7B02DF-6CBE-0149-B189-31ED2CC36E29}" sibTransId="{78D017E8-861F-A44F-B9BF-48150809DA14}"/>
    <dgm:cxn modelId="{CD884D8B-7DB1-564D-A738-E9D70EB3C31B}" type="presOf" srcId="{950E7AD0-C162-EB46-9218-7B5574CEA650}" destId="{CB8BDD7B-9EA5-DC46-B26F-DA2BEFA664FB}" srcOrd="0" destOrd="0" presId="urn:microsoft.com/office/officeart/2005/8/layout/chevron2"/>
    <dgm:cxn modelId="{89D9DD94-0020-384D-A277-170C93684B27}" srcId="{950E7AD0-C162-EB46-9218-7B5574CEA650}" destId="{FC0EAC7B-84A2-824C-914C-B8A4C8E8C052}" srcOrd="1" destOrd="0" parTransId="{918C4EC5-0209-6D47-90A4-5C32D7C89505}" sibTransId="{84F0DF43-A375-AD43-A798-3AA4A27DF1D3}"/>
    <dgm:cxn modelId="{00C3609C-FB00-E246-A89E-D42EA1CB9B97}" srcId="{FC0EAC7B-84A2-824C-914C-B8A4C8E8C052}" destId="{CE227890-94FD-104D-BF98-F261CDE389AF}" srcOrd="0" destOrd="0" parTransId="{C909D650-6526-EC41-A1B9-D432D5422EE7}" sibTransId="{3F8E7DB9-3582-DA4F-8304-EBE62853F5C0}"/>
    <dgm:cxn modelId="{BA4833B2-0288-E040-9E38-71FFFE1B788A}" srcId="{0E2F2F4E-92D1-B643-BD9D-11C42932914B}" destId="{FA603AE0-98EC-CD44-9886-7765265515BF}" srcOrd="0" destOrd="0" parTransId="{B79F6BC1-33B0-FF4D-81FC-496862588046}" sibTransId="{DF969F00-FC64-CB44-8B79-4148C7BD6974}"/>
    <dgm:cxn modelId="{505E2FB6-9725-FA49-9502-664B2B033EDE}" type="presOf" srcId="{FC0EAC7B-84A2-824C-914C-B8A4C8E8C052}" destId="{C9E37186-F340-7447-A1C4-500DA221C10D}" srcOrd="0" destOrd="0" presId="urn:microsoft.com/office/officeart/2005/8/layout/chevron2"/>
    <dgm:cxn modelId="{0E7776D7-8A74-F441-8A76-C9B90A84D885}" srcId="{950E7AD0-C162-EB46-9218-7B5574CEA650}" destId="{7FD7CE6F-3656-2842-B1AE-DE74248277C3}" srcOrd="2" destOrd="0" parTransId="{233DA061-E83C-6E47-A5B1-82B071D36A1F}" sibTransId="{48300479-0E76-DD46-9E78-6238646E5D89}"/>
    <dgm:cxn modelId="{C1152EF3-1E10-CB40-B167-811BE415B8A1}" type="presOf" srcId="{7FD7CE6F-3656-2842-B1AE-DE74248277C3}" destId="{57C131D3-D595-EA44-908B-6D8F2D133AC9}" srcOrd="0" destOrd="0" presId="urn:microsoft.com/office/officeart/2005/8/layout/chevron2"/>
    <dgm:cxn modelId="{1320D8F3-9539-8048-A601-62608342499C}" type="presOf" srcId="{1FFE3792-C1AF-2648-8677-2B1C868B1263}" destId="{ED5EA213-FAA9-6F4E-A3C6-196344025860}" srcOrd="0" destOrd="0" presId="urn:microsoft.com/office/officeart/2005/8/layout/chevron2"/>
    <dgm:cxn modelId="{D60587F9-BEBF-F949-90D0-38CF949F1EB7}" type="presOf" srcId="{0E2F2F4E-92D1-B643-BD9D-11C42932914B}" destId="{438140E0-9AD8-D440-B8E0-CCD65F2A49A7}" srcOrd="0" destOrd="0" presId="urn:microsoft.com/office/officeart/2005/8/layout/chevron2"/>
    <dgm:cxn modelId="{7604720D-D03F-1749-A7BC-1BB18BF76373}" type="presParOf" srcId="{CB8BDD7B-9EA5-DC46-B26F-DA2BEFA664FB}" destId="{BA593271-3348-5742-A8E7-C24174CB430D}" srcOrd="0" destOrd="0" presId="urn:microsoft.com/office/officeart/2005/8/layout/chevron2"/>
    <dgm:cxn modelId="{5062E978-0BCB-8243-B27F-E8ADFC80E862}" type="presParOf" srcId="{BA593271-3348-5742-A8E7-C24174CB430D}" destId="{438140E0-9AD8-D440-B8E0-CCD65F2A49A7}" srcOrd="0" destOrd="0" presId="urn:microsoft.com/office/officeart/2005/8/layout/chevron2"/>
    <dgm:cxn modelId="{4026C9A0-EB9C-C94C-B6CA-7DB25A93E9FD}" type="presParOf" srcId="{BA593271-3348-5742-A8E7-C24174CB430D}" destId="{C98583CC-6A49-7140-8B42-9BAA8D3F9404}" srcOrd="1" destOrd="0" presId="urn:microsoft.com/office/officeart/2005/8/layout/chevron2"/>
    <dgm:cxn modelId="{C77E4F56-9DBE-D144-A636-201E0E16FAEE}" type="presParOf" srcId="{CB8BDD7B-9EA5-DC46-B26F-DA2BEFA664FB}" destId="{EA1BB793-A7A7-F645-BC62-DA78C70F4BBD}" srcOrd="1" destOrd="0" presId="urn:microsoft.com/office/officeart/2005/8/layout/chevron2"/>
    <dgm:cxn modelId="{29F5BF75-CB57-194F-BF90-B44C8AEED48D}" type="presParOf" srcId="{CB8BDD7B-9EA5-DC46-B26F-DA2BEFA664FB}" destId="{7DDD03D5-53C6-0F4D-B21D-6320D9BB50C7}" srcOrd="2" destOrd="0" presId="urn:microsoft.com/office/officeart/2005/8/layout/chevron2"/>
    <dgm:cxn modelId="{8DDF0B18-7145-B84C-8361-B85C43B72C52}" type="presParOf" srcId="{7DDD03D5-53C6-0F4D-B21D-6320D9BB50C7}" destId="{C9E37186-F340-7447-A1C4-500DA221C10D}" srcOrd="0" destOrd="0" presId="urn:microsoft.com/office/officeart/2005/8/layout/chevron2"/>
    <dgm:cxn modelId="{4B52E7C6-F919-CF4A-857A-2FBDC742349A}" type="presParOf" srcId="{7DDD03D5-53C6-0F4D-B21D-6320D9BB50C7}" destId="{3E25FE30-F2AA-0C4C-B34B-44EA0AF64AD4}" srcOrd="1" destOrd="0" presId="urn:microsoft.com/office/officeart/2005/8/layout/chevron2"/>
    <dgm:cxn modelId="{6267B3D8-0D0F-A04A-9B02-612A4E84FAB0}" type="presParOf" srcId="{CB8BDD7B-9EA5-DC46-B26F-DA2BEFA664FB}" destId="{9ED2BC3E-4B0E-2D48-9768-7C0C6CF69139}" srcOrd="3" destOrd="0" presId="urn:microsoft.com/office/officeart/2005/8/layout/chevron2"/>
    <dgm:cxn modelId="{F0663536-AB22-094F-92FB-E093726530BC}" type="presParOf" srcId="{CB8BDD7B-9EA5-DC46-B26F-DA2BEFA664FB}" destId="{4B32B5C9-49BB-0247-A692-24155DF025DC}" srcOrd="4" destOrd="0" presId="urn:microsoft.com/office/officeart/2005/8/layout/chevron2"/>
    <dgm:cxn modelId="{0BECA9BD-B4B4-F84C-8557-ED3D4B13FD62}" type="presParOf" srcId="{4B32B5C9-49BB-0247-A692-24155DF025DC}" destId="{57C131D3-D595-EA44-908B-6D8F2D133AC9}" srcOrd="0" destOrd="0" presId="urn:microsoft.com/office/officeart/2005/8/layout/chevron2"/>
    <dgm:cxn modelId="{893AA43A-486F-7E4D-A6FA-E4BA3AD3E0F3}" type="presParOf" srcId="{4B32B5C9-49BB-0247-A692-24155DF025DC}" destId="{ED5EA213-FAA9-6F4E-A3C6-19634402586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12F237A-ACA2-5844-9C70-3135AFC6D30B}" type="doc">
      <dgm:prSet loTypeId="urn:microsoft.com/office/officeart/2005/8/layout/balance1" loCatId="process" qsTypeId="urn:microsoft.com/office/officeart/2005/8/quickstyle/3d1" qsCatId="3D" csTypeId="urn:microsoft.com/office/officeart/2005/8/colors/colorful5" csCatId="colorful" phldr="1"/>
      <dgm:spPr/>
      <dgm:t>
        <a:bodyPr/>
        <a:lstStyle/>
        <a:p>
          <a:endParaRPr lang="en-GB"/>
        </a:p>
      </dgm:t>
    </dgm:pt>
    <dgm:pt modelId="{48E5B223-856A-3D49-B40B-2A73A19E18F3}">
      <dgm:prSet/>
      <dgm:spPr/>
      <dgm:t>
        <a:bodyPr/>
        <a:lstStyle/>
        <a:p>
          <a:r>
            <a:rPr lang="en-US"/>
            <a:t>Therapists need high levels of training</a:t>
          </a:r>
          <a:endParaRPr lang="en-GB" dirty="0"/>
        </a:p>
      </dgm:t>
    </dgm:pt>
    <dgm:pt modelId="{3269E7C7-C7F7-7D4B-A2E5-16105F36081E}" type="parTrans" cxnId="{E481027A-2210-304C-B7E3-D8C72C2C954D}">
      <dgm:prSet/>
      <dgm:spPr/>
      <dgm:t>
        <a:bodyPr/>
        <a:lstStyle/>
        <a:p>
          <a:endParaRPr lang="en-GB"/>
        </a:p>
      </dgm:t>
    </dgm:pt>
    <dgm:pt modelId="{9A598DF8-FD23-514C-8A41-BFA6557306E5}" type="sibTrans" cxnId="{E481027A-2210-304C-B7E3-D8C72C2C954D}">
      <dgm:prSet/>
      <dgm:spPr/>
      <dgm:t>
        <a:bodyPr/>
        <a:lstStyle/>
        <a:p>
          <a:endParaRPr lang="en-GB"/>
        </a:p>
      </dgm:t>
    </dgm:pt>
    <dgm:pt modelId="{CC683903-8C75-6A4E-BC0F-E563426E59D3}">
      <dgm:prSet/>
      <dgm:spPr/>
      <dgm:t>
        <a:bodyPr/>
        <a:lstStyle/>
        <a:p>
          <a:r>
            <a:rPr lang="en-GB" dirty="0"/>
            <a:t>Advantages </a:t>
          </a:r>
        </a:p>
      </dgm:t>
    </dgm:pt>
    <dgm:pt modelId="{ABBA4E9F-B3E8-854C-A567-9DFB81B743EF}" type="parTrans" cxnId="{50525D62-B2BF-B24F-9EE5-FE7F90EBA7F1}">
      <dgm:prSet/>
      <dgm:spPr/>
      <dgm:t>
        <a:bodyPr/>
        <a:lstStyle/>
        <a:p>
          <a:endParaRPr lang="en-GB"/>
        </a:p>
      </dgm:t>
    </dgm:pt>
    <dgm:pt modelId="{08D70163-65C5-6040-AD46-536D21A51963}" type="sibTrans" cxnId="{50525D62-B2BF-B24F-9EE5-FE7F90EBA7F1}">
      <dgm:prSet/>
      <dgm:spPr/>
      <dgm:t>
        <a:bodyPr/>
        <a:lstStyle/>
        <a:p>
          <a:endParaRPr lang="en-GB"/>
        </a:p>
      </dgm:t>
    </dgm:pt>
    <dgm:pt modelId="{E03FC43C-33C7-C041-B50F-3800925F3B48}">
      <dgm:prSet/>
      <dgm:spPr/>
      <dgm:t>
        <a:bodyPr/>
        <a:lstStyle/>
        <a:p>
          <a:r>
            <a:rPr lang="en-GB" dirty="0"/>
            <a:t>Limitations </a:t>
          </a:r>
        </a:p>
      </dgm:t>
    </dgm:pt>
    <dgm:pt modelId="{7D53659D-EFA8-2B4D-9566-DE858A640910}" type="parTrans" cxnId="{1F0ECB7C-0948-4242-A14D-A3F5A16E00E2}">
      <dgm:prSet/>
      <dgm:spPr/>
      <dgm:t>
        <a:bodyPr/>
        <a:lstStyle/>
        <a:p>
          <a:endParaRPr lang="en-GB"/>
        </a:p>
      </dgm:t>
    </dgm:pt>
    <dgm:pt modelId="{5895EC64-A3DF-5141-B7CF-3623510AC898}" type="sibTrans" cxnId="{1F0ECB7C-0948-4242-A14D-A3F5A16E00E2}">
      <dgm:prSet/>
      <dgm:spPr/>
      <dgm:t>
        <a:bodyPr/>
        <a:lstStyle/>
        <a:p>
          <a:endParaRPr lang="en-GB"/>
        </a:p>
      </dgm:t>
    </dgm:pt>
    <dgm:pt modelId="{3E41897A-0DBB-4C47-8179-60D08ED4FE4A}">
      <dgm:prSet/>
      <dgm:spPr/>
      <dgm:t>
        <a:bodyPr/>
        <a:lstStyle/>
        <a:p>
          <a:r>
            <a:rPr lang="en-US" dirty="0"/>
            <a:t>Requires a lot of commitment from client and therapist </a:t>
          </a:r>
          <a:endParaRPr lang="en-GB" dirty="0"/>
        </a:p>
      </dgm:t>
    </dgm:pt>
    <dgm:pt modelId="{4F5C5A1A-D79B-2045-86F3-14436A0FEE9B}" type="parTrans" cxnId="{E10C5EA8-2597-E448-8FC0-0579EEC95C25}">
      <dgm:prSet/>
      <dgm:spPr/>
      <dgm:t>
        <a:bodyPr/>
        <a:lstStyle/>
        <a:p>
          <a:endParaRPr lang="en-GB"/>
        </a:p>
      </dgm:t>
    </dgm:pt>
    <dgm:pt modelId="{E625F031-0F1C-DD4A-986C-97376542DF06}" type="sibTrans" cxnId="{E10C5EA8-2597-E448-8FC0-0579EEC95C25}">
      <dgm:prSet/>
      <dgm:spPr/>
      <dgm:t>
        <a:bodyPr/>
        <a:lstStyle/>
        <a:p>
          <a:endParaRPr lang="en-GB"/>
        </a:p>
      </dgm:t>
    </dgm:pt>
    <dgm:pt modelId="{BE1C8D24-E98B-5441-8BED-DC28DB89BDA3}">
      <dgm:prSet/>
      <dgm:spPr/>
      <dgm:t>
        <a:bodyPr/>
        <a:lstStyle/>
        <a:p>
          <a:r>
            <a:rPr lang="en-US" dirty="0"/>
            <a:t>Has a lot of homework, can be overwhelming for some </a:t>
          </a:r>
          <a:endParaRPr lang="en-GB" dirty="0"/>
        </a:p>
      </dgm:t>
    </dgm:pt>
    <dgm:pt modelId="{A3592700-34B0-0F46-8E3F-607CAC3F8522}" type="parTrans" cxnId="{A6C2FA90-E047-CF4D-A840-253ADEFAF4D6}">
      <dgm:prSet/>
      <dgm:spPr/>
      <dgm:t>
        <a:bodyPr/>
        <a:lstStyle/>
        <a:p>
          <a:endParaRPr lang="en-GB"/>
        </a:p>
      </dgm:t>
    </dgm:pt>
    <dgm:pt modelId="{DD2E275E-8245-AE42-9EF0-8B11640F25A3}" type="sibTrans" cxnId="{A6C2FA90-E047-CF4D-A840-253ADEFAF4D6}">
      <dgm:prSet/>
      <dgm:spPr/>
      <dgm:t>
        <a:bodyPr/>
        <a:lstStyle/>
        <a:p>
          <a:endParaRPr lang="en-GB"/>
        </a:p>
      </dgm:t>
    </dgm:pt>
    <dgm:pt modelId="{DA28270C-26F3-A04B-A698-C2EDED8E3F0A}">
      <dgm:prSet/>
      <dgm:spPr/>
      <dgm:t>
        <a:bodyPr/>
        <a:lstStyle/>
        <a:p>
          <a:r>
            <a:rPr lang="en-GB" dirty="0"/>
            <a:t>Research shows improvements on suicidal and parasuicidal behaviour </a:t>
          </a:r>
        </a:p>
      </dgm:t>
    </dgm:pt>
    <dgm:pt modelId="{EC0D2B25-C169-4B40-8FA7-53F0198685A8}" type="parTrans" cxnId="{201BC771-1D85-D24D-A686-83E8CA8703A6}">
      <dgm:prSet/>
      <dgm:spPr/>
      <dgm:t>
        <a:bodyPr/>
        <a:lstStyle/>
        <a:p>
          <a:endParaRPr lang="en-GB"/>
        </a:p>
      </dgm:t>
    </dgm:pt>
    <dgm:pt modelId="{EDE58DF8-DD9B-2247-B5D6-E679FCA39930}" type="sibTrans" cxnId="{201BC771-1D85-D24D-A686-83E8CA8703A6}">
      <dgm:prSet/>
      <dgm:spPr/>
      <dgm:t>
        <a:bodyPr/>
        <a:lstStyle/>
        <a:p>
          <a:endParaRPr lang="en-GB"/>
        </a:p>
      </dgm:t>
    </dgm:pt>
    <dgm:pt modelId="{8E3CBE9E-9B24-9C4B-91FA-BEB831F530A6}">
      <dgm:prSet/>
      <dgm:spPr/>
      <dgm:t>
        <a:bodyPr/>
        <a:lstStyle/>
        <a:p>
          <a:r>
            <a:rPr lang="en-GB" dirty="0"/>
            <a:t>Shows efficacy in treating patients with dual diagnosis </a:t>
          </a:r>
        </a:p>
      </dgm:t>
    </dgm:pt>
    <dgm:pt modelId="{4331577B-D2AC-2646-9A03-72E788886EC8}" type="parTrans" cxnId="{467E0156-BC3F-4248-81F2-7510E4A40582}">
      <dgm:prSet/>
      <dgm:spPr/>
      <dgm:t>
        <a:bodyPr/>
        <a:lstStyle/>
        <a:p>
          <a:endParaRPr lang="en-GB"/>
        </a:p>
      </dgm:t>
    </dgm:pt>
    <dgm:pt modelId="{199E0C8A-023C-0841-B95F-73F865FF63C5}" type="sibTrans" cxnId="{467E0156-BC3F-4248-81F2-7510E4A40582}">
      <dgm:prSet/>
      <dgm:spPr/>
      <dgm:t>
        <a:bodyPr/>
        <a:lstStyle/>
        <a:p>
          <a:endParaRPr lang="en-GB"/>
        </a:p>
      </dgm:t>
    </dgm:pt>
    <dgm:pt modelId="{B285F2C2-1A95-CD4D-8190-C336D73E2289}">
      <dgm:prSet/>
      <dgm:spPr/>
      <dgm:t>
        <a:bodyPr/>
        <a:lstStyle/>
        <a:p>
          <a:r>
            <a:rPr lang="en-GB" dirty="0"/>
            <a:t>Follow up studies shows maintained reduction in symptoms </a:t>
          </a:r>
        </a:p>
      </dgm:t>
    </dgm:pt>
    <dgm:pt modelId="{1F306A5B-C98E-C747-A48F-1727B3ABAC7D}" type="parTrans" cxnId="{8920167D-AA3B-AB4B-B372-463E36CD7153}">
      <dgm:prSet/>
      <dgm:spPr/>
      <dgm:t>
        <a:bodyPr/>
        <a:lstStyle/>
        <a:p>
          <a:endParaRPr lang="en-GB"/>
        </a:p>
      </dgm:t>
    </dgm:pt>
    <dgm:pt modelId="{11A35A0B-8A1B-DD43-B520-39504ED4914B}" type="sibTrans" cxnId="{8920167D-AA3B-AB4B-B372-463E36CD7153}">
      <dgm:prSet/>
      <dgm:spPr/>
      <dgm:t>
        <a:bodyPr/>
        <a:lstStyle/>
        <a:p>
          <a:endParaRPr lang="en-GB"/>
        </a:p>
      </dgm:t>
    </dgm:pt>
    <dgm:pt modelId="{9C4ACF14-E94A-D74D-AC2E-BA0B25816AAF}" type="pres">
      <dgm:prSet presAssocID="{D12F237A-ACA2-5844-9C70-3135AFC6D30B}" presName="outerComposite" presStyleCnt="0">
        <dgm:presLayoutVars>
          <dgm:chMax val="2"/>
          <dgm:animLvl val="lvl"/>
          <dgm:resizeHandles val="exact"/>
        </dgm:presLayoutVars>
      </dgm:prSet>
      <dgm:spPr/>
    </dgm:pt>
    <dgm:pt modelId="{EF1E6780-5581-6047-8F44-E96483B8A39B}" type="pres">
      <dgm:prSet presAssocID="{D12F237A-ACA2-5844-9C70-3135AFC6D30B}" presName="dummyMaxCanvas" presStyleCnt="0"/>
      <dgm:spPr/>
    </dgm:pt>
    <dgm:pt modelId="{7979A693-5946-C844-87A8-EE517914C8B7}" type="pres">
      <dgm:prSet presAssocID="{D12F237A-ACA2-5844-9C70-3135AFC6D30B}" presName="parentComposite" presStyleCnt="0"/>
      <dgm:spPr/>
    </dgm:pt>
    <dgm:pt modelId="{E652C86B-C1A6-654A-8B96-34345650BF8E}" type="pres">
      <dgm:prSet presAssocID="{D12F237A-ACA2-5844-9C70-3135AFC6D30B}" presName="parent1" presStyleLbl="alignAccFollowNode1" presStyleIdx="0" presStyleCnt="4" custLinFactNeighborX="-40621" custLinFactNeighborY="4301">
        <dgm:presLayoutVars>
          <dgm:chMax val="4"/>
        </dgm:presLayoutVars>
      </dgm:prSet>
      <dgm:spPr/>
    </dgm:pt>
    <dgm:pt modelId="{9618904C-DB94-564A-902B-AE7637C20DBF}" type="pres">
      <dgm:prSet presAssocID="{D12F237A-ACA2-5844-9C70-3135AFC6D30B}" presName="parent2" presStyleLbl="alignAccFollowNode1" presStyleIdx="1" presStyleCnt="4" custLinFactNeighborX="31063" custLinFactNeighborY="5376">
        <dgm:presLayoutVars>
          <dgm:chMax val="4"/>
        </dgm:presLayoutVars>
      </dgm:prSet>
      <dgm:spPr/>
    </dgm:pt>
    <dgm:pt modelId="{3F554B4F-DAD4-804E-9116-9ECA11A0ED5A}" type="pres">
      <dgm:prSet presAssocID="{D12F237A-ACA2-5844-9C70-3135AFC6D30B}" presName="childrenComposite" presStyleCnt="0"/>
      <dgm:spPr/>
    </dgm:pt>
    <dgm:pt modelId="{75489E50-6C5F-FE4A-A152-556D68BE6C46}" type="pres">
      <dgm:prSet presAssocID="{D12F237A-ACA2-5844-9C70-3135AFC6D30B}" presName="dummyMaxCanvas_ChildArea" presStyleCnt="0"/>
      <dgm:spPr/>
    </dgm:pt>
    <dgm:pt modelId="{6C003E6F-D2F2-6941-A81C-9BDAC9548939}" type="pres">
      <dgm:prSet presAssocID="{D12F237A-ACA2-5844-9C70-3135AFC6D30B}" presName="fulcrum" presStyleLbl="alignAccFollowNode1" presStyleIdx="2" presStyleCnt="4"/>
      <dgm:spPr/>
    </dgm:pt>
    <dgm:pt modelId="{AE2FDB74-1614-DB44-A318-66257C6E7951}" type="pres">
      <dgm:prSet presAssocID="{D12F237A-ACA2-5844-9C70-3135AFC6D30B}" presName="balance_33" presStyleLbl="alignAccFollowNode1" presStyleIdx="3" presStyleCnt="4" custScaleX="155317">
        <dgm:presLayoutVars>
          <dgm:bulletEnabled val="1"/>
        </dgm:presLayoutVars>
      </dgm:prSet>
      <dgm:spPr/>
    </dgm:pt>
    <dgm:pt modelId="{BA818C86-E4CE-B04A-8823-1B52CABA5B5C}" type="pres">
      <dgm:prSet presAssocID="{D12F237A-ACA2-5844-9C70-3135AFC6D30B}" presName="right_33_1" presStyleLbl="node1" presStyleIdx="0" presStyleCnt="6" custScaleX="167384" custLinFactNeighborX="30466" custLinFactNeighborY="-1280">
        <dgm:presLayoutVars>
          <dgm:bulletEnabled val="1"/>
        </dgm:presLayoutVars>
      </dgm:prSet>
      <dgm:spPr/>
    </dgm:pt>
    <dgm:pt modelId="{F3298BA1-169E-E74B-9901-6191656923B6}" type="pres">
      <dgm:prSet presAssocID="{D12F237A-ACA2-5844-9C70-3135AFC6D30B}" presName="right_33_2" presStyleLbl="node1" presStyleIdx="1" presStyleCnt="6" custScaleX="166189" custLinFactNeighborX="31661" custLinFactNeighborY="1280">
        <dgm:presLayoutVars>
          <dgm:bulletEnabled val="1"/>
        </dgm:presLayoutVars>
      </dgm:prSet>
      <dgm:spPr/>
    </dgm:pt>
    <dgm:pt modelId="{47399BAE-1C10-E54B-94A7-49494335906D}" type="pres">
      <dgm:prSet presAssocID="{D12F237A-ACA2-5844-9C70-3135AFC6D30B}" presName="right_33_3" presStyleLbl="node1" presStyleIdx="2" presStyleCnt="6" custScaleX="168578" custLinFactNeighborX="30466" custLinFactNeighborY="3840">
        <dgm:presLayoutVars>
          <dgm:bulletEnabled val="1"/>
        </dgm:presLayoutVars>
      </dgm:prSet>
      <dgm:spPr/>
    </dgm:pt>
    <dgm:pt modelId="{71445E42-0AE4-9345-8A9E-946793B55BA4}" type="pres">
      <dgm:prSet presAssocID="{D12F237A-ACA2-5844-9C70-3135AFC6D30B}" presName="left_33_1" presStyleLbl="node1" presStyleIdx="3" presStyleCnt="6" custScaleX="157589" custLinFactNeighborX="-38830" custLinFactNeighborY="-2560">
        <dgm:presLayoutVars>
          <dgm:bulletEnabled val="1"/>
        </dgm:presLayoutVars>
      </dgm:prSet>
      <dgm:spPr/>
    </dgm:pt>
    <dgm:pt modelId="{4BB8515C-5C5E-EB4A-B7BA-14D1B97B3C2E}" type="pres">
      <dgm:prSet presAssocID="{D12F237A-ACA2-5844-9C70-3135AFC6D30B}" presName="left_33_2" presStyleLbl="node1" presStyleIdx="4" presStyleCnt="6" custScaleX="159020" custLinFactNeighborX="-40024" custLinFactNeighborY="1280">
        <dgm:presLayoutVars>
          <dgm:bulletEnabled val="1"/>
        </dgm:presLayoutVars>
      </dgm:prSet>
      <dgm:spPr/>
    </dgm:pt>
    <dgm:pt modelId="{5D7FA6EB-2CE9-BF44-BA80-5CC5919548A7}" type="pres">
      <dgm:prSet presAssocID="{D12F237A-ACA2-5844-9C70-3135AFC6D30B}" presName="left_33_3" presStyleLbl="node1" presStyleIdx="5" presStyleCnt="6" custScaleX="158781" custLinFactNeighborX="-38232" custLinFactNeighborY="3840">
        <dgm:presLayoutVars>
          <dgm:bulletEnabled val="1"/>
        </dgm:presLayoutVars>
      </dgm:prSet>
      <dgm:spPr/>
    </dgm:pt>
  </dgm:ptLst>
  <dgm:cxnLst>
    <dgm:cxn modelId="{973D710E-5F5E-444F-98DD-5F5D8E5F5A1F}" type="presOf" srcId="{8E3CBE9E-9B24-9C4B-91FA-BEB831F530A6}" destId="{F3298BA1-169E-E74B-9901-6191656923B6}" srcOrd="0" destOrd="0" presId="urn:microsoft.com/office/officeart/2005/8/layout/balance1"/>
    <dgm:cxn modelId="{1552651E-6EF1-CD4E-B4E8-2E7D07E3EE67}" type="presOf" srcId="{DA28270C-26F3-A04B-A698-C2EDED8E3F0A}" destId="{BA818C86-E4CE-B04A-8823-1B52CABA5B5C}" srcOrd="0" destOrd="0" presId="urn:microsoft.com/office/officeart/2005/8/layout/balance1"/>
    <dgm:cxn modelId="{AB9D4F45-F4B2-D440-8298-C3444A2CEC51}" type="presOf" srcId="{48E5B223-856A-3D49-B40B-2A73A19E18F3}" destId="{4BB8515C-5C5E-EB4A-B7BA-14D1B97B3C2E}" srcOrd="0" destOrd="0" presId="urn:microsoft.com/office/officeart/2005/8/layout/balance1"/>
    <dgm:cxn modelId="{C6B2AC4D-0529-364B-B164-F33D0E303254}" type="presOf" srcId="{D12F237A-ACA2-5844-9C70-3135AFC6D30B}" destId="{9C4ACF14-E94A-D74D-AC2E-BA0B25816AAF}" srcOrd="0" destOrd="0" presId="urn:microsoft.com/office/officeart/2005/8/layout/balance1"/>
    <dgm:cxn modelId="{467E0156-BC3F-4248-81F2-7510E4A40582}" srcId="{CC683903-8C75-6A4E-BC0F-E563426E59D3}" destId="{8E3CBE9E-9B24-9C4B-91FA-BEB831F530A6}" srcOrd="1" destOrd="0" parTransId="{4331577B-D2AC-2646-9A03-72E788886EC8}" sibTransId="{199E0C8A-023C-0841-B95F-73F865FF63C5}"/>
    <dgm:cxn modelId="{50525D62-B2BF-B24F-9EE5-FE7F90EBA7F1}" srcId="{D12F237A-ACA2-5844-9C70-3135AFC6D30B}" destId="{CC683903-8C75-6A4E-BC0F-E563426E59D3}" srcOrd="1" destOrd="0" parTransId="{ABBA4E9F-B3E8-854C-A567-9DFB81B743EF}" sibTransId="{08D70163-65C5-6040-AD46-536D21A51963}"/>
    <dgm:cxn modelId="{32D4586C-7B61-C84F-8B48-5E52B67A99D3}" type="presOf" srcId="{CC683903-8C75-6A4E-BC0F-E563426E59D3}" destId="{9618904C-DB94-564A-902B-AE7637C20DBF}" srcOrd="0" destOrd="0" presId="urn:microsoft.com/office/officeart/2005/8/layout/balance1"/>
    <dgm:cxn modelId="{201BC771-1D85-D24D-A686-83E8CA8703A6}" srcId="{CC683903-8C75-6A4E-BC0F-E563426E59D3}" destId="{DA28270C-26F3-A04B-A698-C2EDED8E3F0A}" srcOrd="0" destOrd="0" parTransId="{EC0D2B25-C169-4B40-8FA7-53F0198685A8}" sibTransId="{EDE58DF8-DD9B-2247-B5D6-E679FCA39930}"/>
    <dgm:cxn modelId="{E481027A-2210-304C-B7E3-D8C72C2C954D}" srcId="{E03FC43C-33C7-C041-B50F-3800925F3B48}" destId="{48E5B223-856A-3D49-B40B-2A73A19E18F3}" srcOrd="1" destOrd="0" parTransId="{3269E7C7-C7F7-7D4B-A2E5-16105F36081E}" sibTransId="{9A598DF8-FD23-514C-8A41-BFA6557306E5}"/>
    <dgm:cxn modelId="{1F0ECB7C-0948-4242-A14D-A3F5A16E00E2}" srcId="{D12F237A-ACA2-5844-9C70-3135AFC6D30B}" destId="{E03FC43C-33C7-C041-B50F-3800925F3B48}" srcOrd="0" destOrd="0" parTransId="{7D53659D-EFA8-2B4D-9566-DE858A640910}" sibTransId="{5895EC64-A3DF-5141-B7CF-3623510AC898}"/>
    <dgm:cxn modelId="{8920167D-AA3B-AB4B-B372-463E36CD7153}" srcId="{CC683903-8C75-6A4E-BC0F-E563426E59D3}" destId="{B285F2C2-1A95-CD4D-8190-C336D73E2289}" srcOrd="2" destOrd="0" parTransId="{1F306A5B-C98E-C747-A48F-1727B3ABAC7D}" sibTransId="{11A35A0B-8A1B-DD43-B520-39504ED4914B}"/>
    <dgm:cxn modelId="{A6C2FA90-E047-CF4D-A840-253ADEFAF4D6}" srcId="{E03FC43C-33C7-C041-B50F-3800925F3B48}" destId="{BE1C8D24-E98B-5441-8BED-DC28DB89BDA3}" srcOrd="2" destOrd="0" parTransId="{A3592700-34B0-0F46-8E3F-607CAC3F8522}" sibTransId="{DD2E275E-8245-AE42-9EF0-8B11640F25A3}"/>
    <dgm:cxn modelId="{E10C5EA8-2597-E448-8FC0-0579EEC95C25}" srcId="{E03FC43C-33C7-C041-B50F-3800925F3B48}" destId="{3E41897A-0DBB-4C47-8179-60D08ED4FE4A}" srcOrd="0" destOrd="0" parTransId="{4F5C5A1A-D79B-2045-86F3-14436A0FEE9B}" sibTransId="{E625F031-0F1C-DD4A-986C-97376542DF06}"/>
    <dgm:cxn modelId="{F66CDCCB-B236-0941-A5F8-5E59483B3379}" type="presOf" srcId="{3E41897A-0DBB-4C47-8179-60D08ED4FE4A}" destId="{71445E42-0AE4-9345-8A9E-946793B55BA4}" srcOrd="0" destOrd="0" presId="urn:microsoft.com/office/officeart/2005/8/layout/balance1"/>
    <dgm:cxn modelId="{C13D77CC-CD04-9B42-944B-CD89CF4ACF28}" type="presOf" srcId="{E03FC43C-33C7-C041-B50F-3800925F3B48}" destId="{E652C86B-C1A6-654A-8B96-34345650BF8E}" srcOrd="0" destOrd="0" presId="urn:microsoft.com/office/officeart/2005/8/layout/balance1"/>
    <dgm:cxn modelId="{5D60F3D2-7A04-C547-9EB4-C6789E688489}" type="presOf" srcId="{BE1C8D24-E98B-5441-8BED-DC28DB89BDA3}" destId="{5D7FA6EB-2CE9-BF44-BA80-5CC5919548A7}" srcOrd="0" destOrd="0" presId="urn:microsoft.com/office/officeart/2005/8/layout/balance1"/>
    <dgm:cxn modelId="{D826AAE1-249B-7843-818C-6373690FC2F3}" type="presOf" srcId="{B285F2C2-1A95-CD4D-8190-C336D73E2289}" destId="{47399BAE-1C10-E54B-94A7-49494335906D}" srcOrd="0" destOrd="0" presId="urn:microsoft.com/office/officeart/2005/8/layout/balance1"/>
    <dgm:cxn modelId="{A3B72043-8312-6A48-9A29-21BE7A45A647}" type="presParOf" srcId="{9C4ACF14-E94A-D74D-AC2E-BA0B25816AAF}" destId="{EF1E6780-5581-6047-8F44-E96483B8A39B}" srcOrd="0" destOrd="0" presId="urn:microsoft.com/office/officeart/2005/8/layout/balance1"/>
    <dgm:cxn modelId="{D1C77F54-6FAA-9840-8EE9-1D850F00DECF}" type="presParOf" srcId="{9C4ACF14-E94A-D74D-AC2E-BA0B25816AAF}" destId="{7979A693-5946-C844-87A8-EE517914C8B7}" srcOrd="1" destOrd="0" presId="urn:microsoft.com/office/officeart/2005/8/layout/balance1"/>
    <dgm:cxn modelId="{9528BAC2-8E50-DB41-A5BA-D57BEE7FB8E5}" type="presParOf" srcId="{7979A693-5946-C844-87A8-EE517914C8B7}" destId="{E652C86B-C1A6-654A-8B96-34345650BF8E}" srcOrd="0" destOrd="0" presId="urn:microsoft.com/office/officeart/2005/8/layout/balance1"/>
    <dgm:cxn modelId="{D8209071-75B1-444D-A7FB-B9FEF8E0BC83}" type="presParOf" srcId="{7979A693-5946-C844-87A8-EE517914C8B7}" destId="{9618904C-DB94-564A-902B-AE7637C20DBF}" srcOrd="1" destOrd="0" presId="urn:microsoft.com/office/officeart/2005/8/layout/balance1"/>
    <dgm:cxn modelId="{3D5F7094-D785-8D43-889F-91B7077A0717}" type="presParOf" srcId="{9C4ACF14-E94A-D74D-AC2E-BA0B25816AAF}" destId="{3F554B4F-DAD4-804E-9116-9ECA11A0ED5A}" srcOrd="2" destOrd="0" presId="urn:microsoft.com/office/officeart/2005/8/layout/balance1"/>
    <dgm:cxn modelId="{688D7CE2-523D-4349-A50C-76FAFB1A4469}" type="presParOf" srcId="{3F554B4F-DAD4-804E-9116-9ECA11A0ED5A}" destId="{75489E50-6C5F-FE4A-A152-556D68BE6C46}" srcOrd="0" destOrd="0" presId="urn:microsoft.com/office/officeart/2005/8/layout/balance1"/>
    <dgm:cxn modelId="{DF3D6700-B23A-1346-B5A6-15236A87CE74}" type="presParOf" srcId="{3F554B4F-DAD4-804E-9116-9ECA11A0ED5A}" destId="{6C003E6F-D2F2-6941-A81C-9BDAC9548939}" srcOrd="1" destOrd="0" presId="urn:microsoft.com/office/officeart/2005/8/layout/balance1"/>
    <dgm:cxn modelId="{667D8C6C-F57C-854B-B71E-C7D76507B0DC}" type="presParOf" srcId="{3F554B4F-DAD4-804E-9116-9ECA11A0ED5A}" destId="{AE2FDB74-1614-DB44-A318-66257C6E7951}" srcOrd="2" destOrd="0" presId="urn:microsoft.com/office/officeart/2005/8/layout/balance1"/>
    <dgm:cxn modelId="{49ABE345-A8E9-B14C-B36F-6869B1A77E02}" type="presParOf" srcId="{3F554B4F-DAD4-804E-9116-9ECA11A0ED5A}" destId="{BA818C86-E4CE-B04A-8823-1B52CABA5B5C}" srcOrd="3" destOrd="0" presId="urn:microsoft.com/office/officeart/2005/8/layout/balance1"/>
    <dgm:cxn modelId="{A05BC5F8-69A6-1440-9535-C73CFE269FD8}" type="presParOf" srcId="{3F554B4F-DAD4-804E-9116-9ECA11A0ED5A}" destId="{F3298BA1-169E-E74B-9901-6191656923B6}" srcOrd="4" destOrd="0" presId="urn:microsoft.com/office/officeart/2005/8/layout/balance1"/>
    <dgm:cxn modelId="{C35BDFD2-E184-154C-B0CD-5A11F4D0614E}" type="presParOf" srcId="{3F554B4F-DAD4-804E-9116-9ECA11A0ED5A}" destId="{47399BAE-1C10-E54B-94A7-49494335906D}" srcOrd="5" destOrd="0" presId="urn:microsoft.com/office/officeart/2005/8/layout/balance1"/>
    <dgm:cxn modelId="{17C4AB10-272A-1E4E-A761-E52E799FCBC5}" type="presParOf" srcId="{3F554B4F-DAD4-804E-9116-9ECA11A0ED5A}" destId="{71445E42-0AE4-9345-8A9E-946793B55BA4}" srcOrd="6" destOrd="0" presId="urn:microsoft.com/office/officeart/2005/8/layout/balance1"/>
    <dgm:cxn modelId="{EE636B40-D668-7443-A8E8-DC6083AB3883}" type="presParOf" srcId="{3F554B4F-DAD4-804E-9116-9ECA11A0ED5A}" destId="{4BB8515C-5C5E-EB4A-B7BA-14D1B97B3C2E}" srcOrd="7" destOrd="0" presId="urn:microsoft.com/office/officeart/2005/8/layout/balance1"/>
    <dgm:cxn modelId="{8BBC92AB-C79A-C445-B9E8-2C0FFE66691A}" type="presParOf" srcId="{3F554B4F-DAD4-804E-9116-9ECA11A0ED5A}" destId="{5D7FA6EB-2CE9-BF44-BA80-5CC5919548A7}" srcOrd="8"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961A-ECFF-364A-9110-4A8D1D85EECC}">
      <dsp:nvSpPr>
        <dsp:cNvPr id="0" name=""/>
        <dsp:cNvSpPr/>
      </dsp:nvSpPr>
      <dsp:spPr>
        <a:xfrm>
          <a:off x="0" y="353046"/>
          <a:ext cx="10402786" cy="529200"/>
        </a:xfrm>
        <a:prstGeom prst="rect">
          <a:avLst/>
        </a:prstGeom>
        <a:solidFill>
          <a:schemeClr val="accent4">
            <a:alpha val="90000"/>
            <a:tint val="4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145721-5F0C-5E48-86F4-679E73C52775}">
      <dsp:nvSpPr>
        <dsp:cNvPr id="0" name=""/>
        <dsp:cNvSpPr/>
      </dsp:nvSpPr>
      <dsp:spPr>
        <a:xfrm>
          <a:off x="520139" y="43086"/>
          <a:ext cx="7281950" cy="619920"/>
        </a:xfrm>
        <a:prstGeom prst="roundRect">
          <a:avLst/>
        </a:prstGeom>
        <a:solidFill>
          <a:schemeClr val="lt1">
            <a:hueOff val="0"/>
            <a:satOff val="0"/>
            <a:lumOff val="0"/>
            <a:alphaOff val="0"/>
          </a:schemeClr>
        </a:solidFill>
        <a:ln w="10795"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240" tIns="0" rIns="275240" bIns="0" numCol="1" spcCol="1270" anchor="ctr" anchorCtr="0">
          <a:noAutofit/>
        </a:bodyPr>
        <a:lstStyle/>
        <a:p>
          <a:pPr marL="0" lvl="0" indent="0" algn="l" defTabSz="933450">
            <a:lnSpc>
              <a:spcPct val="90000"/>
            </a:lnSpc>
            <a:spcBef>
              <a:spcPct val="0"/>
            </a:spcBef>
            <a:spcAft>
              <a:spcPct val="35000"/>
            </a:spcAft>
            <a:buNone/>
          </a:pPr>
          <a:r>
            <a:rPr lang="en-US" sz="2100" kern="1200"/>
            <a:t>Overview of DBT principles and applications </a:t>
          </a:r>
          <a:endParaRPr lang="en-GB" sz="2100" kern="1200"/>
        </a:p>
      </dsp:txBody>
      <dsp:txXfrm>
        <a:off x="550401" y="73348"/>
        <a:ext cx="7221426" cy="559396"/>
      </dsp:txXfrm>
    </dsp:sp>
    <dsp:sp modelId="{726E29B7-4B0B-9A40-8C4B-AFEA97FACD8D}">
      <dsp:nvSpPr>
        <dsp:cNvPr id="0" name=""/>
        <dsp:cNvSpPr/>
      </dsp:nvSpPr>
      <dsp:spPr>
        <a:xfrm>
          <a:off x="0" y="1305606"/>
          <a:ext cx="10402786" cy="529200"/>
        </a:xfrm>
        <a:prstGeom prst="rect">
          <a:avLst/>
        </a:prstGeom>
        <a:solidFill>
          <a:schemeClr val="accent4">
            <a:alpha val="90000"/>
            <a:tint val="4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683746C-DD8D-1D4E-9A53-FC1DF360C520}">
      <dsp:nvSpPr>
        <dsp:cNvPr id="0" name=""/>
        <dsp:cNvSpPr/>
      </dsp:nvSpPr>
      <dsp:spPr>
        <a:xfrm>
          <a:off x="520139" y="995646"/>
          <a:ext cx="7281950" cy="619920"/>
        </a:xfrm>
        <a:prstGeom prst="roundRect">
          <a:avLst/>
        </a:prstGeom>
        <a:solidFill>
          <a:schemeClr val="lt1">
            <a:hueOff val="0"/>
            <a:satOff val="0"/>
            <a:lumOff val="0"/>
            <a:alphaOff val="0"/>
          </a:schemeClr>
        </a:solidFill>
        <a:ln w="10795"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240" tIns="0" rIns="275240" bIns="0" numCol="1" spcCol="1270" anchor="ctr" anchorCtr="0">
          <a:noAutofit/>
        </a:bodyPr>
        <a:lstStyle/>
        <a:p>
          <a:pPr marL="0" lvl="0" indent="0" algn="l" defTabSz="933450">
            <a:lnSpc>
              <a:spcPct val="90000"/>
            </a:lnSpc>
            <a:spcBef>
              <a:spcPct val="0"/>
            </a:spcBef>
            <a:spcAft>
              <a:spcPct val="35000"/>
            </a:spcAft>
            <a:buNone/>
          </a:pPr>
          <a:r>
            <a:rPr lang="en-US" sz="2100" kern="1200" dirty="0"/>
            <a:t>Explore components and stages of DBT </a:t>
          </a:r>
          <a:endParaRPr lang="en-GB" sz="2100" kern="1200" dirty="0"/>
        </a:p>
      </dsp:txBody>
      <dsp:txXfrm>
        <a:off x="550401" y="1025908"/>
        <a:ext cx="7221426" cy="559396"/>
      </dsp:txXfrm>
    </dsp:sp>
    <dsp:sp modelId="{CEE53F25-062C-844B-98B6-2FF654251781}">
      <dsp:nvSpPr>
        <dsp:cNvPr id="0" name=""/>
        <dsp:cNvSpPr/>
      </dsp:nvSpPr>
      <dsp:spPr>
        <a:xfrm>
          <a:off x="0" y="2258166"/>
          <a:ext cx="10402786" cy="529200"/>
        </a:xfrm>
        <a:prstGeom prst="rect">
          <a:avLst/>
        </a:prstGeom>
        <a:solidFill>
          <a:schemeClr val="accent4">
            <a:alpha val="90000"/>
            <a:tint val="4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F9FDD7-3946-8143-A53B-8ACFCEE56D6E}">
      <dsp:nvSpPr>
        <dsp:cNvPr id="0" name=""/>
        <dsp:cNvSpPr/>
      </dsp:nvSpPr>
      <dsp:spPr>
        <a:xfrm>
          <a:off x="520139" y="1948206"/>
          <a:ext cx="7281950" cy="619920"/>
        </a:xfrm>
        <a:prstGeom prst="roundRect">
          <a:avLst/>
        </a:prstGeom>
        <a:solidFill>
          <a:schemeClr val="lt1">
            <a:hueOff val="0"/>
            <a:satOff val="0"/>
            <a:lumOff val="0"/>
            <a:alphaOff val="0"/>
          </a:schemeClr>
        </a:solidFill>
        <a:ln w="10795"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240" tIns="0" rIns="275240" bIns="0" numCol="1" spcCol="1270" anchor="ctr" anchorCtr="0">
          <a:noAutofit/>
        </a:bodyPr>
        <a:lstStyle/>
        <a:p>
          <a:pPr marL="0" lvl="0" indent="0" algn="l" defTabSz="933450">
            <a:lnSpc>
              <a:spcPct val="90000"/>
            </a:lnSpc>
            <a:spcBef>
              <a:spcPct val="0"/>
            </a:spcBef>
            <a:spcAft>
              <a:spcPct val="35000"/>
            </a:spcAft>
            <a:buNone/>
          </a:pPr>
          <a:r>
            <a:rPr lang="en-US" sz="2100" kern="1200"/>
            <a:t>Identify the Hierarchal approach of case formulations </a:t>
          </a:r>
          <a:endParaRPr lang="en-GB" sz="2100" kern="1200"/>
        </a:p>
      </dsp:txBody>
      <dsp:txXfrm>
        <a:off x="550401" y="1978468"/>
        <a:ext cx="7221426" cy="559396"/>
      </dsp:txXfrm>
    </dsp:sp>
    <dsp:sp modelId="{48E13AEE-6C06-F342-87AA-3292F0BEF9AD}">
      <dsp:nvSpPr>
        <dsp:cNvPr id="0" name=""/>
        <dsp:cNvSpPr/>
      </dsp:nvSpPr>
      <dsp:spPr>
        <a:xfrm>
          <a:off x="0" y="3210726"/>
          <a:ext cx="10402786" cy="529200"/>
        </a:xfrm>
        <a:prstGeom prst="rect">
          <a:avLst/>
        </a:prstGeom>
        <a:solidFill>
          <a:schemeClr val="accent4">
            <a:alpha val="90000"/>
            <a:tint val="4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FB9B6E1-0EF3-E44D-9A5E-90429196E125}">
      <dsp:nvSpPr>
        <dsp:cNvPr id="0" name=""/>
        <dsp:cNvSpPr/>
      </dsp:nvSpPr>
      <dsp:spPr>
        <a:xfrm>
          <a:off x="520139" y="2900766"/>
          <a:ext cx="7281950" cy="619920"/>
        </a:xfrm>
        <a:prstGeom prst="roundRect">
          <a:avLst/>
        </a:prstGeom>
        <a:solidFill>
          <a:schemeClr val="lt1">
            <a:hueOff val="0"/>
            <a:satOff val="0"/>
            <a:lumOff val="0"/>
            <a:alphaOff val="0"/>
          </a:schemeClr>
        </a:solidFill>
        <a:ln w="10795"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240" tIns="0" rIns="275240" bIns="0" numCol="1" spcCol="1270" anchor="ctr" anchorCtr="0">
          <a:noAutofit/>
        </a:bodyPr>
        <a:lstStyle/>
        <a:p>
          <a:pPr marL="0" lvl="0" indent="0" algn="l" defTabSz="933450">
            <a:lnSpc>
              <a:spcPct val="90000"/>
            </a:lnSpc>
            <a:spcBef>
              <a:spcPct val="0"/>
            </a:spcBef>
            <a:spcAft>
              <a:spcPct val="35000"/>
            </a:spcAft>
            <a:buNone/>
          </a:pPr>
          <a:r>
            <a:rPr lang="en-US" sz="2100" kern="1200" dirty="0"/>
            <a:t>Recognize the advantages and limitations of DBT</a:t>
          </a:r>
          <a:endParaRPr lang="en-GB" sz="2100" kern="1200" dirty="0"/>
        </a:p>
      </dsp:txBody>
      <dsp:txXfrm>
        <a:off x="550401" y="2931028"/>
        <a:ext cx="7221426" cy="5593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8F286-BAFC-B64D-93AE-C60F7CDF317C}">
      <dsp:nvSpPr>
        <dsp:cNvPr id="0" name=""/>
        <dsp:cNvSpPr/>
      </dsp:nvSpPr>
      <dsp:spPr>
        <a:xfrm>
          <a:off x="563392" y="0"/>
          <a:ext cx="5958002" cy="595800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F5BF38-733A-7F42-A82F-3FE7D71B3912}">
      <dsp:nvSpPr>
        <dsp:cNvPr id="0" name=""/>
        <dsp:cNvSpPr/>
      </dsp:nvSpPr>
      <dsp:spPr>
        <a:xfrm>
          <a:off x="1129402" y="566010"/>
          <a:ext cx="2323621" cy="2323621"/>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Individual Therapy</a:t>
          </a:r>
        </a:p>
      </dsp:txBody>
      <dsp:txXfrm>
        <a:off x="1242832" y="679440"/>
        <a:ext cx="2096761" cy="2096761"/>
      </dsp:txXfrm>
    </dsp:sp>
    <dsp:sp modelId="{8EDE4965-9672-A84E-A762-159187288D80}">
      <dsp:nvSpPr>
        <dsp:cNvPr id="0" name=""/>
        <dsp:cNvSpPr/>
      </dsp:nvSpPr>
      <dsp:spPr>
        <a:xfrm>
          <a:off x="3631764" y="566010"/>
          <a:ext cx="2323621" cy="2323621"/>
        </a:xfrm>
        <a:prstGeom prst="roundRect">
          <a:avLst/>
        </a:prstGeom>
        <a:solidFill>
          <a:schemeClr val="accent5">
            <a:hueOff val="-501937"/>
            <a:satOff val="-3473"/>
            <a:lumOff val="-111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Group Skills Training </a:t>
          </a:r>
        </a:p>
      </dsp:txBody>
      <dsp:txXfrm>
        <a:off x="3745194" y="679440"/>
        <a:ext cx="2096761" cy="2096761"/>
      </dsp:txXfrm>
    </dsp:sp>
    <dsp:sp modelId="{713C4EFE-50FB-5E4B-A419-B0923B70DD22}">
      <dsp:nvSpPr>
        <dsp:cNvPr id="0" name=""/>
        <dsp:cNvSpPr/>
      </dsp:nvSpPr>
      <dsp:spPr>
        <a:xfrm>
          <a:off x="1129402" y="3068371"/>
          <a:ext cx="2323621" cy="2323621"/>
        </a:xfrm>
        <a:prstGeom prst="roundRect">
          <a:avLst/>
        </a:prstGeom>
        <a:solidFill>
          <a:schemeClr val="accent5">
            <a:hueOff val="-1003873"/>
            <a:satOff val="-6947"/>
            <a:lumOff val="-222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Consultation Team </a:t>
          </a:r>
        </a:p>
      </dsp:txBody>
      <dsp:txXfrm>
        <a:off x="1242832" y="3181801"/>
        <a:ext cx="2096761" cy="2096761"/>
      </dsp:txXfrm>
    </dsp:sp>
    <dsp:sp modelId="{C0897832-BF65-D249-B10F-BE6F3FBFD82C}">
      <dsp:nvSpPr>
        <dsp:cNvPr id="0" name=""/>
        <dsp:cNvSpPr/>
      </dsp:nvSpPr>
      <dsp:spPr>
        <a:xfrm>
          <a:off x="3631764" y="3068371"/>
          <a:ext cx="2323621" cy="2323621"/>
        </a:xfrm>
        <a:prstGeom prst="roundRect">
          <a:avLst/>
        </a:prstGeom>
        <a:solidFill>
          <a:schemeClr val="accent5">
            <a:hueOff val="-1505810"/>
            <a:satOff val="-10420"/>
            <a:lumOff val="-333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Telephone Consultation </a:t>
          </a:r>
        </a:p>
      </dsp:txBody>
      <dsp:txXfrm>
        <a:off x="3745194" y="3181801"/>
        <a:ext cx="2096761" cy="20967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8F286-BAFC-B64D-93AE-C60F7CDF317C}">
      <dsp:nvSpPr>
        <dsp:cNvPr id="0" name=""/>
        <dsp:cNvSpPr/>
      </dsp:nvSpPr>
      <dsp:spPr>
        <a:xfrm>
          <a:off x="563392" y="0"/>
          <a:ext cx="5958002" cy="595800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F5BF38-733A-7F42-A82F-3FE7D71B3912}">
      <dsp:nvSpPr>
        <dsp:cNvPr id="0" name=""/>
        <dsp:cNvSpPr/>
      </dsp:nvSpPr>
      <dsp:spPr>
        <a:xfrm>
          <a:off x="1129402" y="566010"/>
          <a:ext cx="2323621" cy="2323621"/>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Individual Therapy</a:t>
          </a:r>
        </a:p>
      </dsp:txBody>
      <dsp:txXfrm>
        <a:off x="1242832" y="679440"/>
        <a:ext cx="2096761" cy="2096761"/>
      </dsp:txXfrm>
    </dsp:sp>
    <dsp:sp modelId="{8EDE4965-9672-A84E-A762-159187288D80}">
      <dsp:nvSpPr>
        <dsp:cNvPr id="0" name=""/>
        <dsp:cNvSpPr/>
      </dsp:nvSpPr>
      <dsp:spPr>
        <a:xfrm>
          <a:off x="3631764" y="566010"/>
          <a:ext cx="2323621" cy="2323621"/>
        </a:xfrm>
        <a:prstGeom prst="roundRect">
          <a:avLst/>
        </a:prstGeom>
        <a:solidFill>
          <a:schemeClr val="accent5">
            <a:hueOff val="-501937"/>
            <a:satOff val="-3473"/>
            <a:lumOff val="-111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Group Skills Training </a:t>
          </a:r>
        </a:p>
      </dsp:txBody>
      <dsp:txXfrm>
        <a:off x="3745194" y="679440"/>
        <a:ext cx="2096761" cy="2096761"/>
      </dsp:txXfrm>
    </dsp:sp>
    <dsp:sp modelId="{713C4EFE-50FB-5E4B-A419-B0923B70DD22}">
      <dsp:nvSpPr>
        <dsp:cNvPr id="0" name=""/>
        <dsp:cNvSpPr/>
      </dsp:nvSpPr>
      <dsp:spPr>
        <a:xfrm>
          <a:off x="1129402" y="3068371"/>
          <a:ext cx="2323621" cy="2323621"/>
        </a:xfrm>
        <a:prstGeom prst="roundRect">
          <a:avLst/>
        </a:prstGeom>
        <a:solidFill>
          <a:schemeClr val="accent5">
            <a:hueOff val="-1003873"/>
            <a:satOff val="-6947"/>
            <a:lumOff val="-222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Consultation Team </a:t>
          </a:r>
        </a:p>
      </dsp:txBody>
      <dsp:txXfrm>
        <a:off x="1242832" y="3181801"/>
        <a:ext cx="2096761" cy="2096761"/>
      </dsp:txXfrm>
    </dsp:sp>
    <dsp:sp modelId="{C0897832-BF65-D249-B10F-BE6F3FBFD82C}">
      <dsp:nvSpPr>
        <dsp:cNvPr id="0" name=""/>
        <dsp:cNvSpPr/>
      </dsp:nvSpPr>
      <dsp:spPr>
        <a:xfrm>
          <a:off x="3631764" y="3068371"/>
          <a:ext cx="2323621" cy="2323621"/>
        </a:xfrm>
        <a:prstGeom prst="roundRect">
          <a:avLst/>
        </a:prstGeom>
        <a:solidFill>
          <a:schemeClr val="accent5">
            <a:hueOff val="-1505810"/>
            <a:satOff val="-10420"/>
            <a:lumOff val="-333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Telephone Consultation </a:t>
          </a:r>
        </a:p>
      </dsp:txBody>
      <dsp:txXfrm>
        <a:off x="3745194" y="3181801"/>
        <a:ext cx="2096761" cy="20967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8F286-BAFC-B64D-93AE-C60F7CDF317C}">
      <dsp:nvSpPr>
        <dsp:cNvPr id="0" name=""/>
        <dsp:cNvSpPr/>
      </dsp:nvSpPr>
      <dsp:spPr>
        <a:xfrm>
          <a:off x="563392" y="0"/>
          <a:ext cx="5958002" cy="595800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F5BF38-733A-7F42-A82F-3FE7D71B3912}">
      <dsp:nvSpPr>
        <dsp:cNvPr id="0" name=""/>
        <dsp:cNvSpPr/>
      </dsp:nvSpPr>
      <dsp:spPr>
        <a:xfrm>
          <a:off x="1129402" y="566010"/>
          <a:ext cx="2323621" cy="2323621"/>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Individual Therapy</a:t>
          </a:r>
        </a:p>
      </dsp:txBody>
      <dsp:txXfrm>
        <a:off x="1242832" y="679440"/>
        <a:ext cx="2096761" cy="2096761"/>
      </dsp:txXfrm>
    </dsp:sp>
    <dsp:sp modelId="{8EDE4965-9672-A84E-A762-159187288D80}">
      <dsp:nvSpPr>
        <dsp:cNvPr id="0" name=""/>
        <dsp:cNvSpPr/>
      </dsp:nvSpPr>
      <dsp:spPr>
        <a:xfrm>
          <a:off x="3631764" y="566010"/>
          <a:ext cx="2323621" cy="2323621"/>
        </a:xfrm>
        <a:prstGeom prst="roundRect">
          <a:avLst/>
        </a:prstGeom>
        <a:solidFill>
          <a:schemeClr val="accent5">
            <a:hueOff val="-501937"/>
            <a:satOff val="-3473"/>
            <a:lumOff val="-111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Group Skills Training </a:t>
          </a:r>
        </a:p>
      </dsp:txBody>
      <dsp:txXfrm>
        <a:off x="3745194" y="679440"/>
        <a:ext cx="2096761" cy="2096761"/>
      </dsp:txXfrm>
    </dsp:sp>
    <dsp:sp modelId="{713C4EFE-50FB-5E4B-A419-B0923B70DD22}">
      <dsp:nvSpPr>
        <dsp:cNvPr id="0" name=""/>
        <dsp:cNvSpPr/>
      </dsp:nvSpPr>
      <dsp:spPr>
        <a:xfrm>
          <a:off x="1129402" y="3068371"/>
          <a:ext cx="2323621" cy="2323621"/>
        </a:xfrm>
        <a:prstGeom prst="roundRect">
          <a:avLst/>
        </a:prstGeom>
        <a:solidFill>
          <a:schemeClr val="accent5">
            <a:hueOff val="-1003873"/>
            <a:satOff val="-6947"/>
            <a:lumOff val="-222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Consultation Team </a:t>
          </a:r>
        </a:p>
      </dsp:txBody>
      <dsp:txXfrm>
        <a:off x="1242832" y="3181801"/>
        <a:ext cx="2096761" cy="2096761"/>
      </dsp:txXfrm>
    </dsp:sp>
    <dsp:sp modelId="{C0897832-BF65-D249-B10F-BE6F3FBFD82C}">
      <dsp:nvSpPr>
        <dsp:cNvPr id="0" name=""/>
        <dsp:cNvSpPr/>
      </dsp:nvSpPr>
      <dsp:spPr>
        <a:xfrm>
          <a:off x="3631764" y="3068371"/>
          <a:ext cx="2323621" cy="2323621"/>
        </a:xfrm>
        <a:prstGeom prst="roundRect">
          <a:avLst/>
        </a:prstGeom>
        <a:solidFill>
          <a:schemeClr val="accent5">
            <a:hueOff val="-1505810"/>
            <a:satOff val="-10420"/>
            <a:lumOff val="-333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Telephone Consultation </a:t>
          </a:r>
        </a:p>
      </dsp:txBody>
      <dsp:txXfrm>
        <a:off x="3745194" y="3181801"/>
        <a:ext cx="2096761" cy="20967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8F286-BAFC-B64D-93AE-C60F7CDF317C}">
      <dsp:nvSpPr>
        <dsp:cNvPr id="0" name=""/>
        <dsp:cNvSpPr/>
      </dsp:nvSpPr>
      <dsp:spPr>
        <a:xfrm>
          <a:off x="563392" y="0"/>
          <a:ext cx="5958002" cy="595800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F5BF38-733A-7F42-A82F-3FE7D71B3912}">
      <dsp:nvSpPr>
        <dsp:cNvPr id="0" name=""/>
        <dsp:cNvSpPr/>
      </dsp:nvSpPr>
      <dsp:spPr>
        <a:xfrm>
          <a:off x="1129402" y="566010"/>
          <a:ext cx="2323621" cy="2323621"/>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Individual Therapy</a:t>
          </a:r>
        </a:p>
      </dsp:txBody>
      <dsp:txXfrm>
        <a:off x="1242832" y="679440"/>
        <a:ext cx="2096761" cy="2096761"/>
      </dsp:txXfrm>
    </dsp:sp>
    <dsp:sp modelId="{8EDE4965-9672-A84E-A762-159187288D80}">
      <dsp:nvSpPr>
        <dsp:cNvPr id="0" name=""/>
        <dsp:cNvSpPr/>
      </dsp:nvSpPr>
      <dsp:spPr>
        <a:xfrm>
          <a:off x="3631764" y="566010"/>
          <a:ext cx="2323621" cy="2323621"/>
        </a:xfrm>
        <a:prstGeom prst="roundRect">
          <a:avLst/>
        </a:prstGeom>
        <a:solidFill>
          <a:schemeClr val="accent5">
            <a:hueOff val="-501937"/>
            <a:satOff val="-3473"/>
            <a:lumOff val="-111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Group Skills Training </a:t>
          </a:r>
        </a:p>
      </dsp:txBody>
      <dsp:txXfrm>
        <a:off x="3745194" y="679440"/>
        <a:ext cx="2096761" cy="2096761"/>
      </dsp:txXfrm>
    </dsp:sp>
    <dsp:sp modelId="{713C4EFE-50FB-5E4B-A419-B0923B70DD22}">
      <dsp:nvSpPr>
        <dsp:cNvPr id="0" name=""/>
        <dsp:cNvSpPr/>
      </dsp:nvSpPr>
      <dsp:spPr>
        <a:xfrm>
          <a:off x="1129402" y="3068371"/>
          <a:ext cx="2323621" cy="2323621"/>
        </a:xfrm>
        <a:prstGeom prst="roundRect">
          <a:avLst/>
        </a:prstGeom>
        <a:solidFill>
          <a:schemeClr val="accent5">
            <a:hueOff val="-1003873"/>
            <a:satOff val="-6947"/>
            <a:lumOff val="-222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Consultation Team </a:t>
          </a:r>
        </a:p>
      </dsp:txBody>
      <dsp:txXfrm>
        <a:off x="1242832" y="3181801"/>
        <a:ext cx="2096761" cy="2096761"/>
      </dsp:txXfrm>
    </dsp:sp>
    <dsp:sp modelId="{C0897832-BF65-D249-B10F-BE6F3FBFD82C}">
      <dsp:nvSpPr>
        <dsp:cNvPr id="0" name=""/>
        <dsp:cNvSpPr/>
      </dsp:nvSpPr>
      <dsp:spPr>
        <a:xfrm>
          <a:off x="3631764" y="3068371"/>
          <a:ext cx="2323621" cy="2323621"/>
        </a:xfrm>
        <a:prstGeom prst="roundRect">
          <a:avLst/>
        </a:prstGeom>
        <a:solidFill>
          <a:schemeClr val="accent5">
            <a:hueOff val="-1505810"/>
            <a:satOff val="-10420"/>
            <a:lumOff val="-333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Telephone Consultation </a:t>
          </a:r>
        </a:p>
      </dsp:txBody>
      <dsp:txXfrm>
        <a:off x="3745194" y="3181801"/>
        <a:ext cx="2096761" cy="20967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8F286-BAFC-B64D-93AE-C60F7CDF317C}">
      <dsp:nvSpPr>
        <dsp:cNvPr id="0" name=""/>
        <dsp:cNvSpPr/>
      </dsp:nvSpPr>
      <dsp:spPr>
        <a:xfrm>
          <a:off x="563392" y="0"/>
          <a:ext cx="5958002" cy="595800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F5BF38-733A-7F42-A82F-3FE7D71B3912}">
      <dsp:nvSpPr>
        <dsp:cNvPr id="0" name=""/>
        <dsp:cNvSpPr/>
      </dsp:nvSpPr>
      <dsp:spPr>
        <a:xfrm>
          <a:off x="1129402" y="566010"/>
          <a:ext cx="2323621" cy="2323621"/>
        </a:xfrm>
        <a:prstGeom prst="roundRect">
          <a:avLst/>
        </a:prstGeom>
        <a:solidFill>
          <a:schemeClr val="accent5">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Individual Therapy</a:t>
          </a:r>
        </a:p>
      </dsp:txBody>
      <dsp:txXfrm>
        <a:off x="1242832" y="679440"/>
        <a:ext cx="2096761" cy="2096761"/>
      </dsp:txXfrm>
    </dsp:sp>
    <dsp:sp modelId="{8EDE4965-9672-A84E-A762-159187288D80}">
      <dsp:nvSpPr>
        <dsp:cNvPr id="0" name=""/>
        <dsp:cNvSpPr/>
      </dsp:nvSpPr>
      <dsp:spPr>
        <a:xfrm>
          <a:off x="3631764" y="566010"/>
          <a:ext cx="2323621" cy="2323621"/>
        </a:xfrm>
        <a:prstGeom prst="roundRect">
          <a:avLst/>
        </a:prstGeom>
        <a:solidFill>
          <a:schemeClr val="accent5">
            <a:hueOff val="-501937"/>
            <a:satOff val="-3473"/>
            <a:lumOff val="-111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Group Skills Training </a:t>
          </a:r>
        </a:p>
      </dsp:txBody>
      <dsp:txXfrm>
        <a:off x="3745194" y="679440"/>
        <a:ext cx="2096761" cy="2096761"/>
      </dsp:txXfrm>
    </dsp:sp>
    <dsp:sp modelId="{713C4EFE-50FB-5E4B-A419-B0923B70DD22}">
      <dsp:nvSpPr>
        <dsp:cNvPr id="0" name=""/>
        <dsp:cNvSpPr/>
      </dsp:nvSpPr>
      <dsp:spPr>
        <a:xfrm>
          <a:off x="1129402" y="3068371"/>
          <a:ext cx="2323621" cy="2323621"/>
        </a:xfrm>
        <a:prstGeom prst="roundRect">
          <a:avLst/>
        </a:prstGeom>
        <a:solidFill>
          <a:schemeClr val="accent5">
            <a:hueOff val="-1003873"/>
            <a:satOff val="-6947"/>
            <a:lumOff val="-2221"/>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Consultation Team </a:t>
          </a:r>
        </a:p>
      </dsp:txBody>
      <dsp:txXfrm>
        <a:off x="1242832" y="3181801"/>
        <a:ext cx="2096761" cy="2096761"/>
      </dsp:txXfrm>
    </dsp:sp>
    <dsp:sp modelId="{C0897832-BF65-D249-B10F-BE6F3FBFD82C}">
      <dsp:nvSpPr>
        <dsp:cNvPr id="0" name=""/>
        <dsp:cNvSpPr/>
      </dsp:nvSpPr>
      <dsp:spPr>
        <a:xfrm>
          <a:off x="3631764" y="3068371"/>
          <a:ext cx="2323621" cy="2323621"/>
        </a:xfrm>
        <a:prstGeom prst="roundRect">
          <a:avLst/>
        </a:prstGeom>
        <a:solidFill>
          <a:schemeClr val="accent5">
            <a:hueOff val="-1505810"/>
            <a:satOff val="-10420"/>
            <a:lumOff val="-3332"/>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Telephone Consultation </a:t>
          </a:r>
        </a:p>
      </dsp:txBody>
      <dsp:txXfrm>
        <a:off x="3745194" y="3181801"/>
        <a:ext cx="2096761" cy="209676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08A21-F202-3949-A226-53A5405E9613}">
      <dsp:nvSpPr>
        <dsp:cNvPr id="0" name=""/>
        <dsp:cNvSpPr/>
      </dsp:nvSpPr>
      <dsp:spPr>
        <a:xfrm>
          <a:off x="1403544" y="359935"/>
          <a:ext cx="2734248" cy="2734248"/>
        </a:xfrm>
        <a:prstGeom prst="pieWedg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1:</a:t>
          </a:r>
        </a:p>
        <a:p>
          <a:pPr marL="0" lvl="0" indent="0" algn="ctr" defTabSz="889000">
            <a:lnSpc>
              <a:spcPct val="90000"/>
            </a:lnSpc>
            <a:spcBef>
              <a:spcPct val="0"/>
            </a:spcBef>
            <a:spcAft>
              <a:spcPct val="35000"/>
            </a:spcAft>
            <a:buNone/>
          </a:pPr>
          <a:r>
            <a:rPr lang="en-US" sz="2000" kern="1200" dirty="0"/>
            <a:t>Behavioural Stabilisation</a:t>
          </a:r>
          <a:endParaRPr lang="en-GB" sz="2000" kern="1200" dirty="0"/>
        </a:p>
      </dsp:txBody>
      <dsp:txXfrm>
        <a:off x="2204387" y="1160778"/>
        <a:ext cx="1933405" cy="1933405"/>
      </dsp:txXfrm>
    </dsp:sp>
    <dsp:sp modelId="{1AC1F57E-0971-B94B-90C9-76794694A691}">
      <dsp:nvSpPr>
        <dsp:cNvPr id="0" name=""/>
        <dsp:cNvSpPr/>
      </dsp:nvSpPr>
      <dsp:spPr>
        <a:xfrm rot="5400000">
          <a:off x="4264085" y="359935"/>
          <a:ext cx="2734248" cy="2734248"/>
        </a:xfrm>
        <a:prstGeom prst="pieWedge">
          <a:avLst/>
        </a:prstGeom>
        <a:solidFill>
          <a:schemeClr val="accent5">
            <a:hueOff val="-501937"/>
            <a:satOff val="-3473"/>
            <a:lumOff val="-111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2:</a:t>
          </a:r>
        </a:p>
        <a:p>
          <a:pPr marL="0" lvl="0" indent="0" algn="ctr" defTabSz="889000">
            <a:lnSpc>
              <a:spcPct val="90000"/>
            </a:lnSpc>
            <a:spcBef>
              <a:spcPct val="0"/>
            </a:spcBef>
            <a:spcAft>
              <a:spcPct val="35000"/>
            </a:spcAft>
            <a:buNone/>
          </a:pPr>
          <a:r>
            <a:rPr lang="en-GB" sz="2000" kern="1200" dirty="0"/>
            <a:t>Addressing Trauma </a:t>
          </a:r>
        </a:p>
      </dsp:txBody>
      <dsp:txXfrm rot="-5400000">
        <a:off x="4264085" y="1160778"/>
        <a:ext cx="1933405" cy="1933405"/>
      </dsp:txXfrm>
    </dsp:sp>
    <dsp:sp modelId="{86E63A59-05D8-074B-BD29-1BF7648E4E3E}">
      <dsp:nvSpPr>
        <dsp:cNvPr id="0" name=""/>
        <dsp:cNvSpPr/>
      </dsp:nvSpPr>
      <dsp:spPr>
        <a:xfrm rot="10800000">
          <a:off x="4264085" y="3220477"/>
          <a:ext cx="2734248" cy="2734248"/>
        </a:xfrm>
        <a:prstGeom prst="pieWedge">
          <a:avLst/>
        </a:prstGeom>
        <a:solidFill>
          <a:schemeClr val="accent5">
            <a:hueOff val="-1003873"/>
            <a:satOff val="-6947"/>
            <a:lumOff val="-222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3:</a:t>
          </a:r>
        </a:p>
        <a:p>
          <a:pPr marL="0" lvl="0" indent="0" algn="ctr" defTabSz="889000">
            <a:lnSpc>
              <a:spcPct val="90000"/>
            </a:lnSpc>
            <a:spcBef>
              <a:spcPct val="0"/>
            </a:spcBef>
            <a:spcAft>
              <a:spcPct val="35000"/>
            </a:spcAft>
            <a:buNone/>
          </a:pPr>
          <a:r>
            <a:rPr lang="en-US" sz="2000" kern="1200" dirty="0"/>
            <a:t>Living Life, Trusting Self, Reaching Individual Goal</a:t>
          </a:r>
          <a:endParaRPr lang="en-GB" sz="2000" kern="1200" dirty="0"/>
        </a:p>
      </dsp:txBody>
      <dsp:txXfrm rot="10800000">
        <a:off x="4264085" y="3220477"/>
        <a:ext cx="1933405" cy="1933405"/>
      </dsp:txXfrm>
    </dsp:sp>
    <dsp:sp modelId="{20DAAE15-230B-FC48-8F2B-F60629572F11}">
      <dsp:nvSpPr>
        <dsp:cNvPr id="0" name=""/>
        <dsp:cNvSpPr/>
      </dsp:nvSpPr>
      <dsp:spPr>
        <a:xfrm rot="16200000">
          <a:off x="1403544" y="3220477"/>
          <a:ext cx="2734248" cy="2734248"/>
        </a:xfrm>
        <a:prstGeom prst="pieWedge">
          <a:avLst/>
        </a:prstGeom>
        <a:solidFill>
          <a:schemeClr val="accent5">
            <a:hueOff val="-1505810"/>
            <a:satOff val="-10420"/>
            <a:lumOff val="-33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4:</a:t>
          </a:r>
        </a:p>
        <a:p>
          <a:pPr marL="0" lvl="0" indent="0" algn="ctr" defTabSz="889000">
            <a:lnSpc>
              <a:spcPct val="90000"/>
            </a:lnSpc>
            <a:spcBef>
              <a:spcPct val="0"/>
            </a:spcBef>
            <a:spcAft>
              <a:spcPct val="35000"/>
            </a:spcAft>
            <a:buNone/>
          </a:pPr>
          <a:r>
            <a:rPr lang="en-US" sz="2000" kern="1200" dirty="0"/>
            <a:t>Deeper meaning through spiritual existence </a:t>
          </a:r>
          <a:endParaRPr lang="en-GB" sz="2000" kern="1200" dirty="0"/>
        </a:p>
      </dsp:txBody>
      <dsp:txXfrm rot="5400000">
        <a:off x="2204387" y="3220477"/>
        <a:ext cx="1933405" cy="1933405"/>
      </dsp:txXfrm>
    </dsp:sp>
    <dsp:sp modelId="{75C235BA-959B-0F4D-8EFA-57EA18739B53}">
      <dsp:nvSpPr>
        <dsp:cNvPr id="0" name=""/>
        <dsp:cNvSpPr/>
      </dsp:nvSpPr>
      <dsp:spPr>
        <a:xfrm>
          <a:off x="3728918" y="2589011"/>
          <a:ext cx="944041" cy="820905"/>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49F8ACD-30A9-C844-9A1A-923ED2DFA337}">
      <dsp:nvSpPr>
        <dsp:cNvPr id="0" name=""/>
        <dsp:cNvSpPr/>
      </dsp:nvSpPr>
      <dsp:spPr>
        <a:xfrm rot="10800000">
          <a:off x="3728918" y="2904744"/>
          <a:ext cx="944041" cy="820905"/>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E4F76-0D90-084C-AB7F-D6188A838CD2}">
      <dsp:nvSpPr>
        <dsp:cNvPr id="0" name=""/>
        <dsp:cNvSpPr/>
      </dsp:nvSpPr>
      <dsp:spPr>
        <a:xfrm>
          <a:off x="0" y="570602"/>
          <a:ext cx="3119442" cy="2020691"/>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Reduce problem behaviours </a:t>
          </a:r>
        </a:p>
        <a:p>
          <a:pPr marL="228600" lvl="1" indent="-228600" algn="l" defTabSz="889000">
            <a:lnSpc>
              <a:spcPct val="90000"/>
            </a:lnSpc>
            <a:spcBef>
              <a:spcPct val="0"/>
            </a:spcBef>
            <a:spcAft>
              <a:spcPct val="15000"/>
            </a:spcAft>
            <a:buChar char="•"/>
          </a:pPr>
          <a:r>
            <a:rPr lang="en-GB" sz="2000" kern="1200" dirty="0"/>
            <a:t>Increase skills-based practice </a:t>
          </a:r>
        </a:p>
      </dsp:txBody>
      <dsp:txXfrm>
        <a:off x="44388" y="614990"/>
        <a:ext cx="2094833" cy="1426742"/>
      </dsp:txXfrm>
    </dsp:sp>
    <dsp:sp modelId="{87508A21-F202-3949-A226-53A5405E9613}">
      <dsp:nvSpPr>
        <dsp:cNvPr id="0" name=""/>
        <dsp:cNvSpPr/>
      </dsp:nvSpPr>
      <dsp:spPr>
        <a:xfrm>
          <a:off x="1403544" y="359935"/>
          <a:ext cx="2734248" cy="2734248"/>
        </a:xfrm>
        <a:prstGeom prst="pieWedg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1:</a:t>
          </a:r>
        </a:p>
        <a:p>
          <a:pPr marL="0" lvl="0" indent="0" algn="ctr" defTabSz="889000">
            <a:lnSpc>
              <a:spcPct val="90000"/>
            </a:lnSpc>
            <a:spcBef>
              <a:spcPct val="0"/>
            </a:spcBef>
            <a:spcAft>
              <a:spcPct val="35000"/>
            </a:spcAft>
            <a:buNone/>
          </a:pPr>
          <a:r>
            <a:rPr lang="en-US" sz="2000" kern="1200" dirty="0"/>
            <a:t>Behavioural Stabilisation</a:t>
          </a:r>
          <a:endParaRPr lang="en-GB" sz="2000" kern="1200" dirty="0"/>
        </a:p>
      </dsp:txBody>
      <dsp:txXfrm>
        <a:off x="2204387" y="1160778"/>
        <a:ext cx="1933405" cy="1933405"/>
      </dsp:txXfrm>
    </dsp:sp>
    <dsp:sp modelId="{1AC1F57E-0971-B94B-90C9-76794694A691}">
      <dsp:nvSpPr>
        <dsp:cNvPr id="0" name=""/>
        <dsp:cNvSpPr/>
      </dsp:nvSpPr>
      <dsp:spPr>
        <a:xfrm rot="5400000">
          <a:off x="4264085" y="359935"/>
          <a:ext cx="2734248" cy="2734248"/>
        </a:xfrm>
        <a:prstGeom prst="pieWedge">
          <a:avLst/>
        </a:prstGeom>
        <a:solidFill>
          <a:schemeClr val="accent5">
            <a:hueOff val="-501937"/>
            <a:satOff val="-3473"/>
            <a:lumOff val="-111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2:</a:t>
          </a:r>
        </a:p>
        <a:p>
          <a:pPr marL="0" lvl="0" indent="0" algn="ctr" defTabSz="889000">
            <a:lnSpc>
              <a:spcPct val="90000"/>
            </a:lnSpc>
            <a:spcBef>
              <a:spcPct val="0"/>
            </a:spcBef>
            <a:spcAft>
              <a:spcPct val="35000"/>
            </a:spcAft>
            <a:buNone/>
          </a:pPr>
          <a:r>
            <a:rPr lang="en-GB" sz="2000" kern="1200" dirty="0"/>
            <a:t>Addressing Trauma </a:t>
          </a:r>
        </a:p>
      </dsp:txBody>
      <dsp:txXfrm rot="-5400000">
        <a:off x="4264085" y="1160778"/>
        <a:ext cx="1933405" cy="1933405"/>
      </dsp:txXfrm>
    </dsp:sp>
    <dsp:sp modelId="{86E63A59-05D8-074B-BD29-1BF7648E4E3E}">
      <dsp:nvSpPr>
        <dsp:cNvPr id="0" name=""/>
        <dsp:cNvSpPr/>
      </dsp:nvSpPr>
      <dsp:spPr>
        <a:xfrm rot="10800000">
          <a:off x="4264085" y="3220477"/>
          <a:ext cx="2734248" cy="2734248"/>
        </a:xfrm>
        <a:prstGeom prst="pieWedge">
          <a:avLst/>
        </a:prstGeom>
        <a:solidFill>
          <a:schemeClr val="accent5">
            <a:hueOff val="-1003873"/>
            <a:satOff val="-6947"/>
            <a:lumOff val="-222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3:</a:t>
          </a:r>
        </a:p>
        <a:p>
          <a:pPr marL="0" lvl="0" indent="0" algn="ctr" defTabSz="889000">
            <a:lnSpc>
              <a:spcPct val="90000"/>
            </a:lnSpc>
            <a:spcBef>
              <a:spcPct val="0"/>
            </a:spcBef>
            <a:spcAft>
              <a:spcPct val="35000"/>
            </a:spcAft>
            <a:buNone/>
          </a:pPr>
          <a:r>
            <a:rPr lang="en-US" sz="2000" kern="1200" dirty="0"/>
            <a:t>Living Life, Trusting Self, Reaching Individual Goal</a:t>
          </a:r>
          <a:endParaRPr lang="en-GB" sz="2000" kern="1200" dirty="0"/>
        </a:p>
      </dsp:txBody>
      <dsp:txXfrm rot="10800000">
        <a:off x="4264085" y="3220477"/>
        <a:ext cx="1933405" cy="1933405"/>
      </dsp:txXfrm>
    </dsp:sp>
    <dsp:sp modelId="{20DAAE15-230B-FC48-8F2B-F60629572F11}">
      <dsp:nvSpPr>
        <dsp:cNvPr id="0" name=""/>
        <dsp:cNvSpPr/>
      </dsp:nvSpPr>
      <dsp:spPr>
        <a:xfrm rot="16200000">
          <a:off x="1403544" y="3220477"/>
          <a:ext cx="2734248" cy="2734248"/>
        </a:xfrm>
        <a:prstGeom prst="pieWedge">
          <a:avLst/>
        </a:prstGeom>
        <a:solidFill>
          <a:schemeClr val="accent5">
            <a:hueOff val="-1505810"/>
            <a:satOff val="-10420"/>
            <a:lumOff val="-33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4:</a:t>
          </a:r>
        </a:p>
        <a:p>
          <a:pPr marL="0" lvl="0" indent="0" algn="ctr" defTabSz="889000">
            <a:lnSpc>
              <a:spcPct val="90000"/>
            </a:lnSpc>
            <a:spcBef>
              <a:spcPct val="0"/>
            </a:spcBef>
            <a:spcAft>
              <a:spcPct val="35000"/>
            </a:spcAft>
            <a:buNone/>
          </a:pPr>
          <a:r>
            <a:rPr lang="en-US" sz="2000" kern="1200" dirty="0"/>
            <a:t>Deeper meaning through spiritual existence </a:t>
          </a:r>
          <a:endParaRPr lang="en-GB" sz="2000" kern="1200" dirty="0"/>
        </a:p>
      </dsp:txBody>
      <dsp:txXfrm rot="5400000">
        <a:off x="2204387" y="3220477"/>
        <a:ext cx="1933405" cy="1933405"/>
      </dsp:txXfrm>
    </dsp:sp>
    <dsp:sp modelId="{75C235BA-959B-0F4D-8EFA-57EA18739B53}">
      <dsp:nvSpPr>
        <dsp:cNvPr id="0" name=""/>
        <dsp:cNvSpPr/>
      </dsp:nvSpPr>
      <dsp:spPr>
        <a:xfrm>
          <a:off x="3728918" y="2589011"/>
          <a:ext cx="944041" cy="820905"/>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49F8ACD-30A9-C844-9A1A-923ED2DFA337}">
      <dsp:nvSpPr>
        <dsp:cNvPr id="0" name=""/>
        <dsp:cNvSpPr/>
      </dsp:nvSpPr>
      <dsp:spPr>
        <a:xfrm rot="10800000">
          <a:off x="3728918" y="2904744"/>
          <a:ext cx="944041" cy="820905"/>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9CD16-0E41-CC42-AF47-AD70D96E0D68}">
      <dsp:nvSpPr>
        <dsp:cNvPr id="0" name=""/>
        <dsp:cNvSpPr/>
      </dsp:nvSpPr>
      <dsp:spPr>
        <a:xfrm>
          <a:off x="5282435" y="530088"/>
          <a:ext cx="3119442" cy="2020691"/>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Reduce traumatic related  symptoms </a:t>
          </a:r>
        </a:p>
      </dsp:txBody>
      <dsp:txXfrm>
        <a:off x="6262656" y="574476"/>
        <a:ext cx="2094833" cy="1426742"/>
      </dsp:txXfrm>
    </dsp:sp>
    <dsp:sp modelId="{7B2E4F76-0D90-084C-AB7F-D6188A838CD2}">
      <dsp:nvSpPr>
        <dsp:cNvPr id="0" name=""/>
        <dsp:cNvSpPr/>
      </dsp:nvSpPr>
      <dsp:spPr>
        <a:xfrm>
          <a:off x="0" y="570602"/>
          <a:ext cx="3119442" cy="2020691"/>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Reduce problem behaviours </a:t>
          </a:r>
        </a:p>
        <a:p>
          <a:pPr marL="228600" lvl="1" indent="-228600" algn="l" defTabSz="889000">
            <a:lnSpc>
              <a:spcPct val="90000"/>
            </a:lnSpc>
            <a:spcBef>
              <a:spcPct val="0"/>
            </a:spcBef>
            <a:spcAft>
              <a:spcPct val="15000"/>
            </a:spcAft>
            <a:buChar char="•"/>
          </a:pPr>
          <a:r>
            <a:rPr lang="en-GB" sz="2000" kern="1200" dirty="0"/>
            <a:t>Increase skills-based practice </a:t>
          </a:r>
        </a:p>
      </dsp:txBody>
      <dsp:txXfrm>
        <a:off x="44388" y="614990"/>
        <a:ext cx="2094833" cy="1426742"/>
      </dsp:txXfrm>
    </dsp:sp>
    <dsp:sp modelId="{87508A21-F202-3949-A226-53A5405E9613}">
      <dsp:nvSpPr>
        <dsp:cNvPr id="0" name=""/>
        <dsp:cNvSpPr/>
      </dsp:nvSpPr>
      <dsp:spPr>
        <a:xfrm>
          <a:off x="1403544" y="359935"/>
          <a:ext cx="2734248" cy="2734248"/>
        </a:xfrm>
        <a:prstGeom prst="pieWedg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1:</a:t>
          </a:r>
        </a:p>
        <a:p>
          <a:pPr marL="0" lvl="0" indent="0" algn="ctr" defTabSz="889000">
            <a:lnSpc>
              <a:spcPct val="90000"/>
            </a:lnSpc>
            <a:spcBef>
              <a:spcPct val="0"/>
            </a:spcBef>
            <a:spcAft>
              <a:spcPct val="35000"/>
            </a:spcAft>
            <a:buNone/>
          </a:pPr>
          <a:r>
            <a:rPr lang="en-US" sz="2000" kern="1200" dirty="0"/>
            <a:t>Behavioural Stabilisation</a:t>
          </a:r>
          <a:endParaRPr lang="en-GB" sz="2000" kern="1200" dirty="0"/>
        </a:p>
      </dsp:txBody>
      <dsp:txXfrm>
        <a:off x="2204387" y="1160778"/>
        <a:ext cx="1933405" cy="1933405"/>
      </dsp:txXfrm>
    </dsp:sp>
    <dsp:sp modelId="{1AC1F57E-0971-B94B-90C9-76794694A691}">
      <dsp:nvSpPr>
        <dsp:cNvPr id="0" name=""/>
        <dsp:cNvSpPr/>
      </dsp:nvSpPr>
      <dsp:spPr>
        <a:xfrm rot="5400000">
          <a:off x="4264085" y="359935"/>
          <a:ext cx="2734248" cy="2734248"/>
        </a:xfrm>
        <a:prstGeom prst="pieWedge">
          <a:avLst/>
        </a:prstGeom>
        <a:solidFill>
          <a:schemeClr val="accent5">
            <a:hueOff val="-501937"/>
            <a:satOff val="-3473"/>
            <a:lumOff val="-111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2:</a:t>
          </a:r>
        </a:p>
        <a:p>
          <a:pPr marL="0" lvl="0" indent="0" algn="ctr" defTabSz="889000">
            <a:lnSpc>
              <a:spcPct val="90000"/>
            </a:lnSpc>
            <a:spcBef>
              <a:spcPct val="0"/>
            </a:spcBef>
            <a:spcAft>
              <a:spcPct val="35000"/>
            </a:spcAft>
            <a:buNone/>
          </a:pPr>
          <a:r>
            <a:rPr lang="en-GB" sz="2000" kern="1200" dirty="0"/>
            <a:t>Addressing Trauma </a:t>
          </a:r>
        </a:p>
      </dsp:txBody>
      <dsp:txXfrm rot="-5400000">
        <a:off x="4264085" y="1160778"/>
        <a:ext cx="1933405" cy="1933405"/>
      </dsp:txXfrm>
    </dsp:sp>
    <dsp:sp modelId="{86E63A59-05D8-074B-BD29-1BF7648E4E3E}">
      <dsp:nvSpPr>
        <dsp:cNvPr id="0" name=""/>
        <dsp:cNvSpPr/>
      </dsp:nvSpPr>
      <dsp:spPr>
        <a:xfrm rot="10800000">
          <a:off x="4264085" y="3220477"/>
          <a:ext cx="2734248" cy="2734248"/>
        </a:xfrm>
        <a:prstGeom prst="pieWedge">
          <a:avLst/>
        </a:prstGeom>
        <a:solidFill>
          <a:schemeClr val="accent5">
            <a:hueOff val="-1003873"/>
            <a:satOff val="-6947"/>
            <a:lumOff val="-222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3:</a:t>
          </a:r>
        </a:p>
        <a:p>
          <a:pPr marL="0" lvl="0" indent="0" algn="ctr" defTabSz="889000">
            <a:lnSpc>
              <a:spcPct val="90000"/>
            </a:lnSpc>
            <a:spcBef>
              <a:spcPct val="0"/>
            </a:spcBef>
            <a:spcAft>
              <a:spcPct val="35000"/>
            </a:spcAft>
            <a:buNone/>
          </a:pPr>
          <a:r>
            <a:rPr lang="en-US" sz="2000" kern="1200" dirty="0"/>
            <a:t>Living Life, Trusting Self, Reaching Individual Goal</a:t>
          </a:r>
          <a:endParaRPr lang="en-GB" sz="2000" kern="1200" dirty="0"/>
        </a:p>
      </dsp:txBody>
      <dsp:txXfrm rot="10800000">
        <a:off x="4264085" y="3220477"/>
        <a:ext cx="1933405" cy="1933405"/>
      </dsp:txXfrm>
    </dsp:sp>
    <dsp:sp modelId="{20DAAE15-230B-FC48-8F2B-F60629572F11}">
      <dsp:nvSpPr>
        <dsp:cNvPr id="0" name=""/>
        <dsp:cNvSpPr/>
      </dsp:nvSpPr>
      <dsp:spPr>
        <a:xfrm rot="16200000">
          <a:off x="1403544" y="3220477"/>
          <a:ext cx="2734248" cy="2734248"/>
        </a:xfrm>
        <a:prstGeom prst="pieWedge">
          <a:avLst/>
        </a:prstGeom>
        <a:solidFill>
          <a:schemeClr val="accent5">
            <a:hueOff val="-1505810"/>
            <a:satOff val="-10420"/>
            <a:lumOff val="-33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4:</a:t>
          </a:r>
        </a:p>
        <a:p>
          <a:pPr marL="0" lvl="0" indent="0" algn="ctr" defTabSz="889000">
            <a:lnSpc>
              <a:spcPct val="90000"/>
            </a:lnSpc>
            <a:spcBef>
              <a:spcPct val="0"/>
            </a:spcBef>
            <a:spcAft>
              <a:spcPct val="35000"/>
            </a:spcAft>
            <a:buNone/>
          </a:pPr>
          <a:r>
            <a:rPr lang="en-US" sz="2000" kern="1200" dirty="0"/>
            <a:t>Deeper meaning through spiritual existence </a:t>
          </a:r>
          <a:endParaRPr lang="en-GB" sz="2000" kern="1200" dirty="0"/>
        </a:p>
      </dsp:txBody>
      <dsp:txXfrm rot="5400000">
        <a:off x="2204387" y="3220477"/>
        <a:ext cx="1933405" cy="1933405"/>
      </dsp:txXfrm>
    </dsp:sp>
    <dsp:sp modelId="{75C235BA-959B-0F4D-8EFA-57EA18739B53}">
      <dsp:nvSpPr>
        <dsp:cNvPr id="0" name=""/>
        <dsp:cNvSpPr/>
      </dsp:nvSpPr>
      <dsp:spPr>
        <a:xfrm>
          <a:off x="3728918" y="2589011"/>
          <a:ext cx="944041" cy="820905"/>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49F8ACD-30A9-C844-9A1A-923ED2DFA337}">
      <dsp:nvSpPr>
        <dsp:cNvPr id="0" name=""/>
        <dsp:cNvSpPr/>
      </dsp:nvSpPr>
      <dsp:spPr>
        <a:xfrm rot="10800000">
          <a:off x="3728918" y="2904744"/>
          <a:ext cx="944041" cy="820905"/>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9CD16-0E41-CC42-AF47-AD70D96E0D68}">
      <dsp:nvSpPr>
        <dsp:cNvPr id="0" name=""/>
        <dsp:cNvSpPr/>
      </dsp:nvSpPr>
      <dsp:spPr>
        <a:xfrm>
          <a:off x="5282435" y="530088"/>
          <a:ext cx="3119442" cy="2020691"/>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Reduce traumatic related  symptoms </a:t>
          </a:r>
        </a:p>
      </dsp:txBody>
      <dsp:txXfrm>
        <a:off x="6262656" y="574476"/>
        <a:ext cx="2094833" cy="1426742"/>
      </dsp:txXfrm>
    </dsp:sp>
    <dsp:sp modelId="{7B2E4F76-0D90-084C-AB7F-D6188A838CD2}">
      <dsp:nvSpPr>
        <dsp:cNvPr id="0" name=""/>
        <dsp:cNvSpPr/>
      </dsp:nvSpPr>
      <dsp:spPr>
        <a:xfrm>
          <a:off x="0" y="570602"/>
          <a:ext cx="3119442" cy="2020691"/>
        </a:xfrm>
        <a:prstGeom prst="roundRect">
          <a:avLst>
            <a:gd name="adj" fmla="val 10000"/>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Reduce problem behaviours </a:t>
          </a:r>
        </a:p>
        <a:p>
          <a:pPr marL="228600" lvl="1" indent="-228600" algn="l" defTabSz="889000">
            <a:lnSpc>
              <a:spcPct val="90000"/>
            </a:lnSpc>
            <a:spcBef>
              <a:spcPct val="0"/>
            </a:spcBef>
            <a:spcAft>
              <a:spcPct val="15000"/>
            </a:spcAft>
            <a:buChar char="•"/>
          </a:pPr>
          <a:r>
            <a:rPr lang="en-GB" sz="2000" kern="1200" dirty="0"/>
            <a:t>Increase skills-based practice </a:t>
          </a:r>
        </a:p>
      </dsp:txBody>
      <dsp:txXfrm>
        <a:off x="44388" y="614990"/>
        <a:ext cx="2094833" cy="1426742"/>
      </dsp:txXfrm>
    </dsp:sp>
    <dsp:sp modelId="{87508A21-F202-3949-A226-53A5405E9613}">
      <dsp:nvSpPr>
        <dsp:cNvPr id="0" name=""/>
        <dsp:cNvSpPr/>
      </dsp:nvSpPr>
      <dsp:spPr>
        <a:xfrm>
          <a:off x="1403544" y="359935"/>
          <a:ext cx="2734248" cy="2734248"/>
        </a:xfrm>
        <a:prstGeom prst="pieWedg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1:</a:t>
          </a:r>
        </a:p>
        <a:p>
          <a:pPr marL="0" lvl="0" indent="0" algn="ctr" defTabSz="889000">
            <a:lnSpc>
              <a:spcPct val="90000"/>
            </a:lnSpc>
            <a:spcBef>
              <a:spcPct val="0"/>
            </a:spcBef>
            <a:spcAft>
              <a:spcPct val="35000"/>
            </a:spcAft>
            <a:buNone/>
          </a:pPr>
          <a:r>
            <a:rPr lang="en-US" sz="2000" kern="1200" dirty="0"/>
            <a:t>Behavioural Stabilisation</a:t>
          </a:r>
          <a:endParaRPr lang="en-GB" sz="2000" kern="1200" dirty="0"/>
        </a:p>
      </dsp:txBody>
      <dsp:txXfrm>
        <a:off x="2204387" y="1160778"/>
        <a:ext cx="1933405" cy="1933405"/>
      </dsp:txXfrm>
    </dsp:sp>
    <dsp:sp modelId="{1AC1F57E-0971-B94B-90C9-76794694A691}">
      <dsp:nvSpPr>
        <dsp:cNvPr id="0" name=""/>
        <dsp:cNvSpPr/>
      </dsp:nvSpPr>
      <dsp:spPr>
        <a:xfrm rot="5400000">
          <a:off x="4264085" y="359935"/>
          <a:ext cx="2734248" cy="2734248"/>
        </a:xfrm>
        <a:prstGeom prst="pieWedge">
          <a:avLst/>
        </a:prstGeom>
        <a:solidFill>
          <a:schemeClr val="accent5">
            <a:hueOff val="-501937"/>
            <a:satOff val="-3473"/>
            <a:lumOff val="-111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2:</a:t>
          </a:r>
        </a:p>
        <a:p>
          <a:pPr marL="0" lvl="0" indent="0" algn="ctr" defTabSz="889000">
            <a:lnSpc>
              <a:spcPct val="90000"/>
            </a:lnSpc>
            <a:spcBef>
              <a:spcPct val="0"/>
            </a:spcBef>
            <a:spcAft>
              <a:spcPct val="35000"/>
            </a:spcAft>
            <a:buNone/>
          </a:pPr>
          <a:r>
            <a:rPr lang="en-GB" sz="2000" kern="1200" dirty="0"/>
            <a:t>Addressing Trauma </a:t>
          </a:r>
        </a:p>
      </dsp:txBody>
      <dsp:txXfrm rot="-5400000">
        <a:off x="4264085" y="1160778"/>
        <a:ext cx="1933405" cy="1933405"/>
      </dsp:txXfrm>
    </dsp:sp>
    <dsp:sp modelId="{86E63A59-05D8-074B-BD29-1BF7648E4E3E}">
      <dsp:nvSpPr>
        <dsp:cNvPr id="0" name=""/>
        <dsp:cNvSpPr/>
      </dsp:nvSpPr>
      <dsp:spPr>
        <a:xfrm rot="10800000">
          <a:off x="4264085" y="3220477"/>
          <a:ext cx="2734248" cy="2734248"/>
        </a:xfrm>
        <a:prstGeom prst="pieWedge">
          <a:avLst/>
        </a:prstGeom>
        <a:solidFill>
          <a:schemeClr val="accent5">
            <a:hueOff val="-1003873"/>
            <a:satOff val="-6947"/>
            <a:lumOff val="-222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3:</a:t>
          </a:r>
        </a:p>
        <a:p>
          <a:pPr marL="0" lvl="0" indent="0" algn="ctr" defTabSz="889000">
            <a:lnSpc>
              <a:spcPct val="90000"/>
            </a:lnSpc>
            <a:spcBef>
              <a:spcPct val="0"/>
            </a:spcBef>
            <a:spcAft>
              <a:spcPct val="35000"/>
            </a:spcAft>
            <a:buNone/>
          </a:pPr>
          <a:r>
            <a:rPr lang="en-US" sz="2000" kern="1200" dirty="0"/>
            <a:t>Living Life, Trusting Self, Reaching Individual Goal</a:t>
          </a:r>
          <a:endParaRPr lang="en-GB" sz="2000" kern="1200" dirty="0"/>
        </a:p>
      </dsp:txBody>
      <dsp:txXfrm rot="10800000">
        <a:off x="4264085" y="3220477"/>
        <a:ext cx="1933405" cy="1933405"/>
      </dsp:txXfrm>
    </dsp:sp>
    <dsp:sp modelId="{20DAAE15-230B-FC48-8F2B-F60629572F11}">
      <dsp:nvSpPr>
        <dsp:cNvPr id="0" name=""/>
        <dsp:cNvSpPr/>
      </dsp:nvSpPr>
      <dsp:spPr>
        <a:xfrm rot="16200000">
          <a:off x="1403544" y="3220477"/>
          <a:ext cx="2734248" cy="2734248"/>
        </a:xfrm>
        <a:prstGeom prst="pieWedge">
          <a:avLst/>
        </a:prstGeom>
        <a:solidFill>
          <a:schemeClr val="accent5">
            <a:hueOff val="-1505810"/>
            <a:satOff val="-10420"/>
            <a:lumOff val="-33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Stage 4:</a:t>
          </a:r>
        </a:p>
        <a:p>
          <a:pPr marL="0" lvl="0" indent="0" algn="ctr" defTabSz="889000">
            <a:lnSpc>
              <a:spcPct val="90000"/>
            </a:lnSpc>
            <a:spcBef>
              <a:spcPct val="0"/>
            </a:spcBef>
            <a:spcAft>
              <a:spcPct val="35000"/>
            </a:spcAft>
            <a:buNone/>
          </a:pPr>
          <a:r>
            <a:rPr lang="en-US" sz="2000" kern="1200" dirty="0"/>
            <a:t>Deeper meaning through spiritual existence </a:t>
          </a:r>
          <a:endParaRPr lang="en-GB" sz="2000" kern="1200" dirty="0"/>
        </a:p>
      </dsp:txBody>
      <dsp:txXfrm rot="5400000">
        <a:off x="2204387" y="3220477"/>
        <a:ext cx="1933405" cy="1933405"/>
      </dsp:txXfrm>
    </dsp:sp>
    <dsp:sp modelId="{75C235BA-959B-0F4D-8EFA-57EA18739B53}">
      <dsp:nvSpPr>
        <dsp:cNvPr id="0" name=""/>
        <dsp:cNvSpPr/>
      </dsp:nvSpPr>
      <dsp:spPr>
        <a:xfrm>
          <a:off x="3728918" y="2589011"/>
          <a:ext cx="944041" cy="820905"/>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49F8ACD-30A9-C844-9A1A-923ED2DFA337}">
      <dsp:nvSpPr>
        <dsp:cNvPr id="0" name=""/>
        <dsp:cNvSpPr/>
      </dsp:nvSpPr>
      <dsp:spPr>
        <a:xfrm rot="10800000">
          <a:off x="3728918" y="2904744"/>
          <a:ext cx="944041" cy="820905"/>
        </a:xfrm>
        <a:prstGeom prst="circularArrow">
          <a:avLst/>
        </a:prstGeom>
        <a:solidFill>
          <a:schemeClr val="accent5">
            <a:tint val="4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140E0-9AD8-D440-B8E0-CCD65F2A49A7}">
      <dsp:nvSpPr>
        <dsp:cNvPr id="0" name=""/>
        <dsp:cNvSpPr/>
      </dsp:nvSpPr>
      <dsp:spPr>
        <a:xfrm rot="5400000">
          <a:off x="-263454" y="265055"/>
          <a:ext cx="1756363" cy="1229454"/>
        </a:xfrm>
        <a:prstGeom prst="chevron">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1</a:t>
          </a:r>
        </a:p>
      </dsp:txBody>
      <dsp:txXfrm rot="-5400000">
        <a:off x="1" y="616327"/>
        <a:ext cx="1229454" cy="526909"/>
      </dsp:txXfrm>
    </dsp:sp>
    <dsp:sp modelId="{C98583CC-6A49-7140-8B42-9BAA8D3F9404}">
      <dsp:nvSpPr>
        <dsp:cNvPr id="0" name=""/>
        <dsp:cNvSpPr/>
      </dsp:nvSpPr>
      <dsp:spPr>
        <a:xfrm rot="5400000">
          <a:off x="4125181" y="-2894125"/>
          <a:ext cx="1141636" cy="6933089"/>
        </a:xfrm>
        <a:prstGeom prst="round2SameRect">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t>Life Threatening Behaviours</a:t>
          </a:r>
          <a:endParaRPr lang="en-GB" sz="2800" kern="1200" dirty="0"/>
        </a:p>
      </dsp:txBody>
      <dsp:txXfrm rot="-5400000">
        <a:off x="1229455" y="57331"/>
        <a:ext cx="6877359" cy="1030176"/>
      </dsp:txXfrm>
    </dsp:sp>
    <dsp:sp modelId="{C9E37186-F340-7447-A1C4-500DA221C10D}">
      <dsp:nvSpPr>
        <dsp:cNvPr id="0" name=""/>
        <dsp:cNvSpPr/>
      </dsp:nvSpPr>
      <dsp:spPr>
        <a:xfrm rot="5400000">
          <a:off x="-263454" y="1828909"/>
          <a:ext cx="1756363" cy="1229454"/>
        </a:xfrm>
        <a:prstGeom prst="chevron">
          <a:avLst/>
        </a:prstGeom>
        <a:solidFill>
          <a:schemeClr val="accent5">
            <a:hueOff val="-752905"/>
            <a:satOff val="-5210"/>
            <a:lumOff val="-1666"/>
            <a:alphaOff val="0"/>
          </a:schemeClr>
        </a:solidFill>
        <a:ln w="10795" cap="flat" cmpd="sng" algn="ctr">
          <a:solidFill>
            <a:schemeClr val="accent5">
              <a:hueOff val="-752905"/>
              <a:satOff val="-5210"/>
              <a:lumOff val="-166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2 </a:t>
          </a:r>
        </a:p>
      </dsp:txBody>
      <dsp:txXfrm rot="-5400000">
        <a:off x="1" y="2180181"/>
        <a:ext cx="1229454" cy="526909"/>
      </dsp:txXfrm>
    </dsp:sp>
    <dsp:sp modelId="{3E25FE30-F2AA-0C4C-B34B-44EA0AF64AD4}">
      <dsp:nvSpPr>
        <dsp:cNvPr id="0" name=""/>
        <dsp:cNvSpPr/>
      </dsp:nvSpPr>
      <dsp:spPr>
        <a:xfrm rot="5400000">
          <a:off x="4125181" y="-1330271"/>
          <a:ext cx="1141636" cy="6933089"/>
        </a:xfrm>
        <a:prstGeom prst="round2SameRect">
          <a:avLst/>
        </a:prstGeom>
        <a:solidFill>
          <a:schemeClr val="lt1">
            <a:alpha val="90000"/>
            <a:hueOff val="0"/>
            <a:satOff val="0"/>
            <a:lumOff val="0"/>
            <a:alphaOff val="0"/>
          </a:schemeClr>
        </a:solidFill>
        <a:ln w="10795" cap="flat" cmpd="sng" algn="ctr">
          <a:solidFill>
            <a:schemeClr val="accent5">
              <a:hueOff val="-752905"/>
              <a:satOff val="-5210"/>
              <a:lumOff val="-166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Therapy Interfering Behaviours</a:t>
          </a:r>
        </a:p>
      </dsp:txBody>
      <dsp:txXfrm rot="-5400000">
        <a:off x="1229455" y="1621185"/>
        <a:ext cx="6877359" cy="1030176"/>
      </dsp:txXfrm>
    </dsp:sp>
    <dsp:sp modelId="{57C131D3-D595-EA44-908B-6D8F2D133AC9}">
      <dsp:nvSpPr>
        <dsp:cNvPr id="0" name=""/>
        <dsp:cNvSpPr/>
      </dsp:nvSpPr>
      <dsp:spPr>
        <a:xfrm rot="5400000">
          <a:off x="-263454" y="3392762"/>
          <a:ext cx="1756363" cy="1229454"/>
        </a:xfrm>
        <a:prstGeom prst="chevron">
          <a:avLst/>
        </a:prstGeom>
        <a:solidFill>
          <a:schemeClr val="accent5">
            <a:hueOff val="-1505810"/>
            <a:satOff val="-10420"/>
            <a:lumOff val="-3332"/>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3</a:t>
          </a:r>
        </a:p>
      </dsp:txBody>
      <dsp:txXfrm rot="-5400000">
        <a:off x="1" y="3744034"/>
        <a:ext cx="1229454" cy="526909"/>
      </dsp:txXfrm>
    </dsp:sp>
    <dsp:sp modelId="{ED5EA213-FAA9-6F4E-A3C6-196344025860}">
      <dsp:nvSpPr>
        <dsp:cNvPr id="0" name=""/>
        <dsp:cNvSpPr/>
      </dsp:nvSpPr>
      <dsp:spPr>
        <a:xfrm rot="5400000">
          <a:off x="4125181" y="233581"/>
          <a:ext cx="1141636" cy="6933089"/>
        </a:xfrm>
        <a:prstGeom prst="round2SameRect">
          <a:avLst/>
        </a:prstGeom>
        <a:solidFill>
          <a:schemeClr val="lt1">
            <a:alpha val="90000"/>
            <a:hueOff val="0"/>
            <a:satOff val="0"/>
            <a:lumOff val="0"/>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Quality of Life Interfering Behaviour </a:t>
          </a:r>
        </a:p>
      </dsp:txBody>
      <dsp:txXfrm rot="-5400000">
        <a:off x="1229455" y="3185037"/>
        <a:ext cx="6877359" cy="103017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140E0-9AD8-D440-B8E0-CCD65F2A49A7}">
      <dsp:nvSpPr>
        <dsp:cNvPr id="0" name=""/>
        <dsp:cNvSpPr/>
      </dsp:nvSpPr>
      <dsp:spPr>
        <a:xfrm rot="5400000">
          <a:off x="-263454" y="265055"/>
          <a:ext cx="1756363" cy="1229454"/>
        </a:xfrm>
        <a:prstGeom prst="chevron">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1</a:t>
          </a:r>
        </a:p>
      </dsp:txBody>
      <dsp:txXfrm rot="-5400000">
        <a:off x="1" y="616327"/>
        <a:ext cx="1229454" cy="526909"/>
      </dsp:txXfrm>
    </dsp:sp>
    <dsp:sp modelId="{C98583CC-6A49-7140-8B42-9BAA8D3F9404}">
      <dsp:nvSpPr>
        <dsp:cNvPr id="0" name=""/>
        <dsp:cNvSpPr/>
      </dsp:nvSpPr>
      <dsp:spPr>
        <a:xfrm rot="5400000">
          <a:off x="4125181" y="-2894125"/>
          <a:ext cx="1141636" cy="6933089"/>
        </a:xfrm>
        <a:prstGeom prst="round2SameRect">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t>Life Threatening Behaviours</a:t>
          </a:r>
          <a:endParaRPr lang="en-GB" sz="2800" kern="1200" dirty="0"/>
        </a:p>
      </dsp:txBody>
      <dsp:txXfrm rot="-5400000">
        <a:off x="1229455" y="57331"/>
        <a:ext cx="6877359" cy="1030176"/>
      </dsp:txXfrm>
    </dsp:sp>
    <dsp:sp modelId="{C9E37186-F340-7447-A1C4-500DA221C10D}">
      <dsp:nvSpPr>
        <dsp:cNvPr id="0" name=""/>
        <dsp:cNvSpPr/>
      </dsp:nvSpPr>
      <dsp:spPr>
        <a:xfrm rot="5400000">
          <a:off x="-263454" y="1828909"/>
          <a:ext cx="1756363" cy="1229454"/>
        </a:xfrm>
        <a:prstGeom prst="chevron">
          <a:avLst/>
        </a:prstGeom>
        <a:solidFill>
          <a:schemeClr val="accent5">
            <a:hueOff val="-752905"/>
            <a:satOff val="-5210"/>
            <a:lumOff val="-1666"/>
            <a:alphaOff val="0"/>
          </a:schemeClr>
        </a:solidFill>
        <a:ln w="10795" cap="flat" cmpd="sng" algn="ctr">
          <a:solidFill>
            <a:schemeClr val="accent5">
              <a:hueOff val="-752905"/>
              <a:satOff val="-5210"/>
              <a:lumOff val="-166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2 </a:t>
          </a:r>
        </a:p>
      </dsp:txBody>
      <dsp:txXfrm rot="-5400000">
        <a:off x="1" y="2180181"/>
        <a:ext cx="1229454" cy="526909"/>
      </dsp:txXfrm>
    </dsp:sp>
    <dsp:sp modelId="{3E25FE30-F2AA-0C4C-B34B-44EA0AF64AD4}">
      <dsp:nvSpPr>
        <dsp:cNvPr id="0" name=""/>
        <dsp:cNvSpPr/>
      </dsp:nvSpPr>
      <dsp:spPr>
        <a:xfrm rot="5400000">
          <a:off x="4125181" y="-1330271"/>
          <a:ext cx="1141636" cy="6933089"/>
        </a:xfrm>
        <a:prstGeom prst="round2SameRect">
          <a:avLst/>
        </a:prstGeom>
        <a:solidFill>
          <a:schemeClr val="lt1">
            <a:alpha val="90000"/>
            <a:hueOff val="0"/>
            <a:satOff val="0"/>
            <a:lumOff val="0"/>
            <a:alphaOff val="0"/>
          </a:schemeClr>
        </a:solidFill>
        <a:ln w="10795" cap="flat" cmpd="sng" algn="ctr">
          <a:solidFill>
            <a:schemeClr val="accent5">
              <a:hueOff val="-752905"/>
              <a:satOff val="-5210"/>
              <a:lumOff val="-166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Therapy Interfering Behaviours</a:t>
          </a:r>
        </a:p>
      </dsp:txBody>
      <dsp:txXfrm rot="-5400000">
        <a:off x="1229455" y="1621185"/>
        <a:ext cx="6877359" cy="1030176"/>
      </dsp:txXfrm>
    </dsp:sp>
    <dsp:sp modelId="{57C131D3-D595-EA44-908B-6D8F2D133AC9}">
      <dsp:nvSpPr>
        <dsp:cNvPr id="0" name=""/>
        <dsp:cNvSpPr/>
      </dsp:nvSpPr>
      <dsp:spPr>
        <a:xfrm rot="5400000">
          <a:off x="-263454" y="3392762"/>
          <a:ext cx="1756363" cy="1229454"/>
        </a:xfrm>
        <a:prstGeom prst="chevron">
          <a:avLst/>
        </a:prstGeom>
        <a:solidFill>
          <a:schemeClr val="accent5">
            <a:hueOff val="-1505810"/>
            <a:satOff val="-10420"/>
            <a:lumOff val="-3332"/>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3</a:t>
          </a:r>
        </a:p>
      </dsp:txBody>
      <dsp:txXfrm rot="-5400000">
        <a:off x="1" y="3744034"/>
        <a:ext cx="1229454" cy="526909"/>
      </dsp:txXfrm>
    </dsp:sp>
    <dsp:sp modelId="{ED5EA213-FAA9-6F4E-A3C6-196344025860}">
      <dsp:nvSpPr>
        <dsp:cNvPr id="0" name=""/>
        <dsp:cNvSpPr/>
      </dsp:nvSpPr>
      <dsp:spPr>
        <a:xfrm rot="5400000">
          <a:off x="4125181" y="233581"/>
          <a:ext cx="1141636" cy="6933089"/>
        </a:xfrm>
        <a:prstGeom prst="round2SameRect">
          <a:avLst/>
        </a:prstGeom>
        <a:solidFill>
          <a:schemeClr val="lt1">
            <a:alpha val="90000"/>
            <a:hueOff val="0"/>
            <a:satOff val="0"/>
            <a:lumOff val="0"/>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Quality of Life Interfering Behaviour </a:t>
          </a:r>
        </a:p>
      </dsp:txBody>
      <dsp:txXfrm rot="-5400000">
        <a:off x="1229455" y="3185037"/>
        <a:ext cx="6877359" cy="10301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140E0-9AD8-D440-B8E0-CCD65F2A49A7}">
      <dsp:nvSpPr>
        <dsp:cNvPr id="0" name=""/>
        <dsp:cNvSpPr/>
      </dsp:nvSpPr>
      <dsp:spPr>
        <a:xfrm rot="5400000">
          <a:off x="-263454" y="265055"/>
          <a:ext cx="1756363" cy="1229454"/>
        </a:xfrm>
        <a:prstGeom prst="chevron">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1</a:t>
          </a:r>
        </a:p>
      </dsp:txBody>
      <dsp:txXfrm rot="-5400000">
        <a:off x="1" y="616327"/>
        <a:ext cx="1229454" cy="526909"/>
      </dsp:txXfrm>
    </dsp:sp>
    <dsp:sp modelId="{C98583CC-6A49-7140-8B42-9BAA8D3F9404}">
      <dsp:nvSpPr>
        <dsp:cNvPr id="0" name=""/>
        <dsp:cNvSpPr/>
      </dsp:nvSpPr>
      <dsp:spPr>
        <a:xfrm rot="5400000">
          <a:off x="4125181" y="-2894125"/>
          <a:ext cx="1141636" cy="6933089"/>
        </a:xfrm>
        <a:prstGeom prst="round2SameRect">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t>Life Threatening Behaviours</a:t>
          </a:r>
          <a:endParaRPr lang="en-GB" sz="2800" kern="1200" dirty="0"/>
        </a:p>
      </dsp:txBody>
      <dsp:txXfrm rot="-5400000">
        <a:off x="1229455" y="57331"/>
        <a:ext cx="6877359" cy="1030176"/>
      </dsp:txXfrm>
    </dsp:sp>
    <dsp:sp modelId="{C9E37186-F340-7447-A1C4-500DA221C10D}">
      <dsp:nvSpPr>
        <dsp:cNvPr id="0" name=""/>
        <dsp:cNvSpPr/>
      </dsp:nvSpPr>
      <dsp:spPr>
        <a:xfrm rot="5400000">
          <a:off x="-263454" y="1828909"/>
          <a:ext cx="1756363" cy="1229454"/>
        </a:xfrm>
        <a:prstGeom prst="chevron">
          <a:avLst/>
        </a:prstGeom>
        <a:solidFill>
          <a:schemeClr val="accent5">
            <a:hueOff val="-752905"/>
            <a:satOff val="-5210"/>
            <a:lumOff val="-1666"/>
            <a:alphaOff val="0"/>
          </a:schemeClr>
        </a:solidFill>
        <a:ln w="10795" cap="flat" cmpd="sng" algn="ctr">
          <a:solidFill>
            <a:schemeClr val="accent5">
              <a:hueOff val="-752905"/>
              <a:satOff val="-5210"/>
              <a:lumOff val="-166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2 </a:t>
          </a:r>
        </a:p>
      </dsp:txBody>
      <dsp:txXfrm rot="-5400000">
        <a:off x="1" y="2180181"/>
        <a:ext cx="1229454" cy="526909"/>
      </dsp:txXfrm>
    </dsp:sp>
    <dsp:sp modelId="{3E25FE30-F2AA-0C4C-B34B-44EA0AF64AD4}">
      <dsp:nvSpPr>
        <dsp:cNvPr id="0" name=""/>
        <dsp:cNvSpPr/>
      </dsp:nvSpPr>
      <dsp:spPr>
        <a:xfrm rot="5400000">
          <a:off x="4125181" y="-1330271"/>
          <a:ext cx="1141636" cy="6933089"/>
        </a:xfrm>
        <a:prstGeom prst="round2SameRect">
          <a:avLst/>
        </a:prstGeom>
        <a:solidFill>
          <a:schemeClr val="lt1">
            <a:alpha val="90000"/>
            <a:hueOff val="0"/>
            <a:satOff val="0"/>
            <a:lumOff val="0"/>
            <a:alphaOff val="0"/>
          </a:schemeClr>
        </a:solidFill>
        <a:ln w="10795" cap="flat" cmpd="sng" algn="ctr">
          <a:solidFill>
            <a:schemeClr val="accent5">
              <a:hueOff val="-752905"/>
              <a:satOff val="-5210"/>
              <a:lumOff val="-166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Therapy Interfering Behaviours</a:t>
          </a:r>
        </a:p>
      </dsp:txBody>
      <dsp:txXfrm rot="-5400000">
        <a:off x="1229455" y="1621185"/>
        <a:ext cx="6877359" cy="1030176"/>
      </dsp:txXfrm>
    </dsp:sp>
    <dsp:sp modelId="{57C131D3-D595-EA44-908B-6D8F2D133AC9}">
      <dsp:nvSpPr>
        <dsp:cNvPr id="0" name=""/>
        <dsp:cNvSpPr/>
      </dsp:nvSpPr>
      <dsp:spPr>
        <a:xfrm rot="5400000">
          <a:off x="-263454" y="3392762"/>
          <a:ext cx="1756363" cy="1229454"/>
        </a:xfrm>
        <a:prstGeom prst="chevron">
          <a:avLst/>
        </a:prstGeom>
        <a:solidFill>
          <a:schemeClr val="accent5">
            <a:hueOff val="-1505810"/>
            <a:satOff val="-10420"/>
            <a:lumOff val="-3332"/>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3</a:t>
          </a:r>
        </a:p>
      </dsp:txBody>
      <dsp:txXfrm rot="-5400000">
        <a:off x="1" y="3744034"/>
        <a:ext cx="1229454" cy="526909"/>
      </dsp:txXfrm>
    </dsp:sp>
    <dsp:sp modelId="{ED5EA213-FAA9-6F4E-A3C6-196344025860}">
      <dsp:nvSpPr>
        <dsp:cNvPr id="0" name=""/>
        <dsp:cNvSpPr/>
      </dsp:nvSpPr>
      <dsp:spPr>
        <a:xfrm rot="5400000">
          <a:off x="4125181" y="233581"/>
          <a:ext cx="1141636" cy="6933089"/>
        </a:xfrm>
        <a:prstGeom prst="round2SameRect">
          <a:avLst/>
        </a:prstGeom>
        <a:solidFill>
          <a:schemeClr val="lt1">
            <a:alpha val="90000"/>
            <a:hueOff val="0"/>
            <a:satOff val="0"/>
            <a:lumOff val="0"/>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Quality of Life Interfering Behaviour </a:t>
          </a:r>
        </a:p>
      </dsp:txBody>
      <dsp:txXfrm rot="-5400000">
        <a:off x="1229455" y="3185037"/>
        <a:ext cx="6877359" cy="10301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140E0-9AD8-D440-B8E0-CCD65F2A49A7}">
      <dsp:nvSpPr>
        <dsp:cNvPr id="0" name=""/>
        <dsp:cNvSpPr/>
      </dsp:nvSpPr>
      <dsp:spPr>
        <a:xfrm rot="5400000">
          <a:off x="-263454" y="265055"/>
          <a:ext cx="1756363" cy="1229454"/>
        </a:xfrm>
        <a:prstGeom prst="chevron">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1</a:t>
          </a:r>
        </a:p>
      </dsp:txBody>
      <dsp:txXfrm rot="-5400000">
        <a:off x="1" y="616327"/>
        <a:ext cx="1229454" cy="526909"/>
      </dsp:txXfrm>
    </dsp:sp>
    <dsp:sp modelId="{C98583CC-6A49-7140-8B42-9BAA8D3F9404}">
      <dsp:nvSpPr>
        <dsp:cNvPr id="0" name=""/>
        <dsp:cNvSpPr/>
      </dsp:nvSpPr>
      <dsp:spPr>
        <a:xfrm rot="5400000">
          <a:off x="4125181" y="-2894125"/>
          <a:ext cx="1141636" cy="6933089"/>
        </a:xfrm>
        <a:prstGeom prst="round2SameRect">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t>Life Threatening Behaviours</a:t>
          </a:r>
          <a:endParaRPr lang="en-GB" sz="2800" kern="1200" dirty="0"/>
        </a:p>
      </dsp:txBody>
      <dsp:txXfrm rot="-5400000">
        <a:off x="1229455" y="57331"/>
        <a:ext cx="6877359" cy="1030176"/>
      </dsp:txXfrm>
    </dsp:sp>
    <dsp:sp modelId="{C9E37186-F340-7447-A1C4-500DA221C10D}">
      <dsp:nvSpPr>
        <dsp:cNvPr id="0" name=""/>
        <dsp:cNvSpPr/>
      </dsp:nvSpPr>
      <dsp:spPr>
        <a:xfrm rot="5400000">
          <a:off x="-263454" y="1828909"/>
          <a:ext cx="1756363" cy="1229454"/>
        </a:xfrm>
        <a:prstGeom prst="chevron">
          <a:avLst/>
        </a:prstGeom>
        <a:solidFill>
          <a:schemeClr val="accent5">
            <a:hueOff val="-752905"/>
            <a:satOff val="-5210"/>
            <a:lumOff val="-1666"/>
            <a:alphaOff val="0"/>
          </a:schemeClr>
        </a:solidFill>
        <a:ln w="10795" cap="flat" cmpd="sng" algn="ctr">
          <a:solidFill>
            <a:schemeClr val="accent5">
              <a:hueOff val="-752905"/>
              <a:satOff val="-5210"/>
              <a:lumOff val="-166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2 </a:t>
          </a:r>
        </a:p>
      </dsp:txBody>
      <dsp:txXfrm rot="-5400000">
        <a:off x="1" y="2180181"/>
        <a:ext cx="1229454" cy="526909"/>
      </dsp:txXfrm>
    </dsp:sp>
    <dsp:sp modelId="{3E25FE30-F2AA-0C4C-B34B-44EA0AF64AD4}">
      <dsp:nvSpPr>
        <dsp:cNvPr id="0" name=""/>
        <dsp:cNvSpPr/>
      </dsp:nvSpPr>
      <dsp:spPr>
        <a:xfrm rot="5400000">
          <a:off x="4125181" y="-1330271"/>
          <a:ext cx="1141636" cy="6933089"/>
        </a:xfrm>
        <a:prstGeom prst="round2SameRect">
          <a:avLst/>
        </a:prstGeom>
        <a:solidFill>
          <a:schemeClr val="lt1">
            <a:alpha val="90000"/>
            <a:hueOff val="0"/>
            <a:satOff val="0"/>
            <a:lumOff val="0"/>
            <a:alphaOff val="0"/>
          </a:schemeClr>
        </a:solidFill>
        <a:ln w="10795" cap="flat" cmpd="sng" algn="ctr">
          <a:solidFill>
            <a:schemeClr val="accent5">
              <a:hueOff val="-752905"/>
              <a:satOff val="-5210"/>
              <a:lumOff val="-166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Therapy Interfering Behaviours</a:t>
          </a:r>
        </a:p>
      </dsp:txBody>
      <dsp:txXfrm rot="-5400000">
        <a:off x="1229455" y="1621185"/>
        <a:ext cx="6877359" cy="1030176"/>
      </dsp:txXfrm>
    </dsp:sp>
    <dsp:sp modelId="{57C131D3-D595-EA44-908B-6D8F2D133AC9}">
      <dsp:nvSpPr>
        <dsp:cNvPr id="0" name=""/>
        <dsp:cNvSpPr/>
      </dsp:nvSpPr>
      <dsp:spPr>
        <a:xfrm rot="5400000">
          <a:off x="-263454" y="3392762"/>
          <a:ext cx="1756363" cy="1229454"/>
        </a:xfrm>
        <a:prstGeom prst="chevron">
          <a:avLst/>
        </a:prstGeom>
        <a:solidFill>
          <a:schemeClr val="accent5">
            <a:hueOff val="-1505810"/>
            <a:satOff val="-10420"/>
            <a:lumOff val="-3332"/>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dirty="0"/>
            <a:t>3</a:t>
          </a:r>
        </a:p>
      </dsp:txBody>
      <dsp:txXfrm rot="-5400000">
        <a:off x="1" y="3744034"/>
        <a:ext cx="1229454" cy="526909"/>
      </dsp:txXfrm>
    </dsp:sp>
    <dsp:sp modelId="{ED5EA213-FAA9-6F4E-A3C6-196344025860}">
      <dsp:nvSpPr>
        <dsp:cNvPr id="0" name=""/>
        <dsp:cNvSpPr/>
      </dsp:nvSpPr>
      <dsp:spPr>
        <a:xfrm rot="5400000">
          <a:off x="4125181" y="233581"/>
          <a:ext cx="1141636" cy="6933089"/>
        </a:xfrm>
        <a:prstGeom prst="round2SameRect">
          <a:avLst/>
        </a:prstGeom>
        <a:solidFill>
          <a:schemeClr val="lt1">
            <a:alpha val="90000"/>
            <a:hueOff val="0"/>
            <a:satOff val="0"/>
            <a:lumOff val="0"/>
            <a:alphaOff val="0"/>
          </a:schemeClr>
        </a:solidFill>
        <a:ln w="10795" cap="flat" cmpd="sng" algn="ctr">
          <a:solidFill>
            <a:schemeClr val="accent5">
              <a:hueOff val="-1505810"/>
              <a:satOff val="-10420"/>
              <a:lumOff val="-33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t>Quality of Life Interfering Behaviour </a:t>
          </a:r>
        </a:p>
      </dsp:txBody>
      <dsp:txXfrm rot="-5400000">
        <a:off x="1229455" y="3185037"/>
        <a:ext cx="6877359" cy="10301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2C86B-C1A6-654A-8B96-34345650BF8E}">
      <dsp:nvSpPr>
        <dsp:cNvPr id="0" name=""/>
        <dsp:cNvSpPr/>
      </dsp:nvSpPr>
      <dsp:spPr>
        <a:xfrm>
          <a:off x="3464124" y="53007"/>
          <a:ext cx="2218413" cy="1232452"/>
        </a:xfrm>
        <a:prstGeom prst="roundRect">
          <a:avLst>
            <a:gd name="adj" fmla="val 10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Limitations </a:t>
          </a:r>
        </a:p>
      </dsp:txBody>
      <dsp:txXfrm>
        <a:off x="3500221" y="89104"/>
        <a:ext cx="2146219" cy="1160258"/>
      </dsp:txXfrm>
    </dsp:sp>
    <dsp:sp modelId="{9618904C-DB94-564A-902B-AE7637C20DBF}">
      <dsp:nvSpPr>
        <dsp:cNvPr id="0" name=""/>
        <dsp:cNvSpPr/>
      </dsp:nvSpPr>
      <dsp:spPr>
        <a:xfrm>
          <a:off x="8258747" y="66256"/>
          <a:ext cx="2218413" cy="1232452"/>
        </a:xfrm>
        <a:prstGeom prst="roundRect">
          <a:avLst>
            <a:gd name="adj" fmla="val 10000"/>
          </a:avLst>
        </a:prstGeom>
        <a:solidFill>
          <a:schemeClr val="accent5">
            <a:tint val="40000"/>
            <a:alpha val="90000"/>
            <a:hueOff val="-223312"/>
            <a:satOff val="-4638"/>
            <a:lumOff val="-358"/>
            <a:alphaOff val="0"/>
          </a:schemeClr>
        </a:solidFill>
        <a:ln w="9525" cap="flat" cmpd="sng" algn="ctr">
          <a:solidFill>
            <a:schemeClr val="accent5">
              <a:tint val="40000"/>
              <a:alpha val="90000"/>
              <a:hueOff val="-223312"/>
              <a:satOff val="-4638"/>
              <a:lumOff val="-358"/>
              <a:alphaOff val="0"/>
            </a:schemeClr>
          </a:solidFill>
          <a:prstDash val="solid"/>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Advantages </a:t>
          </a:r>
        </a:p>
      </dsp:txBody>
      <dsp:txXfrm>
        <a:off x="8294844" y="102353"/>
        <a:ext cx="2146219" cy="1160258"/>
      </dsp:txXfrm>
    </dsp:sp>
    <dsp:sp modelId="{6C003E6F-D2F2-6941-A81C-9BDAC9548939}">
      <dsp:nvSpPr>
        <dsp:cNvPr id="0" name=""/>
        <dsp:cNvSpPr/>
      </dsp:nvSpPr>
      <dsp:spPr>
        <a:xfrm>
          <a:off x="6614491" y="5237920"/>
          <a:ext cx="924339" cy="924339"/>
        </a:xfrm>
        <a:prstGeom prst="triangle">
          <a:avLst/>
        </a:prstGeom>
        <a:solidFill>
          <a:schemeClr val="accent5">
            <a:tint val="40000"/>
            <a:alpha val="90000"/>
            <a:hueOff val="-446624"/>
            <a:satOff val="-9276"/>
            <a:lumOff val="-717"/>
            <a:alphaOff val="0"/>
          </a:schemeClr>
        </a:solidFill>
        <a:ln w="9525" cap="flat" cmpd="sng" algn="ctr">
          <a:solidFill>
            <a:schemeClr val="accent5">
              <a:tint val="40000"/>
              <a:alpha val="90000"/>
              <a:hueOff val="-446624"/>
              <a:satOff val="-9276"/>
              <a:lumOff val="-717"/>
              <a:alphaOff val="0"/>
            </a:schemeClr>
          </a:solidFill>
          <a:prstDash val="solid"/>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E2FDB74-1614-DB44-A318-66257C6E7951}">
      <dsp:nvSpPr>
        <dsp:cNvPr id="0" name=""/>
        <dsp:cNvSpPr/>
      </dsp:nvSpPr>
      <dsp:spPr>
        <a:xfrm>
          <a:off x="2769694" y="4850931"/>
          <a:ext cx="8613933" cy="374665"/>
        </a:xfrm>
        <a:prstGeom prst="rect">
          <a:avLst/>
        </a:prstGeom>
        <a:solidFill>
          <a:schemeClr val="accent5">
            <a:tint val="40000"/>
            <a:alpha val="90000"/>
            <a:hueOff val="-669936"/>
            <a:satOff val="-13914"/>
            <a:lumOff val="-1075"/>
            <a:alphaOff val="0"/>
          </a:schemeClr>
        </a:solidFill>
        <a:ln w="9525" cap="flat" cmpd="sng" algn="ctr">
          <a:solidFill>
            <a:schemeClr val="accent5">
              <a:tint val="40000"/>
              <a:alpha val="90000"/>
              <a:hueOff val="-669936"/>
              <a:satOff val="-13914"/>
              <a:lumOff val="-1075"/>
              <a:alphaOff val="0"/>
            </a:schemeClr>
          </a:solidFill>
          <a:prstDash val="solid"/>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BA818C86-E4CE-B04A-8823-1B52CABA5B5C}">
      <dsp:nvSpPr>
        <dsp:cNvPr id="0" name=""/>
        <dsp:cNvSpPr/>
      </dsp:nvSpPr>
      <dsp:spPr>
        <a:xfrm>
          <a:off x="7498075" y="3758051"/>
          <a:ext cx="3713269" cy="1035259"/>
        </a:xfrm>
        <a:prstGeom prst="roundRect">
          <a:avLst/>
        </a:prstGeom>
        <a:solidFill>
          <a:schemeClr val="accent5">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Research shows improvements on suicidal and parasuicidal behaviour </a:t>
          </a:r>
        </a:p>
      </dsp:txBody>
      <dsp:txXfrm>
        <a:off x="7548612" y="3808588"/>
        <a:ext cx="3612195" cy="934185"/>
      </dsp:txXfrm>
    </dsp:sp>
    <dsp:sp modelId="{F3298BA1-169E-E74B-9901-6191656923B6}">
      <dsp:nvSpPr>
        <dsp:cNvPr id="0" name=""/>
        <dsp:cNvSpPr/>
      </dsp:nvSpPr>
      <dsp:spPr>
        <a:xfrm>
          <a:off x="7537840" y="2675347"/>
          <a:ext cx="3686759" cy="1035259"/>
        </a:xfrm>
        <a:prstGeom prst="roundRect">
          <a:avLst/>
        </a:prstGeom>
        <a:solidFill>
          <a:schemeClr val="accent5">
            <a:hueOff val="-301162"/>
            <a:satOff val="-2084"/>
            <a:lumOff val="-666"/>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Shows efficacy in treating patients with dual diagnosis </a:t>
          </a:r>
        </a:p>
      </dsp:txBody>
      <dsp:txXfrm>
        <a:off x="7588377" y="2725884"/>
        <a:ext cx="3585685" cy="934185"/>
      </dsp:txXfrm>
    </dsp:sp>
    <dsp:sp modelId="{47399BAE-1C10-E54B-94A7-49494335906D}">
      <dsp:nvSpPr>
        <dsp:cNvPr id="0" name=""/>
        <dsp:cNvSpPr/>
      </dsp:nvSpPr>
      <dsp:spPr>
        <a:xfrm>
          <a:off x="7484831" y="1592643"/>
          <a:ext cx="3739757" cy="1035259"/>
        </a:xfrm>
        <a:prstGeom prst="roundRect">
          <a:avLst/>
        </a:prstGeom>
        <a:solidFill>
          <a:schemeClr val="accent5">
            <a:hueOff val="-602324"/>
            <a:satOff val="-4168"/>
            <a:lumOff val="-1333"/>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Follow up studies shows maintained reduction in symptoms </a:t>
          </a:r>
        </a:p>
      </dsp:txBody>
      <dsp:txXfrm>
        <a:off x="7535368" y="1643180"/>
        <a:ext cx="3638683" cy="934185"/>
      </dsp:txXfrm>
    </dsp:sp>
    <dsp:sp modelId="{71445E42-0AE4-9345-8A9E-946793B55BA4}">
      <dsp:nvSpPr>
        <dsp:cNvPr id="0" name=""/>
        <dsp:cNvSpPr/>
      </dsp:nvSpPr>
      <dsp:spPr>
        <a:xfrm>
          <a:off x="2865075" y="3744800"/>
          <a:ext cx="3495975" cy="1035259"/>
        </a:xfrm>
        <a:prstGeom prst="roundRect">
          <a:avLst/>
        </a:prstGeom>
        <a:solidFill>
          <a:schemeClr val="accent5">
            <a:hueOff val="-903486"/>
            <a:satOff val="-6252"/>
            <a:lumOff val="-1999"/>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Requires a lot of commitment from client and therapist </a:t>
          </a:r>
          <a:endParaRPr lang="en-GB" sz="1600" kern="1200" dirty="0"/>
        </a:p>
      </dsp:txBody>
      <dsp:txXfrm>
        <a:off x="2915612" y="3795337"/>
        <a:ext cx="3394901" cy="934185"/>
      </dsp:txXfrm>
    </dsp:sp>
    <dsp:sp modelId="{4BB8515C-5C5E-EB4A-B7BA-14D1B97B3C2E}">
      <dsp:nvSpPr>
        <dsp:cNvPr id="0" name=""/>
        <dsp:cNvSpPr/>
      </dsp:nvSpPr>
      <dsp:spPr>
        <a:xfrm>
          <a:off x="2822714" y="2675347"/>
          <a:ext cx="3527721" cy="1035259"/>
        </a:xfrm>
        <a:prstGeom prst="roundRect">
          <a:avLst/>
        </a:prstGeom>
        <a:solidFill>
          <a:schemeClr val="accent5">
            <a:hueOff val="-1204648"/>
            <a:satOff val="-8336"/>
            <a:lumOff val="-2666"/>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Therapists need high levels of training</a:t>
          </a:r>
          <a:endParaRPr lang="en-GB" sz="1600" kern="1200" dirty="0"/>
        </a:p>
      </dsp:txBody>
      <dsp:txXfrm>
        <a:off x="2873251" y="2725884"/>
        <a:ext cx="3426647" cy="934185"/>
      </dsp:txXfrm>
    </dsp:sp>
    <dsp:sp modelId="{5D7FA6EB-2CE9-BF44-BA80-5CC5919548A7}">
      <dsp:nvSpPr>
        <dsp:cNvPr id="0" name=""/>
        <dsp:cNvSpPr/>
      </dsp:nvSpPr>
      <dsp:spPr>
        <a:xfrm>
          <a:off x="2865119" y="1592643"/>
          <a:ext cx="3522419" cy="1035259"/>
        </a:xfrm>
        <a:prstGeom prst="roundRect">
          <a:avLst/>
        </a:prstGeom>
        <a:solidFill>
          <a:schemeClr val="accent5">
            <a:hueOff val="-1505810"/>
            <a:satOff val="-10420"/>
            <a:lumOff val="-3332"/>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Has a lot of homework, can be overwhelming for some </a:t>
          </a:r>
          <a:endParaRPr lang="en-GB" sz="1600" kern="1200" dirty="0"/>
        </a:p>
      </dsp:txBody>
      <dsp:txXfrm>
        <a:off x="2915656" y="1643180"/>
        <a:ext cx="3421345" cy="93418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8.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9.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10.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1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bg1">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March 5, 2024</a:t>
            </a:fld>
            <a:endParaRPr lang="en-US" dirty="0"/>
          </a:p>
        </p:txBody>
      </p:sp>
    </p:spTree>
    <p:extLst>
      <p:ext uri="{BB962C8B-B14F-4D97-AF65-F5344CB8AC3E}">
        <p14:creationId xmlns:p14="http://schemas.microsoft.com/office/powerpoint/2010/main" val="1289305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Tuesday, March 5, 2024</a:t>
            </a:fld>
            <a:endParaRPr lang="en-US" dirty="0"/>
          </a:p>
        </p:txBody>
      </p:sp>
    </p:spTree>
    <p:extLst>
      <p:ext uri="{BB962C8B-B14F-4D97-AF65-F5344CB8AC3E}">
        <p14:creationId xmlns:p14="http://schemas.microsoft.com/office/powerpoint/2010/main" val="3669111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Tuesday, March 5, 2024</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a:xfrm>
            <a:off x="10238232" y="6153912"/>
            <a:ext cx="1510856" cy="502920"/>
          </a:xfrm>
          <a:prstGeom prst="rect">
            <a:avLst/>
          </a:prstGeom>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7856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Tuesday, March 5, 2024</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a:xfrm>
            <a:off x="10238232" y="6153912"/>
            <a:ext cx="1510856" cy="502920"/>
          </a:xfrm>
          <a:prstGeom prst="rect">
            <a:avLst/>
          </a:prstGeom>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112525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Tuesday, March 5, 2024</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a:xfrm>
            <a:off x="10238232" y="6153912"/>
            <a:ext cx="1510856" cy="502920"/>
          </a:xfrm>
          <a:prstGeom prst="rect">
            <a:avLst/>
          </a:prstGeom>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1158228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Tuesday, March 5, 2024</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a:xfrm>
            <a:off x="10238232" y="6153912"/>
            <a:ext cx="1510856" cy="502920"/>
          </a:xfrm>
          <a:prstGeom prst="rect">
            <a:avLst/>
          </a:prstGeom>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045878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Tuesday, March 5, 2024</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a:xfrm>
            <a:off x="10238232" y="6153912"/>
            <a:ext cx="1510856" cy="502920"/>
          </a:xfrm>
          <a:prstGeom prst="rect">
            <a:avLst/>
          </a:prstGeom>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367427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Tuesday, March 5, 2024</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a:xfrm>
            <a:off x="10238232" y="6153912"/>
            <a:ext cx="1510856" cy="502920"/>
          </a:xfrm>
          <a:prstGeom prst="rect">
            <a:avLst/>
          </a:prstGeom>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012559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Tuesday, March 5, 2024</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a:xfrm>
            <a:off x="10238232" y="6153912"/>
            <a:ext cx="1510856" cy="502920"/>
          </a:xfrm>
          <a:prstGeom prst="rect">
            <a:avLst/>
          </a:prstGeom>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68593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Tuesday, March 5, 2024</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a:xfrm>
            <a:off x="10238232" y="6153912"/>
            <a:ext cx="1510856" cy="502920"/>
          </a:xfrm>
          <a:prstGeom prst="rect">
            <a:avLst/>
          </a:prstGeom>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636532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Tuesday, March 5, 2024</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a:xfrm>
            <a:off x="4370832" y="6153912"/>
            <a:ext cx="5397056" cy="502920"/>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a:xfrm>
            <a:off x="10238232" y="6153912"/>
            <a:ext cx="1510856" cy="502920"/>
          </a:xfrm>
          <a:prstGeom prst="rect">
            <a:avLst/>
          </a:prstGeom>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488003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32832031"/>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hf sldNum="0" hdr="0" ftr="0" dt="0"/>
  <p:txStyles>
    <p:titleStyle>
      <a:lvl1pPr algn="l" defTabSz="914400" rtl="0" eaLnBrk="1" latinLnBrk="0" hangingPunct="1">
        <a:lnSpc>
          <a:spcPct val="90000"/>
        </a:lnSpc>
        <a:spcBef>
          <a:spcPct val="0"/>
        </a:spcBef>
        <a:buNone/>
        <a:defRPr sz="4000" i="0" kern="1200">
          <a:solidFill>
            <a:schemeClr val="bg1"/>
          </a:solidFill>
          <a:latin typeface="+mj-lt"/>
          <a:ea typeface="+mj-ea"/>
          <a:cs typeface="Calibri" panose="020F0502020204030204" pitchFamily="34" charset="0"/>
        </a:defRPr>
      </a:lvl1pPr>
    </p:titleStyle>
    <p:bodyStyle>
      <a:lvl1pPr marL="450000" indent="-448056" algn="l" defTabSz="914400" rtl="0" eaLnBrk="1" latinLnBrk="0" hangingPunct="1">
        <a:lnSpc>
          <a:spcPct val="120000"/>
        </a:lnSpc>
        <a:spcBef>
          <a:spcPts val="1000"/>
        </a:spcBef>
        <a:buFont typeface="Calibri Light" panose="020F0302020204030204" pitchFamily="34" charset="0"/>
        <a:buChar char="→"/>
        <a:defRPr sz="2200" kern="1200">
          <a:solidFill>
            <a:schemeClr val="bg1">
              <a:alpha val="55000"/>
            </a:schemeClr>
          </a:solidFill>
          <a:latin typeface="+mn-lt"/>
          <a:ea typeface="+mn-ea"/>
          <a:cs typeface="Calibri" panose="020F0502020204030204" pitchFamily="34" charset="0"/>
        </a:defRPr>
      </a:lvl1pPr>
      <a:lvl2pPr marL="9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bg1">
              <a:alpha val="55000"/>
            </a:schemeClr>
          </a:solidFill>
          <a:latin typeface="+mn-lt"/>
          <a:ea typeface="+mn-ea"/>
          <a:cs typeface="Calibri" panose="020F0502020204030204" pitchFamily="34" charset="0"/>
        </a:defRPr>
      </a:lvl2pPr>
      <a:lvl3pPr marL="13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bg1">
              <a:alpha val="55000"/>
            </a:schemeClr>
          </a:solidFill>
          <a:latin typeface="+mn-lt"/>
          <a:ea typeface="+mn-ea"/>
          <a:cs typeface="Calibri" panose="020F0502020204030204" pitchFamily="34" charset="0"/>
        </a:defRPr>
      </a:lvl3pPr>
      <a:lvl4pPr marL="180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bg1">
              <a:alpha val="55000"/>
            </a:schemeClr>
          </a:solidFill>
          <a:latin typeface="+mn-lt"/>
          <a:ea typeface="+mn-ea"/>
          <a:cs typeface="Calibri" panose="020F0502020204030204" pitchFamily="34" charset="0"/>
        </a:defRPr>
      </a:lvl4pPr>
      <a:lvl5pPr marL="2250000" indent="-448056" algn="l" defTabSz="914400" rtl="0" eaLnBrk="1" latinLnBrk="0" hangingPunct="1">
        <a:lnSpc>
          <a:spcPct val="120000"/>
        </a:lnSpc>
        <a:spcBef>
          <a:spcPts val="500"/>
        </a:spcBef>
        <a:buFont typeface="Calibri Light" panose="020F0302020204030204" pitchFamily="34" charset="0"/>
        <a:buChar char="→"/>
        <a:defRPr sz="2200" kern="1200">
          <a:solidFill>
            <a:schemeClr val="bg1">
              <a:alpha val="55000"/>
            </a:schemeClr>
          </a:solidFill>
          <a:latin typeface="+mn-lt"/>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psychotherapyacademy.org/courses/dbt-training-online/" TargetMode="External"/><Relationship Id="rId2" Type="http://schemas.openxmlformats.org/officeDocument/2006/relationships/hyperlink" Target="https://www.dbt-training.co.uk/what-is-dbt/" TargetMode="External"/><Relationship Id="rId1" Type="http://schemas.openxmlformats.org/officeDocument/2006/relationships/slideLayout" Target="../slideLayouts/slideLayout2.xml"/><Relationship Id="rId4" Type="http://schemas.openxmlformats.org/officeDocument/2006/relationships/hyperlink" Target="https://www.youtube.com/watch?v=hM_Pj_MvpcM&amp;t=502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E5B6AE-5EFE-45F0-A2AE-ED771CA3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D255B435-D9F3-4A31-B89E-36741390DB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0000" y="450000"/>
            <a:ext cx="54324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841B76BA-E24A-989D-C76D-D656FA98D229}"/>
              </a:ext>
            </a:extLst>
          </p:cNvPr>
          <p:cNvPicPr>
            <a:picLocks noChangeAspect="1"/>
          </p:cNvPicPr>
          <p:nvPr/>
        </p:nvPicPr>
        <p:blipFill rotWithShape="1">
          <a:blip r:embed="rId2"/>
          <a:srcRect l="10984" r="24711"/>
          <a:stretch/>
        </p:blipFill>
        <p:spPr>
          <a:xfrm>
            <a:off x="6311900" y="10"/>
            <a:ext cx="5880100" cy="6857990"/>
          </a:xfrm>
          <a:prstGeom prst="rect">
            <a:avLst/>
          </a:prstGeom>
        </p:spPr>
      </p:pic>
      <p:sp>
        <p:nvSpPr>
          <p:cNvPr id="8" name="Title 7">
            <a:extLst>
              <a:ext uri="{FF2B5EF4-FFF2-40B4-BE49-F238E27FC236}">
                <a16:creationId xmlns:a16="http://schemas.microsoft.com/office/drawing/2014/main" id="{11DB5540-3111-79A6-B147-0C0DAACB60EB}"/>
              </a:ext>
            </a:extLst>
          </p:cNvPr>
          <p:cNvSpPr>
            <a:spLocks noGrp="1"/>
          </p:cNvSpPr>
          <p:nvPr>
            <p:ph type="ctrTitle"/>
          </p:nvPr>
        </p:nvSpPr>
        <p:spPr>
          <a:xfrm>
            <a:off x="234456" y="326977"/>
            <a:ext cx="5645645" cy="5052741"/>
          </a:xfrm>
        </p:spPr>
        <p:txBody>
          <a:bodyPr>
            <a:normAutofit/>
          </a:bodyPr>
          <a:lstStyle/>
          <a:p>
            <a:r>
              <a:rPr lang="en-US" sz="6000" b="1" dirty="0">
                <a:solidFill>
                  <a:schemeClr val="tx1"/>
                </a:solidFill>
                <a:latin typeface="Calibri" panose="020F0502020204030204" pitchFamily="34" charset="0"/>
                <a:cs typeface="Calibri" panose="020F0502020204030204" pitchFamily="34" charset="0"/>
              </a:rPr>
              <a:t>D</a:t>
            </a:r>
            <a:r>
              <a:rPr lang="en-US" sz="6000" dirty="0">
                <a:solidFill>
                  <a:schemeClr val="tx1"/>
                </a:solidFill>
                <a:latin typeface="Calibri" panose="020F0502020204030204" pitchFamily="34" charset="0"/>
                <a:cs typeface="Calibri" panose="020F0502020204030204" pitchFamily="34" charset="0"/>
              </a:rPr>
              <a:t>ialectical </a:t>
            </a:r>
            <a:r>
              <a:rPr lang="en-US" sz="6000" b="1" dirty="0">
                <a:solidFill>
                  <a:schemeClr val="tx1"/>
                </a:solidFill>
                <a:latin typeface="Calibri" panose="020F0502020204030204" pitchFamily="34" charset="0"/>
                <a:cs typeface="Calibri" panose="020F0502020204030204" pitchFamily="34" charset="0"/>
              </a:rPr>
              <a:t>B</a:t>
            </a:r>
            <a:r>
              <a:rPr lang="en-US" sz="6000" dirty="0">
                <a:solidFill>
                  <a:schemeClr val="tx1"/>
                </a:solidFill>
                <a:latin typeface="Calibri" panose="020F0502020204030204" pitchFamily="34" charset="0"/>
                <a:cs typeface="Calibri" panose="020F0502020204030204" pitchFamily="34" charset="0"/>
              </a:rPr>
              <a:t>ehaviour </a:t>
            </a:r>
            <a:r>
              <a:rPr lang="en-US" sz="6000" b="1" dirty="0">
                <a:solidFill>
                  <a:schemeClr val="tx1"/>
                </a:solidFill>
                <a:latin typeface="Calibri" panose="020F0502020204030204" pitchFamily="34" charset="0"/>
                <a:cs typeface="Calibri" panose="020F0502020204030204" pitchFamily="34" charset="0"/>
              </a:rPr>
              <a:t>T</a:t>
            </a:r>
            <a:r>
              <a:rPr lang="en-US" sz="6000" dirty="0">
                <a:solidFill>
                  <a:schemeClr val="tx1"/>
                </a:solidFill>
                <a:latin typeface="Calibri" panose="020F0502020204030204" pitchFamily="34" charset="0"/>
                <a:cs typeface="Calibri" panose="020F0502020204030204" pitchFamily="34" charset="0"/>
              </a:rPr>
              <a:t>herapy </a:t>
            </a:r>
            <a:br>
              <a:rPr lang="en-US" sz="6000" dirty="0">
                <a:solidFill>
                  <a:schemeClr val="tx1"/>
                </a:solidFill>
                <a:latin typeface="Calibri" panose="020F0502020204030204" pitchFamily="34" charset="0"/>
                <a:cs typeface="Calibri" panose="020F0502020204030204" pitchFamily="34" charset="0"/>
              </a:rPr>
            </a:br>
            <a:endParaRPr lang="en-US" sz="60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36381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92996">
              <a:srgbClr val="C7B2F6"/>
            </a:gs>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0B5B6-7B52-7700-A60F-0E1711D4F54A}"/>
              </a:ext>
            </a:extLst>
          </p:cNvPr>
          <p:cNvSpPr>
            <a:spLocks noGrp="1"/>
          </p:cNvSpPr>
          <p:nvPr>
            <p:ph type="title"/>
          </p:nvPr>
        </p:nvSpPr>
        <p:spPr>
          <a:xfrm>
            <a:off x="448056" y="663170"/>
            <a:ext cx="11301984" cy="1141200"/>
          </a:xfrm>
        </p:spPr>
        <p:txBody>
          <a:bodyPr/>
          <a:lstStyle/>
          <a:p>
            <a:r>
              <a:rPr lang="en-US" dirty="0"/>
              <a:t>Learning Outcomes</a:t>
            </a:r>
          </a:p>
        </p:txBody>
      </p:sp>
      <p:graphicFrame>
        <p:nvGraphicFramePr>
          <p:cNvPr id="4" name="Content Placeholder 3">
            <a:extLst>
              <a:ext uri="{FF2B5EF4-FFF2-40B4-BE49-F238E27FC236}">
                <a16:creationId xmlns:a16="http://schemas.microsoft.com/office/drawing/2014/main" id="{25AF67FF-DAD7-C73B-F36C-81B17B424F10}"/>
              </a:ext>
            </a:extLst>
          </p:cNvPr>
          <p:cNvGraphicFramePr>
            <a:graphicFrameLocks noGrp="1"/>
          </p:cNvGraphicFramePr>
          <p:nvPr>
            <p:ph idx="1"/>
            <p:extLst>
              <p:ext uri="{D42A27DB-BD31-4B8C-83A1-F6EECF244321}">
                <p14:modId xmlns:p14="http://schemas.microsoft.com/office/powerpoint/2010/main" val="3552402535"/>
              </p:ext>
            </p:extLst>
          </p:nvPr>
        </p:nvGraphicFramePr>
        <p:xfrm>
          <a:off x="448056" y="1841217"/>
          <a:ext cx="10402786" cy="37830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39855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E7AF8-3F42-2FCD-E5D1-F3EE09FCD115}"/>
              </a:ext>
            </a:extLst>
          </p:cNvPr>
          <p:cNvSpPr>
            <a:spLocks noGrp="1"/>
          </p:cNvSpPr>
          <p:nvPr>
            <p:ph type="title"/>
          </p:nvPr>
        </p:nvSpPr>
        <p:spPr>
          <a:xfrm>
            <a:off x="445008" y="517387"/>
            <a:ext cx="11301984" cy="1141200"/>
          </a:xfrm>
        </p:spPr>
        <p:txBody>
          <a:bodyPr>
            <a:normAutofit/>
          </a:bodyPr>
          <a:lstStyle/>
          <a:p>
            <a:r>
              <a:rPr lang="en-US" sz="4000" dirty="0"/>
              <a:t>Dialectical Behaviour Therapy (DBT) </a:t>
            </a:r>
          </a:p>
        </p:txBody>
      </p:sp>
      <p:sp>
        <p:nvSpPr>
          <p:cNvPr id="4" name="Content Placeholder 3">
            <a:extLst>
              <a:ext uri="{FF2B5EF4-FFF2-40B4-BE49-F238E27FC236}">
                <a16:creationId xmlns:a16="http://schemas.microsoft.com/office/drawing/2014/main" id="{EE40460A-541F-8B7C-33EB-DC99E7434F59}"/>
              </a:ext>
            </a:extLst>
          </p:cNvPr>
          <p:cNvSpPr>
            <a:spLocks noGrp="1"/>
          </p:cNvSpPr>
          <p:nvPr>
            <p:ph idx="1"/>
          </p:nvPr>
        </p:nvSpPr>
        <p:spPr>
          <a:xfrm>
            <a:off x="1188720" y="2119712"/>
            <a:ext cx="5495544" cy="3361500"/>
          </a:xfrm>
        </p:spPr>
        <p:txBody>
          <a:bodyPr/>
          <a:lstStyle/>
          <a:p>
            <a:r>
              <a:rPr lang="en-US" dirty="0"/>
              <a:t>Developed by Marsha Linehan.</a:t>
            </a:r>
          </a:p>
          <a:p>
            <a:r>
              <a:rPr lang="en-US" dirty="0"/>
              <a:t>Psychotherapeutic intervention that is highly effective in treating individuals with suicidal behaviour, emotional dysregulation and conflicts in interpersonal relationships. </a:t>
            </a:r>
          </a:p>
        </p:txBody>
      </p:sp>
      <p:pic>
        <p:nvPicPr>
          <p:cNvPr id="1026" name="Picture 2" descr="Marsha M. Linehan">
            <a:extLst>
              <a:ext uri="{FF2B5EF4-FFF2-40B4-BE49-F238E27FC236}">
                <a16:creationId xmlns:a16="http://schemas.microsoft.com/office/drawing/2014/main" id="{D34C1F6D-2243-A1F9-C869-9E9DBA4472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5240" y="1472642"/>
            <a:ext cx="3368040" cy="45982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9874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3F068-3932-666F-5F8A-627556AA689F}"/>
              </a:ext>
            </a:extLst>
          </p:cNvPr>
          <p:cNvSpPr>
            <a:spLocks noGrp="1"/>
          </p:cNvSpPr>
          <p:nvPr>
            <p:ph type="title"/>
          </p:nvPr>
        </p:nvSpPr>
        <p:spPr>
          <a:xfrm>
            <a:off x="456840" y="1108350"/>
            <a:ext cx="11301984" cy="1141200"/>
          </a:xfrm>
        </p:spPr>
        <p:txBody>
          <a:bodyPr/>
          <a:lstStyle/>
          <a:p>
            <a:r>
              <a:rPr lang="en-US" dirty="0"/>
              <a:t>Dialectic Philosophy </a:t>
            </a:r>
          </a:p>
        </p:txBody>
      </p:sp>
      <p:sp>
        <p:nvSpPr>
          <p:cNvPr id="3" name="Content Placeholder 2">
            <a:extLst>
              <a:ext uri="{FF2B5EF4-FFF2-40B4-BE49-F238E27FC236}">
                <a16:creationId xmlns:a16="http://schemas.microsoft.com/office/drawing/2014/main" id="{B128268C-BDDF-421E-9FE6-138AA69D5B87}"/>
              </a:ext>
            </a:extLst>
          </p:cNvPr>
          <p:cNvSpPr>
            <a:spLocks noGrp="1"/>
          </p:cNvSpPr>
          <p:nvPr>
            <p:ph idx="1"/>
          </p:nvPr>
        </p:nvSpPr>
        <p:spPr>
          <a:xfrm>
            <a:off x="448056" y="2571750"/>
            <a:ext cx="11293200" cy="2946463"/>
          </a:xfrm>
        </p:spPr>
        <p:txBody>
          <a:bodyPr/>
          <a:lstStyle/>
          <a:p>
            <a:pPr>
              <a:buFont typeface="Arial" panose="020B0604020202020204" pitchFamily="34" charset="0"/>
              <a:buChar char="•"/>
            </a:pPr>
            <a:r>
              <a:rPr lang="en-US" dirty="0"/>
              <a:t>Views reality as a holistic and ever-changing process that is not stagnant but instead consists of opposing views continually synthesizing and changing. 											- Marsha Linehan (1993) </a:t>
            </a:r>
          </a:p>
        </p:txBody>
      </p:sp>
    </p:spTree>
    <p:extLst>
      <p:ext uri="{BB962C8B-B14F-4D97-AF65-F5344CB8AC3E}">
        <p14:creationId xmlns:p14="http://schemas.microsoft.com/office/powerpoint/2010/main" val="19582261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ubin's vase (sometimes referred to as &quot;The Two Face, One Vase... |  Download Scientific Diagram">
            <a:extLst>
              <a:ext uri="{FF2B5EF4-FFF2-40B4-BE49-F238E27FC236}">
                <a16:creationId xmlns:a16="http://schemas.microsoft.com/office/drawing/2014/main" id="{2883E117-4FF9-1E66-9721-C39C251021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081" y="1332724"/>
            <a:ext cx="4281838" cy="4192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1585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B6C8F-9D16-46AD-2BF2-79A088BA0B13}"/>
              </a:ext>
            </a:extLst>
          </p:cNvPr>
          <p:cNvSpPr>
            <a:spLocks noGrp="1"/>
          </p:cNvSpPr>
          <p:nvPr>
            <p:ph type="title"/>
          </p:nvPr>
        </p:nvSpPr>
        <p:spPr>
          <a:xfrm>
            <a:off x="445008" y="1051200"/>
            <a:ext cx="11301984" cy="1141200"/>
          </a:xfrm>
        </p:spPr>
        <p:txBody>
          <a:bodyPr/>
          <a:lstStyle/>
          <a:p>
            <a:r>
              <a:rPr lang="en-US" dirty="0"/>
              <a:t>Biosocial Theory </a:t>
            </a:r>
          </a:p>
        </p:txBody>
      </p:sp>
      <p:sp>
        <p:nvSpPr>
          <p:cNvPr id="3" name="Content Placeholder 2">
            <a:extLst>
              <a:ext uri="{FF2B5EF4-FFF2-40B4-BE49-F238E27FC236}">
                <a16:creationId xmlns:a16="http://schemas.microsoft.com/office/drawing/2014/main" id="{F32057E8-E89E-4B3E-6863-B01704C0C7DB}"/>
              </a:ext>
            </a:extLst>
          </p:cNvPr>
          <p:cNvSpPr>
            <a:spLocks noGrp="1"/>
          </p:cNvSpPr>
          <p:nvPr>
            <p:ph idx="1"/>
          </p:nvPr>
        </p:nvSpPr>
        <p:spPr>
          <a:xfrm>
            <a:off x="456840" y="2480987"/>
            <a:ext cx="11293200" cy="3783013"/>
          </a:xfrm>
        </p:spPr>
        <p:txBody>
          <a:bodyPr/>
          <a:lstStyle/>
          <a:p>
            <a:r>
              <a:rPr lang="en-US" dirty="0"/>
              <a:t>Proposes that the transaction between the emotional vulnerability and an invalidating environment can lead to the development of emotion dysregulation and other characteristics associated with borderline personality disorder and other psychopathologies. </a:t>
            </a:r>
          </a:p>
          <a:p>
            <a:r>
              <a:rPr lang="en-US" dirty="0"/>
              <a:t>No blame model, it is the transaction between the two components that causes the problem. </a:t>
            </a:r>
          </a:p>
        </p:txBody>
      </p:sp>
    </p:spTree>
    <p:extLst>
      <p:ext uri="{BB962C8B-B14F-4D97-AF65-F5344CB8AC3E}">
        <p14:creationId xmlns:p14="http://schemas.microsoft.com/office/powerpoint/2010/main" val="3340882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B3526-80AF-FA70-2737-AE5A7960676C}"/>
              </a:ext>
            </a:extLst>
          </p:cNvPr>
          <p:cNvSpPr>
            <a:spLocks noGrp="1"/>
          </p:cNvSpPr>
          <p:nvPr>
            <p:ph type="title"/>
          </p:nvPr>
        </p:nvSpPr>
        <p:spPr>
          <a:xfrm>
            <a:off x="448056" y="2133600"/>
            <a:ext cx="2854800" cy="4220398"/>
          </a:xfrm>
        </p:spPr>
        <p:txBody>
          <a:bodyPr>
            <a:normAutofit/>
          </a:bodyPr>
          <a:lstStyle/>
          <a:p>
            <a:r>
              <a:rPr lang="en-US" sz="4000" dirty="0">
                <a:latin typeface="+mn-lt"/>
              </a:rPr>
              <a:t>Four Components of DBT: </a:t>
            </a:r>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9F5634F-7AE6-0094-6976-279F0F792B78}"/>
              </a:ext>
            </a:extLst>
          </p:cNvPr>
          <p:cNvGraphicFramePr>
            <a:graphicFrameLocks noGrp="1"/>
          </p:cNvGraphicFramePr>
          <p:nvPr>
            <p:ph idx="1"/>
            <p:extLst>
              <p:ext uri="{D42A27DB-BD31-4B8C-83A1-F6EECF244321}">
                <p14:modId xmlns:p14="http://schemas.microsoft.com/office/powerpoint/2010/main" val="2024911926"/>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oughnut 2">
            <a:extLst>
              <a:ext uri="{FF2B5EF4-FFF2-40B4-BE49-F238E27FC236}">
                <a16:creationId xmlns:a16="http://schemas.microsoft.com/office/drawing/2014/main" id="{5C941E20-A0A7-53E0-2EA6-4C994E98A932}"/>
              </a:ext>
            </a:extLst>
          </p:cNvPr>
          <p:cNvSpPr/>
          <p:nvPr/>
        </p:nvSpPr>
        <p:spPr>
          <a:xfrm>
            <a:off x="-4621619" y="-4373217"/>
            <a:ext cx="21435237" cy="15505043"/>
          </a:xfrm>
          <a:prstGeom prst="donut">
            <a:avLst>
              <a:gd name="adj" fmla="val 8700"/>
            </a:avLst>
          </a:prstGeom>
          <a:solidFill>
            <a:schemeClr val="tx2">
              <a:lumMod val="25000"/>
              <a:alpha val="4781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2507183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B3526-80AF-FA70-2737-AE5A7960676C}"/>
              </a:ext>
            </a:extLst>
          </p:cNvPr>
          <p:cNvSpPr>
            <a:spLocks noGrp="1"/>
          </p:cNvSpPr>
          <p:nvPr>
            <p:ph type="title"/>
          </p:nvPr>
        </p:nvSpPr>
        <p:spPr>
          <a:xfrm>
            <a:off x="448056" y="2133600"/>
            <a:ext cx="2854800" cy="4220398"/>
          </a:xfrm>
        </p:spPr>
        <p:txBody>
          <a:bodyPr>
            <a:normAutofit/>
          </a:bodyPr>
          <a:lstStyle/>
          <a:p>
            <a:r>
              <a:rPr lang="en-US" sz="4000" dirty="0"/>
              <a:t>Four Components of DBT: </a:t>
            </a:r>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9F5634F-7AE6-0094-6976-279F0F792B78}"/>
              </a:ext>
            </a:extLst>
          </p:cNvPr>
          <p:cNvGraphicFramePr>
            <a:graphicFrameLocks noGrp="1"/>
          </p:cNvGraphicFramePr>
          <p:nvPr>
            <p:ph idx="1"/>
            <p:extLst>
              <p:ext uri="{D42A27DB-BD31-4B8C-83A1-F6EECF244321}">
                <p14:modId xmlns:p14="http://schemas.microsoft.com/office/powerpoint/2010/main" val="3137907152"/>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oughnut 2">
            <a:extLst>
              <a:ext uri="{FF2B5EF4-FFF2-40B4-BE49-F238E27FC236}">
                <a16:creationId xmlns:a16="http://schemas.microsoft.com/office/drawing/2014/main" id="{5C941E20-A0A7-53E0-2EA6-4C994E98A932}"/>
              </a:ext>
            </a:extLst>
          </p:cNvPr>
          <p:cNvSpPr/>
          <p:nvPr/>
        </p:nvSpPr>
        <p:spPr>
          <a:xfrm>
            <a:off x="-4263810" y="-8466378"/>
            <a:ext cx="21435237" cy="21199955"/>
          </a:xfrm>
          <a:prstGeom prst="donut">
            <a:avLst>
              <a:gd name="adj" fmla="val 43401"/>
            </a:avLst>
          </a:prstGeom>
          <a:solidFill>
            <a:schemeClr val="tx2">
              <a:lumMod val="10000"/>
              <a:alpha val="74902"/>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6" name="Rectangle 5">
            <a:extLst>
              <a:ext uri="{FF2B5EF4-FFF2-40B4-BE49-F238E27FC236}">
                <a16:creationId xmlns:a16="http://schemas.microsoft.com/office/drawing/2014/main" id="{D7256D59-DE15-A642-2D19-4E7675102E77}"/>
              </a:ext>
            </a:extLst>
          </p:cNvPr>
          <p:cNvSpPr/>
          <p:nvPr/>
        </p:nvSpPr>
        <p:spPr>
          <a:xfrm>
            <a:off x="328613" y="1257300"/>
            <a:ext cx="4400550" cy="3486150"/>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bg1"/>
                </a:solidFill>
              </a:rPr>
              <a:t>Individualised Target-based Agenda:</a:t>
            </a:r>
          </a:p>
          <a:p>
            <a:pPr algn="ctr"/>
            <a:endParaRPr lang="en-GB" sz="2000">
              <a:solidFill>
                <a:schemeClr val="bg1"/>
              </a:solidFill>
            </a:endParaRPr>
          </a:p>
          <a:p>
            <a:pPr algn="ctr"/>
            <a:r>
              <a:rPr lang="en-GB" sz="2000">
                <a:solidFill>
                  <a:schemeClr val="bg1"/>
                </a:solidFill>
              </a:rPr>
              <a:t>Targets you work on dependent on what has happened to the client since you last saw them.  Utilising chain analysis and/or solution analysis </a:t>
            </a:r>
          </a:p>
        </p:txBody>
      </p:sp>
    </p:spTree>
    <p:extLst>
      <p:ext uri="{BB962C8B-B14F-4D97-AF65-F5344CB8AC3E}">
        <p14:creationId xmlns:p14="http://schemas.microsoft.com/office/powerpoint/2010/main" val="38599729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B3526-80AF-FA70-2737-AE5A7960676C}"/>
              </a:ext>
            </a:extLst>
          </p:cNvPr>
          <p:cNvSpPr>
            <a:spLocks noGrp="1"/>
          </p:cNvSpPr>
          <p:nvPr>
            <p:ph type="title"/>
          </p:nvPr>
        </p:nvSpPr>
        <p:spPr>
          <a:xfrm>
            <a:off x="448056" y="2133600"/>
            <a:ext cx="2854800" cy="4220398"/>
          </a:xfrm>
        </p:spPr>
        <p:txBody>
          <a:bodyPr>
            <a:normAutofit/>
          </a:bodyPr>
          <a:lstStyle/>
          <a:p>
            <a:r>
              <a:rPr lang="en-US" sz="4000" dirty="0"/>
              <a:t>Four Components of DBT: </a:t>
            </a:r>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9F5634F-7AE6-0094-6976-279F0F792B78}"/>
              </a:ext>
            </a:extLst>
          </p:cNvPr>
          <p:cNvGraphicFramePr>
            <a:graphicFrameLocks noGrp="1"/>
          </p:cNvGraphicFramePr>
          <p:nvPr>
            <p:ph idx="1"/>
            <p:extLst>
              <p:ext uri="{D42A27DB-BD31-4B8C-83A1-F6EECF244321}">
                <p14:modId xmlns:p14="http://schemas.microsoft.com/office/powerpoint/2010/main" val="211550780"/>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oughnut 2">
            <a:extLst>
              <a:ext uri="{FF2B5EF4-FFF2-40B4-BE49-F238E27FC236}">
                <a16:creationId xmlns:a16="http://schemas.microsoft.com/office/drawing/2014/main" id="{5C941E20-A0A7-53E0-2EA6-4C994E98A932}"/>
              </a:ext>
            </a:extLst>
          </p:cNvPr>
          <p:cNvSpPr/>
          <p:nvPr/>
        </p:nvSpPr>
        <p:spPr>
          <a:xfrm>
            <a:off x="-1759149" y="-8466378"/>
            <a:ext cx="21435237" cy="21199955"/>
          </a:xfrm>
          <a:prstGeom prst="donut">
            <a:avLst>
              <a:gd name="adj" fmla="val 43401"/>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Rectangle 3">
            <a:extLst>
              <a:ext uri="{FF2B5EF4-FFF2-40B4-BE49-F238E27FC236}">
                <a16:creationId xmlns:a16="http://schemas.microsoft.com/office/drawing/2014/main" id="{182FF886-4763-2403-0B11-7244F3485516}"/>
              </a:ext>
            </a:extLst>
          </p:cNvPr>
          <p:cNvSpPr/>
          <p:nvPr/>
        </p:nvSpPr>
        <p:spPr>
          <a:xfrm>
            <a:off x="328613" y="1257300"/>
            <a:ext cx="4400550" cy="3486150"/>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rPr>
              <a:t>Protocol-based Agenda: </a:t>
            </a:r>
          </a:p>
          <a:p>
            <a:pPr algn="ctr"/>
            <a:endParaRPr lang="en-US" sz="2000" dirty="0">
              <a:solidFill>
                <a:schemeClr val="bg1"/>
              </a:solidFill>
            </a:endParaRPr>
          </a:p>
          <a:p>
            <a:pPr algn="ctr"/>
            <a:r>
              <a:rPr lang="en-US" sz="2000" dirty="0">
                <a:solidFill>
                  <a:schemeClr val="bg1"/>
                </a:solidFill>
              </a:rPr>
              <a:t>Skills already outlined to teach the client regardless of what’s been happening to them. </a:t>
            </a:r>
          </a:p>
          <a:p>
            <a:pPr algn="ctr"/>
            <a:endParaRPr lang="en-US" sz="2000" dirty="0">
              <a:solidFill>
                <a:schemeClr val="bg1"/>
              </a:solidFill>
            </a:endParaRPr>
          </a:p>
          <a:p>
            <a:pPr algn="ctr"/>
            <a:r>
              <a:rPr lang="en-US" sz="2000" dirty="0">
                <a:solidFill>
                  <a:schemeClr val="bg1"/>
                </a:solidFill>
              </a:rPr>
              <a:t>-Mindfulness </a:t>
            </a:r>
          </a:p>
          <a:p>
            <a:pPr algn="ctr"/>
            <a:r>
              <a:rPr lang="en-US" sz="2000" dirty="0">
                <a:solidFill>
                  <a:schemeClr val="bg1"/>
                </a:solidFill>
              </a:rPr>
              <a:t>-Interpersonal Effectiveness</a:t>
            </a:r>
          </a:p>
          <a:p>
            <a:pPr algn="ctr"/>
            <a:r>
              <a:rPr lang="en-US" sz="2000" dirty="0">
                <a:solidFill>
                  <a:schemeClr val="bg1"/>
                </a:solidFill>
              </a:rPr>
              <a:t>-Distress Tolerance </a:t>
            </a:r>
          </a:p>
          <a:p>
            <a:pPr algn="ctr"/>
            <a:r>
              <a:rPr lang="en-US" sz="2000" dirty="0">
                <a:solidFill>
                  <a:schemeClr val="bg1"/>
                </a:solidFill>
              </a:rPr>
              <a:t>-</a:t>
            </a:r>
            <a:r>
              <a:rPr lang="en-US" sz="2000">
                <a:solidFill>
                  <a:schemeClr val="bg1"/>
                </a:solidFill>
              </a:rPr>
              <a:t>Emotion Regulation</a:t>
            </a:r>
            <a:endParaRPr lang="en-US" sz="2000" dirty="0">
              <a:solidFill>
                <a:schemeClr val="bg1"/>
              </a:solidFill>
            </a:endParaRPr>
          </a:p>
        </p:txBody>
      </p:sp>
    </p:spTree>
    <p:extLst>
      <p:ext uri="{BB962C8B-B14F-4D97-AF65-F5344CB8AC3E}">
        <p14:creationId xmlns:p14="http://schemas.microsoft.com/office/powerpoint/2010/main" val="550474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B3526-80AF-FA70-2737-AE5A7960676C}"/>
              </a:ext>
            </a:extLst>
          </p:cNvPr>
          <p:cNvSpPr>
            <a:spLocks noGrp="1"/>
          </p:cNvSpPr>
          <p:nvPr>
            <p:ph type="title"/>
          </p:nvPr>
        </p:nvSpPr>
        <p:spPr>
          <a:xfrm>
            <a:off x="448056" y="2133600"/>
            <a:ext cx="2854800" cy="4220398"/>
          </a:xfrm>
        </p:spPr>
        <p:txBody>
          <a:bodyPr>
            <a:normAutofit/>
          </a:bodyPr>
          <a:lstStyle/>
          <a:p>
            <a:r>
              <a:rPr lang="en-US" sz="4000" dirty="0"/>
              <a:t>Four Components of DBT: </a:t>
            </a:r>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9F5634F-7AE6-0094-6976-279F0F792B78}"/>
              </a:ext>
            </a:extLst>
          </p:cNvPr>
          <p:cNvGraphicFramePr>
            <a:graphicFrameLocks noGrp="1"/>
          </p:cNvGraphicFramePr>
          <p:nvPr>
            <p:ph idx="1"/>
            <p:extLst>
              <p:ext uri="{D42A27DB-BD31-4B8C-83A1-F6EECF244321}">
                <p14:modId xmlns:p14="http://schemas.microsoft.com/office/powerpoint/2010/main" val="1677863046"/>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oughnut 2">
            <a:extLst>
              <a:ext uri="{FF2B5EF4-FFF2-40B4-BE49-F238E27FC236}">
                <a16:creationId xmlns:a16="http://schemas.microsoft.com/office/drawing/2014/main" id="{5C941E20-A0A7-53E0-2EA6-4C994E98A932}"/>
              </a:ext>
            </a:extLst>
          </p:cNvPr>
          <p:cNvSpPr/>
          <p:nvPr/>
        </p:nvSpPr>
        <p:spPr>
          <a:xfrm>
            <a:off x="-4224054" y="-5961717"/>
            <a:ext cx="21435237" cy="21199955"/>
          </a:xfrm>
          <a:prstGeom prst="donut">
            <a:avLst>
              <a:gd name="adj" fmla="val 43401"/>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 name="Rectangle 6">
            <a:extLst>
              <a:ext uri="{FF2B5EF4-FFF2-40B4-BE49-F238E27FC236}">
                <a16:creationId xmlns:a16="http://schemas.microsoft.com/office/drawing/2014/main" id="{9AD84B6C-4CDA-BCC7-E73F-468D8572C8B8}"/>
              </a:ext>
            </a:extLst>
          </p:cNvPr>
          <p:cNvSpPr/>
          <p:nvPr/>
        </p:nvSpPr>
        <p:spPr>
          <a:xfrm>
            <a:off x="328613" y="1257300"/>
            <a:ext cx="4400550" cy="3486150"/>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rPr>
              <a:t>Resource for therapist to maintain motivation in delivery of effective treatment, enhancing clinical skills and monitoring fidelity to the treatment model. </a:t>
            </a:r>
          </a:p>
        </p:txBody>
      </p:sp>
    </p:spTree>
    <p:extLst>
      <p:ext uri="{BB962C8B-B14F-4D97-AF65-F5344CB8AC3E}">
        <p14:creationId xmlns:p14="http://schemas.microsoft.com/office/powerpoint/2010/main" val="12799941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E21CA63-4B99-4925-8CAF-F408D7AB0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B3526-80AF-FA70-2737-AE5A7960676C}"/>
              </a:ext>
            </a:extLst>
          </p:cNvPr>
          <p:cNvSpPr>
            <a:spLocks noGrp="1"/>
          </p:cNvSpPr>
          <p:nvPr>
            <p:ph type="title"/>
          </p:nvPr>
        </p:nvSpPr>
        <p:spPr>
          <a:xfrm>
            <a:off x="448056" y="2133600"/>
            <a:ext cx="2854800" cy="4220398"/>
          </a:xfrm>
        </p:spPr>
        <p:txBody>
          <a:bodyPr>
            <a:normAutofit/>
          </a:bodyPr>
          <a:lstStyle/>
          <a:p>
            <a:r>
              <a:rPr lang="en-US" sz="4000" dirty="0"/>
              <a:t>Four Components of DBT: </a:t>
            </a:r>
          </a:p>
        </p:txBody>
      </p:sp>
      <p:cxnSp>
        <p:nvCxnSpPr>
          <p:cNvPr id="11" name="Straight Connector 10">
            <a:extLst>
              <a:ext uri="{FF2B5EF4-FFF2-40B4-BE49-F238E27FC236}">
                <a16:creationId xmlns:a16="http://schemas.microsoft.com/office/drawing/2014/main" id="{7F935FD8-9F2E-4F15-8ED9-1C692DA6F3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4000" y="450000"/>
            <a:ext cx="0" cy="596520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9F5634F-7AE6-0094-6976-279F0F792B78}"/>
              </a:ext>
            </a:extLst>
          </p:cNvPr>
          <p:cNvGraphicFramePr>
            <a:graphicFrameLocks noGrp="1"/>
          </p:cNvGraphicFramePr>
          <p:nvPr>
            <p:ph idx="1"/>
            <p:extLst>
              <p:ext uri="{D42A27DB-BD31-4B8C-83A1-F6EECF244321}">
                <p14:modId xmlns:p14="http://schemas.microsoft.com/office/powerpoint/2010/main" val="3270525645"/>
              </p:ext>
            </p:extLst>
          </p:nvPr>
        </p:nvGraphicFramePr>
        <p:xfrm>
          <a:off x="4194000" y="449997"/>
          <a:ext cx="7084788" cy="5958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oughnut 2">
            <a:extLst>
              <a:ext uri="{FF2B5EF4-FFF2-40B4-BE49-F238E27FC236}">
                <a16:creationId xmlns:a16="http://schemas.microsoft.com/office/drawing/2014/main" id="{5C941E20-A0A7-53E0-2EA6-4C994E98A932}"/>
              </a:ext>
            </a:extLst>
          </p:cNvPr>
          <p:cNvSpPr/>
          <p:nvPr/>
        </p:nvSpPr>
        <p:spPr>
          <a:xfrm>
            <a:off x="-1798906" y="-5961717"/>
            <a:ext cx="21435237" cy="21199955"/>
          </a:xfrm>
          <a:prstGeom prst="donut">
            <a:avLst>
              <a:gd name="adj" fmla="val 43401"/>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Rectangle 3">
            <a:extLst>
              <a:ext uri="{FF2B5EF4-FFF2-40B4-BE49-F238E27FC236}">
                <a16:creationId xmlns:a16="http://schemas.microsoft.com/office/drawing/2014/main" id="{44876CEF-AD64-2749-F7E8-1179E792D786}"/>
              </a:ext>
            </a:extLst>
          </p:cNvPr>
          <p:cNvSpPr/>
          <p:nvPr/>
        </p:nvSpPr>
        <p:spPr>
          <a:xfrm>
            <a:off x="328613" y="1257300"/>
            <a:ext cx="4400550" cy="3486150"/>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rPr>
              <a:t>Can provide real-time support to clients enabling them to access guidance in expertise during difficult situations. </a:t>
            </a:r>
          </a:p>
        </p:txBody>
      </p:sp>
    </p:spTree>
    <p:extLst>
      <p:ext uri="{BB962C8B-B14F-4D97-AF65-F5344CB8AC3E}">
        <p14:creationId xmlns:p14="http://schemas.microsoft.com/office/powerpoint/2010/main" val="27822663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098F-B0C7-D706-13DB-10AA6BFB08BE}"/>
              </a:ext>
            </a:extLst>
          </p:cNvPr>
          <p:cNvSpPr>
            <a:spLocks noGrp="1"/>
          </p:cNvSpPr>
          <p:nvPr>
            <p:ph type="title"/>
          </p:nvPr>
        </p:nvSpPr>
        <p:spPr>
          <a:xfrm>
            <a:off x="448056" y="836243"/>
            <a:ext cx="11301984" cy="1141200"/>
          </a:xfrm>
        </p:spPr>
        <p:txBody>
          <a:bodyPr/>
          <a:lstStyle/>
          <a:p>
            <a:r>
              <a:rPr lang="en-US" dirty="0"/>
              <a:t>Skills training </a:t>
            </a:r>
          </a:p>
        </p:txBody>
      </p:sp>
      <p:sp>
        <p:nvSpPr>
          <p:cNvPr id="3" name="Content Placeholder 2">
            <a:extLst>
              <a:ext uri="{FF2B5EF4-FFF2-40B4-BE49-F238E27FC236}">
                <a16:creationId xmlns:a16="http://schemas.microsoft.com/office/drawing/2014/main" id="{227CE743-27CA-418F-F545-41FF60B43D67}"/>
              </a:ext>
            </a:extLst>
          </p:cNvPr>
          <p:cNvSpPr>
            <a:spLocks noGrp="1"/>
          </p:cNvSpPr>
          <p:nvPr>
            <p:ph idx="1"/>
          </p:nvPr>
        </p:nvSpPr>
        <p:spPr>
          <a:xfrm>
            <a:off x="448056" y="2231136"/>
            <a:ext cx="11293200" cy="3287077"/>
          </a:xfrm>
        </p:spPr>
        <p:txBody>
          <a:bodyPr/>
          <a:lstStyle/>
          <a:p>
            <a:r>
              <a:rPr lang="en-US" dirty="0"/>
              <a:t>Core Mindfulness: teaches clients to be more present </a:t>
            </a:r>
          </a:p>
          <a:p>
            <a:r>
              <a:rPr lang="en-US" dirty="0"/>
              <a:t>Distress Tolerance: teaches acceptance </a:t>
            </a:r>
          </a:p>
          <a:p>
            <a:r>
              <a:rPr lang="en-US" dirty="0"/>
              <a:t>Interpersonal Effectiveness: teaches skills to create healthy relationships </a:t>
            </a:r>
          </a:p>
          <a:p>
            <a:r>
              <a:rPr lang="en-US" dirty="0"/>
              <a:t>Emotion Regulation: help clients label emotions without judgement </a:t>
            </a:r>
          </a:p>
        </p:txBody>
      </p:sp>
    </p:spTree>
    <p:extLst>
      <p:ext uri="{BB962C8B-B14F-4D97-AF65-F5344CB8AC3E}">
        <p14:creationId xmlns:p14="http://schemas.microsoft.com/office/powerpoint/2010/main" val="3088663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6AA5C-1A80-5CE2-7E24-13E5998E0561}"/>
              </a:ext>
            </a:extLst>
          </p:cNvPr>
          <p:cNvSpPr>
            <a:spLocks noGrp="1"/>
          </p:cNvSpPr>
          <p:nvPr>
            <p:ph type="title"/>
          </p:nvPr>
        </p:nvSpPr>
        <p:spPr>
          <a:xfrm>
            <a:off x="448056" y="849457"/>
            <a:ext cx="11301984" cy="1141200"/>
          </a:xfrm>
        </p:spPr>
        <p:txBody>
          <a:bodyPr/>
          <a:lstStyle/>
          <a:p>
            <a:r>
              <a:rPr lang="en-US" dirty="0"/>
              <a:t>Stages of DBT</a:t>
            </a:r>
          </a:p>
        </p:txBody>
      </p:sp>
      <p:sp>
        <p:nvSpPr>
          <p:cNvPr id="3" name="Content Placeholder 2">
            <a:extLst>
              <a:ext uri="{FF2B5EF4-FFF2-40B4-BE49-F238E27FC236}">
                <a16:creationId xmlns:a16="http://schemas.microsoft.com/office/drawing/2014/main" id="{0D9C3FE5-D1E5-4AF4-24EA-57188CCA4C35}"/>
              </a:ext>
            </a:extLst>
          </p:cNvPr>
          <p:cNvSpPr>
            <a:spLocks noGrp="1"/>
          </p:cNvSpPr>
          <p:nvPr>
            <p:ph idx="1"/>
          </p:nvPr>
        </p:nvSpPr>
        <p:spPr>
          <a:xfrm>
            <a:off x="448056" y="2225530"/>
            <a:ext cx="11293200" cy="3783013"/>
          </a:xfrm>
        </p:spPr>
        <p:txBody>
          <a:bodyPr/>
          <a:lstStyle/>
          <a:p>
            <a:r>
              <a:rPr lang="en-US" dirty="0"/>
              <a:t>Pre-treatment phase: </a:t>
            </a:r>
          </a:p>
          <a:p>
            <a:pPr lvl="2"/>
            <a:r>
              <a:rPr lang="en-US" dirty="0"/>
              <a:t>Assessment of patient and intervention compatibility </a:t>
            </a:r>
          </a:p>
          <a:p>
            <a:pPr lvl="2"/>
            <a:r>
              <a:rPr lang="en-US" dirty="0"/>
              <a:t>Formulation of agreement between therapist and client </a:t>
            </a:r>
          </a:p>
          <a:p>
            <a:pPr lvl="2"/>
            <a:r>
              <a:rPr lang="en-US" dirty="0"/>
              <a:t>Commitment to abstaining in suicide/self-harm for a certain amount of time </a:t>
            </a:r>
          </a:p>
          <a:p>
            <a:pPr lvl="2"/>
            <a:endParaRPr lang="en-US" dirty="0"/>
          </a:p>
          <a:p>
            <a:pPr marL="2743200" lvl="6" indent="0">
              <a:buNone/>
            </a:pPr>
            <a:endParaRPr lang="en-US" dirty="0"/>
          </a:p>
        </p:txBody>
      </p:sp>
    </p:spTree>
    <p:extLst>
      <p:ext uri="{BB962C8B-B14F-4D97-AF65-F5344CB8AC3E}">
        <p14:creationId xmlns:p14="http://schemas.microsoft.com/office/powerpoint/2010/main" val="10743102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0DF069D6-C89B-A28C-F72A-714C52A2173C}"/>
              </a:ext>
            </a:extLst>
          </p:cNvPr>
          <p:cNvSpPr/>
          <p:nvPr/>
        </p:nvSpPr>
        <p:spPr>
          <a:xfrm>
            <a:off x="7487478" y="4121426"/>
            <a:ext cx="4320209" cy="2120348"/>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Content Placeholder 3">
            <a:extLst>
              <a:ext uri="{FF2B5EF4-FFF2-40B4-BE49-F238E27FC236}">
                <a16:creationId xmlns:a16="http://schemas.microsoft.com/office/drawing/2014/main" id="{B110D9BE-61AF-0128-A164-91DE6C93381C}"/>
              </a:ext>
            </a:extLst>
          </p:cNvPr>
          <p:cNvGraphicFramePr>
            <a:graphicFrameLocks noGrp="1"/>
          </p:cNvGraphicFramePr>
          <p:nvPr>
            <p:ph idx="1"/>
            <p:extLst>
              <p:ext uri="{D42A27DB-BD31-4B8C-83A1-F6EECF244321}">
                <p14:modId xmlns:p14="http://schemas.microsoft.com/office/powerpoint/2010/main" val="2279939568"/>
              </p:ext>
            </p:extLst>
          </p:nvPr>
        </p:nvGraphicFramePr>
        <p:xfrm>
          <a:off x="238539" y="271669"/>
          <a:ext cx="8401878" cy="6314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D75A894D-7ED1-F273-C328-C87340979999}"/>
              </a:ext>
            </a:extLst>
          </p:cNvPr>
          <p:cNvSpPr txBox="1"/>
          <p:nvPr/>
        </p:nvSpPr>
        <p:spPr>
          <a:xfrm>
            <a:off x="7673009" y="4519880"/>
            <a:ext cx="4134678" cy="1323439"/>
          </a:xfrm>
          <a:prstGeom prst="rect">
            <a:avLst/>
          </a:prstGeom>
          <a:noFill/>
        </p:spPr>
        <p:txBody>
          <a:bodyPr wrap="square" rtlCol="0">
            <a:spAutoFit/>
          </a:bodyPr>
          <a:lstStyle/>
          <a:p>
            <a:pPr marL="285750" indent="-285750">
              <a:buFont typeface="Arial" panose="020B0604020202020204" pitchFamily="34" charset="0"/>
              <a:buChar char="•"/>
            </a:pPr>
            <a:r>
              <a:rPr lang="en-US" sz="2000" dirty="0"/>
              <a:t>No timeline for moving through stages </a:t>
            </a:r>
          </a:p>
          <a:p>
            <a:pPr marL="285750" indent="-285750">
              <a:buFont typeface="Arial" panose="020B0604020202020204" pitchFamily="34" charset="0"/>
              <a:buChar char="•"/>
            </a:pPr>
            <a:r>
              <a:rPr lang="en-US" sz="2000" dirty="0"/>
              <a:t>Clients can go back and forth in certain stages </a:t>
            </a:r>
          </a:p>
        </p:txBody>
      </p:sp>
      <p:sp>
        <p:nvSpPr>
          <p:cNvPr id="13" name="Doughnut 12">
            <a:extLst>
              <a:ext uri="{FF2B5EF4-FFF2-40B4-BE49-F238E27FC236}">
                <a16:creationId xmlns:a16="http://schemas.microsoft.com/office/drawing/2014/main" id="{4EC378A6-F65E-00E5-369C-AEB7CFDB74C6}"/>
              </a:ext>
            </a:extLst>
          </p:cNvPr>
          <p:cNvSpPr/>
          <p:nvPr/>
        </p:nvSpPr>
        <p:spPr>
          <a:xfrm>
            <a:off x="-1974112" y="-2567764"/>
            <a:ext cx="16140223" cy="11993525"/>
          </a:xfrm>
          <a:prstGeom prst="donut">
            <a:avLst>
              <a:gd name="adj" fmla="val 2218"/>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5588610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0DF069D6-C89B-A28C-F72A-714C52A2173C}"/>
              </a:ext>
            </a:extLst>
          </p:cNvPr>
          <p:cNvSpPr/>
          <p:nvPr/>
        </p:nvSpPr>
        <p:spPr>
          <a:xfrm>
            <a:off x="7487478" y="4121426"/>
            <a:ext cx="4320209" cy="2120348"/>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Content Placeholder 3">
            <a:extLst>
              <a:ext uri="{FF2B5EF4-FFF2-40B4-BE49-F238E27FC236}">
                <a16:creationId xmlns:a16="http://schemas.microsoft.com/office/drawing/2014/main" id="{B110D9BE-61AF-0128-A164-91DE6C93381C}"/>
              </a:ext>
            </a:extLst>
          </p:cNvPr>
          <p:cNvGraphicFramePr>
            <a:graphicFrameLocks noGrp="1"/>
          </p:cNvGraphicFramePr>
          <p:nvPr>
            <p:ph idx="1"/>
            <p:extLst>
              <p:ext uri="{D42A27DB-BD31-4B8C-83A1-F6EECF244321}">
                <p14:modId xmlns:p14="http://schemas.microsoft.com/office/powerpoint/2010/main" val="722773194"/>
              </p:ext>
            </p:extLst>
          </p:nvPr>
        </p:nvGraphicFramePr>
        <p:xfrm>
          <a:off x="238539" y="271669"/>
          <a:ext cx="8401878" cy="6314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D75A894D-7ED1-F273-C328-C87340979999}"/>
              </a:ext>
            </a:extLst>
          </p:cNvPr>
          <p:cNvSpPr txBox="1"/>
          <p:nvPr/>
        </p:nvSpPr>
        <p:spPr>
          <a:xfrm>
            <a:off x="7673009" y="4519880"/>
            <a:ext cx="4134678" cy="1323439"/>
          </a:xfrm>
          <a:prstGeom prst="rect">
            <a:avLst/>
          </a:prstGeom>
          <a:noFill/>
        </p:spPr>
        <p:txBody>
          <a:bodyPr wrap="square" rtlCol="0">
            <a:spAutoFit/>
          </a:bodyPr>
          <a:lstStyle/>
          <a:p>
            <a:pPr marL="285750" indent="-285750">
              <a:buFont typeface="Arial" panose="020B0604020202020204" pitchFamily="34" charset="0"/>
              <a:buChar char="•"/>
            </a:pPr>
            <a:r>
              <a:rPr lang="en-US" sz="2000" dirty="0"/>
              <a:t>No timeline for moving through stages </a:t>
            </a:r>
          </a:p>
          <a:p>
            <a:pPr marL="285750" indent="-285750">
              <a:buFont typeface="Arial" panose="020B0604020202020204" pitchFamily="34" charset="0"/>
              <a:buChar char="•"/>
            </a:pPr>
            <a:r>
              <a:rPr lang="en-US" sz="2000" dirty="0"/>
              <a:t>Clients can go back and forth in certain stages </a:t>
            </a:r>
          </a:p>
        </p:txBody>
      </p:sp>
      <p:sp>
        <p:nvSpPr>
          <p:cNvPr id="2" name="Doughnut 1">
            <a:extLst>
              <a:ext uri="{FF2B5EF4-FFF2-40B4-BE49-F238E27FC236}">
                <a16:creationId xmlns:a16="http://schemas.microsoft.com/office/drawing/2014/main" id="{F434B4D9-525F-F4A4-C094-F381E484D391}"/>
              </a:ext>
            </a:extLst>
          </p:cNvPr>
          <p:cNvSpPr/>
          <p:nvPr/>
        </p:nvSpPr>
        <p:spPr>
          <a:xfrm>
            <a:off x="-8662964" y="-8825968"/>
            <a:ext cx="22402800" cy="20955253"/>
          </a:xfrm>
          <a:prstGeom prst="donut">
            <a:avLst>
              <a:gd name="adj" fmla="val 41298"/>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2578298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0DF069D6-C89B-A28C-F72A-714C52A2173C}"/>
              </a:ext>
            </a:extLst>
          </p:cNvPr>
          <p:cNvSpPr/>
          <p:nvPr/>
        </p:nvSpPr>
        <p:spPr>
          <a:xfrm>
            <a:off x="7487478" y="4121426"/>
            <a:ext cx="4320209" cy="2120348"/>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Content Placeholder 3">
            <a:extLst>
              <a:ext uri="{FF2B5EF4-FFF2-40B4-BE49-F238E27FC236}">
                <a16:creationId xmlns:a16="http://schemas.microsoft.com/office/drawing/2014/main" id="{B110D9BE-61AF-0128-A164-91DE6C93381C}"/>
              </a:ext>
            </a:extLst>
          </p:cNvPr>
          <p:cNvGraphicFramePr>
            <a:graphicFrameLocks noGrp="1"/>
          </p:cNvGraphicFramePr>
          <p:nvPr>
            <p:ph idx="1"/>
          </p:nvPr>
        </p:nvGraphicFramePr>
        <p:xfrm>
          <a:off x="238539" y="271669"/>
          <a:ext cx="8401878" cy="6314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D75A894D-7ED1-F273-C328-C87340979999}"/>
              </a:ext>
            </a:extLst>
          </p:cNvPr>
          <p:cNvSpPr txBox="1"/>
          <p:nvPr/>
        </p:nvSpPr>
        <p:spPr>
          <a:xfrm>
            <a:off x="7673009" y="4519880"/>
            <a:ext cx="4134678" cy="1323439"/>
          </a:xfrm>
          <a:prstGeom prst="rect">
            <a:avLst/>
          </a:prstGeom>
          <a:noFill/>
        </p:spPr>
        <p:txBody>
          <a:bodyPr wrap="square" rtlCol="0">
            <a:spAutoFit/>
          </a:bodyPr>
          <a:lstStyle/>
          <a:p>
            <a:pPr marL="285750" indent="-285750">
              <a:buFont typeface="Arial" panose="020B0604020202020204" pitchFamily="34" charset="0"/>
              <a:buChar char="•"/>
            </a:pPr>
            <a:r>
              <a:rPr lang="en-US" sz="2000" dirty="0"/>
              <a:t>No timeline for moving through stages </a:t>
            </a:r>
          </a:p>
          <a:p>
            <a:pPr marL="285750" indent="-285750">
              <a:buFont typeface="Arial" panose="020B0604020202020204" pitchFamily="34" charset="0"/>
              <a:buChar char="•"/>
            </a:pPr>
            <a:r>
              <a:rPr lang="en-US" sz="2000" dirty="0"/>
              <a:t>Clients can go back and forth in certain stages </a:t>
            </a:r>
          </a:p>
        </p:txBody>
      </p:sp>
      <p:sp>
        <p:nvSpPr>
          <p:cNvPr id="2" name="Doughnut 1">
            <a:extLst>
              <a:ext uri="{FF2B5EF4-FFF2-40B4-BE49-F238E27FC236}">
                <a16:creationId xmlns:a16="http://schemas.microsoft.com/office/drawing/2014/main" id="{F434B4D9-525F-F4A4-C094-F381E484D391}"/>
              </a:ext>
            </a:extLst>
          </p:cNvPr>
          <p:cNvSpPr/>
          <p:nvPr/>
        </p:nvSpPr>
        <p:spPr>
          <a:xfrm>
            <a:off x="-4488543" y="-8637941"/>
            <a:ext cx="22402800" cy="20955253"/>
          </a:xfrm>
          <a:prstGeom prst="donut">
            <a:avLst>
              <a:gd name="adj" fmla="val 41298"/>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0346554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a:extLst>
              <a:ext uri="{FF2B5EF4-FFF2-40B4-BE49-F238E27FC236}">
                <a16:creationId xmlns:a16="http://schemas.microsoft.com/office/drawing/2014/main" id="{0DF069D6-C89B-A28C-F72A-714C52A2173C}"/>
              </a:ext>
            </a:extLst>
          </p:cNvPr>
          <p:cNvSpPr/>
          <p:nvPr/>
        </p:nvSpPr>
        <p:spPr>
          <a:xfrm>
            <a:off x="7487478" y="4121426"/>
            <a:ext cx="4320209" cy="2120348"/>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Content Placeholder 3">
            <a:extLst>
              <a:ext uri="{FF2B5EF4-FFF2-40B4-BE49-F238E27FC236}">
                <a16:creationId xmlns:a16="http://schemas.microsoft.com/office/drawing/2014/main" id="{B110D9BE-61AF-0128-A164-91DE6C93381C}"/>
              </a:ext>
            </a:extLst>
          </p:cNvPr>
          <p:cNvGraphicFramePr>
            <a:graphicFrameLocks noGrp="1"/>
          </p:cNvGraphicFramePr>
          <p:nvPr>
            <p:ph idx="1"/>
          </p:nvPr>
        </p:nvGraphicFramePr>
        <p:xfrm>
          <a:off x="238539" y="271669"/>
          <a:ext cx="8401878" cy="6314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D75A894D-7ED1-F273-C328-C87340979999}"/>
              </a:ext>
            </a:extLst>
          </p:cNvPr>
          <p:cNvSpPr txBox="1"/>
          <p:nvPr/>
        </p:nvSpPr>
        <p:spPr>
          <a:xfrm>
            <a:off x="7673009" y="4519880"/>
            <a:ext cx="4134678" cy="1323439"/>
          </a:xfrm>
          <a:prstGeom prst="rect">
            <a:avLst/>
          </a:prstGeom>
          <a:noFill/>
        </p:spPr>
        <p:txBody>
          <a:bodyPr wrap="square" rtlCol="0">
            <a:spAutoFit/>
          </a:bodyPr>
          <a:lstStyle/>
          <a:p>
            <a:pPr marL="285750" indent="-285750">
              <a:buFont typeface="Arial" panose="020B0604020202020204" pitchFamily="34" charset="0"/>
              <a:buChar char="•"/>
            </a:pPr>
            <a:r>
              <a:rPr lang="en-US" sz="2000" dirty="0"/>
              <a:t>No timeline for moving through stages </a:t>
            </a:r>
          </a:p>
          <a:p>
            <a:pPr marL="285750" indent="-285750">
              <a:buFont typeface="Arial" panose="020B0604020202020204" pitchFamily="34" charset="0"/>
              <a:buChar char="•"/>
            </a:pPr>
            <a:r>
              <a:rPr lang="en-US" sz="2000" dirty="0"/>
              <a:t>Clients can go back and forth in certain stages </a:t>
            </a:r>
          </a:p>
        </p:txBody>
      </p:sp>
      <p:sp>
        <p:nvSpPr>
          <p:cNvPr id="2" name="Doughnut 1">
            <a:extLst>
              <a:ext uri="{FF2B5EF4-FFF2-40B4-BE49-F238E27FC236}">
                <a16:creationId xmlns:a16="http://schemas.microsoft.com/office/drawing/2014/main" id="{F434B4D9-525F-F4A4-C094-F381E484D391}"/>
              </a:ext>
            </a:extLst>
          </p:cNvPr>
          <p:cNvSpPr/>
          <p:nvPr/>
        </p:nvSpPr>
        <p:spPr>
          <a:xfrm>
            <a:off x="-6799943" y="-5666141"/>
            <a:ext cx="22402800" cy="20955253"/>
          </a:xfrm>
          <a:prstGeom prst="donut">
            <a:avLst>
              <a:gd name="adj" fmla="val 41298"/>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238034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F8D07-D5C1-7A6F-5178-0AEA3D915BC3}"/>
              </a:ext>
            </a:extLst>
          </p:cNvPr>
          <p:cNvSpPr>
            <a:spLocks noGrp="1"/>
          </p:cNvSpPr>
          <p:nvPr>
            <p:ph type="title"/>
          </p:nvPr>
        </p:nvSpPr>
        <p:spPr>
          <a:xfrm>
            <a:off x="448055" y="594000"/>
            <a:ext cx="11633108" cy="1141200"/>
          </a:xfrm>
        </p:spPr>
        <p:txBody>
          <a:bodyPr/>
          <a:lstStyle/>
          <a:p>
            <a:pPr algn="ctr"/>
            <a:r>
              <a:rPr lang="en-US" dirty="0"/>
              <a:t>Modularized Hierarchical Approach </a:t>
            </a:r>
          </a:p>
        </p:txBody>
      </p:sp>
      <p:graphicFrame>
        <p:nvGraphicFramePr>
          <p:cNvPr id="5" name="Content Placeholder 4">
            <a:extLst>
              <a:ext uri="{FF2B5EF4-FFF2-40B4-BE49-F238E27FC236}">
                <a16:creationId xmlns:a16="http://schemas.microsoft.com/office/drawing/2014/main" id="{C378AAB1-826C-F538-9D67-7C2916B827B7}"/>
              </a:ext>
            </a:extLst>
          </p:cNvPr>
          <p:cNvGraphicFramePr>
            <a:graphicFrameLocks noGrp="1"/>
          </p:cNvGraphicFramePr>
          <p:nvPr>
            <p:ph idx="1"/>
            <p:extLst>
              <p:ext uri="{D42A27DB-BD31-4B8C-83A1-F6EECF244321}">
                <p14:modId xmlns:p14="http://schemas.microsoft.com/office/powerpoint/2010/main" val="3243016992"/>
              </p:ext>
            </p:extLst>
          </p:nvPr>
        </p:nvGraphicFramePr>
        <p:xfrm>
          <a:off x="2183337" y="1527381"/>
          <a:ext cx="8162544" cy="4887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oughnut 5">
            <a:extLst>
              <a:ext uri="{FF2B5EF4-FFF2-40B4-BE49-F238E27FC236}">
                <a16:creationId xmlns:a16="http://schemas.microsoft.com/office/drawing/2014/main" id="{93F504C0-2652-3B6A-9A75-BAD92A03CCA2}"/>
              </a:ext>
            </a:extLst>
          </p:cNvPr>
          <p:cNvSpPr/>
          <p:nvPr/>
        </p:nvSpPr>
        <p:spPr>
          <a:xfrm>
            <a:off x="-2641601" y="-3073400"/>
            <a:ext cx="17373601" cy="12700000"/>
          </a:xfrm>
          <a:prstGeom prst="donut">
            <a:avLst>
              <a:gd name="adj" fmla="val 5381"/>
            </a:avLst>
          </a:prstGeom>
          <a:solidFill>
            <a:schemeClr val="tx2">
              <a:lumMod val="25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5137734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F8D07-D5C1-7A6F-5178-0AEA3D915BC3}"/>
              </a:ext>
            </a:extLst>
          </p:cNvPr>
          <p:cNvSpPr>
            <a:spLocks noGrp="1"/>
          </p:cNvSpPr>
          <p:nvPr>
            <p:ph type="title"/>
          </p:nvPr>
        </p:nvSpPr>
        <p:spPr>
          <a:xfrm>
            <a:off x="448055" y="594000"/>
            <a:ext cx="11633108" cy="1141200"/>
          </a:xfrm>
        </p:spPr>
        <p:txBody>
          <a:bodyPr/>
          <a:lstStyle/>
          <a:p>
            <a:pPr algn="ctr"/>
            <a:r>
              <a:rPr lang="en-US" dirty="0"/>
              <a:t>Modularized Hierarchical Approach </a:t>
            </a:r>
          </a:p>
        </p:txBody>
      </p:sp>
      <p:graphicFrame>
        <p:nvGraphicFramePr>
          <p:cNvPr id="5" name="Content Placeholder 4">
            <a:extLst>
              <a:ext uri="{FF2B5EF4-FFF2-40B4-BE49-F238E27FC236}">
                <a16:creationId xmlns:a16="http://schemas.microsoft.com/office/drawing/2014/main" id="{C378AAB1-826C-F538-9D67-7C2916B827B7}"/>
              </a:ext>
            </a:extLst>
          </p:cNvPr>
          <p:cNvGraphicFramePr>
            <a:graphicFrameLocks noGrp="1"/>
          </p:cNvGraphicFramePr>
          <p:nvPr>
            <p:ph idx="1"/>
            <p:extLst>
              <p:ext uri="{D42A27DB-BD31-4B8C-83A1-F6EECF244321}">
                <p14:modId xmlns:p14="http://schemas.microsoft.com/office/powerpoint/2010/main" val="1852393467"/>
              </p:ext>
            </p:extLst>
          </p:nvPr>
        </p:nvGraphicFramePr>
        <p:xfrm>
          <a:off x="2183337" y="1527381"/>
          <a:ext cx="8162544" cy="4887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oughnut 5">
            <a:extLst>
              <a:ext uri="{FF2B5EF4-FFF2-40B4-BE49-F238E27FC236}">
                <a16:creationId xmlns:a16="http://schemas.microsoft.com/office/drawing/2014/main" id="{93F504C0-2652-3B6A-9A75-BAD92A03CCA2}"/>
              </a:ext>
            </a:extLst>
          </p:cNvPr>
          <p:cNvSpPr/>
          <p:nvPr/>
        </p:nvSpPr>
        <p:spPr>
          <a:xfrm>
            <a:off x="-3734096" y="-4146699"/>
            <a:ext cx="19660191" cy="12588949"/>
          </a:xfrm>
          <a:prstGeom prst="donut">
            <a:avLst>
              <a:gd name="adj" fmla="val 43145"/>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2230302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F8D07-D5C1-7A6F-5178-0AEA3D915BC3}"/>
              </a:ext>
            </a:extLst>
          </p:cNvPr>
          <p:cNvSpPr>
            <a:spLocks noGrp="1"/>
          </p:cNvSpPr>
          <p:nvPr>
            <p:ph type="title"/>
          </p:nvPr>
        </p:nvSpPr>
        <p:spPr>
          <a:xfrm>
            <a:off x="448055" y="594000"/>
            <a:ext cx="11633108" cy="1141200"/>
          </a:xfrm>
        </p:spPr>
        <p:txBody>
          <a:bodyPr/>
          <a:lstStyle/>
          <a:p>
            <a:pPr algn="ctr"/>
            <a:r>
              <a:rPr lang="en-US" dirty="0"/>
              <a:t>Modularized Hierarchical Approach </a:t>
            </a:r>
          </a:p>
        </p:txBody>
      </p:sp>
      <p:graphicFrame>
        <p:nvGraphicFramePr>
          <p:cNvPr id="5" name="Content Placeholder 4">
            <a:extLst>
              <a:ext uri="{FF2B5EF4-FFF2-40B4-BE49-F238E27FC236}">
                <a16:creationId xmlns:a16="http://schemas.microsoft.com/office/drawing/2014/main" id="{C378AAB1-826C-F538-9D67-7C2916B827B7}"/>
              </a:ext>
            </a:extLst>
          </p:cNvPr>
          <p:cNvGraphicFramePr>
            <a:graphicFrameLocks noGrp="1"/>
          </p:cNvGraphicFramePr>
          <p:nvPr>
            <p:ph idx="1"/>
          </p:nvPr>
        </p:nvGraphicFramePr>
        <p:xfrm>
          <a:off x="2183337" y="1527381"/>
          <a:ext cx="8162544" cy="4887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oughnut 5">
            <a:extLst>
              <a:ext uri="{FF2B5EF4-FFF2-40B4-BE49-F238E27FC236}">
                <a16:creationId xmlns:a16="http://schemas.microsoft.com/office/drawing/2014/main" id="{93F504C0-2652-3B6A-9A75-BAD92A03CCA2}"/>
              </a:ext>
            </a:extLst>
          </p:cNvPr>
          <p:cNvSpPr/>
          <p:nvPr/>
        </p:nvSpPr>
        <p:spPr>
          <a:xfrm>
            <a:off x="-3734096" y="-2521099"/>
            <a:ext cx="19660191" cy="12588949"/>
          </a:xfrm>
          <a:prstGeom prst="donut">
            <a:avLst>
              <a:gd name="adj" fmla="val 43145"/>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27683133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F8D07-D5C1-7A6F-5178-0AEA3D915BC3}"/>
              </a:ext>
            </a:extLst>
          </p:cNvPr>
          <p:cNvSpPr>
            <a:spLocks noGrp="1"/>
          </p:cNvSpPr>
          <p:nvPr>
            <p:ph type="title"/>
          </p:nvPr>
        </p:nvSpPr>
        <p:spPr>
          <a:xfrm>
            <a:off x="448055" y="594000"/>
            <a:ext cx="11633108" cy="1141200"/>
          </a:xfrm>
        </p:spPr>
        <p:txBody>
          <a:bodyPr/>
          <a:lstStyle/>
          <a:p>
            <a:pPr algn="ctr"/>
            <a:r>
              <a:rPr lang="en-US" dirty="0"/>
              <a:t>Modularized Hierarchical Approach </a:t>
            </a:r>
          </a:p>
        </p:txBody>
      </p:sp>
      <p:graphicFrame>
        <p:nvGraphicFramePr>
          <p:cNvPr id="5" name="Content Placeholder 4">
            <a:extLst>
              <a:ext uri="{FF2B5EF4-FFF2-40B4-BE49-F238E27FC236}">
                <a16:creationId xmlns:a16="http://schemas.microsoft.com/office/drawing/2014/main" id="{C378AAB1-826C-F538-9D67-7C2916B827B7}"/>
              </a:ext>
            </a:extLst>
          </p:cNvPr>
          <p:cNvGraphicFramePr>
            <a:graphicFrameLocks noGrp="1"/>
          </p:cNvGraphicFramePr>
          <p:nvPr>
            <p:ph idx="1"/>
          </p:nvPr>
        </p:nvGraphicFramePr>
        <p:xfrm>
          <a:off x="2183337" y="1527381"/>
          <a:ext cx="8162544" cy="48872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oughnut 5">
            <a:extLst>
              <a:ext uri="{FF2B5EF4-FFF2-40B4-BE49-F238E27FC236}">
                <a16:creationId xmlns:a16="http://schemas.microsoft.com/office/drawing/2014/main" id="{93F504C0-2652-3B6A-9A75-BAD92A03CCA2}"/>
              </a:ext>
            </a:extLst>
          </p:cNvPr>
          <p:cNvSpPr/>
          <p:nvPr/>
        </p:nvSpPr>
        <p:spPr>
          <a:xfrm>
            <a:off x="-4597474" y="-1205828"/>
            <a:ext cx="21386948" cy="13072893"/>
          </a:xfrm>
          <a:prstGeom prst="donut">
            <a:avLst>
              <a:gd name="adj" fmla="val 43145"/>
            </a:avLst>
          </a:prstGeom>
          <a:solidFill>
            <a:schemeClr val="tx2">
              <a:lumMod val="2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37134396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B6BB888-617E-4D93-B6D4-2EB9D9D98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per files on the table">
            <a:extLst>
              <a:ext uri="{FF2B5EF4-FFF2-40B4-BE49-F238E27FC236}">
                <a16:creationId xmlns:a16="http://schemas.microsoft.com/office/drawing/2014/main" id="{9B42ED79-DF75-9031-78B1-BFEA042B7D70}"/>
              </a:ext>
            </a:extLst>
          </p:cNvPr>
          <p:cNvPicPr>
            <a:picLocks noChangeAspect="1"/>
          </p:cNvPicPr>
          <p:nvPr/>
        </p:nvPicPr>
        <p:blipFill rotWithShape="1">
          <a:blip r:embed="rId2"/>
          <a:srcRect t="16045"/>
          <a:stretch/>
        </p:blipFill>
        <p:spPr>
          <a:xfrm>
            <a:off x="0" y="10"/>
            <a:ext cx="12191980" cy="6857990"/>
          </a:xfrm>
          <a:prstGeom prst="rect">
            <a:avLst/>
          </a:prstGeom>
        </p:spPr>
      </p:pic>
      <p:sp>
        <p:nvSpPr>
          <p:cNvPr id="14" name="Rectangle 13">
            <a:extLst>
              <a:ext uri="{FF2B5EF4-FFF2-40B4-BE49-F238E27FC236}">
                <a16:creationId xmlns:a16="http://schemas.microsoft.com/office/drawing/2014/main" id="{339A0505-A6DD-4BC1-9CA6-9D202A949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35412" y="450000"/>
            <a:ext cx="8256588"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04C89-FBD6-EB4C-80B1-21686C36B564}"/>
              </a:ext>
            </a:extLst>
          </p:cNvPr>
          <p:cNvSpPr>
            <a:spLocks noGrp="1"/>
          </p:cNvSpPr>
          <p:nvPr>
            <p:ph type="title"/>
          </p:nvPr>
        </p:nvSpPr>
        <p:spPr>
          <a:xfrm>
            <a:off x="4385412" y="894969"/>
            <a:ext cx="7380000" cy="2954655"/>
          </a:xfrm>
        </p:spPr>
        <p:txBody>
          <a:bodyPr vert="horz" lIns="0" tIns="0" rIns="0" bIns="0" rtlCol="0" anchor="b">
            <a:normAutofit/>
          </a:bodyPr>
          <a:lstStyle/>
          <a:p>
            <a:pPr>
              <a:lnSpc>
                <a:spcPct val="100000"/>
              </a:lnSpc>
            </a:pPr>
            <a:r>
              <a:rPr lang="en-US" sz="6400" dirty="0">
                <a:solidFill>
                  <a:schemeClr val="tx2"/>
                </a:solidFill>
                <a:cs typeface="+mj-cs"/>
              </a:rPr>
              <a:t>Case Formulation Activity </a:t>
            </a:r>
          </a:p>
        </p:txBody>
      </p:sp>
      <p:cxnSp>
        <p:nvCxnSpPr>
          <p:cNvPr id="16" name="Straight Connector 15">
            <a:extLst>
              <a:ext uri="{FF2B5EF4-FFF2-40B4-BE49-F238E27FC236}">
                <a16:creationId xmlns:a16="http://schemas.microsoft.com/office/drawing/2014/main" id="{D2CC4060-6621-49EA-A90C-71567A9226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412"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03076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B6BB888-617E-4D93-B6D4-2EB9D9D98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documents and charts">
            <a:extLst>
              <a:ext uri="{FF2B5EF4-FFF2-40B4-BE49-F238E27FC236}">
                <a16:creationId xmlns:a16="http://schemas.microsoft.com/office/drawing/2014/main" id="{9298D500-07CC-2070-BE79-61C8A14FE2A1}"/>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339A0505-A6DD-4BC1-9CA6-9D202A949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35412" y="450000"/>
            <a:ext cx="8256588"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A2BB6-7626-E8E7-9BE8-1566F63E96C4}"/>
              </a:ext>
            </a:extLst>
          </p:cNvPr>
          <p:cNvSpPr>
            <a:spLocks noGrp="1"/>
          </p:cNvSpPr>
          <p:nvPr>
            <p:ph type="title"/>
          </p:nvPr>
        </p:nvSpPr>
        <p:spPr>
          <a:xfrm>
            <a:off x="4385412" y="894969"/>
            <a:ext cx="7380000" cy="2954655"/>
          </a:xfrm>
        </p:spPr>
        <p:txBody>
          <a:bodyPr vert="horz" lIns="0" tIns="0" rIns="0" bIns="0" rtlCol="0" anchor="b">
            <a:normAutofit/>
          </a:bodyPr>
          <a:lstStyle/>
          <a:p>
            <a:pPr>
              <a:lnSpc>
                <a:spcPct val="100000"/>
              </a:lnSpc>
            </a:pPr>
            <a:r>
              <a:rPr lang="en-US" sz="6400" dirty="0">
                <a:solidFill>
                  <a:schemeClr val="tx2"/>
                </a:solidFill>
                <a:cs typeface="+mj-cs"/>
              </a:rPr>
              <a:t>Evidence</a:t>
            </a:r>
          </a:p>
        </p:txBody>
      </p:sp>
      <p:cxnSp>
        <p:nvCxnSpPr>
          <p:cNvPr id="16" name="Straight Connector 15">
            <a:extLst>
              <a:ext uri="{FF2B5EF4-FFF2-40B4-BE49-F238E27FC236}">
                <a16:creationId xmlns:a16="http://schemas.microsoft.com/office/drawing/2014/main" id="{D2CC4060-6621-49EA-A90C-71567A9226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85412" y="4122000"/>
            <a:ext cx="73800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46586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66A27368-3E5B-E4D4-21C9-799AB3314274}"/>
              </a:ext>
            </a:extLst>
          </p:cNvPr>
          <p:cNvGraphicFramePr>
            <a:graphicFrameLocks noGrp="1"/>
          </p:cNvGraphicFramePr>
          <p:nvPr>
            <p:ph idx="1"/>
            <p:extLst>
              <p:ext uri="{D42A27DB-BD31-4B8C-83A1-F6EECF244321}">
                <p14:modId xmlns:p14="http://schemas.microsoft.com/office/powerpoint/2010/main" val="433144386"/>
              </p:ext>
            </p:extLst>
          </p:nvPr>
        </p:nvGraphicFramePr>
        <p:xfrm>
          <a:off x="-993913" y="530087"/>
          <a:ext cx="14153322" cy="6162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15882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C66CC717-08C5-4F3E-B8AA-BA93C87559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E4D5FC9B-9BC3-4C49-A2EA-11324B2CE1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Many question marks on black background">
            <a:extLst>
              <a:ext uri="{FF2B5EF4-FFF2-40B4-BE49-F238E27FC236}">
                <a16:creationId xmlns:a16="http://schemas.microsoft.com/office/drawing/2014/main" id="{DA33B4B2-CC17-79ED-8E7F-970143CF5861}"/>
              </a:ext>
            </a:extLst>
          </p:cNvPr>
          <p:cNvPicPr>
            <a:picLocks noChangeAspect="1"/>
          </p:cNvPicPr>
          <p:nvPr/>
        </p:nvPicPr>
        <p:blipFill rotWithShape="1">
          <a:blip r:embed="rId2"/>
          <a:srcRect t="7787"/>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339A0505-A6DD-4BC1-9CA6-9D202A949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0100" y="450000"/>
            <a:ext cx="6311901" cy="5544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F236F-0EEA-AEA1-51AC-97C1FFE48427}"/>
              </a:ext>
            </a:extLst>
          </p:cNvPr>
          <p:cNvSpPr>
            <a:spLocks noGrp="1"/>
          </p:cNvSpPr>
          <p:nvPr>
            <p:ph type="title"/>
          </p:nvPr>
        </p:nvSpPr>
        <p:spPr>
          <a:xfrm>
            <a:off x="6330101" y="894969"/>
            <a:ext cx="5430100" cy="2954655"/>
          </a:xfrm>
        </p:spPr>
        <p:txBody>
          <a:bodyPr vert="horz" lIns="0" tIns="0" rIns="0" bIns="0" rtlCol="0" anchor="b">
            <a:normAutofit/>
          </a:bodyPr>
          <a:lstStyle/>
          <a:p>
            <a:pPr>
              <a:lnSpc>
                <a:spcPct val="100000"/>
              </a:lnSpc>
            </a:pPr>
            <a:r>
              <a:rPr lang="en-US" sz="6400" dirty="0">
                <a:solidFill>
                  <a:schemeClr val="tx2"/>
                </a:solidFill>
                <a:cs typeface="+mj-cs"/>
              </a:rPr>
              <a:t>Questions? </a:t>
            </a:r>
          </a:p>
        </p:txBody>
      </p:sp>
      <p:cxnSp>
        <p:nvCxnSpPr>
          <p:cNvPr id="20" name="Straight Connector 19">
            <a:extLst>
              <a:ext uri="{FF2B5EF4-FFF2-40B4-BE49-F238E27FC236}">
                <a16:creationId xmlns:a16="http://schemas.microsoft.com/office/drawing/2014/main" id="{D2CC4060-6621-49EA-A90C-71567A9226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30101" y="4122000"/>
            <a:ext cx="54301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85356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359BF-F94C-6218-7D7B-8FF7FD501F62}"/>
              </a:ext>
            </a:extLst>
          </p:cNvPr>
          <p:cNvSpPr>
            <a:spLocks noGrp="1"/>
          </p:cNvSpPr>
          <p:nvPr>
            <p:ph type="title"/>
          </p:nvPr>
        </p:nvSpPr>
        <p:spPr>
          <a:xfrm>
            <a:off x="3463068" y="2287800"/>
            <a:ext cx="11301984" cy="1141200"/>
          </a:xfrm>
        </p:spPr>
        <p:txBody>
          <a:bodyPr/>
          <a:lstStyle/>
          <a:p>
            <a:pPr algn="ctr"/>
            <a:r>
              <a:rPr lang="en-GB" dirty="0"/>
              <a:t>Feedback </a:t>
            </a:r>
          </a:p>
        </p:txBody>
      </p:sp>
      <p:pic>
        <p:nvPicPr>
          <p:cNvPr id="6" name="Content Placeholder 5" descr="A qr code on a white background&#10;&#10;Description automatically generated">
            <a:extLst>
              <a:ext uri="{FF2B5EF4-FFF2-40B4-BE49-F238E27FC236}">
                <a16:creationId xmlns:a16="http://schemas.microsoft.com/office/drawing/2014/main" id="{2A34D86B-A6C0-43FC-435C-FD6BF5389E8D}"/>
              </a:ext>
            </a:extLst>
          </p:cNvPr>
          <p:cNvPicPr>
            <a:picLocks noGrp="1" noChangeAspect="1"/>
          </p:cNvPicPr>
          <p:nvPr>
            <p:ph idx="1"/>
          </p:nvPr>
        </p:nvPicPr>
        <p:blipFill>
          <a:blip r:embed="rId2"/>
          <a:stretch>
            <a:fillRect/>
          </a:stretch>
        </p:blipFill>
        <p:spPr>
          <a:xfrm>
            <a:off x="2288141" y="1537494"/>
            <a:ext cx="3807859" cy="3783012"/>
          </a:xfrm>
        </p:spPr>
      </p:pic>
    </p:spTree>
    <p:extLst>
      <p:ext uri="{BB962C8B-B14F-4D97-AF65-F5344CB8AC3E}">
        <p14:creationId xmlns:p14="http://schemas.microsoft.com/office/powerpoint/2010/main" val="19332682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43EC5-7923-F689-906A-DD480BCA09C5}"/>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C166432-60FB-3D51-3ED8-8D2E128A520E}"/>
              </a:ext>
            </a:extLst>
          </p:cNvPr>
          <p:cNvSpPr>
            <a:spLocks noGrp="1"/>
          </p:cNvSpPr>
          <p:nvPr>
            <p:ph idx="1"/>
          </p:nvPr>
        </p:nvSpPr>
        <p:spPr>
          <a:xfrm>
            <a:off x="456840" y="1537493"/>
            <a:ext cx="11293200" cy="4931707"/>
          </a:xfrm>
        </p:spPr>
        <p:txBody>
          <a:bodyPr/>
          <a:lstStyle/>
          <a:p>
            <a:r>
              <a:rPr lang="en-US" dirty="0">
                <a:solidFill>
                  <a:schemeClr val="bg1"/>
                </a:solidFill>
              </a:rPr>
              <a:t>British Isles DBT-Training (2024) </a:t>
            </a:r>
            <a:r>
              <a:rPr lang="en-US" i="1" dirty="0">
                <a:solidFill>
                  <a:schemeClr val="bg1"/>
                </a:solidFill>
              </a:rPr>
              <a:t>What is DBT? </a:t>
            </a:r>
            <a:r>
              <a:rPr lang="en-US" i="1" dirty="0">
                <a:solidFill>
                  <a:schemeClr val="bg1"/>
                </a:solidFill>
                <a:hlinkClick r:id="rId2">
                  <a:extLst>
                    <a:ext uri="{A12FA001-AC4F-418D-AE19-62706E023703}">
                      <ahyp:hlinkClr xmlns:ahyp="http://schemas.microsoft.com/office/drawing/2018/hyperlinkcolor" val="tx"/>
                    </a:ext>
                  </a:extLst>
                </a:hlinkClick>
              </a:rPr>
              <a:t>https://www.dbt-training.co.uk/what-is-dbt/</a:t>
            </a:r>
            <a:r>
              <a:rPr lang="en-US" dirty="0">
                <a:solidFill>
                  <a:schemeClr val="bg1"/>
                </a:solidFill>
              </a:rPr>
              <a:t> </a:t>
            </a:r>
          </a:p>
          <a:p>
            <a:r>
              <a:rPr lang="en-GB" b="0" i="0" u="none" strike="noStrike" dirty="0" err="1">
                <a:solidFill>
                  <a:schemeClr val="bg1"/>
                </a:solidFill>
                <a:effectLst/>
              </a:rPr>
              <a:t>Geisser</a:t>
            </a:r>
            <a:r>
              <a:rPr lang="en-GB" b="0" i="0" u="none" strike="noStrike" dirty="0">
                <a:solidFill>
                  <a:schemeClr val="bg1"/>
                </a:solidFill>
                <a:effectLst/>
              </a:rPr>
              <a:t>, S., &amp; Rizvi, S. L. (2014). The Case of" Sonia" Through the Lens of Dialectical </a:t>
            </a:r>
            <a:r>
              <a:rPr lang="en-GB" b="0" i="0" u="none" strike="noStrike" dirty="0" err="1">
                <a:solidFill>
                  <a:schemeClr val="bg1"/>
                </a:solidFill>
                <a:effectLst/>
              </a:rPr>
              <a:t>Behavior</a:t>
            </a:r>
            <a:r>
              <a:rPr lang="en-GB" b="0" i="0" u="none" strike="noStrike" dirty="0">
                <a:solidFill>
                  <a:schemeClr val="bg1"/>
                </a:solidFill>
                <a:effectLst/>
              </a:rPr>
              <a:t> Therapy. </a:t>
            </a:r>
            <a:r>
              <a:rPr lang="en-GB" b="0" i="1" u="none" strike="noStrike" dirty="0">
                <a:solidFill>
                  <a:schemeClr val="bg1"/>
                </a:solidFill>
                <a:effectLst/>
              </a:rPr>
              <a:t>Pragmatic Case Studies in Psychotherapy</a:t>
            </a:r>
            <a:r>
              <a:rPr lang="en-GB" b="0" i="0" u="none" strike="noStrike" dirty="0">
                <a:solidFill>
                  <a:schemeClr val="bg1"/>
                </a:solidFill>
                <a:effectLst/>
              </a:rPr>
              <a:t>, </a:t>
            </a:r>
            <a:r>
              <a:rPr lang="en-GB" b="0" i="1" u="none" strike="noStrike" dirty="0">
                <a:solidFill>
                  <a:schemeClr val="bg1"/>
                </a:solidFill>
                <a:effectLst/>
              </a:rPr>
              <a:t>10</a:t>
            </a:r>
            <a:r>
              <a:rPr lang="en-GB" b="0" i="0" u="none" strike="noStrike" dirty="0">
                <a:solidFill>
                  <a:schemeClr val="bg1"/>
                </a:solidFill>
                <a:effectLst/>
              </a:rPr>
              <a:t>(1), 30-39.</a:t>
            </a:r>
            <a:endParaRPr lang="en-US" b="0" i="0" u="none" strike="noStrike" dirty="0">
              <a:solidFill>
                <a:schemeClr val="bg1"/>
              </a:solidFill>
              <a:effectLst/>
            </a:endParaRPr>
          </a:p>
          <a:p>
            <a:r>
              <a:rPr lang="en-US" dirty="0">
                <a:solidFill>
                  <a:schemeClr val="bg1"/>
                </a:solidFill>
              </a:rPr>
              <a:t>Vaughn, S. (15</a:t>
            </a:r>
            <a:r>
              <a:rPr lang="en-US" baseline="30000" dirty="0">
                <a:solidFill>
                  <a:schemeClr val="bg1"/>
                </a:solidFill>
              </a:rPr>
              <a:t>th</a:t>
            </a:r>
            <a:r>
              <a:rPr lang="en-US" dirty="0">
                <a:solidFill>
                  <a:schemeClr val="bg1"/>
                </a:solidFill>
              </a:rPr>
              <a:t> February 208). </a:t>
            </a:r>
            <a:r>
              <a:rPr lang="en-US" i="1" dirty="0">
                <a:solidFill>
                  <a:schemeClr val="bg1"/>
                </a:solidFill>
              </a:rPr>
              <a:t>DBT in Practice: Mastering the essentials. [Video] </a:t>
            </a:r>
            <a:r>
              <a:rPr lang="en-US" dirty="0">
                <a:solidFill>
                  <a:schemeClr val="bg1"/>
                </a:solidFill>
              </a:rPr>
              <a:t>Psychotherapy Academy </a:t>
            </a:r>
            <a:r>
              <a:rPr lang="en-US" dirty="0">
                <a:solidFill>
                  <a:schemeClr val="bg1"/>
                </a:solidFill>
                <a:hlinkClick r:id="rId3">
                  <a:extLst>
                    <a:ext uri="{A12FA001-AC4F-418D-AE19-62706E023703}">
                      <ahyp:hlinkClr xmlns:ahyp="http://schemas.microsoft.com/office/drawing/2018/hyperlinkcolor" val="tx"/>
                    </a:ext>
                  </a:extLst>
                </a:hlinkClick>
              </a:rPr>
              <a:t>https://psychotherapyacademy.org/courses/dbt-training-online/</a:t>
            </a:r>
            <a:r>
              <a:rPr lang="en-US" dirty="0">
                <a:solidFill>
                  <a:schemeClr val="bg1"/>
                </a:solidFill>
              </a:rPr>
              <a:t> </a:t>
            </a:r>
          </a:p>
          <a:p>
            <a:r>
              <a:rPr lang="en-US" dirty="0">
                <a:solidFill>
                  <a:schemeClr val="bg1"/>
                </a:solidFill>
              </a:rPr>
              <a:t>University of Washington (3</a:t>
            </a:r>
            <a:r>
              <a:rPr lang="en-US" baseline="30000" dirty="0">
                <a:solidFill>
                  <a:schemeClr val="bg1"/>
                </a:solidFill>
              </a:rPr>
              <a:t>rd</a:t>
            </a:r>
            <a:r>
              <a:rPr lang="en-US" dirty="0">
                <a:solidFill>
                  <a:schemeClr val="bg1"/>
                </a:solidFill>
              </a:rPr>
              <a:t> June 2016) </a:t>
            </a:r>
            <a:r>
              <a:rPr lang="en-US" i="1" dirty="0">
                <a:solidFill>
                  <a:schemeClr val="bg1"/>
                </a:solidFill>
              </a:rPr>
              <a:t>Dialectical Behavior Therapy (DBT): where we were, where we are and where we are going? [Video] </a:t>
            </a:r>
            <a:r>
              <a:rPr lang="en-US" i="1" dirty="0">
                <a:solidFill>
                  <a:schemeClr val="bg1"/>
                </a:solidFill>
                <a:hlinkClick r:id="rId4">
                  <a:extLst>
                    <a:ext uri="{A12FA001-AC4F-418D-AE19-62706E023703}">
                      <ahyp:hlinkClr xmlns:ahyp="http://schemas.microsoft.com/office/drawing/2018/hyperlinkcolor" val="tx"/>
                    </a:ext>
                  </a:extLst>
                </a:hlinkClick>
              </a:rPr>
              <a:t>https://www.youtube.com/watch?v=hM_Pj_MvpcM&amp;t=502s</a:t>
            </a:r>
            <a:r>
              <a:rPr lang="en-US" i="1" dirty="0">
                <a:solidFill>
                  <a:schemeClr val="bg1"/>
                </a:solidFill>
              </a:rPr>
              <a:t> </a:t>
            </a:r>
          </a:p>
          <a:p>
            <a:endParaRPr lang="en-US" dirty="0">
              <a:solidFill>
                <a:schemeClr val="bg1"/>
              </a:solidFill>
            </a:endParaRPr>
          </a:p>
        </p:txBody>
      </p:sp>
    </p:spTree>
    <p:extLst>
      <p:ext uri="{BB962C8B-B14F-4D97-AF65-F5344CB8AC3E}">
        <p14:creationId xmlns:p14="http://schemas.microsoft.com/office/powerpoint/2010/main" val="3673091477"/>
      </p:ext>
    </p:extLst>
  </p:cSld>
  <p:clrMapOvr>
    <a:masterClrMapping/>
  </p:clrMapOvr>
</p:sld>
</file>

<file path=ppt/theme/theme1.xml><?xml version="1.0" encoding="utf-8"?>
<a:theme xmlns:a="http://schemas.openxmlformats.org/drawingml/2006/main" name="ThinLineVTI">
  <a:themeElements>
    <a:clrScheme name="AnalogousFromDarkSeedLeftStep">
      <a:dk1>
        <a:srgbClr val="000000"/>
      </a:dk1>
      <a:lt1>
        <a:srgbClr val="FFFFFF"/>
      </a:lt1>
      <a:dk2>
        <a:srgbClr val="2F1B30"/>
      </a:dk2>
      <a:lt2>
        <a:srgbClr val="F0F3F3"/>
      </a:lt2>
      <a:accent1>
        <a:srgbClr val="E7292F"/>
      </a:accent1>
      <a:accent2>
        <a:srgbClr val="D5176C"/>
      </a:accent2>
      <a:accent3>
        <a:srgbClr val="E729CD"/>
      </a:accent3>
      <a:accent4>
        <a:srgbClr val="A017D5"/>
      </a:accent4>
      <a:accent5>
        <a:srgbClr val="6329E7"/>
      </a:accent5>
      <a:accent6>
        <a:srgbClr val="273BD8"/>
      </a:accent6>
      <a:hlink>
        <a:srgbClr val="7B3FBF"/>
      </a:hlink>
      <a:folHlink>
        <a:srgbClr val="7F7F7F"/>
      </a:folHlink>
    </a:clrScheme>
    <a:fontScheme name="Custom 3">
      <a:majorFont>
        <a:latin typeface="Bell MT"/>
        <a:ea typeface=""/>
        <a:cs typeface=""/>
      </a:majorFont>
      <a:minorFont>
        <a:latin typeface="Bell M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otalTime>647</TotalTime>
  <Words>870</Words>
  <Application>Microsoft Macintosh PowerPoint</Application>
  <PresentationFormat>Widescreen</PresentationFormat>
  <Paragraphs>155</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Bell MT</vt:lpstr>
      <vt:lpstr>Calibri</vt:lpstr>
      <vt:lpstr>Calibri Light</vt:lpstr>
      <vt:lpstr>ThinLineVTI</vt:lpstr>
      <vt:lpstr>Dialectical Behaviour Therapy  </vt:lpstr>
      <vt:lpstr>Learning Outcomes</vt:lpstr>
      <vt:lpstr>Dialectical Behaviour Therapy (DBT) </vt:lpstr>
      <vt:lpstr>Dialectic Philosophy </vt:lpstr>
      <vt:lpstr>PowerPoint Presentation</vt:lpstr>
      <vt:lpstr>Biosocial Theory </vt:lpstr>
      <vt:lpstr>Four Components of DBT: </vt:lpstr>
      <vt:lpstr>Four Components of DBT: </vt:lpstr>
      <vt:lpstr>Four Components of DBT: </vt:lpstr>
      <vt:lpstr>Four Components of DBT: </vt:lpstr>
      <vt:lpstr>Four Components of DBT: </vt:lpstr>
      <vt:lpstr>Skills training </vt:lpstr>
      <vt:lpstr>Stages of DBT</vt:lpstr>
      <vt:lpstr>PowerPoint Presentation</vt:lpstr>
      <vt:lpstr>PowerPoint Presentation</vt:lpstr>
      <vt:lpstr>PowerPoint Presentation</vt:lpstr>
      <vt:lpstr>PowerPoint Presentation</vt:lpstr>
      <vt:lpstr>Modularized Hierarchical Approach </vt:lpstr>
      <vt:lpstr>Modularized Hierarchical Approach </vt:lpstr>
      <vt:lpstr>Modularized Hierarchical Approach </vt:lpstr>
      <vt:lpstr>Modularized Hierarchical Approach </vt:lpstr>
      <vt:lpstr>Case Formulation Activity </vt:lpstr>
      <vt:lpstr>Evidence</vt:lpstr>
      <vt:lpstr>PowerPoint Presentation</vt:lpstr>
      <vt:lpstr>Questions? </vt:lpstr>
      <vt:lpstr>Feedback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Dialectical Behaviour Therapy  </dc:title>
  <dc:creator>Diana Misajon</dc:creator>
  <cp:lastModifiedBy>Diana Misajon</cp:lastModifiedBy>
  <cp:revision>12</cp:revision>
  <dcterms:created xsi:type="dcterms:W3CDTF">2024-02-28T14:53:30Z</dcterms:created>
  <dcterms:modified xsi:type="dcterms:W3CDTF">2024-03-05T12:09:30Z</dcterms:modified>
</cp:coreProperties>
</file>