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1" r:id="rId2"/>
    <p:sldId id="261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57" r:id="rId2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  <a:srgbClr val="FF9933"/>
    <a:srgbClr val="FFFF00"/>
    <a:srgbClr val="008000"/>
    <a:srgbClr val="00FF00"/>
    <a:srgbClr val="990099"/>
    <a:srgbClr val="009999"/>
    <a:srgbClr val="00808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063" autoAdjust="0"/>
    <p:restoredTop sz="94660"/>
  </p:normalViewPr>
  <p:slideViewPr>
    <p:cSldViewPr snapToGrid="0">
      <p:cViewPr>
        <p:scale>
          <a:sx n="80" d="100"/>
          <a:sy n="80" d="100"/>
        </p:scale>
        <p:origin x="-1152" y="-5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4F4D5F-BA0D-4EA9-960D-B39C39761F4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B5D2B9-A778-4E52-B69F-5B7EA14B510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F9CC54-CE8E-4984-8FA3-D6AFDB9F711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B8F49C-6D2F-4466-AF59-EF6654A2394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A069C6-B999-4790-858E-12AF65A8CDA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19C8AB-D44F-4EF2-89A4-A858BCEAAC2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760498-265F-44C6-ACD3-E207BBFDDE6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CCDDA2-A332-40BA-AECE-1B5F119B926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9D0EDB-ABD3-44E3-9252-AE232879113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DCE5A6-7B87-40C6-BA1E-C5B2588B47E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F0C672-2116-46AF-AEA8-C4E64168480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5CCAE0F2-0092-4719-B766-BBD91E77E04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5753635-8266-4970-8C9D-1FCF65AE9B58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Text Box 2"/>
          <p:cNvSpPr txBox="1">
            <a:spLocks noChangeArrowheads="1"/>
          </p:cNvSpPr>
          <p:nvPr/>
        </p:nvSpPr>
        <p:spPr bwMode="auto">
          <a:xfrm>
            <a:off x="546100" y="576263"/>
            <a:ext cx="8047038" cy="2031325"/>
          </a:xfrm>
          <a:prstGeom prst="rect">
            <a:avLst/>
          </a:prstGeom>
          <a:gradFill rotWithShape="1">
            <a:gsLst>
              <a:gs pos="0">
                <a:srgbClr val="FF0066">
                  <a:gamma/>
                  <a:shade val="46275"/>
                  <a:invGamma/>
                </a:srgbClr>
              </a:gs>
              <a:gs pos="50000">
                <a:srgbClr val="FF0066"/>
              </a:gs>
              <a:gs pos="100000">
                <a:srgbClr val="FF0066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endParaRPr lang="en-GB" sz="4200" b="1" dirty="0">
              <a:solidFill>
                <a:srgbClr val="FFFF00"/>
              </a:solidFill>
              <a:latin typeface="Comic Sans MS" pitchFamily="66" charset="0"/>
            </a:endParaRPr>
          </a:p>
          <a:p>
            <a:pPr algn="ctr"/>
            <a:r>
              <a:rPr lang="en-GB" sz="4200" b="1" dirty="0" err="1" smtClean="0">
                <a:solidFill>
                  <a:srgbClr val="FFFF00"/>
                </a:solidFill>
                <a:latin typeface="Comic Sans MS" pitchFamily="66" charset="0"/>
              </a:rPr>
              <a:t>Rhaniadau</a:t>
            </a:r>
            <a:r>
              <a:rPr lang="en-GB" sz="4200" b="1" dirty="0" smtClean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GB" sz="4200" b="1" dirty="0" err="1" smtClean="0">
                <a:solidFill>
                  <a:srgbClr val="FFFF00"/>
                </a:solidFill>
                <a:latin typeface="Comic Sans MS" pitchFamily="66" charset="0"/>
              </a:rPr>
              <a:t>Coll</a:t>
            </a:r>
            <a:endParaRPr lang="en-GB" sz="4200" b="1" dirty="0">
              <a:solidFill>
                <a:srgbClr val="FFFF00"/>
              </a:solidFill>
              <a:latin typeface="Comic Sans MS" pitchFamily="66" charset="0"/>
            </a:endParaRPr>
          </a:p>
          <a:p>
            <a:pPr algn="ctr"/>
            <a:endParaRPr lang="en-US" sz="4200" b="1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88067" name="Text Box 3"/>
          <p:cNvSpPr txBox="1">
            <a:spLocks noChangeArrowheads="1"/>
          </p:cNvSpPr>
          <p:nvPr/>
        </p:nvSpPr>
        <p:spPr bwMode="auto">
          <a:xfrm>
            <a:off x="547688" y="3429000"/>
            <a:ext cx="8047037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000" b="1" dirty="0" err="1" smtClean="0">
                <a:solidFill>
                  <a:srgbClr val="0066FF"/>
                </a:solidFill>
                <a:latin typeface="Comic Sans MS" pitchFamily="66" charset="0"/>
              </a:rPr>
              <a:t>Dewch</a:t>
            </a:r>
            <a:r>
              <a:rPr lang="en-GB" sz="3000" b="1" dirty="0" smtClean="0">
                <a:solidFill>
                  <a:srgbClr val="0066FF"/>
                </a:solidFill>
                <a:latin typeface="Comic Sans MS" pitchFamily="66" charset="0"/>
              </a:rPr>
              <a:t> o </a:t>
            </a:r>
            <a:r>
              <a:rPr lang="en-GB" sz="3000" b="1" dirty="0" err="1" smtClean="0">
                <a:solidFill>
                  <a:srgbClr val="0066FF"/>
                </a:solidFill>
                <a:latin typeface="Comic Sans MS" pitchFamily="66" charset="0"/>
              </a:rPr>
              <a:t>hyd</a:t>
            </a:r>
            <a:r>
              <a:rPr lang="en-GB" sz="3000" b="1" dirty="0" smtClean="0">
                <a:solidFill>
                  <a:srgbClr val="0066FF"/>
                </a:solidFill>
                <a:latin typeface="Comic Sans MS" pitchFamily="66" charset="0"/>
              </a:rPr>
              <a:t> </a:t>
            </a:r>
            <a:r>
              <a:rPr lang="en-GB" sz="3000" b="1" dirty="0" err="1" smtClean="0">
                <a:solidFill>
                  <a:srgbClr val="0066FF"/>
                </a:solidFill>
                <a:latin typeface="Comic Sans MS" pitchFamily="66" charset="0"/>
              </a:rPr>
              <a:t>i’r</a:t>
            </a:r>
            <a:r>
              <a:rPr lang="en-GB" sz="3000" b="1" dirty="0" smtClean="0">
                <a:solidFill>
                  <a:srgbClr val="0066FF"/>
                </a:solidFill>
                <a:latin typeface="Comic Sans MS" pitchFamily="66" charset="0"/>
              </a:rPr>
              <a:t> </a:t>
            </a:r>
            <a:r>
              <a:rPr lang="en-GB" sz="3000" b="1" dirty="0" err="1" smtClean="0">
                <a:solidFill>
                  <a:srgbClr val="0066FF"/>
                </a:solidFill>
                <a:latin typeface="Comic Sans MS" pitchFamily="66" charset="0"/>
              </a:rPr>
              <a:t>rhif</a:t>
            </a:r>
            <a:r>
              <a:rPr lang="en-GB" sz="3000" b="1" dirty="0" smtClean="0">
                <a:solidFill>
                  <a:srgbClr val="0066FF"/>
                </a:solidFill>
                <a:latin typeface="Comic Sans MS" pitchFamily="66" charset="0"/>
              </a:rPr>
              <a:t> </a:t>
            </a:r>
            <a:r>
              <a:rPr lang="en-GB" sz="3000" b="1" dirty="0" err="1" smtClean="0">
                <a:solidFill>
                  <a:srgbClr val="0066FF"/>
                </a:solidFill>
                <a:latin typeface="Comic Sans MS" pitchFamily="66" charset="0"/>
              </a:rPr>
              <a:t>coll</a:t>
            </a:r>
            <a:r>
              <a:rPr lang="en-GB" sz="3000" b="1" dirty="0" smtClean="0">
                <a:solidFill>
                  <a:srgbClr val="0066FF"/>
                </a:solidFill>
                <a:latin typeface="Comic Sans MS" pitchFamily="66" charset="0"/>
              </a:rPr>
              <a:t> </a:t>
            </a:r>
            <a:r>
              <a:rPr lang="en-GB" sz="3000" b="1" dirty="0" err="1" smtClean="0">
                <a:solidFill>
                  <a:srgbClr val="0066FF"/>
                </a:solidFill>
                <a:latin typeface="Comic Sans MS" pitchFamily="66" charset="0"/>
              </a:rPr>
              <a:t>ym</a:t>
            </a:r>
            <a:r>
              <a:rPr lang="en-GB" sz="3000" b="1" dirty="0" smtClean="0">
                <a:solidFill>
                  <a:srgbClr val="0066FF"/>
                </a:solidFill>
                <a:latin typeface="Comic Sans MS" pitchFamily="66" charset="0"/>
              </a:rPr>
              <a:t> </a:t>
            </a:r>
            <a:r>
              <a:rPr lang="en-GB" sz="3000" b="1" dirty="0" err="1" smtClean="0">
                <a:solidFill>
                  <a:srgbClr val="0066FF"/>
                </a:solidFill>
                <a:latin typeface="Comic Sans MS" pitchFamily="66" charset="0"/>
              </a:rPr>
              <a:t>mhob</a:t>
            </a:r>
            <a:r>
              <a:rPr lang="en-GB" sz="3000" b="1" dirty="0" smtClean="0">
                <a:solidFill>
                  <a:srgbClr val="0066FF"/>
                </a:solidFill>
                <a:latin typeface="Comic Sans MS" pitchFamily="66" charset="0"/>
              </a:rPr>
              <a:t> </a:t>
            </a:r>
            <a:r>
              <a:rPr lang="en-GB" sz="3000" b="1" dirty="0" err="1" smtClean="0">
                <a:solidFill>
                  <a:srgbClr val="0066FF"/>
                </a:solidFill>
                <a:latin typeface="Comic Sans MS" pitchFamily="66" charset="0"/>
              </a:rPr>
              <a:t>cwestiwn</a:t>
            </a:r>
            <a:r>
              <a:rPr lang="en-GB" sz="3000" b="1" dirty="0" smtClean="0">
                <a:solidFill>
                  <a:srgbClr val="0066FF"/>
                </a:solidFill>
                <a:latin typeface="Comic Sans MS" pitchFamily="66" charset="0"/>
              </a:rPr>
              <a:t> </a:t>
            </a:r>
            <a:r>
              <a:rPr lang="en-GB" sz="3000" b="1" dirty="0" err="1" smtClean="0">
                <a:solidFill>
                  <a:srgbClr val="0066FF"/>
                </a:solidFill>
                <a:latin typeface="Comic Sans MS" pitchFamily="66" charset="0"/>
              </a:rPr>
              <a:t>rhannu</a:t>
            </a:r>
            <a:r>
              <a:rPr lang="en-GB" sz="3000" b="1" dirty="0" smtClean="0">
                <a:solidFill>
                  <a:srgbClr val="0066FF"/>
                </a:solidFill>
                <a:latin typeface="Comic Sans MS" pitchFamily="66" charset="0"/>
              </a:rPr>
              <a:t>.</a:t>
            </a:r>
            <a:endParaRPr lang="en-GB" sz="3000" b="1" dirty="0">
              <a:solidFill>
                <a:srgbClr val="0066FF"/>
              </a:solidFill>
              <a:latin typeface="Comic Sans MS" pitchFamily="66" charset="0"/>
            </a:endParaRPr>
          </a:p>
        </p:txBody>
      </p:sp>
      <p:sp>
        <p:nvSpPr>
          <p:cNvPr id="88068" name="Text Box 4"/>
          <p:cNvSpPr txBox="1">
            <a:spLocks noChangeArrowheads="1"/>
          </p:cNvSpPr>
          <p:nvPr/>
        </p:nvSpPr>
        <p:spPr bwMode="auto">
          <a:xfrm>
            <a:off x="417513" y="6089650"/>
            <a:ext cx="112562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1400" dirty="0" err="1" smtClean="0">
                <a:solidFill>
                  <a:srgbClr val="6699FF"/>
                </a:solidFill>
                <a:latin typeface="Comic Sans MS" pitchFamily="66" charset="0"/>
              </a:rPr>
              <a:t>Blwyddyn</a:t>
            </a:r>
            <a:r>
              <a:rPr lang="en-GB" sz="1400" dirty="0" smtClean="0">
                <a:solidFill>
                  <a:srgbClr val="6699FF"/>
                </a:solidFill>
                <a:latin typeface="Comic Sans MS" pitchFamily="66" charset="0"/>
              </a:rPr>
              <a:t> </a:t>
            </a:r>
            <a:r>
              <a:rPr lang="en-GB" sz="1400" dirty="0">
                <a:solidFill>
                  <a:srgbClr val="6699FF"/>
                </a:solidFill>
                <a:latin typeface="Comic Sans MS" pitchFamily="66" charset="0"/>
              </a:rPr>
              <a:t>5</a:t>
            </a:r>
            <a:endParaRPr lang="en-US" dirty="0"/>
          </a:p>
        </p:txBody>
      </p:sp>
      <p:sp>
        <p:nvSpPr>
          <p:cNvPr id="88069" name="Rectangle 5"/>
          <p:cNvSpPr>
            <a:spLocks noChangeArrowheads="1"/>
          </p:cNvSpPr>
          <p:nvPr/>
        </p:nvSpPr>
        <p:spPr bwMode="auto">
          <a:xfrm>
            <a:off x="228600" y="196850"/>
            <a:ext cx="8686800" cy="206375"/>
          </a:xfrm>
          <a:prstGeom prst="rect">
            <a:avLst/>
          </a:prstGeom>
          <a:gradFill rotWithShape="1">
            <a:gsLst>
              <a:gs pos="0">
                <a:srgbClr val="000082"/>
              </a:gs>
              <a:gs pos="15000">
                <a:srgbClr val="66008F"/>
              </a:gs>
              <a:gs pos="32499">
                <a:srgbClr val="BA0066"/>
              </a:gs>
              <a:gs pos="45000">
                <a:srgbClr val="FF0000"/>
              </a:gs>
              <a:gs pos="50000">
                <a:srgbClr val="FF8200"/>
              </a:gs>
              <a:gs pos="55001">
                <a:srgbClr val="FF0000"/>
              </a:gs>
              <a:gs pos="67501">
                <a:srgbClr val="BA0066"/>
              </a:gs>
              <a:gs pos="85000">
                <a:srgbClr val="66008F"/>
              </a:gs>
              <a:gs pos="100000">
                <a:srgbClr val="00008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8070" name="Rectangle 6"/>
          <p:cNvSpPr>
            <a:spLocks noChangeArrowheads="1"/>
          </p:cNvSpPr>
          <p:nvPr/>
        </p:nvSpPr>
        <p:spPr bwMode="auto">
          <a:xfrm>
            <a:off x="228600" y="6442075"/>
            <a:ext cx="8686800" cy="206375"/>
          </a:xfrm>
          <a:prstGeom prst="rect">
            <a:avLst/>
          </a:prstGeom>
          <a:gradFill rotWithShape="1">
            <a:gsLst>
              <a:gs pos="0">
                <a:srgbClr val="000082"/>
              </a:gs>
              <a:gs pos="15000">
                <a:srgbClr val="66008F"/>
              </a:gs>
              <a:gs pos="32499">
                <a:srgbClr val="BA0066"/>
              </a:gs>
              <a:gs pos="45000">
                <a:srgbClr val="FF0000"/>
              </a:gs>
              <a:gs pos="50000">
                <a:srgbClr val="FF8200"/>
              </a:gs>
              <a:gs pos="55001">
                <a:srgbClr val="FF0000"/>
              </a:gs>
              <a:gs pos="67501">
                <a:srgbClr val="BA0066"/>
              </a:gs>
              <a:gs pos="85000">
                <a:srgbClr val="66008F"/>
              </a:gs>
              <a:gs pos="100000">
                <a:srgbClr val="00008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8071" name="Rectangle 7"/>
          <p:cNvSpPr>
            <a:spLocks noChangeArrowheads="1"/>
          </p:cNvSpPr>
          <p:nvPr/>
        </p:nvSpPr>
        <p:spPr bwMode="auto">
          <a:xfrm>
            <a:off x="176213" y="196850"/>
            <a:ext cx="207962" cy="6454775"/>
          </a:xfrm>
          <a:prstGeom prst="rect">
            <a:avLst/>
          </a:prstGeom>
          <a:gradFill rotWithShape="1">
            <a:gsLst>
              <a:gs pos="0">
                <a:srgbClr val="000082"/>
              </a:gs>
              <a:gs pos="15000">
                <a:srgbClr val="66008F"/>
              </a:gs>
              <a:gs pos="32499">
                <a:srgbClr val="BA0066"/>
              </a:gs>
              <a:gs pos="45000">
                <a:srgbClr val="FF0000"/>
              </a:gs>
              <a:gs pos="50000">
                <a:srgbClr val="FF8200"/>
              </a:gs>
              <a:gs pos="55001">
                <a:srgbClr val="FF0000"/>
              </a:gs>
              <a:gs pos="67501">
                <a:srgbClr val="BA0066"/>
              </a:gs>
              <a:gs pos="85000">
                <a:srgbClr val="66008F"/>
              </a:gs>
              <a:gs pos="100000">
                <a:srgbClr val="00008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8072" name="Rectangle 8"/>
          <p:cNvSpPr>
            <a:spLocks noChangeArrowheads="1"/>
          </p:cNvSpPr>
          <p:nvPr/>
        </p:nvSpPr>
        <p:spPr bwMode="auto">
          <a:xfrm>
            <a:off x="8769350" y="196850"/>
            <a:ext cx="207963" cy="6454775"/>
          </a:xfrm>
          <a:prstGeom prst="rect">
            <a:avLst/>
          </a:prstGeom>
          <a:gradFill rotWithShape="1">
            <a:gsLst>
              <a:gs pos="0">
                <a:srgbClr val="000082"/>
              </a:gs>
              <a:gs pos="15000">
                <a:srgbClr val="66008F"/>
              </a:gs>
              <a:gs pos="32499">
                <a:srgbClr val="BA0066"/>
              </a:gs>
              <a:gs pos="45000">
                <a:srgbClr val="FF0000"/>
              </a:gs>
              <a:gs pos="50000">
                <a:srgbClr val="FF8200"/>
              </a:gs>
              <a:gs pos="55001">
                <a:srgbClr val="FF0000"/>
              </a:gs>
              <a:gs pos="67501">
                <a:srgbClr val="BA0066"/>
              </a:gs>
              <a:gs pos="85000">
                <a:srgbClr val="66008F"/>
              </a:gs>
              <a:gs pos="100000">
                <a:srgbClr val="00008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80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80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80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80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6" grpId="0" animBg="1"/>
      <p:bldP spid="8806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9" name="AutoShape 11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9999">
                  <a:gamma/>
                  <a:shade val="46275"/>
                  <a:invGamma/>
                </a:srgbClr>
              </a:gs>
              <a:gs pos="50000">
                <a:srgbClr val="009999"/>
              </a:gs>
              <a:gs pos="100000">
                <a:srgbClr val="009999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99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491" name="AutoShape 3"/>
          <p:cNvSpPr>
            <a:spLocks noChangeArrowheads="1"/>
          </p:cNvSpPr>
          <p:nvPr/>
        </p:nvSpPr>
        <p:spPr bwMode="auto">
          <a:xfrm>
            <a:off x="295275" y="2049463"/>
            <a:ext cx="8521700" cy="27511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492" name="Rectangle 4"/>
          <p:cNvSpPr>
            <a:spLocks noChangeArrowheads="1"/>
          </p:cNvSpPr>
          <p:nvPr/>
        </p:nvSpPr>
        <p:spPr bwMode="auto">
          <a:xfrm>
            <a:off x="692150" y="2481263"/>
            <a:ext cx="2308225" cy="1851025"/>
          </a:xfrm>
          <a:prstGeom prst="rect">
            <a:avLst/>
          </a:prstGeom>
          <a:gradFill rotWithShape="1">
            <a:gsLst>
              <a:gs pos="0">
                <a:srgbClr val="800080"/>
              </a:gs>
              <a:gs pos="50000">
                <a:srgbClr val="FFFFCC"/>
              </a:gs>
              <a:gs pos="100000">
                <a:srgbClr val="800080"/>
              </a:gs>
            </a:gsLst>
            <a:lin ang="2700000" scaled="1"/>
          </a:gradFill>
          <a:ln w="76200">
            <a:solidFill>
              <a:srgbClr val="80008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GB"/>
          </a:p>
        </p:txBody>
      </p:sp>
      <p:sp>
        <p:nvSpPr>
          <p:cNvPr id="63493" name="Text Box 5"/>
          <p:cNvSpPr txBox="1">
            <a:spLocks noChangeArrowheads="1"/>
          </p:cNvSpPr>
          <p:nvPr/>
        </p:nvSpPr>
        <p:spPr bwMode="auto">
          <a:xfrm>
            <a:off x="5911850" y="2628900"/>
            <a:ext cx="928688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9600" b="1">
                <a:solidFill>
                  <a:srgbClr val="008000"/>
                </a:solidFill>
                <a:latin typeface="Comic Sans MS" pitchFamily="66" charset="0"/>
              </a:rPr>
              <a:t>=</a:t>
            </a:r>
            <a:endParaRPr lang="en-US" sz="9600" b="1">
              <a:solidFill>
                <a:srgbClr val="008000"/>
              </a:solidFill>
              <a:latin typeface="Comic Sans MS" pitchFamily="66" charset="0"/>
            </a:endParaRPr>
          </a:p>
        </p:txBody>
      </p:sp>
      <p:sp>
        <p:nvSpPr>
          <p:cNvPr id="63494" name="Text Box 6"/>
          <p:cNvSpPr txBox="1">
            <a:spLocks noChangeArrowheads="1"/>
          </p:cNvSpPr>
          <p:nvPr/>
        </p:nvSpPr>
        <p:spPr bwMode="auto">
          <a:xfrm>
            <a:off x="6623050" y="2598738"/>
            <a:ext cx="215900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5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3495" name="Text Box 7"/>
          <p:cNvSpPr txBox="1">
            <a:spLocks noChangeArrowheads="1"/>
          </p:cNvSpPr>
          <p:nvPr/>
        </p:nvSpPr>
        <p:spPr bwMode="auto">
          <a:xfrm>
            <a:off x="800100" y="2598738"/>
            <a:ext cx="2111375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30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3496" name="Text Box 8"/>
          <p:cNvSpPr txBox="1">
            <a:spLocks noChangeArrowheads="1"/>
          </p:cNvSpPr>
          <p:nvPr/>
        </p:nvSpPr>
        <p:spPr bwMode="auto">
          <a:xfrm>
            <a:off x="3041650" y="2628900"/>
            <a:ext cx="893763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9600" b="1">
                <a:solidFill>
                  <a:srgbClr val="008000"/>
                </a:solidFill>
                <a:latin typeface="Comic Sans MS" pitchFamily="66" charset="0"/>
              </a:rPr>
              <a:t>÷</a:t>
            </a:r>
          </a:p>
        </p:txBody>
      </p:sp>
      <p:sp>
        <p:nvSpPr>
          <p:cNvPr id="63498" name="Text Box 10"/>
          <p:cNvSpPr txBox="1">
            <a:spLocks noChangeArrowheads="1"/>
          </p:cNvSpPr>
          <p:nvPr/>
        </p:nvSpPr>
        <p:spPr bwMode="auto">
          <a:xfrm>
            <a:off x="4086225" y="2598738"/>
            <a:ext cx="1489075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6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3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23" name="AutoShape 11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9999">
                  <a:gamma/>
                  <a:shade val="46275"/>
                  <a:invGamma/>
                </a:srgbClr>
              </a:gs>
              <a:gs pos="50000">
                <a:srgbClr val="009999"/>
              </a:gs>
              <a:gs pos="100000">
                <a:srgbClr val="009999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99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4515" name="AutoShape 3"/>
          <p:cNvSpPr>
            <a:spLocks noChangeArrowheads="1"/>
          </p:cNvSpPr>
          <p:nvPr/>
        </p:nvSpPr>
        <p:spPr bwMode="auto">
          <a:xfrm>
            <a:off x="295275" y="2049463"/>
            <a:ext cx="8521700" cy="27511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4517" name="Text Box 5"/>
          <p:cNvSpPr txBox="1">
            <a:spLocks noChangeArrowheads="1"/>
          </p:cNvSpPr>
          <p:nvPr/>
        </p:nvSpPr>
        <p:spPr bwMode="auto">
          <a:xfrm>
            <a:off x="5911850" y="2628900"/>
            <a:ext cx="928688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9600" b="1">
                <a:solidFill>
                  <a:srgbClr val="008000"/>
                </a:solidFill>
                <a:latin typeface="Comic Sans MS" pitchFamily="66" charset="0"/>
              </a:rPr>
              <a:t>=</a:t>
            </a:r>
            <a:endParaRPr lang="en-US" sz="9600" b="1">
              <a:solidFill>
                <a:srgbClr val="008000"/>
              </a:solidFill>
              <a:latin typeface="Comic Sans MS" pitchFamily="66" charset="0"/>
            </a:endParaRPr>
          </a:p>
        </p:txBody>
      </p:sp>
      <p:sp>
        <p:nvSpPr>
          <p:cNvPr id="64518" name="Text Box 6"/>
          <p:cNvSpPr txBox="1">
            <a:spLocks noChangeArrowheads="1"/>
          </p:cNvSpPr>
          <p:nvPr/>
        </p:nvSpPr>
        <p:spPr bwMode="auto">
          <a:xfrm>
            <a:off x="6623050" y="2598738"/>
            <a:ext cx="215900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9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4519" name="Text Box 7"/>
          <p:cNvSpPr txBox="1">
            <a:spLocks noChangeArrowheads="1"/>
          </p:cNvSpPr>
          <p:nvPr/>
        </p:nvSpPr>
        <p:spPr bwMode="auto">
          <a:xfrm>
            <a:off x="800100" y="2598738"/>
            <a:ext cx="2111375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63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4520" name="Text Box 8"/>
          <p:cNvSpPr txBox="1">
            <a:spLocks noChangeArrowheads="1"/>
          </p:cNvSpPr>
          <p:nvPr/>
        </p:nvSpPr>
        <p:spPr bwMode="auto">
          <a:xfrm>
            <a:off x="3041650" y="2628900"/>
            <a:ext cx="893763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9600" b="1">
                <a:solidFill>
                  <a:srgbClr val="008000"/>
                </a:solidFill>
                <a:latin typeface="Comic Sans MS" pitchFamily="66" charset="0"/>
              </a:rPr>
              <a:t>÷</a:t>
            </a:r>
          </a:p>
        </p:txBody>
      </p:sp>
      <p:sp>
        <p:nvSpPr>
          <p:cNvPr id="64521" name="Rectangle 9"/>
          <p:cNvSpPr>
            <a:spLocks noChangeArrowheads="1"/>
          </p:cNvSpPr>
          <p:nvPr/>
        </p:nvSpPr>
        <p:spPr bwMode="auto">
          <a:xfrm>
            <a:off x="3978275" y="2481263"/>
            <a:ext cx="1652588" cy="1851025"/>
          </a:xfrm>
          <a:prstGeom prst="rect">
            <a:avLst/>
          </a:prstGeom>
          <a:gradFill rotWithShape="1">
            <a:gsLst>
              <a:gs pos="0">
                <a:srgbClr val="800080"/>
              </a:gs>
              <a:gs pos="50000">
                <a:srgbClr val="FFFFCC"/>
              </a:gs>
              <a:gs pos="100000">
                <a:srgbClr val="800080"/>
              </a:gs>
            </a:gsLst>
            <a:lin ang="2700000" scaled="1"/>
          </a:gradFill>
          <a:ln w="76200">
            <a:solidFill>
              <a:srgbClr val="80008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64522" name="Text Box 10"/>
          <p:cNvSpPr txBox="1">
            <a:spLocks noChangeArrowheads="1"/>
          </p:cNvSpPr>
          <p:nvPr/>
        </p:nvSpPr>
        <p:spPr bwMode="auto">
          <a:xfrm>
            <a:off x="4086225" y="2598738"/>
            <a:ext cx="1489075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7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4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47" name="AutoShape 11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9999">
                  <a:gamma/>
                  <a:shade val="46275"/>
                  <a:invGamma/>
                </a:srgbClr>
              </a:gs>
              <a:gs pos="50000">
                <a:srgbClr val="009999"/>
              </a:gs>
              <a:gs pos="100000">
                <a:srgbClr val="009999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99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5539" name="AutoShape 3"/>
          <p:cNvSpPr>
            <a:spLocks noChangeArrowheads="1"/>
          </p:cNvSpPr>
          <p:nvPr/>
        </p:nvSpPr>
        <p:spPr bwMode="auto">
          <a:xfrm>
            <a:off x="295275" y="2049463"/>
            <a:ext cx="8521700" cy="27511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5540" name="Rectangle 4"/>
          <p:cNvSpPr>
            <a:spLocks noChangeArrowheads="1"/>
          </p:cNvSpPr>
          <p:nvPr/>
        </p:nvSpPr>
        <p:spPr bwMode="auto">
          <a:xfrm>
            <a:off x="692150" y="2481263"/>
            <a:ext cx="2308225" cy="1851025"/>
          </a:xfrm>
          <a:prstGeom prst="rect">
            <a:avLst/>
          </a:prstGeom>
          <a:gradFill rotWithShape="1">
            <a:gsLst>
              <a:gs pos="0">
                <a:srgbClr val="800080"/>
              </a:gs>
              <a:gs pos="50000">
                <a:srgbClr val="FFFFCC"/>
              </a:gs>
              <a:gs pos="100000">
                <a:srgbClr val="800080"/>
              </a:gs>
            </a:gsLst>
            <a:lin ang="2700000" scaled="1"/>
          </a:gradFill>
          <a:ln w="76200">
            <a:solidFill>
              <a:srgbClr val="80008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65541" name="Text Box 5"/>
          <p:cNvSpPr txBox="1">
            <a:spLocks noChangeArrowheads="1"/>
          </p:cNvSpPr>
          <p:nvPr/>
        </p:nvSpPr>
        <p:spPr bwMode="auto">
          <a:xfrm>
            <a:off x="5911850" y="2628900"/>
            <a:ext cx="928688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9600" b="1">
                <a:solidFill>
                  <a:srgbClr val="008000"/>
                </a:solidFill>
                <a:latin typeface="Comic Sans MS" pitchFamily="66" charset="0"/>
              </a:rPr>
              <a:t>=</a:t>
            </a:r>
            <a:endParaRPr lang="en-US" sz="9600" b="1">
              <a:solidFill>
                <a:srgbClr val="008000"/>
              </a:solidFill>
              <a:latin typeface="Comic Sans MS" pitchFamily="66" charset="0"/>
            </a:endParaRPr>
          </a:p>
        </p:txBody>
      </p:sp>
      <p:sp>
        <p:nvSpPr>
          <p:cNvPr id="65542" name="Text Box 6"/>
          <p:cNvSpPr txBox="1">
            <a:spLocks noChangeArrowheads="1"/>
          </p:cNvSpPr>
          <p:nvPr/>
        </p:nvSpPr>
        <p:spPr bwMode="auto">
          <a:xfrm>
            <a:off x="6623050" y="2598738"/>
            <a:ext cx="215900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11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5543" name="Text Box 7"/>
          <p:cNvSpPr txBox="1">
            <a:spLocks noChangeArrowheads="1"/>
          </p:cNvSpPr>
          <p:nvPr/>
        </p:nvSpPr>
        <p:spPr bwMode="auto">
          <a:xfrm>
            <a:off x="800100" y="2598738"/>
            <a:ext cx="2111375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88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5544" name="Text Box 8"/>
          <p:cNvSpPr txBox="1">
            <a:spLocks noChangeArrowheads="1"/>
          </p:cNvSpPr>
          <p:nvPr/>
        </p:nvSpPr>
        <p:spPr bwMode="auto">
          <a:xfrm>
            <a:off x="3041650" y="2628900"/>
            <a:ext cx="893763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9600" b="1">
                <a:solidFill>
                  <a:srgbClr val="008000"/>
                </a:solidFill>
                <a:latin typeface="Comic Sans MS" pitchFamily="66" charset="0"/>
              </a:rPr>
              <a:t>÷</a:t>
            </a:r>
          </a:p>
        </p:txBody>
      </p:sp>
      <p:sp>
        <p:nvSpPr>
          <p:cNvPr id="65546" name="Text Box 10"/>
          <p:cNvSpPr txBox="1">
            <a:spLocks noChangeArrowheads="1"/>
          </p:cNvSpPr>
          <p:nvPr/>
        </p:nvSpPr>
        <p:spPr bwMode="auto">
          <a:xfrm>
            <a:off x="4086225" y="2598738"/>
            <a:ext cx="1489075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8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5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4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71" name="AutoShape 11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9999">
                  <a:gamma/>
                  <a:shade val="46275"/>
                  <a:invGamma/>
                </a:srgbClr>
              </a:gs>
              <a:gs pos="50000">
                <a:srgbClr val="009999"/>
              </a:gs>
              <a:gs pos="100000">
                <a:srgbClr val="009999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99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6563" name="AutoShape 3"/>
          <p:cNvSpPr>
            <a:spLocks noChangeArrowheads="1"/>
          </p:cNvSpPr>
          <p:nvPr/>
        </p:nvSpPr>
        <p:spPr bwMode="auto">
          <a:xfrm>
            <a:off x="295275" y="2049463"/>
            <a:ext cx="8521700" cy="27511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6564" name="Rectangle 4"/>
          <p:cNvSpPr>
            <a:spLocks noChangeArrowheads="1"/>
          </p:cNvSpPr>
          <p:nvPr/>
        </p:nvSpPr>
        <p:spPr bwMode="auto">
          <a:xfrm>
            <a:off x="692150" y="2481263"/>
            <a:ext cx="2308225" cy="1851025"/>
          </a:xfrm>
          <a:prstGeom prst="rect">
            <a:avLst/>
          </a:prstGeom>
          <a:gradFill rotWithShape="1">
            <a:gsLst>
              <a:gs pos="0">
                <a:srgbClr val="800080"/>
              </a:gs>
              <a:gs pos="50000">
                <a:srgbClr val="FFFFCC"/>
              </a:gs>
              <a:gs pos="100000">
                <a:srgbClr val="800080"/>
              </a:gs>
            </a:gsLst>
            <a:lin ang="2700000" scaled="1"/>
          </a:gradFill>
          <a:ln w="76200">
            <a:solidFill>
              <a:srgbClr val="80008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66565" name="Text Box 5"/>
          <p:cNvSpPr txBox="1">
            <a:spLocks noChangeArrowheads="1"/>
          </p:cNvSpPr>
          <p:nvPr/>
        </p:nvSpPr>
        <p:spPr bwMode="auto">
          <a:xfrm>
            <a:off x="5911850" y="2628900"/>
            <a:ext cx="928688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9600" b="1">
                <a:solidFill>
                  <a:srgbClr val="008000"/>
                </a:solidFill>
                <a:latin typeface="Comic Sans MS" pitchFamily="66" charset="0"/>
              </a:rPr>
              <a:t>=</a:t>
            </a:r>
            <a:endParaRPr lang="en-US" sz="9600" b="1">
              <a:solidFill>
                <a:srgbClr val="008000"/>
              </a:solidFill>
              <a:latin typeface="Comic Sans MS" pitchFamily="66" charset="0"/>
            </a:endParaRPr>
          </a:p>
        </p:txBody>
      </p:sp>
      <p:sp>
        <p:nvSpPr>
          <p:cNvPr id="66566" name="Text Box 6"/>
          <p:cNvSpPr txBox="1">
            <a:spLocks noChangeArrowheads="1"/>
          </p:cNvSpPr>
          <p:nvPr/>
        </p:nvSpPr>
        <p:spPr bwMode="auto">
          <a:xfrm>
            <a:off x="6623050" y="2598738"/>
            <a:ext cx="215900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7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6567" name="Text Box 7"/>
          <p:cNvSpPr txBox="1">
            <a:spLocks noChangeArrowheads="1"/>
          </p:cNvSpPr>
          <p:nvPr/>
        </p:nvSpPr>
        <p:spPr bwMode="auto">
          <a:xfrm>
            <a:off x="800100" y="2598738"/>
            <a:ext cx="2111375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35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6568" name="Text Box 8"/>
          <p:cNvSpPr txBox="1">
            <a:spLocks noChangeArrowheads="1"/>
          </p:cNvSpPr>
          <p:nvPr/>
        </p:nvSpPr>
        <p:spPr bwMode="auto">
          <a:xfrm>
            <a:off x="3041650" y="2628900"/>
            <a:ext cx="893763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9600" b="1">
                <a:solidFill>
                  <a:srgbClr val="008000"/>
                </a:solidFill>
                <a:latin typeface="Comic Sans MS" pitchFamily="66" charset="0"/>
              </a:rPr>
              <a:t>÷</a:t>
            </a:r>
          </a:p>
        </p:txBody>
      </p:sp>
      <p:sp>
        <p:nvSpPr>
          <p:cNvPr id="66570" name="Text Box 10"/>
          <p:cNvSpPr txBox="1">
            <a:spLocks noChangeArrowheads="1"/>
          </p:cNvSpPr>
          <p:nvPr/>
        </p:nvSpPr>
        <p:spPr bwMode="auto">
          <a:xfrm>
            <a:off x="4086225" y="2598738"/>
            <a:ext cx="1489075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5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6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95" name="AutoShape 11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9999">
                  <a:gamma/>
                  <a:shade val="46275"/>
                  <a:invGamma/>
                </a:srgbClr>
              </a:gs>
              <a:gs pos="50000">
                <a:srgbClr val="009999"/>
              </a:gs>
              <a:gs pos="100000">
                <a:srgbClr val="009999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99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7587" name="AutoShape 3"/>
          <p:cNvSpPr>
            <a:spLocks noChangeArrowheads="1"/>
          </p:cNvSpPr>
          <p:nvPr/>
        </p:nvSpPr>
        <p:spPr bwMode="auto">
          <a:xfrm>
            <a:off x="295275" y="2049463"/>
            <a:ext cx="8521700" cy="27511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7589" name="Text Box 5"/>
          <p:cNvSpPr txBox="1">
            <a:spLocks noChangeArrowheads="1"/>
          </p:cNvSpPr>
          <p:nvPr/>
        </p:nvSpPr>
        <p:spPr bwMode="auto">
          <a:xfrm>
            <a:off x="5911850" y="2628900"/>
            <a:ext cx="928688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9600" b="1">
                <a:solidFill>
                  <a:srgbClr val="008000"/>
                </a:solidFill>
                <a:latin typeface="Comic Sans MS" pitchFamily="66" charset="0"/>
              </a:rPr>
              <a:t>=</a:t>
            </a:r>
            <a:endParaRPr lang="en-US" sz="9600" b="1">
              <a:solidFill>
                <a:srgbClr val="008000"/>
              </a:solidFill>
              <a:latin typeface="Comic Sans MS" pitchFamily="66" charset="0"/>
            </a:endParaRPr>
          </a:p>
        </p:txBody>
      </p:sp>
      <p:sp>
        <p:nvSpPr>
          <p:cNvPr id="67590" name="Text Box 6"/>
          <p:cNvSpPr txBox="1">
            <a:spLocks noChangeArrowheads="1"/>
          </p:cNvSpPr>
          <p:nvPr/>
        </p:nvSpPr>
        <p:spPr bwMode="auto">
          <a:xfrm>
            <a:off x="6623050" y="2598738"/>
            <a:ext cx="215900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11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7591" name="Text Box 7"/>
          <p:cNvSpPr txBox="1">
            <a:spLocks noChangeArrowheads="1"/>
          </p:cNvSpPr>
          <p:nvPr/>
        </p:nvSpPr>
        <p:spPr bwMode="auto">
          <a:xfrm>
            <a:off x="800100" y="2598738"/>
            <a:ext cx="2111375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99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7592" name="Text Box 8"/>
          <p:cNvSpPr txBox="1">
            <a:spLocks noChangeArrowheads="1"/>
          </p:cNvSpPr>
          <p:nvPr/>
        </p:nvSpPr>
        <p:spPr bwMode="auto">
          <a:xfrm>
            <a:off x="3041650" y="2628900"/>
            <a:ext cx="893763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9600" b="1">
                <a:solidFill>
                  <a:srgbClr val="008000"/>
                </a:solidFill>
                <a:latin typeface="Comic Sans MS" pitchFamily="66" charset="0"/>
              </a:rPr>
              <a:t>÷</a:t>
            </a:r>
          </a:p>
        </p:txBody>
      </p:sp>
      <p:sp>
        <p:nvSpPr>
          <p:cNvPr id="67593" name="Rectangle 9"/>
          <p:cNvSpPr>
            <a:spLocks noChangeArrowheads="1"/>
          </p:cNvSpPr>
          <p:nvPr/>
        </p:nvSpPr>
        <p:spPr bwMode="auto">
          <a:xfrm>
            <a:off x="3978275" y="2481263"/>
            <a:ext cx="1652588" cy="1851025"/>
          </a:xfrm>
          <a:prstGeom prst="rect">
            <a:avLst/>
          </a:prstGeom>
          <a:gradFill rotWithShape="1">
            <a:gsLst>
              <a:gs pos="0">
                <a:srgbClr val="800080"/>
              </a:gs>
              <a:gs pos="50000">
                <a:srgbClr val="FFFFCC"/>
              </a:gs>
              <a:gs pos="100000">
                <a:srgbClr val="800080"/>
              </a:gs>
            </a:gsLst>
            <a:lin ang="2700000" scaled="1"/>
          </a:gradFill>
          <a:ln w="76200">
            <a:solidFill>
              <a:srgbClr val="80008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67594" name="Text Box 10"/>
          <p:cNvSpPr txBox="1">
            <a:spLocks noChangeArrowheads="1"/>
          </p:cNvSpPr>
          <p:nvPr/>
        </p:nvSpPr>
        <p:spPr bwMode="auto">
          <a:xfrm>
            <a:off x="4086225" y="2598738"/>
            <a:ext cx="1489075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9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7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9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9" name="AutoShape 11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9999">
                  <a:gamma/>
                  <a:shade val="46275"/>
                  <a:invGamma/>
                </a:srgbClr>
              </a:gs>
              <a:gs pos="50000">
                <a:srgbClr val="009999"/>
              </a:gs>
              <a:gs pos="100000">
                <a:srgbClr val="009999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99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8611" name="AutoShape 3"/>
          <p:cNvSpPr>
            <a:spLocks noChangeArrowheads="1"/>
          </p:cNvSpPr>
          <p:nvPr/>
        </p:nvSpPr>
        <p:spPr bwMode="auto">
          <a:xfrm>
            <a:off x="295275" y="2049463"/>
            <a:ext cx="8521700" cy="27511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8613" name="Text Box 5"/>
          <p:cNvSpPr txBox="1">
            <a:spLocks noChangeArrowheads="1"/>
          </p:cNvSpPr>
          <p:nvPr/>
        </p:nvSpPr>
        <p:spPr bwMode="auto">
          <a:xfrm>
            <a:off x="5911850" y="2628900"/>
            <a:ext cx="928688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9600" b="1">
                <a:solidFill>
                  <a:srgbClr val="008000"/>
                </a:solidFill>
                <a:latin typeface="Comic Sans MS" pitchFamily="66" charset="0"/>
              </a:rPr>
              <a:t>=</a:t>
            </a:r>
            <a:endParaRPr lang="en-US" sz="9600" b="1">
              <a:solidFill>
                <a:srgbClr val="008000"/>
              </a:solidFill>
              <a:latin typeface="Comic Sans MS" pitchFamily="66" charset="0"/>
            </a:endParaRPr>
          </a:p>
        </p:txBody>
      </p:sp>
      <p:sp>
        <p:nvSpPr>
          <p:cNvPr id="68614" name="Text Box 6"/>
          <p:cNvSpPr txBox="1">
            <a:spLocks noChangeArrowheads="1"/>
          </p:cNvSpPr>
          <p:nvPr/>
        </p:nvSpPr>
        <p:spPr bwMode="auto">
          <a:xfrm>
            <a:off x="6623050" y="2598738"/>
            <a:ext cx="215900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11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8615" name="Text Box 7"/>
          <p:cNvSpPr txBox="1">
            <a:spLocks noChangeArrowheads="1"/>
          </p:cNvSpPr>
          <p:nvPr/>
        </p:nvSpPr>
        <p:spPr bwMode="auto">
          <a:xfrm>
            <a:off x="800100" y="2598738"/>
            <a:ext cx="2111375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44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8616" name="Text Box 8"/>
          <p:cNvSpPr txBox="1">
            <a:spLocks noChangeArrowheads="1"/>
          </p:cNvSpPr>
          <p:nvPr/>
        </p:nvSpPr>
        <p:spPr bwMode="auto">
          <a:xfrm>
            <a:off x="3041650" y="2628900"/>
            <a:ext cx="893763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9600" b="1">
                <a:solidFill>
                  <a:srgbClr val="008000"/>
                </a:solidFill>
                <a:latin typeface="Comic Sans MS" pitchFamily="66" charset="0"/>
              </a:rPr>
              <a:t>÷</a:t>
            </a:r>
          </a:p>
        </p:txBody>
      </p:sp>
      <p:sp>
        <p:nvSpPr>
          <p:cNvPr id="68617" name="Rectangle 9"/>
          <p:cNvSpPr>
            <a:spLocks noChangeArrowheads="1"/>
          </p:cNvSpPr>
          <p:nvPr/>
        </p:nvSpPr>
        <p:spPr bwMode="auto">
          <a:xfrm>
            <a:off x="3978275" y="2481263"/>
            <a:ext cx="1652588" cy="1851025"/>
          </a:xfrm>
          <a:prstGeom prst="rect">
            <a:avLst/>
          </a:prstGeom>
          <a:gradFill rotWithShape="1">
            <a:gsLst>
              <a:gs pos="0">
                <a:srgbClr val="800080"/>
              </a:gs>
              <a:gs pos="50000">
                <a:srgbClr val="FFFFCC"/>
              </a:gs>
              <a:gs pos="100000">
                <a:srgbClr val="800080"/>
              </a:gs>
            </a:gsLst>
            <a:lin ang="2700000" scaled="1"/>
          </a:gradFill>
          <a:ln w="76200">
            <a:solidFill>
              <a:srgbClr val="80008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68618" name="Text Box 10"/>
          <p:cNvSpPr txBox="1">
            <a:spLocks noChangeArrowheads="1"/>
          </p:cNvSpPr>
          <p:nvPr/>
        </p:nvSpPr>
        <p:spPr bwMode="auto">
          <a:xfrm>
            <a:off x="4086225" y="2598738"/>
            <a:ext cx="1489075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4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43" name="AutoShape 11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9999">
                  <a:gamma/>
                  <a:shade val="46275"/>
                  <a:invGamma/>
                </a:srgbClr>
              </a:gs>
              <a:gs pos="50000">
                <a:srgbClr val="009999"/>
              </a:gs>
              <a:gs pos="100000">
                <a:srgbClr val="009999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99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9635" name="AutoShape 3"/>
          <p:cNvSpPr>
            <a:spLocks noChangeArrowheads="1"/>
          </p:cNvSpPr>
          <p:nvPr/>
        </p:nvSpPr>
        <p:spPr bwMode="auto">
          <a:xfrm>
            <a:off x="295275" y="2049463"/>
            <a:ext cx="8521700" cy="27511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9636" name="Rectangle 4"/>
          <p:cNvSpPr>
            <a:spLocks noChangeArrowheads="1"/>
          </p:cNvSpPr>
          <p:nvPr/>
        </p:nvSpPr>
        <p:spPr bwMode="auto">
          <a:xfrm>
            <a:off x="692150" y="2481263"/>
            <a:ext cx="2308225" cy="1851025"/>
          </a:xfrm>
          <a:prstGeom prst="rect">
            <a:avLst/>
          </a:prstGeom>
          <a:gradFill rotWithShape="1">
            <a:gsLst>
              <a:gs pos="0">
                <a:srgbClr val="800080"/>
              </a:gs>
              <a:gs pos="50000">
                <a:srgbClr val="FFFFCC"/>
              </a:gs>
              <a:gs pos="100000">
                <a:srgbClr val="800080"/>
              </a:gs>
            </a:gsLst>
            <a:lin ang="2700000" scaled="1"/>
          </a:gradFill>
          <a:ln w="76200">
            <a:solidFill>
              <a:srgbClr val="80008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69637" name="Text Box 5"/>
          <p:cNvSpPr txBox="1">
            <a:spLocks noChangeArrowheads="1"/>
          </p:cNvSpPr>
          <p:nvPr/>
        </p:nvSpPr>
        <p:spPr bwMode="auto">
          <a:xfrm>
            <a:off x="5911850" y="2628900"/>
            <a:ext cx="928688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9600" b="1">
                <a:solidFill>
                  <a:srgbClr val="008000"/>
                </a:solidFill>
                <a:latin typeface="Comic Sans MS" pitchFamily="66" charset="0"/>
              </a:rPr>
              <a:t>=</a:t>
            </a:r>
            <a:endParaRPr lang="en-US" sz="9600" b="1">
              <a:solidFill>
                <a:srgbClr val="008000"/>
              </a:solidFill>
              <a:latin typeface="Comic Sans MS" pitchFamily="66" charset="0"/>
            </a:endParaRPr>
          </a:p>
        </p:txBody>
      </p:sp>
      <p:sp>
        <p:nvSpPr>
          <p:cNvPr id="69638" name="Text Box 6"/>
          <p:cNvSpPr txBox="1">
            <a:spLocks noChangeArrowheads="1"/>
          </p:cNvSpPr>
          <p:nvPr/>
        </p:nvSpPr>
        <p:spPr bwMode="auto">
          <a:xfrm>
            <a:off x="6623050" y="2598738"/>
            <a:ext cx="215900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12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9639" name="Text Box 7"/>
          <p:cNvSpPr txBox="1">
            <a:spLocks noChangeArrowheads="1"/>
          </p:cNvSpPr>
          <p:nvPr/>
        </p:nvSpPr>
        <p:spPr bwMode="auto">
          <a:xfrm>
            <a:off x="800100" y="2598738"/>
            <a:ext cx="2111375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36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9640" name="Text Box 8"/>
          <p:cNvSpPr txBox="1">
            <a:spLocks noChangeArrowheads="1"/>
          </p:cNvSpPr>
          <p:nvPr/>
        </p:nvSpPr>
        <p:spPr bwMode="auto">
          <a:xfrm>
            <a:off x="3041650" y="2628900"/>
            <a:ext cx="893763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9600" b="1">
                <a:solidFill>
                  <a:srgbClr val="008000"/>
                </a:solidFill>
                <a:latin typeface="Comic Sans MS" pitchFamily="66" charset="0"/>
              </a:rPr>
              <a:t>÷</a:t>
            </a:r>
          </a:p>
        </p:txBody>
      </p:sp>
      <p:sp>
        <p:nvSpPr>
          <p:cNvPr id="69642" name="Text Box 10"/>
          <p:cNvSpPr txBox="1">
            <a:spLocks noChangeArrowheads="1"/>
          </p:cNvSpPr>
          <p:nvPr/>
        </p:nvSpPr>
        <p:spPr bwMode="auto">
          <a:xfrm>
            <a:off x="4086225" y="2598738"/>
            <a:ext cx="1489075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3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9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7" name="AutoShape 11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9999">
                  <a:gamma/>
                  <a:shade val="46275"/>
                  <a:invGamma/>
                </a:srgbClr>
              </a:gs>
              <a:gs pos="50000">
                <a:srgbClr val="009999"/>
              </a:gs>
              <a:gs pos="100000">
                <a:srgbClr val="009999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99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0659" name="AutoShape 3"/>
          <p:cNvSpPr>
            <a:spLocks noChangeArrowheads="1"/>
          </p:cNvSpPr>
          <p:nvPr/>
        </p:nvSpPr>
        <p:spPr bwMode="auto">
          <a:xfrm>
            <a:off x="295275" y="2049463"/>
            <a:ext cx="8521700" cy="27511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0661" name="Text Box 5"/>
          <p:cNvSpPr txBox="1">
            <a:spLocks noChangeArrowheads="1"/>
          </p:cNvSpPr>
          <p:nvPr/>
        </p:nvSpPr>
        <p:spPr bwMode="auto">
          <a:xfrm>
            <a:off x="5911850" y="2628900"/>
            <a:ext cx="928688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9600" b="1">
                <a:solidFill>
                  <a:srgbClr val="008000"/>
                </a:solidFill>
                <a:latin typeface="Comic Sans MS" pitchFamily="66" charset="0"/>
              </a:rPr>
              <a:t>=</a:t>
            </a:r>
            <a:endParaRPr lang="en-US" sz="9600" b="1">
              <a:solidFill>
                <a:srgbClr val="008000"/>
              </a:solidFill>
              <a:latin typeface="Comic Sans MS" pitchFamily="66" charset="0"/>
            </a:endParaRPr>
          </a:p>
        </p:txBody>
      </p:sp>
      <p:sp>
        <p:nvSpPr>
          <p:cNvPr id="70662" name="Text Box 6"/>
          <p:cNvSpPr txBox="1">
            <a:spLocks noChangeArrowheads="1"/>
          </p:cNvSpPr>
          <p:nvPr/>
        </p:nvSpPr>
        <p:spPr bwMode="auto">
          <a:xfrm>
            <a:off x="6623050" y="2598738"/>
            <a:ext cx="215900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10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70663" name="Text Box 7"/>
          <p:cNvSpPr txBox="1">
            <a:spLocks noChangeArrowheads="1"/>
          </p:cNvSpPr>
          <p:nvPr/>
        </p:nvSpPr>
        <p:spPr bwMode="auto">
          <a:xfrm>
            <a:off x="800100" y="2598738"/>
            <a:ext cx="2111375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60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70664" name="Text Box 8"/>
          <p:cNvSpPr txBox="1">
            <a:spLocks noChangeArrowheads="1"/>
          </p:cNvSpPr>
          <p:nvPr/>
        </p:nvSpPr>
        <p:spPr bwMode="auto">
          <a:xfrm>
            <a:off x="3041650" y="2628900"/>
            <a:ext cx="893763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9600" b="1">
                <a:solidFill>
                  <a:srgbClr val="008000"/>
                </a:solidFill>
                <a:latin typeface="Comic Sans MS" pitchFamily="66" charset="0"/>
              </a:rPr>
              <a:t>÷</a:t>
            </a:r>
          </a:p>
        </p:txBody>
      </p:sp>
      <p:sp>
        <p:nvSpPr>
          <p:cNvPr id="70665" name="Rectangle 9"/>
          <p:cNvSpPr>
            <a:spLocks noChangeArrowheads="1"/>
          </p:cNvSpPr>
          <p:nvPr/>
        </p:nvSpPr>
        <p:spPr bwMode="auto">
          <a:xfrm>
            <a:off x="3978275" y="2481263"/>
            <a:ext cx="1652588" cy="1851025"/>
          </a:xfrm>
          <a:prstGeom prst="rect">
            <a:avLst/>
          </a:prstGeom>
          <a:gradFill rotWithShape="1">
            <a:gsLst>
              <a:gs pos="0">
                <a:srgbClr val="800080"/>
              </a:gs>
              <a:gs pos="50000">
                <a:srgbClr val="FFFFCC"/>
              </a:gs>
              <a:gs pos="100000">
                <a:srgbClr val="800080"/>
              </a:gs>
            </a:gsLst>
            <a:lin ang="2700000" scaled="1"/>
          </a:gradFill>
          <a:ln w="76200">
            <a:solidFill>
              <a:srgbClr val="80008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70666" name="Text Box 10"/>
          <p:cNvSpPr txBox="1">
            <a:spLocks noChangeArrowheads="1"/>
          </p:cNvSpPr>
          <p:nvPr/>
        </p:nvSpPr>
        <p:spPr bwMode="auto">
          <a:xfrm>
            <a:off x="4086225" y="2598738"/>
            <a:ext cx="1489075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6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0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6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1" name="AutoShape 11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9999">
                  <a:gamma/>
                  <a:shade val="46275"/>
                  <a:invGamma/>
                </a:srgbClr>
              </a:gs>
              <a:gs pos="50000">
                <a:srgbClr val="009999"/>
              </a:gs>
              <a:gs pos="100000">
                <a:srgbClr val="009999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99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1683" name="AutoShape 3"/>
          <p:cNvSpPr>
            <a:spLocks noChangeArrowheads="1"/>
          </p:cNvSpPr>
          <p:nvPr/>
        </p:nvSpPr>
        <p:spPr bwMode="auto">
          <a:xfrm>
            <a:off x="295275" y="2049463"/>
            <a:ext cx="8521700" cy="27511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1684" name="Rectangle 4"/>
          <p:cNvSpPr>
            <a:spLocks noChangeArrowheads="1"/>
          </p:cNvSpPr>
          <p:nvPr/>
        </p:nvSpPr>
        <p:spPr bwMode="auto">
          <a:xfrm>
            <a:off x="692150" y="2481263"/>
            <a:ext cx="2308225" cy="1851025"/>
          </a:xfrm>
          <a:prstGeom prst="rect">
            <a:avLst/>
          </a:prstGeom>
          <a:gradFill rotWithShape="1">
            <a:gsLst>
              <a:gs pos="0">
                <a:srgbClr val="800080"/>
              </a:gs>
              <a:gs pos="50000">
                <a:srgbClr val="FFFFCC"/>
              </a:gs>
              <a:gs pos="100000">
                <a:srgbClr val="800080"/>
              </a:gs>
            </a:gsLst>
            <a:lin ang="2700000" scaled="1"/>
          </a:gradFill>
          <a:ln w="76200">
            <a:solidFill>
              <a:srgbClr val="80008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71685" name="Text Box 5"/>
          <p:cNvSpPr txBox="1">
            <a:spLocks noChangeArrowheads="1"/>
          </p:cNvSpPr>
          <p:nvPr/>
        </p:nvSpPr>
        <p:spPr bwMode="auto">
          <a:xfrm>
            <a:off x="5911850" y="2628900"/>
            <a:ext cx="928688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9600" b="1">
                <a:solidFill>
                  <a:srgbClr val="008000"/>
                </a:solidFill>
                <a:latin typeface="Comic Sans MS" pitchFamily="66" charset="0"/>
              </a:rPr>
              <a:t>=</a:t>
            </a:r>
            <a:endParaRPr lang="en-US" sz="9600" b="1">
              <a:solidFill>
                <a:srgbClr val="008000"/>
              </a:solidFill>
              <a:latin typeface="Comic Sans MS" pitchFamily="66" charset="0"/>
            </a:endParaRPr>
          </a:p>
        </p:txBody>
      </p:sp>
      <p:sp>
        <p:nvSpPr>
          <p:cNvPr id="71686" name="Text Box 6"/>
          <p:cNvSpPr txBox="1">
            <a:spLocks noChangeArrowheads="1"/>
          </p:cNvSpPr>
          <p:nvPr/>
        </p:nvSpPr>
        <p:spPr bwMode="auto">
          <a:xfrm>
            <a:off x="6623050" y="2598738"/>
            <a:ext cx="215900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7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71687" name="Text Box 7"/>
          <p:cNvSpPr txBox="1">
            <a:spLocks noChangeArrowheads="1"/>
          </p:cNvSpPr>
          <p:nvPr/>
        </p:nvSpPr>
        <p:spPr bwMode="auto">
          <a:xfrm>
            <a:off x="800100" y="2598738"/>
            <a:ext cx="2111375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49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71688" name="Text Box 8"/>
          <p:cNvSpPr txBox="1">
            <a:spLocks noChangeArrowheads="1"/>
          </p:cNvSpPr>
          <p:nvPr/>
        </p:nvSpPr>
        <p:spPr bwMode="auto">
          <a:xfrm>
            <a:off x="3041650" y="2628900"/>
            <a:ext cx="893763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9600" b="1">
                <a:solidFill>
                  <a:srgbClr val="008000"/>
                </a:solidFill>
                <a:latin typeface="Comic Sans MS" pitchFamily="66" charset="0"/>
              </a:rPr>
              <a:t>÷</a:t>
            </a:r>
          </a:p>
        </p:txBody>
      </p:sp>
      <p:sp>
        <p:nvSpPr>
          <p:cNvPr id="71690" name="Text Box 10"/>
          <p:cNvSpPr txBox="1">
            <a:spLocks noChangeArrowheads="1"/>
          </p:cNvSpPr>
          <p:nvPr/>
        </p:nvSpPr>
        <p:spPr bwMode="auto">
          <a:xfrm>
            <a:off x="4086225" y="2598738"/>
            <a:ext cx="1489075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7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1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15" name="AutoShape 11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9999">
                  <a:gamma/>
                  <a:shade val="46275"/>
                  <a:invGamma/>
                </a:srgbClr>
              </a:gs>
              <a:gs pos="50000">
                <a:srgbClr val="009999"/>
              </a:gs>
              <a:gs pos="100000">
                <a:srgbClr val="009999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99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2707" name="AutoShape 3"/>
          <p:cNvSpPr>
            <a:spLocks noChangeArrowheads="1"/>
          </p:cNvSpPr>
          <p:nvPr/>
        </p:nvSpPr>
        <p:spPr bwMode="auto">
          <a:xfrm>
            <a:off x="295275" y="2049463"/>
            <a:ext cx="8521700" cy="27511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2708" name="Rectangle 4"/>
          <p:cNvSpPr>
            <a:spLocks noChangeArrowheads="1"/>
          </p:cNvSpPr>
          <p:nvPr/>
        </p:nvSpPr>
        <p:spPr bwMode="auto">
          <a:xfrm>
            <a:off x="692150" y="2481263"/>
            <a:ext cx="2308225" cy="1851025"/>
          </a:xfrm>
          <a:prstGeom prst="rect">
            <a:avLst/>
          </a:prstGeom>
          <a:gradFill rotWithShape="1">
            <a:gsLst>
              <a:gs pos="0">
                <a:srgbClr val="800080"/>
              </a:gs>
              <a:gs pos="50000">
                <a:srgbClr val="FFFFCC"/>
              </a:gs>
              <a:gs pos="100000">
                <a:srgbClr val="800080"/>
              </a:gs>
            </a:gsLst>
            <a:lin ang="2700000" scaled="1"/>
          </a:gradFill>
          <a:ln w="76200">
            <a:solidFill>
              <a:srgbClr val="80008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72709" name="Text Box 5"/>
          <p:cNvSpPr txBox="1">
            <a:spLocks noChangeArrowheads="1"/>
          </p:cNvSpPr>
          <p:nvPr/>
        </p:nvSpPr>
        <p:spPr bwMode="auto">
          <a:xfrm>
            <a:off x="5911850" y="2628900"/>
            <a:ext cx="928688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9600" b="1">
                <a:solidFill>
                  <a:srgbClr val="008000"/>
                </a:solidFill>
                <a:latin typeface="Comic Sans MS" pitchFamily="66" charset="0"/>
              </a:rPr>
              <a:t>=</a:t>
            </a:r>
            <a:endParaRPr lang="en-US" sz="9600" b="1">
              <a:solidFill>
                <a:srgbClr val="008000"/>
              </a:solidFill>
              <a:latin typeface="Comic Sans MS" pitchFamily="66" charset="0"/>
            </a:endParaRPr>
          </a:p>
        </p:txBody>
      </p:sp>
      <p:sp>
        <p:nvSpPr>
          <p:cNvPr id="72710" name="Text Box 6"/>
          <p:cNvSpPr txBox="1">
            <a:spLocks noChangeArrowheads="1"/>
          </p:cNvSpPr>
          <p:nvPr/>
        </p:nvSpPr>
        <p:spPr bwMode="auto">
          <a:xfrm>
            <a:off x="6623050" y="2598738"/>
            <a:ext cx="215900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11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72711" name="Text Box 7"/>
          <p:cNvSpPr txBox="1">
            <a:spLocks noChangeArrowheads="1"/>
          </p:cNvSpPr>
          <p:nvPr/>
        </p:nvSpPr>
        <p:spPr bwMode="auto">
          <a:xfrm>
            <a:off x="800100" y="2598738"/>
            <a:ext cx="2111375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55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72712" name="Text Box 8"/>
          <p:cNvSpPr txBox="1">
            <a:spLocks noChangeArrowheads="1"/>
          </p:cNvSpPr>
          <p:nvPr/>
        </p:nvSpPr>
        <p:spPr bwMode="auto">
          <a:xfrm>
            <a:off x="3041650" y="2628900"/>
            <a:ext cx="893763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9600" b="1">
                <a:solidFill>
                  <a:srgbClr val="008000"/>
                </a:solidFill>
                <a:latin typeface="Comic Sans MS" pitchFamily="66" charset="0"/>
              </a:rPr>
              <a:t>÷</a:t>
            </a:r>
          </a:p>
        </p:txBody>
      </p:sp>
      <p:sp>
        <p:nvSpPr>
          <p:cNvPr id="72714" name="Text Box 10"/>
          <p:cNvSpPr txBox="1">
            <a:spLocks noChangeArrowheads="1"/>
          </p:cNvSpPr>
          <p:nvPr/>
        </p:nvSpPr>
        <p:spPr bwMode="auto">
          <a:xfrm>
            <a:off x="4086225" y="2598738"/>
            <a:ext cx="1489075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5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2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9" name="AutoShape 11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9999">
                  <a:gamma/>
                  <a:shade val="46275"/>
                  <a:invGamma/>
                </a:srgbClr>
              </a:gs>
              <a:gs pos="50000">
                <a:srgbClr val="009999"/>
              </a:gs>
              <a:gs pos="100000">
                <a:srgbClr val="009999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99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3731" name="AutoShape 3"/>
          <p:cNvSpPr>
            <a:spLocks noChangeArrowheads="1"/>
          </p:cNvSpPr>
          <p:nvPr/>
        </p:nvSpPr>
        <p:spPr bwMode="auto">
          <a:xfrm>
            <a:off x="295275" y="2049463"/>
            <a:ext cx="8521700" cy="27511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3733" name="Text Box 5"/>
          <p:cNvSpPr txBox="1">
            <a:spLocks noChangeArrowheads="1"/>
          </p:cNvSpPr>
          <p:nvPr/>
        </p:nvSpPr>
        <p:spPr bwMode="auto">
          <a:xfrm>
            <a:off x="5911850" y="2628900"/>
            <a:ext cx="928688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9600" b="1">
                <a:solidFill>
                  <a:srgbClr val="008000"/>
                </a:solidFill>
                <a:latin typeface="Comic Sans MS" pitchFamily="66" charset="0"/>
              </a:rPr>
              <a:t>=</a:t>
            </a:r>
            <a:endParaRPr lang="en-US" sz="9600" b="1">
              <a:solidFill>
                <a:srgbClr val="008000"/>
              </a:solidFill>
              <a:latin typeface="Comic Sans MS" pitchFamily="66" charset="0"/>
            </a:endParaRPr>
          </a:p>
        </p:txBody>
      </p:sp>
      <p:sp>
        <p:nvSpPr>
          <p:cNvPr id="73734" name="Text Box 6"/>
          <p:cNvSpPr txBox="1">
            <a:spLocks noChangeArrowheads="1"/>
          </p:cNvSpPr>
          <p:nvPr/>
        </p:nvSpPr>
        <p:spPr bwMode="auto">
          <a:xfrm>
            <a:off x="6623050" y="2598738"/>
            <a:ext cx="215900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12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73735" name="Text Box 7"/>
          <p:cNvSpPr txBox="1">
            <a:spLocks noChangeArrowheads="1"/>
          </p:cNvSpPr>
          <p:nvPr/>
        </p:nvSpPr>
        <p:spPr bwMode="auto">
          <a:xfrm>
            <a:off x="800100" y="2598738"/>
            <a:ext cx="2111375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96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73736" name="Text Box 8"/>
          <p:cNvSpPr txBox="1">
            <a:spLocks noChangeArrowheads="1"/>
          </p:cNvSpPr>
          <p:nvPr/>
        </p:nvSpPr>
        <p:spPr bwMode="auto">
          <a:xfrm>
            <a:off x="3041650" y="2628900"/>
            <a:ext cx="893763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9600" b="1">
                <a:solidFill>
                  <a:srgbClr val="008000"/>
                </a:solidFill>
                <a:latin typeface="Comic Sans MS" pitchFamily="66" charset="0"/>
              </a:rPr>
              <a:t>÷</a:t>
            </a:r>
          </a:p>
        </p:txBody>
      </p:sp>
      <p:sp>
        <p:nvSpPr>
          <p:cNvPr id="73737" name="Rectangle 9"/>
          <p:cNvSpPr>
            <a:spLocks noChangeArrowheads="1"/>
          </p:cNvSpPr>
          <p:nvPr/>
        </p:nvSpPr>
        <p:spPr bwMode="auto">
          <a:xfrm>
            <a:off x="3978275" y="2481263"/>
            <a:ext cx="1652588" cy="1851025"/>
          </a:xfrm>
          <a:prstGeom prst="rect">
            <a:avLst/>
          </a:prstGeom>
          <a:gradFill rotWithShape="1">
            <a:gsLst>
              <a:gs pos="0">
                <a:srgbClr val="800080"/>
              </a:gs>
              <a:gs pos="50000">
                <a:srgbClr val="FFFFCC"/>
              </a:gs>
              <a:gs pos="100000">
                <a:srgbClr val="800080"/>
              </a:gs>
            </a:gsLst>
            <a:lin ang="2700000" scaled="1"/>
          </a:gradFill>
          <a:ln w="76200">
            <a:solidFill>
              <a:srgbClr val="80008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73738" name="Text Box 10"/>
          <p:cNvSpPr txBox="1">
            <a:spLocks noChangeArrowheads="1"/>
          </p:cNvSpPr>
          <p:nvPr/>
        </p:nvSpPr>
        <p:spPr bwMode="auto">
          <a:xfrm>
            <a:off x="4086225" y="2598738"/>
            <a:ext cx="1489075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8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37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63" name="AutoShape 11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9999">
                  <a:gamma/>
                  <a:shade val="46275"/>
                  <a:invGamma/>
                </a:srgbClr>
              </a:gs>
              <a:gs pos="50000">
                <a:srgbClr val="009999"/>
              </a:gs>
              <a:gs pos="100000">
                <a:srgbClr val="009999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99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4755" name="AutoShape 3"/>
          <p:cNvSpPr>
            <a:spLocks noChangeArrowheads="1"/>
          </p:cNvSpPr>
          <p:nvPr/>
        </p:nvSpPr>
        <p:spPr bwMode="auto">
          <a:xfrm>
            <a:off x="295275" y="2049463"/>
            <a:ext cx="8521700" cy="27511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4756" name="Rectangle 4"/>
          <p:cNvSpPr>
            <a:spLocks noChangeArrowheads="1"/>
          </p:cNvSpPr>
          <p:nvPr/>
        </p:nvSpPr>
        <p:spPr bwMode="auto">
          <a:xfrm>
            <a:off x="692150" y="2481263"/>
            <a:ext cx="2308225" cy="1851025"/>
          </a:xfrm>
          <a:prstGeom prst="rect">
            <a:avLst/>
          </a:prstGeom>
          <a:gradFill rotWithShape="1">
            <a:gsLst>
              <a:gs pos="0">
                <a:srgbClr val="800080"/>
              </a:gs>
              <a:gs pos="50000">
                <a:srgbClr val="FFFFCC"/>
              </a:gs>
              <a:gs pos="100000">
                <a:srgbClr val="800080"/>
              </a:gs>
            </a:gsLst>
            <a:lin ang="2700000" scaled="1"/>
          </a:gradFill>
          <a:ln w="76200">
            <a:solidFill>
              <a:srgbClr val="80008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74757" name="Text Box 5"/>
          <p:cNvSpPr txBox="1">
            <a:spLocks noChangeArrowheads="1"/>
          </p:cNvSpPr>
          <p:nvPr/>
        </p:nvSpPr>
        <p:spPr bwMode="auto">
          <a:xfrm>
            <a:off x="5911850" y="2628900"/>
            <a:ext cx="928688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9600" b="1">
                <a:solidFill>
                  <a:srgbClr val="008000"/>
                </a:solidFill>
                <a:latin typeface="Comic Sans MS" pitchFamily="66" charset="0"/>
              </a:rPr>
              <a:t>=</a:t>
            </a:r>
            <a:endParaRPr lang="en-US" sz="9600" b="1">
              <a:solidFill>
                <a:srgbClr val="008000"/>
              </a:solidFill>
              <a:latin typeface="Comic Sans MS" pitchFamily="66" charset="0"/>
            </a:endParaRPr>
          </a:p>
        </p:txBody>
      </p:sp>
      <p:sp>
        <p:nvSpPr>
          <p:cNvPr id="74758" name="Text Box 6"/>
          <p:cNvSpPr txBox="1">
            <a:spLocks noChangeArrowheads="1"/>
          </p:cNvSpPr>
          <p:nvPr/>
        </p:nvSpPr>
        <p:spPr bwMode="auto">
          <a:xfrm>
            <a:off x="6623050" y="2598738"/>
            <a:ext cx="215900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9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74759" name="Text Box 7"/>
          <p:cNvSpPr txBox="1">
            <a:spLocks noChangeArrowheads="1"/>
          </p:cNvSpPr>
          <p:nvPr/>
        </p:nvSpPr>
        <p:spPr bwMode="auto">
          <a:xfrm>
            <a:off x="800100" y="2598738"/>
            <a:ext cx="2111375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27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74760" name="Text Box 8"/>
          <p:cNvSpPr txBox="1">
            <a:spLocks noChangeArrowheads="1"/>
          </p:cNvSpPr>
          <p:nvPr/>
        </p:nvSpPr>
        <p:spPr bwMode="auto">
          <a:xfrm>
            <a:off x="3041650" y="2628900"/>
            <a:ext cx="893763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9600" b="1">
                <a:solidFill>
                  <a:srgbClr val="008000"/>
                </a:solidFill>
                <a:latin typeface="Comic Sans MS" pitchFamily="66" charset="0"/>
              </a:rPr>
              <a:t>÷</a:t>
            </a:r>
          </a:p>
        </p:txBody>
      </p:sp>
      <p:sp>
        <p:nvSpPr>
          <p:cNvPr id="74762" name="Text Box 10"/>
          <p:cNvSpPr txBox="1">
            <a:spLocks noChangeArrowheads="1"/>
          </p:cNvSpPr>
          <p:nvPr/>
        </p:nvSpPr>
        <p:spPr bwMode="auto">
          <a:xfrm>
            <a:off x="4086225" y="2598738"/>
            <a:ext cx="1489075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3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4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87" name="AutoShape 11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9999">
                  <a:gamma/>
                  <a:shade val="46275"/>
                  <a:invGamma/>
                </a:srgbClr>
              </a:gs>
              <a:gs pos="50000">
                <a:srgbClr val="009999"/>
              </a:gs>
              <a:gs pos="100000">
                <a:srgbClr val="009999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99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5779" name="AutoShape 3"/>
          <p:cNvSpPr>
            <a:spLocks noChangeArrowheads="1"/>
          </p:cNvSpPr>
          <p:nvPr/>
        </p:nvSpPr>
        <p:spPr bwMode="auto">
          <a:xfrm>
            <a:off x="295275" y="2049463"/>
            <a:ext cx="8521700" cy="27511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5781" name="Text Box 5"/>
          <p:cNvSpPr txBox="1">
            <a:spLocks noChangeArrowheads="1"/>
          </p:cNvSpPr>
          <p:nvPr/>
        </p:nvSpPr>
        <p:spPr bwMode="auto">
          <a:xfrm>
            <a:off x="5911850" y="2628900"/>
            <a:ext cx="928688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9600" b="1">
                <a:solidFill>
                  <a:srgbClr val="008000"/>
                </a:solidFill>
                <a:latin typeface="Comic Sans MS" pitchFamily="66" charset="0"/>
              </a:rPr>
              <a:t>=</a:t>
            </a:r>
            <a:endParaRPr lang="en-US" sz="9600" b="1">
              <a:solidFill>
                <a:srgbClr val="008000"/>
              </a:solidFill>
              <a:latin typeface="Comic Sans MS" pitchFamily="66" charset="0"/>
            </a:endParaRPr>
          </a:p>
        </p:txBody>
      </p:sp>
      <p:sp>
        <p:nvSpPr>
          <p:cNvPr id="75782" name="Text Box 6"/>
          <p:cNvSpPr txBox="1">
            <a:spLocks noChangeArrowheads="1"/>
          </p:cNvSpPr>
          <p:nvPr/>
        </p:nvSpPr>
        <p:spPr bwMode="auto">
          <a:xfrm>
            <a:off x="6623050" y="2598738"/>
            <a:ext cx="215900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12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75783" name="Text Box 7"/>
          <p:cNvSpPr txBox="1">
            <a:spLocks noChangeArrowheads="1"/>
          </p:cNvSpPr>
          <p:nvPr/>
        </p:nvSpPr>
        <p:spPr bwMode="auto">
          <a:xfrm>
            <a:off x="800100" y="2598738"/>
            <a:ext cx="2111375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72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75784" name="Text Box 8"/>
          <p:cNvSpPr txBox="1">
            <a:spLocks noChangeArrowheads="1"/>
          </p:cNvSpPr>
          <p:nvPr/>
        </p:nvSpPr>
        <p:spPr bwMode="auto">
          <a:xfrm>
            <a:off x="3041650" y="2628900"/>
            <a:ext cx="893763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9600" b="1">
                <a:solidFill>
                  <a:srgbClr val="008000"/>
                </a:solidFill>
                <a:latin typeface="Comic Sans MS" pitchFamily="66" charset="0"/>
              </a:rPr>
              <a:t>÷</a:t>
            </a:r>
          </a:p>
        </p:txBody>
      </p:sp>
      <p:sp>
        <p:nvSpPr>
          <p:cNvPr id="75785" name="Rectangle 9"/>
          <p:cNvSpPr>
            <a:spLocks noChangeArrowheads="1"/>
          </p:cNvSpPr>
          <p:nvPr/>
        </p:nvSpPr>
        <p:spPr bwMode="auto">
          <a:xfrm>
            <a:off x="3978275" y="2481263"/>
            <a:ext cx="1652588" cy="1851025"/>
          </a:xfrm>
          <a:prstGeom prst="rect">
            <a:avLst/>
          </a:prstGeom>
          <a:gradFill rotWithShape="1">
            <a:gsLst>
              <a:gs pos="0">
                <a:srgbClr val="800080"/>
              </a:gs>
              <a:gs pos="50000">
                <a:srgbClr val="FFFFCC"/>
              </a:gs>
              <a:gs pos="100000">
                <a:srgbClr val="800080"/>
              </a:gs>
            </a:gsLst>
            <a:lin ang="2700000" scaled="1"/>
          </a:gradFill>
          <a:ln w="76200">
            <a:solidFill>
              <a:srgbClr val="80008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75786" name="Text Box 10"/>
          <p:cNvSpPr txBox="1">
            <a:spLocks noChangeArrowheads="1"/>
          </p:cNvSpPr>
          <p:nvPr/>
        </p:nvSpPr>
        <p:spPr bwMode="auto">
          <a:xfrm>
            <a:off x="4086225" y="2598738"/>
            <a:ext cx="1489075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6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57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8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11" name="AutoShape 11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9999">
                  <a:gamma/>
                  <a:shade val="46275"/>
                  <a:invGamma/>
                </a:srgbClr>
              </a:gs>
              <a:gs pos="50000">
                <a:srgbClr val="009999"/>
              </a:gs>
              <a:gs pos="100000">
                <a:srgbClr val="009999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99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6803" name="AutoShape 3"/>
          <p:cNvSpPr>
            <a:spLocks noChangeArrowheads="1"/>
          </p:cNvSpPr>
          <p:nvPr/>
        </p:nvSpPr>
        <p:spPr bwMode="auto">
          <a:xfrm>
            <a:off x="295275" y="2049463"/>
            <a:ext cx="8521700" cy="27511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6805" name="Text Box 5"/>
          <p:cNvSpPr txBox="1">
            <a:spLocks noChangeArrowheads="1"/>
          </p:cNvSpPr>
          <p:nvPr/>
        </p:nvSpPr>
        <p:spPr bwMode="auto">
          <a:xfrm>
            <a:off x="5911850" y="2628900"/>
            <a:ext cx="928688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9600" b="1">
                <a:solidFill>
                  <a:srgbClr val="008000"/>
                </a:solidFill>
                <a:latin typeface="Comic Sans MS" pitchFamily="66" charset="0"/>
              </a:rPr>
              <a:t>=</a:t>
            </a:r>
            <a:endParaRPr lang="en-US" sz="9600" b="1">
              <a:solidFill>
                <a:srgbClr val="008000"/>
              </a:solidFill>
              <a:latin typeface="Comic Sans MS" pitchFamily="66" charset="0"/>
            </a:endParaRPr>
          </a:p>
        </p:txBody>
      </p:sp>
      <p:sp>
        <p:nvSpPr>
          <p:cNvPr id="76806" name="Text Box 6"/>
          <p:cNvSpPr txBox="1">
            <a:spLocks noChangeArrowheads="1"/>
          </p:cNvSpPr>
          <p:nvPr/>
        </p:nvSpPr>
        <p:spPr bwMode="auto">
          <a:xfrm>
            <a:off x="6623050" y="2598738"/>
            <a:ext cx="215900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10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76807" name="Text Box 7"/>
          <p:cNvSpPr txBox="1">
            <a:spLocks noChangeArrowheads="1"/>
          </p:cNvSpPr>
          <p:nvPr/>
        </p:nvSpPr>
        <p:spPr bwMode="auto">
          <a:xfrm>
            <a:off x="800100" y="2598738"/>
            <a:ext cx="2111375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40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76808" name="Text Box 8"/>
          <p:cNvSpPr txBox="1">
            <a:spLocks noChangeArrowheads="1"/>
          </p:cNvSpPr>
          <p:nvPr/>
        </p:nvSpPr>
        <p:spPr bwMode="auto">
          <a:xfrm>
            <a:off x="3041650" y="2628900"/>
            <a:ext cx="893763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9600" b="1">
                <a:solidFill>
                  <a:srgbClr val="008000"/>
                </a:solidFill>
                <a:latin typeface="Comic Sans MS" pitchFamily="66" charset="0"/>
              </a:rPr>
              <a:t>÷</a:t>
            </a:r>
          </a:p>
        </p:txBody>
      </p:sp>
      <p:sp>
        <p:nvSpPr>
          <p:cNvPr id="76809" name="Rectangle 9"/>
          <p:cNvSpPr>
            <a:spLocks noChangeArrowheads="1"/>
          </p:cNvSpPr>
          <p:nvPr/>
        </p:nvSpPr>
        <p:spPr bwMode="auto">
          <a:xfrm>
            <a:off x="3978275" y="2481263"/>
            <a:ext cx="1652588" cy="1851025"/>
          </a:xfrm>
          <a:prstGeom prst="rect">
            <a:avLst/>
          </a:prstGeom>
          <a:gradFill rotWithShape="1">
            <a:gsLst>
              <a:gs pos="0">
                <a:srgbClr val="800080"/>
              </a:gs>
              <a:gs pos="50000">
                <a:srgbClr val="FFFFCC"/>
              </a:gs>
              <a:gs pos="100000">
                <a:srgbClr val="800080"/>
              </a:gs>
            </a:gsLst>
            <a:lin ang="2700000" scaled="1"/>
          </a:gradFill>
          <a:ln w="76200">
            <a:solidFill>
              <a:srgbClr val="80008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76810" name="Text Box 10"/>
          <p:cNvSpPr txBox="1">
            <a:spLocks noChangeArrowheads="1"/>
          </p:cNvSpPr>
          <p:nvPr/>
        </p:nvSpPr>
        <p:spPr bwMode="auto">
          <a:xfrm>
            <a:off x="4086225" y="2598738"/>
            <a:ext cx="1489075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4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6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35" name="AutoShape 11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9999">
                  <a:gamma/>
                  <a:shade val="46275"/>
                  <a:invGamma/>
                </a:srgbClr>
              </a:gs>
              <a:gs pos="50000">
                <a:srgbClr val="009999"/>
              </a:gs>
              <a:gs pos="100000">
                <a:srgbClr val="009999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99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7827" name="AutoShape 3"/>
          <p:cNvSpPr>
            <a:spLocks noChangeArrowheads="1"/>
          </p:cNvSpPr>
          <p:nvPr/>
        </p:nvSpPr>
        <p:spPr bwMode="auto">
          <a:xfrm>
            <a:off x="295275" y="2049463"/>
            <a:ext cx="8521700" cy="27511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7828" name="Rectangle 4"/>
          <p:cNvSpPr>
            <a:spLocks noChangeArrowheads="1"/>
          </p:cNvSpPr>
          <p:nvPr/>
        </p:nvSpPr>
        <p:spPr bwMode="auto">
          <a:xfrm>
            <a:off x="692150" y="2481263"/>
            <a:ext cx="2308225" cy="1851025"/>
          </a:xfrm>
          <a:prstGeom prst="rect">
            <a:avLst/>
          </a:prstGeom>
          <a:gradFill rotWithShape="1">
            <a:gsLst>
              <a:gs pos="0">
                <a:srgbClr val="800080"/>
              </a:gs>
              <a:gs pos="50000">
                <a:srgbClr val="FFFFCC"/>
              </a:gs>
              <a:gs pos="100000">
                <a:srgbClr val="800080"/>
              </a:gs>
            </a:gsLst>
            <a:lin ang="2700000" scaled="1"/>
          </a:gradFill>
          <a:ln w="76200">
            <a:solidFill>
              <a:srgbClr val="80008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77829" name="Text Box 5"/>
          <p:cNvSpPr txBox="1">
            <a:spLocks noChangeArrowheads="1"/>
          </p:cNvSpPr>
          <p:nvPr/>
        </p:nvSpPr>
        <p:spPr bwMode="auto">
          <a:xfrm>
            <a:off x="5911850" y="2628900"/>
            <a:ext cx="928688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9600" b="1">
                <a:solidFill>
                  <a:srgbClr val="008000"/>
                </a:solidFill>
                <a:latin typeface="Comic Sans MS" pitchFamily="66" charset="0"/>
              </a:rPr>
              <a:t>=</a:t>
            </a:r>
            <a:endParaRPr lang="en-US" sz="9600" b="1">
              <a:solidFill>
                <a:srgbClr val="008000"/>
              </a:solidFill>
              <a:latin typeface="Comic Sans MS" pitchFamily="66" charset="0"/>
            </a:endParaRPr>
          </a:p>
        </p:txBody>
      </p:sp>
      <p:sp>
        <p:nvSpPr>
          <p:cNvPr id="77830" name="Text Box 6"/>
          <p:cNvSpPr txBox="1">
            <a:spLocks noChangeArrowheads="1"/>
          </p:cNvSpPr>
          <p:nvPr/>
        </p:nvSpPr>
        <p:spPr bwMode="auto">
          <a:xfrm>
            <a:off x="6623050" y="2598738"/>
            <a:ext cx="215900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8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77831" name="Text Box 7"/>
          <p:cNvSpPr txBox="1">
            <a:spLocks noChangeArrowheads="1"/>
          </p:cNvSpPr>
          <p:nvPr/>
        </p:nvSpPr>
        <p:spPr bwMode="auto">
          <a:xfrm>
            <a:off x="800100" y="2598738"/>
            <a:ext cx="2111375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48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77832" name="Text Box 8"/>
          <p:cNvSpPr txBox="1">
            <a:spLocks noChangeArrowheads="1"/>
          </p:cNvSpPr>
          <p:nvPr/>
        </p:nvSpPr>
        <p:spPr bwMode="auto">
          <a:xfrm>
            <a:off x="3041650" y="2628900"/>
            <a:ext cx="893763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9600" b="1">
                <a:solidFill>
                  <a:srgbClr val="008000"/>
                </a:solidFill>
                <a:latin typeface="Comic Sans MS" pitchFamily="66" charset="0"/>
              </a:rPr>
              <a:t>÷</a:t>
            </a:r>
          </a:p>
        </p:txBody>
      </p:sp>
      <p:sp>
        <p:nvSpPr>
          <p:cNvPr id="77834" name="Text Box 10"/>
          <p:cNvSpPr txBox="1">
            <a:spLocks noChangeArrowheads="1"/>
          </p:cNvSpPr>
          <p:nvPr/>
        </p:nvSpPr>
        <p:spPr bwMode="auto">
          <a:xfrm>
            <a:off x="4086225" y="2598738"/>
            <a:ext cx="1489075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6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78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3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9" name="AutoShape 11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9999">
                  <a:gamma/>
                  <a:shade val="46275"/>
                  <a:invGamma/>
                </a:srgbClr>
              </a:gs>
              <a:gs pos="50000">
                <a:srgbClr val="009999"/>
              </a:gs>
              <a:gs pos="100000">
                <a:srgbClr val="009999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99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8851" name="AutoShape 3"/>
          <p:cNvSpPr>
            <a:spLocks noChangeArrowheads="1"/>
          </p:cNvSpPr>
          <p:nvPr/>
        </p:nvSpPr>
        <p:spPr bwMode="auto">
          <a:xfrm>
            <a:off x="295275" y="2049463"/>
            <a:ext cx="8521700" cy="27511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8853" name="Text Box 5"/>
          <p:cNvSpPr txBox="1">
            <a:spLocks noChangeArrowheads="1"/>
          </p:cNvSpPr>
          <p:nvPr/>
        </p:nvSpPr>
        <p:spPr bwMode="auto">
          <a:xfrm>
            <a:off x="5911850" y="2628900"/>
            <a:ext cx="928688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9600" b="1">
                <a:solidFill>
                  <a:srgbClr val="008000"/>
                </a:solidFill>
                <a:latin typeface="Comic Sans MS" pitchFamily="66" charset="0"/>
              </a:rPr>
              <a:t>=</a:t>
            </a:r>
            <a:endParaRPr lang="en-US" sz="9600" b="1">
              <a:solidFill>
                <a:srgbClr val="008000"/>
              </a:solidFill>
              <a:latin typeface="Comic Sans MS" pitchFamily="66" charset="0"/>
            </a:endParaRPr>
          </a:p>
        </p:txBody>
      </p:sp>
      <p:sp>
        <p:nvSpPr>
          <p:cNvPr id="78854" name="Text Box 6"/>
          <p:cNvSpPr txBox="1">
            <a:spLocks noChangeArrowheads="1"/>
          </p:cNvSpPr>
          <p:nvPr/>
        </p:nvSpPr>
        <p:spPr bwMode="auto">
          <a:xfrm>
            <a:off x="6623050" y="2598738"/>
            <a:ext cx="215900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9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78855" name="Text Box 7"/>
          <p:cNvSpPr txBox="1">
            <a:spLocks noChangeArrowheads="1"/>
          </p:cNvSpPr>
          <p:nvPr/>
        </p:nvSpPr>
        <p:spPr bwMode="auto">
          <a:xfrm>
            <a:off x="800100" y="2598738"/>
            <a:ext cx="2111375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72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78856" name="Text Box 8"/>
          <p:cNvSpPr txBox="1">
            <a:spLocks noChangeArrowheads="1"/>
          </p:cNvSpPr>
          <p:nvPr/>
        </p:nvSpPr>
        <p:spPr bwMode="auto">
          <a:xfrm>
            <a:off x="3041650" y="2628900"/>
            <a:ext cx="893763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9600" b="1">
                <a:solidFill>
                  <a:srgbClr val="008000"/>
                </a:solidFill>
                <a:latin typeface="Comic Sans MS" pitchFamily="66" charset="0"/>
              </a:rPr>
              <a:t>÷</a:t>
            </a:r>
          </a:p>
        </p:txBody>
      </p:sp>
      <p:sp>
        <p:nvSpPr>
          <p:cNvPr id="78857" name="Rectangle 9"/>
          <p:cNvSpPr>
            <a:spLocks noChangeArrowheads="1"/>
          </p:cNvSpPr>
          <p:nvPr/>
        </p:nvSpPr>
        <p:spPr bwMode="auto">
          <a:xfrm>
            <a:off x="3978275" y="2481263"/>
            <a:ext cx="1652588" cy="1851025"/>
          </a:xfrm>
          <a:prstGeom prst="rect">
            <a:avLst/>
          </a:prstGeom>
          <a:gradFill rotWithShape="1">
            <a:gsLst>
              <a:gs pos="0">
                <a:srgbClr val="800080"/>
              </a:gs>
              <a:gs pos="50000">
                <a:srgbClr val="FFFFCC"/>
              </a:gs>
              <a:gs pos="100000">
                <a:srgbClr val="800080"/>
              </a:gs>
            </a:gsLst>
            <a:lin ang="2700000" scaled="1"/>
          </a:gradFill>
          <a:ln w="76200">
            <a:solidFill>
              <a:srgbClr val="80008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78858" name="Text Box 10"/>
          <p:cNvSpPr txBox="1">
            <a:spLocks noChangeArrowheads="1"/>
          </p:cNvSpPr>
          <p:nvPr/>
        </p:nvSpPr>
        <p:spPr bwMode="auto">
          <a:xfrm>
            <a:off x="4086225" y="2598738"/>
            <a:ext cx="1489075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8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8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83" name="AutoShape 11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9999">
                  <a:gamma/>
                  <a:shade val="46275"/>
                  <a:invGamma/>
                </a:srgbClr>
              </a:gs>
              <a:gs pos="50000">
                <a:srgbClr val="009999"/>
              </a:gs>
              <a:gs pos="100000">
                <a:srgbClr val="009999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99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9875" name="AutoShape 3"/>
          <p:cNvSpPr>
            <a:spLocks noChangeArrowheads="1"/>
          </p:cNvSpPr>
          <p:nvPr/>
        </p:nvSpPr>
        <p:spPr bwMode="auto">
          <a:xfrm>
            <a:off x="295275" y="2049463"/>
            <a:ext cx="8521700" cy="27511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9876" name="Rectangle 4"/>
          <p:cNvSpPr>
            <a:spLocks noChangeArrowheads="1"/>
          </p:cNvSpPr>
          <p:nvPr/>
        </p:nvSpPr>
        <p:spPr bwMode="auto">
          <a:xfrm>
            <a:off x="692150" y="2481263"/>
            <a:ext cx="2308225" cy="1851025"/>
          </a:xfrm>
          <a:prstGeom prst="rect">
            <a:avLst/>
          </a:prstGeom>
          <a:gradFill rotWithShape="1">
            <a:gsLst>
              <a:gs pos="0">
                <a:srgbClr val="800080"/>
              </a:gs>
              <a:gs pos="50000">
                <a:srgbClr val="FFFFCC"/>
              </a:gs>
              <a:gs pos="100000">
                <a:srgbClr val="800080"/>
              </a:gs>
            </a:gsLst>
            <a:lin ang="2700000" scaled="1"/>
          </a:gradFill>
          <a:ln w="76200">
            <a:solidFill>
              <a:srgbClr val="80008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79877" name="Text Box 5"/>
          <p:cNvSpPr txBox="1">
            <a:spLocks noChangeArrowheads="1"/>
          </p:cNvSpPr>
          <p:nvPr/>
        </p:nvSpPr>
        <p:spPr bwMode="auto">
          <a:xfrm>
            <a:off x="5911850" y="2628900"/>
            <a:ext cx="928688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9600" b="1">
                <a:solidFill>
                  <a:srgbClr val="008000"/>
                </a:solidFill>
                <a:latin typeface="Comic Sans MS" pitchFamily="66" charset="0"/>
              </a:rPr>
              <a:t>=</a:t>
            </a:r>
            <a:endParaRPr lang="en-US" sz="9600" b="1">
              <a:solidFill>
                <a:srgbClr val="008000"/>
              </a:solidFill>
              <a:latin typeface="Comic Sans MS" pitchFamily="66" charset="0"/>
            </a:endParaRPr>
          </a:p>
        </p:txBody>
      </p:sp>
      <p:sp>
        <p:nvSpPr>
          <p:cNvPr id="79878" name="Text Box 6"/>
          <p:cNvSpPr txBox="1">
            <a:spLocks noChangeArrowheads="1"/>
          </p:cNvSpPr>
          <p:nvPr/>
        </p:nvSpPr>
        <p:spPr bwMode="auto">
          <a:xfrm>
            <a:off x="6623050" y="2598738"/>
            <a:ext cx="215900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8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79879" name="Text Box 7"/>
          <p:cNvSpPr txBox="1">
            <a:spLocks noChangeArrowheads="1"/>
          </p:cNvSpPr>
          <p:nvPr/>
        </p:nvSpPr>
        <p:spPr bwMode="auto">
          <a:xfrm>
            <a:off x="800100" y="2598738"/>
            <a:ext cx="2111375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56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79880" name="Text Box 8"/>
          <p:cNvSpPr txBox="1">
            <a:spLocks noChangeArrowheads="1"/>
          </p:cNvSpPr>
          <p:nvPr/>
        </p:nvSpPr>
        <p:spPr bwMode="auto">
          <a:xfrm>
            <a:off x="3041650" y="2628900"/>
            <a:ext cx="893763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9600" b="1">
                <a:solidFill>
                  <a:srgbClr val="008000"/>
                </a:solidFill>
                <a:latin typeface="Comic Sans MS" pitchFamily="66" charset="0"/>
              </a:rPr>
              <a:t>÷</a:t>
            </a:r>
          </a:p>
        </p:txBody>
      </p:sp>
      <p:sp>
        <p:nvSpPr>
          <p:cNvPr id="79882" name="Text Box 10"/>
          <p:cNvSpPr txBox="1">
            <a:spLocks noChangeArrowheads="1"/>
          </p:cNvSpPr>
          <p:nvPr/>
        </p:nvSpPr>
        <p:spPr bwMode="auto">
          <a:xfrm>
            <a:off x="4086225" y="2598738"/>
            <a:ext cx="1489075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7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98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9" name="AutoShape 3"/>
          <p:cNvSpPr>
            <a:spLocks noChangeArrowheads="1"/>
          </p:cNvSpPr>
          <p:nvPr/>
        </p:nvSpPr>
        <p:spPr bwMode="auto">
          <a:xfrm>
            <a:off x="295275" y="2049463"/>
            <a:ext cx="8521700" cy="27511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0901" name="Text Box 5"/>
          <p:cNvSpPr txBox="1">
            <a:spLocks noChangeArrowheads="1"/>
          </p:cNvSpPr>
          <p:nvPr/>
        </p:nvSpPr>
        <p:spPr bwMode="auto">
          <a:xfrm>
            <a:off x="5911850" y="2628900"/>
            <a:ext cx="928688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9600" b="1">
                <a:solidFill>
                  <a:srgbClr val="008000"/>
                </a:solidFill>
                <a:latin typeface="Comic Sans MS" pitchFamily="66" charset="0"/>
              </a:rPr>
              <a:t>=</a:t>
            </a:r>
            <a:endParaRPr lang="en-US" sz="9600" b="1">
              <a:solidFill>
                <a:srgbClr val="008000"/>
              </a:solidFill>
              <a:latin typeface="Comic Sans MS" pitchFamily="66" charset="0"/>
            </a:endParaRPr>
          </a:p>
        </p:txBody>
      </p:sp>
      <p:sp>
        <p:nvSpPr>
          <p:cNvPr id="80902" name="Text Box 6"/>
          <p:cNvSpPr txBox="1">
            <a:spLocks noChangeArrowheads="1"/>
          </p:cNvSpPr>
          <p:nvPr/>
        </p:nvSpPr>
        <p:spPr bwMode="auto">
          <a:xfrm>
            <a:off x="6623050" y="2598738"/>
            <a:ext cx="215900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11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80903" name="Text Box 7"/>
          <p:cNvSpPr txBox="1">
            <a:spLocks noChangeArrowheads="1"/>
          </p:cNvSpPr>
          <p:nvPr/>
        </p:nvSpPr>
        <p:spPr bwMode="auto">
          <a:xfrm>
            <a:off x="800100" y="2598738"/>
            <a:ext cx="2111375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66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80904" name="Text Box 8"/>
          <p:cNvSpPr txBox="1">
            <a:spLocks noChangeArrowheads="1"/>
          </p:cNvSpPr>
          <p:nvPr/>
        </p:nvSpPr>
        <p:spPr bwMode="auto">
          <a:xfrm>
            <a:off x="3041650" y="2628900"/>
            <a:ext cx="893763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9600" b="1">
                <a:solidFill>
                  <a:srgbClr val="008000"/>
                </a:solidFill>
                <a:latin typeface="Comic Sans MS" pitchFamily="66" charset="0"/>
              </a:rPr>
              <a:t>÷</a:t>
            </a:r>
          </a:p>
        </p:txBody>
      </p:sp>
      <p:sp>
        <p:nvSpPr>
          <p:cNvPr id="80905" name="Rectangle 9"/>
          <p:cNvSpPr>
            <a:spLocks noChangeArrowheads="1"/>
          </p:cNvSpPr>
          <p:nvPr/>
        </p:nvSpPr>
        <p:spPr bwMode="auto">
          <a:xfrm>
            <a:off x="3978275" y="2481263"/>
            <a:ext cx="1652588" cy="1851025"/>
          </a:xfrm>
          <a:prstGeom prst="rect">
            <a:avLst/>
          </a:prstGeom>
          <a:gradFill rotWithShape="1">
            <a:gsLst>
              <a:gs pos="0">
                <a:srgbClr val="800080"/>
              </a:gs>
              <a:gs pos="50000">
                <a:srgbClr val="FFFFCC"/>
              </a:gs>
              <a:gs pos="100000">
                <a:srgbClr val="800080"/>
              </a:gs>
            </a:gsLst>
            <a:lin ang="2700000" scaled="1"/>
          </a:gradFill>
          <a:ln w="76200">
            <a:solidFill>
              <a:srgbClr val="80008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80906" name="Text Box 10"/>
          <p:cNvSpPr txBox="1">
            <a:spLocks noChangeArrowheads="1"/>
          </p:cNvSpPr>
          <p:nvPr/>
        </p:nvSpPr>
        <p:spPr bwMode="auto">
          <a:xfrm>
            <a:off x="4086225" y="2598738"/>
            <a:ext cx="1489075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6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80907" name="AutoShape 11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9999">
                  <a:gamma/>
                  <a:shade val="46275"/>
                  <a:invGamma/>
                </a:srgbClr>
              </a:gs>
              <a:gs pos="50000">
                <a:srgbClr val="009999"/>
              </a:gs>
              <a:gs pos="100000">
                <a:srgbClr val="009999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99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0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1" name="AutoShape 11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9999">
                  <a:gamma/>
                  <a:shade val="46275"/>
                  <a:invGamma/>
                </a:srgbClr>
              </a:gs>
              <a:gs pos="50000">
                <a:srgbClr val="009999"/>
              </a:gs>
              <a:gs pos="100000">
                <a:srgbClr val="009999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99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1923" name="AutoShape 3"/>
          <p:cNvSpPr>
            <a:spLocks noChangeArrowheads="1"/>
          </p:cNvSpPr>
          <p:nvPr/>
        </p:nvSpPr>
        <p:spPr bwMode="auto">
          <a:xfrm>
            <a:off x="295275" y="2049463"/>
            <a:ext cx="8521700" cy="27511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1924" name="Rectangle 4"/>
          <p:cNvSpPr>
            <a:spLocks noChangeArrowheads="1"/>
          </p:cNvSpPr>
          <p:nvPr/>
        </p:nvSpPr>
        <p:spPr bwMode="auto">
          <a:xfrm>
            <a:off x="692150" y="2481263"/>
            <a:ext cx="2308225" cy="1851025"/>
          </a:xfrm>
          <a:prstGeom prst="rect">
            <a:avLst/>
          </a:prstGeom>
          <a:gradFill rotWithShape="1">
            <a:gsLst>
              <a:gs pos="0">
                <a:srgbClr val="800080"/>
              </a:gs>
              <a:gs pos="50000">
                <a:srgbClr val="FFFFCC"/>
              </a:gs>
              <a:gs pos="100000">
                <a:srgbClr val="800080"/>
              </a:gs>
            </a:gsLst>
            <a:lin ang="2700000" scaled="1"/>
          </a:gradFill>
          <a:ln w="76200">
            <a:solidFill>
              <a:srgbClr val="80008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81925" name="Text Box 5"/>
          <p:cNvSpPr txBox="1">
            <a:spLocks noChangeArrowheads="1"/>
          </p:cNvSpPr>
          <p:nvPr/>
        </p:nvSpPr>
        <p:spPr bwMode="auto">
          <a:xfrm>
            <a:off x="5911850" y="2628900"/>
            <a:ext cx="928688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9600" b="1">
                <a:solidFill>
                  <a:srgbClr val="008000"/>
                </a:solidFill>
                <a:latin typeface="Comic Sans MS" pitchFamily="66" charset="0"/>
              </a:rPr>
              <a:t>=</a:t>
            </a:r>
            <a:endParaRPr lang="en-US" sz="9600" b="1">
              <a:solidFill>
                <a:srgbClr val="008000"/>
              </a:solidFill>
              <a:latin typeface="Comic Sans MS" pitchFamily="66" charset="0"/>
            </a:endParaRPr>
          </a:p>
        </p:txBody>
      </p:sp>
      <p:sp>
        <p:nvSpPr>
          <p:cNvPr id="81926" name="Text Box 6"/>
          <p:cNvSpPr txBox="1">
            <a:spLocks noChangeArrowheads="1"/>
          </p:cNvSpPr>
          <p:nvPr/>
        </p:nvSpPr>
        <p:spPr bwMode="auto">
          <a:xfrm>
            <a:off x="6623050" y="2598738"/>
            <a:ext cx="215900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6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81927" name="Text Box 7"/>
          <p:cNvSpPr txBox="1">
            <a:spLocks noChangeArrowheads="1"/>
          </p:cNvSpPr>
          <p:nvPr/>
        </p:nvSpPr>
        <p:spPr bwMode="auto">
          <a:xfrm>
            <a:off x="800100" y="2598738"/>
            <a:ext cx="2111375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54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81928" name="Text Box 8"/>
          <p:cNvSpPr txBox="1">
            <a:spLocks noChangeArrowheads="1"/>
          </p:cNvSpPr>
          <p:nvPr/>
        </p:nvSpPr>
        <p:spPr bwMode="auto">
          <a:xfrm>
            <a:off x="3041650" y="2628900"/>
            <a:ext cx="893763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9600" b="1">
                <a:solidFill>
                  <a:srgbClr val="008000"/>
                </a:solidFill>
                <a:latin typeface="Comic Sans MS" pitchFamily="66" charset="0"/>
              </a:rPr>
              <a:t>÷</a:t>
            </a:r>
          </a:p>
        </p:txBody>
      </p:sp>
      <p:sp>
        <p:nvSpPr>
          <p:cNvPr id="81930" name="Text Box 10"/>
          <p:cNvSpPr txBox="1">
            <a:spLocks noChangeArrowheads="1"/>
          </p:cNvSpPr>
          <p:nvPr/>
        </p:nvSpPr>
        <p:spPr bwMode="auto">
          <a:xfrm>
            <a:off x="4086225" y="2598738"/>
            <a:ext cx="1489075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9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19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55" name="AutoShape 11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9999">
                  <a:gamma/>
                  <a:shade val="46275"/>
                  <a:invGamma/>
                </a:srgbClr>
              </a:gs>
              <a:gs pos="50000">
                <a:srgbClr val="009999"/>
              </a:gs>
              <a:gs pos="100000">
                <a:srgbClr val="009999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99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2947" name="AutoShape 3"/>
          <p:cNvSpPr>
            <a:spLocks noChangeArrowheads="1"/>
          </p:cNvSpPr>
          <p:nvPr/>
        </p:nvSpPr>
        <p:spPr bwMode="auto">
          <a:xfrm>
            <a:off x="295275" y="2049463"/>
            <a:ext cx="8521700" cy="27511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2949" name="Text Box 5"/>
          <p:cNvSpPr txBox="1">
            <a:spLocks noChangeArrowheads="1"/>
          </p:cNvSpPr>
          <p:nvPr/>
        </p:nvSpPr>
        <p:spPr bwMode="auto">
          <a:xfrm>
            <a:off x="5911850" y="2628900"/>
            <a:ext cx="928688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9600" b="1">
                <a:solidFill>
                  <a:srgbClr val="008000"/>
                </a:solidFill>
                <a:latin typeface="Comic Sans MS" pitchFamily="66" charset="0"/>
              </a:rPr>
              <a:t>=</a:t>
            </a:r>
            <a:endParaRPr lang="en-US" sz="9600" b="1">
              <a:solidFill>
                <a:srgbClr val="008000"/>
              </a:solidFill>
              <a:latin typeface="Comic Sans MS" pitchFamily="66" charset="0"/>
            </a:endParaRPr>
          </a:p>
        </p:txBody>
      </p:sp>
      <p:sp>
        <p:nvSpPr>
          <p:cNvPr id="82950" name="Text Box 6"/>
          <p:cNvSpPr txBox="1">
            <a:spLocks noChangeArrowheads="1"/>
          </p:cNvSpPr>
          <p:nvPr/>
        </p:nvSpPr>
        <p:spPr bwMode="auto">
          <a:xfrm>
            <a:off x="6623050" y="2598738"/>
            <a:ext cx="215900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8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82951" name="Text Box 7"/>
          <p:cNvSpPr txBox="1">
            <a:spLocks noChangeArrowheads="1"/>
          </p:cNvSpPr>
          <p:nvPr/>
        </p:nvSpPr>
        <p:spPr bwMode="auto">
          <a:xfrm>
            <a:off x="800100" y="2598738"/>
            <a:ext cx="2111375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40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82952" name="Text Box 8"/>
          <p:cNvSpPr txBox="1">
            <a:spLocks noChangeArrowheads="1"/>
          </p:cNvSpPr>
          <p:nvPr/>
        </p:nvSpPr>
        <p:spPr bwMode="auto">
          <a:xfrm>
            <a:off x="3041650" y="2628900"/>
            <a:ext cx="893763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9600" b="1">
                <a:solidFill>
                  <a:srgbClr val="008000"/>
                </a:solidFill>
                <a:latin typeface="Comic Sans MS" pitchFamily="66" charset="0"/>
              </a:rPr>
              <a:t>÷</a:t>
            </a:r>
          </a:p>
        </p:txBody>
      </p:sp>
      <p:sp>
        <p:nvSpPr>
          <p:cNvPr id="82953" name="Rectangle 9"/>
          <p:cNvSpPr>
            <a:spLocks noChangeArrowheads="1"/>
          </p:cNvSpPr>
          <p:nvPr/>
        </p:nvSpPr>
        <p:spPr bwMode="auto">
          <a:xfrm>
            <a:off x="3978275" y="2481263"/>
            <a:ext cx="1652588" cy="1851025"/>
          </a:xfrm>
          <a:prstGeom prst="rect">
            <a:avLst/>
          </a:prstGeom>
          <a:gradFill rotWithShape="1">
            <a:gsLst>
              <a:gs pos="0">
                <a:srgbClr val="800080"/>
              </a:gs>
              <a:gs pos="50000">
                <a:srgbClr val="FFFFCC"/>
              </a:gs>
              <a:gs pos="100000">
                <a:srgbClr val="800080"/>
              </a:gs>
            </a:gsLst>
            <a:lin ang="2700000" scaled="1"/>
          </a:gradFill>
          <a:ln w="76200">
            <a:solidFill>
              <a:srgbClr val="80008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82954" name="Text Box 10"/>
          <p:cNvSpPr txBox="1">
            <a:spLocks noChangeArrowheads="1"/>
          </p:cNvSpPr>
          <p:nvPr/>
        </p:nvSpPr>
        <p:spPr bwMode="auto">
          <a:xfrm>
            <a:off x="4086225" y="2598738"/>
            <a:ext cx="1489075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5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2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5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7064375" y="6089650"/>
            <a:ext cx="16557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>
                <a:solidFill>
                  <a:srgbClr val="6699FF"/>
                </a:solidFill>
                <a:latin typeface="Comic Sans MS" pitchFamily="66" charset="0"/>
              </a:rPr>
              <a:t>©  B. Taylor 2006</a:t>
            </a:r>
          </a:p>
        </p:txBody>
      </p:sp>
      <p:sp>
        <p:nvSpPr>
          <p:cNvPr id="3093" name="Rectangle 21"/>
          <p:cNvSpPr>
            <a:spLocks noChangeArrowheads="1"/>
          </p:cNvSpPr>
          <p:nvPr/>
        </p:nvSpPr>
        <p:spPr bwMode="auto">
          <a:xfrm>
            <a:off x="228600" y="196850"/>
            <a:ext cx="8686800" cy="206375"/>
          </a:xfrm>
          <a:prstGeom prst="rect">
            <a:avLst/>
          </a:prstGeom>
          <a:gradFill rotWithShape="1">
            <a:gsLst>
              <a:gs pos="0">
                <a:srgbClr val="000082"/>
              </a:gs>
              <a:gs pos="15000">
                <a:srgbClr val="66008F"/>
              </a:gs>
              <a:gs pos="32499">
                <a:srgbClr val="BA0066"/>
              </a:gs>
              <a:gs pos="45000">
                <a:srgbClr val="FF0000"/>
              </a:gs>
              <a:gs pos="50000">
                <a:srgbClr val="FF8200"/>
              </a:gs>
              <a:gs pos="55001">
                <a:srgbClr val="FF0000"/>
              </a:gs>
              <a:gs pos="67501">
                <a:srgbClr val="BA0066"/>
              </a:gs>
              <a:gs pos="85000">
                <a:srgbClr val="66008F"/>
              </a:gs>
              <a:gs pos="100000">
                <a:srgbClr val="00008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94" name="Rectangle 22"/>
          <p:cNvSpPr>
            <a:spLocks noChangeArrowheads="1"/>
          </p:cNvSpPr>
          <p:nvPr/>
        </p:nvSpPr>
        <p:spPr bwMode="auto">
          <a:xfrm>
            <a:off x="228600" y="6442075"/>
            <a:ext cx="8686800" cy="206375"/>
          </a:xfrm>
          <a:prstGeom prst="rect">
            <a:avLst/>
          </a:prstGeom>
          <a:gradFill rotWithShape="1">
            <a:gsLst>
              <a:gs pos="0">
                <a:srgbClr val="000082"/>
              </a:gs>
              <a:gs pos="15000">
                <a:srgbClr val="66008F"/>
              </a:gs>
              <a:gs pos="32499">
                <a:srgbClr val="BA0066"/>
              </a:gs>
              <a:gs pos="45000">
                <a:srgbClr val="FF0000"/>
              </a:gs>
              <a:gs pos="50000">
                <a:srgbClr val="FF8200"/>
              </a:gs>
              <a:gs pos="55001">
                <a:srgbClr val="FF0000"/>
              </a:gs>
              <a:gs pos="67501">
                <a:srgbClr val="BA0066"/>
              </a:gs>
              <a:gs pos="85000">
                <a:srgbClr val="66008F"/>
              </a:gs>
              <a:gs pos="100000">
                <a:srgbClr val="00008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95" name="Rectangle 23"/>
          <p:cNvSpPr>
            <a:spLocks noChangeArrowheads="1"/>
          </p:cNvSpPr>
          <p:nvPr/>
        </p:nvSpPr>
        <p:spPr bwMode="auto">
          <a:xfrm>
            <a:off x="176213" y="196850"/>
            <a:ext cx="207962" cy="6454775"/>
          </a:xfrm>
          <a:prstGeom prst="rect">
            <a:avLst/>
          </a:prstGeom>
          <a:gradFill rotWithShape="1">
            <a:gsLst>
              <a:gs pos="0">
                <a:srgbClr val="000082"/>
              </a:gs>
              <a:gs pos="15000">
                <a:srgbClr val="66008F"/>
              </a:gs>
              <a:gs pos="32499">
                <a:srgbClr val="BA0066"/>
              </a:gs>
              <a:gs pos="45000">
                <a:srgbClr val="FF0000"/>
              </a:gs>
              <a:gs pos="50000">
                <a:srgbClr val="FF8200"/>
              </a:gs>
              <a:gs pos="55001">
                <a:srgbClr val="FF0000"/>
              </a:gs>
              <a:gs pos="67501">
                <a:srgbClr val="BA0066"/>
              </a:gs>
              <a:gs pos="85000">
                <a:srgbClr val="66008F"/>
              </a:gs>
              <a:gs pos="100000">
                <a:srgbClr val="00008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96" name="Rectangle 24"/>
          <p:cNvSpPr>
            <a:spLocks noChangeArrowheads="1"/>
          </p:cNvSpPr>
          <p:nvPr/>
        </p:nvSpPr>
        <p:spPr bwMode="auto">
          <a:xfrm>
            <a:off x="8769350" y="196850"/>
            <a:ext cx="207963" cy="6454775"/>
          </a:xfrm>
          <a:prstGeom prst="rect">
            <a:avLst/>
          </a:prstGeom>
          <a:gradFill rotWithShape="1">
            <a:gsLst>
              <a:gs pos="0">
                <a:srgbClr val="000082"/>
              </a:gs>
              <a:gs pos="15000">
                <a:srgbClr val="66008F"/>
              </a:gs>
              <a:gs pos="32499">
                <a:srgbClr val="BA0066"/>
              </a:gs>
              <a:gs pos="45000">
                <a:srgbClr val="FF0000"/>
              </a:gs>
              <a:gs pos="50000">
                <a:srgbClr val="FF8200"/>
              </a:gs>
              <a:gs pos="55001">
                <a:srgbClr val="FF0000"/>
              </a:gs>
              <a:gs pos="67501">
                <a:srgbClr val="BA0066"/>
              </a:gs>
              <a:gs pos="85000">
                <a:srgbClr val="66008F"/>
              </a:gs>
              <a:gs pos="100000">
                <a:srgbClr val="00008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207</TotalTime>
  <Words>120</Words>
  <Application>Microsoft Office PowerPoint</Application>
  <PresentationFormat>On-screen Show (4:3)</PresentationFormat>
  <Paragraphs>105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Default Design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Brian Taylor</dc:creator>
  <cp:lastModifiedBy>WeMJones</cp:lastModifiedBy>
  <cp:revision>48</cp:revision>
  <dcterms:created xsi:type="dcterms:W3CDTF">2006-03-03T16:34:11Z</dcterms:created>
  <dcterms:modified xsi:type="dcterms:W3CDTF">2014-09-03T14:46:12Z</dcterms:modified>
</cp:coreProperties>
</file>