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7" r:id="rId1"/>
  </p:sldMasterIdLst>
  <p:notesMasterIdLst>
    <p:notesMasterId r:id="rId49"/>
  </p:notesMasterIdLst>
  <p:sldIdLst>
    <p:sldId id="272" r:id="rId2"/>
    <p:sldId id="273" r:id="rId3"/>
    <p:sldId id="259" r:id="rId4"/>
    <p:sldId id="379" r:id="rId5"/>
    <p:sldId id="381" r:id="rId6"/>
    <p:sldId id="380" r:id="rId7"/>
    <p:sldId id="334" r:id="rId8"/>
    <p:sldId id="335" r:id="rId9"/>
    <p:sldId id="382" r:id="rId10"/>
    <p:sldId id="383" r:id="rId11"/>
    <p:sldId id="376" r:id="rId12"/>
    <p:sldId id="384" r:id="rId13"/>
    <p:sldId id="363" r:id="rId14"/>
    <p:sldId id="288" r:id="rId15"/>
    <p:sldId id="284" r:id="rId16"/>
    <p:sldId id="297" r:id="rId17"/>
    <p:sldId id="372" r:id="rId18"/>
    <p:sldId id="316" r:id="rId19"/>
    <p:sldId id="313" r:id="rId20"/>
    <p:sldId id="337" r:id="rId21"/>
    <p:sldId id="292" r:id="rId22"/>
    <p:sldId id="385" r:id="rId23"/>
    <p:sldId id="331" r:id="rId24"/>
    <p:sldId id="386" r:id="rId25"/>
    <p:sldId id="338" r:id="rId26"/>
    <p:sldId id="388" r:id="rId27"/>
    <p:sldId id="389" r:id="rId28"/>
    <p:sldId id="339" r:id="rId29"/>
    <p:sldId id="387" r:id="rId30"/>
    <p:sldId id="296" r:id="rId31"/>
    <p:sldId id="390" r:id="rId32"/>
    <p:sldId id="393" r:id="rId33"/>
    <p:sldId id="341" r:id="rId34"/>
    <p:sldId id="401" r:id="rId35"/>
    <p:sldId id="362" r:id="rId36"/>
    <p:sldId id="317" r:id="rId37"/>
    <p:sldId id="318" r:id="rId38"/>
    <p:sldId id="377" r:id="rId39"/>
    <p:sldId id="378" r:id="rId40"/>
    <p:sldId id="392" r:id="rId41"/>
    <p:sldId id="394" r:id="rId42"/>
    <p:sldId id="395" r:id="rId43"/>
    <p:sldId id="396" r:id="rId44"/>
    <p:sldId id="397" r:id="rId45"/>
    <p:sldId id="391" r:id="rId46"/>
    <p:sldId id="398" r:id="rId47"/>
    <p:sldId id="400" r:id="rId4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EE1134-0E2D-44FA-9490-AC9F8D44C993}" v="1375" dt="2025-10-09T20:38:49.8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94660"/>
  </p:normalViewPr>
  <p:slideViewPr>
    <p:cSldViewPr>
      <p:cViewPr varScale="1">
        <p:scale>
          <a:sx n="91" d="100"/>
          <a:sy n="91" d="100"/>
        </p:scale>
        <p:origin x="69" y="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911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3FF4C0-C8EF-4858-9544-055D00B12A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A8FC867-74AA-4D44-90EB-68198DBC0FF6}">
      <dgm:prSet/>
      <dgm:spPr/>
      <dgm:t>
        <a:bodyPr/>
        <a:lstStyle/>
        <a:p>
          <a:r>
            <a:rPr lang="en-GB"/>
            <a:t>The following provides an example of both a good and bad introduction.  Can you see the reasons why?  </a:t>
          </a:r>
          <a:endParaRPr lang="en-US"/>
        </a:p>
      </dgm:t>
    </dgm:pt>
    <dgm:pt modelId="{924303DC-DC10-4198-893A-CEB5601CCCDD}" type="parTrans" cxnId="{242291A6-BB7C-462A-B6AC-619842DCEE1E}">
      <dgm:prSet/>
      <dgm:spPr/>
      <dgm:t>
        <a:bodyPr/>
        <a:lstStyle/>
        <a:p>
          <a:endParaRPr lang="en-US"/>
        </a:p>
      </dgm:t>
    </dgm:pt>
    <dgm:pt modelId="{18A886FA-E0DA-4901-A9D6-F69625C1C76E}" type="sibTrans" cxnId="{242291A6-BB7C-462A-B6AC-619842DCEE1E}">
      <dgm:prSet/>
      <dgm:spPr/>
      <dgm:t>
        <a:bodyPr/>
        <a:lstStyle/>
        <a:p>
          <a:endParaRPr lang="en-US"/>
        </a:p>
      </dgm:t>
    </dgm:pt>
    <dgm:pt modelId="{CD989E34-0B6F-4089-8DAF-F423139257EC}">
      <dgm:prSet/>
      <dgm:spPr/>
      <dgm:t>
        <a:bodyPr/>
        <a:lstStyle/>
        <a:p>
          <a:r>
            <a:rPr lang="en-GB"/>
            <a:t>The ‘good’ introduction is by no means perfect, but should give you an idea of what a decent introduction should look like.</a:t>
          </a:r>
          <a:endParaRPr lang="en-US"/>
        </a:p>
      </dgm:t>
    </dgm:pt>
    <dgm:pt modelId="{FC7D0BED-420E-4A49-A0E5-E1F0AB6B9EE2}" type="parTrans" cxnId="{FED6104E-0F32-45F9-97F9-BDEBA34E9C99}">
      <dgm:prSet/>
      <dgm:spPr/>
      <dgm:t>
        <a:bodyPr/>
        <a:lstStyle/>
        <a:p>
          <a:endParaRPr lang="en-US"/>
        </a:p>
      </dgm:t>
    </dgm:pt>
    <dgm:pt modelId="{C0FD1D70-C50B-49C6-8063-9BD981016AC2}" type="sibTrans" cxnId="{FED6104E-0F32-45F9-97F9-BDEBA34E9C99}">
      <dgm:prSet/>
      <dgm:spPr/>
      <dgm:t>
        <a:bodyPr/>
        <a:lstStyle/>
        <a:p>
          <a:endParaRPr lang="en-US"/>
        </a:p>
      </dgm:t>
    </dgm:pt>
    <dgm:pt modelId="{36C1FB1D-60D9-4A31-BC8E-B12F57242E9B}" type="pres">
      <dgm:prSet presAssocID="{BC3FF4C0-C8EF-4858-9544-055D00B12AC3}" presName="vert0" presStyleCnt="0">
        <dgm:presLayoutVars>
          <dgm:dir/>
          <dgm:animOne val="branch"/>
          <dgm:animLvl val="lvl"/>
        </dgm:presLayoutVars>
      </dgm:prSet>
      <dgm:spPr/>
    </dgm:pt>
    <dgm:pt modelId="{A55AE4DF-BFA9-4650-9AC2-86F1678AB998}" type="pres">
      <dgm:prSet presAssocID="{BA8FC867-74AA-4D44-90EB-68198DBC0FF6}" presName="thickLine" presStyleLbl="alignNode1" presStyleIdx="0" presStyleCnt="2"/>
      <dgm:spPr/>
    </dgm:pt>
    <dgm:pt modelId="{964DE137-45B4-4215-9106-488D367491B7}" type="pres">
      <dgm:prSet presAssocID="{BA8FC867-74AA-4D44-90EB-68198DBC0FF6}" presName="horz1" presStyleCnt="0"/>
      <dgm:spPr/>
    </dgm:pt>
    <dgm:pt modelId="{DD6A9FFE-ABB5-466E-8A07-70349BB983E6}" type="pres">
      <dgm:prSet presAssocID="{BA8FC867-74AA-4D44-90EB-68198DBC0FF6}" presName="tx1" presStyleLbl="revTx" presStyleIdx="0" presStyleCnt="2"/>
      <dgm:spPr/>
    </dgm:pt>
    <dgm:pt modelId="{E6046AD8-3984-42EF-8E93-C3D5F1CFDC51}" type="pres">
      <dgm:prSet presAssocID="{BA8FC867-74AA-4D44-90EB-68198DBC0FF6}" presName="vert1" presStyleCnt="0"/>
      <dgm:spPr/>
    </dgm:pt>
    <dgm:pt modelId="{938E2BD8-A756-4E90-A017-939FE0E9D535}" type="pres">
      <dgm:prSet presAssocID="{CD989E34-0B6F-4089-8DAF-F423139257EC}" presName="thickLine" presStyleLbl="alignNode1" presStyleIdx="1" presStyleCnt="2"/>
      <dgm:spPr/>
    </dgm:pt>
    <dgm:pt modelId="{E10CC867-473B-46B7-AE1F-978F3505E26E}" type="pres">
      <dgm:prSet presAssocID="{CD989E34-0B6F-4089-8DAF-F423139257EC}" presName="horz1" presStyleCnt="0"/>
      <dgm:spPr/>
    </dgm:pt>
    <dgm:pt modelId="{0A20F80D-9405-41A3-A652-199870995DF2}" type="pres">
      <dgm:prSet presAssocID="{CD989E34-0B6F-4089-8DAF-F423139257EC}" presName="tx1" presStyleLbl="revTx" presStyleIdx="1" presStyleCnt="2"/>
      <dgm:spPr/>
    </dgm:pt>
    <dgm:pt modelId="{78375E98-CEB0-4149-813B-5627260E780F}" type="pres">
      <dgm:prSet presAssocID="{CD989E34-0B6F-4089-8DAF-F423139257EC}" presName="vert1" presStyleCnt="0"/>
      <dgm:spPr/>
    </dgm:pt>
  </dgm:ptLst>
  <dgm:cxnLst>
    <dgm:cxn modelId="{01AC076A-1405-4714-A967-D052CEAA8863}" type="presOf" srcId="{BA8FC867-74AA-4D44-90EB-68198DBC0FF6}" destId="{DD6A9FFE-ABB5-466E-8A07-70349BB983E6}" srcOrd="0" destOrd="0" presId="urn:microsoft.com/office/officeart/2008/layout/LinedList"/>
    <dgm:cxn modelId="{FED6104E-0F32-45F9-97F9-BDEBA34E9C99}" srcId="{BC3FF4C0-C8EF-4858-9544-055D00B12AC3}" destId="{CD989E34-0B6F-4089-8DAF-F423139257EC}" srcOrd="1" destOrd="0" parTransId="{FC7D0BED-420E-4A49-A0E5-E1F0AB6B9EE2}" sibTransId="{C0FD1D70-C50B-49C6-8063-9BD981016AC2}"/>
    <dgm:cxn modelId="{A0981255-C8E0-41EC-8141-052402BE7EE0}" type="presOf" srcId="{BC3FF4C0-C8EF-4858-9544-055D00B12AC3}" destId="{36C1FB1D-60D9-4A31-BC8E-B12F57242E9B}" srcOrd="0" destOrd="0" presId="urn:microsoft.com/office/officeart/2008/layout/LinedList"/>
    <dgm:cxn modelId="{242291A6-BB7C-462A-B6AC-619842DCEE1E}" srcId="{BC3FF4C0-C8EF-4858-9544-055D00B12AC3}" destId="{BA8FC867-74AA-4D44-90EB-68198DBC0FF6}" srcOrd="0" destOrd="0" parTransId="{924303DC-DC10-4198-893A-CEB5601CCCDD}" sibTransId="{18A886FA-E0DA-4901-A9D6-F69625C1C76E}"/>
    <dgm:cxn modelId="{4FA620D4-739C-440B-B049-3FE79F6C3924}" type="presOf" srcId="{CD989E34-0B6F-4089-8DAF-F423139257EC}" destId="{0A20F80D-9405-41A3-A652-199870995DF2}" srcOrd="0" destOrd="0" presId="urn:microsoft.com/office/officeart/2008/layout/LinedList"/>
    <dgm:cxn modelId="{A05372D3-DD52-43B8-BC23-406EC4512177}" type="presParOf" srcId="{36C1FB1D-60D9-4A31-BC8E-B12F57242E9B}" destId="{A55AE4DF-BFA9-4650-9AC2-86F1678AB998}" srcOrd="0" destOrd="0" presId="urn:microsoft.com/office/officeart/2008/layout/LinedList"/>
    <dgm:cxn modelId="{ECA9D431-A8C8-4A37-850B-CE3F136E4ECC}" type="presParOf" srcId="{36C1FB1D-60D9-4A31-BC8E-B12F57242E9B}" destId="{964DE137-45B4-4215-9106-488D367491B7}" srcOrd="1" destOrd="0" presId="urn:microsoft.com/office/officeart/2008/layout/LinedList"/>
    <dgm:cxn modelId="{5278BDDB-5F6E-467A-AD69-6A31B128A889}" type="presParOf" srcId="{964DE137-45B4-4215-9106-488D367491B7}" destId="{DD6A9FFE-ABB5-466E-8A07-70349BB983E6}" srcOrd="0" destOrd="0" presId="urn:microsoft.com/office/officeart/2008/layout/LinedList"/>
    <dgm:cxn modelId="{F55DD10F-1D03-4614-80CA-AECBBFA9D343}" type="presParOf" srcId="{964DE137-45B4-4215-9106-488D367491B7}" destId="{E6046AD8-3984-42EF-8E93-C3D5F1CFDC51}" srcOrd="1" destOrd="0" presId="urn:microsoft.com/office/officeart/2008/layout/LinedList"/>
    <dgm:cxn modelId="{F316F53B-CA17-4E90-8A67-D4B9632708BC}" type="presParOf" srcId="{36C1FB1D-60D9-4A31-BC8E-B12F57242E9B}" destId="{938E2BD8-A756-4E90-A017-939FE0E9D535}" srcOrd="2" destOrd="0" presId="urn:microsoft.com/office/officeart/2008/layout/LinedList"/>
    <dgm:cxn modelId="{7217E51A-4BCB-4C9E-806D-C01182C83881}" type="presParOf" srcId="{36C1FB1D-60D9-4A31-BC8E-B12F57242E9B}" destId="{E10CC867-473B-46B7-AE1F-978F3505E26E}" srcOrd="3" destOrd="0" presId="urn:microsoft.com/office/officeart/2008/layout/LinedList"/>
    <dgm:cxn modelId="{FA82CE29-10FA-46D7-B77E-AC17DC370F05}" type="presParOf" srcId="{E10CC867-473B-46B7-AE1F-978F3505E26E}" destId="{0A20F80D-9405-41A3-A652-199870995DF2}" srcOrd="0" destOrd="0" presId="urn:microsoft.com/office/officeart/2008/layout/LinedList"/>
    <dgm:cxn modelId="{F0034E6F-4073-4183-990E-43BBA273EC3D}" type="presParOf" srcId="{E10CC867-473B-46B7-AE1F-978F3505E26E}" destId="{78375E98-CEB0-4149-813B-5627260E78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3FF4C0-C8EF-4858-9544-055D00B12A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A8FC867-74AA-4D44-90EB-68198DBC0FF6}">
      <dgm:prSet/>
      <dgm:spPr/>
      <dgm:t>
        <a:bodyPr/>
        <a:lstStyle/>
        <a:p>
          <a:r>
            <a:rPr lang="en-GB" dirty="0"/>
            <a:t>The following provides an example of both a good and bad conclusion.  Can you see the reasons why?  </a:t>
          </a:r>
          <a:endParaRPr lang="en-US" dirty="0"/>
        </a:p>
      </dgm:t>
    </dgm:pt>
    <dgm:pt modelId="{924303DC-DC10-4198-893A-CEB5601CCCDD}" type="parTrans" cxnId="{242291A6-BB7C-462A-B6AC-619842DCEE1E}">
      <dgm:prSet/>
      <dgm:spPr/>
      <dgm:t>
        <a:bodyPr/>
        <a:lstStyle/>
        <a:p>
          <a:endParaRPr lang="en-US"/>
        </a:p>
      </dgm:t>
    </dgm:pt>
    <dgm:pt modelId="{18A886FA-E0DA-4901-A9D6-F69625C1C76E}" type="sibTrans" cxnId="{242291A6-BB7C-462A-B6AC-619842DCEE1E}">
      <dgm:prSet/>
      <dgm:spPr/>
      <dgm:t>
        <a:bodyPr/>
        <a:lstStyle/>
        <a:p>
          <a:endParaRPr lang="en-US"/>
        </a:p>
      </dgm:t>
    </dgm:pt>
    <dgm:pt modelId="{CD989E34-0B6F-4089-8DAF-F423139257EC}">
      <dgm:prSet/>
      <dgm:spPr/>
      <dgm:t>
        <a:bodyPr/>
        <a:lstStyle/>
        <a:p>
          <a:r>
            <a:rPr lang="en-GB" dirty="0"/>
            <a:t>The ‘good’ conclusion is by no means perfect, but should give you an idea of what a decent conclusion should look like.</a:t>
          </a:r>
          <a:endParaRPr lang="en-US" dirty="0"/>
        </a:p>
      </dgm:t>
    </dgm:pt>
    <dgm:pt modelId="{FC7D0BED-420E-4A49-A0E5-E1F0AB6B9EE2}" type="parTrans" cxnId="{FED6104E-0F32-45F9-97F9-BDEBA34E9C99}">
      <dgm:prSet/>
      <dgm:spPr/>
      <dgm:t>
        <a:bodyPr/>
        <a:lstStyle/>
        <a:p>
          <a:endParaRPr lang="en-US"/>
        </a:p>
      </dgm:t>
    </dgm:pt>
    <dgm:pt modelId="{C0FD1D70-C50B-49C6-8063-9BD981016AC2}" type="sibTrans" cxnId="{FED6104E-0F32-45F9-97F9-BDEBA34E9C99}">
      <dgm:prSet/>
      <dgm:spPr/>
      <dgm:t>
        <a:bodyPr/>
        <a:lstStyle/>
        <a:p>
          <a:endParaRPr lang="en-US"/>
        </a:p>
      </dgm:t>
    </dgm:pt>
    <dgm:pt modelId="{36C1FB1D-60D9-4A31-BC8E-B12F57242E9B}" type="pres">
      <dgm:prSet presAssocID="{BC3FF4C0-C8EF-4858-9544-055D00B12AC3}" presName="vert0" presStyleCnt="0">
        <dgm:presLayoutVars>
          <dgm:dir/>
          <dgm:animOne val="branch"/>
          <dgm:animLvl val="lvl"/>
        </dgm:presLayoutVars>
      </dgm:prSet>
      <dgm:spPr/>
    </dgm:pt>
    <dgm:pt modelId="{A55AE4DF-BFA9-4650-9AC2-86F1678AB998}" type="pres">
      <dgm:prSet presAssocID="{BA8FC867-74AA-4D44-90EB-68198DBC0FF6}" presName="thickLine" presStyleLbl="alignNode1" presStyleIdx="0" presStyleCnt="2"/>
      <dgm:spPr/>
    </dgm:pt>
    <dgm:pt modelId="{964DE137-45B4-4215-9106-488D367491B7}" type="pres">
      <dgm:prSet presAssocID="{BA8FC867-74AA-4D44-90EB-68198DBC0FF6}" presName="horz1" presStyleCnt="0"/>
      <dgm:spPr/>
    </dgm:pt>
    <dgm:pt modelId="{DD6A9FFE-ABB5-466E-8A07-70349BB983E6}" type="pres">
      <dgm:prSet presAssocID="{BA8FC867-74AA-4D44-90EB-68198DBC0FF6}" presName="tx1" presStyleLbl="revTx" presStyleIdx="0" presStyleCnt="2"/>
      <dgm:spPr/>
    </dgm:pt>
    <dgm:pt modelId="{E6046AD8-3984-42EF-8E93-C3D5F1CFDC51}" type="pres">
      <dgm:prSet presAssocID="{BA8FC867-74AA-4D44-90EB-68198DBC0FF6}" presName="vert1" presStyleCnt="0"/>
      <dgm:spPr/>
    </dgm:pt>
    <dgm:pt modelId="{938E2BD8-A756-4E90-A017-939FE0E9D535}" type="pres">
      <dgm:prSet presAssocID="{CD989E34-0B6F-4089-8DAF-F423139257EC}" presName="thickLine" presStyleLbl="alignNode1" presStyleIdx="1" presStyleCnt="2"/>
      <dgm:spPr/>
    </dgm:pt>
    <dgm:pt modelId="{E10CC867-473B-46B7-AE1F-978F3505E26E}" type="pres">
      <dgm:prSet presAssocID="{CD989E34-0B6F-4089-8DAF-F423139257EC}" presName="horz1" presStyleCnt="0"/>
      <dgm:spPr/>
    </dgm:pt>
    <dgm:pt modelId="{0A20F80D-9405-41A3-A652-199870995DF2}" type="pres">
      <dgm:prSet presAssocID="{CD989E34-0B6F-4089-8DAF-F423139257EC}" presName="tx1" presStyleLbl="revTx" presStyleIdx="1" presStyleCnt="2"/>
      <dgm:spPr/>
    </dgm:pt>
    <dgm:pt modelId="{78375E98-CEB0-4149-813B-5627260E780F}" type="pres">
      <dgm:prSet presAssocID="{CD989E34-0B6F-4089-8DAF-F423139257EC}" presName="vert1" presStyleCnt="0"/>
      <dgm:spPr/>
    </dgm:pt>
  </dgm:ptLst>
  <dgm:cxnLst>
    <dgm:cxn modelId="{01AC076A-1405-4714-A967-D052CEAA8863}" type="presOf" srcId="{BA8FC867-74AA-4D44-90EB-68198DBC0FF6}" destId="{DD6A9FFE-ABB5-466E-8A07-70349BB983E6}" srcOrd="0" destOrd="0" presId="urn:microsoft.com/office/officeart/2008/layout/LinedList"/>
    <dgm:cxn modelId="{FED6104E-0F32-45F9-97F9-BDEBA34E9C99}" srcId="{BC3FF4C0-C8EF-4858-9544-055D00B12AC3}" destId="{CD989E34-0B6F-4089-8DAF-F423139257EC}" srcOrd="1" destOrd="0" parTransId="{FC7D0BED-420E-4A49-A0E5-E1F0AB6B9EE2}" sibTransId="{C0FD1D70-C50B-49C6-8063-9BD981016AC2}"/>
    <dgm:cxn modelId="{A0981255-C8E0-41EC-8141-052402BE7EE0}" type="presOf" srcId="{BC3FF4C0-C8EF-4858-9544-055D00B12AC3}" destId="{36C1FB1D-60D9-4A31-BC8E-B12F57242E9B}" srcOrd="0" destOrd="0" presId="urn:microsoft.com/office/officeart/2008/layout/LinedList"/>
    <dgm:cxn modelId="{242291A6-BB7C-462A-B6AC-619842DCEE1E}" srcId="{BC3FF4C0-C8EF-4858-9544-055D00B12AC3}" destId="{BA8FC867-74AA-4D44-90EB-68198DBC0FF6}" srcOrd="0" destOrd="0" parTransId="{924303DC-DC10-4198-893A-CEB5601CCCDD}" sibTransId="{18A886FA-E0DA-4901-A9D6-F69625C1C76E}"/>
    <dgm:cxn modelId="{4FA620D4-739C-440B-B049-3FE79F6C3924}" type="presOf" srcId="{CD989E34-0B6F-4089-8DAF-F423139257EC}" destId="{0A20F80D-9405-41A3-A652-199870995DF2}" srcOrd="0" destOrd="0" presId="urn:microsoft.com/office/officeart/2008/layout/LinedList"/>
    <dgm:cxn modelId="{A05372D3-DD52-43B8-BC23-406EC4512177}" type="presParOf" srcId="{36C1FB1D-60D9-4A31-BC8E-B12F57242E9B}" destId="{A55AE4DF-BFA9-4650-9AC2-86F1678AB998}" srcOrd="0" destOrd="0" presId="urn:microsoft.com/office/officeart/2008/layout/LinedList"/>
    <dgm:cxn modelId="{ECA9D431-A8C8-4A37-850B-CE3F136E4ECC}" type="presParOf" srcId="{36C1FB1D-60D9-4A31-BC8E-B12F57242E9B}" destId="{964DE137-45B4-4215-9106-488D367491B7}" srcOrd="1" destOrd="0" presId="urn:microsoft.com/office/officeart/2008/layout/LinedList"/>
    <dgm:cxn modelId="{5278BDDB-5F6E-467A-AD69-6A31B128A889}" type="presParOf" srcId="{964DE137-45B4-4215-9106-488D367491B7}" destId="{DD6A9FFE-ABB5-466E-8A07-70349BB983E6}" srcOrd="0" destOrd="0" presId="urn:microsoft.com/office/officeart/2008/layout/LinedList"/>
    <dgm:cxn modelId="{F55DD10F-1D03-4614-80CA-AECBBFA9D343}" type="presParOf" srcId="{964DE137-45B4-4215-9106-488D367491B7}" destId="{E6046AD8-3984-42EF-8E93-C3D5F1CFDC51}" srcOrd="1" destOrd="0" presId="urn:microsoft.com/office/officeart/2008/layout/LinedList"/>
    <dgm:cxn modelId="{F316F53B-CA17-4E90-8A67-D4B9632708BC}" type="presParOf" srcId="{36C1FB1D-60D9-4A31-BC8E-B12F57242E9B}" destId="{938E2BD8-A756-4E90-A017-939FE0E9D535}" srcOrd="2" destOrd="0" presId="urn:microsoft.com/office/officeart/2008/layout/LinedList"/>
    <dgm:cxn modelId="{7217E51A-4BCB-4C9E-806D-C01182C83881}" type="presParOf" srcId="{36C1FB1D-60D9-4A31-BC8E-B12F57242E9B}" destId="{E10CC867-473B-46B7-AE1F-978F3505E26E}" srcOrd="3" destOrd="0" presId="urn:microsoft.com/office/officeart/2008/layout/LinedList"/>
    <dgm:cxn modelId="{FA82CE29-10FA-46D7-B77E-AC17DC370F05}" type="presParOf" srcId="{E10CC867-473B-46B7-AE1F-978F3505E26E}" destId="{0A20F80D-9405-41A3-A652-199870995DF2}" srcOrd="0" destOrd="0" presId="urn:microsoft.com/office/officeart/2008/layout/LinedList"/>
    <dgm:cxn modelId="{F0034E6F-4073-4183-990E-43BBA273EC3D}" type="presParOf" srcId="{E10CC867-473B-46B7-AE1F-978F3505E26E}" destId="{78375E98-CEB0-4149-813B-5627260E780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0BBF26-BE9E-431F-A187-0117DD5E343A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76F572-A61A-43B9-A6BD-2F1DDA194501}">
      <dgm:prSet/>
      <dgm:spPr/>
      <dgm:t>
        <a:bodyPr/>
        <a:lstStyle/>
        <a:p>
          <a:r>
            <a:rPr lang="en-GB" dirty="0"/>
            <a:t>Title/ Front sheet</a:t>
          </a:r>
          <a:endParaRPr lang="en-US" dirty="0"/>
        </a:p>
      </dgm:t>
    </dgm:pt>
    <dgm:pt modelId="{C9BC6328-04F4-487A-8C36-D231A06A2E5B}" type="parTrans" cxnId="{36A58EB6-6416-49F9-BBC4-D35171390940}">
      <dgm:prSet/>
      <dgm:spPr/>
      <dgm:t>
        <a:bodyPr/>
        <a:lstStyle/>
        <a:p>
          <a:endParaRPr lang="en-US"/>
        </a:p>
      </dgm:t>
    </dgm:pt>
    <dgm:pt modelId="{E8603261-53DA-45FB-8B05-0362F58C4109}" type="sibTrans" cxnId="{36A58EB6-6416-49F9-BBC4-D35171390940}">
      <dgm:prSet/>
      <dgm:spPr/>
      <dgm:t>
        <a:bodyPr/>
        <a:lstStyle/>
        <a:p>
          <a:endParaRPr lang="en-US"/>
        </a:p>
      </dgm:t>
    </dgm:pt>
    <dgm:pt modelId="{24B1FF48-3FF8-4CC9-BCCF-0657505D2CC7}">
      <dgm:prSet/>
      <dgm:spPr/>
      <dgm:t>
        <a:bodyPr/>
        <a:lstStyle/>
        <a:p>
          <a:r>
            <a:rPr lang="en-GB" dirty="0"/>
            <a:t>Introduction</a:t>
          </a:r>
          <a:endParaRPr lang="en-US" dirty="0"/>
        </a:p>
      </dgm:t>
    </dgm:pt>
    <dgm:pt modelId="{87949911-0037-4966-866F-8BB3D65EB67C}" type="parTrans" cxnId="{B6476F08-899C-4653-B552-67B9FACE763A}">
      <dgm:prSet/>
      <dgm:spPr/>
      <dgm:t>
        <a:bodyPr/>
        <a:lstStyle/>
        <a:p>
          <a:endParaRPr lang="en-US"/>
        </a:p>
      </dgm:t>
    </dgm:pt>
    <dgm:pt modelId="{658D2F7E-70A5-41AE-AF44-8F4B73296991}" type="sibTrans" cxnId="{B6476F08-899C-4653-B552-67B9FACE763A}">
      <dgm:prSet/>
      <dgm:spPr/>
      <dgm:t>
        <a:bodyPr/>
        <a:lstStyle/>
        <a:p>
          <a:endParaRPr lang="en-US"/>
        </a:p>
      </dgm:t>
    </dgm:pt>
    <dgm:pt modelId="{50100223-5106-44D7-B373-F64952B554ED}">
      <dgm:prSet/>
      <dgm:spPr/>
      <dgm:t>
        <a:bodyPr/>
        <a:lstStyle/>
        <a:p>
          <a:r>
            <a:rPr lang="en-GB"/>
            <a:t>Main Body</a:t>
          </a:r>
          <a:endParaRPr lang="en-US"/>
        </a:p>
      </dgm:t>
    </dgm:pt>
    <dgm:pt modelId="{335E7D64-A61B-49C5-BA25-381D9DF7E8B1}" type="parTrans" cxnId="{A9247509-687D-4946-9F3A-A1298E6454DD}">
      <dgm:prSet/>
      <dgm:spPr/>
      <dgm:t>
        <a:bodyPr/>
        <a:lstStyle/>
        <a:p>
          <a:endParaRPr lang="en-US"/>
        </a:p>
      </dgm:t>
    </dgm:pt>
    <dgm:pt modelId="{0F1B2240-5950-4B1D-9A2E-30E44CBBC6EE}" type="sibTrans" cxnId="{A9247509-687D-4946-9F3A-A1298E6454DD}">
      <dgm:prSet/>
      <dgm:spPr/>
      <dgm:t>
        <a:bodyPr/>
        <a:lstStyle/>
        <a:p>
          <a:endParaRPr lang="en-US"/>
        </a:p>
      </dgm:t>
    </dgm:pt>
    <dgm:pt modelId="{4B601B5E-F003-46A3-AEED-26D1E0152B5E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US" b="1" dirty="0"/>
            <a:t>Divided by paragraphs only</a:t>
          </a:r>
        </a:p>
      </dgm:t>
    </dgm:pt>
    <dgm:pt modelId="{AEBB2F39-95D3-4BAA-B875-08EECB411775}" type="parTrans" cxnId="{4DD78844-B6F0-43E5-969D-123D77B1884D}">
      <dgm:prSet/>
      <dgm:spPr/>
      <dgm:t>
        <a:bodyPr/>
        <a:lstStyle/>
        <a:p>
          <a:endParaRPr lang="en-US"/>
        </a:p>
      </dgm:t>
    </dgm:pt>
    <dgm:pt modelId="{BDB6D497-6128-4C85-BFFA-C5061C7ADEA6}" type="sibTrans" cxnId="{4DD78844-B6F0-43E5-969D-123D77B1884D}">
      <dgm:prSet/>
      <dgm:spPr/>
      <dgm:t>
        <a:bodyPr/>
        <a:lstStyle/>
        <a:p>
          <a:endParaRPr lang="en-US"/>
        </a:p>
      </dgm:t>
    </dgm:pt>
    <dgm:pt modelId="{8D6AC769-569C-4B3D-801F-C5F0DE968C9F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B0195965-ED62-4633-B0A5-440B2C2DD7B9}" type="parTrans" cxnId="{BB395DCA-B828-4368-8D54-492CE447C989}">
      <dgm:prSet/>
      <dgm:spPr/>
      <dgm:t>
        <a:bodyPr/>
        <a:lstStyle/>
        <a:p>
          <a:endParaRPr lang="en-US"/>
        </a:p>
      </dgm:t>
    </dgm:pt>
    <dgm:pt modelId="{4C418727-810D-42E5-8F8C-ACB782E7D4E0}" type="sibTrans" cxnId="{BB395DCA-B828-4368-8D54-492CE447C989}">
      <dgm:prSet/>
      <dgm:spPr/>
      <dgm:t>
        <a:bodyPr/>
        <a:lstStyle/>
        <a:p>
          <a:endParaRPr lang="en-US"/>
        </a:p>
      </dgm:t>
    </dgm:pt>
    <dgm:pt modelId="{AE2251B0-E46B-416A-A3E9-57C45660DEDF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87F03C94-5EAA-4503-8697-369028D5A471}" type="parTrans" cxnId="{C6CC95A8-273A-4837-A072-EBE2BE258936}">
      <dgm:prSet/>
      <dgm:spPr/>
      <dgm:t>
        <a:bodyPr/>
        <a:lstStyle/>
        <a:p>
          <a:endParaRPr lang="en-US"/>
        </a:p>
      </dgm:t>
    </dgm:pt>
    <dgm:pt modelId="{06C18C43-6ACE-4993-A5C1-5318222747F1}" type="sibTrans" cxnId="{C6CC95A8-273A-4837-A072-EBE2BE258936}">
      <dgm:prSet/>
      <dgm:spPr/>
      <dgm:t>
        <a:bodyPr/>
        <a:lstStyle/>
        <a:p>
          <a:endParaRPr lang="en-US"/>
        </a:p>
      </dgm:t>
    </dgm:pt>
    <dgm:pt modelId="{F3CD07F5-50FD-4954-8016-411CD8B37AAC}">
      <dgm:prSet/>
      <dgm:spPr>
        <a:solidFill>
          <a:srgbClr val="FF5050">
            <a:alpha val="89804"/>
          </a:srgbClr>
        </a:solidFill>
      </dgm:spPr>
      <dgm:t>
        <a:bodyPr/>
        <a:lstStyle/>
        <a:p>
          <a:pPr algn="ctr"/>
          <a:r>
            <a:rPr lang="en-GB" b="1" dirty="0"/>
            <a:t>No subheading</a:t>
          </a:r>
          <a:endParaRPr lang="en-GB" dirty="0"/>
        </a:p>
      </dgm:t>
    </dgm:pt>
    <dgm:pt modelId="{B781C1C7-68F2-459C-AA98-F8134A77A0A9}" type="parTrans" cxnId="{186ED6AC-DC0D-47F5-A042-7F37D1552024}">
      <dgm:prSet/>
      <dgm:spPr/>
      <dgm:t>
        <a:bodyPr/>
        <a:lstStyle/>
        <a:p>
          <a:endParaRPr lang="en-GB"/>
        </a:p>
      </dgm:t>
    </dgm:pt>
    <dgm:pt modelId="{DD0ECAAA-F0AC-499B-A9A0-27CD8E2FE2D9}" type="sibTrans" cxnId="{186ED6AC-DC0D-47F5-A042-7F37D1552024}">
      <dgm:prSet/>
      <dgm:spPr/>
      <dgm:t>
        <a:bodyPr/>
        <a:lstStyle/>
        <a:p>
          <a:endParaRPr lang="en-GB"/>
        </a:p>
      </dgm:t>
    </dgm:pt>
    <dgm:pt modelId="{7CEA297D-1424-4CC4-BBD5-B310BC42D3BB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GB" b="1" dirty="0"/>
            <a:t>No subheading</a:t>
          </a:r>
          <a:endParaRPr lang="en-GB" dirty="0"/>
        </a:p>
      </dgm:t>
    </dgm:pt>
    <dgm:pt modelId="{37501051-40BA-4B64-9553-5107E9AEAC9F}" type="parTrans" cxnId="{4BFA82B8-A7C8-4B2D-AD07-1315DCBB05C9}">
      <dgm:prSet/>
      <dgm:spPr/>
      <dgm:t>
        <a:bodyPr/>
        <a:lstStyle/>
        <a:p>
          <a:endParaRPr lang="en-GB"/>
        </a:p>
      </dgm:t>
    </dgm:pt>
    <dgm:pt modelId="{3AE9243A-73F2-4575-911F-999A755630B1}" type="sibTrans" cxnId="{4BFA82B8-A7C8-4B2D-AD07-1315DCBB05C9}">
      <dgm:prSet/>
      <dgm:spPr/>
      <dgm:t>
        <a:bodyPr/>
        <a:lstStyle/>
        <a:p>
          <a:endParaRPr lang="en-GB"/>
        </a:p>
      </dgm:t>
    </dgm:pt>
    <dgm:pt modelId="{46E70BB8-7F47-471D-89DB-33E57E5B4A24}">
      <dgm:prSet/>
      <dgm:spPr/>
      <dgm:t>
        <a:bodyPr/>
        <a:lstStyle/>
        <a:p>
          <a:pPr algn="ctr"/>
          <a:r>
            <a:rPr lang="en-GB" b="1" dirty="0"/>
            <a:t>Title of Assignment – your name – student number – word count</a:t>
          </a:r>
        </a:p>
      </dgm:t>
    </dgm:pt>
    <dgm:pt modelId="{143D36C3-7B60-4A2B-BA61-24AEEEFC6112}" type="parTrans" cxnId="{7064513B-B846-4EB4-B2A5-41BE310063CE}">
      <dgm:prSet/>
      <dgm:spPr/>
      <dgm:t>
        <a:bodyPr/>
        <a:lstStyle/>
        <a:p>
          <a:endParaRPr lang="en-GB"/>
        </a:p>
      </dgm:t>
    </dgm:pt>
    <dgm:pt modelId="{560FDBEC-610D-47B0-ACF5-F8CD0568E97C}" type="sibTrans" cxnId="{7064513B-B846-4EB4-B2A5-41BE310063CE}">
      <dgm:prSet/>
      <dgm:spPr/>
      <dgm:t>
        <a:bodyPr/>
        <a:lstStyle/>
        <a:p>
          <a:endParaRPr lang="en-GB"/>
        </a:p>
      </dgm:t>
    </dgm:pt>
    <dgm:pt modelId="{32A722D6-2449-4FEA-8D92-3E4D92BBF54A}" type="pres">
      <dgm:prSet presAssocID="{A50BBF26-BE9E-431F-A187-0117DD5E343A}" presName="Name0" presStyleCnt="0">
        <dgm:presLayoutVars>
          <dgm:dir/>
          <dgm:animLvl val="lvl"/>
          <dgm:resizeHandles val="exact"/>
        </dgm:presLayoutVars>
      </dgm:prSet>
      <dgm:spPr/>
    </dgm:pt>
    <dgm:pt modelId="{51606A95-3902-4A9F-9854-9CFECF87677C}" type="pres">
      <dgm:prSet presAssocID="{B576F572-A61A-43B9-A6BD-2F1DDA194501}" presName="linNode" presStyleCnt="0"/>
      <dgm:spPr/>
    </dgm:pt>
    <dgm:pt modelId="{AE7B0E46-468B-454F-B7A3-A5F5206C03B5}" type="pres">
      <dgm:prSet presAssocID="{B576F572-A61A-43B9-A6BD-2F1DDA194501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FBC7CB71-0E28-46EA-90EC-6D0D6AB5EC93}" type="pres">
      <dgm:prSet presAssocID="{B576F572-A61A-43B9-A6BD-2F1DDA194501}" presName="descendantText" presStyleLbl="alignAccFollowNode1" presStyleIdx="0" presStyleCnt="5">
        <dgm:presLayoutVars>
          <dgm:bulletEnabled/>
        </dgm:presLayoutVars>
      </dgm:prSet>
      <dgm:spPr/>
    </dgm:pt>
    <dgm:pt modelId="{733958A8-D19C-41C2-B740-2149118A11F0}" type="pres">
      <dgm:prSet presAssocID="{E8603261-53DA-45FB-8B05-0362F58C4109}" presName="sp" presStyleCnt="0"/>
      <dgm:spPr/>
    </dgm:pt>
    <dgm:pt modelId="{DB8BF596-D9B3-4EFB-BA0E-524804A93791}" type="pres">
      <dgm:prSet presAssocID="{24B1FF48-3FF8-4CC9-BCCF-0657505D2CC7}" presName="linNode" presStyleCnt="0"/>
      <dgm:spPr/>
    </dgm:pt>
    <dgm:pt modelId="{A1DB83C7-0F1E-4A4D-AB1B-7EAF4F793019}" type="pres">
      <dgm:prSet presAssocID="{24B1FF48-3FF8-4CC9-BCCF-0657505D2CC7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2B395784-4A84-42BD-98EC-6B705DD5A4A7}" type="pres">
      <dgm:prSet presAssocID="{24B1FF48-3FF8-4CC9-BCCF-0657505D2CC7}" presName="descendantText" presStyleLbl="alignAccFollowNode1" presStyleIdx="1" presStyleCnt="5">
        <dgm:presLayoutVars>
          <dgm:bulletEnabled/>
        </dgm:presLayoutVars>
      </dgm:prSet>
      <dgm:spPr/>
    </dgm:pt>
    <dgm:pt modelId="{A3C76C64-35A4-4FB2-A054-53F0E3DAB7DB}" type="pres">
      <dgm:prSet presAssocID="{658D2F7E-70A5-41AE-AF44-8F4B73296991}" presName="sp" presStyleCnt="0"/>
      <dgm:spPr/>
    </dgm:pt>
    <dgm:pt modelId="{4095BF44-9084-4865-8E7A-64B31D781968}" type="pres">
      <dgm:prSet presAssocID="{50100223-5106-44D7-B373-F64952B554ED}" presName="linNode" presStyleCnt="0"/>
      <dgm:spPr/>
    </dgm:pt>
    <dgm:pt modelId="{81CEFBFE-0CDC-4917-AF13-185636BD998A}" type="pres">
      <dgm:prSet presAssocID="{50100223-5106-44D7-B373-F64952B554ED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9810206E-7640-44F2-9D33-14EEAB6769A8}" type="pres">
      <dgm:prSet presAssocID="{50100223-5106-44D7-B373-F64952B554ED}" presName="descendantText" presStyleLbl="alignAccFollowNode1" presStyleIdx="2" presStyleCnt="5">
        <dgm:presLayoutVars>
          <dgm:bulletEnabled/>
        </dgm:presLayoutVars>
      </dgm:prSet>
      <dgm:spPr/>
    </dgm:pt>
    <dgm:pt modelId="{F9A6DD78-ED44-40C3-9F55-3653FDCA6B67}" type="pres">
      <dgm:prSet presAssocID="{0F1B2240-5950-4B1D-9A2E-30E44CBBC6EE}" presName="sp" presStyleCnt="0"/>
      <dgm:spPr/>
    </dgm:pt>
    <dgm:pt modelId="{746532B4-9859-4955-9E1C-EE060DEEFADC}" type="pres">
      <dgm:prSet presAssocID="{8D6AC769-569C-4B3D-801F-C5F0DE968C9F}" presName="linNode" presStyleCnt="0"/>
      <dgm:spPr/>
    </dgm:pt>
    <dgm:pt modelId="{07EEB20E-FAAC-49B3-B34D-1D000E134393}" type="pres">
      <dgm:prSet presAssocID="{8D6AC769-569C-4B3D-801F-C5F0DE968C9F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06644D21-F86A-4B44-9F89-353B36C8D086}" type="pres">
      <dgm:prSet presAssocID="{8D6AC769-569C-4B3D-801F-C5F0DE968C9F}" presName="descendantText" presStyleLbl="alignAccFollowNode1" presStyleIdx="3" presStyleCnt="5">
        <dgm:presLayoutVars>
          <dgm:bulletEnabled/>
        </dgm:presLayoutVars>
      </dgm:prSet>
      <dgm:spPr/>
    </dgm:pt>
    <dgm:pt modelId="{49EC14F1-F8CE-47B2-8D41-BA9D2595E40C}" type="pres">
      <dgm:prSet presAssocID="{4C418727-810D-42E5-8F8C-ACB782E7D4E0}" presName="sp" presStyleCnt="0"/>
      <dgm:spPr/>
    </dgm:pt>
    <dgm:pt modelId="{8CBDC28D-6231-4B2D-BC16-C34536683788}" type="pres">
      <dgm:prSet presAssocID="{AE2251B0-E46B-416A-A3E9-57C45660DEDF}" presName="linNode" presStyleCnt="0"/>
      <dgm:spPr/>
    </dgm:pt>
    <dgm:pt modelId="{68BE61A0-7943-4156-854C-0368FAAEEA9C}" type="pres">
      <dgm:prSet presAssocID="{AE2251B0-E46B-416A-A3E9-57C45660DEDF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F02B94AE-9027-421C-8784-DBCF073E4CE9}" type="pres">
      <dgm:prSet presAssocID="{AE2251B0-E46B-416A-A3E9-57C45660DEDF}" presName="descendantText" presStyleLbl="alignAccFollowNode1" presStyleIdx="4" presStyleCnt="5">
        <dgm:presLayoutVars>
          <dgm:bulletEnabled/>
        </dgm:presLayoutVars>
      </dgm:prSet>
      <dgm:spPr>
        <a:solidFill>
          <a:srgbClr val="FF5050">
            <a:alpha val="90000"/>
          </a:srgbClr>
        </a:solidFill>
      </dgm:spPr>
    </dgm:pt>
  </dgm:ptLst>
  <dgm:cxnLst>
    <dgm:cxn modelId="{30E41C03-BA83-4FDB-B7CE-0BB7423864E0}" type="presOf" srcId="{AE2251B0-E46B-416A-A3E9-57C45660DEDF}" destId="{68BE61A0-7943-4156-854C-0368FAAEEA9C}" srcOrd="0" destOrd="0" presId="urn:microsoft.com/office/officeart/2016/7/layout/VerticalSolidActionList"/>
    <dgm:cxn modelId="{B6476F08-899C-4653-B552-67B9FACE763A}" srcId="{A50BBF26-BE9E-431F-A187-0117DD5E343A}" destId="{24B1FF48-3FF8-4CC9-BCCF-0657505D2CC7}" srcOrd="1" destOrd="0" parTransId="{87949911-0037-4966-866F-8BB3D65EB67C}" sibTransId="{658D2F7E-70A5-41AE-AF44-8F4B73296991}"/>
    <dgm:cxn modelId="{A9247509-687D-4946-9F3A-A1298E6454DD}" srcId="{A50BBF26-BE9E-431F-A187-0117DD5E343A}" destId="{50100223-5106-44D7-B373-F64952B554ED}" srcOrd="2" destOrd="0" parTransId="{335E7D64-A61B-49C5-BA25-381D9DF7E8B1}" sibTransId="{0F1B2240-5950-4B1D-9A2E-30E44CBBC6EE}"/>
    <dgm:cxn modelId="{5DF4A439-D840-44CD-8368-EC01C3330842}" type="presOf" srcId="{4B601B5E-F003-46A3-AEED-26D1E0152B5E}" destId="{9810206E-7640-44F2-9D33-14EEAB6769A8}" srcOrd="0" destOrd="0" presId="urn:microsoft.com/office/officeart/2016/7/layout/VerticalSolidActionList"/>
    <dgm:cxn modelId="{7064513B-B846-4EB4-B2A5-41BE310063CE}" srcId="{B576F572-A61A-43B9-A6BD-2F1DDA194501}" destId="{46E70BB8-7F47-471D-89DB-33E57E5B4A24}" srcOrd="0" destOrd="0" parTransId="{143D36C3-7B60-4A2B-BA61-24AEEEFC6112}" sibTransId="{560FDBEC-610D-47B0-ACF5-F8CD0568E97C}"/>
    <dgm:cxn modelId="{3A242F42-BFE7-415F-8B97-2841301DF19E}" type="presOf" srcId="{B576F572-A61A-43B9-A6BD-2F1DDA194501}" destId="{AE7B0E46-468B-454F-B7A3-A5F5206C03B5}" srcOrd="0" destOrd="0" presId="urn:microsoft.com/office/officeart/2016/7/layout/VerticalSolidActionList"/>
    <dgm:cxn modelId="{4DD78844-B6F0-43E5-969D-123D77B1884D}" srcId="{50100223-5106-44D7-B373-F64952B554ED}" destId="{4B601B5E-F003-46A3-AEED-26D1E0152B5E}" srcOrd="0" destOrd="0" parTransId="{AEBB2F39-95D3-4BAA-B875-08EECB411775}" sibTransId="{BDB6D497-6128-4C85-BFFA-C5061C7ADEA6}"/>
    <dgm:cxn modelId="{6F96A54A-E97F-495B-B5DA-33D0CECBE346}" type="presOf" srcId="{7CEA297D-1424-4CC4-BBD5-B310BC42D3BB}" destId="{06644D21-F86A-4B44-9F89-353B36C8D086}" srcOrd="0" destOrd="0" presId="urn:microsoft.com/office/officeart/2016/7/layout/VerticalSolidActionList"/>
    <dgm:cxn modelId="{71C6A787-D392-4C21-8879-CD1BBC3E0740}" type="presOf" srcId="{24B1FF48-3FF8-4CC9-BCCF-0657505D2CC7}" destId="{A1DB83C7-0F1E-4A4D-AB1B-7EAF4F793019}" srcOrd="0" destOrd="0" presId="urn:microsoft.com/office/officeart/2016/7/layout/VerticalSolidActionList"/>
    <dgm:cxn modelId="{9EBEDE90-D3AE-4772-AD02-A7C248CE1015}" type="presOf" srcId="{A50BBF26-BE9E-431F-A187-0117DD5E343A}" destId="{32A722D6-2449-4FEA-8D92-3E4D92BBF54A}" srcOrd="0" destOrd="0" presId="urn:microsoft.com/office/officeart/2016/7/layout/VerticalSolidActionList"/>
    <dgm:cxn modelId="{5D51969E-859A-4B46-939B-49D8BE08327C}" type="presOf" srcId="{F3CD07F5-50FD-4954-8016-411CD8B37AAC}" destId="{2B395784-4A84-42BD-98EC-6B705DD5A4A7}" srcOrd="0" destOrd="0" presId="urn:microsoft.com/office/officeart/2016/7/layout/VerticalSolidActionList"/>
    <dgm:cxn modelId="{7D338BA0-0C2E-4B0A-9758-5B86DFCDDACA}" type="presOf" srcId="{50100223-5106-44D7-B373-F64952B554ED}" destId="{81CEFBFE-0CDC-4917-AF13-185636BD998A}" srcOrd="0" destOrd="0" presId="urn:microsoft.com/office/officeart/2016/7/layout/VerticalSolidActionList"/>
    <dgm:cxn modelId="{C6CC95A8-273A-4837-A072-EBE2BE258936}" srcId="{A50BBF26-BE9E-431F-A187-0117DD5E343A}" destId="{AE2251B0-E46B-416A-A3E9-57C45660DEDF}" srcOrd="4" destOrd="0" parTransId="{87F03C94-5EAA-4503-8697-369028D5A471}" sibTransId="{06C18C43-6ACE-4993-A5C1-5318222747F1}"/>
    <dgm:cxn modelId="{186ED6AC-DC0D-47F5-A042-7F37D1552024}" srcId="{24B1FF48-3FF8-4CC9-BCCF-0657505D2CC7}" destId="{F3CD07F5-50FD-4954-8016-411CD8B37AAC}" srcOrd="0" destOrd="0" parTransId="{B781C1C7-68F2-459C-AA98-F8134A77A0A9}" sibTransId="{DD0ECAAA-F0AC-499B-A9A0-27CD8E2FE2D9}"/>
    <dgm:cxn modelId="{36A58EB6-6416-49F9-BBC4-D35171390940}" srcId="{A50BBF26-BE9E-431F-A187-0117DD5E343A}" destId="{B576F572-A61A-43B9-A6BD-2F1DDA194501}" srcOrd="0" destOrd="0" parTransId="{C9BC6328-04F4-487A-8C36-D231A06A2E5B}" sibTransId="{E8603261-53DA-45FB-8B05-0362F58C4109}"/>
    <dgm:cxn modelId="{4BFA82B8-A7C8-4B2D-AD07-1315DCBB05C9}" srcId="{8D6AC769-569C-4B3D-801F-C5F0DE968C9F}" destId="{7CEA297D-1424-4CC4-BBD5-B310BC42D3BB}" srcOrd="0" destOrd="0" parTransId="{37501051-40BA-4B64-9553-5107E9AEAC9F}" sibTransId="{3AE9243A-73F2-4575-911F-999A755630B1}"/>
    <dgm:cxn modelId="{BB395DCA-B828-4368-8D54-492CE447C989}" srcId="{A50BBF26-BE9E-431F-A187-0117DD5E343A}" destId="{8D6AC769-569C-4B3D-801F-C5F0DE968C9F}" srcOrd="3" destOrd="0" parTransId="{B0195965-ED62-4633-B0A5-440B2C2DD7B9}" sibTransId="{4C418727-810D-42E5-8F8C-ACB782E7D4E0}"/>
    <dgm:cxn modelId="{BA4F86DD-93A6-4262-A11E-BE1A94EFAE97}" type="presOf" srcId="{8D6AC769-569C-4B3D-801F-C5F0DE968C9F}" destId="{07EEB20E-FAAC-49B3-B34D-1D000E134393}" srcOrd="0" destOrd="0" presId="urn:microsoft.com/office/officeart/2016/7/layout/VerticalSolidActionList"/>
    <dgm:cxn modelId="{5B5F48DF-923A-4DB2-8474-4138E82FE238}" type="presOf" srcId="{46E70BB8-7F47-471D-89DB-33E57E5B4A24}" destId="{FBC7CB71-0E28-46EA-90EC-6D0D6AB5EC93}" srcOrd="0" destOrd="0" presId="urn:microsoft.com/office/officeart/2016/7/layout/VerticalSolidActionList"/>
    <dgm:cxn modelId="{17F6A49B-8043-46F6-AEFF-8C3D0F55E40B}" type="presParOf" srcId="{32A722D6-2449-4FEA-8D92-3E4D92BBF54A}" destId="{51606A95-3902-4A9F-9854-9CFECF87677C}" srcOrd="0" destOrd="0" presId="urn:microsoft.com/office/officeart/2016/7/layout/VerticalSolidActionList"/>
    <dgm:cxn modelId="{E7BDA8AA-FE0C-479C-BD59-FB73E7FCC6D1}" type="presParOf" srcId="{51606A95-3902-4A9F-9854-9CFECF87677C}" destId="{AE7B0E46-468B-454F-B7A3-A5F5206C03B5}" srcOrd="0" destOrd="0" presId="urn:microsoft.com/office/officeart/2016/7/layout/VerticalSolidActionList"/>
    <dgm:cxn modelId="{CD838B49-9AC1-4456-9D32-68E3DAC9AA5E}" type="presParOf" srcId="{51606A95-3902-4A9F-9854-9CFECF87677C}" destId="{FBC7CB71-0E28-46EA-90EC-6D0D6AB5EC93}" srcOrd="1" destOrd="0" presId="urn:microsoft.com/office/officeart/2016/7/layout/VerticalSolidActionList"/>
    <dgm:cxn modelId="{0BE86A04-3ADB-43A0-A613-FC99CB9D918A}" type="presParOf" srcId="{32A722D6-2449-4FEA-8D92-3E4D92BBF54A}" destId="{733958A8-D19C-41C2-B740-2149118A11F0}" srcOrd="1" destOrd="0" presId="urn:microsoft.com/office/officeart/2016/7/layout/VerticalSolidActionList"/>
    <dgm:cxn modelId="{CC228EFC-6443-4008-819D-16556F2DE7B1}" type="presParOf" srcId="{32A722D6-2449-4FEA-8D92-3E4D92BBF54A}" destId="{DB8BF596-D9B3-4EFB-BA0E-524804A93791}" srcOrd="2" destOrd="0" presId="urn:microsoft.com/office/officeart/2016/7/layout/VerticalSolidActionList"/>
    <dgm:cxn modelId="{60DB3A02-C6BB-44C6-AA20-33DC4122FB5B}" type="presParOf" srcId="{DB8BF596-D9B3-4EFB-BA0E-524804A93791}" destId="{A1DB83C7-0F1E-4A4D-AB1B-7EAF4F793019}" srcOrd="0" destOrd="0" presId="urn:microsoft.com/office/officeart/2016/7/layout/VerticalSolidActionList"/>
    <dgm:cxn modelId="{0FD0B7E6-9049-4258-B6BE-5D64BBF78C0A}" type="presParOf" srcId="{DB8BF596-D9B3-4EFB-BA0E-524804A93791}" destId="{2B395784-4A84-42BD-98EC-6B705DD5A4A7}" srcOrd="1" destOrd="0" presId="urn:microsoft.com/office/officeart/2016/7/layout/VerticalSolidActionList"/>
    <dgm:cxn modelId="{F32742D1-B96D-49A8-B0B1-6DAF33465E15}" type="presParOf" srcId="{32A722D6-2449-4FEA-8D92-3E4D92BBF54A}" destId="{A3C76C64-35A4-4FB2-A054-53F0E3DAB7DB}" srcOrd="3" destOrd="0" presId="urn:microsoft.com/office/officeart/2016/7/layout/VerticalSolidActionList"/>
    <dgm:cxn modelId="{46054045-DC46-44D3-B727-BE478D18B277}" type="presParOf" srcId="{32A722D6-2449-4FEA-8D92-3E4D92BBF54A}" destId="{4095BF44-9084-4865-8E7A-64B31D781968}" srcOrd="4" destOrd="0" presId="urn:microsoft.com/office/officeart/2016/7/layout/VerticalSolidActionList"/>
    <dgm:cxn modelId="{9FAEE775-F4E1-4D65-AC33-7166BF0B396A}" type="presParOf" srcId="{4095BF44-9084-4865-8E7A-64B31D781968}" destId="{81CEFBFE-0CDC-4917-AF13-185636BD998A}" srcOrd="0" destOrd="0" presId="urn:microsoft.com/office/officeart/2016/7/layout/VerticalSolidActionList"/>
    <dgm:cxn modelId="{50A2DBC1-DF47-40AA-8366-5FBD3EEF939C}" type="presParOf" srcId="{4095BF44-9084-4865-8E7A-64B31D781968}" destId="{9810206E-7640-44F2-9D33-14EEAB6769A8}" srcOrd="1" destOrd="0" presId="urn:microsoft.com/office/officeart/2016/7/layout/VerticalSolidActionList"/>
    <dgm:cxn modelId="{BFF3D026-1C85-41B9-826D-224A6CB3AAEB}" type="presParOf" srcId="{32A722D6-2449-4FEA-8D92-3E4D92BBF54A}" destId="{F9A6DD78-ED44-40C3-9F55-3653FDCA6B67}" srcOrd="5" destOrd="0" presId="urn:microsoft.com/office/officeart/2016/7/layout/VerticalSolidActionList"/>
    <dgm:cxn modelId="{43BB8886-47E7-436B-A5F3-7B083E039643}" type="presParOf" srcId="{32A722D6-2449-4FEA-8D92-3E4D92BBF54A}" destId="{746532B4-9859-4955-9E1C-EE060DEEFADC}" srcOrd="6" destOrd="0" presId="urn:microsoft.com/office/officeart/2016/7/layout/VerticalSolidActionList"/>
    <dgm:cxn modelId="{6DC5D319-F299-4C63-8EC4-F354B2AE7430}" type="presParOf" srcId="{746532B4-9859-4955-9E1C-EE060DEEFADC}" destId="{07EEB20E-FAAC-49B3-B34D-1D000E134393}" srcOrd="0" destOrd="0" presId="urn:microsoft.com/office/officeart/2016/7/layout/VerticalSolidActionList"/>
    <dgm:cxn modelId="{61021305-EBA4-4880-A8E7-8C385E7CC429}" type="presParOf" srcId="{746532B4-9859-4955-9E1C-EE060DEEFADC}" destId="{06644D21-F86A-4B44-9F89-353B36C8D086}" srcOrd="1" destOrd="0" presId="urn:microsoft.com/office/officeart/2016/7/layout/VerticalSolidActionList"/>
    <dgm:cxn modelId="{6C803ACC-3117-493B-B873-AB0D15E24796}" type="presParOf" srcId="{32A722D6-2449-4FEA-8D92-3E4D92BBF54A}" destId="{49EC14F1-F8CE-47B2-8D41-BA9D2595E40C}" srcOrd="7" destOrd="0" presId="urn:microsoft.com/office/officeart/2016/7/layout/VerticalSolidActionList"/>
    <dgm:cxn modelId="{88687A98-C73E-4888-889D-116619742BDC}" type="presParOf" srcId="{32A722D6-2449-4FEA-8D92-3E4D92BBF54A}" destId="{8CBDC28D-6231-4B2D-BC16-C34536683788}" srcOrd="8" destOrd="0" presId="urn:microsoft.com/office/officeart/2016/7/layout/VerticalSolidActionList"/>
    <dgm:cxn modelId="{904F75F4-E44C-4E11-836D-30BBE3392E62}" type="presParOf" srcId="{8CBDC28D-6231-4B2D-BC16-C34536683788}" destId="{68BE61A0-7943-4156-854C-0368FAAEEA9C}" srcOrd="0" destOrd="0" presId="urn:microsoft.com/office/officeart/2016/7/layout/VerticalSolidActionList"/>
    <dgm:cxn modelId="{99BBB753-6565-41F0-89B9-56ABC79E47A6}" type="presParOf" srcId="{8CBDC28D-6231-4B2D-BC16-C34536683788}" destId="{F02B94AE-9027-421C-8784-DBCF073E4CE9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B70FFE1-529D-4C63-94E3-1260610344D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C667CCC-C13F-43B2-B08F-4C926B4F9892}">
      <dgm:prSet/>
      <dgm:spPr/>
      <dgm:t>
        <a:bodyPr/>
        <a:lstStyle/>
        <a:p>
          <a:r>
            <a:rPr lang="en-GB"/>
            <a:t>Excellent way of getting high content of information in restricted word count</a:t>
          </a:r>
          <a:endParaRPr lang="en-US"/>
        </a:p>
      </dgm:t>
    </dgm:pt>
    <dgm:pt modelId="{0738C324-8047-41C0-9139-B552072F2FF9}" type="parTrans" cxnId="{C7CE9054-C089-4BDD-B3D2-8B3FD4BEE0D8}">
      <dgm:prSet/>
      <dgm:spPr/>
      <dgm:t>
        <a:bodyPr/>
        <a:lstStyle/>
        <a:p>
          <a:endParaRPr lang="en-US"/>
        </a:p>
      </dgm:t>
    </dgm:pt>
    <dgm:pt modelId="{787580B7-BE2F-4A33-8BA4-1398ED908B66}" type="sibTrans" cxnId="{C7CE9054-C089-4BDD-B3D2-8B3FD4BEE0D8}">
      <dgm:prSet/>
      <dgm:spPr/>
      <dgm:t>
        <a:bodyPr/>
        <a:lstStyle/>
        <a:p>
          <a:endParaRPr lang="en-US"/>
        </a:p>
      </dgm:t>
    </dgm:pt>
    <dgm:pt modelId="{099F607C-90C8-4465-B2C1-C17AACED73F9}">
      <dgm:prSet/>
      <dgm:spPr/>
      <dgm:t>
        <a:bodyPr/>
        <a:lstStyle/>
        <a:p>
          <a:r>
            <a:rPr lang="en-GB"/>
            <a:t>Structure varies – usually dictated by your lecturer</a:t>
          </a:r>
          <a:endParaRPr lang="en-US"/>
        </a:p>
      </dgm:t>
    </dgm:pt>
    <dgm:pt modelId="{08CBDB00-C209-4CD4-BD07-B16A0B13F4D4}" type="parTrans" cxnId="{5B3BE2E0-2D02-4D0F-86D8-BE56AA322BCE}">
      <dgm:prSet/>
      <dgm:spPr/>
      <dgm:t>
        <a:bodyPr/>
        <a:lstStyle/>
        <a:p>
          <a:endParaRPr lang="en-US"/>
        </a:p>
      </dgm:t>
    </dgm:pt>
    <dgm:pt modelId="{03154FE7-F46C-4B16-AB54-B0FE4DE86D4F}" type="sibTrans" cxnId="{5B3BE2E0-2D02-4D0F-86D8-BE56AA322BCE}">
      <dgm:prSet/>
      <dgm:spPr/>
      <dgm:t>
        <a:bodyPr/>
        <a:lstStyle/>
        <a:p>
          <a:endParaRPr lang="en-US"/>
        </a:p>
      </dgm:t>
    </dgm:pt>
    <dgm:pt modelId="{0B7A46F4-084D-4DB4-B31B-B07DC9F6BDDE}">
      <dgm:prSet/>
      <dgm:spPr/>
      <dgm:t>
        <a:bodyPr/>
        <a:lstStyle/>
        <a:p>
          <a:r>
            <a:rPr lang="en-GB"/>
            <a:t>Still follows set structure of assignment writing</a:t>
          </a:r>
          <a:endParaRPr lang="en-US"/>
        </a:p>
      </dgm:t>
    </dgm:pt>
    <dgm:pt modelId="{5C18E0EC-09BF-43BC-A84A-E83FB72312BB}" type="parTrans" cxnId="{D4C39E6D-CED8-4C6C-A840-13383F98AE65}">
      <dgm:prSet/>
      <dgm:spPr/>
      <dgm:t>
        <a:bodyPr/>
        <a:lstStyle/>
        <a:p>
          <a:endParaRPr lang="en-US"/>
        </a:p>
      </dgm:t>
    </dgm:pt>
    <dgm:pt modelId="{52431A79-C9CE-455D-80FB-0BD91B202C9D}" type="sibTrans" cxnId="{D4C39E6D-CED8-4C6C-A840-13383F98AE65}">
      <dgm:prSet/>
      <dgm:spPr/>
      <dgm:t>
        <a:bodyPr/>
        <a:lstStyle/>
        <a:p>
          <a:endParaRPr lang="en-US"/>
        </a:p>
      </dgm:t>
    </dgm:pt>
    <dgm:pt modelId="{1D5441A1-C94C-478F-BF8F-7F666EF6FEC7}" type="pres">
      <dgm:prSet presAssocID="{BB70FFE1-529D-4C63-94E3-1260610344D2}" presName="linear" presStyleCnt="0">
        <dgm:presLayoutVars>
          <dgm:animLvl val="lvl"/>
          <dgm:resizeHandles val="exact"/>
        </dgm:presLayoutVars>
      </dgm:prSet>
      <dgm:spPr/>
    </dgm:pt>
    <dgm:pt modelId="{0C7C877F-5716-488F-BD24-1A12DDDC2542}" type="pres">
      <dgm:prSet presAssocID="{5C667CCC-C13F-43B2-B08F-4C926B4F989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DAB3F24-9E96-4418-855C-D0266044C086}" type="pres">
      <dgm:prSet presAssocID="{787580B7-BE2F-4A33-8BA4-1398ED908B66}" presName="spacer" presStyleCnt="0"/>
      <dgm:spPr/>
    </dgm:pt>
    <dgm:pt modelId="{845F8E89-BAEC-47EC-A0E1-7E533DF85125}" type="pres">
      <dgm:prSet presAssocID="{099F607C-90C8-4465-B2C1-C17AACED73F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8D8AA23-2BB7-4002-A7B1-44F4A3AF777D}" type="pres">
      <dgm:prSet presAssocID="{03154FE7-F46C-4B16-AB54-B0FE4DE86D4F}" presName="spacer" presStyleCnt="0"/>
      <dgm:spPr/>
    </dgm:pt>
    <dgm:pt modelId="{4B969A52-EF4D-440B-9E2F-C3BAC36D2ADD}" type="pres">
      <dgm:prSet presAssocID="{0B7A46F4-084D-4DB4-B31B-B07DC9F6BDD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6E6203F-3197-47D4-8BB9-910476A65C67}" type="presOf" srcId="{0B7A46F4-084D-4DB4-B31B-B07DC9F6BDDE}" destId="{4B969A52-EF4D-440B-9E2F-C3BAC36D2ADD}" srcOrd="0" destOrd="0" presId="urn:microsoft.com/office/officeart/2005/8/layout/vList2"/>
    <dgm:cxn modelId="{D4C39E6D-CED8-4C6C-A840-13383F98AE65}" srcId="{BB70FFE1-529D-4C63-94E3-1260610344D2}" destId="{0B7A46F4-084D-4DB4-B31B-B07DC9F6BDDE}" srcOrd="2" destOrd="0" parTransId="{5C18E0EC-09BF-43BC-A84A-E83FB72312BB}" sibTransId="{52431A79-C9CE-455D-80FB-0BD91B202C9D}"/>
    <dgm:cxn modelId="{C7CE9054-C089-4BDD-B3D2-8B3FD4BEE0D8}" srcId="{BB70FFE1-529D-4C63-94E3-1260610344D2}" destId="{5C667CCC-C13F-43B2-B08F-4C926B4F9892}" srcOrd="0" destOrd="0" parTransId="{0738C324-8047-41C0-9139-B552072F2FF9}" sibTransId="{787580B7-BE2F-4A33-8BA4-1398ED908B66}"/>
    <dgm:cxn modelId="{42EB15C1-7F37-41B2-8E25-0ACCCAC10B86}" type="presOf" srcId="{BB70FFE1-529D-4C63-94E3-1260610344D2}" destId="{1D5441A1-C94C-478F-BF8F-7F666EF6FEC7}" srcOrd="0" destOrd="0" presId="urn:microsoft.com/office/officeart/2005/8/layout/vList2"/>
    <dgm:cxn modelId="{5B3BE2E0-2D02-4D0F-86D8-BE56AA322BCE}" srcId="{BB70FFE1-529D-4C63-94E3-1260610344D2}" destId="{099F607C-90C8-4465-B2C1-C17AACED73F9}" srcOrd="1" destOrd="0" parTransId="{08CBDB00-C209-4CD4-BD07-B16A0B13F4D4}" sibTransId="{03154FE7-F46C-4B16-AB54-B0FE4DE86D4F}"/>
    <dgm:cxn modelId="{2697D9E5-F943-44E0-92C9-49E85CF28FB5}" type="presOf" srcId="{099F607C-90C8-4465-B2C1-C17AACED73F9}" destId="{845F8E89-BAEC-47EC-A0E1-7E533DF85125}" srcOrd="0" destOrd="0" presId="urn:microsoft.com/office/officeart/2005/8/layout/vList2"/>
    <dgm:cxn modelId="{63B290F1-CDC7-471C-8EE1-71A2250982A4}" type="presOf" srcId="{5C667CCC-C13F-43B2-B08F-4C926B4F9892}" destId="{0C7C877F-5716-488F-BD24-1A12DDDC2542}" srcOrd="0" destOrd="0" presId="urn:microsoft.com/office/officeart/2005/8/layout/vList2"/>
    <dgm:cxn modelId="{DADF17D3-FC16-439A-B9CC-410A9C08B774}" type="presParOf" srcId="{1D5441A1-C94C-478F-BF8F-7F666EF6FEC7}" destId="{0C7C877F-5716-488F-BD24-1A12DDDC2542}" srcOrd="0" destOrd="0" presId="urn:microsoft.com/office/officeart/2005/8/layout/vList2"/>
    <dgm:cxn modelId="{411B45DC-4F1C-42C5-A717-1BF54DDFCF4B}" type="presParOf" srcId="{1D5441A1-C94C-478F-BF8F-7F666EF6FEC7}" destId="{0DAB3F24-9E96-4418-855C-D0266044C086}" srcOrd="1" destOrd="0" presId="urn:microsoft.com/office/officeart/2005/8/layout/vList2"/>
    <dgm:cxn modelId="{F511BE0E-A42D-4706-B102-0413A1D0D3BB}" type="presParOf" srcId="{1D5441A1-C94C-478F-BF8F-7F666EF6FEC7}" destId="{845F8E89-BAEC-47EC-A0E1-7E533DF85125}" srcOrd="2" destOrd="0" presId="urn:microsoft.com/office/officeart/2005/8/layout/vList2"/>
    <dgm:cxn modelId="{6A2C101C-AB5D-4005-8378-C102929B8320}" type="presParOf" srcId="{1D5441A1-C94C-478F-BF8F-7F666EF6FEC7}" destId="{28D8AA23-2BB7-4002-A7B1-44F4A3AF777D}" srcOrd="3" destOrd="0" presId="urn:microsoft.com/office/officeart/2005/8/layout/vList2"/>
    <dgm:cxn modelId="{DFE21261-4EB6-4D31-9074-F4C8AC0C177E}" type="presParOf" srcId="{1D5441A1-C94C-478F-BF8F-7F666EF6FEC7}" destId="{4B969A52-EF4D-440B-9E2F-C3BAC36D2AD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0BBF26-BE9E-431F-A187-0117DD5E343A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76F572-A61A-43B9-A6BD-2F1DDA194501}">
      <dgm:prSet/>
      <dgm:spPr/>
      <dgm:t>
        <a:bodyPr/>
        <a:lstStyle/>
        <a:p>
          <a:r>
            <a:rPr lang="en-GB"/>
            <a:t>Title Page</a:t>
          </a:r>
          <a:endParaRPr lang="en-US"/>
        </a:p>
      </dgm:t>
    </dgm:pt>
    <dgm:pt modelId="{C9BC6328-04F4-487A-8C36-D231A06A2E5B}" type="parTrans" cxnId="{36A58EB6-6416-49F9-BBC4-D35171390940}">
      <dgm:prSet/>
      <dgm:spPr/>
      <dgm:t>
        <a:bodyPr/>
        <a:lstStyle/>
        <a:p>
          <a:endParaRPr lang="en-US"/>
        </a:p>
      </dgm:t>
    </dgm:pt>
    <dgm:pt modelId="{E8603261-53DA-45FB-8B05-0362F58C4109}" type="sibTrans" cxnId="{36A58EB6-6416-49F9-BBC4-D35171390940}">
      <dgm:prSet/>
      <dgm:spPr/>
      <dgm:t>
        <a:bodyPr/>
        <a:lstStyle/>
        <a:p>
          <a:endParaRPr lang="en-US"/>
        </a:p>
      </dgm:t>
    </dgm:pt>
    <dgm:pt modelId="{DC4AB7DB-B231-4F37-917B-C19A5AA97A6D}">
      <dgm:prSet/>
      <dgm:spPr/>
      <dgm:t>
        <a:bodyPr/>
        <a:lstStyle/>
        <a:p>
          <a:r>
            <a:rPr lang="en-GB"/>
            <a:t>Contents Page</a:t>
          </a:r>
          <a:endParaRPr lang="en-US"/>
        </a:p>
      </dgm:t>
    </dgm:pt>
    <dgm:pt modelId="{B23EDD28-E8CC-495C-9EA2-1FC024EA4988}" type="parTrans" cxnId="{C5F8C25B-9AB0-4B12-B434-A661EC6F3CC9}">
      <dgm:prSet/>
      <dgm:spPr/>
      <dgm:t>
        <a:bodyPr/>
        <a:lstStyle/>
        <a:p>
          <a:endParaRPr lang="en-US"/>
        </a:p>
      </dgm:t>
    </dgm:pt>
    <dgm:pt modelId="{ED2EBEE3-D773-4B9A-AC8D-ACB3031945B7}" type="sibTrans" cxnId="{C5F8C25B-9AB0-4B12-B434-A661EC6F3CC9}">
      <dgm:prSet/>
      <dgm:spPr/>
      <dgm:t>
        <a:bodyPr/>
        <a:lstStyle/>
        <a:p>
          <a:endParaRPr lang="en-US"/>
        </a:p>
      </dgm:t>
    </dgm:pt>
    <dgm:pt modelId="{24B1FF48-3FF8-4CC9-BCCF-0657505D2CC7}">
      <dgm:prSet/>
      <dgm:spPr/>
      <dgm:t>
        <a:bodyPr/>
        <a:lstStyle/>
        <a:p>
          <a:r>
            <a:rPr lang="en-GB" dirty="0"/>
            <a:t>Introduction</a:t>
          </a:r>
          <a:endParaRPr lang="en-US" dirty="0"/>
        </a:p>
      </dgm:t>
    </dgm:pt>
    <dgm:pt modelId="{87949911-0037-4966-866F-8BB3D65EB67C}" type="parTrans" cxnId="{B6476F08-899C-4653-B552-67B9FACE763A}">
      <dgm:prSet/>
      <dgm:spPr/>
      <dgm:t>
        <a:bodyPr/>
        <a:lstStyle/>
        <a:p>
          <a:endParaRPr lang="en-US"/>
        </a:p>
      </dgm:t>
    </dgm:pt>
    <dgm:pt modelId="{658D2F7E-70A5-41AE-AF44-8F4B73296991}" type="sibTrans" cxnId="{B6476F08-899C-4653-B552-67B9FACE763A}">
      <dgm:prSet/>
      <dgm:spPr/>
      <dgm:t>
        <a:bodyPr/>
        <a:lstStyle/>
        <a:p>
          <a:endParaRPr lang="en-US"/>
        </a:p>
      </dgm:t>
    </dgm:pt>
    <dgm:pt modelId="{50100223-5106-44D7-B373-F64952B554ED}">
      <dgm:prSet/>
      <dgm:spPr/>
      <dgm:t>
        <a:bodyPr/>
        <a:lstStyle/>
        <a:p>
          <a:r>
            <a:rPr lang="en-GB"/>
            <a:t>Main Body</a:t>
          </a:r>
          <a:endParaRPr lang="en-US"/>
        </a:p>
      </dgm:t>
    </dgm:pt>
    <dgm:pt modelId="{335E7D64-A61B-49C5-BA25-381D9DF7E8B1}" type="parTrans" cxnId="{A9247509-687D-4946-9F3A-A1298E6454DD}">
      <dgm:prSet/>
      <dgm:spPr/>
      <dgm:t>
        <a:bodyPr/>
        <a:lstStyle/>
        <a:p>
          <a:endParaRPr lang="en-US"/>
        </a:p>
      </dgm:t>
    </dgm:pt>
    <dgm:pt modelId="{0F1B2240-5950-4B1D-9A2E-30E44CBBC6EE}" type="sibTrans" cxnId="{A9247509-687D-4946-9F3A-A1298E6454DD}">
      <dgm:prSet/>
      <dgm:spPr/>
      <dgm:t>
        <a:bodyPr/>
        <a:lstStyle/>
        <a:p>
          <a:endParaRPr lang="en-US"/>
        </a:p>
      </dgm:t>
    </dgm:pt>
    <dgm:pt modelId="{4B601B5E-F003-46A3-AEED-26D1E0152B5E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US" b="1" dirty="0"/>
            <a:t>Split into sections with relevant subheadings</a:t>
          </a:r>
        </a:p>
      </dgm:t>
    </dgm:pt>
    <dgm:pt modelId="{AEBB2F39-95D3-4BAA-B875-08EECB411775}" type="parTrans" cxnId="{4DD78844-B6F0-43E5-969D-123D77B1884D}">
      <dgm:prSet/>
      <dgm:spPr/>
      <dgm:t>
        <a:bodyPr/>
        <a:lstStyle/>
        <a:p>
          <a:endParaRPr lang="en-US"/>
        </a:p>
      </dgm:t>
    </dgm:pt>
    <dgm:pt modelId="{BDB6D497-6128-4C85-BFFA-C5061C7ADEA6}" type="sibTrans" cxnId="{4DD78844-B6F0-43E5-969D-123D77B1884D}">
      <dgm:prSet/>
      <dgm:spPr/>
      <dgm:t>
        <a:bodyPr/>
        <a:lstStyle/>
        <a:p>
          <a:endParaRPr lang="en-US"/>
        </a:p>
      </dgm:t>
    </dgm:pt>
    <dgm:pt modelId="{8D6AC769-569C-4B3D-801F-C5F0DE968C9F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B0195965-ED62-4633-B0A5-440B2C2DD7B9}" type="parTrans" cxnId="{BB395DCA-B828-4368-8D54-492CE447C989}">
      <dgm:prSet/>
      <dgm:spPr/>
      <dgm:t>
        <a:bodyPr/>
        <a:lstStyle/>
        <a:p>
          <a:endParaRPr lang="en-US"/>
        </a:p>
      </dgm:t>
    </dgm:pt>
    <dgm:pt modelId="{4C418727-810D-42E5-8F8C-ACB782E7D4E0}" type="sibTrans" cxnId="{BB395DCA-B828-4368-8D54-492CE447C989}">
      <dgm:prSet/>
      <dgm:spPr/>
      <dgm:t>
        <a:bodyPr/>
        <a:lstStyle/>
        <a:p>
          <a:endParaRPr lang="en-US"/>
        </a:p>
      </dgm:t>
    </dgm:pt>
    <dgm:pt modelId="{AE2251B0-E46B-416A-A3E9-57C45660DEDF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87F03C94-5EAA-4503-8697-369028D5A471}" type="parTrans" cxnId="{C6CC95A8-273A-4837-A072-EBE2BE258936}">
      <dgm:prSet/>
      <dgm:spPr/>
      <dgm:t>
        <a:bodyPr/>
        <a:lstStyle/>
        <a:p>
          <a:endParaRPr lang="en-US"/>
        </a:p>
      </dgm:t>
    </dgm:pt>
    <dgm:pt modelId="{06C18C43-6ACE-4993-A5C1-5318222747F1}" type="sibTrans" cxnId="{C6CC95A8-273A-4837-A072-EBE2BE258936}">
      <dgm:prSet/>
      <dgm:spPr/>
      <dgm:t>
        <a:bodyPr/>
        <a:lstStyle/>
        <a:p>
          <a:endParaRPr lang="en-US"/>
        </a:p>
      </dgm:t>
    </dgm:pt>
    <dgm:pt modelId="{0970F93E-4B25-44B0-85EB-7E9E97B9D5BF}">
      <dgm:prSet/>
      <dgm:spPr/>
      <dgm:t>
        <a:bodyPr/>
        <a:lstStyle/>
        <a:p>
          <a:r>
            <a:rPr lang="en-GB" b="1"/>
            <a:t>Title of Assignment – your name – student number – word count</a:t>
          </a:r>
          <a:endParaRPr lang="en-GB"/>
        </a:p>
      </dgm:t>
    </dgm:pt>
    <dgm:pt modelId="{864754AC-AFD9-480D-AB49-D7AF6EA87ABD}" type="parTrans" cxnId="{04420B13-DFCD-45AC-8EA9-84DE535A18D6}">
      <dgm:prSet/>
      <dgm:spPr/>
      <dgm:t>
        <a:bodyPr/>
        <a:lstStyle/>
        <a:p>
          <a:endParaRPr lang="en-GB"/>
        </a:p>
      </dgm:t>
    </dgm:pt>
    <dgm:pt modelId="{4649A806-7DC6-4629-98F2-C07628C62732}" type="sibTrans" cxnId="{04420B13-DFCD-45AC-8EA9-84DE535A18D6}">
      <dgm:prSet/>
      <dgm:spPr/>
      <dgm:t>
        <a:bodyPr/>
        <a:lstStyle/>
        <a:p>
          <a:endParaRPr lang="en-GB"/>
        </a:p>
      </dgm:t>
    </dgm:pt>
    <dgm:pt modelId="{ACDE04FD-63AF-48BE-B0D3-2960976B4165}">
      <dgm:prSet/>
      <dgm:spPr/>
      <dgm:t>
        <a:bodyPr/>
        <a:lstStyle/>
        <a:p>
          <a:pPr algn="ctr"/>
          <a:r>
            <a:rPr lang="en-GB" b="1" dirty="0"/>
            <a:t>Corresponding sections and page numbers</a:t>
          </a:r>
        </a:p>
      </dgm:t>
    </dgm:pt>
    <dgm:pt modelId="{897F7B77-E906-43D5-AB0C-06F83FA68B12}" type="parTrans" cxnId="{7171C5E4-E230-45F9-9F29-E9FB416536FA}">
      <dgm:prSet/>
      <dgm:spPr/>
      <dgm:t>
        <a:bodyPr/>
        <a:lstStyle/>
        <a:p>
          <a:endParaRPr lang="en-GB"/>
        </a:p>
      </dgm:t>
    </dgm:pt>
    <dgm:pt modelId="{93B3525D-FD79-4044-BBF2-E8846B7D331C}" type="sibTrans" cxnId="{7171C5E4-E230-45F9-9F29-E9FB416536FA}">
      <dgm:prSet/>
      <dgm:spPr/>
      <dgm:t>
        <a:bodyPr/>
        <a:lstStyle/>
        <a:p>
          <a:endParaRPr lang="en-GB"/>
        </a:p>
      </dgm:t>
    </dgm:pt>
    <dgm:pt modelId="{701B29EC-FCED-47BD-9711-328DE5224188}">
      <dgm:prSet/>
      <dgm:spPr>
        <a:solidFill>
          <a:srgbClr val="FF5050">
            <a:alpha val="89804"/>
          </a:srgbClr>
        </a:solidFill>
      </dgm:spPr>
      <dgm:t>
        <a:bodyPr/>
        <a:lstStyle/>
        <a:p>
          <a:pPr algn="ctr"/>
          <a:r>
            <a:rPr lang="en-GB" b="1" dirty="0"/>
            <a:t>With subheading</a:t>
          </a:r>
        </a:p>
      </dgm:t>
    </dgm:pt>
    <dgm:pt modelId="{A961940C-DA3E-4614-8C31-3025E1B0935D}" type="parTrans" cxnId="{BD46E9D6-0E9F-4926-8D89-76B8E616FFEB}">
      <dgm:prSet/>
      <dgm:spPr/>
      <dgm:t>
        <a:bodyPr/>
        <a:lstStyle/>
        <a:p>
          <a:endParaRPr lang="en-GB"/>
        </a:p>
      </dgm:t>
    </dgm:pt>
    <dgm:pt modelId="{A30C1BD7-8061-4FD1-B536-6E2501A6EEBE}" type="sibTrans" cxnId="{BD46E9D6-0E9F-4926-8D89-76B8E616FFEB}">
      <dgm:prSet/>
      <dgm:spPr/>
      <dgm:t>
        <a:bodyPr/>
        <a:lstStyle/>
        <a:p>
          <a:endParaRPr lang="en-GB"/>
        </a:p>
      </dgm:t>
    </dgm:pt>
    <dgm:pt modelId="{61EED58D-C25E-4A41-981B-CBCAEB415B3D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GB" b="1" dirty="0"/>
            <a:t>With subheading</a:t>
          </a:r>
          <a:endParaRPr lang="en-GB" dirty="0"/>
        </a:p>
      </dgm:t>
    </dgm:pt>
    <dgm:pt modelId="{7941CB9B-0C50-4A94-9025-A3C90B8C337D}" type="parTrans" cxnId="{8ECE27FD-5579-414C-9E7F-4B1251B73B1C}">
      <dgm:prSet/>
      <dgm:spPr/>
      <dgm:t>
        <a:bodyPr/>
        <a:lstStyle/>
        <a:p>
          <a:endParaRPr lang="en-GB"/>
        </a:p>
      </dgm:t>
    </dgm:pt>
    <dgm:pt modelId="{4881DAC5-6825-4009-AFF0-BAF0D83B3CDB}" type="sibTrans" cxnId="{8ECE27FD-5579-414C-9E7F-4B1251B73B1C}">
      <dgm:prSet/>
      <dgm:spPr/>
      <dgm:t>
        <a:bodyPr/>
        <a:lstStyle/>
        <a:p>
          <a:endParaRPr lang="en-GB"/>
        </a:p>
      </dgm:t>
    </dgm:pt>
    <dgm:pt modelId="{32A722D6-2449-4FEA-8D92-3E4D92BBF54A}" type="pres">
      <dgm:prSet presAssocID="{A50BBF26-BE9E-431F-A187-0117DD5E343A}" presName="Name0" presStyleCnt="0">
        <dgm:presLayoutVars>
          <dgm:dir/>
          <dgm:animLvl val="lvl"/>
          <dgm:resizeHandles val="exact"/>
        </dgm:presLayoutVars>
      </dgm:prSet>
      <dgm:spPr/>
    </dgm:pt>
    <dgm:pt modelId="{51606A95-3902-4A9F-9854-9CFECF87677C}" type="pres">
      <dgm:prSet presAssocID="{B576F572-A61A-43B9-A6BD-2F1DDA194501}" presName="linNode" presStyleCnt="0"/>
      <dgm:spPr/>
    </dgm:pt>
    <dgm:pt modelId="{AE7B0E46-468B-454F-B7A3-A5F5206C03B5}" type="pres">
      <dgm:prSet presAssocID="{B576F572-A61A-43B9-A6BD-2F1DDA194501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FBC7CB71-0E28-46EA-90EC-6D0D6AB5EC93}" type="pres">
      <dgm:prSet presAssocID="{B576F572-A61A-43B9-A6BD-2F1DDA194501}" presName="descendantText" presStyleLbl="alignAccFollowNode1" presStyleIdx="0" presStyleCnt="6">
        <dgm:presLayoutVars>
          <dgm:bulletEnabled/>
        </dgm:presLayoutVars>
      </dgm:prSet>
      <dgm:spPr/>
    </dgm:pt>
    <dgm:pt modelId="{733958A8-D19C-41C2-B740-2149118A11F0}" type="pres">
      <dgm:prSet presAssocID="{E8603261-53DA-45FB-8B05-0362F58C4109}" presName="sp" presStyleCnt="0"/>
      <dgm:spPr/>
    </dgm:pt>
    <dgm:pt modelId="{50238656-924F-44B6-99C1-CB997CDFF005}" type="pres">
      <dgm:prSet presAssocID="{DC4AB7DB-B231-4F37-917B-C19A5AA97A6D}" presName="linNode" presStyleCnt="0"/>
      <dgm:spPr/>
    </dgm:pt>
    <dgm:pt modelId="{D32CCAA1-36FD-419C-BADE-0C3C70C39C69}" type="pres">
      <dgm:prSet presAssocID="{DC4AB7DB-B231-4F37-917B-C19A5AA97A6D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D261C0F5-46E5-4B3B-987B-CE590892D269}" type="pres">
      <dgm:prSet presAssocID="{DC4AB7DB-B231-4F37-917B-C19A5AA97A6D}" presName="descendantText" presStyleLbl="alignAccFollowNode1" presStyleIdx="1" presStyleCnt="6">
        <dgm:presLayoutVars>
          <dgm:bulletEnabled/>
        </dgm:presLayoutVars>
      </dgm:prSet>
      <dgm:spPr/>
    </dgm:pt>
    <dgm:pt modelId="{B5F0C916-EDF4-4C3F-89EB-FA47215E854D}" type="pres">
      <dgm:prSet presAssocID="{ED2EBEE3-D773-4B9A-AC8D-ACB3031945B7}" presName="sp" presStyleCnt="0"/>
      <dgm:spPr/>
    </dgm:pt>
    <dgm:pt modelId="{DB8BF596-D9B3-4EFB-BA0E-524804A93791}" type="pres">
      <dgm:prSet presAssocID="{24B1FF48-3FF8-4CC9-BCCF-0657505D2CC7}" presName="linNode" presStyleCnt="0"/>
      <dgm:spPr/>
    </dgm:pt>
    <dgm:pt modelId="{A1DB83C7-0F1E-4A4D-AB1B-7EAF4F793019}" type="pres">
      <dgm:prSet presAssocID="{24B1FF48-3FF8-4CC9-BCCF-0657505D2CC7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2B395784-4A84-42BD-98EC-6B705DD5A4A7}" type="pres">
      <dgm:prSet presAssocID="{24B1FF48-3FF8-4CC9-BCCF-0657505D2CC7}" presName="descendantText" presStyleLbl="alignAccFollowNode1" presStyleIdx="2" presStyleCnt="6">
        <dgm:presLayoutVars>
          <dgm:bulletEnabled/>
        </dgm:presLayoutVars>
      </dgm:prSet>
      <dgm:spPr/>
    </dgm:pt>
    <dgm:pt modelId="{A3C76C64-35A4-4FB2-A054-53F0E3DAB7DB}" type="pres">
      <dgm:prSet presAssocID="{658D2F7E-70A5-41AE-AF44-8F4B73296991}" presName="sp" presStyleCnt="0"/>
      <dgm:spPr/>
    </dgm:pt>
    <dgm:pt modelId="{4095BF44-9084-4865-8E7A-64B31D781968}" type="pres">
      <dgm:prSet presAssocID="{50100223-5106-44D7-B373-F64952B554ED}" presName="linNode" presStyleCnt="0"/>
      <dgm:spPr/>
    </dgm:pt>
    <dgm:pt modelId="{81CEFBFE-0CDC-4917-AF13-185636BD998A}" type="pres">
      <dgm:prSet presAssocID="{50100223-5106-44D7-B373-F64952B554ED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9810206E-7640-44F2-9D33-14EEAB6769A8}" type="pres">
      <dgm:prSet presAssocID="{50100223-5106-44D7-B373-F64952B554ED}" presName="descendantText" presStyleLbl="alignAccFollowNode1" presStyleIdx="3" presStyleCnt="6">
        <dgm:presLayoutVars>
          <dgm:bulletEnabled/>
        </dgm:presLayoutVars>
      </dgm:prSet>
      <dgm:spPr/>
    </dgm:pt>
    <dgm:pt modelId="{F9A6DD78-ED44-40C3-9F55-3653FDCA6B67}" type="pres">
      <dgm:prSet presAssocID="{0F1B2240-5950-4B1D-9A2E-30E44CBBC6EE}" presName="sp" presStyleCnt="0"/>
      <dgm:spPr/>
    </dgm:pt>
    <dgm:pt modelId="{746532B4-9859-4955-9E1C-EE060DEEFADC}" type="pres">
      <dgm:prSet presAssocID="{8D6AC769-569C-4B3D-801F-C5F0DE968C9F}" presName="linNode" presStyleCnt="0"/>
      <dgm:spPr/>
    </dgm:pt>
    <dgm:pt modelId="{07EEB20E-FAAC-49B3-B34D-1D000E134393}" type="pres">
      <dgm:prSet presAssocID="{8D6AC769-569C-4B3D-801F-C5F0DE968C9F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06644D21-F86A-4B44-9F89-353B36C8D086}" type="pres">
      <dgm:prSet presAssocID="{8D6AC769-569C-4B3D-801F-C5F0DE968C9F}" presName="descendantText" presStyleLbl="alignAccFollowNode1" presStyleIdx="4" presStyleCnt="6">
        <dgm:presLayoutVars>
          <dgm:bulletEnabled/>
        </dgm:presLayoutVars>
      </dgm:prSet>
      <dgm:spPr/>
    </dgm:pt>
    <dgm:pt modelId="{49EC14F1-F8CE-47B2-8D41-BA9D2595E40C}" type="pres">
      <dgm:prSet presAssocID="{4C418727-810D-42E5-8F8C-ACB782E7D4E0}" presName="sp" presStyleCnt="0"/>
      <dgm:spPr/>
    </dgm:pt>
    <dgm:pt modelId="{8CBDC28D-6231-4B2D-BC16-C34536683788}" type="pres">
      <dgm:prSet presAssocID="{AE2251B0-E46B-416A-A3E9-57C45660DEDF}" presName="linNode" presStyleCnt="0"/>
      <dgm:spPr/>
    </dgm:pt>
    <dgm:pt modelId="{68BE61A0-7943-4156-854C-0368FAAEEA9C}" type="pres">
      <dgm:prSet presAssocID="{AE2251B0-E46B-416A-A3E9-57C45660DEDF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F02B94AE-9027-421C-8784-DBCF073E4CE9}" type="pres">
      <dgm:prSet presAssocID="{AE2251B0-E46B-416A-A3E9-57C45660DEDF}" presName="descendantText" presStyleLbl="alignAccFollowNode1" presStyleIdx="5" presStyleCnt="6">
        <dgm:presLayoutVars>
          <dgm:bulletEnabled/>
        </dgm:presLayoutVars>
      </dgm:prSet>
      <dgm:spPr>
        <a:solidFill>
          <a:srgbClr val="FF5050">
            <a:alpha val="90000"/>
          </a:srgbClr>
        </a:solidFill>
      </dgm:spPr>
    </dgm:pt>
  </dgm:ptLst>
  <dgm:cxnLst>
    <dgm:cxn modelId="{30E41C03-BA83-4FDB-B7CE-0BB7423864E0}" type="presOf" srcId="{AE2251B0-E46B-416A-A3E9-57C45660DEDF}" destId="{68BE61A0-7943-4156-854C-0368FAAEEA9C}" srcOrd="0" destOrd="0" presId="urn:microsoft.com/office/officeart/2016/7/layout/VerticalSolidActionList"/>
    <dgm:cxn modelId="{B6476F08-899C-4653-B552-67B9FACE763A}" srcId="{A50BBF26-BE9E-431F-A187-0117DD5E343A}" destId="{24B1FF48-3FF8-4CC9-BCCF-0657505D2CC7}" srcOrd="2" destOrd="0" parTransId="{87949911-0037-4966-866F-8BB3D65EB67C}" sibTransId="{658D2F7E-70A5-41AE-AF44-8F4B73296991}"/>
    <dgm:cxn modelId="{A9247509-687D-4946-9F3A-A1298E6454DD}" srcId="{A50BBF26-BE9E-431F-A187-0117DD5E343A}" destId="{50100223-5106-44D7-B373-F64952B554ED}" srcOrd="3" destOrd="0" parTransId="{335E7D64-A61B-49C5-BA25-381D9DF7E8B1}" sibTransId="{0F1B2240-5950-4B1D-9A2E-30E44CBBC6EE}"/>
    <dgm:cxn modelId="{F3BAC20B-2D6C-4908-B99C-2B1EF78C7127}" type="presOf" srcId="{DC4AB7DB-B231-4F37-917B-C19A5AA97A6D}" destId="{D32CCAA1-36FD-419C-BADE-0C3C70C39C69}" srcOrd="0" destOrd="0" presId="urn:microsoft.com/office/officeart/2016/7/layout/VerticalSolidActionList"/>
    <dgm:cxn modelId="{04420B13-DFCD-45AC-8EA9-84DE535A18D6}" srcId="{B576F572-A61A-43B9-A6BD-2F1DDA194501}" destId="{0970F93E-4B25-44B0-85EB-7E9E97B9D5BF}" srcOrd="0" destOrd="0" parTransId="{864754AC-AFD9-480D-AB49-D7AF6EA87ABD}" sibTransId="{4649A806-7DC6-4629-98F2-C07628C62732}"/>
    <dgm:cxn modelId="{9463302C-79AD-4984-A4AB-41C7DA3C300A}" type="presOf" srcId="{61EED58D-C25E-4A41-981B-CBCAEB415B3D}" destId="{06644D21-F86A-4B44-9F89-353B36C8D086}" srcOrd="0" destOrd="0" presId="urn:microsoft.com/office/officeart/2016/7/layout/VerticalSolidActionList"/>
    <dgm:cxn modelId="{5DF4A439-D840-44CD-8368-EC01C3330842}" type="presOf" srcId="{4B601B5E-F003-46A3-AEED-26D1E0152B5E}" destId="{9810206E-7640-44F2-9D33-14EEAB6769A8}" srcOrd="0" destOrd="0" presId="urn:microsoft.com/office/officeart/2016/7/layout/VerticalSolidActionList"/>
    <dgm:cxn modelId="{C5F8C25B-9AB0-4B12-B434-A661EC6F3CC9}" srcId="{A50BBF26-BE9E-431F-A187-0117DD5E343A}" destId="{DC4AB7DB-B231-4F37-917B-C19A5AA97A6D}" srcOrd="1" destOrd="0" parTransId="{B23EDD28-E8CC-495C-9EA2-1FC024EA4988}" sibTransId="{ED2EBEE3-D773-4B9A-AC8D-ACB3031945B7}"/>
    <dgm:cxn modelId="{1F18F85E-53E0-4FC6-8A87-6F265CC89719}" type="presOf" srcId="{0970F93E-4B25-44B0-85EB-7E9E97B9D5BF}" destId="{FBC7CB71-0E28-46EA-90EC-6D0D6AB5EC93}" srcOrd="0" destOrd="0" presId="urn:microsoft.com/office/officeart/2016/7/layout/VerticalSolidActionList"/>
    <dgm:cxn modelId="{5927465F-3FD1-46D0-9DB6-527B324F6BB2}" type="presOf" srcId="{701B29EC-FCED-47BD-9711-328DE5224188}" destId="{2B395784-4A84-42BD-98EC-6B705DD5A4A7}" srcOrd="0" destOrd="0" presId="urn:microsoft.com/office/officeart/2016/7/layout/VerticalSolidActionList"/>
    <dgm:cxn modelId="{3A242F42-BFE7-415F-8B97-2841301DF19E}" type="presOf" srcId="{B576F572-A61A-43B9-A6BD-2F1DDA194501}" destId="{AE7B0E46-468B-454F-B7A3-A5F5206C03B5}" srcOrd="0" destOrd="0" presId="urn:microsoft.com/office/officeart/2016/7/layout/VerticalSolidActionList"/>
    <dgm:cxn modelId="{4DD78844-B6F0-43E5-969D-123D77B1884D}" srcId="{50100223-5106-44D7-B373-F64952B554ED}" destId="{4B601B5E-F003-46A3-AEED-26D1E0152B5E}" srcOrd="0" destOrd="0" parTransId="{AEBB2F39-95D3-4BAA-B875-08EECB411775}" sibTransId="{BDB6D497-6128-4C85-BFFA-C5061C7ADEA6}"/>
    <dgm:cxn modelId="{71C6A787-D392-4C21-8879-CD1BBC3E0740}" type="presOf" srcId="{24B1FF48-3FF8-4CC9-BCCF-0657505D2CC7}" destId="{A1DB83C7-0F1E-4A4D-AB1B-7EAF4F793019}" srcOrd="0" destOrd="0" presId="urn:microsoft.com/office/officeart/2016/7/layout/VerticalSolidActionList"/>
    <dgm:cxn modelId="{9EBEDE90-D3AE-4772-AD02-A7C248CE1015}" type="presOf" srcId="{A50BBF26-BE9E-431F-A187-0117DD5E343A}" destId="{32A722D6-2449-4FEA-8D92-3E4D92BBF54A}" srcOrd="0" destOrd="0" presId="urn:microsoft.com/office/officeart/2016/7/layout/VerticalSolidActionList"/>
    <dgm:cxn modelId="{7D338BA0-0C2E-4B0A-9758-5B86DFCDDACA}" type="presOf" srcId="{50100223-5106-44D7-B373-F64952B554ED}" destId="{81CEFBFE-0CDC-4917-AF13-185636BD998A}" srcOrd="0" destOrd="0" presId="urn:microsoft.com/office/officeart/2016/7/layout/VerticalSolidActionList"/>
    <dgm:cxn modelId="{C6CC95A8-273A-4837-A072-EBE2BE258936}" srcId="{A50BBF26-BE9E-431F-A187-0117DD5E343A}" destId="{AE2251B0-E46B-416A-A3E9-57C45660DEDF}" srcOrd="5" destOrd="0" parTransId="{87F03C94-5EAA-4503-8697-369028D5A471}" sibTransId="{06C18C43-6ACE-4993-A5C1-5318222747F1}"/>
    <dgm:cxn modelId="{36A58EB6-6416-49F9-BBC4-D35171390940}" srcId="{A50BBF26-BE9E-431F-A187-0117DD5E343A}" destId="{B576F572-A61A-43B9-A6BD-2F1DDA194501}" srcOrd="0" destOrd="0" parTransId="{C9BC6328-04F4-487A-8C36-D231A06A2E5B}" sibTransId="{E8603261-53DA-45FB-8B05-0362F58C4109}"/>
    <dgm:cxn modelId="{BB395DCA-B828-4368-8D54-492CE447C989}" srcId="{A50BBF26-BE9E-431F-A187-0117DD5E343A}" destId="{8D6AC769-569C-4B3D-801F-C5F0DE968C9F}" srcOrd="4" destOrd="0" parTransId="{B0195965-ED62-4633-B0A5-440B2C2DD7B9}" sibTransId="{4C418727-810D-42E5-8F8C-ACB782E7D4E0}"/>
    <dgm:cxn modelId="{BD46E9D6-0E9F-4926-8D89-76B8E616FFEB}" srcId="{24B1FF48-3FF8-4CC9-BCCF-0657505D2CC7}" destId="{701B29EC-FCED-47BD-9711-328DE5224188}" srcOrd="0" destOrd="0" parTransId="{A961940C-DA3E-4614-8C31-3025E1B0935D}" sibTransId="{A30C1BD7-8061-4FD1-B536-6E2501A6EEBE}"/>
    <dgm:cxn modelId="{BA4F86DD-93A6-4262-A11E-BE1A94EFAE97}" type="presOf" srcId="{8D6AC769-569C-4B3D-801F-C5F0DE968C9F}" destId="{07EEB20E-FAAC-49B3-B34D-1D000E134393}" srcOrd="0" destOrd="0" presId="urn:microsoft.com/office/officeart/2016/7/layout/VerticalSolidActionList"/>
    <dgm:cxn modelId="{7171C5E4-E230-45F9-9F29-E9FB416536FA}" srcId="{DC4AB7DB-B231-4F37-917B-C19A5AA97A6D}" destId="{ACDE04FD-63AF-48BE-B0D3-2960976B4165}" srcOrd="0" destOrd="0" parTransId="{897F7B77-E906-43D5-AB0C-06F83FA68B12}" sibTransId="{93B3525D-FD79-4044-BBF2-E8846B7D331C}"/>
    <dgm:cxn modelId="{07CAE8F5-4190-4DC4-B40B-C1A1F8DDDA2E}" type="presOf" srcId="{ACDE04FD-63AF-48BE-B0D3-2960976B4165}" destId="{D261C0F5-46E5-4B3B-987B-CE590892D269}" srcOrd="0" destOrd="0" presId="urn:microsoft.com/office/officeart/2016/7/layout/VerticalSolidActionList"/>
    <dgm:cxn modelId="{8ECE27FD-5579-414C-9E7F-4B1251B73B1C}" srcId="{8D6AC769-569C-4B3D-801F-C5F0DE968C9F}" destId="{61EED58D-C25E-4A41-981B-CBCAEB415B3D}" srcOrd="0" destOrd="0" parTransId="{7941CB9B-0C50-4A94-9025-A3C90B8C337D}" sibTransId="{4881DAC5-6825-4009-AFF0-BAF0D83B3CDB}"/>
    <dgm:cxn modelId="{17F6A49B-8043-46F6-AEFF-8C3D0F55E40B}" type="presParOf" srcId="{32A722D6-2449-4FEA-8D92-3E4D92BBF54A}" destId="{51606A95-3902-4A9F-9854-9CFECF87677C}" srcOrd="0" destOrd="0" presId="urn:microsoft.com/office/officeart/2016/7/layout/VerticalSolidActionList"/>
    <dgm:cxn modelId="{E7BDA8AA-FE0C-479C-BD59-FB73E7FCC6D1}" type="presParOf" srcId="{51606A95-3902-4A9F-9854-9CFECF87677C}" destId="{AE7B0E46-468B-454F-B7A3-A5F5206C03B5}" srcOrd="0" destOrd="0" presId="urn:microsoft.com/office/officeart/2016/7/layout/VerticalSolidActionList"/>
    <dgm:cxn modelId="{CD838B49-9AC1-4456-9D32-68E3DAC9AA5E}" type="presParOf" srcId="{51606A95-3902-4A9F-9854-9CFECF87677C}" destId="{FBC7CB71-0E28-46EA-90EC-6D0D6AB5EC93}" srcOrd="1" destOrd="0" presId="urn:microsoft.com/office/officeart/2016/7/layout/VerticalSolidActionList"/>
    <dgm:cxn modelId="{0BE86A04-3ADB-43A0-A613-FC99CB9D918A}" type="presParOf" srcId="{32A722D6-2449-4FEA-8D92-3E4D92BBF54A}" destId="{733958A8-D19C-41C2-B740-2149118A11F0}" srcOrd="1" destOrd="0" presId="urn:microsoft.com/office/officeart/2016/7/layout/VerticalSolidActionList"/>
    <dgm:cxn modelId="{79A9B0F8-8414-4D3E-9253-0B6E0BBAE53C}" type="presParOf" srcId="{32A722D6-2449-4FEA-8D92-3E4D92BBF54A}" destId="{50238656-924F-44B6-99C1-CB997CDFF005}" srcOrd="2" destOrd="0" presId="urn:microsoft.com/office/officeart/2016/7/layout/VerticalSolidActionList"/>
    <dgm:cxn modelId="{173B8951-D62E-47B8-9A31-7C18AFCC1394}" type="presParOf" srcId="{50238656-924F-44B6-99C1-CB997CDFF005}" destId="{D32CCAA1-36FD-419C-BADE-0C3C70C39C69}" srcOrd="0" destOrd="0" presId="urn:microsoft.com/office/officeart/2016/7/layout/VerticalSolidActionList"/>
    <dgm:cxn modelId="{83FA59B8-C534-4D4C-BD76-889917B3A472}" type="presParOf" srcId="{50238656-924F-44B6-99C1-CB997CDFF005}" destId="{D261C0F5-46E5-4B3B-987B-CE590892D269}" srcOrd="1" destOrd="0" presId="urn:microsoft.com/office/officeart/2016/7/layout/VerticalSolidActionList"/>
    <dgm:cxn modelId="{6371A390-6BCE-487F-AC61-A6AAECF230BF}" type="presParOf" srcId="{32A722D6-2449-4FEA-8D92-3E4D92BBF54A}" destId="{B5F0C916-EDF4-4C3F-89EB-FA47215E854D}" srcOrd="3" destOrd="0" presId="urn:microsoft.com/office/officeart/2016/7/layout/VerticalSolidActionList"/>
    <dgm:cxn modelId="{CC228EFC-6443-4008-819D-16556F2DE7B1}" type="presParOf" srcId="{32A722D6-2449-4FEA-8D92-3E4D92BBF54A}" destId="{DB8BF596-D9B3-4EFB-BA0E-524804A93791}" srcOrd="4" destOrd="0" presId="urn:microsoft.com/office/officeart/2016/7/layout/VerticalSolidActionList"/>
    <dgm:cxn modelId="{60DB3A02-C6BB-44C6-AA20-33DC4122FB5B}" type="presParOf" srcId="{DB8BF596-D9B3-4EFB-BA0E-524804A93791}" destId="{A1DB83C7-0F1E-4A4D-AB1B-7EAF4F793019}" srcOrd="0" destOrd="0" presId="urn:microsoft.com/office/officeart/2016/7/layout/VerticalSolidActionList"/>
    <dgm:cxn modelId="{0FD0B7E6-9049-4258-B6BE-5D64BBF78C0A}" type="presParOf" srcId="{DB8BF596-D9B3-4EFB-BA0E-524804A93791}" destId="{2B395784-4A84-42BD-98EC-6B705DD5A4A7}" srcOrd="1" destOrd="0" presId="urn:microsoft.com/office/officeart/2016/7/layout/VerticalSolidActionList"/>
    <dgm:cxn modelId="{F32742D1-B96D-49A8-B0B1-6DAF33465E15}" type="presParOf" srcId="{32A722D6-2449-4FEA-8D92-3E4D92BBF54A}" destId="{A3C76C64-35A4-4FB2-A054-53F0E3DAB7DB}" srcOrd="5" destOrd="0" presId="urn:microsoft.com/office/officeart/2016/7/layout/VerticalSolidActionList"/>
    <dgm:cxn modelId="{46054045-DC46-44D3-B727-BE478D18B277}" type="presParOf" srcId="{32A722D6-2449-4FEA-8D92-3E4D92BBF54A}" destId="{4095BF44-9084-4865-8E7A-64B31D781968}" srcOrd="6" destOrd="0" presId="urn:microsoft.com/office/officeart/2016/7/layout/VerticalSolidActionList"/>
    <dgm:cxn modelId="{9FAEE775-F4E1-4D65-AC33-7166BF0B396A}" type="presParOf" srcId="{4095BF44-9084-4865-8E7A-64B31D781968}" destId="{81CEFBFE-0CDC-4917-AF13-185636BD998A}" srcOrd="0" destOrd="0" presId="urn:microsoft.com/office/officeart/2016/7/layout/VerticalSolidActionList"/>
    <dgm:cxn modelId="{50A2DBC1-DF47-40AA-8366-5FBD3EEF939C}" type="presParOf" srcId="{4095BF44-9084-4865-8E7A-64B31D781968}" destId="{9810206E-7640-44F2-9D33-14EEAB6769A8}" srcOrd="1" destOrd="0" presId="urn:microsoft.com/office/officeart/2016/7/layout/VerticalSolidActionList"/>
    <dgm:cxn modelId="{BFF3D026-1C85-41B9-826D-224A6CB3AAEB}" type="presParOf" srcId="{32A722D6-2449-4FEA-8D92-3E4D92BBF54A}" destId="{F9A6DD78-ED44-40C3-9F55-3653FDCA6B67}" srcOrd="7" destOrd="0" presId="urn:microsoft.com/office/officeart/2016/7/layout/VerticalSolidActionList"/>
    <dgm:cxn modelId="{43BB8886-47E7-436B-A5F3-7B083E039643}" type="presParOf" srcId="{32A722D6-2449-4FEA-8D92-3E4D92BBF54A}" destId="{746532B4-9859-4955-9E1C-EE060DEEFADC}" srcOrd="8" destOrd="0" presId="urn:microsoft.com/office/officeart/2016/7/layout/VerticalSolidActionList"/>
    <dgm:cxn modelId="{6DC5D319-F299-4C63-8EC4-F354B2AE7430}" type="presParOf" srcId="{746532B4-9859-4955-9E1C-EE060DEEFADC}" destId="{07EEB20E-FAAC-49B3-B34D-1D000E134393}" srcOrd="0" destOrd="0" presId="urn:microsoft.com/office/officeart/2016/7/layout/VerticalSolidActionList"/>
    <dgm:cxn modelId="{61021305-EBA4-4880-A8E7-8C385E7CC429}" type="presParOf" srcId="{746532B4-9859-4955-9E1C-EE060DEEFADC}" destId="{06644D21-F86A-4B44-9F89-353B36C8D086}" srcOrd="1" destOrd="0" presId="urn:microsoft.com/office/officeart/2016/7/layout/VerticalSolidActionList"/>
    <dgm:cxn modelId="{6C803ACC-3117-493B-B873-AB0D15E24796}" type="presParOf" srcId="{32A722D6-2449-4FEA-8D92-3E4D92BBF54A}" destId="{49EC14F1-F8CE-47B2-8D41-BA9D2595E40C}" srcOrd="9" destOrd="0" presId="urn:microsoft.com/office/officeart/2016/7/layout/VerticalSolidActionList"/>
    <dgm:cxn modelId="{88687A98-C73E-4888-889D-116619742BDC}" type="presParOf" srcId="{32A722D6-2449-4FEA-8D92-3E4D92BBF54A}" destId="{8CBDC28D-6231-4B2D-BC16-C34536683788}" srcOrd="10" destOrd="0" presId="urn:microsoft.com/office/officeart/2016/7/layout/VerticalSolidActionList"/>
    <dgm:cxn modelId="{904F75F4-E44C-4E11-836D-30BBE3392E62}" type="presParOf" srcId="{8CBDC28D-6231-4B2D-BC16-C34536683788}" destId="{68BE61A0-7943-4156-854C-0368FAAEEA9C}" srcOrd="0" destOrd="0" presId="urn:microsoft.com/office/officeart/2016/7/layout/VerticalSolidActionList"/>
    <dgm:cxn modelId="{99BBB753-6565-41F0-89B9-56ABC79E47A6}" type="presParOf" srcId="{8CBDC28D-6231-4B2D-BC16-C34536683788}" destId="{F02B94AE-9027-421C-8784-DBCF073E4CE9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0BBF26-BE9E-431F-A187-0117DD5E343A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76F572-A61A-43B9-A6BD-2F1DDA194501}">
      <dgm:prSet/>
      <dgm:spPr/>
      <dgm:t>
        <a:bodyPr/>
        <a:lstStyle/>
        <a:p>
          <a:r>
            <a:rPr lang="en-GB" dirty="0"/>
            <a:t>Title/Front sheet</a:t>
          </a:r>
          <a:endParaRPr lang="en-US" dirty="0"/>
        </a:p>
      </dgm:t>
    </dgm:pt>
    <dgm:pt modelId="{C9BC6328-04F4-487A-8C36-D231A06A2E5B}" type="parTrans" cxnId="{36A58EB6-6416-49F9-BBC4-D35171390940}">
      <dgm:prSet/>
      <dgm:spPr/>
      <dgm:t>
        <a:bodyPr/>
        <a:lstStyle/>
        <a:p>
          <a:endParaRPr lang="en-US"/>
        </a:p>
      </dgm:t>
    </dgm:pt>
    <dgm:pt modelId="{E8603261-53DA-45FB-8B05-0362F58C4109}" type="sibTrans" cxnId="{36A58EB6-6416-49F9-BBC4-D35171390940}">
      <dgm:prSet/>
      <dgm:spPr/>
      <dgm:t>
        <a:bodyPr/>
        <a:lstStyle/>
        <a:p>
          <a:endParaRPr lang="en-US"/>
        </a:p>
      </dgm:t>
    </dgm:pt>
    <dgm:pt modelId="{24B1FF48-3FF8-4CC9-BCCF-0657505D2CC7}">
      <dgm:prSet/>
      <dgm:spPr/>
      <dgm:t>
        <a:bodyPr/>
        <a:lstStyle/>
        <a:p>
          <a:r>
            <a:rPr lang="en-GB" dirty="0"/>
            <a:t>Introduction</a:t>
          </a:r>
          <a:endParaRPr lang="en-US" dirty="0"/>
        </a:p>
      </dgm:t>
    </dgm:pt>
    <dgm:pt modelId="{87949911-0037-4966-866F-8BB3D65EB67C}" type="parTrans" cxnId="{B6476F08-899C-4653-B552-67B9FACE763A}">
      <dgm:prSet/>
      <dgm:spPr/>
      <dgm:t>
        <a:bodyPr/>
        <a:lstStyle/>
        <a:p>
          <a:endParaRPr lang="en-US"/>
        </a:p>
      </dgm:t>
    </dgm:pt>
    <dgm:pt modelId="{658D2F7E-70A5-41AE-AF44-8F4B73296991}" type="sibTrans" cxnId="{B6476F08-899C-4653-B552-67B9FACE763A}">
      <dgm:prSet/>
      <dgm:spPr/>
      <dgm:t>
        <a:bodyPr/>
        <a:lstStyle/>
        <a:p>
          <a:endParaRPr lang="en-US"/>
        </a:p>
      </dgm:t>
    </dgm:pt>
    <dgm:pt modelId="{AE2251B0-E46B-416A-A3E9-57C45660DEDF}">
      <dgm:prSet/>
      <dgm:spPr/>
      <dgm:t>
        <a:bodyPr/>
        <a:lstStyle/>
        <a:p>
          <a:r>
            <a:rPr lang="en-GB"/>
            <a:t>Reference List</a:t>
          </a:r>
          <a:endParaRPr lang="en-US"/>
        </a:p>
      </dgm:t>
    </dgm:pt>
    <dgm:pt modelId="{87F03C94-5EAA-4503-8697-369028D5A471}" type="parTrans" cxnId="{C6CC95A8-273A-4837-A072-EBE2BE258936}">
      <dgm:prSet/>
      <dgm:spPr/>
      <dgm:t>
        <a:bodyPr/>
        <a:lstStyle/>
        <a:p>
          <a:endParaRPr lang="en-US"/>
        </a:p>
      </dgm:t>
    </dgm:pt>
    <dgm:pt modelId="{06C18C43-6ACE-4993-A5C1-5318222747F1}" type="sibTrans" cxnId="{C6CC95A8-273A-4837-A072-EBE2BE258936}">
      <dgm:prSet/>
      <dgm:spPr/>
      <dgm:t>
        <a:bodyPr/>
        <a:lstStyle/>
        <a:p>
          <a:endParaRPr lang="en-US"/>
        </a:p>
      </dgm:t>
    </dgm:pt>
    <dgm:pt modelId="{8D6AC769-569C-4B3D-801F-C5F0DE968C9F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4C418727-810D-42E5-8F8C-ACB782E7D4E0}" type="sibTrans" cxnId="{BB395DCA-B828-4368-8D54-492CE447C989}">
      <dgm:prSet/>
      <dgm:spPr/>
      <dgm:t>
        <a:bodyPr/>
        <a:lstStyle/>
        <a:p>
          <a:endParaRPr lang="en-US"/>
        </a:p>
      </dgm:t>
    </dgm:pt>
    <dgm:pt modelId="{B0195965-ED62-4633-B0A5-440B2C2DD7B9}" type="parTrans" cxnId="{BB395DCA-B828-4368-8D54-492CE447C989}">
      <dgm:prSet/>
      <dgm:spPr/>
      <dgm:t>
        <a:bodyPr/>
        <a:lstStyle/>
        <a:p>
          <a:endParaRPr lang="en-US"/>
        </a:p>
      </dgm:t>
    </dgm:pt>
    <dgm:pt modelId="{50100223-5106-44D7-B373-F64952B554ED}">
      <dgm:prSet/>
      <dgm:spPr/>
      <dgm:t>
        <a:bodyPr/>
        <a:lstStyle/>
        <a:p>
          <a:r>
            <a:rPr lang="en-GB"/>
            <a:t>Main Body</a:t>
          </a:r>
          <a:endParaRPr lang="en-US"/>
        </a:p>
      </dgm:t>
    </dgm:pt>
    <dgm:pt modelId="{0F1B2240-5950-4B1D-9A2E-30E44CBBC6EE}" type="sibTrans" cxnId="{A9247509-687D-4946-9F3A-A1298E6454DD}">
      <dgm:prSet/>
      <dgm:spPr/>
      <dgm:t>
        <a:bodyPr/>
        <a:lstStyle/>
        <a:p>
          <a:endParaRPr lang="en-US"/>
        </a:p>
      </dgm:t>
    </dgm:pt>
    <dgm:pt modelId="{335E7D64-A61B-49C5-BA25-381D9DF7E8B1}" type="parTrans" cxnId="{A9247509-687D-4946-9F3A-A1298E6454DD}">
      <dgm:prSet/>
      <dgm:spPr/>
      <dgm:t>
        <a:bodyPr/>
        <a:lstStyle/>
        <a:p>
          <a:endParaRPr lang="en-US"/>
        </a:p>
      </dgm:t>
    </dgm:pt>
    <dgm:pt modelId="{4B601B5E-F003-46A3-AEED-26D1E0152B5E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US" b="1" dirty="0"/>
            <a:t>Split into sections using a reflective framework (subheadings)</a:t>
          </a:r>
        </a:p>
      </dgm:t>
    </dgm:pt>
    <dgm:pt modelId="{BDB6D497-6128-4C85-BFFA-C5061C7ADEA6}" type="sibTrans" cxnId="{4DD78844-B6F0-43E5-969D-123D77B1884D}">
      <dgm:prSet/>
      <dgm:spPr/>
      <dgm:t>
        <a:bodyPr/>
        <a:lstStyle/>
        <a:p>
          <a:endParaRPr lang="en-US"/>
        </a:p>
      </dgm:t>
    </dgm:pt>
    <dgm:pt modelId="{AEBB2F39-95D3-4BAA-B875-08EECB411775}" type="parTrans" cxnId="{4DD78844-B6F0-43E5-969D-123D77B1884D}">
      <dgm:prSet/>
      <dgm:spPr/>
      <dgm:t>
        <a:bodyPr/>
        <a:lstStyle/>
        <a:p>
          <a:endParaRPr lang="en-US"/>
        </a:p>
      </dgm:t>
    </dgm:pt>
    <dgm:pt modelId="{FA8B6B27-3BCD-49D9-8122-4E2AA9D1B0B9}">
      <dgm:prSet/>
      <dgm:spPr>
        <a:solidFill>
          <a:srgbClr val="FF5050">
            <a:alpha val="89804"/>
          </a:srgbClr>
        </a:solidFill>
      </dgm:spPr>
      <dgm:t>
        <a:bodyPr/>
        <a:lstStyle/>
        <a:p>
          <a:pPr algn="ctr"/>
          <a:r>
            <a:rPr lang="en-GB" b="1" dirty="0"/>
            <a:t>No subheadings</a:t>
          </a:r>
        </a:p>
      </dgm:t>
    </dgm:pt>
    <dgm:pt modelId="{3BB80A57-8418-40B7-B00C-01B1CBB1C04C}" type="parTrans" cxnId="{5C9C7641-A852-47A3-A7C1-AA83D84634D6}">
      <dgm:prSet/>
      <dgm:spPr/>
      <dgm:t>
        <a:bodyPr/>
        <a:lstStyle/>
        <a:p>
          <a:endParaRPr lang="en-GB"/>
        </a:p>
      </dgm:t>
    </dgm:pt>
    <dgm:pt modelId="{06EC6D14-DE02-4F1E-BA49-E3AF1729CAC1}" type="sibTrans" cxnId="{5C9C7641-A852-47A3-A7C1-AA83D84634D6}">
      <dgm:prSet/>
      <dgm:spPr/>
      <dgm:t>
        <a:bodyPr/>
        <a:lstStyle/>
        <a:p>
          <a:endParaRPr lang="en-GB"/>
        </a:p>
      </dgm:t>
    </dgm:pt>
    <dgm:pt modelId="{D10A5724-932A-4889-B1AE-114C965114E7}">
      <dgm:prSet/>
      <dgm:spPr>
        <a:solidFill>
          <a:srgbClr val="FF5050">
            <a:alpha val="90000"/>
          </a:srgbClr>
        </a:solidFill>
      </dgm:spPr>
      <dgm:t>
        <a:bodyPr/>
        <a:lstStyle/>
        <a:p>
          <a:pPr algn="ctr"/>
          <a:r>
            <a:rPr lang="en-GB" b="1" dirty="0"/>
            <a:t>No subheadings</a:t>
          </a:r>
          <a:endParaRPr lang="en-GB" dirty="0"/>
        </a:p>
      </dgm:t>
    </dgm:pt>
    <dgm:pt modelId="{1A1D2180-64E9-4F31-8706-A248351B9774}" type="parTrans" cxnId="{A0D2871E-B300-4813-9D77-CAE0D2B654ED}">
      <dgm:prSet/>
      <dgm:spPr/>
      <dgm:t>
        <a:bodyPr/>
        <a:lstStyle/>
        <a:p>
          <a:endParaRPr lang="en-GB"/>
        </a:p>
      </dgm:t>
    </dgm:pt>
    <dgm:pt modelId="{C1C5BFB3-9B7A-4304-97A2-62B117C941BD}" type="sibTrans" cxnId="{A0D2871E-B300-4813-9D77-CAE0D2B654ED}">
      <dgm:prSet/>
      <dgm:spPr/>
      <dgm:t>
        <a:bodyPr/>
        <a:lstStyle/>
        <a:p>
          <a:endParaRPr lang="en-GB"/>
        </a:p>
      </dgm:t>
    </dgm:pt>
    <dgm:pt modelId="{A7AC738E-9133-43F2-A6C5-9496ADF4CB01}">
      <dgm:prSet/>
      <dgm:spPr/>
      <dgm:t>
        <a:bodyPr/>
        <a:lstStyle/>
        <a:p>
          <a:r>
            <a:rPr lang="en-GB" b="1"/>
            <a:t>Title of Assignment – your name – student number – word count</a:t>
          </a:r>
          <a:endParaRPr lang="en-GB"/>
        </a:p>
      </dgm:t>
    </dgm:pt>
    <dgm:pt modelId="{05B61804-1E9B-4014-B437-5FF03AA9F65D}" type="parTrans" cxnId="{E216C469-9FDE-4068-8283-D509DA4DFBE6}">
      <dgm:prSet/>
      <dgm:spPr/>
      <dgm:t>
        <a:bodyPr/>
        <a:lstStyle/>
        <a:p>
          <a:endParaRPr lang="en-GB"/>
        </a:p>
      </dgm:t>
    </dgm:pt>
    <dgm:pt modelId="{63C08D90-0C7A-489A-B647-9C1800D92565}" type="sibTrans" cxnId="{E216C469-9FDE-4068-8283-D509DA4DFBE6}">
      <dgm:prSet/>
      <dgm:spPr/>
      <dgm:t>
        <a:bodyPr/>
        <a:lstStyle/>
        <a:p>
          <a:endParaRPr lang="en-GB"/>
        </a:p>
      </dgm:t>
    </dgm:pt>
    <dgm:pt modelId="{32A722D6-2449-4FEA-8D92-3E4D92BBF54A}" type="pres">
      <dgm:prSet presAssocID="{A50BBF26-BE9E-431F-A187-0117DD5E343A}" presName="Name0" presStyleCnt="0">
        <dgm:presLayoutVars>
          <dgm:dir/>
          <dgm:animLvl val="lvl"/>
          <dgm:resizeHandles val="exact"/>
        </dgm:presLayoutVars>
      </dgm:prSet>
      <dgm:spPr/>
    </dgm:pt>
    <dgm:pt modelId="{51606A95-3902-4A9F-9854-9CFECF87677C}" type="pres">
      <dgm:prSet presAssocID="{B576F572-A61A-43B9-A6BD-2F1DDA194501}" presName="linNode" presStyleCnt="0"/>
      <dgm:spPr/>
    </dgm:pt>
    <dgm:pt modelId="{AE7B0E46-468B-454F-B7A3-A5F5206C03B5}" type="pres">
      <dgm:prSet presAssocID="{B576F572-A61A-43B9-A6BD-2F1DDA194501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FBC7CB71-0E28-46EA-90EC-6D0D6AB5EC93}" type="pres">
      <dgm:prSet presAssocID="{B576F572-A61A-43B9-A6BD-2F1DDA194501}" presName="descendantText" presStyleLbl="alignAccFollowNode1" presStyleIdx="0" presStyleCnt="5">
        <dgm:presLayoutVars>
          <dgm:bulletEnabled/>
        </dgm:presLayoutVars>
      </dgm:prSet>
      <dgm:spPr/>
    </dgm:pt>
    <dgm:pt modelId="{733958A8-D19C-41C2-B740-2149118A11F0}" type="pres">
      <dgm:prSet presAssocID="{E8603261-53DA-45FB-8B05-0362F58C4109}" presName="sp" presStyleCnt="0"/>
      <dgm:spPr/>
    </dgm:pt>
    <dgm:pt modelId="{DB8BF596-D9B3-4EFB-BA0E-524804A93791}" type="pres">
      <dgm:prSet presAssocID="{24B1FF48-3FF8-4CC9-BCCF-0657505D2CC7}" presName="linNode" presStyleCnt="0"/>
      <dgm:spPr/>
    </dgm:pt>
    <dgm:pt modelId="{A1DB83C7-0F1E-4A4D-AB1B-7EAF4F793019}" type="pres">
      <dgm:prSet presAssocID="{24B1FF48-3FF8-4CC9-BCCF-0657505D2CC7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2B395784-4A84-42BD-98EC-6B705DD5A4A7}" type="pres">
      <dgm:prSet presAssocID="{24B1FF48-3FF8-4CC9-BCCF-0657505D2CC7}" presName="descendantText" presStyleLbl="alignAccFollowNode1" presStyleIdx="1" presStyleCnt="5">
        <dgm:presLayoutVars>
          <dgm:bulletEnabled/>
        </dgm:presLayoutVars>
      </dgm:prSet>
      <dgm:spPr/>
    </dgm:pt>
    <dgm:pt modelId="{A3C76C64-35A4-4FB2-A054-53F0E3DAB7DB}" type="pres">
      <dgm:prSet presAssocID="{658D2F7E-70A5-41AE-AF44-8F4B73296991}" presName="sp" presStyleCnt="0"/>
      <dgm:spPr/>
    </dgm:pt>
    <dgm:pt modelId="{4095BF44-9084-4865-8E7A-64B31D781968}" type="pres">
      <dgm:prSet presAssocID="{50100223-5106-44D7-B373-F64952B554ED}" presName="linNode" presStyleCnt="0"/>
      <dgm:spPr/>
    </dgm:pt>
    <dgm:pt modelId="{81CEFBFE-0CDC-4917-AF13-185636BD998A}" type="pres">
      <dgm:prSet presAssocID="{50100223-5106-44D7-B373-F64952B554ED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9810206E-7640-44F2-9D33-14EEAB6769A8}" type="pres">
      <dgm:prSet presAssocID="{50100223-5106-44D7-B373-F64952B554ED}" presName="descendantText" presStyleLbl="alignAccFollowNode1" presStyleIdx="2" presStyleCnt="5">
        <dgm:presLayoutVars>
          <dgm:bulletEnabled/>
        </dgm:presLayoutVars>
      </dgm:prSet>
      <dgm:spPr/>
    </dgm:pt>
    <dgm:pt modelId="{F9A6DD78-ED44-40C3-9F55-3653FDCA6B67}" type="pres">
      <dgm:prSet presAssocID="{0F1B2240-5950-4B1D-9A2E-30E44CBBC6EE}" presName="sp" presStyleCnt="0"/>
      <dgm:spPr/>
    </dgm:pt>
    <dgm:pt modelId="{746532B4-9859-4955-9E1C-EE060DEEFADC}" type="pres">
      <dgm:prSet presAssocID="{8D6AC769-569C-4B3D-801F-C5F0DE968C9F}" presName="linNode" presStyleCnt="0"/>
      <dgm:spPr/>
    </dgm:pt>
    <dgm:pt modelId="{07EEB20E-FAAC-49B3-B34D-1D000E134393}" type="pres">
      <dgm:prSet presAssocID="{8D6AC769-569C-4B3D-801F-C5F0DE968C9F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06644D21-F86A-4B44-9F89-353B36C8D086}" type="pres">
      <dgm:prSet presAssocID="{8D6AC769-569C-4B3D-801F-C5F0DE968C9F}" presName="descendantText" presStyleLbl="alignAccFollowNode1" presStyleIdx="3" presStyleCnt="5">
        <dgm:presLayoutVars>
          <dgm:bulletEnabled/>
        </dgm:presLayoutVars>
      </dgm:prSet>
      <dgm:spPr/>
    </dgm:pt>
    <dgm:pt modelId="{49EC14F1-F8CE-47B2-8D41-BA9D2595E40C}" type="pres">
      <dgm:prSet presAssocID="{4C418727-810D-42E5-8F8C-ACB782E7D4E0}" presName="sp" presStyleCnt="0"/>
      <dgm:spPr/>
    </dgm:pt>
    <dgm:pt modelId="{8CBDC28D-6231-4B2D-BC16-C34536683788}" type="pres">
      <dgm:prSet presAssocID="{AE2251B0-E46B-416A-A3E9-57C45660DEDF}" presName="linNode" presStyleCnt="0"/>
      <dgm:spPr/>
    </dgm:pt>
    <dgm:pt modelId="{68BE61A0-7943-4156-854C-0368FAAEEA9C}" type="pres">
      <dgm:prSet presAssocID="{AE2251B0-E46B-416A-A3E9-57C45660DEDF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F02B94AE-9027-421C-8784-DBCF073E4CE9}" type="pres">
      <dgm:prSet presAssocID="{AE2251B0-E46B-416A-A3E9-57C45660DEDF}" presName="descendantText" presStyleLbl="alignAccFollowNode1" presStyleIdx="4" presStyleCnt="5">
        <dgm:presLayoutVars>
          <dgm:bulletEnabled/>
        </dgm:presLayoutVars>
      </dgm:prSet>
      <dgm:spPr>
        <a:solidFill>
          <a:srgbClr val="FF5050">
            <a:alpha val="90000"/>
          </a:srgbClr>
        </a:solidFill>
      </dgm:spPr>
    </dgm:pt>
  </dgm:ptLst>
  <dgm:cxnLst>
    <dgm:cxn modelId="{30E41C03-BA83-4FDB-B7CE-0BB7423864E0}" type="presOf" srcId="{AE2251B0-E46B-416A-A3E9-57C45660DEDF}" destId="{68BE61A0-7943-4156-854C-0368FAAEEA9C}" srcOrd="0" destOrd="0" presId="urn:microsoft.com/office/officeart/2016/7/layout/VerticalSolidActionList"/>
    <dgm:cxn modelId="{B6476F08-899C-4653-B552-67B9FACE763A}" srcId="{A50BBF26-BE9E-431F-A187-0117DD5E343A}" destId="{24B1FF48-3FF8-4CC9-BCCF-0657505D2CC7}" srcOrd="1" destOrd="0" parTransId="{87949911-0037-4966-866F-8BB3D65EB67C}" sibTransId="{658D2F7E-70A5-41AE-AF44-8F4B73296991}"/>
    <dgm:cxn modelId="{A9247509-687D-4946-9F3A-A1298E6454DD}" srcId="{A50BBF26-BE9E-431F-A187-0117DD5E343A}" destId="{50100223-5106-44D7-B373-F64952B554ED}" srcOrd="2" destOrd="0" parTransId="{335E7D64-A61B-49C5-BA25-381D9DF7E8B1}" sibTransId="{0F1B2240-5950-4B1D-9A2E-30E44CBBC6EE}"/>
    <dgm:cxn modelId="{A0D2871E-B300-4813-9D77-CAE0D2B654ED}" srcId="{8D6AC769-569C-4B3D-801F-C5F0DE968C9F}" destId="{D10A5724-932A-4889-B1AE-114C965114E7}" srcOrd="0" destOrd="0" parTransId="{1A1D2180-64E9-4F31-8706-A248351B9774}" sibTransId="{C1C5BFB3-9B7A-4304-97A2-62B117C941BD}"/>
    <dgm:cxn modelId="{5DF4A439-D840-44CD-8368-EC01C3330842}" type="presOf" srcId="{4B601B5E-F003-46A3-AEED-26D1E0152B5E}" destId="{9810206E-7640-44F2-9D33-14EEAB6769A8}" srcOrd="0" destOrd="0" presId="urn:microsoft.com/office/officeart/2016/7/layout/VerticalSolidActionList"/>
    <dgm:cxn modelId="{5C9C7641-A852-47A3-A7C1-AA83D84634D6}" srcId="{24B1FF48-3FF8-4CC9-BCCF-0657505D2CC7}" destId="{FA8B6B27-3BCD-49D9-8122-4E2AA9D1B0B9}" srcOrd="0" destOrd="0" parTransId="{3BB80A57-8418-40B7-B00C-01B1CBB1C04C}" sibTransId="{06EC6D14-DE02-4F1E-BA49-E3AF1729CAC1}"/>
    <dgm:cxn modelId="{3A242F42-BFE7-415F-8B97-2841301DF19E}" type="presOf" srcId="{B576F572-A61A-43B9-A6BD-2F1DDA194501}" destId="{AE7B0E46-468B-454F-B7A3-A5F5206C03B5}" srcOrd="0" destOrd="0" presId="urn:microsoft.com/office/officeart/2016/7/layout/VerticalSolidActionList"/>
    <dgm:cxn modelId="{4DD78844-B6F0-43E5-969D-123D77B1884D}" srcId="{50100223-5106-44D7-B373-F64952B554ED}" destId="{4B601B5E-F003-46A3-AEED-26D1E0152B5E}" srcOrd="0" destOrd="0" parTransId="{AEBB2F39-95D3-4BAA-B875-08EECB411775}" sibTransId="{BDB6D497-6128-4C85-BFFA-C5061C7ADEA6}"/>
    <dgm:cxn modelId="{E216C469-9FDE-4068-8283-D509DA4DFBE6}" srcId="{B576F572-A61A-43B9-A6BD-2F1DDA194501}" destId="{A7AC738E-9133-43F2-A6C5-9496ADF4CB01}" srcOrd="0" destOrd="0" parTransId="{05B61804-1E9B-4014-B437-5FF03AA9F65D}" sibTransId="{63C08D90-0C7A-489A-B647-9C1800D92565}"/>
    <dgm:cxn modelId="{37795C4B-5623-49E2-AE74-626B2BB38BA1}" type="presOf" srcId="{A7AC738E-9133-43F2-A6C5-9496ADF4CB01}" destId="{FBC7CB71-0E28-46EA-90EC-6D0D6AB5EC93}" srcOrd="0" destOrd="0" presId="urn:microsoft.com/office/officeart/2016/7/layout/VerticalSolidActionList"/>
    <dgm:cxn modelId="{77667150-403E-45D6-8A4B-B26541BE445A}" type="presOf" srcId="{D10A5724-932A-4889-B1AE-114C965114E7}" destId="{06644D21-F86A-4B44-9F89-353B36C8D086}" srcOrd="0" destOrd="0" presId="urn:microsoft.com/office/officeart/2016/7/layout/VerticalSolidActionList"/>
    <dgm:cxn modelId="{71C6A787-D392-4C21-8879-CD1BBC3E0740}" type="presOf" srcId="{24B1FF48-3FF8-4CC9-BCCF-0657505D2CC7}" destId="{A1DB83C7-0F1E-4A4D-AB1B-7EAF4F793019}" srcOrd="0" destOrd="0" presId="urn:microsoft.com/office/officeart/2016/7/layout/VerticalSolidActionList"/>
    <dgm:cxn modelId="{9EBEDE90-D3AE-4772-AD02-A7C248CE1015}" type="presOf" srcId="{A50BBF26-BE9E-431F-A187-0117DD5E343A}" destId="{32A722D6-2449-4FEA-8D92-3E4D92BBF54A}" srcOrd="0" destOrd="0" presId="urn:microsoft.com/office/officeart/2016/7/layout/VerticalSolidActionList"/>
    <dgm:cxn modelId="{7D338BA0-0C2E-4B0A-9758-5B86DFCDDACA}" type="presOf" srcId="{50100223-5106-44D7-B373-F64952B554ED}" destId="{81CEFBFE-0CDC-4917-AF13-185636BD998A}" srcOrd="0" destOrd="0" presId="urn:microsoft.com/office/officeart/2016/7/layout/VerticalSolidActionList"/>
    <dgm:cxn modelId="{C6CC95A8-273A-4837-A072-EBE2BE258936}" srcId="{A50BBF26-BE9E-431F-A187-0117DD5E343A}" destId="{AE2251B0-E46B-416A-A3E9-57C45660DEDF}" srcOrd="4" destOrd="0" parTransId="{87F03C94-5EAA-4503-8697-369028D5A471}" sibTransId="{06C18C43-6ACE-4993-A5C1-5318222747F1}"/>
    <dgm:cxn modelId="{36A58EB6-6416-49F9-BBC4-D35171390940}" srcId="{A50BBF26-BE9E-431F-A187-0117DD5E343A}" destId="{B576F572-A61A-43B9-A6BD-2F1DDA194501}" srcOrd="0" destOrd="0" parTransId="{C9BC6328-04F4-487A-8C36-D231A06A2E5B}" sibTransId="{E8603261-53DA-45FB-8B05-0362F58C4109}"/>
    <dgm:cxn modelId="{BB395DCA-B828-4368-8D54-492CE447C989}" srcId="{A50BBF26-BE9E-431F-A187-0117DD5E343A}" destId="{8D6AC769-569C-4B3D-801F-C5F0DE968C9F}" srcOrd="3" destOrd="0" parTransId="{B0195965-ED62-4633-B0A5-440B2C2DD7B9}" sibTransId="{4C418727-810D-42E5-8F8C-ACB782E7D4E0}"/>
    <dgm:cxn modelId="{BA4F86DD-93A6-4262-A11E-BE1A94EFAE97}" type="presOf" srcId="{8D6AC769-569C-4B3D-801F-C5F0DE968C9F}" destId="{07EEB20E-FAAC-49B3-B34D-1D000E134393}" srcOrd="0" destOrd="0" presId="urn:microsoft.com/office/officeart/2016/7/layout/VerticalSolidActionList"/>
    <dgm:cxn modelId="{CB09E7F0-695A-4A91-8124-55B386BAD2E0}" type="presOf" srcId="{FA8B6B27-3BCD-49D9-8122-4E2AA9D1B0B9}" destId="{2B395784-4A84-42BD-98EC-6B705DD5A4A7}" srcOrd="0" destOrd="0" presId="urn:microsoft.com/office/officeart/2016/7/layout/VerticalSolidActionList"/>
    <dgm:cxn modelId="{17F6A49B-8043-46F6-AEFF-8C3D0F55E40B}" type="presParOf" srcId="{32A722D6-2449-4FEA-8D92-3E4D92BBF54A}" destId="{51606A95-3902-4A9F-9854-9CFECF87677C}" srcOrd="0" destOrd="0" presId="urn:microsoft.com/office/officeart/2016/7/layout/VerticalSolidActionList"/>
    <dgm:cxn modelId="{E7BDA8AA-FE0C-479C-BD59-FB73E7FCC6D1}" type="presParOf" srcId="{51606A95-3902-4A9F-9854-9CFECF87677C}" destId="{AE7B0E46-468B-454F-B7A3-A5F5206C03B5}" srcOrd="0" destOrd="0" presId="urn:microsoft.com/office/officeart/2016/7/layout/VerticalSolidActionList"/>
    <dgm:cxn modelId="{CD838B49-9AC1-4456-9D32-68E3DAC9AA5E}" type="presParOf" srcId="{51606A95-3902-4A9F-9854-9CFECF87677C}" destId="{FBC7CB71-0E28-46EA-90EC-6D0D6AB5EC93}" srcOrd="1" destOrd="0" presId="urn:microsoft.com/office/officeart/2016/7/layout/VerticalSolidActionList"/>
    <dgm:cxn modelId="{0BE86A04-3ADB-43A0-A613-FC99CB9D918A}" type="presParOf" srcId="{32A722D6-2449-4FEA-8D92-3E4D92BBF54A}" destId="{733958A8-D19C-41C2-B740-2149118A11F0}" srcOrd="1" destOrd="0" presId="urn:microsoft.com/office/officeart/2016/7/layout/VerticalSolidActionList"/>
    <dgm:cxn modelId="{CC228EFC-6443-4008-819D-16556F2DE7B1}" type="presParOf" srcId="{32A722D6-2449-4FEA-8D92-3E4D92BBF54A}" destId="{DB8BF596-D9B3-4EFB-BA0E-524804A93791}" srcOrd="2" destOrd="0" presId="urn:microsoft.com/office/officeart/2016/7/layout/VerticalSolidActionList"/>
    <dgm:cxn modelId="{60DB3A02-C6BB-44C6-AA20-33DC4122FB5B}" type="presParOf" srcId="{DB8BF596-D9B3-4EFB-BA0E-524804A93791}" destId="{A1DB83C7-0F1E-4A4D-AB1B-7EAF4F793019}" srcOrd="0" destOrd="0" presId="urn:microsoft.com/office/officeart/2016/7/layout/VerticalSolidActionList"/>
    <dgm:cxn modelId="{0FD0B7E6-9049-4258-B6BE-5D64BBF78C0A}" type="presParOf" srcId="{DB8BF596-D9B3-4EFB-BA0E-524804A93791}" destId="{2B395784-4A84-42BD-98EC-6B705DD5A4A7}" srcOrd="1" destOrd="0" presId="urn:microsoft.com/office/officeart/2016/7/layout/VerticalSolidActionList"/>
    <dgm:cxn modelId="{F32742D1-B96D-49A8-B0B1-6DAF33465E15}" type="presParOf" srcId="{32A722D6-2449-4FEA-8D92-3E4D92BBF54A}" destId="{A3C76C64-35A4-4FB2-A054-53F0E3DAB7DB}" srcOrd="3" destOrd="0" presId="urn:microsoft.com/office/officeart/2016/7/layout/VerticalSolidActionList"/>
    <dgm:cxn modelId="{46054045-DC46-44D3-B727-BE478D18B277}" type="presParOf" srcId="{32A722D6-2449-4FEA-8D92-3E4D92BBF54A}" destId="{4095BF44-9084-4865-8E7A-64B31D781968}" srcOrd="4" destOrd="0" presId="urn:microsoft.com/office/officeart/2016/7/layout/VerticalSolidActionList"/>
    <dgm:cxn modelId="{9FAEE775-F4E1-4D65-AC33-7166BF0B396A}" type="presParOf" srcId="{4095BF44-9084-4865-8E7A-64B31D781968}" destId="{81CEFBFE-0CDC-4917-AF13-185636BD998A}" srcOrd="0" destOrd="0" presId="urn:microsoft.com/office/officeart/2016/7/layout/VerticalSolidActionList"/>
    <dgm:cxn modelId="{50A2DBC1-DF47-40AA-8366-5FBD3EEF939C}" type="presParOf" srcId="{4095BF44-9084-4865-8E7A-64B31D781968}" destId="{9810206E-7640-44F2-9D33-14EEAB6769A8}" srcOrd="1" destOrd="0" presId="urn:microsoft.com/office/officeart/2016/7/layout/VerticalSolidActionList"/>
    <dgm:cxn modelId="{BFF3D026-1C85-41B9-826D-224A6CB3AAEB}" type="presParOf" srcId="{32A722D6-2449-4FEA-8D92-3E4D92BBF54A}" destId="{F9A6DD78-ED44-40C3-9F55-3653FDCA6B67}" srcOrd="5" destOrd="0" presId="urn:microsoft.com/office/officeart/2016/7/layout/VerticalSolidActionList"/>
    <dgm:cxn modelId="{43BB8886-47E7-436B-A5F3-7B083E039643}" type="presParOf" srcId="{32A722D6-2449-4FEA-8D92-3E4D92BBF54A}" destId="{746532B4-9859-4955-9E1C-EE060DEEFADC}" srcOrd="6" destOrd="0" presId="urn:microsoft.com/office/officeart/2016/7/layout/VerticalSolidActionList"/>
    <dgm:cxn modelId="{6DC5D319-F299-4C63-8EC4-F354B2AE7430}" type="presParOf" srcId="{746532B4-9859-4955-9E1C-EE060DEEFADC}" destId="{07EEB20E-FAAC-49B3-B34D-1D000E134393}" srcOrd="0" destOrd="0" presId="urn:microsoft.com/office/officeart/2016/7/layout/VerticalSolidActionList"/>
    <dgm:cxn modelId="{61021305-EBA4-4880-A8E7-8C385E7CC429}" type="presParOf" srcId="{746532B4-9859-4955-9E1C-EE060DEEFADC}" destId="{06644D21-F86A-4B44-9F89-353B36C8D086}" srcOrd="1" destOrd="0" presId="urn:microsoft.com/office/officeart/2016/7/layout/VerticalSolidActionList"/>
    <dgm:cxn modelId="{6C803ACC-3117-493B-B873-AB0D15E24796}" type="presParOf" srcId="{32A722D6-2449-4FEA-8D92-3E4D92BBF54A}" destId="{49EC14F1-F8CE-47B2-8D41-BA9D2595E40C}" srcOrd="7" destOrd="0" presId="urn:microsoft.com/office/officeart/2016/7/layout/VerticalSolidActionList"/>
    <dgm:cxn modelId="{88687A98-C73E-4888-889D-116619742BDC}" type="presParOf" srcId="{32A722D6-2449-4FEA-8D92-3E4D92BBF54A}" destId="{8CBDC28D-6231-4B2D-BC16-C34536683788}" srcOrd="8" destOrd="0" presId="urn:microsoft.com/office/officeart/2016/7/layout/VerticalSolidActionList"/>
    <dgm:cxn modelId="{904F75F4-E44C-4E11-836D-30BBE3392E62}" type="presParOf" srcId="{8CBDC28D-6231-4B2D-BC16-C34536683788}" destId="{68BE61A0-7943-4156-854C-0368FAAEEA9C}" srcOrd="0" destOrd="0" presId="urn:microsoft.com/office/officeart/2016/7/layout/VerticalSolidActionList"/>
    <dgm:cxn modelId="{99BBB753-6565-41F0-89B9-56ABC79E47A6}" type="presParOf" srcId="{8CBDC28D-6231-4B2D-BC16-C34536683788}" destId="{F02B94AE-9027-421C-8784-DBCF073E4CE9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AE4DF-BFA9-4650-9AC2-86F1678AB998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A9FFE-ABB5-466E-8A07-70349BB983E6}">
      <dsp:nvSpPr>
        <dsp:cNvPr id="0" name=""/>
        <dsp:cNvSpPr/>
      </dsp:nvSpPr>
      <dsp:spPr>
        <a:xfrm>
          <a:off x="0" y="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following provides an example of both a good and bad introduction.  Can you see the reasons why?  </a:t>
          </a:r>
          <a:endParaRPr lang="en-US" sz="3300" kern="1200"/>
        </a:p>
      </dsp:txBody>
      <dsp:txXfrm>
        <a:off x="0" y="0"/>
        <a:ext cx="5175384" cy="2768070"/>
      </dsp:txXfrm>
    </dsp:sp>
    <dsp:sp modelId="{938E2BD8-A756-4E90-A017-939FE0E9D535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0F80D-9405-41A3-A652-199870995DF2}">
      <dsp:nvSpPr>
        <dsp:cNvPr id="0" name=""/>
        <dsp:cNvSpPr/>
      </dsp:nvSpPr>
      <dsp:spPr>
        <a:xfrm>
          <a:off x="0" y="276807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‘good’ introduction is by no means perfect, but should give you an idea of what a decent introduction should look like.</a:t>
          </a:r>
          <a:endParaRPr lang="en-US" sz="3300" kern="1200"/>
        </a:p>
      </dsp:txBody>
      <dsp:txXfrm>
        <a:off x="0" y="2768070"/>
        <a:ext cx="5175384" cy="27680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5AE4DF-BFA9-4650-9AC2-86F1678AB998}">
      <dsp:nvSpPr>
        <dsp:cNvPr id="0" name=""/>
        <dsp:cNvSpPr/>
      </dsp:nvSpPr>
      <dsp:spPr>
        <a:xfrm>
          <a:off x="0" y="0"/>
          <a:ext cx="517538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A9FFE-ABB5-466E-8A07-70349BB983E6}">
      <dsp:nvSpPr>
        <dsp:cNvPr id="0" name=""/>
        <dsp:cNvSpPr/>
      </dsp:nvSpPr>
      <dsp:spPr>
        <a:xfrm>
          <a:off x="0" y="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The following provides an example of both a good and bad conclusion.  Can you see the reasons why?  </a:t>
          </a:r>
          <a:endParaRPr lang="en-US" sz="3400" kern="1200" dirty="0"/>
        </a:p>
      </dsp:txBody>
      <dsp:txXfrm>
        <a:off x="0" y="0"/>
        <a:ext cx="5175384" cy="2768070"/>
      </dsp:txXfrm>
    </dsp:sp>
    <dsp:sp modelId="{938E2BD8-A756-4E90-A017-939FE0E9D535}">
      <dsp:nvSpPr>
        <dsp:cNvPr id="0" name=""/>
        <dsp:cNvSpPr/>
      </dsp:nvSpPr>
      <dsp:spPr>
        <a:xfrm>
          <a:off x="0" y="2768070"/>
          <a:ext cx="517538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0F80D-9405-41A3-A652-199870995DF2}">
      <dsp:nvSpPr>
        <dsp:cNvPr id="0" name=""/>
        <dsp:cNvSpPr/>
      </dsp:nvSpPr>
      <dsp:spPr>
        <a:xfrm>
          <a:off x="0" y="2768070"/>
          <a:ext cx="5175384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The ‘good’ conclusion is by no means perfect, but should give you an idea of what a decent conclusion should look like.</a:t>
          </a:r>
          <a:endParaRPr lang="en-US" sz="3400" kern="1200" dirty="0"/>
        </a:p>
      </dsp:txBody>
      <dsp:txXfrm>
        <a:off x="0" y="2768070"/>
        <a:ext cx="5175384" cy="27680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C7CB71-0E28-46EA-90EC-6D0D6AB5EC93}">
      <dsp:nvSpPr>
        <dsp:cNvPr id="0" name=""/>
        <dsp:cNvSpPr/>
      </dsp:nvSpPr>
      <dsp:spPr>
        <a:xfrm>
          <a:off x="1639174" y="1822"/>
          <a:ext cx="6556696" cy="7994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Title of Assignment – your name – student number – word count</a:t>
          </a:r>
        </a:p>
      </dsp:txBody>
      <dsp:txXfrm>
        <a:off x="1639174" y="1822"/>
        <a:ext cx="6556696" cy="799458"/>
      </dsp:txXfrm>
    </dsp:sp>
    <dsp:sp modelId="{AE7B0E46-468B-454F-B7A3-A5F5206C03B5}">
      <dsp:nvSpPr>
        <dsp:cNvPr id="0" name=""/>
        <dsp:cNvSpPr/>
      </dsp:nvSpPr>
      <dsp:spPr>
        <a:xfrm>
          <a:off x="0" y="1822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Title/ Front sheet</a:t>
          </a:r>
          <a:endParaRPr lang="en-US" sz="2100" kern="1200" dirty="0"/>
        </a:p>
      </dsp:txBody>
      <dsp:txXfrm>
        <a:off x="0" y="1822"/>
        <a:ext cx="1639174" cy="799458"/>
      </dsp:txXfrm>
    </dsp:sp>
    <dsp:sp modelId="{2B395784-4A84-42BD-98EC-6B705DD5A4A7}">
      <dsp:nvSpPr>
        <dsp:cNvPr id="0" name=""/>
        <dsp:cNvSpPr/>
      </dsp:nvSpPr>
      <dsp:spPr>
        <a:xfrm>
          <a:off x="1639174" y="849247"/>
          <a:ext cx="6556696" cy="799458"/>
        </a:xfrm>
        <a:prstGeom prst="rect">
          <a:avLst/>
        </a:prstGeom>
        <a:solidFill>
          <a:srgbClr val="FF5050">
            <a:alpha val="89804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No subheading</a:t>
          </a:r>
          <a:endParaRPr lang="en-GB" sz="1700" kern="1200" dirty="0"/>
        </a:p>
      </dsp:txBody>
      <dsp:txXfrm>
        <a:off x="1639174" y="849247"/>
        <a:ext cx="6556696" cy="799458"/>
      </dsp:txXfrm>
    </dsp:sp>
    <dsp:sp modelId="{A1DB83C7-0F1E-4A4D-AB1B-7EAF4F793019}">
      <dsp:nvSpPr>
        <dsp:cNvPr id="0" name=""/>
        <dsp:cNvSpPr/>
      </dsp:nvSpPr>
      <dsp:spPr>
        <a:xfrm>
          <a:off x="0" y="849247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Introduction</a:t>
          </a:r>
          <a:endParaRPr lang="en-US" sz="2100" kern="1200" dirty="0"/>
        </a:p>
      </dsp:txBody>
      <dsp:txXfrm>
        <a:off x="0" y="849247"/>
        <a:ext cx="1639174" cy="799458"/>
      </dsp:txXfrm>
    </dsp:sp>
    <dsp:sp modelId="{9810206E-7640-44F2-9D33-14EEAB6769A8}">
      <dsp:nvSpPr>
        <dsp:cNvPr id="0" name=""/>
        <dsp:cNvSpPr/>
      </dsp:nvSpPr>
      <dsp:spPr>
        <a:xfrm>
          <a:off x="1639174" y="1696673"/>
          <a:ext cx="6556696" cy="799458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Divided by paragraphs only</a:t>
          </a:r>
        </a:p>
      </dsp:txBody>
      <dsp:txXfrm>
        <a:off x="1639174" y="1696673"/>
        <a:ext cx="6556696" cy="799458"/>
      </dsp:txXfrm>
    </dsp:sp>
    <dsp:sp modelId="{81CEFBFE-0CDC-4917-AF13-185636BD998A}">
      <dsp:nvSpPr>
        <dsp:cNvPr id="0" name=""/>
        <dsp:cNvSpPr/>
      </dsp:nvSpPr>
      <dsp:spPr>
        <a:xfrm>
          <a:off x="0" y="1696673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 Body</a:t>
          </a:r>
          <a:endParaRPr lang="en-US" sz="2100" kern="1200"/>
        </a:p>
      </dsp:txBody>
      <dsp:txXfrm>
        <a:off x="0" y="1696673"/>
        <a:ext cx="1639174" cy="799458"/>
      </dsp:txXfrm>
    </dsp:sp>
    <dsp:sp modelId="{06644D21-F86A-4B44-9F89-353B36C8D086}">
      <dsp:nvSpPr>
        <dsp:cNvPr id="0" name=""/>
        <dsp:cNvSpPr/>
      </dsp:nvSpPr>
      <dsp:spPr>
        <a:xfrm>
          <a:off x="1639174" y="2544099"/>
          <a:ext cx="6556696" cy="799458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No subheading</a:t>
          </a:r>
          <a:endParaRPr lang="en-GB" sz="1700" kern="1200" dirty="0"/>
        </a:p>
      </dsp:txBody>
      <dsp:txXfrm>
        <a:off x="1639174" y="2544099"/>
        <a:ext cx="6556696" cy="799458"/>
      </dsp:txXfrm>
    </dsp:sp>
    <dsp:sp modelId="{07EEB20E-FAAC-49B3-B34D-1D000E134393}">
      <dsp:nvSpPr>
        <dsp:cNvPr id="0" name=""/>
        <dsp:cNvSpPr/>
      </dsp:nvSpPr>
      <dsp:spPr>
        <a:xfrm>
          <a:off x="0" y="2544099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Conclusion</a:t>
          </a:r>
          <a:endParaRPr lang="en-US" sz="2100" kern="1200"/>
        </a:p>
      </dsp:txBody>
      <dsp:txXfrm>
        <a:off x="0" y="2544099"/>
        <a:ext cx="1639174" cy="799458"/>
      </dsp:txXfrm>
    </dsp:sp>
    <dsp:sp modelId="{F02B94AE-9027-421C-8784-DBCF073E4CE9}">
      <dsp:nvSpPr>
        <dsp:cNvPr id="0" name=""/>
        <dsp:cNvSpPr/>
      </dsp:nvSpPr>
      <dsp:spPr>
        <a:xfrm>
          <a:off x="1639174" y="3391524"/>
          <a:ext cx="6556696" cy="799458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E61A0-7943-4156-854C-0368FAAEEA9C}">
      <dsp:nvSpPr>
        <dsp:cNvPr id="0" name=""/>
        <dsp:cNvSpPr/>
      </dsp:nvSpPr>
      <dsp:spPr>
        <a:xfrm>
          <a:off x="0" y="3391524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Reference List</a:t>
          </a:r>
          <a:endParaRPr lang="en-US" sz="2100" kern="1200"/>
        </a:p>
      </dsp:txBody>
      <dsp:txXfrm>
        <a:off x="0" y="3391524"/>
        <a:ext cx="1639174" cy="7994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C877F-5716-488F-BD24-1A12DDDC2542}">
      <dsp:nvSpPr>
        <dsp:cNvPr id="0" name=""/>
        <dsp:cNvSpPr/>
      </dsp:nvSpPr>
      <dsp:spPr>
        <a:xfrm>
          <a:off x="0" y="80644"/>
          <a:ext cx="5000124" cy="170469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Excellent way of getting high content of information in restricted word count</a:t>
          </a:r>
          <a:endParaRPr lang="en-US" sz="3100" kern="1200"/>
        </a:p>
      </dsp:txBody>
      <dsp:txXfrm>
        <a:off x="83216" y="163860"/>
        <a:ext cx="4833692" cy="1538258"/>
      </dsp:txXfrm>
    </dsp:sp>
    <dsp:sp modelId="{845F8E89-BAEC-47EC-A0E1-7E533DF85125}">
      <dsp:nvSpPr>
        <dsp:cNvPr id="0" name=""/>
        <dsp:cNvSpPr/>
      </dsp:nvSpPr>
      <dsp:spPr>
        <a:xfrm>
          <a:off x="0" y="1874614"/>
          <a:ext cx="5000124" cy="170469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Structure varies – usually dictated by your lecturer</a:t>
          </a:r>
          <a:endParaRPr lang="en-US" sz="3100" kern="1200"/>
        </a:p>
      </dsp:txBody>
      <dsp:txXfrm>
        <a:off x="83216" y="1957830"/>
        <a:ext cx="4833692" cy="1538258"/>
      </dsp:txXfrm>
    </dsp:sp>
    <dsp:sp modelId="{4B969A52-EF4D-440B-9E2F-C3BAC36D2ADD}">
      <dsp:nvSpPr>
        <dsp:cNvPr id="0" name=""/>
        <dsp:cNvSpPr/>
      </dsp:nvSpPr>
      <dsp:spPr>
        <a:xfrm>
          <a:off x="0" y="3668585"/>
          <a:ext cx="5000124" cy="170469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Still follows set structure of assignment writing</a:t>
          </a:r>
          <a:endParaRPr lang="en-US" sz="3100" kern="1200"/>
        </a:p>
      </dsp:txBody>
      <dsp:txXfrm>
        <a:off x="83216" y="3751801"/>
        <a:ext cx="4833692" cy="15382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C7CB71-0E28-46EA-90EC-6D0D6AB5EC93}">
      <dsp:nvSpPr>
        <dsp:cNvPr id="0" name=""/>
        <dsp:cNvSpPr/>
      </dsp:nvSpPr>
      <dsp:spPr>
        <a:xfrm>
          <a:off x="1639174" y="511"/>
          <a:ext cx="6556696" cy="66536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Title of Assignment – your name – student number – word count</a:t>
          </a:r>
          <a:endParaRPr lang="en-GB" sz="1600" kern="1200"/>
        </a:p>
      </dsp:txBody>
      <dsp:txXfrm>
        <a:off x="1639174" y="511"/>
        <a:ext cx="6556696" cy="665362"/>
      </dsp:txXfrm>
    </dsp:sp>
    <dsp:sp modelId="{AE7B0E46-468B-454F-B7A3-A5F5206C03B5}">
      <dsp:nvSpPr>
        <dsp:cNvPr id="0" name=""/>
        <dsp:cNvSpPr/>
      </dsp:nvSpPr>
      <dsp:spPr>
        <a:xfrm>
          <a:off x="0" y="511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Title Page</a:t>
          </a:r>
          <a:endParaRPr lang="en-US" sz="1900" kern="1200"/>
        </a:p>
      </dsp:txBody>
      <dsp:txXfrm>
        <a:off x="0" y="511"/>
        <a:ext cx="1639174" cy="665362"/>
      </dsp:txXfrm>
    </dsp:sp>
    <dsp:sp modelId="{D261C0F5-46E5-4B3B-987B-CE590892D269}">
      <dsp:nvSpPr>
        <dsp:cNvPr id="0" name=""/>
        <dsp:cNvSpPr/>
      </dsp:nvSpPr>
      <dsp:spPr>
        <a:xfrm>
          <a:off x="1639174" y="705795"/>
          <a:ext cx="6556696" cy="66536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Corresponding sections and page numbers</a:t>
          </a:r>
        </a:p>
      </dsp:txBody>
      <dsp:txXfrm>
        <a:off x="1639174" y="705795"/>
        <a:ext cx="6556696" cy="665362"/>
      </dsp:txXfrm>
    </dsp:sp>
    <dsp:sp modelId="{D32CCAA1-36FD-419C-BADE-0C3C70C39C69}">
      <dsp:nvSpPr>
        <dsp:cNvPr id="0" name=""/>
        <dsp:cNvSpPr/>
      </dsp:nvSpPr>
      <dsp:spPr>
        <a:xfrm>
          <a:off x="0" y="705795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Contents Page</a:t>
          </a:r>
          <a:endParaRPr lang="en-US" sz="1900" kern="1200"/>
        </a:p>
      </dsp:txBody>
      <dsp:txXfrm>
        <a:off x="0" y="705795"/>
        <a:ext cx="1639174" cy="665362"/>
      </dsp:txXfrm>
    </dsp:sp>
    <dsp:sp modelId="{2B395784-4A84-42BD-98EC-6B705DD5A4A7}">
      <dsp:nvSpPr>
        <dsp:cNvPr id="0" name=""/>
        <dsp:cNvSpPr/>
      </dsp:nvSpPr>
      <dsp:spPr>
        <a:xfrm>
          <a:off x="1639174" y="1411079"/>
          <a:ext cx="6556696" cy="665362"/>
        </a:xfrm>
        <a:prstGeom prst="rect">
          <a:avLst/>
        </a:prstGeom>
        <a:solidFill>
          <a:srgbClr val="FF5050">
            <a:alpha val="89804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With subheading</a:t>
          </a:r>
        </a:p>
      </dsp:txBody>
      <dsp:txXfrm>
        <a:off x="1639174" y="1411079"/>
        <a:ext cx="6556696" cy="665362"/>
      </dsp:txXfrm>
    </dsp:sp>
    <dsp:sp modelId="{A1DB83C7-0F1E-4A4D-AB1B-7EAF4F793019}">
      <dsp:nvSpPr>
        <dsp:cNvPr id="0" name=""/>
        <dsp:cNvSpPr/>
      </dsp:nvSpPr>
      <dsp:spPr>
        <a:xfrm>
          <a:off x="0" y="1411079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Introduction</a:t>
          </a:r>
          <a:endParaRPr lang="en-US" sz="1900" kern="1200" dirty="0"/>
        </a:p>
      </dsp:txBody>
      <dsp:txXfrm>
        <a:off x="0" y="1411079"/>
        <a:ext cx="1639174" cy="665362"/>
      </dsp:txXfrm>
    </dsp:sp>
    <dsp:sp modelId="{9810206E-7640-44F2-9D33-14EEAB6769A8}">
      <dsp:nvSpPr>
        <dsp:cNvPr id="0" name=""/>
        <dsp:cNvSpPr/>
      </dsp:nvSpPr>
      <dsp:spPr>
        <a:xfrm>
          <a:off x="1639174" y="2116363"/>
          <a:ext cx="6556696" cy="665362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Split into sections with relevant subheadings</a:t>
          </a:r>
        </a:p>
      </dsp:txBody>
      <dsp:txXfrm>
        <a:off x="1639174" y="2116363"/>
        <a:ext cx="6556696" cy="665362"/>
      </dsp:txXfrm>
    </dsp:sp>
    <dsp:sp modelId="{81CEFBFE-0CDC-4917-AF13-185636BD998A}">
      <dsp:nvSpPr>
        <dsp:cNvPr id="0" name=""/>
        <dsp:cNvSpPr/>
      </dsp:nvSpPr>
      <dsp:spPr>
        <a:xfrm>
          <a:off x="0" y="2116363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Main Body</a:t>
          </a:r>
          <a:endParaRPr lang="en-US" sz="1900" kern="1200"/>
        </a:p>
      </dsp:txBody>
      <dsp:txXfrm>
        <a:off x="0" y="2116363"/>
        <a:ext cx="1639174" cy="665362"/>
      </dsp:txXfrm>
    </dsp:sp>
    <dsp:sp modelId="{06644D21-F86A-4B44-9F89-353B36C8D086}">
      <dsp:nvSpPr>
        <dsp:cNvPr id="0" name=""/>
        <dsp:cNvSpPr/>
      </dsp:nvSpPr>
      <dsp:spPr>
        <a:xfrm>
          <a:off x="1639174" y="2821647"/>
          <a:ext cx="6556696" cy="665362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169002" rIns="127218" bIns="16900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With subheading</a:t>
          </a:r>
          <a:endParaRPr lang="en-GB" sz="1600" kern="1200" dirty="0"/>
        </a:p>
      </dsp:txBody>
      <dsp:txXfrm>
        <a:off x="1639174" y="2821647"/>
        <a:ext cx="6556696" cy="665362"/>
      </dsp:txXfrm>
    </dsp:sp>
    <dsp:sp modelId="{07EEB20E-FAAC-49B3-B34D-1D000E134393}">
      <dsp:nvSpPr>
        <dsp:cNvPr id="0" name=""/>
        <dsp:cNvSpPr/>
      </dsp:nvSpPr>
      <dsp:spPr>
        <a:xfrm>
          <a:off x="0" y="2821647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Conclusion</a:t>
          </a:r>
          <a:endParaRPr lang="en-US" sz="1900" kern="1200"/>
        </a:p>
      </dsp:txBody>
      <dsp:txXfrm>
        <a:off x="0" y="2821647"/>
        <a:ext cx="1639174" cy="665362"/>
      </dsp:txXfrm>
    </dsp:sp>
    <dsp:sp modelId="{F02B94AE-9027-421C-8784-DBCF073E4CE9}">
      <dsp:nvSpPr>
        <dsp:cNvPr id="0" name=""/>
        <dsp:cNvSpPr/>
      </dsp:nvSpPr>
      <dsp:spPr>
        <a:xfrm>
          <a:off x="1639174" y="3526931"/>
          <a:ext cx="6556696" cy="665362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E61A0-7943-4156-854C-0368FAAEEA9C}">
      <dsp:nvSpPr>
        <dsp:cNvPr id="0" name=""/>
        <dsp:cNvSpPr/>
      </dsp:nvSpPr>
      <dsp:spPr>
        <a:xfrm>
          <a:off x="0" y="3526931"/>
          <a:ext cx="1639174" cy="6653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65723" rIns="86740" bIns="6572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Reference List</a:t>
          </a:r>
          <a:endParaRPr lang="en-US" sz="1900" kern="1200"/>
        </a:p>
      </dsp:txBody>
      <dsp:txXfrm>
        <a:off x="0" y="3526931"/>
        <a:ext cx="1639174" cy="6653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C7CB71-0E28-46EA-90EC-6D0D6AB5EC93}">
      <dsp:nvSpPr>
        <dsp:cNvPr id="0" name=""/>
        <dsp:cNvSpPr/>
      </dsp:nvSpPr>
      <dsp:spPr>
        <a:xfrm>
          <a:off x="1639174" y="1822"/>
          <a:ext cx="6556696" cy="7994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Title of Assignment – your name – student number – word count</a:t>
          </a:r>
          <a:endParaRPr lang="en-GB" sz="1700" kern="1200"/>
        </a:p>
      </dsp:txBody>
      <dsp:txXfrm>
        <a:off x="1639174" y="1822"/>
        <a:ext cx="6556696" cy="799458"/>
      </dsp:txXfrm>
    </dsp:sp>
    <dsp:sp modelId="{AE7B0E46-468B-454F-B7A3-A5F5206C03B5}">
      <dsp:nvSpPr>
        <dsp:cNvPr id="0" name=""/>
        <dsp:cNvSpPr/>
      </dsp:nvSpPr>
      <dsp:spPr>
        <a:xfrm>
          <a:off x="0" y="1822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Title/Front sheet</a:t>
          </a:r>
          <a:endParaRPr lang="en-US" sz="2100" kern="1200" dirty="0"/>
        </a:p>
      </dsp:txBody>
      <dsp:txXfrm>
        <a:off x="0" y="1822"/>
        <a:ext cx="1639174" cy="799458"/>
      </dsp:txXfrm>
    </dsp:sp>
    <dsp:sp modelId="{2B395784-4A84-42BD-98EC-6B705DD5A4A7}">
      <dsp:nvSpPr>
        <dsp:cNvPr id="0" name=""/>
        <dsp:cNvSpPr/>
      </dsp:nvSpPr>
      <dsp:spPr>
        <a:xfrm>
          <a:off x="1639174" y="849247"/>
          <a:ext cx="6556696" cy="799458"/>
        </a:xfrm>
        <a:prstGeom prst="rect">
          <a:avLst/>
        </a:prstGeom>
        <a:solidFill>
          <a:srgbClr val="FF5050">
            <a:alpha val="89804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No subheadings</a:t>
          </a:r>
        </a:p>
      </dsp:txBody>
      <dsp:txXfrm>
        <a:off x="1639174" y="849247"/>
        <a:ext cx="6556696" cy="799458"/>
      </dsp:txXfrm>
    </dsp:sp>
    <dsp:sp modelId="{A1DB83C7-0F1E-4A4D-AB1B-7EAF4F793019}">
      <dsp:nvSpPr>
        <dsp:cNvPr id="0" name=""/>
        <dsp:cNvSpPr/>
      </dsp:nvSpPr>
      <dsp:spPr>
        <a:xfrm>
          <a:off x="0" y="849247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Introduction</a:t>
          </a:r>
          <a:endParaRPr lang="en-US" sz="2100" kern="1200" dirty="0"/>
        </a:p>
      </dsp:txBody>
      <dsp:txXfrm>
        <a:off x="0" y="849247"/>
        <a:ext cx="1639174" cy="799458"/>
      </dsp:txXfrm>
    </dsp:sp>
    <dsp:sp modelId="{9810206E-7640-44F2-9D33-14EEAB6769A8}">
      <dsp:nvSpPr>
        <dsp:cNvPr id="0" name=""/>
        <dsp:cNvSpPr/>
      </dsp:nvSpPr>
      <dsp:spPr>
        <a:xfrm>
          <a:off x="1639174" y="1696673"/>
          <a:ext cx="6556696" cy="799458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Split into sections using a reflective framework (subheadings)</a:t>
          </a:r>
        </a:p>
      </dsp:txBody>
      <dsp:txXfrm>
        <a:off x="1639174" y="1696673"/>
        <a:ext cx="6556696" cy="799458"/>
      </dsp:txXfrm>
    </dsp:sp>
    <dsp:sp modelId="{81CEFBFE-0CDC-4917-AF13-185636BD998A}">
      <dsp:nvSpPr>
        <dsp:cNvPr id="0" name=""/>
        <dsp:cNvSpPr/>
      </dsp:nvSpPr>
      <dsp:spPr>
        <a:xfrm>
          <a:off x="0" y="1696673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 Body</a:t>
          </a:r>
          <a:endParaRPr lang="en-US" sz="2100" kern="1200"/>
        </a:p>
      </dsp:txBody>
      <dsp:txXfrm>
        <a:off x="0" y="1696673"/>
        <a:ext cx="1639174" cy="799458"/>
      </dsp:txXfrm>
    </dsp:sp>
    <dsp:sp modelId="{06644D21-F86A-4B44-9F89-353B36C8D086}">
      <dsp:nvSpPr>
        <dsp:cNvPr id="0" name=""/>
        <dsp:cNvSpPr/>
      </dsp:nvSpPr>
      <dsp:spPr>
        <a:xfrm>
          <a:off x="1639174" y="2544099"/>
          <a:ext cx="6556696" cy="799458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218" tIns="203062" rIns="127218" bIns="20306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No subheadings</a:t>
          </a:r>
          <a:endParaRPr lang="en-GB" sz="1700" kern="1200" dirty="0"/>
        </a:p>
      </dsp:txBody>
      <dsp:txXfrm>
        <a:off x="1639174" y="2544099"/>
        <a:ext cx="6556696" cy="799458"/>
      </dsp:txXfrm>
    </dsp:sp>
    <dsp:sp modelId="{07EEB20E-FAAC-49B3-B34D-1D000E134393}">
      <dsp:nvSpPr>
        <dsp:cNvPr id="0" name=""/>
        <dsp:cNvSpPr/>
      </dsp:nvSpPr>
      <dsp:spPr>
        <a:xfrm>
          <a:off x="0" y="2544099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Conclusion</a:t>
          </a:r>
          <a:endParaRPr lang="en-US" sz="2100" kern="1200"/>
        </a:p>
      </dsp:txBody>
      <dsp:txXfrm>
        <a:off x="0" y="2544099"/>
        <a:ext cx="1639174" cy="799458"/>
      </dsp:txXfrm>
    </dsp:sp>
    <dsp:sp modelId="{F02B94AE-9027-421C-8784-DBCF073E4CE9}">
      <dsp:nvSpPr>
        <dsp:cNvPr id="0" name=""/>
        <dsp:cNvSpPr/>
      </dsp:nvSpPr>
      <dsp:spPr>
        <a:xfrm>
          <a:off x="1639174" y="3391524"/>
          <a:ext cx="6556696" cy="799458"/>
        </a:xfrm>
        <a:prstGeom prst="rect">
          <a:avLst/>
        </a:prstGeom>
        <a:solidFill>
          <a:srgbClr val="FF5050">
            <a:alpha val="90000"/>
          </a:srgb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E61A0-7943-4156-854C-0368FAAEEA9C}">
      <dsp:nvSpPr>
        <dsp:cNvPr id="0" name=""/>
        <dsp:cNvSpPr/>
      </dsp:nvSpPr>
      <dsp:spPr>
        <a:xfrm>
          <a:off x="0" y="3391524"/>
          <a:ext cx="1639174" cy="7994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740" tIns="78969" rIns="86740" bIns="7896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Reference List</a:t>
          </a:r>
          <a:endParaRPr lang="en-US" sz="2100" kern="1200"/>
        </a:p>
      </dsp:txBody>
      <dsp:txXfrm>
        <a:off x="0" y="3391524"/>
        <a:ext cx="1639174" cy="7994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C806CB1-136C-569C-89ED-4B58C0BFFA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AC904A-8FB5-716F-5C58-D286EA36E76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BCCF392-2D8A-4A34-B582-5EBFC3D48DE4}" type="datetimeFigureOut">
              <a:rPr lang="en-GB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9EEE2ED4-D48F-7FD1-4DC5-8D03883B4D7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B45821E-BBA3-3D20-A332-212BB06D68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41C236-87A1-3F17-B2CB-F5F3C349773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E9B9C0-53FA-D4C6-F685-6733C19149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3C88A3C-5DEC-4E54-91BA-017CF659DA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Instructions (Teams):</a:t>
            </a:r>
          </a:p>
          <a:p>
            <a:r>
              <a:rPr dirty="0"/>
              <a:t>Option A — Chat: Paste Q1 and Q2 in chat; ask for one-sentence answers.</a:t>
            </a:r>
          </a:p>
          <a:p>
            <a:r>
              <a:rPr dirty="0"/>
              <a:t>Option B — Poll: If available, create two polls (MCQ) with the listed options.</a:t>
            </a:r>
          </a:p>
          <a:p>
            <a:r>
              <a:rPr dirty="0"/>
              <a:t>Bridge: Highlight overlaps (clarity, accuracy, professionalism) and differences (formal tone, structure, referencing).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1200" dirty="0"/>
              <a:t>The word essay comes from the Latin word meaning ‘to present a case’.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1200" dirty="0"/>
              <a:t>In an essay you are presenting a case, presenting information to the reader.</a:t>
            </a:r>
          </a:p>
          <a:p>
            <a:pPr marL="82550" indent="0" algn="ctr">
              <a:buFont typeface="Wingdings 2" panose="05020102010507070707" pitchFamily="18" charset="2"/>
              <a:buNone/>
            </a:pPr>
            <a:r>
              <a:rPr lang="en-GB" altLang="en-US" sz="1200" dirty="0"/>
              <a:t>This will involve you presenting other people’s arguments.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C88A3C-5DEC-4E54-91BA-017CF659DA9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5192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5BBF40D9-D151-987E-BE9A-80F2F802BF3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74AAEE27-9976-9614-5AD9-FF335B44E7C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z="2400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B7527A92-690B-5231-2A57-2F23F90C3A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CF8BFB-BA76-438C-A337-953C8AABE766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C88A3C-5DEC-4E54-91BA-017CF659DA9D}" type="slidenum">
              <a:rPr lang="en-GB" altLang="en-US" smtClean="0"/>
              <a:pPr>
                <a:defRPr/>
              </a:pPr>
              <a:t>45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06682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3C88A3C-5DEC-4E54-91BA-017CF659DA9D}" type="slidenum">
              <a:rPr lang="en-GB" altLang="en-US" smtClean="0"/>
              <a:pPr>
                <a:defRPr/>
              </a:pPr>
              <a:t>46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5137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DD8C94C-CC21-4F04-A139-B54EC15F2423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95D705-6629-4F34-A252-04B22038536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3501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3342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C130DF-CF1A-4411-8C89-4C25DCAD864D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EFCD21-DA5E-4BA5-98EF-3B7265EEF9B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800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4310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49010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937A6F-2349-4018-9338-EE5D90906DFF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6E98AE-717C-4853-A41C-94342CBE95C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8900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D78A27-7E46-4881-B824-563CBC203D3B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56D439-E523-4806-AC40-B04D85E3240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8609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762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D43013-EE5C-4C82-929C-FB0CB3D1CF12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58347-4275-40E4-B2F3-9AC185C1F0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868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0570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7397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5F508012-65F4-4359-9444-8BF5C5CAF2C3}" type="datetimeFigureOut">
              <a:rPr lang="en-GB" smtClean="0"/>
              <a:pPr>
                <a:defRPr/>
              </a:pPr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E7BA89C0-DBA8-475B-9E76-74BEE66EEDF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9359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8" r:id="rId1"/>
    <p:sldLayoutId id="2147484259" r:id="rId2"/>
    <p:sldLayoutId id="2147484260" r:id="rId3"/>
    <p:sldLayoutId id="2147484261" r:id="rId4"/>
    <p:sldLayoutId id="2147484262" r:id="rId5"/>
    <p:sldLayoutId id="2147484263" r:id="rId6"/>
    <p:sldLayoutId id="2147484264" r:id="rId7"/>
    <p:sldLayoutId id="2147484265" r:id="rId8"/>
    <p:sldLayoutId id="2147484266" r:id="rId9"/>
    <p:sldLayoutId id="2147484267" r:id="rId10"/>
    <p:sldLayoutId id="214748426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16424-00BB-B103-0987-500495E07D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1925" y="388938"/>
            <a:ext cx="7407275" cy="15271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9219" name="Picture 3">
            <a:extLst>
              <a:ext uri="{FF2B5EF4-FFF2-40B4-BE49-F238E27FC236}">
                <a16:creationId xmlns:a16="http://schemas.microsoft.com/office/drawing/2014/main" id="{A6D2FEFE-F592-F8E5-AEDE-7F4B70A9A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9" name="Rectangle 10248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250" name="Rectangle 10249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47" name="Picture 7" descr="12 Mindful Tips To Write An Assignment UK">
            <a:extLst>
              <a:ext uri="{FF2B5EF4-FFF2-40B4-BE49-F238E27FC236}">
                <a16:creationId xmlns:a16="http://schemas.microsoft.com/office/drawing/2014/main" id="{BCC05218-3C31-8D6E-7E8F-B854806DC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7" r="219" b="-1"/>
          <a:stretch>
            <a:fillRect/>
          </a:stretch>
        </p:blipFill>
        <p:spPr bwMode="auto">
          <a:xfrm>
            <a:off x="6216" y="44624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1F55C9-DCA4-5502-CACC-B88CC67D8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557189"/>
            <a:ext cx="3866447" cy="5571899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ln w="22225">
                  <a:solidFill>
                    <a:srgbClr val="FFFFFF"/>
                  </a:solidFill>
                </a:ln>
                <a:solidFill>
                  <a:srgbClr val="FFFFFF"/>
                </a:solidFill>
              </a:rPr>
              <a:t>Learning Objectives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552B1486-6072-8818-F5D3-F475E0373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3968" y="921644"/>
            <a:ext cx="3868818" cy="5571899"/>
          </a:xfrm>
        </p:spPr>
        <p:txBody>
          <a:bodyPr anchor="ctr"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By the end of this lecture you should be able to:</a:t>
            </a:r>
          </a:p>
          <a:p>
            <a:pPr eaLnBrk="1" hangingPunct="1">
              <a:buFontTx/>
              <a:buNone/>
            </a:pPr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Identify the ‘Do’s and </a:t>
            </a:r>
            <a:r>
              <a:rPr lang="en-GB" altLang="en-US" sz="2000" b="1" dirty="0" err="1">
                <a:solidFill>
                  <a:srgbClr val="FFFFFF"/>
                </a:solidFill>
                <a:latin typeface="Arial" panose="020B0604020202020204" pitchFamily="34" charset="0"/>
              </a:rPr>
              <a:t>Don't’s</a:t>
            </a:r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 of Assignment Writing</a:t>
            </a: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Recognise the different stages of an essay, and what to include in each</a:t>
            </a: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r>
              <a:rPr lang="en-GB" altLang="en-US" sz="2000" b="1" dirty="0">
                <a:solidFill>
                  <a:srgbClr val="FFFFFF"/>
                </a:solidFill>
                <a:latin typeface="Arial" panose="020B0604020202020204" pitchFamily="34" charset="0"/>
              </a:rPr>
              <a:t>Plan an essay</a:t>
            </a: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endParaRPr lang="en-GB" altLang="en-US" sz="2000" b="1" dirty="0">
              <a:solidFill>
                <a:srgbClr val="FFFFFF"/>
              </a:solidFill>
              <a:latin typeface="Arial" panose="020B0604020202020204" pitchFamily="34" charset="0"/>
            </a:endParaRPr>
          </a:p>
          <a:p>
            <a:pPr lvl="1" eaLnBrk="1" hangingPunct="1"/>
            <a:endParaRPr lang="en-GB" altLang="en-US" sz="1700" dirty="0">
              <a:solidFill>
                <a:srgbClr val="FFFFFF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/>
              <a:t>Lets consider….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US" dirty="0"/>
              <a:t>What writing do you do most at work or at home? </a:t>
            </a:r>
          </a:p>
          <a:p>
            <a:r>
              <a:rPr lang="en-US" dirty="0"/>
              <a:t>How might academic writing be similar or different?</a:t>
            </a:r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E59DDA-C9F6-68B1-54F0-2F47067C78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98" r="32586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E300B-AA04-A7F4-F40A-FEC1A5A08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000"/>
              <a:t>As a student…</a:t>
            </a:r>
            <a:br>
              <a:rPr lang="en-GB" sz="4000"/>
            </a:br>
            <a:r>
              <a:rPr lang="en-GB" sz="4000"/>
              <a:t>why written assignments?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3AFCF-9E39-03F1-30AF-155E54881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2872899"/>
            <a:ext cx="387512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500" dirty="0"/>
          </a:p>
          <a:p>
            <a:pPr marL="0" indent="0">
              <a:buNone/>
              <a:defRPr/>
            </a:pPr>
            <a:r>
              <a:rPr lang="en-GB" sz="2000" dirty="0"/>
              <a:t>To give you the opportunity to demonstrate that you know and understand specific information related to your course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/>
              <a:t>…as well as how you organise, analyse,  evaluate, and present it!</a:t>
            </a:r>
          </a:p>
          <a:p>
            <a:endParaRPr lang="en-GB" sz="1500" dirty="0"/>
          </a:p>
        </p:txBody>
      </p:sp>
      <p:pic>
        <p:nvPicPr>
          <p:cNvPr id="78850" name="Picture 2" descr="3,500+ Dog Glasses Computer Stock Photos, Pictures &amp; Royalty-Free Images -  iStock">
            <a:extLst>
              <a:ext uri="{FF2B5EF4-FFF2-40B4-BE49-F238E27FC236}">
                <a16:creationId xmlns:a16="http://schemas.microsoft.com/office/drawing/2014/main" id="{42DA3A15-6573-8205-B795-8AD55E40E8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67" r="13118" b="-1"/>
          <a:stretch>
            <a:fillRect/>
          </a:stretch>
        </p:blipFill>
        <p:spPr bwMode="auto"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9269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lex math formulas on a blackboard">
            <a:extLst>
              <a:ext uri="{FF2B5EF4-FFF2-40B4-BE49-F238E27FC236}">
                <a16:creationId xmlns:a16="http://schemas.microsoft.com/office/drawing/2014/main" id="{4159EF67-7CD6-524D-6B8B-B229405CB4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90" t="6484" r="30694" b="1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B743F-5F4D-FA71-BA36-3A972D1F1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85" y="1122363"/>
            <a:ext cx="301752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>
                <a:solidFill>
                  <a:schemeClr val="bg1"/>
                </a:solidFill>
              </a:rPr>
              <a:t>Types of written assignments</a:t>
            </a:r>
            <a:br>
              <a:rPr lang="en-US" sz="4200" dirty="0">
                <a:solidFill>
                  <a:schemeClr val="bg1"/>
                </a:solidFill>
              </a:rPr>
            </a:br>
            <a:endParaRPr lang="en-US" sz="4200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76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F0B18-782B-3EA8-27D0-90014A9D1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5" y="5279511"/>
            <a:ext cx="7261411" cy="739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>
                <a:solidFill>
                  <a:schemeClr val="tx1">
                    <a:lumMod val="85000"/>
                    <a:lumOff val="15000"/>
                  </a:schemeClr>
                </a:solidFill>
              </a:rPr>
              <a:t>What is an essay? </a:t>
            </a:r>
          </a:p>
        </p:txBody>
      </p:sp>
      <p:pic>
        <p:nvPicPr>
          <p:cNvPr id="79874" name="Picture 2" descr="Tips for Jury Speeches • Paterson Bell Solicitors">
            <a:extLst>
              <a:ext uri="{FF2B5EF4-FFF2-40B4-BE49-F238E27FC236}">
                <a16:creationId xmlns:a16="http://schemas.microsoft.com/office/drawing/2014/main" id="{FBAAD03E-A941-BC5E-B436-A00C641D94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2" b="945"/>
          <a:stretch>
            <a:fillRect/>
          </a:stretch>
        </p:blipFill>
        <p:spPr bwMode="auto">
          <a:xfrm>
            <a:off x="20" y="10"/>
            <a:ext cx="9143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3422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60" name="Rectangle 1335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88558" y="588559"/>
            <a:ext cx="6858000" cy="5680880"/>
          </a:xfrm>
          <a:prstGeom prst="rect">
            <a:avLst/>
          </a:prstGeom>
          <a:ln>
            <a:noFill/>
          </a:ln>
          <a:effectLst>
            <a:outerShdw blurRad="457200" dist="63500" sx="99000" sy="99000" algn="l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8" name="Picture 6" descr="Make the Most of Your College Essay Writing Process">
            <a:extLst>
              <a:ext uri="{FF2B5EF4-FFF2-40B4-BE49-F238E27FC236}">
                <a16:creationId xmlns:a16="http://schemas.microsoft.com/office/drawing/2014/main" id="{FAEDBE6E-1031-9118-2ED7-9979EE782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33" r="36545" b="1"/>
          <a:stretch>
            <a:fillRect/>
          </a:stretch>
        </p:blipFill>
        <p:spPr bwMode="auto">
          <a:xfrm>
            <a:off x="20" y="-1"/>
            <a:ext cx="5680861" cy="5161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3C4E2-47F4-BEB6-EE7E-2CBD653FC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128" y="476673"/>
            <a:ext cx="3384376" cy="5976663"/>
          </a:xfrm>
        </p:spPr>
        <p:txBody>
          <a:bodyPr anchor="ctr">
            <a:normAutofit/>
          </a:bodyPr>
          <a:lstStyle/>
          <a:p>
            <a:pPr marL="0" indent="0" algn="ctr">
              <a:buNone/>
              <a:defRPr/>
            </a:pPr>
            <a:r>
              <a:rPr lang="en-GB" sz="1700" b="1" dirty="0"/>
              <a:t>Is written in continuous prose – </a:t>
            </a:r>
          </a:p>
          <a:p>
            <a:pPr marL="457200" lvl="1" indent="0" algn="ctr">
              <a:buNone/>
              <a:defRPr/>
            </a:pPr>
            <a:r>
              <a:rPr lang="en-GB" sz="1700" b="1" dirty="0"/>
              <a:t>No subheadings</a:t>
            </a:r>
          </a:p>
          <a:p>
            <a:pPr marL="457200" lvl="1" indent="0" algn="ctr">
              <a:buNone/>
              <a:defRPr/>
            </a:pPr>
            <a:r>
              <a:rPr lang="en-GB" sz="1700" b="1" dirty="0"/>
              <a:t>No bullet points</a:t>
            </a:r>
          </a:p>
          <a:p>
            <a:pPr marL="457200" lvl="1" indent="0" algn="ctr">
              <a:buNone/>
              <a:defRPr/>
            </a:pPr>
            <a:r>
              <a:rPr lang="en-GB" sz="1700" b="1" dirty="0"/>
              <a:t>No pictures, illustrations, charts, or graphs</a:t>
            </a:r>
          </a:p>
          <a:p>
            <a:pPr lvl="1" algn="ctr">
              <a:defRPr/>
            </a:pPr>
            <a:endParaRPr lang="en-GB" sz="1700" b="1" dirty="0"/>
          </a:p>
          <a:p>
            <a:pPr marL="0" indent="0" algn="ctr">
              <a:buNone/>
              <a:defRPr/>
            </a:pPr>
            <a:r>
              <a:rPr lang="en-GB" sz="1700" b="1" dirty="0"/>
              <a:t>Has a set length</a:t>
            </a:r>
          </a:p>
          <a:p>
            <a:pPr marL="0" indent="0" algn="ctr">
              <a:buNone/>
              <a:defRPr/>
            </a:pPr>
            <a:r>
              <a:rPr lang="en-GB" sz="1700" b="1" dirty="0"/>
              <a:t>Usually have +/- 10% flexibility </a:t>
            </a:r>
          </a:p>
          <a:p>
            <a:pPr algn="ctr">
              <a:defRPr/>
            </a:pPr>
            <a:endParaRPr lang="en-GB" sz="1700" b="1" dirty="0"/>
          </a:p>
          <a:p>
            <a:pPr marL="0" indent="0" algn="ctr">
              <a:buNone/>
              <a:defRPr/>
            </a:pPr>
            <a:r>
              <a:rPr lang="en-GB" sz="1700" b="1" dirty="0"/>
              <a:t>Has a set form</a:t>
            </a:r>
          </a:p>
          <a:p>
            <a:pPr marL="0" indent="0" algn="ctr">
              <a:buNone/>
              <a:defRPr/>
            </a:pPr>
            <a:r>
              <a:rPr lang="en-GB" sz="1700" b="1" dirty="0"/>
              <a:t>Beginning, middle and an end</a:t>
            </a:r>
          </a:p>
          <a:p>
            <a:pPr lvl="1" algn="ctr">
              <a:defRPr/>
            </a:pPr>
            <a:endParaRPr lang="en-GB" sz="1700" b="1" dirty="0"/>
          </a:p>
          <a:p>
            <a:pPr lvl="1" algn="ctr">
              <a:defRPr/>
            </a:pPr>
            <a:endParaRPr lang="en-GB" sz="1700" dirty="0"/>
          </a:p>
          <a:p>
            <a:pPr lvl="1">
              <a:defRPr/>
            </a:pPr>
            <a:endParaRPr lang="en-GB" sz="1700" dirty="0"/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sz="17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1" name="Slide Background">
            <a:extLst>
              <a:ext uri="{FF2B5EF4-FFF2-40B4-BE49-F238E27FC236}">
                <a16:creationId xmlns:a16="http://schemas.microsoft.com/office/drawing/2014/main" id="{7DE220E6-BA55-4F04-B3C4-F4985F3E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353" name="tint">
            <a:extLst>
              <a:ext uri="{FF2B5EF4-FFF2-40B4-BE49-F238E27FC236}">
                <a16:creationId xmlns:a16="http://schemas.microsoft.com/office/drawing/2014/main" id="{5AE190BC-D2FD-433E-AB89-0DF68EFD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9233" y="0"/>
            <a:ext cx="78476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4355" name="Rectangle 14354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333" y="0"/>
            <a:ext cx="4556665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81B54-FA06-46E5-5487-C4DA569E7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43" y="605828"/>
            <a:ext cx="4372847" cy="1708243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3500" dirty="0"/>
              <a:t>Academic Writing Rules….</a:t>
            </a:r>
          </a:p>
        </p:txBody>
      </p:sp>
      <p:pic>
        <p:nvPicPr>
          <p:cNvPr id="14341" name="Picture 5" descr="Do you follow the rules? - denisgmclaughlin.com">
            <a:extLst>
              <a:ext uri="{FF2B5EF4-FFF2-40B4-BE49-F238E27FC236}">
                <a16:creationId xmlns:a16="http://schemas.microsoft.com/office/drawing/2014/main" id="{D56CF4C0-8F15-B7D4-DF0E-E8049B72C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3096339"/>
            <a:ext cx="3860240" cy="289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97064-F697-5D74-3A2C-D266BFA80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3178" y="332656"/>
            <a:ext cx="4556665" cy="6141823"/>
          </a:xfrm>
        </p:spPr>
        <p:txBody>
          <a:bodyPr anchor="ctr">
            <a:normAutofit lnSpcReduction="10000"/>
          </a:bodyPr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altLang="en-US" sz="2200" dirty="0"/>
              <a:t>Must be academically written – this means considering several factors…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altLang="en-US" sz="2200" dirty="0"/>
          </a:p>
          <a:p>
            <a:pPr marL="425450" indent="-342900">
              <a:defRPr/>
            </a:pPr>
            <a:r>
              <a:rPr lang="en-GB" altLang="en-US" sz="2200" dirty="0"/>
              <a:t>No slang terms</a:t>
            </a:r>
          </a:p>
          <a:p>
            <a:pPr marL="425450" indent="-342900">
              <a:defRPr/>
            </a:pPr>
            <a:endParaRPr lang="en-GB" altLang="en-US" sz="2200" dirty="0"/>
          </a:p>
          <a:p>
            <a:pPr marL="425450" indent="-342900">
              <a:defRPr/>
            </a:pPr>
            <a:r>
              <a:rPr lang="en-GB" altLang="en-US" sz="2200" dirty="0"/>
              <a:t>Use full words</a:t>
            </a:r>
          </a:p>
          <a:p>
            <a:pPr marL="539750" lvl="1" indent="0">
              <a:buNone/>
              <a:defRPr/>
            </a:pPr>
            <a:r>
              <a:rPr lang="en-GB" altLang="en-US" sz="2200" dirty="0"/>
              <a:t>No shortening (can’t, won’t, shouldn’t)</a:t>
            </a:r>
          </a:p>
          <a:p>
            <a:pPr marL="539750" lvl="1" indent="0">
              <a:buNone/>
              <a:defRPr/>
            </a:pPr>
            <a:endParaRPr lang="en-GB" altLang="en-US" sz="2200" dirty="0"/>
          </a:p>
          <a:p>
            <a:pPr marL="425450" indent="-342900">
              <a:defRPr/>
            </a:pPr>
            <a:r>
              <a:rPr lang="en-GB" altLang="en-US" sz="2200" dirty="0"/>
              <a:t>No abbreviations like etc, </a:t>
            </a:r>
            <a:r>
              <a:rPr lang="en-GB" altLang="en-US" sz="2200" dirty="0" err="1"/>
              <a:t>eg</a:t>
            </a:r>
            <a:r>
              <a:rPr lang="en-GB" altLang="en-US" sz="2200" dirty="0"/>
              <a:t>, </a:t>
            </a:r>
            <a:r>
              <a:rPr lang="en-GB" altLang="en-US" sz="2200" dirty="0" err="1"/>
              <a:t>ie</a:t>
            </a:r>
            <a:endParaRPr lang="en-GB" altLang="en-US" sz="2200" dirty="0"/>
          </a:p>
          <a:p>
            <a:pPr marL="539750" lvl="1" indent="0">
              <a:buNone/>
              <a:defRPr/>
            </a:pPr>
            <a:r>
              <a:rPr lang="en-GB" altLang="en-US" sz="2200" dirty="0"/>
              <a:t>(use terms like …‘for example’, …‘and so on’.</a:t>
            </a:r>
          </a:p>
          <a:p>
            <a:pPr marL="539750" lvl="1" indent="0">
              <a:buNone/>
              <a:defRPr/>
            </a:pPr>
            <a:endParaRPr lang="en-GB" altLang="en-US" sz="2200" dirty="0"/>
          </a:p>
          <a:p>
            <a:pPr marL="425450" indent="-342900">
              <a:defRPr/>
            </a:pPr>
            <a:r>
              <a:rPr lang="en-GB" altLang="en-US" sz="2200" dirty="0"/>
              <a:t>Introduce acronyms properly</a:t>
            </a:r>
          </a:p>
          <a:p>
            <a:pPr marL="539750" lvl="1" indent="0">
              <a:buNone/>
              <a:defRPr/>
            </a:pPr>
            <a:r>
              <a:rPr lang="en-GB" altLang="en-US" sz="2200" dirty="0"/>
              <a:t>National Health Service (NHS) can then be referred to as NHS throughout your essay</a:t>
            </a:r>
          </a:p>
          <a:p>
            <a:pPr>
              <a:defRPr/>
            </a:pPr>
            <a:endParaRPr lang="en-GB" alt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1B70E9-5818-9F48-997F-DBB82CCA9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1" name="Slide Background">
            <a:extLst>
              <a:ext uri="{FF2B5EF4-FFF2-40B4-BE49-F238E27FC236}">
                <a16:creationId xmlns:a16="http://schemas.microsoft.com/office/drawing/2014/main" id="{CE6B1720-9724-3D66-CC08-C59DDFB60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353" name="tint">
            <a:extLst>
              <a:ext uri="{FF2B5EF4-FFF2-40B4-BE49-F238E27FC236}">
                <a16:creationId xmlns:a16="http://schemas.microsoft.com/office/drawing/2014/main" id="{2DA5DC44-7C24-ECD6-16BE-7BF7F4FA5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9233" y="0"/>
            <a:ext cx="78476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4355" name="Rectangle 14354">
            <a:extLst>
              <a:ext uri="{FF2B5EF4-FFF2-40B4-BE49-F238E27FC236}">
                <a16:creationId xmlns:a16="http://schemas.microsoft.com/office/drawing/2014/main" id="{6B8BA92E-D61F-87B3-3C19-DBAA55F82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333" y="0"/>
            <a:ext cx="4556665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92F7A-6F17-D3FB-FED9-F2503DBD1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094" y="639409"/>
            <a:ext cx="3416010" cy="1708243"/>
          </a:xfrm>
        </p:spPr>
        <p:txBody>
          <a:bodyPr anchor="ctr">
            <a:normAutofit fontScale="90000"/>
          </a:bodyPr>
          <a:lstStyle/>
          <a:p>
            <a:pPr algn="ctr">
              <a:defRPr/>
            </a:pPr>
            <a:r>
              <a:rPr lang="en-GB" sz="3500" dirty="0"/>
              <a:t>Academic Writing Rules….</a:t>
            </a:r>
            <a:br>
              <a:rPr lang="en-GB" sz="3500" dirty="0"/>
            </a:br>
            <a:br>
              <a:rPr lang="en-GB" sz="3500" dirty="0"/>
            </a:br>
            <a:r>
              <a:rPr lang="en-GB" sz="3500" dirty="0"/>
              <a:t>…there’s more!</a:t>
            </a:r>
          </a:p>
        </p:txBody>
      </p:sp>
      <p:pic>
        <p:nvPicPr>
          <p:cNvPr id="14341" name="Picture 5" descr="Do you follow the rules? - denisgmclaughlin.com">
            <a:extLst>
              <a:ext uri="{FF2B5EF4-FFF2-40B4-BE49-F238E27FC236}">
                <a16:creationId xmlns:a16="http://schemas.microsoft.com/office/drawing/2014/main" id="{2BC7648C-2B94-7F09-45FB-88B2E20B13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4974" y="2942436"/>
            <a:ext cx="3956251" cy="296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AAE61-24AC-3123-0FA9-E2825CA63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7944" y="44624"/>
            <a:ext cx="4968552" cy="7128791"/>
          </a:xfrm>
        </p:spPr>
        <p:txBody>
          <a:bodyPr anchor="ctr">
            <a:normAutofit/>
          </a:bodyPr>
          <a:lstStyle/>
          <a:p>
            <a:pPr lvl="1">
              <a:defRPr/>
            </a:pPr>
            <a:r>
              <a:rPr lang="en-GB" altLang="en-US" sz="2200" dirty="0"/>
              <a:t>Must be written in 3</a:t>
            </a:r>
            <a:r>
              <a:rPr lang="en-GB" altLang="en-US" sz="2200" baseline="30000" dirty="0"/>
              <a:t>rd</a:t>
            </a:r>
            <a:r>
              <a:rPr lang="en-GB" altLang="en-US" sz="2200" dirty="0"/>
              <a:t> person – as if telling a story – (no use of I, we, you, us)</a:t>
            </a:r>
          </a:p>
          <a:p>
            <a:pPr lvl="1"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Must make use of paragraphs.  Paragraphs should be meaty, they are not one or two sentences long</a:t>
            </a:r>
          </a:p>
          <a:p>
            <a:pPr lvl="1"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 Always one point per paragraph.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Don’t ask the reader a direct question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Always give your assignment a title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altLang="en-US" sz="2200" dirty="0"/>
          </a:p>
          <a:p>
            <a:pPr lvl="1">
              <a:defRPr/>
            </a:pPr>
            <a:r>
              <a:rPr lang="en-GB" altLang="en-US" sz="2200" dirty="0"/>
              <a:t>Never give your opinion – unless asked for it</a:t>
            </a:r>
          </a:p>
          <a:p>
            <a:pPr>
              <a:defRPr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930073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712505-D697-AF17-2033-1F8E39568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1" name="Slide Background">
            <a:extLst>
              <a:ext uri="{FF2B5EF4-FFF2-40B4-BE49-F238E27FC236}">
                <a16:creationId xmlns:a16="http://schemas.microsoft.com/office/drawing/2014/main" id="{948CDFC4-E676-E13E-0495-A5069FDBE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353" name="tint">
            <a:extLst>
              <a:ext uri="{FF2B5EF4-FFF2-40B4-BE49-F238E27FC236}">
                <a16:creationId xmlns:a16="http://schemas.microsoft.com/office/drawing/2014/main" id="{2D1E0F30-4B46-0507-91F2-2AB63867E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9233" y="0"/>
            <a:ext cx="78476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4355" name="Rectangle 14354">
            <a:extLst>
              <a:ext uri="{FF2B5EF4-FFF2-40B4-BE49-F238E27FC236}">
                <a16:creationId xmlns:a16="http://schemas.microsoft.com/office/drawing/2014/main" id="{09BF289D-DDE2-68B2-1403-EDE92E69B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333" y="0"/>
            <a:ext cx="4556665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CB7E0-678A-44B0-EFDA-26320765D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605828"/>
            <a:ext cx="3416010" cy="2607148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3500" dirty="0"/>
              <a:t>Academic Writing Rules….</a:t>
            </a:r>
            <a:br>
              <a:rPr lang="en-GB" sz="3500" dirty="0"/>
            </a:br>
            <a:br>
              <a:rPr lang="en-GB" sz="3500" dirty="0"/>
            </a:br>
            <a:r>
              <a:rPr lang="en-GB" sz="3500" dirty="0"/>
              <a:t>…and more!</a:t>
            </a:r>
          </a:p>
        </p:txBody>
      </p:sp>
      <p:pic>
        <p:nvPicPr>
          <p:cNvPr id="14341" name="Picture 5" descr="Do you follow the rules? - denisgmclaughlin.com">
            <a:extLst>
              <a:ext uri="{FF2B5EF4-FFF2-40B4-BE49-F238E27FC236}">
                <a16:creationId xmlns:a16="http://schemas.microsoft.com/office/drawing/2014/main" id="{8A8DA815-93C3-969E-C37E-5C38A52A1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3697858"/>
            <a:ext cx="3405752" cy="2554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8FDC8-6C70-7003-FC53-06F9D9172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3106" y="188640"/>
            <a:ext cx="4556665" cy="5328591"/>
          </a:xfrm>
        </p:spPr>
        <p:txBody>
          <a:bodyPr anchor="ctr">
            <a:normAutofit/>
          </a:bodyPr>
          <a:lstStyle/>
          <a:p>
            <a:r>
              <a:rPr lang="en-GB" altLang="en-US" sz="2200" dirty="0"/>
              <a:t>Have excellent sentence structure</a:t>
            </a:r>
          </a:p>
          <a:p>
            <a:pPr marL="0" indent="0">
              <a:buNone/>
            </a:pPr>
            <a:r>
              <a:rPr lang="en-GB" altLang="en-US" sz="2200" dirty="0"/>
              <a:t> </a:t>
            </a:r>
          </a:p>
          <a:p>
            <a:pPr marL="457200" lvl="1" indent="0">
              <a:buNone/>
            </a:pPr>
            <a:r>
              <a:rPr lang="en-GB" altLang="en-US" sz="2200" dirty="0"/>
              <a:t>When standing alone, every single sentence should make complete sense</a:t>
            </a:r>
          </a:p>
          <a:p>
            <a:pPr marL="457200" lvl="1" indent="0">
              <a:buNone/>
            </a:pPr>
            <a:r>
              <a:rPr lang="en-GB" altLang="en-US" sz="2200" dirty="0"/>
              <a:t>…if it does not then you have poor sentence structure</a:t>
            </a:r>
          </a:p>
          <a:p>
            <a:pPr lvl="1"/>
            <a:endParaRPr lang="en-GB" altLang="en-US" sz="2200" dirty="0"/>
          </a:p>
          <a:p>
            <a:pPr marL="457200" lvl="1" indent="0">
              <a:buNone/>
            </a:pPr>
            <a:r>
              <a:rPr lang="en-GB" altLang="en-US" sz="2200" dirty="0"/>
              <a:t>Poor sentence structure can be fixed by either </a:t>
            </a:r>
          </a:p>
          <a:p>
            <a:pPr marL="457200" lvl="1" indent="0">
              <a:buNone/>
            </a:pPr>
            <a:r>
              <a:rPr lang="en-GB" altLang="en-US" sz="2200" dirty="0"/>
              <a:t>…re-wording the sentence, </a:t>
            </a:r>
          </a:p>
          <a:p>
            <a:pPr marL="457200" lvl="1" indent="0">
              <a:buNone/>
            </a:pPr>
            <a:r>
              <a:rPr lang="en-GB" altLang="en-US" sz="2200" dirty="0"/>
              <a:t>or</a:t>
            </a:r>
          </a:p>
          <a:p>
            <a:pPr marL="457200" lvl="1" indent="0">
              <a:buNone/>
            </a:pPr>
            <a:r>
              <a:rPr lang="en-GB" altLang="en-US" sz="2200" dirty="0"/>
              <a:t>…joining the sentence to the one before with the correct punctuation.</a:t>
            </a:r>
          </a:p>
          <a:p>
            <a:pPr>
              <a:defRPr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3438266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9" name="Rectangle 1742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5531D4-DF17-FD30-AC17-55FA025F7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96" y="758865"/>
            <a:ext cx="3530753" cy="693643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3300" dirty="0">
                <a:solidFill>
                  <a:schemeClr val="bg1"/>
                </a:solidFill>
              </a:rPr>
              <a:t>sentence structure  </a:t>
            </a:r>
          </a:p>
        </p:txBody>
      </p:sp>
      <p:cxnSp>
        <p:nvCxnSpPr>
          <p:cNvPr id="17431" name="Straight Connector 17430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3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6D305-FB93-6897-1970-06A513D46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326" y="1909192"/>
            <a:ext cx="3439885" cy="3647710"/>
          </a:xfrm>
        </p:spPr>
        <p:txBody>
          <a:bodyPr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The physiotherapist had excellent communication skills.  He used these when talking to Mrs Jones.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The physiotherapist had excellent communication skills, he used these when talking to Mrs Jones.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1700" dirty="0">
              <a:solidFill>
                <a:schemeClr val="bg1"/>
              </a:solidFill>
            </a:endParaRPr>
          </a:p>
        </p:txBody>
      </p:sp>
      <p:cxnSp>
        <p:nvCxnSpPr>
          <p:cNvPr id="17433" name="Straight Connector 1743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5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3" name="Picture 5" descr="113,500+ For Example Stock Photos, Pictures &amp; Royalty-Free Images - iStock  | For example icon">
            <a:extLst>
              <a:ext uri="{FF2B5EF4-FFF2-40B4-BE49-F238E27FC236}">
                <a16:creationId xmlns:a16="http://schemas.microsoft.com/office/drawing/2014/main" id="{97C90F45-1891-5423-8A10-BEAA1B8F7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66" r="26068" b="-1"/>
          <a:stretch>
            <a:fillRect/>
          </a:stretch>
        </p:blipFill>
        <p:spPr bwMode="auto">
          <a:xfrm>
            <a:off x="4894089" y="10"/>
            <a:ext cx="424991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2D7C0E90-AB9D-5DC6-BCAA-E87EB27D3646}"/>
              </a:ext>
            </a:extLst>
          </p:cNvPr>
          <p:cNvGrpSpPr/>
          <p:nvPr/>
        </p:nvGrpSpPr>
        <p:grpSpPr>
          <a:xfrm>
            <a:off x="-540568" y="1700808"/>
            <a:ext cx="4947439" cy="1116053"/>
            <a:chOff x="-44896" y="1900526"/>
            <a:chExt cx="4616896" cy="1116053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AABE6F3-372E-7B25-3F87-3ABF0C67D5DC}"/>
                </a:ext>
              </a:extLst>
            </p:cNvPr>
            <p:cNvSpPr/>
            <p:nvPr/>
          </p:nvSpPr>
          <p:spPr>
            <a:xfrm>
              <a:off x="-44896" y="2444906"/>
              <a:ext cx="1541364" cy="57167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1849927-A5B5-6304-08F2-D589B127020B}"/>
                </a:ext>
              </a:extLst>
            </p:cNvPr>
            <p:cNvSpPr/>
            <p:nvPr/>
          </p:nvSpPr>
          <p:spPr>
            <a:xfrm>
              <a:off x="-44896" y="1900526"/>
              <a:ext cx="4616896" cy="693641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01A947-082B-7BA4-438F-DA27356925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1" name="Slide Background">
            <a:extLst>
              <a:ext uri="{FF2B5EF4-FFF2-40B4-BE49-F238E27FC236}">
                <a16:creationId xmlns:a16="http://schemas.microsoft.com/office/drawing/2014/main" id="{4DE7FA83-D577-C64D-45B4-27463319A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353" name="tint">
            <a:extLst>
              <a:ext uri="{FF2B5EF4-FFF2-40B4-BE49-F238E27FC236}">
                <a16:creationId xmlns:a16="http://schemas.microsoft.com/office/drawing/2014/main" id="{51962AAF-098F-4EB6-5B54-CFC42778F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59233" y="0"/>
            <a:ext cx="784767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4355" name="Rectangle 14354">
            <a:extLst>
              <a:ext uri="{FF2B5EF4-FFF2-40B4-BE49-F238E27FC236}">
                <a16:creationId xmlns:a16="http://schemas.microsoft.com/office/drawing/2014/main" id="{A1C8327D-3225-BE76-FB30-516AC495D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333" y="0"/>
            <a:ext cx="4556665" cy="6858000"/>
          </a:xfrm>
          <a:prstGeom prst="rect">
            <a:avLst/>
          </a:prstGeom>
          <a:ln>
            <a:noFill/>
          </a:ln>
          <a:effectLst>
            <a:outerShdw blurRad="508000" dist="190500" dir="5460000" sx="93000" sy="93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68E09-F5B0-C567-F964-C092ECB6F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605828"/>
            <a:ext cx="3416010" cy="2607148"/>
          </a:xfrm>
        </p:spPr>
        <p:txBody>
          <a:bodyPr anchor="ctr">
            <a:normAutofit/>
          </a:bodyPr>
          <a:lstStyle/>
          <a:p>
            <a:pPr algn="ctr">
              <a:defRPr/>
            </a:pPr>
            <a:r>
              <a:rPr lang="en-GB" sz="3500" dirty="0"/>
              <a:t>Academic Writing Rules….</a:t>
            </a:r>
            <a:br>
              <a:rPr lang="en-GB" sz="3500" dirty="0"/>
            </a:br>
            <a:br>
              <a:rPr lang="en-GB" sz="3500" dirty="0"/>
            </a:br>
            <a:r>
              <a:rPr lang="en-GB" sz="3500" dirty="0"/>
              <a:t>…yep, even more!</a:t>
            </a:r>
          </a:p>
        </p:txBody>
      </p:sp>
      <p:pic>
        <p:nvPicPr>
          <p:cNvPr id="14341" name="Picture 5" descr="Do you follow the rules? - denisgmclaughlin.com">
            <a:extLst>
              <a:ext uri="{FF2B5EF4-FFF2-40B4-BE49-F238E27FC236}">
                <a16:creationId xmlns:a16="http://schemas.microsoft.com/office/drawing/2014/main" id="{3586DBEE-3ECE-9574-46F5-D9C8D72634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3697858"/>
            <a:ext cx="3405752" cy="2554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993C2-8775-63A8-AAAC-0C56EAFE1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9952" y="476672"/>
            <a:ext cx="5034467" cy="5328591"/>
          </a:xfrm>
        </p:spPr>
        <p:txBody>
          <a:bodyPr anchor="ctr">
            <a:normAutofit fontScale="92500" lnSpcReduction="10000"/>
          </a:bodyPr>
          <a:lstStyle/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Always provide a citation to show where you have retrieved your information  from</a:t>
            </a:r>
          </a:p>
          <a:p>
            <a:pPr lvl="1">
              <a:buClr>
                <a:srgbClr val="3891A7"/>
              </a:buClr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Use appropriate spelling, punctuation and grammar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Use size 12 font in a professional style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Line space your essay at 1.5</a:t>
            </a:r>
          </a:p>
          <a:p>
            <a:pPr lvl="1">
              <a:buClr>
                <a:srgbClr val="3891A7"/>
              </a:buClr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2 spaces after each full stop</a:t>
            </a:r>
          </a:p>
          <a:p>
            <a:pPr marL="403225" lvl="1" indent="0">
              <a:buClr>
                <a:srgbClr val="3891A7"/>
              </a:buClr>
              <a:buFont typeface="Verdana" panose="020B0604030504040204" pitchFamily="34" charset="0"/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 lvl="1">
              <a:buClr>
                <a:srgbClr val="3891A7"/>
              </a:buClr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Always submit a draft</a:t>
            </a:r>
            <a:endParaRPr lang="en-GB" sz="2600" dirty="0"/>
          </a:p>
          <a:p>
            <a:pPr>
              <a:defRPr/>
            </a:pPr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11434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7D2E1-44F8-A29F-9934-BCF276951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Break time….</a:t>
            </a:r>
          </a:p>
        </p:txBody>
      </p:sp>
      <p:pic>
        <p:nvPicPr>
          <p:cNvPr id="53251" name="Content Placeholder 5">
            <a:extLst>
              <a:ext uri="{FF2B5EF4-FFF2-40B4-BE49-F238E27FC236}">
                <a16:creationId xmlns:a16="http://schemas.microsoft.com/office/drawing/2014/main" id="{8CFE25EA-DB27-68C6-0DB4-DFED9D3E495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5425" y="1829594"/>
            <a:ext cx="6153150" cy="4343400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80" name="Rectangle 1437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81" name="Right Triangle 1438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382" name="Rectangle 14381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43" name="Graphic 14342" descr="Pencil">
            <a:extLst>
              <a:ext uri="{FF2B5EF4-FFF2-40B4-BE49-F238E27FC236}">
                <a16:creationId xmlns:a16="http://schemas.microsoft.com/office/drawing/2014/main" id="{1E99084D-9C85-3C66-AB8F-6965BCA271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173761">
            <a:off x="6012160" y="2869922"/>
            <a:ext cx="2650489" cy="2650489"/>
          </a:xfrm>
          <a:prstGeom prst="rect">
            <a:avLst/>
          </a:prstGeom>
        </p:spPr>
      </p:pic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866F26A3-EAAF-C129-0DF0-881F3FDBD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0136" y="2495601"/>
            <a:ext cx="3321177" cy="16996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altLang="en-US" kern="1200" dirty="0">
                <a:latin typeface="+mn-lt"/>
                <a:ea typeface="+mn-ea"/>
                <a:cs typeface="+mn-cs"/>
              </a:rPr>
              <a:t>An essay is written about one topic that has several main points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A253798-1436-3941-AB63-3103EFFAF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666" y="615526"/>
            <a:ext cx="4098798" cy="5626947"/>
          </a:xfrm>
          <a:noFill/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4200" dirty="0">
                <a:solidFill>
                  <a:schemeClr val="bg1"/>
                </a:solidFill>
              </a:rPr>
              <a:t>Essay Structure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FE1BB8-F22C-1BE6-9990-E7DF35E47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0488" y="683580"/>
            <a:ext cx="4204715" cy="5429917"/>
          </a:xfrm>
          <a:noFill/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Title or Question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Introduction (10%)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Main Body (80%)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Conclusion (10%)</a:t>
            </a:r>
          </a:p>
          <a:p>
            <a:pPr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dirty="0">
                <a:solidFill>
                  <a:schemeClr val="bg1"/>
                </a:solidFill>
              </a:rPr>
              <a:t>Reference List (essential) not included in word count. 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FC1F37-827A-E19B-3A48-517975DCA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34"/>
            <a:ext cx="4608852" cy="5616618"/>
          </a:xfrm>
        </p:spPr>
        <p:txBody>
          <a:bodyPr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1800" b="1" dirty="0"/>
              <a:t>Introduction – write this last</a:t>
            </a:r>
          </a:p>
          <a:p>
            <a:pPr marL="0" indent="0">
              <a:buNone/>
              <a:defRPr/>
            </a:pPr>
            <a:r>
              <a:rPr lang="en-GB" sz="1800" dirty="0"/>
              <a:t>Usually short  - introduces the context and reason for writing the essay. </a:t>
            </a:r>
          </a:p>
          <a:p>
            <a:pPr marL="0" indent="0">
              <a:buNone/>
              <a:defRPr/>
            </a:pPr>
            <a:r>
              <a:rPr lang="en-GB" sz="1800" i="1" dirty="0"/>
              <a:t>‘Here’s what this essay is going to show’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800" b="1" i="1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1800" b="1" dirty="0"/>
              <a:t>Main body</a:t>
            </a:r>
          </a:p>
          <a:p>
            <a:pPr marL="0" indent="0">
              <a:buNone/>
              <a:defRPr/>
            </a:pPr>
            <a:r>
              <a:rPr lang="en-GB" sz="1800" dirty="0"/>
              <a:t>Develops key themes and topics around the position or argument, which link together to produce a logical and coherent progression of ideas. Each paragraph should link to statements within the introduction</a:t>
            </a:r>
          </a:p>
          <a:p>
            <a:pPr marL="0" indent="0">
              <a:buNone/>
              <a:defRPr/>
            </a:pPr>
            <a:endParaRPr lang="en-GB" sz="1800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sz="1800" b="1" dirty="0"/>
              <a:t>Conclusion – write this last</a:t>
            </a:r>
          </a:p>
          <a:p>
            <a:pPr marL="0" indent="0">
              <a:buNone/>
              <a:defRPr/>
            </a:pPr>
            <a:r>
              <a:rPr lang="en-GB" sz="1800" dirty="0"/>
              <a:t>Summarises the content of the essay  -presents concluding arguments and implications for the future</a:t>
            </a:r>
          </a:p>
          <a:p>
            <a:pPr marL="0" indent="0">
              <a:buNone/>
              <a:defRPr/>
            </a:pPr>
            <a:r>
              <a:rPr lang="en-GB" sz="1800" i="1" dirty="0"/>
              <a:t>‘Here’s what this essay has shown’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100" dirty="0"/>
          </a:p>
          <a:p>
            <a:pPr>
              <a:defRPr/>
            </a:pPr>
            <a:endParaRPr lang="en-GB" sz="11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1DF253-166F-0D3D-091A-620F6C820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309978"/>
            <a:ext cx="3408571" cy="1401183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2800" dirty="0"/>
              <a:t>Essay Structure</a:t>
            </a:r>
          </a:p>
        </p:txBody>
      </p:sp>
      <p:cxnSp>
        <p:nvCxnSpPr>
          <p:cNvPr id="23603" name="Straight Connector 23602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6096" y="871146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557" name="Picture 5" descr="Writing an Effective Dog Professional Bio">
            <a:extLst>
              <a:ext uri="{FF2B5EF4-FFF2-40B4-BE49-F238E27FC236}">
                <a16:creationId xmlns:a16="http://schemas.microsoft.com/office/drawing/2014/main" id="{A88B7A8E-6790-2136-837A-6BF23106F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35" r="19224"/>
          <a:stretch>
            <a:fillRect/>
          </a:stretch>
        </p:blipFill>
        <p:spPr bwMode="auto">
          <a:xfrm>
            <a:off x="4788364" y="771753"/>
            <a:ext cx="3548014" cy="531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DDF96-159A-02BF-52D1-F53A8DEB2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013" y="174625"/>
            <a:ext cx="7777162" cy="5619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Here’s how I see it…</a:t>
            </a:r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2E91BB7A-1609-ABC5-383C-A84B3BD02AC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063" y="1417638"/>
            <a:ext cx="4289425" cy="402748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389FB99-F95E-6842-B4A8-AEDA38C3AE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7038" y="741363"/>
            <a:ext cx="3386137" cy="17541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Introduction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General statements about the topic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Provides the main ideas that are to come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Sets parameters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0547D6-9F2E-00CC-EE86-59E9DEA7A3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7038" y="2979738"/>
            <a:ext cx="3636962" cy="17541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Main body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Reflects the ideas presented in the introduction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Arguments are delivered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Compare Contrast Analyse Evaluate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8CD2DD-BC62-18B8-4868-2DE74719B6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81625" y="5084763"/>
            <a:ext cx="3636963" cy="147732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b="1" u="sng" dirty="0"/>
              <a:t>Conclusion – 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Brief summary of the main points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Should relate to introduction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Recommendations if required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A6269-237C-D9B5-2D56-7ACD2DCEC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Essay Burger</a:t>
            </a:r>
          </a:p>
        </p:txBody>
      </p:sp>
      <p:pic>
        <p:nvPicPr>
          <p:cNvPr id="25603" name="Content Placeholder 3">
            <a:extLst>
              <a:ext uri="{FF2B5EF4-FFF2-40B4-BE49-F238E27FC236}">
                <a16:creationId xmlns:a16="http://schemas.microsoft.com/office/drawing/2014/main" id="{3A2AB798-5BBE-C7B7-8B1E-D0F2E3EEF9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36650" y="2060575"/>
            <a:ext cx="4283075" cy="40322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FAC93FC-D28D-7074-7BB0-28A02103EA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7200" y="2098675"/>
            <a:ext cx="33972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Introduction – </a:t>
            </a:r>
          </a:p>
          <a:p>
            <a:r>
              <a:rPr lang="en-GB" altLang="en-US"/>
              <a:t>‘Here’s what this essay is going to show, and how its going to show it’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B76808-F049-C720-4AA3-9D1999B5F3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30850" y="3940175"/>
            <a:ext cx="30972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Main body – </a:t>
            </a:r>
          </a:p>
          <a:p>
            <a:r>
              <a:rPr lang="en-GB" altLang="en-US"/>
              <a:t>‘show it’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9D2629-1D5F-2A61-02C7-C67FF9060A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8625" y="5186363"/>
            <a:ext cx="33115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b="1" u="sng"/>
              <a:t>Conclusion – </a:t>
            </a:r>
          </a:p>
          <a:p>
            <a:r>
              <a:rPr lang="en-GB" altLang="en-US"/>
              <a:t>‘Here’s what this essay has shown, and how it’s shown it’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4CEA6AC8-FE2D-AB4C-4760-8D8535666D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6100" b="2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7E9EEC-282C-AA51-01F8-9598B02E9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85" y="1122363"/>
            <a:ext cx="301752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sz="4200">
                <a:solidFill>
                  <a:schemeClr val="bg1"/>
                </a:solidFill>
              </a:rPr>
              <a:t>Main Body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3EDFD-73C6-4A7B-7135-E0FEC5628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2556" y="762001"/>
            <a:ext cx="3117384" cy="1708244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500"/>
              <a:t>Main body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E91F99F-3A1B-A4D1-A28C-1041CEC94C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31" r="25402" b="-1"/>
          <a:stretch>
            <a:fillRect/>
          </a:stretch>
        </p:blipFill>
        <p:spPr>
          <a:xfrm>
            <a:off x="20" y="-2"/>
            <a:ext cx="4571980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0167D-E4D6-C318-829D-CA2D06102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2556" y="2470245"/>
            <a:ext cx="3117384" cy="3769835"/>
          </a:xfrm>
        </p:spPr>
        <p:txBody>
          <a:bodyPr anchor="ctr"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1700"/>
              <a:t>Always start with the main body!</a:t>
            </a: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1700"/>
              <a:t>Although writing it first, it will be the ‘middle’ part of your essay.</a:t>
            </a: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1700"/>
              <a:t>This is where you respond to the task, or the question set, by using a series of linking paragraphs.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17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CC4A583E-FC8D-A27D-CDEC-396B388DEF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35" b="24441"/>
          <a:stretch>
            <a:fillRect/>
          </a:stretch>
        </p:blipFill>
        <p:spPr>
          <a:xfrm>
            <a:off x="20" y="11"/>
            <a:ext cx="9143980" cy="3284974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72707C0F-F967-E84D-9080-146BAB8B7E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3356992"/>
            <a:ext cx="8170486" cy="2952328"/>
          </a:xfrm>
        </p:spPr>
        <p:txBody>
          <a:bodyPr anchor="ctr">
            <a:normAutofit fontScale="92500" lnSpcReduction="20000"/>
          </a:bodyPr>
          <a:lstStyle/>
          <a:p>
            <a:pPr>
              <a:defRPr/>
            </a:pPr>
            <a:endParaRPr lang="en-GB" altLang="en-US" sz="1100" dirty="0"/>
          </a:p>
          <a:p>
            <a:pPr marL="0" indent="0">
              <a:buNone/>
              <a:defRPr/>
            </a:pPr>
            <a:r>
              <a:rPr lang="en-GB" altLang="en-US" sz="1900" dirty="0"/>
              <a:t>Should be split into paragraphs – one point per paragraph</a:t>
            </a:r>
          </a:p>
          <a:p>
            <a:pPr marL="0" indent="0">
              <a:buNone/>
              <a:defRPr/>
            </a:pPr>
            <a:r>
              <a:rPr lang="en-GB" altLang="en-US" sz="1900" dirty="0"/>
              <a:t>Fully explains the arguments or claims which you make in your introduction.</a:t>
            </a:r>
          </a:p>
          <a:p>
            <a:pPr>
              <a:defRPr/>
            </a:pPr>
            <a:endParaRPr lang="en-GB" altLang="en-US" sz="1900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r>
              <a:rPr lang="en-GB" altLang="en-US" sz="1900" dirty="0"/>
              <a:t>Each paragraph -</a:t>
            </a:r>
          </a:p>
          <a:p>
            <a:pPr marL="0" indent="0">
              <a:buNone/>
              <a:defRPr/>
            </a:pPr>
            <a:r>
              <a:rPr lang="en-GB" altLang="en-US" sz="1900" dirty="0"/>
              <a:t>Usually makes a point then introduces evidence from research to support the point. </a:t>
            </a:r>
          </a:p>
          <a:p>
            <a:pPr marL="0" indent="0">
              <a:buNone/>
              <a:defRPr/>
            </a:pPr>
            <a:r>
              <a:rPr lang="en-GB" altLang="en-US" sz="1900" dirty="0"/>
              <a:t>Compares views/opinions.</a:t>
            </a:r>
          </a:p>
          <a:p>
            <a:pPr marL="457200" lvl="1" indent="0">
              <a:buNone/>
              <a:defRPr/>
            </a:pPr>
            <a:r>
              <a:rPr lang="en-GB" altLang="en-US" sz="1900" dirty="0"/>
              <a:t>In order to corroborate (back up) any point, you should use evidence from a range of sources from your research (try at least 2).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D17380A-D734-9C2D-5597-B0CF36C44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5169A19E-98D7-D844-F968-AF7CD517F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35" b="24441"/>
          <a:stretch>
            <a:fillRect/>
          </a:stretch>
        </p:blipFill>
        <p:spPr>
          <a:xfrm>
            <a:off x="20" y="11"/>
            <a:ext cx="9143980" cy="3284974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B1A07257-7F46-4638-905B-B2DEB145B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3356992"/>
            <a:ext cx="8170486" cy="295232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altLang="en-US" sz="1800" dirty="0"/>
              <a:t>Close your paragraph with a link to the next paragraph if you can (but this can always be done in your re-draft!)</a:t>
            </a:r>
          </a:p>
          <a:p>
            <a:endParaRPr lang="en-GB" altLang="en-US" sz="1800" dirty="0"/>
          </a:p>
          <a:p>
            <a:pPr marL="0" indent="0">
              <a:buNone/>
            </a:pPr>
            <a:r>
              <a:rPr lang="en-GB" altLang="en-US" sz="1800" dirty="0"/>
              <a:t>If your paragraph is only 4 or 5 lines long – then it is not a paragraph… It’s sentences.</a:t>
            </a:r>
          </a:p>
          <a:p>
            <a:endParaRPr lang="en-GB" altLang="en-US" sz="1800" dirty="0"/>
          </a:p>
          <a:p>
            <a:pPr marL="0" indent="0">
              <a:buNone/>
            </a:pPr>
            <a:r>
              <a:rPr lang="en-GB" altLang="en-US" sz="1800" dirty="0"/>
              <a:t>Tell the reader how sources are similar or different. ‘Compare and Contrast’.</a:t>
            </a:r>
          </a:p>
          <a:p>
            <a:pPr>
              <a:defRPr/>
            </a:pPr>
            <a:endParaRPr lang="en-GB" altLang="en-US" sz="1100" dirty="0"/>
          </a:p>
        </p:txBody>
      </p:sp>
    </p:spTree>
    <p:extLst>
      <p:ext uri="{BB962C8B-B14F-4D97-AF65-F5344CB8AC3E}">
        <p14:creationId xmlns:p14="http://schemas.microsoft.com/office/powerpoint/2010/main" val="2934584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BD510-23F7-24E6-60C8-470DFE5D3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700"/>
              <a:t>Compare and Contrast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651406 w 4480560"/>
              <a:gd name="connsiteY3" fmla="*/ 0 h 13716"/>
              <a:gd name="connsiteX4" fmla="*/ 2336292 w 4480560"/>
              <a:gd name="connsiteY4" fmla="*/ 0 h 13716"/>
              <a:gd name="connsiteX5" fmla="*/ 2931566 w 4480560"/>
              <a:gd name="connsiteY5" fmla="*/ 0 h 13716"/>
              <a:gd name="connsiteX6" fmla="*/ 3482035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840480 w 4480560"/>
              <a:gd name="connsiteY9" fmla="*/ 13716 h 13716"/>
              <a:gd name="connsiteX10" fmla="*/ 3290011 w 4480560"/>
              <a:gd name="connsiteY10" fmla="*/ 13716 h 13716"/>
              <a:gd name="connsiteX11" fmla="*/ 2560320 w 4480560"/>
              <a:gd name="connsiteY11" fmla="*/ 13716 h 13716"/>
              <a:gd name="connsiteX12" fmla="*/ 1965046 w 4480560"/>
              <a:gd name="connsiteY12" fmla="*/ 13716 h 13716"/>
              <a:gd name="connsiteX13" fmla="*/ 1459382 w 4480560"/>
              <a:gd name="connsiteY13" fmla="*/ 13716 h 13716"/>
              <a:gd name="connsiteX14" fmla="*/ 774497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5F0BF-4F0D-9C5F-9C36-6C908231E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GB" sz="1900" b="1" dirty="0"/>
              <a:t>Compare – showing similarities</a:t>
            </a:r>
          </a:p>
          <a:p>
            <a:pPr lvl="1">
              <a:defRPr/>
            </a:pPr>
            <a:r>
              <a:rPr lang="en-GB" sz="1900" dirty="0"/>
              <a:t>Thomas (2018) identifies that… Jones (2017) shares a similar view, adding…</a:t>
            </a:r>
          </a:p>
          <a:p>
            <a:pPr lvl="1">
              <a:defRPr/>
            </a:pPr>
            <a:r>
              <a:rPr lang="en-GB" sz="1900" dirty="0"/>
              <a:t>Jones (2017) and Thomas (2018) are of the same opinion that….</a:t>
            </a:r>
          </a:p>
          <a:p>
            <a:pPr marL="403225" lvl="1" indent="0">
              <a:buFont typeface="Verdana" panose="020B0604030504040204" pitchFamily="34" charset="0"/>
              <a:buNone/>
              <a:defRPr/>
            </a:pPr>
            <a:endParaRPr lang="en-GB" sz="1900" dirty="0"/>
          </a:p>
          <a:p>
            <a:pPr marL="0" indent="0">
              <a:buNone/>
              <a:defRPr/>
            </a:pPr>
            <a:r>
              <a:rPr lang="en-GB" sz="1900" b="1" dirty="0"/>
              <a:t>Contrast – showing differences</a:t>
            </a:r>
          </a:p>
          <a:p>
            <a:pPr lvl="1">
              <a:defRPr/>
            </a:pPr>
            <a:r>
              <a:rPr lang="en-GB" sz="1900" dirty="0"/>
              <a:t>Thomas (2018) identifies that…, however Jones (2017) takes an opposing view, adding…</a:t>
            </a:r>
          </a:p>
          <a:p>
            <a:pPr lvl="1">
              <a:defRPr/>
            </a:pPr>
            <a:r>
              <a:rPr lang="en-GB" sz="1900" dirty="0"/>
              <a:t>Jones (2017) disagrees, highlighting that…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C93012-929E-F08D-2FA6-033F4711A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45A8AA-9F47-1642-D5E1-3071261B2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D81BA1A7-9519-A046-A49B-703BF4042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6100" b="2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A2F62B1-42A0-AB0C-AFCB-08CD9A644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C161E9-AE4F-F7B4-6157-CA3962930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884" y="3048571"/>
            <a:ext cx="3017520" cy="760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sz="4200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659FA3-5084-BB78-20DC-137386F3F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774FBF2-FFB6-D055-F4B9-033E833D2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15838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50" name="Rectangle 35849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52" name="Rectangle 35851">
            <a:extLst>
              <a:ext uri="{FF2B5EF4-FFF2-40B4-BE49-F238E27FC236}">
                <a16:creationId xmlns:a16="http://schemas.microsoft.com/office/drawing/2014/main" id="{F3768FD5-DD7A-43C7-8DEA-1F5DB3CB5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845" name="Picture 5" descr="Burger Buns - Baker Street">
            <a:extLst>
              <a:ext uri="{FF2B5EF4-FFF2-40B4-BE49-F238E27FC236}">
                <a16:creationId xmlns:a16="http://schemas.microsoft.com/office/drawing/2014/main" id="{8573CDEC-C27B-8055-4171-CEA0DDC20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7" r="3460"/>
          <a:stretch>
            <a:fillRect/>
          </a:stretch>
        </p:blipFill>
        <p:spPr bwMode="auto">
          <a:xfrm>
            <a:off x="1" y="10"/>
            <a:ext cx="9143999" cy="3154014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19B921-8AF9-78ED-6876-733E0842C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324" y="3027098"/>
            <a:ext cx="7975798" cy="3465776"/>
          </a:xfrm>
        </p:spPr>
        <p:txBody>
          <a:bodyPr anchor="ctr"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/>
              <a:t>First complete paragraph of your essay!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/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/>
              <a:t>This is where you tell the reader exactly how you are going to tackle the question or address the task.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/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/>
              <a:t>This is where you provide an agenda of your essay and signpost what is to come!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99498BA-38E0-6057-5FD2-1B21954F1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8C55B1-A641-54A0-D598-6E0C34F5A7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50" name="Rectangle 35849">
            <a:extLst>
              <a:ext uri="{FF2B5EF4-FFF2-40B4-BE49-F238E27FC236}">
                <a16:creationId xmlns:a16="http://schemas.microsoft.com/office/drawing/2014/main" id="{C4F65735-09E7-D45A-6FB8-BFD6BAB1B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52" name="Rectangle 35851">
            <a:extLst>
              <a:ext uri="{FF2B5EF4-FFF2-40B4-BE49-F238E27FC236}">
                <a16:creationId xmlns:a16="http://schemas.microsoft.com/office/drawing/2014/main" id="{E265C900-BE31-3F3B-8856-0B4F7E0DC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845" name="Picture 5" descr="Burger Buns - Baker Street">
            <a:extLst>
              <a:ext uri="{FF2B5EF4-FFF2-40B4-BE49-F238E27FC236}">
                <a16:creationId xmlns:a16="http://schemas.microsoft.com/office/drawing/2014/main" id="{1BC56086-C5E2-191C-E1AE-BFB181C870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7" r="3460"/>
          <a:stretch>
            <a:fillRect/>
          </a:stretch>
        </p:blipFill>
        <p:spPr bwMode="auto">
          <a:xfrm>
            <a:off x="1" y="10"/>
            <a:ext cx="9143999" cy="3154014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482CE0-A37F-2822-83BB-DFD5EB834E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324" y="3027098"/>
            <a:ext cx="7975798" cy="3465776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altLang="en-US" sz="2200" dirty="0"/>
              <a:t>Is very important – establishes context, topic and focus of your response to the essay question.</a:t>
            </a:r>
          </a:p>
          <a:p>
            <a:pPr marL="0" indent="0" algn="ctr">
              <a:buNone/>
            </a:pPr>
            <a:endParaRPr lang="en-GB" altLang="en-US" sz="2200" dirty="0"/>
          </a:p>
          <a:p>
            <a:pPr marL="0" indent="0" algn="ctr">
              <a:buNone/>
            </a:pPr>
            <a:r>
              <a:rPr lang="en-GB" altLang="en-US" sz="2200" dirty="0"/>
              <a:t>A good introduction should present an interesting, succinct and logical reason for writing the essay/assignment that will encourage the reader to continue to read.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F1B8EB8-A96A-0A81-2A1C-5A9E2719B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084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8BEAE6-5394-C881-C86C-483A7EB86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50" name="Rectangle 35849">
            <a:extLst>
              <a:ext uri="{FF2B5EF4-FFF2-40B4-BE49-F238E27FC236}">
                <a16:creationId xmlns:a16="http://schemas.microsoft.com/office/drawing/2014/main" id="{C9A39CA5-9847-984F-A808-74F23CF03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52" name="Rectangle 35851">
            <a:extLst>
              <a:ext uri="{FF2B5EF4-FFF2-40B4-BE49-F238E27FC236}">
                <a16:creationId xmlns:a16="http://schemas.microsoft.com/office/drawing/2014/main" id="{362D330F-D015-0A63-53D2-C13328BBD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845" name="Picture 5" descr="Burger Buns - Baker Street">
            <a:extLst>
              <a:ext uri="{FF2B5EF4-FFF2-40B4-BE49-F238E27FC236}">
                <a16:creationId xmlns:a16="http://schemas.microsoft.com/office/drawing/2014/main" id="{3B0483D9-B1D4-392A-174B-27E0120B47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7" r="3460"/>
          <a:stretch>
            <a:fillRect/>
          </a:stretch>
        </p:blipFill>
        <p:spPr bwMode="auto">
          <a:xfrm>
            <a:off x="1" y="10"/>
            <a:ext cx="9143999" cy="3154014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71A800-DEFA-3C41-0CA7-B3F8216A1C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2996952"/>
            <a:ext cx="8784976" cy="3914791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sz="2000" dirty="0"/>
              <a:t>Usually includes:</a:t>
            </a:r>
          </a:p>
          <a:p>
            <a:pPr lvl="1"/>
            <a:r>
              <a:rPr lang="en-GB" altLang="en-US" sz="2000" dirty="0"/>
              <a:t>An attention grabbing statement.</a:t>
            </a:r>
          </a:p>
          <a:p>
            <a:pPr marL="457200" lvl="1" indent="0">
              <a:buNone/>
            </a:pPr>
            <a:r>
              <a:rPr lang="en-GB" altLang="en-US" sz="2000" dirty="0"/>
              <a:t>	For example - identification of a problem, a controversial issue or point of 	view, or the relevance of the topic today.</a:t>
            </a:r>
          </a:p>
          <a:p>
            <a:pPr lvl="1">
              <a:defRPr/>
            </a:pPr>
            <a:r>
              <a:rPr lang="en-GB" sz="2000" dirty="0"/>
              <a:t>an overview and context for the topic.</a:t>
            </a:r>
          </a:p>
          <a:p>
            <a:pPr marL="457200" lvl="1" indent="0">
              <a:buNone/>
              <a:defRPr/>
            </a:pPr>
            <a:r>
              <a:rPr lang="en-GB" sz="2000" dirty="0"/>
              <a:t>	Maybe briefly describe and summarise the condition that led to the 	problem you are discussing.</a:t>
            </a:r>
          </a:p>
          <a:p>
            <a:pPr lvl="1"/>
            <a:r>
              <a:rPr lang="en-GB" sz="2000" dirty="0"/>
              <a:t>Maybe include some of the key writers, critics, theorists and experts connected to the research and discussion.</a:t>
            </a:r>
          </a:p>
          <a:p>
            <a:pPr lvl="1"/>
            <a:endParaRPr lang="en-GB" altLang="en-US" sz="2000" dirty="0"/>
          </a:p>
          <a:p>
            <a:pPr lvl="1"/>
            <a:endParaRPr lang="en-GB" altLang="en-US" sz="2000" dirty="0"/>
          </a:p>
          <a:p>
            <a:r>
              <a:rPr lang="en-GB" altLang="en-US" sz="2000" dirty="0"/>
              <a:t>Definitions and explanations of key terms</a:t>
            </a:r>
          </a:p>
          <a:p>
            <a:pPr lvl="1"/>
            <a:r>
              <a:rPr lang="en-GB" altLang="en-US" sz="2000" dirty="0"/>
              <a:t>You should have identified what these are from your analysis of the assignment question /task.</a:t>
            </a:r>
          </a:p>
          <a:p>
            <a:pPr lvl="1"/>
            <a:r>
              <a:rPr lang="en-GB" altLang="en-US" sz="2000" dirty="0"/>
              <a:t>This is setting your parameters!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5FA2731-17D0-77CC-AB90-C4123036A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858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5" name="Rectangle 39944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69644-A5FB-277A-7C2D-7B7261C28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sz="3600"/>
              <a:t>Example of a good and bad introduction</a:t>
            </a:r>
            <a:br>
              <a:rPr lang="en-GB" altLang="en-US" sz="3600"/>
            </a:br>
            <a:endParaRPr lang="en-GB" sz="3600"/>
          </a:p>
        </p:txBody>
      </p:sp>
      <p:sp>
        <p:nvSpPr>
          <p:cNvPr id="39947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941" name="Content Placeholder 2">
            <a:extLst>
              <a:ext uri="{FF2B5EF4-FFF2-40B4-BE49-F238E27FC236}">
                <a16:creationId xmlns:a16="http://schemas.microsoft.com/office/drawing/2014/main" id="{B665310F-DE29-6585-739D-608442F633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5323610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78F5E0-3FF7-6B2C-3C93-4CB6823D8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55B5DC-FB4F-FC49-5059-82F01EB43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B879B348-44D1-6038-B064-87006138E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6100" b="2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A4A2548-EF30-6342-EB06-7DE4AE2B5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4634C96-8AB4-1077-05C8-E7F8BF483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323" y="2980251"/>
            <a:ext cx="3017520" cy="89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sz="42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6832E6F-DCD6-BE8A-C946-9588F4DDC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E91F446-531B-D69C-B82E-E4B0F59DF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444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7" name="Picture 5" descr="4+ Hundred Hamburger Bun Bottom Royalty-Free Images, Stock Photos &amp;  Pictures | Shutterstock">
            <a:extLst>
              <a:ext uri="{FF2B5EF4-FFF2-40B4-BE49-F238E27FC236}">
                <a16:creationId xmlns:a16="http://schemas.microsoft.com/office/drawing/2014/main" id="{DAE78A0A-22CC-848F-594E-450596A96A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87" b="18355"/>
          <a:stretch>
            <a:fillRect/>
          </a:stretch>
        </p:blipFill>
        <p:spPr bwMode="auto"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C8832F12-05DD-BFDB-2756-451EDB4FE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068960"/>
            <a:ext cx="8191822" cy="3600400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GB" altLang="en-US" sz="2000" dirty="0"/>
              <a:t>Is very important – it presents the final words of the essay</a:t>
            </a:r>
          </a:p>
          <a:p>
            <a:pPr marL="0" indent="0">
              <a:buNone/>
              <a:defRPr/>
            </a:pPr>
            <a:endParaRPr lang="en-GB" altLang="en-US" sz="2000" dirty="0"/>
          </a:p>
          <a:p>
            <a:pPr marL="0" indent="0">
              <a:buNone/>
              <a:defRPr/>
            </a:pPr>
            <a:r>
              <a:rPr lang="en-GB" altLang="en-US" sz="2000" dirty="0"/>
              <a:t>Should leave the reader satisfied that you have provided a thorough, well-researched and reasoned response to the assignment question/task</a:t>
            </a:r>
          </a:p>
          <a:p>
            <a:pPr marL="0" indent="0">
              <a:buNone/>
              <a:defRPr/>
            </a:pPr>
            <a:endParaRPr lang="en-GB" altLang="en-US" sz="2000" dirty="0"/>
          </a:p>
          <a:p>
            <a:pPr marL="0" indent="0">
              <a:buNone/>
              <a:defRPr/>
            </a:pPr>
            <a:r>
              <a:rPr lang="en-GB" altLang="en-US" sz="2000" dirty="0"/>
              <a:t>An indication that the essay is finished, that the purpose has been achieved and the question answered.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5E469C9-B583-DC04-B1CC-ED4B71FDC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DD05E4-A7C0-EF07-714C-A90272DA1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7" name="Picture 5" descr="4+ Hundred Hamburger Bun Bottom Royalty-Free Images, Stock Photos &amp;  Pictures | Shutterstock">
            <a:extLst>
              <a:ext uri="{FF2B5EF4-FFF2-40B4-BE49-F238E27FC236}">
                <a16:creationId xmlns:a16="http://schemas.microsoft.com/office/drawing/2014/main" id="{C26CDD2F-E12A-C062-5717-187E6843E7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187" b="18355"/>
          <a:stretch>
            <a:fillRect/>
          </a:stretch>
        </p:blipFill>
        <p:spPr bwMode="auto"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4938D836-E894-0F92-F0CA-7B730BF8B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3068960"/>
            <a:ext cx="8191822" cy="3600400"/>
          </a:xfrm>
        </p:spPr>
        <p:txBody>
          <a:bodyPr anchor="ctr">
            <a:normAutofit/>
          </a:bodyPr>
          <a:lstStyle/>
          <a:p>
            <a:pPr marL="0" indent="0">
              <a:buNone/>
              <a:defRPr/>
            </a:pPr>
            <a:r>
              <a:rPr lang="en-GB" sz="2000" dirty="0"/>
              <a:t>Reiterate the main statements using different wording to the introduction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r>
              <a:rPr lang="en-GB" altLang="en-US" sz="2000" dirty="0"/>
              <a:t>Briefly summarise the most important ideas previously discussed in the essay</a:t>
            </a:r>
          </a:p>
          <a:p>
            <a:pPr marL="0" indent="0">
              <a:buNone/>
              <a:defRPr/>
            </a:pPr>
            <a:endParaRPr lang="en-GB" altLang="en-US" sz="2000" dirty="0"/>
          </a:p>
          <a:p>
            <a:pPr marL="0" indent="0">
              <a:buNone/>
              <a:defRPr/>
            </a:pPr>
            <a:r>
              <a:rPr lang="en-GB" altLang="en-US" sz="2000" dirty="0"/>
              <a:t>Outline any implications, limitations, future investigations/research which may be needed – or even a prediction.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C7F4D18-F92A-34CF-71AE-4CBE00202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02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AAD696-AE32-BA8E-0C0B-1913354B4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5" name="Rectangle 39944">
            <a:extLst>
              <a:ext uri="{FF2B5EF4-FFF2-40B4-BE49-F238E27FC236}">
                <a16:creationId xmlns:a16="http://schemas.microsoft.com/office/drawing/2014/main" id="{FA105B18-4454-8826-3F62-6FE87E940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FC254-0AF5-6B06-BE1A-CCA3DEC12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sz="3600" dirty="0"/>
              <a:t>Example of a good and bad conclusion</a:t>
            </a:r>
            <a:br>
              <a:rPr lang="en-GB" altLang="en-US" sz="3600" dirty="0"/>
            </a:br>
            <a:endParaRPr lang="en-GB" sz="3600" dirty="0"/>
          </a:p>
        </p:txBody>
      </p:sp>
      <p:sp>
        <p:nvSpPr>
          <p:cNvPr id="39947" name="sketch line">
            <a:extLst>
              <a:ext uri="{FF2B5EF4-FFF2-40B4-BE49-F238E27FC236}">
                <a16:creationId xmlns:a16="http://schemas.microsoft.com/office/drawing/2014/main" id="{BF896AA3-1C36-F473-652D-29B1BAFAE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941" name="Content Placeholder 2">
            <a:extLst>
              <a:ext uri="{FF2B5EF4-FFF2-40B4-BE49-F238E27FC236}">
                <a16:creationId xmlns:a16="http://schemas.microsoft.com/office/drawing/2014/main" id="{DBE44E36-BD34-7FF7-A476-34B351923A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339877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92602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62" name="Rectangle 49161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157" name="Picture 5" descr="Between Pages: Pile Up">
            <a:extLst>
              <a:ext uri="{FF2B5EF4-FFF2-40B4-BE49-F238E27FC236}">
                <a16:creationId xmlns:a16="http://schemas.microsoft.com/office/drawing/2014/main" id="{74DF1BBE-9A29-B1C9-24A9-35415A989A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" r="30454" b="-1"/>
          <a:stretch>
            <a:fillRect/>
          </a:stretch>
        </p:blipFill>
        <p:spPr bwMode="auto">
          <a:xfrm>
            <a:off x="2641851" y="10"/>
            <a:ext cx="650214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164" name="Rectangle 49163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31745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EC6212-7888-FD29-F50B-A87FF2278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20" y="1161288"/>
            <a:ext cx="2578608" cy="1124712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2400">
                <a:solidFill>
                  <a:schemeClr val="bg1"/>
                </a:solidFill>
              </a:rPr>
              <a:t>The Reference List</a:t>
            </a:r>
          </a:p>
        </p:txBody>
      </p:sp>
      <p:sp>
        <p:nvSpPr>
          <p:cNvPr id="49166" name="Rectangle 4916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7775" y="674370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9168" name="Rectangle 4916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183" y="2443480"/>
            <a:ext cx="247573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431DE-7116-3258-A097-B5E4DC612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320" y="2718054"/>
            <a:ext cx="3933640" cy="3207258"/>
          </a:xfrm>
        </p:spPr>
        <p:txBody>
          <a:bodyPr anchor="t">
            <a:noAutofit/>
          </a:bodyPr>
          <a:lstStyle/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The record of the full details of the sources that you have ‘made reference’ to within your main body, by providing a citation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Must use the Harvard Referencing System</a:t>
            </a:r>
          </a:p>
          <a:p>
            <a:pPr marL="82550" indent="0">
              <a:buFont typeface="Wingdings 2" panose="05020102010507070707" pitchFamily="18" charset="2"/>
              <a:buNone/>
            </a:pPr>
            <a:endParaRPr lang="en-GB" altLang="en-US" sz="2000" dirty="0">
              <a:solidFill>
                <a:schemeClr val="bg1"/>
              </a:solidFill>
            </a:endParaRPr>
          </a:p>
          <a:p>
            <a:pPr marL="82550" indent="0">
              <a:buFont typeface="Wingdings 2" panose="05020102010507070707" pitchFamily="18" charset="2"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Must be in alphabetical order!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1436869-72BE-86C3-5710-5EC9F6041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57" name="Rectangle 53256">
            <a:extLst>
              <a:ext uri="{FF2B5EF4-FFF2-40B4-BE49-F238E27FC236}">
                <a16:creationId xmlns:a16="http://schemas.microsoft.com/office/drawing/2014/main" id="{1CC8CC6C-4A66-FF61-C98F-495C048FC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59" name="Rectangle 53258">
            <a:extLst>
              <a:ext uri="{FF2B5EF4-FFF2-40B4-BE49-F238E27FC236}">
                <a16:creationId xmlns:a16="http://schemas.microsoft.com/office/drawing/2014/main" id="{788541C1-578B-23FB-8F31-AC3E2B8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1" name="Rectangle 53260">
            <a:extLst>
              <a:ext uri="{FF2B5EF4-FFF2-40B4-BE49-F238E27FC236}">
                <a16:creationId xmlns:a16="http://schemas.microsoft.com/office/drawing/2014/main" id="{35B85D63-0AC5-72F5-C3D7-D77770D2B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3" name="Rectangle 53262">
            <a:extLst>
              <a:ext uri="{FF2B5EF4-FFF2-40B4-BE49-F238E27FC236}">
                <a16:creationId xmlns:a16="http://schemas.microsoft.com/office/drawing/2014/main" id="{223FFD26-2654-5214-3780-35F725AD6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835120-2823-331A-A8E6-2E5432E76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500" dirty="0">
                <a:solidFill>
                  <a:srgbClr val="FFFFFF"/>
                </a:solidFill>
              </a:rPr>
              <a:t>Essays…</a:t>
            </a:r>
          </a:p>
        </p:txBody>
      </p:sp>
      <p:graphicFrame>
        <p:nvGraphicFramePr>
          <p:cNvPr id="53253" name="Content Placeholder 2">
            <a:extLst>
              <a:ext uri="{FF2B5EF4-FFF2-40B4-BE49-F238E27FC236}">
                <a16:creationId xmlns:a16="http://schemas.microsoft.com/office/drawing/2014/main" id="{CECAC4EE-C20F-AD57-D7E7-8F7A855546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8313395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26353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12072-E3E0-8BD5-3157-DEF6B9A8C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pic>
        <p:nvPicPr>
          <p:cNvPr id="50179" name="Content Placeholder 3">
            <a:extLst>
              <a:ext uri="{FF2B5EF4-FFF2-40B4-BE49-F238E27FC236}">
                <a16:creationId xmlns:a16="http://schemas.microsoft.com/office/drawing/2014/main" id="{A95F3EB8-2F78-FF4A-A768-5F20091BAFB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92016" y="-99392"/>
            <a:ext cx="11455126" cy="6957392"/>
          </a:xfr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19" name="Rectangle 5121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1" name="Rectangle 512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2" name="Rectangle 5122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3" name="Rectangle 512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18" name="Freeform: Shape 512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1220" name="Rectangle 512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904A0-47BA-6CAA-2768-B43087EC8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500">
                <a:solidFill>
                  <a:srgbClr val="FFFFFF"/>
                </a:solidFill>
              </a:rPr>
              <a:t>Do…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9888F-80FD-B209-67A9-EA0E6E6C7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816" y="-10146"/>
            <a:ext cx="3208319" cy="6857990"/>
          </a:xfrm>
        </p:spPr>
        <p:txBody>
          <a:bodyPr anchor="ctr">
            <a:normAutofit/>
          </a:bodyPr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2000" dirty="0"/>
          </a:p>
          <a:p>
            <a:pPr>
              <a:defRPr/>
            </a:pPr>
            <a:r>
              <a:rPr lang="en-GB" sz="1800" dirty="0"/>
              <a:t>Read and analyse what the assignment brief is really asking you – and stick to it!</a:t>
            </a:r>
          </a:p>
          <a:p>
            <a:pPr>
              <a:defRPr/>
            </a:pPr>
            <a:r>
              <a:rPr lang="en-GB" sz="1800" dirty="0"/>
              <a:t>Undertake plenty of early background reading and research using a wide range of materials (Books, journals, reliable online sources)</a:t>
            </a:r>
          </a:p>
          <a:p>
            <a:pPr>
              <a:defRPr/>
            </a:pPr>
            <a:r>
              <a:rPr lang="en-GB" sz="1800" dirty="0"/>
              <a:t>Make a time plan and start early</a:t>
            </a:r>
          </a:p>
          <a:p>
            <a:pPr>
              <a:defRPr/>
            </a:pPr>
            <a:r>
              <a:rPr lang="en-GB" sz="1800" dirty="0"/>
              <a:t>Write a rough draft, allow your lecturer to read it and provide feedback</a:t>
            </a:r>
          </a:p>
          <a:p>
            <a:pPr>
              <a:defRPr/>
            </a:pPr>
            <a:r>
              <a:rPr lang="en-GB" sz="1800" dirty="0"/>
              <a:t>Reference correctly</a:t>
            </a:r>
          </a:p>
          <a:p>
            <a:pPr>
              <a:defRPr/>
            </a:pPr>
            <a:r>
              <a:rPr lang="en-GB" sz="1800" dirty="0"/>
              <a:t>Read through before handing in, and leave plenty of time for corrections</a:t>
            </a:r>
          </a:p>
          <a:p>
            <a:pPr>
              <a:defRPr/>
            </a:pPr>
            <a:r>
              <a:rPr lang="en-GB" sz="1800" dirty="0"/>
              <a:t>Hand in on time</a:t>
            </a:r>
          </a:p>
          <a:p>
            <a:pPr>
              <a:defRPr/>
            </a:pPr>
            <a:endParaRPr lang="en-GB" sz="1200" dirty="0"/>
          </a:p>
        </p:txBody>
      </p:sp>
      <p:pic>
        <p:nvPicPr>
          <p:cNvPr id="51205" name="Picture 5" descr="2+ Thousand Dog With Glasses On Computer Royalty-Free Images, Stock Photos  &amp; Pictures | Shutterstock">
            <a:extLst>
              <a:ext uri="{FF2B5EF4-FFF2-40B4-BE49-F238E27FC236}">
                <a16:creationId xmlns:a16="http://schemas.microsoft.com/office/drawing/2014/main" id="{206A39FC-9361-6D68-CD5A-5C2DD2D99A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41" r="38066" b="-1"/>
          <a:stretch>
            <a:fillRect/>
          </a:stretch>
        </p:blipFill>
        <p:spPr bwMode="auto">
          <a:xfrm>
            <a:off x="6082126" y="10"/>
            <a:ext cx="306187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246" name="Rectangle 52245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47" name="Rectangle 5224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48" name="Rectangle 5224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50" name="Rectangle 5224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252" name="Freeform: Shape 5225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2254" name="Rectangle 5225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3D702E-5C3B-CF50-E6AC-6F9B4EF61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500">
                <a:solidFill>
                  <a:srgbClr val="FFFFFF"/>
                </a:solidFill>
              </a:rPr>
              <a:t>Don’t…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565D2-4C0F-01FC-988C-09A81112AC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3808" y="-10146"/>
            <a:ext cx="3271818" cy="6751514"/>
          </a:xfrm>
        </p:spPr>
        <p:txBody>
          <a:bodyPr anchor="ctr">
            <a:normAutofit fontScale="92500" lnSpcReduction="10000"/>
          </a:bodyPr>
          <a:lstStyle/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100" dirty="0"/>
          </a:p>
          <a:p>
            <a:pPr>
              <a:defRPr/>
            </a:pPr>
            <a:r>
              <a:rPr lang="en-GB" sz="1800" dirty="0"/>
              <a:t>Leave research and preparation time to the last minute</a:t>
            </a:r>
          </a:p>
          <a:p>
            <a:pPr>
              <a:defRPr/>
            </a:pPr>
            <a:r>
              <a:rPr lang="en-GB" sz="1800" dirty="0"/>
              <a:t>Plagiarise</a:t>
            </a:r>
          </a:p>
          <a:p>
            <a:pPr>
              <a:defRPr/>
            </a:pPr>
            <a:r>
              <a:rPr lang="en-GB" sz="1800" dirty="0"/>
              <a:t>Forget to make a note of where information came from as you go along, as you may not know the information to reference</a:t>
            </a:r>
          </a:p>
          <a:p>
            <a:pPr>
              <a:defRPr/>
            </a:pPr>
            <a:r>
              <a:rPr lang="en-GB" sz="1800" dirty="0"/>
              <a:t>Rely on the computer to pick up all your spelling and grammatical errors</a:t>
            </a:r>
          </a:p>
          <a:p>
            <a:pPr>
              <a:defRPr/>
            </a:pPr>
            <a:r>
              <a:rPr lang="en-GB" sz="1800" dirty="0"/>
              <a:t>Use limited sources references.  The more you have read, the better your knowledge and understanding will be</a:t>
            </a:r>
          </a:p>
          <a:p>
            <a:pPr>
              <a:defRPr/>
            </a:pPr>
            <a:r>
              <a:rPr lang="en-GB" sz="1800" dirty="0"/>
              <a:t>Use irrelevant/unreliable material </a:t>
            </a:r>
          </a:p>
          <a:p>
            <a:pPr>
              <a:defRPr/>
            </a:pPr>
            <a:r>
              <a:rPr lang="en-GB" sz="1800" dirty="0"/>
              <a:t>Put quotes in or paraphrase without a citation</a:t>
            </a:r>
          </a:p>
          <a:p>
            <a:pPr>
              <a:defRPr/>
            </a:pPr>
            <a:r>
              <a:rPr lang="en-GB" sz="1800" dirty="0"/>
              <a:t>Rush it</a:t>
            </a:r>
          </a:p>
          <a:p>
            <a:pPr>
              <a:defRPr/>
            </a:pPr>
            <a:r>
              <a:rPr lang="en-GB" sz="1800" dirty="0"/>
              <a:t>Sit and worry about it </a:t>
            </a:r>
          </a:p>
          <a:p>
            <a:pPr marL="0" indent="0">
              <a:buNone/>
              <a:defRPr/>
            </a:pPr>
            <a:r>
              <a:rPr lang="en-GB" sz="1800" b="1" dirty="0"/>
              <a:t>.....WE ARE HERE TO HELP!!!</a:t>
            </a:r>
            <a:endParaRPr lang="en-GB" sz="1800" dirty="0"/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sz="1100" dirty="0"/>
          </a:p>
        </p:txBody>
      </p:sp>
      <p:pic>
        <p:nvPicPr>
          <p:cNvPr id="52229" name="Picture 5" descr="Start your week with a smile—these pups are proof that a fresh perspective  (and a pair of glasses) can make all the difference!">
            <a:extLst>
              <a:ext uri="{FF2B5EF4-FFF2-40B4-BE49-F238E27FC236}">
                <a16:creationId xmlns:a16="http://schemas.microsoft.com/office/drawing/2014/main" id="{9DEB5355-28CD-D6EA-F6F5-AC6197A5F3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10" r="26942"/>
          <a:stretch>
            <a:fillRect/>
          </a:stretch>
        </p:blipFill>
        <p:spPr bwMode="auto">
          <a:xfrm>
            <a:off x="6082126" y="10"/>
            <a:ext cx="306187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1D4E72-17CC-C47C-2CA8-B8CFC72EC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Grab 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2D5AE-0408-BAFE-23BB-0C4B96972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0384" y="10140"/>
            <a:ext cx="5966112" cy="6659220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</a:pPr>
            <a:r>
              <a:rPr lang="en-GB" sz="900" dirty="0"/>
              <a:t>No slang terms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Use full words – No shortening (can’t, won’t, shouldn’t)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No abbreviations like etc, e.g., i.e. (use terms like … ‘for example’, …’and so on’.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Introduce acronyms properly - National Health Service (NHS) can then be referred to as NHS throughout your essay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Must be written in 3rd person – as if telling a story – (no use of I, we, you, us)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Must make use of paragraphs.  Paragraphs should be meaty, they are not one or two sentences long.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Always one point per paragraph.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Don’t ask the reader a direct question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Always give your essay a title (this may be directed by your lecturer)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Never give your opinion – unless asked for it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  </a:t>
            </a:r>
          </a:p>
          <a:p>
            <a:pPr>
              <a:spcBef>
                <a:spcPts val="0"/>
              </a:spcBef>
            </a:pPr>
            <a:r>
              <a:rPr lang="en-GB" sz="900" b="1" dirty="0"/>
              <a:t>Have excellent sentence structure</a:t>
            </a:r>
            <a:endParaRPr lang="en-GB" sz="900" dirty="0"/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When standing alone, every single sentence should make complete sense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If it does not then you have poor sentence structure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Poor sentence structure can be fixed by either 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Re-wording the sentence, or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Joining the sentence to the one before with the correct punctuation.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Always provide a citation to show where you have retrieved your sources from (at least one for every 100 words of your word count).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Use appropriate spelling, punctuation, and grammar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 Use size 12 font in a professional style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Line space your essay at 1.5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 2 spaces after each full stop  </a:t>
            </a:r>
          </a:p>
          <a:p>
            <a:pPr>
              <a:spcBef>
                <a:spcPts val="0"/>
              </a:spcBef>
            </a:pPr>
            <a:r>
              <a:rPr lang="en-GB" sz="900" dirty="0"/>
              <a:t> </a:t>
            </a:r>
          </a:p>
          <a:p>
            <a:pPr lvl="0">
              <a:spcBef>
                <a:spcPts val="0"/>
              </a:spcBef>
            </a:pPr>
            <a:r>
              <a:rPr lang="en-GB" sz="900" dirty="0"/>
              <a:t>Always submit a draft </a:t>
            </a:r>
          </a:p>
          <a:p>
            <a:pPr marL="82550" indent="0">
              <a:buNone/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0999460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E37E7FA4-22CE-3773-84D4-A0C191F6DC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671" y="0"/>
            <a:ext cx="52106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13569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655B8D-F21B-D300-3C87-B1C9E074A2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BBEE5-A6F3-71F3-EC93-2C3681419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Break time….</a:t>
            </a:r>
          </a:p>
        </p:txBody>
      </p:sp>
      <p:pic>
        <p:nvPicPr>
          <p:cNvPr id="53251" name="Content Placeholder 5">
            <a:extLst>
              <a:ext uri="{FF2B5EF4-FFF2-40B4-BE49-F238E27FC236}">
                <a16:creationId xmlns:a16="http://schemas.microsoft.com/office/drawing/2014/main" id="{D0D4828F-1FD5-BC2F-CC14-6343F8B13CE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5425" y="1829594"/>
            <a:ext cx="6153150" cy="4343400"/>
          </a:xfrm>
        </p:spPr>
      </p:pic>
    </p:spTree>
    <p:extLst>
      <p:ext uri="{BB962C8B-B14F-4D97-AF65-F5344CB8AC3E}">
        <p14:creationId xmlns:p14="http://schemas.microsoft.com/office/powerpoint/2010/main" val="26410580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4" name="Rectangle 7183">
            <a:extLst>
              <a:ext uri="{FF2B5EF4-FFF2-40B4-BE49-F238E27FC236}">
                <a16:creationId xmlns:a16="http://schemas.microsoft.com/office/drawing/2014/main" id="{A4E37431-20F0-4DD6-84A9-ED2B64494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6" name="Rectangle 7185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336136" y="1336710"/>
            <a:ext cx="6858000" cy="418458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8" name="Rectangle 7187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088181" y="1092216"/>
            <a:ext cx="6346209" cy="418206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0" name="Rectangle 7189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33933" y="3515977"/>
            <a:ext cx="2501979" cy="418206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192" name="Rectangle 7191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76002" y="1496845"/>
            <a:ext cx="6858001" cy="386430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4" name="Oval 7193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74277" y="1668285"/>
            <a:ext cx="4318303" cy="3238727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FC84A-FB81-94CA-E07A-9023D8E00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31" y="891652"/>
            <a:ext cx="3309016" cy="30307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defRPr/>
            </a:pPr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Report Writing…</a:t>
            </a:r>
          </a:p>
        </p:txBody>
      </p:sp>
      <p:pic>
        <p:nvPicPr>
          <p:cNvPr id="7170" name="Picture 2" descr="Cat On Computer - Marin Humane">
            <a:extLst>
              <a:ext uri="{FF2B5EF4-FFF2-40B4-BE49-F238E27FC236}">
                <a16:creationId xmlns:a16="http://schemas.microsoft.com/office/drawing/2014/main" id="{151E7F17-6CC4-55C4-75EB-5E11F16256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75" r="2309"/>
          <a:stretch>
            <a:fillRect/>
          </a:stretch>
        </p:blipFill>
        <p:spPr bwMode="auto">
          <a:xfrm>
            <a:off x="4575299" y="457199"/>
            <a:ext cx="4199641" cy="5899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8" name="Rectangle 512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247198-5B24-12EF-9276-C9987F609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500"/>
              <a:t>Report…</a:t>
            </a:r>
          </a:p>
        </p:txBody>
      </p:sp>
      <p:sp>
        <p:nvSpPr>
          <p:cNvPr id="51203" name="Content Placeholder 2">
            <a:extLst>
              <a:ext uri="{FF2B5EF4-FFF2-40B4-BE49-F238E27FC236}">
                <a16:creationId xmlns:a16="http://schemas.microsoft.com/office/drawing/2014/main" id="{6395E418-7CD0-9968-581D-95468F210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altLang="en-US" sz="1700"/>
              <a:t>Used to investigate an issue or problem</a:t>
            </a:r>
          </a:p>
          <a:p>
            <a:r>
              <a:rPr lang="en-GB" altLang="en-US" sz="1700"/>
              <a:t>Usually answers a question</a:t>
            </a:r>
          </a:p>
          <a:p>
            <a:r>
              <a:rPr lang="en-GB" altLang="en-US" sz="1700"/>
              <a:t>Not continuous prose – Reports can include…</a:t>
            </a:r>
          </a:p>
          <a:p>
            <a:pPr lvl="1"/>
            <a:r>
              <a:rPr lang="en-GB" altLang="en-US" sz="1700"/>
              <a:t>Subheadings</a:t>
            </a:r>
          </a:p>
          <a:p>
            <a:pPr lvl="1"/>
            <a:r>
              <a:rPr lang="en-GB" altLang="en-US" sz="1700"/>
              <a:t>Bullet points</a:t>
            </a:r>
          </a:p>
          <a:p>
            <a:pPr lvl="1"/>
            <a:r>
              <a:rPr lang="en-GB" altLang="en-US" sz="1700"/>
              <a:t>Graphs </a:t>
            </a:r>
          </a:p>
          <a:p>
            <a:pPr lvl="1"/>
            <a:r>
              <a:rPr lang="en-GB" altLang="en-US" sz="1700"/>
              <a:t>Charts</a:t>
            </a:r>
          </a:p>
          <a:p>
            <a:pPr lvl="1"/>
            <a:r>
              <a:rPr lang="en-GB" altLang="en-US" sz="1700"/>
              <a:t>Illustrations</a:t>
            </a:r>
          </a:p>
          <a:p>
            <a:pPr lvl="1"/>
            <a:r>
              <a:rPr lang="en-GB" altLang="en-US" sz="1700"/>
              <a:t>Tables etc</a:t>
            </a:r>
          </a:p>
          <a:p>
            <a:pPr lvl="1"/>
            <a:endParaRPr lang="en-GB" altLang="en-US" sz="1700" dirty="0"/>
          </a:p>
        </p:txBody>
      </p:sp>
      <p:pic>
        <p:nvPicPr>
          <p:cNvPr id="6146" name="Picture 2" descr="193,300+ Animal Computer Stock Photos, Pictures &amp; Royalty-Free Images -  iStock | Monkey computer, Cat computer, Wild animal computer">
            <a:extLst>
              <a:ext uri="{FF2B5EF4-FFF2-40B4-BE49-F238E27FC236}">
                <a16:creationId xmlns:a16="http://schemas.microsoft.com/office/drawing/2014/main" id="{93389BFB-61B5-1861-FEB1-199AE299E8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00" r="18049" b="-2"/>
          <a:stretch>
            <a:fillRect/>
          </a:stretch>
        </p:blipFill>
        <p:spPr bwMode="auto">
          <a:xfrm>
            <a:off x="4572000" y="1"/>
            <a:ext cx="457711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57" name="Rectangle 5325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59" name="Rectangle 53258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1" name="Rectangle 5326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3" name="Rectangle 53262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265" name="Freeform: Shape 5326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3267" name="Rectangle 5326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65E70-6DAB-E864-2ED2-4DE4100BC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3151842"/>
            <a:ext cx="2336449" cy="651115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sz="3500">
                <a:solidFill>
                  <a:srgbClr val="FFFFFF"/>
                </a:solidFill>
              </a:rPr>
              <a:t>Reports…</a:t>
            </a:r>
            <a:endParaRPr lang="en-GB" sz="3500" dirty="0">
              <a:solidFill>
                <a:srgbClr val="FFFFFF"/>
              </a:solidFill>
            </a:endParaRPr>
          </a:p>
        </p:txBody>
      </p:sp>
      <p:graphicFrame>
        <p:nvGraphicFramePr>
          <p:cNvPr id="53253" name="Content Placeholder 2">
            <a:extLst>
              <a:ext uri="{FF2B5EF4-FFF2-40B4-BE49-F238E27FC236}">
                <a16:creationId xmlns:a16="http://schemas.microsoft.com/office/drawing/2014/main" id="{27E8B2D0-AC1A-6177-8E8C-9B6F1E1FA6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644510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57" name="Rectangle 5325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59" name="Rectangle 5325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1" name="Rectangle 5326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3" name="Rectangle 5326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63D63-DF65-A3FC-CFEF-4CE40266D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500">
                <a:solidFill>
                  <a:srgbClr val="FFFFFF"/>
                </a:solidFill>
              </a:rPr>
              <a:t>Reports…</a:t>
            </a:r>
          </a:p>
        </p:txBody>
      </p:sp>
      <p:graphicFrame>
        <p:nvGraphicFramePr>
          <p:cNvPr id="53253" name="Content Placeholder 2">
            <a:extLst>
              <a:ext uri="{FF2B5EF4-FFF2-40B4-BE49-F238E27FC236}">
                <a16:creationId xmlns:a16="http://schemas.microsoft.com/office/drawing/2014/main" id="{AB84153D-139F-2DC5-2958-FB08B0F9EE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352245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248B7-82A6-5F90-9F62-1F3F90A52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41752"/>
            <a:ext cx="3295650" cy="1323439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3500">
                <a:solidFill>
                  <a:schemeClr val="bg1"/>
                </a:solidFill>
              </a:rPr>
              <a:t>Reflections…</a:t>
            </a:r>
          </a:p>
        </p:txBody>
      </p:sp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423600D2-8F7B-0209-71F4-1D4E091B2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146400"/>
            <a:ext cx="3295650" cy="2454300"/>
          </a:xfrm>
        </p:spPr>
        <p:txBody>
          <a:bodyPr>
            <a:normAutofit/>
          </a:bodyPr>
          <a:lstStyle/>
          <a:p>
            <a:endParaRPr lang="en-US" sz="210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3074" name="Picture 2" descr="A Zebra Sitting in Front of a Laptop, Wearing Glasses, with a Plain Light  Pink Background. the Stock Image - Image of laptop, generated: 324028635">
            <a:extLst>
              <a:ext uri="{FF2B5EF4-FFF2-40B4-BE49-F238E27FC236}">
                <a16:creationId xmlns:a16="http://schemas.microsoft.com/office/drawing/2014/main" id="{4274B63F-36E5-C417-538A-42EFED1A3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16" r="41674" b="-1"/>
          <a:stretch>
            <a:fillRect/>
          </a:stretch>
        </p:blipFill>
        <p:spPr bwMode="auto">
          <a:xfrm>
            <a:off x="4314144" y="10"/>
            <a:ext cx="4829856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noFill/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083" name="Group 3082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4273" y="0"/>
            <a:ext cx="656039" cy="6857455"/>
            <a:chOff x="5632356" y="0"/>
            <a:chExt cx="874718" cy="6857455"/>
          </a:xfrm>
        </p:grpSpPr>
        <p:sp>
          <p:nvSpPr>
            <p:cNvPr id="3084" name="Freeform: Shape 3083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85" name="Freeform: Shape 3084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28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4282" name="Rectangle 5428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1162D-D75D-B204-3AD4-7005666C1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500"/>
              <a:t>Reflection…</a:t>
            </a:r>
            <a:br>
              <a:rPr lang="en-GB" sz="3500"/>
            </a:br>
            <a:endParaRPr lang="en-GB" sz="3500"/>
          </a:p>
        </p:txBody>
      </p:sp>
      <p:sp>
        <p:nvSpPr>
          <p:cNvPr id="54275" name="Content Placeholder 2">
            <a:extLst>
              <a:ext uri="{FF2B5EF4-FFF2-40B4-BE49-F238E27FC236}">
                <a16:creationId xmlns:a16="http://schemas.microsoft.com/office/drawing/2014/main" id="{15230EAD-EA2C-BE73-4C94-91D020162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altLang="en-US" sz="1700"/>
              <a:t>Used to reflect on the writer’s experience</a:t>
            </a:r>
          </a:p>
          <a:p>
            <a:pPr>
              <a:defRPr/>
            </a:pPr>
            <a:r>
              <a:rPr lang="en-GB" altLang="en-US" sz="1700"/>
              <a:t>Should still be written in 3</a:t>
            </a:r>
            <a:r>
              <a:rPr lang="en-GB" altLang="en-US" sz="1700" baseline="30000"/>
              <a:t>rd</a:t>
            </a:r>
            <a:r>
              <a:rPr lang="en-GB" altLang="en-US" sz="1700"/>
              <a:t> person, unless asked otherwise</a:t>
            </a:r>
          </a:p>
          <a:p>
            <a:pPr lvl="1">
              <a:defRPr/>
            </a:pPr>
            <a:r>
              <a:rPr lang="en-GB" altLang="en-US" sz="1700"/>
              <a:t>(use of pseudonyms)</a:t>
            </a:r>
          </a:p>
          <a:p>
            <a:pPr>
              <a:defRPr/>
            </a:pPr>
            <a:r>
              <a:rPr lang="en-GB" altLang="en-US" sz="1700"/>
              <a:t>Main body follows a reflective framework</a:t>
            </a:r>
          </a:p>
          <a:p>
            <a:pPr lvl="1">
              <a:defRPr/>
            </a:pPr>
            <a:r>
              <a:rPr lang="en-GB" altLang="en-US" sz="1700"/>
              <a:t>Subheadings can therefore be used</a:t>
            </a:r>
          </a:p>
          <a:p>
            <a:pPr>
              <a:defRPr/>
            </a:pPr>
            <a:r>
              <a:rPr lang="en-GB" altLang="en-US" sz="1700"/>
              <a:t>Still follows set structure of assignment writing</a:t>
            </a:r>
          </a:p>
          <a:p>
            <a:pPr marL="82550" indent="0">
              <a:buFont typeface="Wingdings 2" panose="05020102010507070707" pitchFamily="18" charset="2"/>
              <a:buNone/>
              <a:defRPr/>
            </a:pPr>
            <a:endParaRPr lang="en-GB" altLang="en-US" sz="1700"/>
          </a:p>
        </p:txBody>
      </p:sp>
      <p:pic>
        <p:nvPicPr>
          <p:cNvPr id="2050" name="Picture 2" descr="A Zebra Sitting in Front of a Laptop, Wearing Glasses, with a Plain Light  Pink Background. the Stock Image - Image of laptop, generated: 324028635">
            <a:extLst>
              <a:ext uri="{FF2B5EF4-FFF2-40B4-BE49-F238E27FC236}">
                <a16:creationId xmlns:a16="http://schemas.microsoft.com/office/drawing/2014/main" id="{52832ABE-F0AD-F997-9B47-67265682FE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46" r="42904" b="-2"/>
          <a:stretch>
            <a:fillRect/>
          </a:stretch>
        </p:blipFill>
        <p:spPr bwMode="auto">
          <a:xfrm>
            <a:off x="4572000" y="1"/>
            <a:ext cx="457711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6FD781-1752-F8B3-1C75-0ECB24F651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57" name="Rectangle 53256">
            <a:extLst>
              <a:ext uri="{FF2B5EF4-FFF2-40B4-BE49-F238E27FC236}">
                <a16:creationId xmlns:a16="http://schemas.microsoft.com/office/drawing/2014/main" id="{9E82DBEE-9082-6879-D6C3-6BEA71128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59" name="Rectangle 53258">
            <a:extLst>
              <a:ext uri="{FF2B5EF4-FFF2-40B4-BE49-F238E27FC236}">
                <a16:creationId xmlns:a16="http://schemas.microsoft.com/office/drawing/2014/main" id="{DBFE902A-6590-7DC8-3575-AB9558179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1" name="Rectangle 53260">
            <a:extLst>
              <a:ext uri="{FF2B5EF4-FFF2-40B4-BE49-F238E27FC236}">
                <a16:creationId xmlns:a16="http://schemas.microsoft.com/office/drawing/2014/main" id="{C09339D4-0962-62EC-BB8B-83BCCA2AE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3" name="Rectangle 53262">
            <a:extLst>
              <a:ext uri="{FF2B5EF4-FFF2-40B4-BE49-F238E27FC236}">
                <a16:creationId xmlns:a16="http://schemas.microsoft.com/office/drawing/2014/main" id="{042DDE67-6AFE-A239-D01E-58E8079A7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2A598-32BD-0842-6BB3-AD7BF7636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 sz="3500" dirty="0">
                <a:solidFill>
                  <a:srgbClr val="FFFFFF"/>
                </a:solidFill>
              </a:rPr>
              <a:t>Reflections…</a:t>
            </a:r>
          </a:p>
        </p:txBody>
      </p:sp>
      <p:graphicFrame>
        <p:nvGraphicFramePr>
          <p:cNvPr id="53253" name="Content Placeholder 2">
            <a:extLst>
              <a:ext uri="{FF2B5EF4-FFF2-40B4-BE49-F238E27FC236}">
                <a16:creationId xmlns:a16="http://schemas.microsoft.com/office/drawing/2014/main" id="{1C642639-369B-9683-FA9A-9883592F73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864767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9685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1310</TotalTime>
  <Words>2182</Words>
  <Application>Microsoft Office PowerPoint</Application>
  <PresentationFormat>On-screen Show (4:3)</PresentationFormat>
  <Paragraphs>326</Paragraphs>
  <Slides>47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4" baseType="lpstr">
      <vt:lpstr>Aptos</vt:lpstr>
      <vt:lpstr>Aptos Display</vt:lpstr>
      <vt:lpstr>Arial</vt:lpstr>
      <vt:lpstr>Calibri</vt:lpstr>
      <vt:lpstr>Verdana</vt:lpstr>
      <vt:lpstr>Wingdings 2</vt:lpstr>
      <vt:lpstr>Office Theme</vt:lpstr>
      <vt:lpstr>PowerPoint Presentation</vt:lpstr>
      <vt:lpstr>Learning Objectives</vt:lpstr>
      <vt:lpstr>Lets consider….</vt:lpstr>
      <vt:lpstr>As a student… why written assignments?</vt:lpstr>
      <vt:lpstr>Types of written assignments </vt:lpstr>
      <vt:lpstr>What is an essay? </vt:lpstr>
      <vt:lpstr>PowerPoint Presentation</vt:lpstr>
      <vt:lpstr>Academic Writing Rules….</vt:lpstr>
      <vt:lpstr>Academic Writing Rules….  …there’s more!</vt:lpstr>
      <vt:lpstr>Academic Writing Rules….  …and more!</vt:lpstr>
      <vt:lpstr>sentence structure  </vt:lpstr>
      <vt:lpstr>Academic Writing Rules….  …yep, even more!</vt:lpstr>
      <vt:lpstr>Break time….</vt:lpstr>
      <vt:lpstr>PowerPoint Presentation</vt:lpstr>
      <vt:lpstr>Essay Structure</vt:lpstr>
      <vt:lpstr>Essay Structure</vt:lpstr>
      <vt:lpstr>Here’s how I see it…</vt:lpstr>
      <vt:lpstr>The Essay Burger</vt:lpstr>
      <vt:lpstr>Main Body</vt:lpstr>
      <vt:lpstr>Main body</vt:lpstr>
      <vt:lpstr>PowerPoint Presentation</vt:lpstr>
      <vt:lpstr>PowerPoint Presentation</vt:lpstr>
      <vt:lpstr>Compare and Contrast</vt:lpstr>
      <vt:lpstr>Introduction</vt:lpstr>
      <vt:lpstr>PowerPoint Presentation</vt:lpstr>
      <vt:lpstr>PowerPoint Presentation</vt:lpstr>
      <vt:lpstr>PowerPoint Presentation</vt:lpstr>
      <vt:lpstr>Example of a good and bad introduction </vt:lpstr>
      <vt:lpstr>Conclusion</vt:lpstr>
      <vt:lpstr>PowerPoint Presentation</vt:lpstr>
      <vt:lpstr>PowerPoint Presentation</vt:lpstr>
      <vt:lpstr>Example of a good and bad conclusion </vt:lpstr>
      <vt:lpstr>The Reference List</vt:lpstr>
      <vt:lpstr>Essays…</vt:lpstr>
      <vt:lpstr>PowerPoint Presentation</vt:lpstr>
      <vt:lpstr>Do…</vt:lpstr>
      <vt:lpstr>Don’t…</vt:lpstr>
      <vt:lpstr>Grab Sheet</vt:lpstr>
      <vt:lpstr>PowerPoint Presentation</vt:lpstr>
      <vt:lpstr>Break time….</vt:lpstr>
      <vt:lpstr>Report Writing…</vt:lpstr>
      <vt:lpstr>Report…</vt:lpstr>
      <vt:lpstr>Reports…</vt:lpstr>
      <vt:lpstr>Reports…</vt:lpstr>
      <vt:lpstr>Reflections…</vt:lpstr>
      <vt:lpstr>Reflection… </vt:lpstr>
      <vt:lpstr>Reflections…</vt:lpstr>
    </vt:vector>
  </TitlesOfParts>
  <Company>NPTC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hudskar</dc:creator>
  <cp:lastModifiedBy>Donna Morgan</cp:lastModifiedBy>
  <cp:revision>160</cp:revision>
  <dcterms:created xsi:type="dcterms:W3CDTF">2011-11-21T09:34:14Z</dcterms:created>
  <dcterms:modified xsi:type="dcterms:W3CDTF">2025-10-15T08:57:07Z</dcterms:modified>
</cp:coreProperties>
</file>