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0" r:id="rId1"/>
  </p:sldMasterIdLst>
  <p:notesMasterIdLst>
    <p:notesMasterId r:id="rId13"/>
  </p:notesMasterIdLst>
  <p:sldIdLst>
    <p:sldId id="256" r:id="rId2"/>
    <p:sldId id="258" r:id="rId3"/>
    <p:sldId id="257" r:id="rId4"/>
    <p:sldId id="263" r:id="rId5"/>
    <p:sldId id="264" r:id="rId6"/>
    <p:sldId id="266" r:id="rId7"/>
    <p:sldId id="259" r:id="rId8"/>
    <p:sldId id="260" r:id="rId9"/>
    <p:sldId id="261" r:id="rId10"/>
    <p:sldId id="262" r:id="rId11"/>
    <p:sldId id="26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a:srgbClr val="F1F1F1"/>
    <a:srgbClr val="F5F5F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A0F1256-D955-33DE-0CDB-7ECBFCCCA90A}" v="6" dt="2025-04-27T16:43:01.797"/>
    <p1510:client id="{D29B13B1-0274-05DC-D320-28443CEF6FB9}" v="2" dt="2025-04-27T23:55:45.32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mela Russell-Turner (2306919)" userId="S::2306919@student.uwtsd.ac.uk::55e291a2-2689-487e-8d93-83d489f9bbd7" providerId="AD" clId="Web-{3FEDE898-5779-7A78-0910-292AF094ADF7}"/>
    <pc:docChg chg="modSld">
      <pc:chgData name="Pamela Russell-Turner (2306919)" userId="S::2306919@student.uwtsd.ac.uk::55e291a2-2689-487e-8d93-83d489f9bbd7" providerId="AD" clId="Web-{3FEDE898-5779-7A78-0910-292AF094ADF7}" dt="2025-04-20T18:24:25.436" v="24" actId="20577"/>
      <pc:docMkLst>
        <pc:docMk/>
      </pc:docMkLst>
      <pc:sldChg chg="modSp">
        <pc:chgData name="Pamela Russell-Turner (2306919)" userId="S::2306919@student.uwtsd.ac.uk::55e291a2-2689-487e-8d93-83d489f9bbd7" providerId="AD" clId="Web-{3FEDE898-5779-7A78-0910-292AF094ADF7}" dt="2025-04-20T18:24:25.436" v="24" actId="20577"/>
        <pc:sldMkLst>
          <pc:docMk/>
          <pc:sldMk cId="3982865486" sldId="258"/>
        </pc:sldMkLst>
        <pc:spChg chg="mod">
          <ac:chgData name="Pamela Russell-Turner (2306919)" userId="S::2306919@student.uwtsd.ac.uk::55e291a2-2689-487e-8d93-83d489f9bbd7" providerId="AD" clId="Web-{3FEDE898-5779-7A78-0910-292AF094ADF7}" dt="2025-04-20T18:24:25.436" v="24" actId="20577"/>
          <ac:spMkLst>
            <pc:docMk/>
            <pc:sldMk cId="3982865486" sldId="258"/>
            <ac:spMk id="3" creationId="{8D2C189E-AF71-ABAF-4BC0-067FCB46A64C}"/>
          </ac:spMkLst>
        </pc:spChg>
      </pc:sldChg>
    </pc:docChg>
  </pc:docChgLst>
  <pc:docChgLst>
    <pc:chgData name="Pamela Russell-Turner (2306919)" userId="S::2306919@student.uwtsd.ac.uk::55e291a2-2689-487e-8d93-83d489f9bbd7" providerId="AD" clId="Web-{C6684F40-2545-AF45-2CED-B988E111988E}"/>
    <pc:docChg chg="modSld">
      <pc:chgData name="Pamela Russell-Turner (2306919)" userId="S::2306919@student.uwtsd.ac.uk::55e291a2-2689-487e-8d93-83d489f9bbd7" providerId="AD" clId="Web-{C6684F40-2545-AF45-2CED-B988E111988E}" dt="2025-04-24T18:51:39.432" v="2" actId="20577"/>
      <pc:docMkLst>
        <pc:docMk/>
      </pc:docMkLst>
      <pc:sldChg chg="modSp">
        <pc:chgData name="Pamela Russell-Turner (2306919)" userId="S::2306919@student.uwtsd.ac.uk::55e291a2-2689-487e-8d93-83d489f9bbd7" providerId="AD" clId="Web-{C6684F40-2545-AF45-2CED-B988E111988E}" dt="2025-04-24T18:51:39.432" v="2" actId="20577"/>
        <pc:sldMkLst>
          <pc:docMk/>
          <pc:sldMk cId="1413960904" sldId="264"/>
        </pc:sldMkLst>
        <pc:spChg chg="mod">
          <ac:chgData name="Pamela Russell-Turner (2306919)" userId="S::2306919@student.uwtsd.ac.uk::55e291a2-2689-487e-8d93-83d489f9bbd7" providerId="AD" clId="Web-{C6684F40-2545-AF45-2CED-B988E111988E}" dt="2025-04-24T18:51:39.432" v="2" actId="20577"/>
          <ac:spMkLst>
            <pc:docMk/>
            <pc:sldMk cId="1413960904" sldId="264"/>
            <ac:spMk id="3" creationId="{52884458-4BC1-E460-FEB4-A060D06C144B}"/>
          </ac:spMkLst>
        </pc:spChg>
      </pc:sldChg>
    </pc:docChg>
  </pc:docChgLst>
  <pc:docChgLst>
    <pc:chgData name="Daniels Rainiks (2303951)" userId="S::2303951@student.uwtsd.ac.uk::70bfa2e4-19b8-4a00-88b7-8a96c0262e6d" providerId="AD" clId="Web-{072F863D-7CD8-3BB5-CC47-8E98F69A9B50}"/>
    <pc:docChg chg="addSld modSld">
      <pc:chgData name="Daniels Rainiks (2303951)" userId="S::2303951@student.uwtsd.ac.uk::70bfa2e4-19b8-4a00-88b7-8a96c0262e6d" providerId="AD" clId="Web-{072F863D-7CD8-3BB5-CC47-8E98F69A9B50}" dt="2025-04-24T16:02:48.794" v="228" actId="20577"/>
      <pc:docMkLst>
        <pc:docMk/>
      </pc:docMkLst>
      <pc:sldChg chg="modSp">
        <pc:chgData name="Daniels Rainiks (2303951)" userId="S::2303951@student.uwtsd.ac.uk::70bfa2e4-19b8-4a00-88b7-8a96c0262e6d" providerId="AD" clId="Web-{072F863D-7CD8-3BB5-CC47-8E98F69A9B50}" dt="2025-04-24T14:46:16.211" v="43" actId="20577"/>
        <pc:sldMkLst>
          <pc:docMk/>
          <pc:sldMk cId="750143246" sldId="257"/>
        </pc:sldMkLst>
        <pc:spChg chg="mod">
          <ac:chgData name="Daniels Rainiks (2303951)" userId="S::2303951@student.uwtsd.ac.uk::70bfa2e4-19b8-4a00-88b7-8a96c0262e6d" providerId="AD" clId="Web-{072F863D-7CD8-3BB5-CC47-8E98F69A9B50}" dt="2025-04-24T14:46:16.211" v="43" actId="20577"/>
          <ac:spMkLst>
            <pc:docMk/>
            <pc:sldMk cId="750143246" sldId="257"/>
            <ac:spMk id="2" creationId="{98378320-37AA-1A4F-15D4-9ED0EE9C9B1F}"/>
          </ac:spMkLst>
        </pc:spChg>
      </pc:sldChg>
      <pc:sldChg chg="delSp modSp">
        <pc:chgData name="Daniels Rainiks (2303951)" userId="S::2303951@student.uwtsd.ac.uk::70bfa2e4-19b8-4a00-88b7-8a96c0262e6d" providerId="AD" clId="Web-{072F863D-7CD8-3BB5-CC47-8E98F69A9B50}" dt="2025-04-24T15:54:21.875" v="218" actId="20577"/>
        <pc:sldMkLst>
          <pc:docMk/>
          <pc:sldMk cId="3982865486" sldId="258"/>
        </pc:sldMkLst>
        <pc:spChg chg="mod">
          <ac:chgData name="Daniels Rainiks (2303951)" userId="S::2303951@student.uwtsd.ac.uk::70bfa2e4-19b8-4a00-88b7-8a96c0262e6d" providerId="AD" clId="Web-{072F863D-7CD8-3BB5-CC47-8E98F69A9B50}" dt="2025-04-24T15:54:21.875" v="218" actId="20577"/>
          <ac:spMkLst>
            <pc:docMk/>
            <pc:sldMk cId="3982865486" sldId="258"/>
            <ac:spMk id="2" creationId="{90FC617F-8722-EEAD-8562-165A75BBC29B}"/>
          </ac:spMkLst>
        </pc:spChg>
        <pc:spChg chg="mod">
          <ac:chgData name="Daniels Rainiks (2303951)" userId="S::2303951@student.uwtsd.ac.uk::70bfa2e4-19b8-4a00-88b7-8a96c0262e6d" providerId="AD" clId="Web-{072F863D-7CD8-3BB5-CC47-8E98F69A9B50}" dt="2025-04-24T15:54:07.281" v="212" actId="20577"/>
          <ac:spMkLst>
            <pc:docMk/>
            <pc:sldMk cId="3982865486" sldId="258"/>
            <ac:spMk id="3" creationId="{8D2C189E-AF71-ABAF-4BC0-067FCB46A64C}"/>
          </ac:spMkLst>
        </pc:spChg>
        <pc:spChg chg="del mod">
          <ac:chgData name="Daniels Rainiks (2303951)" userId="S::2303951@student.uwtsd.ac.uk::70bfa2e4-19b8-4a00-88b7-8a96c0262e6d" providerId="AD" clId="Web-{072F863D-7CD8-3BB5-CC47-8E98F69A9B50}" dt="2025-04-24T15:53:56.702" v="209"/>
          <ac:spMkLst>
            <pc:docMk/>
            <pc:sldMk cId="3982865486" sldId="258"/>
            <ac:spMk id="4" creationId="{DA989A43-CEDC-A5CB-F022-080653A21284}"/>
          </ac:spMkLst>
        </pc:spChg>
      </pc:sldChg>
      <pc:sldChg chg="modSp">
        <pc:chgData name="Daniels Rainiks (2303951)" userId="S::2303951@student.uwtsd.ac.uk::70bfa2e4-19b8-4a00-88b7-8a96c0262e6d" providerId="AD" clId="Web-{072F863D-7CD8-3BB5-CC47-8E98F69A9B50}" dt="2025-04-24T14:42:26.236" v="24" actId="20577"/>
        <pc:sldMkLst>
          <pc:docMk/>
          <pc:sldMk cId="753818155" sldId="259"/>
        </pc:sldMkLst>
        <pc:spChg chg="mod">
          <ac:chgData name="Daniels Rainiks (2303951)" userId="S::2303951@student.uwtsd.ac.uk::70bfa2e4-19b8-4a00-88b7-8a96c0262e6d" providerId="AD" clId="Web-{072F863D-7CD8-3BB5-CC47-8E98F69A9B50}" dt="2025-04-24T14:42:26.236" v="24" actId="20577"/>
          <ac:spMkLst>
            <pc:docMk/>
            <pc:sldMk cId="753818155" sldId="259"/>
            <ac:spMk id="2" creationId="{8AD17FE7-7652-CE49-CE07-1712DFABED8D}"/>
          </ac:spMkLst>
        </pc:spChg>
      </pc:sldChg>
      <pc:sldChg chg="modSp">
        <pc:chgData name="Daniels Rainiks (2303951)" userId="S::2303951@student.uwtsd.ac.uk::70bfa2e4-19b8-4a00-88b7-8a96c0262e6d" providerId="AD" clId="Web-{072F863D-7CD8-3BB5-CC47-8E98F69A9B50}" dt="2025-04-24T16:02:48.794" v="228" actId="20577"/>
        <pc:sldMkLst>
          <pc:docMk/>
          <pc:sldMk cId="3487982672" sldId="260"/>
        </pc:sldMkLst>
        <pc:spChg chg="mod">
          <ac:chgData name="Daniels Rainiks (2303951)" userId="S::2303951@student.uwtsd.ac.uk::70bfa2e4-19b8-4a00-88b7-8a96c0262e6d" providerId="AD" clId="Web-{072F863D-7CD8-3BB5-CC47-8E98F69A9B50}" dt="2025-04-24T16:02:48.794" v="228" actId="20577"/>
          <ac:spMkLst>
            <pc:docMk/>
            <pc:sldMk cId="3487982672" sldId="260"/>
            <ac:spMk id="2" creationId="{FEA30B6B-201C-5FC2-BFA5-3A6F7C33E2DF}"/>
          </ac:spMkLst>
        </pc:spChg>
        <pc:spChg chg="mod">
          <ac:chgData name="Daniels Rainiks (2303951)" userId="S::2303951@student.uwtsd.ac.uk::70bfa2e4-19b8-4a00-88b7-8a96c0262e6d" providerId="AD" clId="Web-{072F863D-7CD8-3BB5-CC47-8E98F69A9B50}" dt="2025-04-24T16:02:15.777" v="223" actId="20577"/>
          <ac:spMkLst>
            <pc:docMk/>
            <pc:sldMk cId="3487982672" sldId="260"/>
            <ac:spMk id="3" creationId="{8DEBEF7A-AC23-C4FD-7905-D11A0F63759B}"/>
          </ac:spMkLst>
        </pc:spChg>
      </pc:sldChg>
      <pc:sldChg chg="addSp delSp modSp">
        <pc:chgData name="Daniels Rainiks (2303951)" userId="S::2303951@student.uwtsd.ac.uk::70bfa2e4-19b8-4a00-88b7-8a96c0262e6d" providerId="AD" clId="Web-{072F863D-7CD8-3BB5-CC47-8E98F69A9B50}" dt="2025-04-24T15:52:03.090" v="203" actId="1076"/>
        <pc:sldMkLst>
          <pc:docMk/>
          <pc:sldMk cId="551734982" sldId="261"/>
        </pc:sldMkLst>
        <pc:spChg chg="mod">
          <ac:chgData name="Daniels Rainiks (2303951)" userId="S::2303951@student.uwtsd.ac.uk::70bfa2e4-19b8-4a00-88b7-8a96c0262e6d" providerId="AD" clId="Web-{072F863D-7CD8-3BB5-CC47-8E98F69A9B50}" dt="2025-04-24T15:52:03.090" v="203" actId="1076"/>
          <ac:spMkLst>
            <pc:docMk/>
            <pc:sldMk cId="551734982" sldId="261"/>
            <ac:spMk id="2" creationId="{F7404F78-F3C4-A063-F307-5B336ECBE836}"/>
          </ac:spMkLst>
        </pc:spChg>
        <pc:spChg chg="del">
          <ac:chgData name="Daniels Rainiks (2303951)" userId="S::2303951@student.uwtsd.ac.uk::70bfa2e4-19b8-4a00-88b7-8a96c0262e6d" providerId="AD" clId="Web-{072F863D-7CD8-3BB5-CC47-8E98F69A9B50}" dt="2025-04-24T15:50:24.775" v="188"/>
          <ac:spMkLst>
            <pc:docMk/>
            <pc:sldMk cId="551734982" sldId="261"/>
            <ac:spMk id="3" creationId="{B137C2F3-1E06-D948-CADE-386ECF96F945}"/>
          </ac:spMkLst>
        </pc:spChg>
        <pc:picChg chg="add mod">
          <ac:chgData name="Daniels Rainiks (2303951)" userId="S::2303951@student.uwtsd.ac.uk::70bfa2e4-19b8-4a00-88b7-8a96c0262e6d" providerId="AD" clId="Web-{072F863D-7CD8-3BB5-CC47-8E98F69A9B50}" dt="2025-04-24T15:51:10.120" v="191" actId="1076"/>
          <ac:picMkLst>
            <pc:docMk/>
            <pc:sldMk cId="551734982" sldId="261"/>
            <ac:picMk id="4" creationId="{CC675764-71F3-FEB7-DA04-7E1C711AB235}"/>
          </ac:picMkLst>
        </pc:picChg>
      </pc:sldChg>
      <pc:sldChg chg="modSp">
        <pc:chgData name="Daniels Rainiks (2303951)" userId="S::2303951@student.uwtsd.ac.uk::70bfa2e4-19b8-4a00-88b7-8a96c0262e6d" providerId="AD" clId="Web-{072F863D-7CD8-3BB5-CC47-8E98F69A9B50}" dt="2025-04-24T15:53:50.327" v="206" actId="20577"/>
        <pc:sldMkLst>
          <pc:docMk/>
          <pc:sldMk cId="4220918923" sldId="262"/>
        </pc:sldMkLst>
        <pc:spChg chg="mod">
          <ac:chgData name="Daniels Rainiks (2303951)" userId="S::2303951@student.uwtsd.ac.uk::70bfa2e4-19b8-4a00-88b7-8a96c0262e6d" providerId="AD" clId="Web-{072F863D-7CD8-3BB5-CC47-8E98F69A9B50}" dt="2025-04-24T15:53:50.327" v="206" actId="20577"/>
          <ac:spMkLst>
            <pc:docMk/>
            <pc:sldMk cId="4220918923" sldId="262"/>
            <ac:spMk id="2" creationId="{9B0558A2-CD44-418D-8E6B-B3E2D6B9E414}"/>
          </ac:spMkLst>
        </pc:spChg>
      </pc:sldChg>
      <pc:sldChg chg="addSp modSp mod setBg">
        <pc:chgData name="Daniels Rainiks (2303951)" userId="S::2303951@student.uwtsd.ac.uk::70bfa2e4-19b8-4a00-88b7-8a96c0262e6d" providerId="AD" clId="Web-{072F863D-7CD8-3BB5-CC47-8E98F69A9B50}" dt="2025-04-24T14:47:16.572" v="48" actId="1076"/>
        <pc:sldMkLst>
          <pc:docMk/>
          <pc:sldMk cId="3842122456" sldId="263"/>
        </pc:sldMkLst>
        <pc:spChg chg="mod">
          <ac:chgData name="Daniels Rainiks (2303951)" userId="S::2303951@student.uwtsd.ac.uk::70bfa2e4-19b8-4a00-88b7-8a96c0262e6d" providerId="AD" clId="Web-{072F863D-7CD8-3BB5-CC47-8E98F69A9B50}" dt="2025-04-24T14:47:08.884" v="46" actId="1076"/>
          <ac:spMkLst>
            <pc:docMk/>
            <pc:sldMk cId="3842122456" sldId="263"/>
            <ac:spMk id="2" creationId="{5E3EE0D9-7076-06FD-6FA3-62642E8B6EBC}"/>
          </ac:spMkLst>
        </pc:spChg>
        <pc:spChg chg="mod ord">
          <ac:chgData name="Daniels Rainiks (2303951)" userId="S::2303951@student.uwtsd.ac.uk::70bfa2e4-19b8-4a00-88b7-8a96c0262e6d" providerId="AD" clId="Web-{072F863D-7CD8-3BB5-CC47-8E98F69A9B50}" dt="2025-04-24T14:47:12.306" v="47" actId="1076"/>
          <ac:spMkLst>
            <pc:docMk/>
            <pc:sldMk cId="3842122456" sldId="263"/>
            <ac:spMk id="3" creationId="{880B5AA6-CC5D-B488-D789-2C5BC4C111B1}"/>
          </ac:spMkLst>
        </pc:spChg>
        <pc:spChg chg="add">
          <ac:chgData name="Daniels Rainiks (2303951)" userId="S::2303951@student.uwtsd.ac.uk::70bfa2e4-19b8-4a00-88b7-8a96c0262e6d" providerId="AD" clId="Web-{072F863D-7CD8-3BB5-CC47-8E98F69A9B50}" dt="2025-04-24T14:41:12.203" v="12"/>
          <ac:spMkLst>
            <pc:docMk/>
            <pc:sldMk cId="3842122456" sldId="263"/>
            <ac:spMk id="9" creationId="{09F1E851-CD33-4DE3-B862-1D439E2BB568}"/>
          </ac:spMkLst>
        </pc:spChg>
        <pc:picChg chg="add mod">
          <ac:chgData name="Daniels Rainiks (2303951)" userId="S::2303951@student.uwtsd.ac.uk::70bfa2e4-19b8-4a00-88b7-8a96c0262e6d" providerId="AD" clId="Web-{072F863D-7CD8-3BB5-CC47-8E98F69A9B50}" dt="2025-04-24T14:47:16.572" v="48" actId="1076"/>
          <ac:picMkLst>
            <pc:docMk/>
            <pc:sldMk cId="3842122456" sldId="263"/>
            <ac:picMk id="4" creationId="{3E1B9965-ABEB-0C6F-94B4-70DEF5861E13}"/>
          </ac:picMkLst>
        </pc:picChg>
      </pc:sldChg>
      <pc:sldChg chg="addSp modSp new mod setBg">
        <pc:chgData name="Daniels Rainiks (2303951)" userId="S::2303951@student.uwtsd.ac.uk::70bfa2e4-19b8-4a00-88b7-8a96c0262e6d" providerId="AD" clId="Web-{072F863D-7CD8-3BB5-CC47-8E98F69A9B50}" dt="2025-04-24T15:03:47.799" v="181" actId="1076"/>
        <pc:sldMkLst>
          <pc:docMk/>
          <pc:sldMk cId="1413960904" sldId="264"/>
        </pc:sldMkLst>
        <pc:spChg chg="mod">
          <ac:chgData name="Daniels Rainiks (2303951)" userId="S::2303951@student.uwtsd.ac.uk::70bfa2e4-19b8-4a00-88b7-8a96c0262e6d" providerId="AD" clId="Web-{072F863D-7CD8-3BB5-CC47-8E98F69A9B50}" dt="2025-04-24T15:03:27.564" v="174" actId="1076"/>
          <ac:spMkLst>
            <pc:docMk/>
            <pc:sldMk cId="1413960904" sldId="264"/>
            <ac:spMk id="2" creationId="{3AB1F1E8-4F47-7487-D0FE-D16DC5B373D1}"/>
          </ac:spMkLst>
        </pc:spChg>
        <pc:spChg chg="mod">
          <ac:chgData name="Daniels Rainiks (2303951)" userId="S::2303951@student.uwtsd.ac.uk::70bfa2e4-19b8-4a00-88b7-8a96c0262e6d" providerId="AD" clId="Web-{072F863D-7CD8-3BB5-CC47-8E98F69A9B50}" dt="2025-04-24T15:03:47.799" v="181" actId="1076"/>
          <ac:spMkLst>
            <pc:docMk/>
            <pc:sldMk cId="1413960904" sldId="264"/>
            <ac:spMk id="3" creationId="{52884458-4BC1-E460-FEB4-A060D06C144B}"/>
          </ac:spMkLst>
        </pc:spChg>
        <pc:spChg chg="add">
          <ac:chgData name="Daniels Rainiks (2303951)" userId="S::2303951@student.uwtsd.ac.uk::70bfa2e4-19b8-4a00-88b7-8a96c0262e6d" providerId="AD" clId="Web-{072F863D-7CD8-3BB5-CC47-8E98F69A9B50}" dt="2025-04-24T15:02:45.298" v="164"/>
          <ac:spMkLst>
            <pc:docMk/>
            <pc:sldMk cId="1413960904" sldId="264"/>
            <ac:spMk id="9" creationId="{D7F35258-C290-422B-86B5-4FD73A97D515}"/>
          </ac:spMkLst>
        </pc:spChg>
        <pc:picChg chg="add mod ord">
          <ac:chgData name="Daniels Rainiks (2303951)" userId="S::2303951@student.uwtsd.ac.uk::70bfa2e4-19b8-4a00-88b7-8a96c0262e6d" providerId="AD" clId="Web-{072F863D-7CD8-3BB5-CC47-8E98F69A9B50}" dt="2025-04-24T15:02:45.298" v="164"/>
          <ac:picMkLst>
            <pc:docMk/>
            <pc:sldMk cId="1413960904" sldId="264"/>
            <ac:picMk id="4" creationId="{4FDF4630-A300-DC53-0CF9-76B9A831BECC}"/>
          </ac:picMkLst>
        </pc:picChg>
      </pc:sldChg>
    </pc:docChg>
  </pc:docChgLst>
  <pc:docChgLst>
    <pc:chgData name="Jon Frise (2404228)" userId="S::2404228@student.uwtsd.ac.uk::8d9efa51-7427-490d-b780-0d576c14c43e" providerId="AD" clId="Web-{3652027A-0ED9-29F6-F3B7-8391CCDEA901}"/>
    <pc:docChg chg="modSld">
      <pc:chgData name="Jon Frise (2404228)" userId="S::2404228@student.uwtsd.ac.uk::8d9efa51-7427-490d-b780-0d576c14c43e" providerId="AD" clId="Web-{3652027A-0ED9-29F6-F3B7-8391CCDEA901}" dt="2025-04-24T17:51:28.213" v="11" actId="1076"/>
      <pc:docMkLst>
        <pc:docMk/>
      </pc:docMkLst>
      <pc:sldChg chg="modSp">
        <pc:chgData name="Jon Frise (2404228)" userId="S::2404228@student.uwtsd.ac.uk::8d9efa51-7427-490d-b780-0d576c14c43e" providerId="AD" clId="Web-{3652027A-0ED9-29F6-F3B7-8391CCDEA901}" dt="2025-04-24T17:51:28.213" v="11" actId="1076"/>
        <pc:sldMkLst>
          <pc:docMk/>
          <pc:sldMk cId="3842122456" sldId="263"/>
        </pc:sldMkLst>
        <pc:spChg chg="mod">
          <ac:chgData name="Jon Frise (2404228)" userId="S::2404228@student.uwtsd.ac.uk::8d9efa51-7427-490d-b780-0d576c14c43e" providerId="AD" clId="Web-{3652027A-0ED9-29F6-F3B7-8391CCDEA901}" dt="2025-04-24T17:51:28.213" v="11" actId="1076"/>
          <ac:spMkLst>
            <pc:docMk/>
            <pc:sldMk cId="3842122456" sldId="263"/>
            <ac:spMk id="3" creationId="{880B5AA6-CC5D-B488-D789-2C5BC4C111B1}"/>
          </ac:spMkLst>
        </pc:spChg>
        <pc:picChg chg="mod">
          <ac:chgData name="Jon Frise (2404228)" userId="S::2404228@student.uwtsd.ac.uk::8d9efa51-7427-490d-b780-0d576c14c43e" providerId="AD" clId="Web-{3652027A-0ED9-29F6-F3B7-8391CCDEA901}" dt="2025-04-24T17:50:55.478" v="0" actId="1076"/>
          <ac:picMkLst>
            <pc:docMk/>
            <pc:sldMk cId="3842122456" sldId="263"/>
            <ac:picMk id="4" creationId="{3E1B9965-ABEB-0C6F-94B4-70DEF5861E13}"/>
          </ac:picMkLst>
        </pc:picChg>
      </pc:sldChg>
    </pc:docChg>
  </pc:docChgLst>
  <pc:docChgLst>
    <pc:chgData name="Daniels Rainiks (2303951)" userId="S::2303951@student.uwtsd.ac.uk::70bfa2e4-19b8-4a00-88b7-8a96c0262e6d" providerId="AD" clId="Web-{D29B13B1-0274-05DC-D320-28443CEF6FB9}"/>
    <pc:docChg chg="modSld">
      <pc:chgData name="Daniels Rainiks (2303951)" userId="S::2303951@student.uwtsd.ac.uk::70bfa2e4-19b8-4a00-88b7-8a96c0262e6d" providerId="AD" clId="Web-{D29B13B1-0274-05DC-D320-28443CEF6FB9}" dt="2025-04-27T23:55:45.329" v="1" actId="20577"/>
      <pc:docMkLst>
        <pc:docMk/>
      </pc:docMkLst>
      <pc:sldChg chg="modSp">
        <pc:chgData name="Daniels Rainiks (2303951)" userId="S::2303951@student.uwtsd.ac.uk::70bfa2e4-19b8-4a00-88b7-8a96c0262e6d" providerId="AD" clId="Web-{D29B13B1-0274-05DC-D320-28443CEF6FB9}" dt="2025-04-27T23:55:45.329" v="1" actId="20577"/>
        <pc:sldMkLst>
          <pc:docMk/>
          <pc:sldMk cId="3982865486" sldId="258"/>
        </pc:sldMkLst>
        <pc:spChg chg="mod">
          <ac:chgData name="Daniels Rainiks (2303951)" userId="S::2303951@student.uwtsd.ac.uk::70bfa2e4-19b8-4a00-88b7-8a96c0262e6d" providerId="AD" clId="Web-{D29B13B1-0274-05DC-D320-28443CEF6FB9}" dt="2025-04-27T23:55:45.329" v="1" actId="20577"/>
          <ac:spMkLst>
            <pc:docMk/>
            <pc:sldMk cId="3982865486" sldId="258"/>
            <ac:spMk id="3" creationId="{8D2C189E-AF71-ABAF-4BC0-067FCB46A64C}"/>
          </ac:spMkLst>
        </pc:spChg>
      </pc:sldChg>
    </pc:docChg>
  </pc:docChgLst>
  <pc:docChgLst>
    <pc:chgData name="Daniels Rainiks (2303951)" userId="S::2303951@student.uwtsd.ac.uk::70bfa2e4-19b8-4a00-88b7-8a96c0262e6d" providerId="AD" clId="Web-{F62BFDB0-4B5A-ED78-7BD1-2E5577E29585}"/>
    <pc:docChg chg="modSld">
      <pc:chgData name="Daniels Rainiks (2303951)" userId="S::2303951@student.uwtsd.ac.uk::70bfa2e4-19b8-4a00-88b7-8a96c0262e6d" providerId="AD" clId="Web-{F62BFDB0-4B5A-ED78-7BD1-2E5577E29585}" dt="2025-04-23T22:33:38.457" v="25" actId="1076"/>
      <pc:docMkLst>
        <pc:docMk/>
      </pc:docMkLst>
      <pc:sldChg chg="modSp">
        <pc:chgData name="Daniels Rainiks (2303951)" userId="S::2303951@student.uwtsd.ac.uk::70bfa2e4-19b8-4a00-88b7-8a96c0262e6d" providerId="AD" clId="Web-{F62BFDB0-4B5A-ED78-7BD1-2E5577E29585}" dt="2025-04-23T22:02:56.917" v="3" actId="20577"/>
        <pc:sldMkLst>
          <pc:docMk/>
          <pc:sldMk cId="3982865486" sldId="258"/>
        </pc:sldMkLst>
        <pc:spChg chg="mod">
          <ac:chgData name="Daniels Rainiks (2303951)" userId="S::2303951@student.uwtsd.ac.uk::70bfa2e4-19b8-4a00-88b7-8a96c0262e6d" providerId="AD" clId="Web-{F62BFDB0-4B5A-ED78-7BD1-2E5577E29585}" dt="2025-04-23T22:02:56.917" v="3" actId="20577"/>
          <ac:spMkLst>
            <pc:docMk/>
            <pc:sldMk cId="3982865486" sldId="258"/>
            <ac:spMk id="3" creationId="{8D2C189E-AF71-ABAF-4BC0-067FCB46A64C}"/>
          </ac:spMkLst>
        </pc:spChg>
      </pc:sldChg>
      <pc:sldChg chg="addSp modSp">
        <pc:chgData name="Daniels Rainiks (2303951)" userId="S::2303951@student.uwtsd.ac.uk::70bfa2e4-19b8-4a00-88b7-8a96c0262e6d" providerId="AD" clId="Web-{F62BFDB0-4B5A-ED78-7BD1-2E5577E29585}" dt="2025-04-23T22:33:38.457" v="25" actId="1076"/>
        <pc:sldMkLst>
          <pc:docMk/>
          <pc:sldMk cId="753818155" sldId="259"/>
        </pc:sldMkLst>
        <pc:picChg chg="add mod">
          <ac:chgData name="Daniels Rainiks (2303951)" userId="S::2303951@student.uwtsd.ac.uk::70bfa2e4-19b8-4a00-88b7-8a96c0262e6d" providerId="AD" clId="Web-{F62BFDB0-4B5A-ED78-7BD1-2E5577E29585}" dt="2025-04-23T22:33:38.457" v="25" actId="1076"/>
          <ac:picMkLst>
            <pc:docMk/>
            <pc:sldMk cId="753818155" sldId="259"/>
            <ac:picMk id="4" creationId="{0519BE2D-27E0-A9B6-65B9-B329F354917C}"/>
          </ac:picMkLst>
        </pc:picChg>
      </pc:sldChg>
      <pc:sldChg chg="addSp delSp modSp">
        <pc:chgData name="Daniels Rainiks (2303951)" userId="S::2303951@student.uwtsd.ac.uk::70bfa2e4-19b8-4a00-88b7-8a96c0262e6d" providerId="AD" clId="Web-{F62BFDB0-4B5A-ED78-7BD1-2E5577E29585}" dt="2025-04-23T22:31:46.077" v="20" actId="1076"/>
        <pc:sldMkLst>
          <pc:docMk/>
          <pc:sldMk cId="4220918923" sldId="262"/>
        </pc:sldMkLst>
        <pc:spChg chg="mod">
          <ac:chgData name="Daniels Rainiks (2303951)" userId="S::2303951@student.uwtsd.ac.uk::70bfa2e4-19b8-4a00-88b7-8a96c0262e6d" providerId="AD" clId="Web-{F62BFDB0-4B5A-ED78-7BD1-2E5577E29585}" dt="2025-04-23T22:31:46.077" v="20" actId="1076"/>
          <ac:spMkLst>
            <pc:docMk/>
            <pc:sldMk cId="4220918923" sldId="262"/>
            <ac:spMk id="2" creationId="{9B0558A2-CD44-418D-8E6B-B3E2D6B9E414}"/>
          </ac:spMkLst>
        </pc:spChg>
        <pc:spChg chg="del">
          <ac:chgData name="Daniels Rainiks (2303951)" userId="S::2303951@student.uwtsd.ac.uk::70bfa2e4-19b8-4a00-88b7-8a96c0262e6d" providerId="AD" clId="Web-{F62BFDB0-4B5A-ED78-7BD1-2E5577E29585}" dt="2025-04-23T22:30:09.542" v="4"/>
          <ac:spMkLst>
            <pc:docMk/>
            <pc:sldMk cId="4220918923" sldId="262"/>
            <ac:spMk id="3" creationId="{994AEF61-D957-0AAB-84EA-0A0B8DE471FA}"/>
          </ac:spMkLst>
        </pc:spChg>
        <pc:spChg chg="add del mod">
          <ac:chgData name="Daniels Rainiks (2303951)" userId="S::2303951@student.uwtsd.ac.uk::70bfa2e4-19b8-4a00-88b7-8a96c0262e6d" providerId="AD" clId="Web-{F62BFDB0-4B5A-ED78-7BD1-2E5577E29585}" dt="2025-04-23T22:31:23.014" v="14"/>
          <ac:spMkLst>
            <pc:docMk/>
            <pc:sldMk cId="4220918923" sldId="262"/>
            <ac:spMk id="4" creationId="{A73E17C8-E505-014C-5F1B-C0FB393C8659}"/>
          </ac:spMkLst>
        </pc:spChg>
        <pc:picChg chg="add mod">
          <ac:chgData name="Daniels Rainiks (2303951)" userId="S::2303951@student.uwtsd.ac.uk::70bfa2e4-19b8-4a00-88b7-8a96c0262e6d" providerId="AD" clId="Web-{F62BFDB0-4B5A-ED78-7BD1-2E5577E29585}" dt="2025-04-23T22:31:33.436" v="17" actId="1076"/>
          <ac:picMkLst>
            <pc:docMk/>
            <pc:sldMk cId="4220918923" sldId="262"/>
            <ac:picMk id="5" creationId="{1CF6A4D6-BE83-458C-3F1D-34922711D408}"/>
          </ac:picMkLst>
        </pc:picChg>
      </pc:sldChg>
    </pc:docChg>
  </pc:docChgLst>
  <pc:docChgLst>
    <pc:chgData name="Daniels Rainiks (2303951)" userId="S::2303951@student.uwtsd.ac.uk::70bfa2e4-19b8-4a00-88b7-8a96c0262e6d" providerId="AD" clId="Web-{38CB9C32-4967-8BF8-2417-35B5D0025A76}"/>
    <pc:docChg chg="addSld delSld modSld addMainMaster delMainMaster">
      <pc:chgData name="Daniels Rainiks (2303951)" userId="S::2303951@student.uwtsd.ac.uk::70bfa2e4-19b8-4a00-88b7-8a96c0262e6d" providerId="AD" clId="Web-{38CB9C32-4967-8BF8-2417-35B5D0025A76}" dt="2025-04-16T16:00:58.442" v="421" actId="1076"/>
      <pc:docMkLst>
        <pc:docMk/>
      </pc:docMkLst>
      <pc:sldChg chg="addSp modSp mod setBg modClrScheme chgLayout">
        <pc:chgData name="Daniels Rainiks (2303951)" userId="S::2303951@student.uwtsd.ac.uk::70bfa2e4-19b8-4a00-88b7-8a96c0262e6d" providerId="AD" clId="Web-{38CB9C32-4967-8BF8-2417-35B5D0025A76}" dt="2025-04-16T14:53:45.042" v="375" actId="1076"/>
        <pc:sldMkLst>
          <pc:docMk/>
          <pc:sldMk cId="109857222" sldId="256"/>
        </pc:sldMkLst>
        <pc:spChg chg="mod">
          <ac:chgData name="Daniels Rainiks (2303951)" userId="S::2303951@student.uwtsd.ac.uk::70bfa2e4-19b8-4a00-88b7-8a96c0262e6d" providerId="AD" clId="Web-{38CB9C32-4967-8BF8-2417-35B5D0025A76}" dt="2025-04-16T14:53:45.042" v="375" actId="1076"/>
          <ac:spMkLst>
            <pc:docMk/>
            <pc:sldMk cId="109857222" sldId="256"/>
            <ac:spMk id="2" creationId="{00000000-0000-0000-0000-000000000000}"/>
          </ac:spMkLst>
        </pc:spChg>
        <pc:spChg chg="mod">
          <ac:chgData name="Daniels Rainiks (2303951)" userId="S::2303951@student.uwtsd.ac.uk::70bfa2e4-19b8-4a00-88b7-8a96c0262e6d" providerId="AD" clId="Web-{38CB9C32-4967-8BF8-2417-35B5D0025A76}" dt="2025-04-16T14:30:10.631" v="170" actId="1076"/>
          <ac:spMkLst>
            <pc:docMk/>
            <pc:sldMk cId="109857222" sldId="256"/>
            <ac:spMk id="3" creationId="{00000000-0000-0000-0000-000000000000}"/>
          </ac:spMkLst>
        </pc:spChg>
        <pc:spChg chg="add mod">
          <ac:chgData name="Daniels Rainiks (2303951)" userId="S::2303951@student.uwtsd.ac.uk::70bfa2e4-19b8-4a00-88b7-8a96c0262e6d" providerId="AD" clId="Web-{38CB9C32-4967-8BF8-2417-35B5D0025A76}" dt="2025-04-16T14:28:19.267" v="139" actId="1076"/>
          <ac:spMkLst>
            <pc:docMk/>
            <pc:sldMk cId="109857222" sldId="256"/>
            <ac:spMk id="6" creationId="{6817B3B6-93C4-55CE-8BF4-AB449107708B}"/>
          </ac:spMkLst>
        </pc:spChg>
        <pc:spChg chg="add">
          <ac:chgData name="Daniels Rainiks (2303951)" userId="S::2303951@student.uwtsd.ac.uk::70bfa2e4-19b8-4a00-88b7-8a96c0262e6d" providerId="AD" clId="Web-{38CB9C32-4967-8BF8-2417-35B5D0025A76}" dt="2025-04-16T14:24:02.883" v="88"/>
          <ac:spMkLst>
            <pc:docMk/>
            <pc:sldMk cId="109857222" sldId="256"/>
            <ac:spMk id="9" creationId="{D7F35258-C290-422B-86B5-4FD73A97D515}"/>
          </ac:spMkLst>
        </pc:spChg>
        <pc:picChg chg="add mod ord">
          <ac:chgData name="Daniels Rainiks (2303951)" userId="S::2303951@student.uwtsd.ac.uk::70bfa2e4-19b8-4a00-88b7-8a96c0262e6d" providerId="AD" clId="Web-{38CB9C32-4967-8BF8-2417-35B5D0025A76}" dt="2025-04-16T14:26:44.623" v="108" actId="14100"/>
          <ac:picMkLst>
            <pc:docMk/>
            <pc:sldMk cId="109857222" sldId="256"/>
            <ac:picMk id="4" creationId="{022894CF-5739-A48B-E376-3BA98DE969B3}"/>
          </ac:picMkLst>
        </pc:picChg>
      </pc:sldChg>
      <pc:sldChg chg="addSp delSp modSp new mod setBg">
        <pc:chgData name="Daniels Rainiks (2303951)" userId="S::2303951@student.uwtsd.ac.uk::70bfa2e4-19b8-4a00-88b7-8a96c0262e6d" providerId="AD" clId="Web-{38CB9C32-4967-8BF8-2417-35B5D0025A76}" dt="2025-04-16T14:53:19.588" v="369" actId="20577"/>
        <pc:sldMkLst>
          <pc:docMk/>
          <pc:sldMk cId="750143246" sldId="257"/>
        </pc:sldMkLst>
        <pc:spChg chg="mod ord">
          <ac:chgData name="Daniels Rainiks (2303951)" userId="S::2303951@student.uwtsd.ac.uk::70bfa2e4-19b8-4a00-88b7-8a96c0262e6d" providerId="AD" clId="Web-{38CB9C32-4967-8BF8-2417-35B5D0025A76}" dt="2025-04-16T14:53:19.588" v="369" actId="20577"/>
          <ac:spMkLst>
            <pc:docMk/>
            <pc:sldMk cId="750143246" sldId="257"/>
            <ac:spMk id="2" creationId="{98378320-37AA-1A4F-15D4-9ED0EE9C9B1F}"/>
          </ac:spMkLst>
        </pc:spChg>
        <pc:spChg chg="add">
          <ac:chgData name="Daniels Rainiks (2303951)" userId="S::2303951@student.uwtsd.ac.uk::70bfa2e4-19b8-4a00-88b7-8a96c0262e6d" providerId="AD" clId="Web-{38CB9C32-4967-8BF8-2417-35B5D0025A76}" dt="2025-04-16T14:36:22.347" v="246"/>
          <ac:spMkLst>
            <pc:docMk/>
            <pc:sldMk cId="750143246" sldId="257"/>
            <ac:spMk id="12" creationId="{178C5A24-0D67-4D91-A8AB-79267D9CC7A8}"/>
          </ac:spMkLst>
        </pc:spChg>
        <pc:spChg chg="add">
          <ac:chgData name="Daniels Rainiks (2303951)" userId="S::2303951@student.uwtsd.ac.uk::70bfa2e4-19b8-4a00-88b7-8a96c0262e6d" providerId="AD" clId="Web-{38CB9C32-4967-8BF8-2417-35B5D0025A76}" dt="2025-04-16T14:36:22.347" v="246"/>
          <ac:spMkLst>
            <pc:docMk/>
            <pc:sldMk cId="750143246" sldId="257"/>
            <ac:spMk id="16" creationId="{67F1335F-97CE-4842-9A57-2B6A3F459D82}"/>
          </ac:spMkLst>
        </pc:spChg>
        <pc:picChg chg="add mod ord modCrop">
          <ac:chgData name="Daniels Rainiks (2303951)" userId="S::2303951@student.uwtsd.ac.uk::70bfa2e4-19b8-4a00-88b7-8a96c0262e6d" providerId="AD" clId="Web-{38CB9C32-4967-8BF8-2417-35B5D0025A76}" dt="2025-04-16T14:36:22.347" v="246"/>
          <ac:picMkLst>
            <pc:docMk/>
            <pc:sldMk cId="750143246" sldId="257"/>
            <ac:picMk id="4" creationId="{7FE547D7-F02E-8E2E-2A29-1F050DCB1B94}"/>
          </ac:picMkLst>
        </pc:picChg>
        <pc:picChg chg="add mod ord modCrop">
          <ac:chgData name="Daniels Rainiks (2303951)" userId="S::2303951@student.uwtsd.ac.uk::70bfa2e4-19b8-4a00-88b7-8a96c0262e6d" providerId="AD" clId="Web-{38CB9C32-4967-8BF8-2417-35B5D0025A76}" dt="2025-04-16T14:36:22.347" v="246"/>
          <ac:picMkLst>
            <pc:docMk/>
            <pc:sldMk cId="750143246" sldId="257"/>
            <ac:picMk id="5" creationId="{5A381031-2A6D-63E1-D9E9-9D5EFA9A886C}"/>
          </ac:picMkLst>
        </pc:picChg>
        <pc:picChg chg="add mod ord">
          <ac:chgData name="Daniels Rainiks (2303951)" userId="S::2303951@student.uwtsd.ac.uk::70bfa2e4-19b8-4a00-88b7-8a96c0262e6d" providerId="AD" clId="Web-{38CB9C32-4967-8BF8-2417-35B5D0025A76}" dt="2025-04-16T14:36:22.347" v="246"/>
          <ac:picMkLst>
            <pc:docMk/>
            <pc:sldMk cId="750143246" sldId="257"/>
            <ac:picMk id="6" creationId="{252D0CA6-F2D9-A8CF-47B5-0D41ACA0617C}"/>
          </ac:picMkLst>
        </pc:picChg>
        <pc:picChg chg="add mod ord">
          <ac:chgData name="Daniels Rainiks (2303951)" userId="S::2303951@student.uwtsd.ac.uk::70bfa2e4-19b8-4a00-88b7-8a96c0262e6d" providerId="AD" clId="Web-{38CB9C32-4967-8BF8-2417-35B5D0025A76}" dt="2025-04-16T14:36:22.347" v="246"/>
          <ac:picMkLst>
            <pc:docMk/>
            <pc:sldMk cId="750143246" sldId="257"/>
            <ac:picMk id="7" creationId="{F7869F76-4856-C651-0E08-89A1799D7B79}"/>
          </ac:picMkLst>
        </pc:picChg>
        <pc:picChg chg="add mod">
          <ac:chgData name="Daniels Rainiks (2303951)" userId="S::2303951@student.uwtsd.ac.uk::70bfa2e4-19b8-4a00-88b7-8a96c0262e6d" providerId="AD" clId="Web-{38CB9C32-4967-8BF8-2417-35B5D0025A76}" dt="2025-04-16T14:52:46.618" v="364" actId="1076"/>
          <ac:picMkLst>
            <pc:docMk/>
            <pc:sldMk cId="750143246" sldId="257"/>
            <ac:picMk id="18" creationId="{05171416-6F3B-CF4A-4C1D-547FBB78D7F3}"/>
          </ac:picMkLst>
        </pc:picChg>
      </pc:sldChg>
      <pc:sldChg chg="modSp new">
        <pc:chgData name="Daniels Rainiks (2303951)" userId="S::2303951@student.uwtsd.ac.uk::70bfa2e4-19b8-4a00-88b7-8a96c0262e6d" providerId="AD" clId="Web-{38CB9C32-4967-8BF8-2417-35B5D0025A76}" dt="2025-04-16T14:51:49.335" v="353" actId="20577"/>
        <pc:sldMkLst>
          <pc:docMk/>
          <pc:sldMk cId="3982865486" sldId="258"/>
        </pc:sldMkLst>
        <pc:spChg chg="mod">
          <ac:chgData name="Daniels Rainiks (2303951)" userId="S::2303951@student.uwtsd.ac.uk::70bfa2e4-19b8-4a00-88b7-8a96c0262e6d" providerId="AD" clId="Web-{38CB9C32-4967-8BF8-2417-35B5D0025A76}" dt="2025-04-16T14:33:43.185" v="222" actId="20577"/>
          <ac:spMkLst>
            <pc:docMk/>
            <pc:sldMk cId="3982865486" sldId="258"/>
            <ac:spMk id="2" creationId="{90FC617F-8722-EEAD-8562-165A75BBC29B}"/>
          </ac:spMkLst>
        </pc:spChg>
        <pc:spChg chg="mod">
          <ac:chgData name="Daniels Rainiks (2303951)" userId="S::2303951@student.uwtsd.ac.uk::70bfa2e4-19b8-4a00-88b7-8a96c0262e6d" providerId="AD" clId="Web-{38CB9C32-4967-8BF8-2417-35B5D0025A76}" dt="2025-04-16T14:51:49.335" v="353" actId="20577"/>
          <ac:spMkLst>
            <pc:docMk/>
            <pc:sldMk cId="3982865486" sldId="258"/>
            <ac:spMk id="3" creationId="{8D2C189E-AF71-ABAF-4BC0-067FCB46A64C}"/>
          </ac:spMkLst>
        </pc:spChg>
      </pc:sldChg>
      <pc:sldChg chg="addSp delSp modSp new mod setBg">
        <pc:chgData name="Daniels Rainiks (2303951)" userId="S::2303951@student.uwtsd.ac.uk::70bfa2e4-19b8-4a00-88b7-8a96c0262e6d" providerId="AD" clId="Web-{38CB9C32-4967-8BF8-2417-35B5D0025A76}" dt="2025-04-16T16:00:58.442" v="421" actId="1076"/>
        <pc:sldMkLst>
          <pc:docMk/>
          <pc:sldMk cId="753818155" sldId="259"/>
        </pc:sldMkLst>
        <pc:spChg chg="mod">
          <ac:chgData name="Daniels Rainiks (2303951)" userId="S::2303951@student.uwtsd.ac.uk::70bfa2e4-19b8-4a00-88b7-8a96c0262e6d" providerId="AD" clId="Web-{38CB9C32-4967-8BF8-2417-35B5D0025A76}" dt="2025-04-16T16:00:58.442" v="421" actId="1076"/>
          <ac:spMkLst>
            <pc:docMk/>
            <pc:sldMk cId="753818155" sldId="259"/>
            <ac:spMk id="2" creationId="{8AD17FE7-7652-CE49-CE07-1712DFABED8D}"/>
          </ac:spMkLst>
        </pc:spChg>
      </pc:sldChg>
      <pc:sldChg chg="modSp new">
        <pc:chgData name="Daniels Rainiks (2303951)" userId="S::2303951@student.uwtsd.ac.uk::70bfa2e4-19b8-4a00-88b7-8a96c0262e6d" providerId="AD" clId="Web-{38CB9C32-4967-8BF8-2417-35B5D0025A76}" dt="2025-04-16T14:57:50.520" v="396" actId="20577"/>
        <pc:sldMkLst>
          <pc:docMk/>
          <pc:sldMk cId="3487982672" sldId="260"/>
        </pc:sldMkLst>
        <pc:spChg chg="mod">
          <ac:chgData name="Daniels Rainiks (2303951)" userId="S::2303951@student.uwtsd.ac.uk::70bfa2e4-19b8-4a00-88b7-8a96c0262e6d" providerId="AD" clId="Web-{38CB9C32-4967-8BF8-2417-35B5D0025A76}" dt="2025-04-16T14:56:47.815" v="384" actId="20577"/>
          <ac:spMkLst>
            <pc:docMk/>
            <pc:sldMk cId="3487982672" sldId="260"/>
            <ac:spMk id="2" creationId="{FEA30B6B-201C-5FC2-BFA5-3A6F7C33E2DF}"/>
          </ac:spMkLst>
        </pc:spChg>
        <pc:spChg chg="mod">
          <ac:chgData name="Daniels Rainiks (2303951)" userId="S::2303951@student.uwtsd.ac.uk::70bfa2e4-19b8-4a00-88b7-8a96c0262e6d" providerId="AD" clId="Web-{38CB9C32-4967-8BF8-2417-35B5D0025A76}" dt="2025-04-16T14:57:50.520" v="396" actId="20577"/>
          <ac:spMkLst>
            <pc:docMk/>
            <pc:sldMk cId="3487982672" sldId="260"/>
            <ac:spMk id="3" creationId="{8DEBEF7A-AC23-C4FD-7905-D11A0F63759B}"/>
          </ac:spMkLst>
        </pc:spChg>
      </pc:sldChg>
      <pc:sldChg chg="modSp new">
        <pc:chgData name="Daniels Rainiks (2303951)" userId="S::2303951@student.uwtsd.ac.uk::70bfa2e4-19b8-4a00-88b7-8a96c0262e6d" providerId="AD" clId="Web-{38CB9C32-4967-8BF8-2417-35B5D0025A76}" dt="2025-04-16T14:32:24.495" v="193" actId="20577"/>
        <pc:sldMkLst>
          <pc:docMk/>
          <pc:sldMk cId="551734982" sldId="261"/>
        </pc:sldMkLst>
        <pc:spChg chg="mod">
          <ac:chgData name="Daniels Rainiks (2303951)" userId="S::2303951@student.uwtsd.ac.uk::70bfa2e4-19b8-4a00-88b7-8a96c0262e6d" providerId="AD" clId="Web-{38CB9C32-4967-8BF8-2417-35B5D0025A76}" dt="2025-04-16T14:32:24.495" v="193" actId="20577"/>
          <ac:spMkLst>
            <pc:docMk/>
            <pc:sldMk cId="551734982" sldId="261"/>
            <ac:spMk id="2" creationId="{F7404F78-F3C4-A063-F307-5B336ECBE836}"/>
          </ac:spMkLst>
        </pc:spChg>
      </pc:sldChg>
      <pc:sldChg chg="modSp new">
        <pc:chgData name="Daniels Rainiks (2303951)" userId="S::2303951@student.uwtsd.ac.uk::70bfa2e4-19b8-4a00-88b7-8a96c0262e6d" providerId="AD" clId="Web-{38CB9C32-4967-8BF8-2417-35B5D0025A76}" dt="2025-04-16T14:32:34.120" v="206" actId="20577"/>
        <pc:sldMkLst>
          <pc:docMk/>
          <pc:sldMk cId="4220918923" sldId="262"/>
        </pc:sldMkLst>
        <pc:spChg chg="mod">
          <ac:chgData name="Daniels Rainiks (2303951)" userId="S::2303951@student.uwtsd.ac.uk::70bfa2e4-19b8-4a00-88b7-8a96c0262e6d" providerId="AD" clId="Web-{38CB9C32-4967-8BF8-2417-35B5D0025A76}" dt="2025-04-16T14:32:34.120" v="206" actId="20577"/>
          <ac:spMkLst>
            <pc:docMk/>
            <pc:sldMk cId="4220918923" sldId="262"/>
            <ac:spMk id="2" creationId="{9B0558A2-CD44-418D-8E6B-B3E2D6B9E414}"/>
          </ac:spMkLst>
        </pc:spChg>
      </pc:sldChg>
      <pc:sldChg chg="new del">
        <pc:chgData name="Daniels Rainiks (2303951)" userId="S::2303951@student.uwtsd.ac.uk::70bfa2e4-19b8-4a00-88b7-8a96c0262e6d" providerId="AD" clId="Web-{38CB9C32-4967-8BF8-2417-35B5D0025A76}" dt="2025-04-16T14:33:21.872" v="208"/>
        <pc:sldMkLst>
          <pc:docMk/>
          <pc:sldMk cId="1191495574" sldId="263"/>
        </pc:sldMkLst>
      </pc:sldChg>
      <pc:sldChg chg="modSp new">
        <pc:chgData name="Daniels Rainiks (2303951)" userId="S::2303951@student.uwtsd.ac.uk::70bfa2e4-19b8-4a00-88b7-8a96c0262e6d" providerId="AD" clId="Web-{38CB9C32-4967-8BF8-2417-35B5D0025A76}" dt="2025-04-16T15:00:18.510" v="405" actId="20577"/>
        <pc:sldMkLst>
          <pc:docMk/>
          <pc:sldMk cId="3842122456" sldId="263"/>
        </pc:sldMkLst>
        <pc:spChg chg="mod">
          <ac:chgData name="Daniels Rainiks (2303951)" userId="S::2303951@student.uwtsd.ac.uk::70bfa2e4-19b8-4a00-88b7-8a96c0262e6d" providerId="AD" clId="Web-{38CB9C32-4967-8BF8-2417-35B5D0025A76}" dt="2025-04-16T15:00:14.963" v="404" actId="20577"/>
          <ac:spMkLst>
            <pc:docMk/>
            <pc:sldMk cId="3842122456" sldId="263"/>
            <ac:spMk id="2" creationId="{5E3EE0D9-7076-06FD-6FA3-62642E8B6EBC}"/>
          </ac:spMkLst>
        </pc:spChg>
        <pc:spChg chg="mod">
          <ac:chgData name="Daniels Rainiks (2303951)" userId="S::2303951@student.uwtsd.ac.uk::70bfa2e4-19b8-4a00-88b7-8a96c0262e6d" providerId="AD" clId="Web-{38CB9C32-4967-8BF8-2417-35B5D0025A76}" dt="2025-04-16T15:00:18.510" v="405" actId="20577"/>
          <ac:spMkLst>
            <pc:docMk/>
            <pc:sldMk cId="3842122456" sldId="263"/>
            <ac:spMk id="3" creationId="{880B5AA6-CC5D-B488-D789-2C5BC4C111B1}"/>
          </ac:spMkLst>
        </pc:spChg>
      </pc:sldChg>
      <pc:sldMasterChg chg="del delSldLayout">
        <pc:chgData name="Daniels Rainiks (2303951)" userId="S::2303951@student.uwtsd.ac.uk::70bfa2e4-19b8-4a00-88b7-8a96c0262e6d" providerId="AD" clId="Web-{38CB9C32-4967-8BF8-2417-35B5D0025A76}" dt="2025-04-16T14:24:02.883" v="88"/>
        <pc:sldMasterMkLst>
          <pc:docMk/>
          <pc:sldMasterMk cId="2460954070" sldId="2147483660"/>
        </pc:sldMasterMkLst>
        <pc:sldLayoutChg chg="del">
          <pc:chgData name="Daniels Rainiks (2303951)" userId="S::2303951@student.uwtsd.ac.uk::70bfa2e4-19b8-4a00-88b7-8a96c0262e6d" providerId="AD" clId="Web-{38CB9C32-4967-8BF8-2417-35B5D0025A76}" dt="2025-04-16T14:24:02.883" v="88"/>
          <pc:sldLayoutMkLst>
            <pc:docMk/>
            <pc:sldMasterMk cId="2460954070" sldId="2147483660"/>
            <pc:sldLayoutMk cId="2385387890" sldId="2147483661"/>
          </pc:sldLayoutMkLst>
        </pc:sldLayoutChg>
        <pc:sldLayoutChg chg="del">
          <pc:chgData name="Daniels Rainiks (2303951)" userId="S::2303951@student.uwtsd.ac.uk::70bfa2e4-19b8-4a00-88b7-8a96c0262e6d" providerId="AD" clId="Web-{38CB9C32-4967-8BF8-2417-35B5D0025A76}" dt="2025-04-16T14:24:02.883" v="88"/>
          <pc:sldLayoutMkLst>
            <pc:docMk/>
            <pc:sldMasterMk cId="2460954070" sldId="2147483660"/>
            <pc:sldLayoutMk cId="949138452" sldId="2147483662"/>
          </pc:sldLayoutMkLst>
        </pc:sldLayoutChg>
        <pc:sldLayoutChg chg="del">
          <pc:chgData name="Daniels Rainiks (2303951)" userId="S::2303951@student.uwtsd.ac.uk::70bfa2e4-19b8-4a00-88b7-8a96c0262e6d" providerId="AD" clId="Web-{38CB9C32-4967-8BF8-2417-35B5D0025A76}" dt="2025-04-16T14:24:02.883" v="88"/>
          <pc:sldLayoutMkLst>
            <pc:docMk/>
            <pc:sldMasterMk cId="2460954070" sldId="2147483660"/>
            <pc:sldLayoutMk cId="2591524520" sldId="2147483663"/>
          </pc:sldLayoutMkLst>
        </pc:sldLayoutChg>
        <pc:sldLayoutChg chg="del">
          <pc:chgData name="Daniels Rainiks (2303951)" userId="S::2303951@student.uwtsd.ac.uk::70bfa2e4-19b8-4a00-88b7-8a96c0262e6d" providerId="AD" clId="Web-{38CB9C32-4967-8BF8-2417-35B5D0025A76}" dt="2025-04-16T14:24:02.883" v="88"/>
          <pc:sldLayoutMkLst>
            <pc:docMk/>
            <pc:sldMasterMk cId="2460954070" sldId="2147483660"/>
            <pc:sldLayoutMk cId="1203092039" sldId="2147483664"/>
          </pc:sldLayoutMkLst>
        </pc:sldLayoutChg>
        <pc:sldLayoutChg chg="del">
          <pc:chgData name="Daniels Rainiks (2303951)" userId="S::2303951@student.uwtsd.ac.uk::70bfa2e4-19b8-4a00-88b7-8a96c0262e6d" providerId="AD" clId="Web-{38CB9C32-4967-8BF8-2417-35B5D0025A76}" dt="2025-04-16T14:24:02.883" v="88"/>
          <pc:sldLayoutMkLst>
            <pc:docMk/>
            <pc:sldMasterMk cId="2460954070" sldId="2147483660"/>
            <pc:sldLayoutMk cId="3733172339" sldId="2147483665"/>
          </pc:sldLayoutMkLst>
        </pc:sldLayoutChg>
        <pc:sldLayoutChg chg="del">
          <pc:chgData name="Daniels Rainiks (2303951)" userId="S::2303951@student.uwtsd.ac.uk::70bfa2e4-19b8-4a00-88b7-8a96c0262e6d" providerId="AD" clId="Web-{38CB9C32-4967-8BF8-2417-35B5D0025A76}" dt="2025-04-16T14:24:02.883" v="88"/>
          <pc:sldLayoutMkLst>
            <pc:docMk/>
            <pc:sldMasterMk cId="2460954070" sldId="2147483660"/>
            <pc:sldLayoutMk cId="3210312558" sldId="2147483666"/>
          </pc:sldLayoutMkLst>
        </pc:sldLayoutChg>
        <pc:sldLayoutChg chg="del">
          <pc:chgData name="Daniels Rainiks (2303951)" userId="S::2303951@student.uwtsd.ac.uk::70bfa2e4-19b8-4a00-88b7-8a96c0262e6d" providerId="AD" clId="Web-{38CB9C32-4967-8BF8-2417-35B5D0025A76}" dt="2025-04-16T14:24:02.883" v="88"/>
          <pc:sldLayoutMkLst>
            <pc:docMk/>
            <pc:sldMasterMk cId="2460954070" sldId="2147483660"/>
            <pc:sldLayoutMk cId="3146388984" sldId="2147483667"/>
          </pc:sldLayoutMkLst>
        </pc:sldLayoutChg>
        <pc:sldLayoutChg chg="del">
          <pc:chgData name="Daniels Rainiks (2303951)" userId="S::2303951@student.uwtsd.ac.uk::70bfa2e4-19b8-4a00-88b7-8a96c0262e6d" providerId="AD" clId="Web-{38CB9C32-4967-8BF8-2417-35B5D0025A76}" dt="2025-04-16T14:24:02.883" v="88"/>
          <pc:sldLayoutMkLst>
            <pc:docMk/>
            <pc:sldMasterMk cId="2460954070" sldId="2147483660"/>
            <pc:sldLayoutMk cId="3171841454" sldId="2147483668"/>
          </pc:sldLayoutMkLst>
        </pc:sldLayoutChg>
        <pc:sldLayoutChg chg="del">
          <pc:chgData name="Daniels Rainiks (2303951)" userId="S::2303951@student.uwtsd.ac.uk::70bfa2e4-19b8-4a00-88b7-8a96c0262e6d" providerId="AD" clId="Web-{38CB9C32-4967-8BF8-2417-35B5D0025A76}" dt="2025-04-16T14:24:02.883" v="88"/>
          <pc:sldLayoutMkLst>
            <pc:docMk/>
            <pc:sldMasterMk cId="2460954070" sldId="2147483660"/>
            <pc:sldLayoutMk cId="1718958274" sldId="2147483669"/>
          </pc:sldLayoutMkLst>
        </pc:sldLayoutChg>
        <pc:sldLayoutChg chg="del">
          <pc:chgData name="Daniels Rainiks (2303951)" userId="S::2303951@student.uwtsd.ac.uk::70bfa2e4-19b8-4a00-88b7-8a96c0262e6d" providerId="AD" clId="Web-{38CB9C32-4967-8BF8-2417-35B5D0025A76}" dt="2025-04-16T14:24:02.883" v="88"/>
          <pc:sldLayoutMkLst>
            <pc:docMk/>
            <pc:sldMasterMk cId="2460954070" sldId="2147483660"/>
            <pc:sldLayoutMk cId="2202905451" sldId="2147483670"/>
          </pc:sldLayoutMkLst>
        </pc:sldLayoutChg>
        <pc:sldLayoutChg chg="del">
          <pc:chgData name="Daniels Rainiks (2303951)" userId="S::2303951@student.uwtsd.ac.uk::70bfa2e4-19b8-4a00-88b7-8a96c0262e6d" providerId="AD" clId="Web-{38CB9C32-4967-8BF8-2417-35B5D0025A76}" dt="2025-04-16T14:24:02.883" v="88"/>
          <pc:sldLayoutMkLst>
            <pc:docMk/>
            <pc:sldMasterMk cId="2460954070" sldId="2147483660"/>
            <pc:sldLayoutMk cId="3479445657" sldId="2147483671"/>
          </pc:sldLayoutMkLst>
        </pc:sldLayoutChg>
      </pc:sldMasterChg>
      <pc:sldMasterChg chg="add addSldLayout">
        <pc:chgData name="Daniels Rainiks (2303951)" userId="S::2303951@student.uwtsd.ac.uk::70bfa2e4-19b8-4a00-88b7-8a96c0262e6d" providerId="AD" clId="Web-{38CB9C32-4967-8BF8-2417-35B5D0025A76}" dt="2025-04-16T14:24:02.883" v="88"/>
        <pc:sldMasterMkLst>
          <pc:docMk/>
          <pc:sldMasterMk cId="3798962005" sldId="2147483760"/>
        </pc:sldMasterMkLst>
        <pc:sldLayoutChg chg="add">
          <pc:chgData name="Daniels Rainiks (2303951)" userId="S::2303951@student.uwtsd.ac.uk::70bfa2e4-19b8-4a00-88b7-8a96c0262e6d" providerId="AD" clId="Web-{38CB9C32-4967-8BF8-2417-35B5D0025A76}" dt="2025-04-16T14:24:02.883" v="88"/>
          <pc:sldLayoutMkLst>
            <pc:docMk/>
            <pc:sldMasterMk cId="3798962005" sldId="2147483760"/>
            <pc:sldLayoutMk cId="524571689" sldId="2147483749"/>
          </pc:sldLayoutMkLst>
        </pc:sldLayoutChg>
        <pc:sldLayoutChg chg="add">
          <pc:chgData name="Daniels Rainiks (2303951)" userId="S::2303951@student.uwtsd.ac.uk::70bfa2e4-19b8-4a00-88b7-8a96c0262e6d" providerId="AD" clId="Web-{38CB9C32-4967-8BF8-2417-35B5D0025A76}" dt="2025-04-16T14:24:02.883" v="88"/>
          <pc:sldLayoutMkLst>
            <pc:docMk/>
            <pc:sldMasterMk cId="3798962005" sldId="2147483760"/>
            <pc:sldLayoutMk cId="4098705578" sldId="2147483750"/>
          </pc:sldLayoutMkLst>
        </pc:sldLayoutChg>
        <pc:sldLayoutChg chg="add">
          <pc:chgData name="Daniels Rainiks (2303951)" userId="S::2303951@student.uwtsd.ac.uk::70bfa2e4-19b8-4a00-88b7-8a96c0262e6d" providerId="AD" clId="Web-{38CB9C32-4967-8BF8-2417-35B5D0025A76}" dt="2025-04-16T14:24:02.883" v="88"/>
          <pc:sldLayoutMkLst>
            <pc:docMk/>
            <pc:sldMasterMk cId="3798962005" sldId="2147483760"/>
            <pc:sldLayoutMk cId="4032576" sldId="2147483751"/>
          </pc:sldLayoutMkLst>
        </pc:sldLayoutChg>
        <pc:sldLayoutChg chg="add">
          <pc:chgData name="Daniels Rainiks (2303951)" userId="S::2303951@student.uwtsd.ac.uk::70bfa2e4-19b8-4a00-88b7-8a96c0262e6d" providerId="AD" clId="Web-{38CB9C32-4967-8BF8-2417-35B5D0025A76}" dt="2025-04-16T14:24:02.883" v="88"/>
          <pc:sldLayoutMkLst>
            <pc:docMk/>
            <pc:sldMasterMk cId="3798962005" sldId="2147483760"/>
            <pc:sldLayoutMk cId="2324641460" sldId="2147483752"/>
          </pc:sldLayoutMkLst>
        </pc:sldLayoutChg>
        <pc:sldLayoutChg chg="add">
          <pc:chgData name="Daniels Rainiks (2303951)" userId="S::2303951@student.uwtsd.ac.uk::70bfa2e4-19b8-4a00-88b7-8a96c0262e6d" providerId="AD" clId="Web-{38CB9C32-4967-8BF8-2417-35B5D0025A76}" dt="2025-04-16T14:24:02.883" v="88"/>
          <pc:sldLayoutMkLst>
            <pc:docMk/>
            <pc:sldMasterMk cId="3798962005" sldId="2147483760"/>
            <pc:sldLayoutMk cId="4204132893" sldId="2147483753"/>
          </pc:sldLayoutMkLst>
        </pc:sldLayoutChg>
        <pc:sldLayoutChg chg="add">
          <pc:chgData name="Daniels Rainiks (2303951)" userId="S::2303951@student.uwtsd.ac.uk::70bfa2e4-19b8-4a00-88b7-8a96c0262e6d" providerId="AD" clId="Web-{38CB9C32-4967-8BF8-2417-35B5D0025A76}" dt="2025-04-16T14:24:02.883" v="88"/>
          <pc:sldLayoutMkLst>
            <pc:docMk/>
            <pc:sldMasterMk cId="3798962005" sldId="2147483760"/>
            <pc:sldLayoutMk cId="2090682085" sldId="2147483754"/>
          </pc:sldLayoutMkLst>
        </pc:sldLayoutChg>
        <pc:sldLayoutChg chg="add">
          <pc:chgData name="Daniels Rainiks (2303951)" userId="S::2303951@student.uwtsd.ac.uk::70bfa2e4-19b8-4a00-88b7-8a96c0262e6d" providerId="AD" clId="Web-{38CB9C32-4967-8BF8-2417-35B5D0025A76}" dt="2025-04-16T14:24:02.883" v="88"/>
          <pc:sldLayoutMkLst>
            <pc:docMk/>
            <pc:sldMasterMk cId="3798962005" sldId="2147483760"/>
            <pc:sldLayoutMk cId="3901455626" sldId="2147483755"/>
          </pc:sldLayoutMkLst>
        </pc:sldLayoutChg>
        <pc:sldLayoutChg chg="add">
          <pc:chgData name="Daniels Rainiks (2303951)" userId="S::2303951@student.uwtsd.ac.uk::70bfa2e4-19b8-4a00-88b7-8a96c0262e6d" providerId="AD" clId="Web-{38CB9C32-4967-8BF8-2417-35B5D0025A76}" dt="2025-04-16T14:24:02.883" v="88"/>
          <pc:sldLayoutMkLst>
            <pc:docMk/>
            <pc:sldMasterMk cId="3798962005" sldId="2147483760"/>
            <pc:sldLayoutMk cId="4015427406" sldId="2147483756"/>
          </pc:sldLayoutMkLst>
        </pc:sldLayoutChg>
        <pc:sldLayoutChg chg="add">
          <pc:chgData name="Daniels Rainiks (2303951)" userId="S::2303951@student.uwtsd.ac.uk::70bfa2e4-19b8-4a00-88b7-8a96c0262e6d" providerId="AD" clId="Web-{38CB9C32-4967-8BF8-2417-35B5D0025A76}" dt="2025-04-16T14:24:02.883" v="88"/>
          <pc:sldLayoutMkLst>
            <pc:docMk/>
            <pc:sldMasterMk cId="3798962005" sldId="2147483760"/>
            <pc:sldLayoutMk cId="3618484084" sldId="2147483757"/>
          </pc:sldLayoutMkLst>
        </pc:sldLayoutChg>
        <pc:sldLayoutChg chg="add">
          <pc:chgData name="Daniels Rainiks (2303951)" userId="S::2303951@student.uwtsd.ac.uk::70bfa2e4-19b8-4a00-88b7-8a96c0262e6d" providerId="AD" clId="Web-{38CB9C32-4967-8BF8-2417-35B5D0025A76}" dt="2025-04-16T14:24:02.883" v="88"/>
          <pc:sldLayoutMkLst>
            <pc:docMk/>
            <pc:sldMasterMk cId="3798962005" sldId="2147483760"/>
            <pc:sldLayoutMk cId="1120949850" sldId="2147483758"/>
          </pc:sldLayoutMkLst>
        </pc:sldLayoutChg>
        <pc:sldLayoutChg chg="add">
          <pc:chgData name="Daniels Rainiks (2303951)" userId="S::2303951@student.uwtsd.ac.uk::70bfa2e4-19b8-4a00-88b7-8a96c0262e6d" providerId="AD" clId="Web-{38CB9C32-4967-8BF8-2417-35B5D0025A76}" dt="2025-04-16T14:24:02.883" v="88"/>
          <pc:sldLayoutMkLst>
            <pc:docMk/>
            <pc:sldMasterMk cId="3798962005" sldId="2147483760"/>
            <pc:sldLayoutMk cId="2405675715" sldId="2147483759"/>
          </pc:sldLayoutMkLst>
        </pc:sldLayoutChg>
      </pc:sldMasterChg>
    </pc:docChg>
  </pc:docChgLst>
  <pc:docChgLst>
    <pc:chgData name="Jon Frise (2404228)" userId="S::2404228@student.uwtsd.ac.uk::8d9efa51-7427-490d-b780-0d576c14c43e" providerId="AD" clId="Web-{0A0F1256-D955-33DE-0CDB-7ECBFCCCA90A}"/>
    <pc:docChg chg="modSld">
      <pc:chgData name="Jon Frise (2404228)" userId="S::2404228@student.uwtsd.ac.uk::8d9efa51-7427-490d-b780-0d576c14c43e" providerId="AD" clId="Web-{0A0F1256-D955-33DE-0CDB-7ECBFCCCA90A}" dt="2025-04-27T16:43:01.797" v="4" actId="1076"/>
      <pc:docMkLst>
        <pc:docMk/>
      </pc:docMkLst>
      <pc:sldChg chg="modSp">
        <pc:chgData name="Jon Frise (2404228)" userId="S::2404228@student.uwtsd.ac.uk::8d9efa51-7427-490d-b780-0d576c14c43e" providerId="AD" clId="Web-{0A0F1256-D955-33DE-0CDB-7ECBFCCCA90A}" dt="2025-04-27T16:42:52.766" v="1" actId="20577"/>
        <pc:sldMkLst>
          <pc:docMk/>
          <pc:sldMk cId="3487982672" sldId="260"/>
        </pc:sldMkLst>
        <pc:spChg chg="mod">
          <ac:chgData name="Jon Frise (2404228)" userId="S::2404228@student.uwtsd.ac.uk::8d9efa51-7427-490d-b780-0d576c14c43e" providerId="AD" clId="Web-{0A0F1256-D955-33DE-0CDB-7ECBFCCCA90A}" dt="2025-04-27T16:42:52.766" v="1" actId="20577"/>
          <ac:spMkLst>
            <pc:docMk/>
            <pc:sldMk cId="3487982672" sldId="260"/>
            <ac:spMk id="3" creationId="{8DEBEF7A-AC23-C4FD-7905-D11A0F63759B}"/>
          </ac:spMkLst>
        </pc:spChg>
      </pc:sldChg>
      <pc:sldChg chg="modSp">
        <pc:chgData name="Jon Frise (2404228)" userId="S::2404228@student.uwtsd.ac.uk::8d9efa51-7427-490d-b780-0d576c14c43e" providerId="AD" clId="Web-{0A0F1256-D955-33DE-0CDB-7ECBFCCCA90A}" dt="2025-04-27T16:43:01.797" v="4" actId="1076"/>
        <pc:sldMkLst>
          <pc:docMk/>
          <pc:sldMk cId="2156176284" sldId="266"/>
        </pc:sldMkLst>
        <pc:spChg chg="mod">
          <ac:chgData name="Jon Frise (2404228)" userId="S::2404228@student.uwtsd.ac.uk::8d9efa51-7427-490d-b780-0d576c14c43e" providerId="AD" clId="Web-{0A0F1256-D955-33DE-0CDB-7ECBFCCCA90A}" dt="2025-04-27T16:43:01.797" v="4" actId="1076"/>
          <ac:spMkLst>
            <pc:docMk/>
            <pc:sldMk cId="2156176284" sldId="266"/>
            <ac:spMk id="7" creationId="{82F2DDBD-AD0C-2873-2BBC-AB7C0C84300B}"/>
          </ac:spMkLst>
        </pc:spChg>
      </pc:sldChg>
    </pc:docChg>
  </pc:docChgLst>
  <pc:docChgLst>
    <pc:chgData name="Daniels Rainiks (2303951)" userId="S::2303951@student.uwtsd.ac.uk::70bfa2e4-19b8-4a00-88b7-8a96c0262e6d" providerId="AD" clId="Web-{4B331C97-FB3B-9D2A-ECA1-5B77827293E2}"/>
    <pc:docChg chg="modSld">
      <pc:chgData name="Daniels Rainiks (2303951)" userId="S::2303951@student.uwtsd.ac.uk::70bfa2e4-19b8-4a00-88b7-8a96c0262e6d" providerId="AD" clId="Web-{4B331C97-FB3B-9D2A-ECA1-5B77827293E2}" dt="2025-04-16T16:02:53.202" v="27" actId="1076"/>
      <pc:docMkLst>
        <pc:docMk/>
      </pc:docMkLst>
      <pc:sldChg chg="addSp modSp">
        <pc:chgData name="Daniels Rainiks (2303951)" userId="S::2303951@student.uwtsd.ac.uk::70bfa2e4-19b8-4a00-88b7-8a96c0262e6d" providerId="AD" clId="Web-{4B331C97-FB3B-9D2A-ECA1-5B77827293E2}" dt="2025-04-16T16:02:53.202" v="27" actId="1076"/>
        <pc:sldMkLst>
          <pc:docMk/>
          <pc:sldMk cId="3982865486" sldId="258"/>
        </pc:sldMkLst>
        <pc:spChg chg="add mod">
          <ac:chgData name="Daniels Rainiks (2303951)" userId="S::2303951@student.uwtsd.ac.uk::70bfa2e4-19b8-4a00-88b7-8a96c0262e6d" providerId="AD" clId="Web-{4B331C97-FB3B-9D2A-ECA1-5B77827293E2}" dt="2025-04-16T16:02:53.202" v="27" actId="1076"/>
          <ac:spMkLst>
            <pc:docMk/>
            <pc:sldMk cId="3982865486" sldId="258"/>
            <ac:spMk id="4" creationId="{DA989A43-CEDC-A5CB-F022-080653A21284}"/>
          </ac:spMkLst>
        </pc:spChg>
      </pc:sldChg>
      <pc:sldChg chg="addSp delSp modSp">
        <pc:chgData name="Daniels Rainiks (2303951)" userId="S::2303951@student.uwtsd.ac.uk::70bfa2e4-19b8-4a00-88b7-8a96c0262e6d" providerId="AD" clId="Web-{4B331C97-FB3B-9D2A-ECA1-5B77827293E2}" dt="2025-04-16T16:01:49.669" v="9" actId="1076"/>
        <pc:sldMkLst>
          <pc:docMk/>
          <pc:sldMk cId="753818155" sldId="259"/>
        </pc:sldMkLst>
        <pc:spChg chg="mod">
          <ac:chgData name="Daniels Rainiks (2303951)" userId="S::2303951@student.uwtsd.ac.uk::70bfa2e4-19b8-4a00-88b7-8a96c0262e6d" providerId="AD" clId="Web-{4B331C97-FB3B-9D2A-ECA1-5B77827293E2}" dt="2025-04-16T16:01:49.669" v="9" actId="1076"/>
          <ac:spMkLst>
            <pc:docMk/>
            <pc:sldMk cId="753818155" sldId="259"/>
            <ac:spMk id="2" creationId="{8AD17FE7-7652-CE49-CE07-1712DFABED8D}"/>
          </ac:spMkLst>
        </pc:spChg>
        <pc:spChg chg="add">
          <ac:chgData name="Daniels Rainiks (2303951)" userId="S::2303951@student.uwtsd.ac.uk::70bfa2e4-19b8-4a00-88b7-8a96c0262e6d" providerId="AD" clId="Web-{4B331C97-FB3B-9D2A-ECA1-5B77827293E2}" dt="2025-04-16T16:01:34.872" v="4"/>
          <ac:spMkLst>
            <pc:docMk/>
            <pc:sldMk cId="753818155" sldId="259"/>
            <ac:spMk id="21" creationId="{3030C083-7BDA-4E25-BFBB-C9679AF2C6FA}"/>
          </ac:spMkLst>
        </pc:spChg>
        <pc:picChg chg="add mod">
          <ac:chgData name="Daniels Rainiks (2303951)" userId="S::2303951@student.uwtsd.ac.uk::70bfa2e4-19b8-4a00-88b7-8a96c0262e6d" providerId="AD" clId="Web-{4B331C97-FB3B-9D2A-ECA1-5B77827293E2}" dt="2025-04-16T16:01:42.794" v="7" actId="1076"/>
          <ac:picMkLst>
            <pc:docMk/>
            <pc:sldMk cId="753818155" sldId="259"/>
            <ac:picMk id="3" creationId="{39E4B6EB-C472-CEE4-AEEB-A8A1E61BAA0E}"/>
          </ac:picMkLst>
        </pc:picChg>
      </pc:sldChg>
    </pc:docChg>
  </pc:docChgLst>
  <pc:docChgLst>
    <pc:chgData name="Pamela Russell-Turner (2306919)" userId="S::2306919@student.uwtsd.ac.uk::55e291a2-2689-487e-8d93-83d489f9bbd7" providerId="AD" clId="Web-{4179228A-B920-83B1-B078-03A9AE91B82B}"/>
    <pc:docChg chg="addSld modSld sldOrd">
      <pc:chgData name="Pamela Russell-Turner (2306919)" userId="S::2306919@student.uwtsd.ac.uk::55e291a2-2689-487e-8d93-83d489f9bbd7" providerId="AD" clId="Web-{4179228A-B920-83B1-B078-03A9AE91B82B}" dt="2025-04-25T22:25:22.656" v="214"/>
      <pc:docMkLst>
        <pc:docMk/>
      </pc:docMkLst>
      <pc:sldChg chg="modSp">
        <pc:chgData name="Pamela Russell-Turner (2306919)" userId="S::2306919@student.uwtsd.ac.uk::55e291a2-2689-487e-8d93-83d489f9bbd7" providerId="AD" clId="Web-{4179228A-B920-83B1-B078-03A9AE91B82B}" dt="2025-04-25T22:02:22.444" v="6" actId="20577"/>
        <pc:sldMkLst>
          <pc:docMk/>
          <pc:sldMk cId="3982865486" sldId="258"/>
        </pc:sldMkLst>
        <pc:spChg chg="mod">
          <ac:chgData name="Pamela Russell-Turner (2306919)" userId="S::2306919@student.uwtsd.ac.uk::55e291a2-2689-487e-8d93-83d489f9bbd7" providerId="AD" clId="Web-{4179228A-B920-83B1-B078-03A9AE91B82B}" dt="2025-04-25T22:02:22.444" v="6" actId="20577"/>
          <ac:spMkLst>
            <pc:docMk/>
            <pc:sldMk cId="3982865486" sldId="258"/>
            <ac:spMk id="3" creationId="{8D2C189E-AF71-ABAF-4BC0-067FCB46A64C}"/>
          </ac:spMkLst>
        </pc:spChg>
      </pc:sldChg>
      <pc:sldChg chg="addSp delSp modSp add ord replId modNotes">
        <pc:chgData name="Pamela Russell-Turner (2306919)" userId="S::2306919@student.uwtsd.ac.uk::55e291a2-2689-487e-8d93-83d489f9bbd7" providerId="AD" clId="Web-{4179228A-B920-83B1-B078-03A9AE91B82B}" dt="2025-04-25T22:25:22.656" v="214"/>
        <pc:sldMkLst>
          <pc:docMk/>
          <pc:sldMk cId="2156176284" sldId="266"/>
        </pc:sldMkLst>
        <pc:spChg chg="mod">
          <ac:chgData name="Pamela Russell-Turner (2306919)" userId="S::2306919@student.uwtsd.ac.uk::55e291a2-2689-487e-8d93-83d489f9bbd7" providerId="AD" clId="Web-{4179228A-B920-83B1-B078-03A9AE91B82B}" dt="2025-04-25T22:15:23.236" v="56" actId="1076"/>
          <ac:spMkLst>
            <pc:docMk/>
            <pc:sldMk cId="2156176284" sldId="266"/>
            <ac:spMk id="2" creationId="{B0AD1041-9953-4979-F7D1-433F778E8161}"/>
          </ac:spMkLst>
        </pc:spChg>
        <pc:spChg chg="add mod">
          <ac:chgData name="Pamela Russell-Turner (2306919)" userId="S::2306919@student.uwtsd.ac.uk::55e291a2-2689-487e-8d93-83d489f9bbd7" providerId="AD" clId="Web-{4179228A-B920-83B1-B078-03A9AE91B82B}" dt="2025-04-25T22:18:30.089" v="139" actId="1076"/>
          <ac:spMkLst>
            <pc:docMk/>
            <pc:sldMk cId="2156176284" sldId="266"/>
            <ac:spMk id="7" creationId="{82F2DDBD-AD0C-2873-2BBC-AB7C0C84300B}"/>
          </ac:spMkLst>
        </pc:spChg>
        <pc:spChg chg="del">
          <ac:chgData name="Pamela Russell-Turner (2306919)" userId="S::2306919@student.uwtsd.ac.uk::55e291a2-2689-487e-8d93-83d489f9bbd7" providerId="AD" clId="Web-{4179228A-B920-83B1-B078-03A9AE91B82B}" dt="2025-04-25T22:12:28.275" v="26"/>
          <ac:spMkLst>
            <pc:docMk/>
            <pc:sldMk cId="2156176284" sldId="266"/>
            <ac:spMk id="21" creationId="{DF3BC6E7-E8C6-502A-FD02-5D02729635EF}"/>
          </ac:spMkLst>
        </pc:spChg>
        <pc:spChg chg="add">
          <ac:chgData name="Pamela Russell-Turner (2306919)" userId="S::2306919@student.uwtsd.ac.uk::55e291a2-2689-487e-8d93-83d489f9bbd7" providerId="AD" clId="Web-{4179228A-B920-83B1-B078-03A9AE91B82B}" dt="2025-04-25T22:12:28.275" v="26"/>
          <ac:spMkLst>
            <pc:docMk/>
            <pc:sldMk cId="2156176284" sldId="266"/>
            <ac:spMk id="26" creationId="{3030C083-7BDA-4E25-BFBB-C9679AF2C6FA}"/>
          </ac:spMkLst>
        </pc:spChg>
        <pc:picChg chg="del">
          <ac:chgData name="Pamela Russell-Turner (2306919)" userId="S::2306919@student.uwtsd.ac.uk::55e291a2-2689-487e-8d93-83d489f9bbd7" providerId="AD" clId="Web-{4179228A-B920-83B1-B078-03A9AE91B82B}" dt="2025-04-25T22:10:39.375" v="10"/>
          <ac:picMkLst>
            <pc:docMk/>
            <pc:sldMk cId="2156176284" sldId="266"/>
            <ac:picMk id="3" creationId="{A1EB9D09-DC48-4E10-8F72-8C39046005E3}"/>
          </ac:picMkLst>
        </pc:picChg>
        <pc:picChg chg="del">
          <ac:chgData name="Pamela Russell-Turner (2306919)" userId="S::2306919@student.uwtsd.ac.uk::55e291a2-2689-487e-8d93-83d489f9bbd7" providerId="AD" clId="Web-{4179228A-B920-83B1-B078-03A9AE91B82B}" dt="2025-04-25T22:10:37.938" v="9"/>
          <ac:picMkLst>
            <pc:docMk/>
            <pc:sldMk cId="2156176284" sldId="266"/>
            <ac:picMk id="4" creationId="{376670EB-37E4-135F-90BE-0E3C710CB35E}"/>
          </ac:picMkLst>
        </pc:picChg>
        <pc:picChg chg="add mod modCrop">
          <ac:chgData name="Pamela Russell-Turner (2306919)" userId="S::2306919@student.uwtsd.ac.uk::55e291a2-2689-487e-8d93-83d489f9bbd7" providerId="AD" clId="Web-{4179228A-B920-83B1-B078-03A9AE91B82B}" dt="2025-04-25T22:14:59.641" v="52" actId="1076"/>
          <ac:picMkLst>
            <pc:docMk/>
            <pc:sldMk cId="2156176284" sldId="266"/>
            <ac:picMk id="5" creationId="{E57162E8-7739-8D99-9831-59BA8054F8A8}"/>
          </ac:picMkLst>
        </pc:picChg>
        <pc:picChg chg="add del mod modCrop">
          <ac:chgData name="Pamela Russell-Turner (2306919)" userId="S::2306919@student.uwtsd.ac.uk::55e291a2-2689-487e-8d93-83d489f9bbd7" providerId="AD" clId="Web-{4179228A-B920-83B1-B078-03A9AE91B82B}" dt="2025-04-25T22:25:22.656" v="214"/>
          <ac:picMkLst>
            <pc:docMk/>
            <pc:sldMk cId="2156176284" sldId="266"/>
            <ac:picMk id="6" creationId="{2605D5CB-A738-1948-86CF-D0DB9702BB68}"/>
          </ac:picMkLst>
        </pc:picChg>
        <pc:picChg chg="add del mod modCrop">
          <ac:chgData name="Pamela Russell-Turner (2306919)" userId="S::2306919@student.uwtsd.ac.uk::55e291a2-2689-487e-8d93-83d489f9bbd7" providerId="AD" clId="Web-{4179228A-B920-83B1-B078-03A9AE91B82B}" dt="2025-04-25T22:25:20.172" v="213"/>
          <ac:picMkLst>
            <pc:docMk/>
            <pc:sldMk cId="2156176284" sldId="266"/>
            <ac:picMk id="8" creationId="{4834152F-8D89-62C0-9778-C95F1EBFC7ED}"/>
          </ac:picMkLst>
        </pc:picChg>
      </pc:sldChg>
    </pc:docChg>
  </pc:docChgLst>
  <pc:docChgLst>
    <pc:chgData name="Jon Frise (2404228)" userId="8d9efa51-7427-490d-b780-0d576c14c43e" providerId="ADAL" clId="{841797FE-0A40-47E3-A198-4EF19E64E5E1}"/>
    <pc:docChg chg="undo custSel modSld sldOrd">
      <pc:chgData name="Jon Frise (2404228)" userId="8d9efa51-7427-490d-b780-0d576c14c43e" providerId="ADAL" clId="{841797FE-0A40-47E3-A198-4EF19E64E5E1}" dt="2025-04-23T17:18:32.428" v="652" actId="20577"/>
      <pc:docMkLst>
        <pc:docMk/>
      </pc:docMkLst>
      <pc:sldChg chg="addSp delSp modSp mod">
        <pc:chgData name="Jon Frise (2404228)" userId="8d9efa51-7427-490d-b780-0d576c14c43e" providerId="ADAL" clId="{841797FE-0A40-47E3-A198-4EF19E64E5E1}" dt="2025-04-23T13:59:00.910" v="607" actId="478"/>
        <pc:sldMkLst>
          <pc:docMk/>
          <pc:sldMk cId="109857222" sldId="256"/>
        </pc:sldMkLst>
        <pc:spChg chg="mod">
          <ac:chgData name="Jon Frise (2404228)" userId="8d9efa51-7427-490d-b780-0d576c14c43e" providerId="ADAL" clId="{841797FE-0A40-47E3-A198-4EF19E64E5E1}" dt="2025-04-23T13:46:59.034" v="112" actId="113"/>
          <ac:spMkLst>
            <pc:docMk/>
            <pc:sldMk cId="109857222" sldId="256"/>
            <ac:spMk id="2" creationId="{00000000-0000-0000-0000-000000000000}"/>
          </ac:spMkLst>
        </pc:spChg>
        <pc:spChg chg="mod">
          <ac:chgData name="Jon Frise (2404228)" userId="8d9efa51-7427-490d-b780-0d576c14c43e" providerId="ADAL" clId="{841797FE-0A40-47E3-A198-4EF19E64E5E1}" dt="2025-04-23T13:58:49.493" v="603" actId="1076"/>
          <ac:spMkLst>
            <pc:docMk/>
            <pc:sldMk cId="109857222" sldId="256"/>
            <ac:spMk id="3" creationId="{00000000-0000-0000-0000-000000000000}"/>
          </ac:spMkLst>
        </pc:spChg>
        <pc:spChg chg="mod">
          <ac:chgData name="Jon Frise (2404228)" userId="8d9efa51-7427-490d-b780-0d576c14c43e" providerId="ADAL" clId="{841797FE-0A40-47E3-A198-4EF19E64E5E1}" dt="2025-04-23T13:46:22.748" v="102" actId="1076"/>
          <ac:spMkLst>
            <pc:docMk/>
            <pc:sldMk cId="109857222" sldId="256"/>
            <ac:spMk id="6" creationId="{6817B3B6-93C4-55CE-8BF4-AB449107708B}"/>
          </ac:spMkLst>
        </pc:spChg>
        <pc:spChg chg="add mod">
          <ac:chgData name="Jon Frise (2404228)" userId="8d9efa51-7427-490d-b780-0d576c14c43e" providerId="ADAL" clId="{841797FE-0A40-47E3-A198-4EF19E64E5E1}" dt="2025-04-23T13:56:17.789" v="590" actId="1076"/>
          <ac:spMkLst>
            <pc:docMk/>
            <pc:sldMk cId="109857222" sldId="256"/>
            <ac:spMk id="7" creationId="{6DE305FE-083E-AC6D-21B1-4B0ED41747D2}"/>
          </ac:spMkLst>
        </pc:spChg>
        <pc:spChg chg="add del mod">
          <ac:chgData name="Jon Frise (2404228)" userId="8d9efa51-7427-490d-b780-0d576c14c43e" providerId="ADAL" clId="{841797FE-0A40-47E3-A198-4EF19E64E5E1}" dt="2025-04-23T13:58:14.229" v="593" actId="478"/>
          <ac:spMkLst>
            <pc:docMk/>
            <pc:sldMk cId="109857222" sldId="256"/>
            <ac:spMk id="10" creationId="{B32AA839-78A5-548E-1B20-219ECE94F100}"/>
          </ac:spMkLst>
        </pc:spChg>
        <pc:picChg chg="mod">
          <ac:chgData name="Jon Frise (2404228)" userId="8d9efa51-7427-490d-b780-0d576c14c43e" providerId="ADAL" clId="{841797FE-0A40-47E3-A198-4EF19E64E5E1}" dt="2025-04-23T13:32:30.367" v="25" actId="14100"/>
          <ac:picMkLst>
            <pc:docMk/>
            <pc:sldMk cId="109857222" sldId="256"/>
            <ac:picMk id="4" creationId="{022894CF-5739-A48B-E376-3BA98DE969B3}"/>
          </ac:picMkLst>
        </pc:picChg>
        <pc:picChg chg="add del mod">
          <ac:chgData name="Jon Frise (2404228)" userId="8d9efa51-7427-490d-b780-0d576c14c43e" providerId="ADAL" clId="{841797FE-0A40-47E3-A198-4EF19E64E5E1}" dt="2025-04-23T13:59:00.910" v="607" actId="478"/>
          <ac:picMkLst>
            <pc:docMk/>
            <pc:sldMk cId="109857222" sldId="256"/>
            <ac:picMk id="1026" creationId="{4A14C0BE-FA68-34C5-E497-349CEF954585}"/>
          </ac:picMkLst>
        </pc:picChg>
      </pc:sldChg>
      <pc:sldChg chg="addSp delSp modSp mod">
        <pc:chgData name="Jon Frise (2404228)" userId="8d9efa51-7427-490d-b780-0d576c14c43e" providerId="ADAL" clId="{841797FE-0A40-47E3-A198-4EF19E64E5E1}" dt="2025-04-23T14:01:55.246" v="620" actId="114"/>
        <pc:sldMkLst>
          <pc:docMk/>
          <pc:sldMk cId="750143246" sldId="257"/>
        </pc:sldMkLst>
        <pc:spChg chg="mod">
          <ac:chgData name="Jon Frise (2404228)" userId="8d9efa51-7427-490d-b780-0d576c14c43e" providerId="ADAL" clId="{841797FE-0A40-47E3-A198-4EF19E64E5E1}" dt="2025-04-23T14:01:55.246" v="620" actId="114"/>
          <ac:spMkLst>
            <pc:docMk/>
            <pc:sldMk cId="750143246" sldId="257"/>
            <ac:spMk id="2" creationId="{98378320-37AA-1A4F-15D4-9ED0EE9C9B1F}"/>
          </ac:spMkLst>
        </pc:spChg>
        <pc:spChg chg="add">
          <ac:chgData name="Jon Frise (2404228)" userId="8d9efa51-7427-490d-b780-0d576c14c43e" providerId="ADAL" clId="{841797FE-0A40-47E3-A198-4EF19E64E5E1}" dt="2025-04-23T14:01:14.397" v="610"/>
          <ac:spMkLst>
            <pc:docMk/>
            <pc:sldMk cId="750143246" sldId="257"/>
            <ac:spMk id="3" creationId="{30317233-C70B-72DB-763F-E1BA38DD2BB8}"/>
          </ac:spMkLst>
        </pc:spChg>
        <pc:spChg chg="add del mod">
          <ac:chgData name="Jon Frise (2404228)" userId="8d9efa51-7427-490d-b780-0d576c14c43e" providerId="ADAL" clId="{841797FE-0A40-47E3-A198-4EF19E64E5E1}" dt="2025-04-23T14:01:51.848" v="618" actId="47"/>
          <ac:spMkLst>
            <pc:docMk/>
            <pc:sldMk cId="750143246" sldId="257"/>
            <ac:spMk id="8" creationId="{2616BDED-CF59-7D86-5115-F8F3A99F1476}"/>
          </ac:spMkLst>
        </pc:spChg>
        <pc:spChg chg="add">
          <ac:chgData name="Jon Frise (2404228)" userId="8d9efa51-7427-490d-b780-0d576c14c43e" providerId="ADAL" clId="{841797FE-0A40-47E3-A198-4EF19E64E5E1}" dt="2025-04-23T14:01:32.423" v="614"/>
          <ac:spMkLst>
            <pc:docMk/>
            <pc:sldMk cId="750143246" sldId="257"/>
            <ac:spMk id="9" creationId="{B6BFA74C-9B43-68C8-CB05-ED598E5BC9AC}"/>
          </ac:spMkLst>
        </pc:spChg>
        <pc:spChg chg="add">
          <ac:chgData name="Jon Frise (2404228)" userId="8d9efa51-7427-490d-b780-0d576c14c43e" providerId="ADAL" clId="{841797FE-0A40-47E3-A198-4EF19E64E5E1}" dt="2025-04-23T14:01:38.600" v="615"/>
          <ac:spMkLst>
            <pc:docMk/>
            <pc:sldMk cId="750143246" sldId="257"/>
            <ac:spMk id="10" creationId="{C3618E71-DA91-3599-7B26-AB557DC94844}"/>
          </ac:spMkLst>
        </pc:spChg>
      </pc:sldChg>
      <pc:sldChg chg="addSp modSp mod ord">
        <pc:chgData name="Jon Frise (2404228)" userId="8d9efa51-7427-490d-b780-0d576c14c43e" providerId="ADAL" clId="{841797FE-0A40-47E3-A198-4EF19E64E5E1}" dt="2025-04-23T17:18:32.428" v="652" actId="20577"/>
        <pc:sldMkLst>
          <pc:docMk/>
          <pc:sldMk cId="3982865486" sldId="258"/>
        </pc:sldMkLst>
        <pc:spChg chg="mod">
          <ac:chgData name="Jon Frise (2404228)" userId="8d9efa51-7427-490d-b780-0d576c14c43e" providerId="ADAL" clId="{841797FE-0A40-47E3-A198-4EF19E64E5E1}" dt="2025-04-23T13:55:54.377" v="589" actId="14100"/>
          <ac:spMkLst>
            <pc:docMk/>
            <pc:sldMk cId="3982865486" sldId="258"/>
            <ac:spMk id="2" creationId="{90FC617F-8722-EEAD-8562-165A75BBC29B}"/>
          </ac:spMkLst>
        </pc:spChg>
        <pc:spChg chg="mod">
          <ac:chgData name="Jon Frise (2404228)" userId="8d9efa51-7427-490d-b780-0d576c14c43e" providerId="ADAL" clId="{841797FE-0A40-47E3-A198-4EF19E64E5E1}" dt="2025-04-23T17:18:32.428" v="652" actId="20577"/>
          <ac:spMkLst>
            <pc:docMk/>
            <pc:sldMk cId="3982865486" sldId="258"/>
            <ac:spMk id="3" creationId="{8D2C189E-AF71-ABAF-4BC0-067FCB46A64C}"/>
          </ac:spMkLst>
        </pc:spChg>
        <pc:spChg chg="add mod ord">
          <ac:chgData name="Jon Frise (2404228)" userId="8d9efa51-7427-490d-b780-0d576c14c43e" providerId="ADAL" clId="{841797FE-0A40-47E3-A198-4EF19E64E5E1}" dt="2025-04-23T13:55:19.850" v="587" actId="14100"/>
          <ac:spMkLst>
            <pc:docMk/>
            <pc:sldMk cId="3982865486" sldId="258"/>
            <ac:spMk id="5" creationId="{B9F5744D-7672-AFDB-90DF-B6E322E2DF20}"/>
          </ac:spMkLst>
        </pc:spChg>
      </pc:sldChg>
      <pc:sldChg chg="modSp mod">
        <pc:chgData name="Jon Frise (2404228)" userId="8d9efa51-7427-490d-b780-0d576c14c43e" providerId="ADAL" clId="{841797FE-0A40-47E3-A198-4EF19E64E5E1}" dt="2025-04-23T14:02:31.304" v="639" actId="14100"/>
        <pc:sldMkLst>
          <pc:docMk/>
          <pc:sldMk cId="753818155" sldId="259"/>
        </pc:sldMkLst>
        <pc:spChg chg="mod">
          <ac:chgData name="Jon Frise (2404228)" userId="8d9efa51-7427-490d-b780-0d576c14c43e" providerId="ADAL" clId="{841797FE-0A40-47E3-A198-4EF19E64E5E1}" dt="2025-04-23T14:02:31.304" v="639" actId="14100"/>
          <ac:spMkLst>
            <pc:docMk/>
            <pc:sldMk cId="753818155" sldId="259"/>
            <ac:spMk id="2" creationId="{8AD17FE7-7652-CE49-CE07-1712DFABED8D}"/>
          </ac:spMkLst>
        </pc:spChg>
      </pc:sldChg>
      <pc:sldChg chg="modSp mod">
        <pc:chgData name="Jon Frise (2404228)" userId="8d9efa51-7427-490d-b780-0d576c14c43e" providerId="ADAL" clId="{841797FE-0A40-47E3-A198-4EF19E64E5E1}" dt="2025-04-23T14:02:36.378" v="640" actId="2711"/>
        <pc:sldMkLst>
          <pc:docMk/>
          <pc:sldMk cId="3487982672" sldId="260"/>
        </pc:sldMkLst>
        <pc:spChg chg="mod">
          <ac:chgData name="Jon Frise (2404228)" userId="8d9efa51-7427-490d-b780-0d576c14c43e" providerId="ADAL" clId="{841797FE-0A40-47E3-A198-4EF19E64E5E1}" dt="2025-04-23T14:02:36.378" v="640" actId="2711"/>
          <ac:spMkLst>
            <pc:docMk/>
            <pc:sldMk cId="3487982672" sldId="260"/>
            <ac:spMk id="2" creationId="{FEA30B6B-201C-5FC2-BFA5-3A6F7C33E2DF}"/>
          </ac:spMkLst>
        </pc:spChg>
      </pc:sldChg>
      <pc:sldChg chg="modSp mod">
        <pc:chgData name="Jon Frise (2404228)" userId="8d9efa51-7427-490d-b780-0d576c14c43e" providerId="ADAL" clId="{841797FE-0A40-47E3-A198-4EF19E64E5E1}" dt="2025-04-23T14:02:49.645" v="642" actId="2711"/>
        <pc:sldMkLst>
          <pc:docMk/>
          <pc:sldMk cId="551734982" sldId="261"/>
        </pc:sldMkLst>
        <pc:spChg chg="mod">
          <ac:chgData name="Jon Frise (2404228)" userId="8d9efa51-7427-490d-b780-0d576c14c43e" providerId="ADAL" clId="{841797FE-0A40-47E3-A198-4EF19E64E5E1}" dt="2025-04-23T14:02:49.645" v="642" actId="2711"/>
          <ac:spMkLst>
            <pc:docMk/>
            <pc:sldMk cId="551734982" sldId="261"/>
            <ac:spMk id="2" creationId="{F7404F78-F3C4-A063-F307-5B336ECBE836}"/>
          </ac:spMkLst>
        </pc:spChg>
      </pc:sldChg>
      <pc:sldChg chg="modSp mod">
        <pc:chgData name="Jon Frise (2404228)" userId="8d9efa51-7427-490d-b780-0d576c14c43e" providerId="ADAL" clId="{841797FE-0A40-47E3-A198-4EF19E64E5E1}" dt="2025-04-23T14:02:54.004" v="643" actId="2711"/>
        <pc:sldMkLst>
          <pc:docMk/>
          <pc:sldMk cId="4220918923" sldId="262"/>
        </pc:sldMkLst>
        <pc:spChg chg="mod">
          <ac:chgData name="Jon Frise (2404228)" userId="8d9efa51-7427-490d-b780-0d576c14c43e" providerId="ADAL" clId="{841797FE-0A40-47E3-A198-4EF19E64E5E1}" dt="2025-04-23T14:02:54.004" v="643" actId="2711"/>
          <ac:spMkLst>
            <pc:docMk/>
            <pc:sldMk cId="4220918923" sldId="262"/>
            <ac:spMk id="2" creationId="{9B0558A2-CD44-418D-8E6B-B3E2D6B9E414}"/>
          </ac:spMkLst>
        </pc:spChg>
      </pc:sldChg>
    </pc:docChg>
  </pc:docChgLst>
  <pc:docChgLst>
    <pc:chgData name="Daniels Rainiks (2303951)" userId="S::2303951@student.uwtsd.ac.uk::70bfa2e4-19b8-4a00-88b7-8a96c0262e6d" providerId="AD" clId="Web-{F7E4140E-D4C5-AB80-FF22-57EA35BAB2A3}"/>
    <pc:docChg chg="addSld modSld">
      <pc:chgData name="Daniels Rainiks (2303951)" userId="S::2303951@student.uwtsd.ac.uk::70bfa2e4-19b8-4a00-88b7-8a96c0262e6d" providerId="AD" clId="Web-{F7E4140E-D4C5-AB80-FF22-57EA35BAB2A3}" dt="2025-04-24T16:42:10.791" v="253" actId="14100"/>
      <pc:docMkLst>
        <pc:docMk/>
      </pc:docMkLst>
      <pc:sldChg chg="modTransition">
        <pc:chgData name="Daniels Rainiks (2303951)" userId="S::2303951@student.uwtsd.ac.uk::70bfa2e4-19b8-4a00-88b7-8a96c0262e6d" providerId="AD" clId="Web-{F7E4140E-D4C5-AB80-FF22-57EA35BAB2A3}" dt="2025-04-24T16:15:27.907" v="26"/>
        <pc:sldMkLst>
          <pc:docMk/>
          <pc:sldMk cId="109857222" sldId="256"/>
        </pc:sldMkLst>
      </pc:sldChg>
      <pc:sldChg chg="addSp delSp modSp">
        <pc:chgData name="Daniels Rainiks (2303951)" userId="S::2303951@student.uwtsd.ac.uk::70bfa2e4-19b8-4a00-88b7-8a96c0262e6d" providerId="AD" clId="Web-{F7E4140E-D4C5-AB80-FF22-57EA35BAB2A3}" dt="2025-04-24T16:41:17.117" v="251"/>
        <pc:sldMkLst>
          <pc:docMk/>
          <pc:sldMk cId="3982865486" sldId="258"/>
        </pc:sldMkLst>
        <pc:spChg chg="mod">
          <ac:chgData name="Daniels Rainiks (2303951)" userId="S::2303951@student.uwtsd.ac.uk::70bfa2e4-19b8-4a00-88b7-8a96c0262e6d" providerId="AD" clId="Web-{F7E4140E-D4C5-AB80-FF22-57EA35BAB2A3}" dt="2025-04-24T16:41:11.320" v="244" actId="1076"/>
          <ac:spMkLst>
            <pc:docMk/>
            <pc:sldMk cId="3982865486" sldId="258"/>
            <ac:spMk id="3" creationId="{8D2C189E-AF71-ABAF-4BC0-067FCB46A64C}"/>
          </ac:spMkLst>
        </pc:spChg>
        <pc:picChg chg="add del mod modCrop">
          <ac:chgData name="Daniels Rainiks (2303951)" userId="S::2303951@student.uwtsd.ac.uk::70bfa2e4-19b8-4a00-88b7-8a96c0262e6d" providerId="AD" clId="Web-{F7E4140E-D4C5-AB80-FF22-57EA35BAB2A3}" dt="2025-04-24T16:41:17.117" v="251"/>
          <ac:picMkLst>
            <pc:docMk/>
            <pc:sldMk cId="3982865486" sldId="258"/>
            <ac:picMk id="4" creationId="{861D5811-5AC3-E0F0-996A-8AFB1516C487}"/>
          </ac:picMkLst>
        </pc:picChg>
      </pc:sldChg>
      <pc:sldChg chg="addSp modSp mod setBg">
        <pc:chgData name="Daniels Rainiks (2303951)" userId="S::2303951@student.uwtsd.ac.uk::70bfa2e4-19b8-4a00-88b7-8a96c0262e6d" providerId="AD" clId="Web-{F7E4140E-D4C5-AB80-FF22-57EA35BAB2A3}" dt="2025-04-24T16:14:57.141" v="25" actId="20577"/>
        <pc:sldMkLst>
          <pc:docMk/>
          <pc:sldMk cId="3487982672" sldId="260"/>
        </pc:sldMkLst>
        <pc:spChg chg="mod">
          <ac:chgData name="Daniels Rainiks (2303951)" userId="S::2303951@student.uwtsd.ac.uk::70bfa2e4-19b8-4a00-88b7-8a96c0262e6d" providerId="AD" clId="Web-{F7E4140E-D4C5-AB80-FF22-57EA35BAB2A3}" dt="2025-04-24T16:05:06.766" v="6" actId="1076"/>
          <ac:spMkLst>
            <pc:docMk/>
            <pc:sldMk cId="3487982672" sldId="260"/>
            <ac:spMk id="2" creationId="{FEA30B6B-201C-5FC2-BFA5-3A6F7C33E2DF}"/>
          </ac:spMkLst>
        </pc:spChg>
        <pc:spChg chg="mod">
          <ac:chgData name="Daniels Rainiks (2303951)" userId="S::2303951@student.uwtsd.ac.uk::70bfa2e4-19b8-4a00-88b7-8a96c0262e6d" providerId="AD" clId="Web-{F7E4140E-D4C5-AB80-FF22-57EA35BAB2A3}" dt="2025-04-24T16:14:57.141" v="25" actId="20577"/>
          <ac:spMkLst>
            <pc:docMk/>
            <pc:sldMk cId="3487982672" sldId="260"/>
            <ac:spMk id="3" creationId="{8DEBEF7A-AC23-C4FD-7905-D11A0F63759B}"/>
          </ac:spMkLst>
        </pc:spChg>
        <pc:spChg chg="add">
          <ac:chgData name="Daniels Rainiks (2303951)" userId="S::2303951@student.uwtsd.ac.uk::70bfa2e4-19b8-4a00-88b7-8a96c0262e6d" providerId="AD" clId="Web-{F7E4140E-D4C5-AB80-FF22-57EA35BAB2A3}" dt="2025-04-24T16:04:50.297" v="1"/>
          <ac:spMkLst>
            <pc:docMk/>
            <pc:sldMk cId="3487982672" sldId="260"/>
            <ac:spMk id="9" creationId="{09F1E851-CD33-4DE3-B862-1D439E2BB568}"/>
          </ac:spMkLst>
        </pc:spChg>
        <pc:picChg chg="add mod">
          <ac:chgData name="Daniels Rainiks (2303951)" userId="S::2303951@student.uwtsd.ac.uk::70bfa2e4-19b8-4a00-88b7-8a96c0262e6d" providerId="AD" clId="Web-{F7E4140E-D4C5-AB80-FF22-57EA35BAB2A3}" dt="2025-04-24T16:05:26.376" v="13" actId="1076"/>
          <ac:picMkLst>
            <pc:docMk/>
            <pc:sldMk cId="3487982672" sldId="260"/>
            <ac:picMk id="4" creationId="{D999C96E-2C94-B6A9-613A-4B8D5515532E}"/>
          </ac:picMkLst>
        </pc:picChg>
      </pc:sldChg>
      <pc:sldChg chg="modTransition">
        <pc:chgData name="Daniels Rainiks (2303951)" userId="S::2303951@student.uwtsd.ac.uk::70bfa2e4-19b8-4a00-88b7-8a96c0262e6d" providerId="AD" clId="Web-{F7E4140E-D4C5-AB80-FF22-57EA35BAB2A3}" dt="2025-04-24T16:15:51.423" v="27"/>
        <pc:sldMkLst>
          <pc:docMk/>
          <pc:sldMk cId="551734982" sldId="261"/>
        </pc:sldMkLst>
      </pc:sldChg>
      <pc:sldChg chg="modSp">
        <pc:chgData name="Daniels Rainiks (2303951)" userId="S::2303951@student.uwtsd.ac.uk::70bfa2e4-19b8-4a00-88b7-8a96c0262e6d" providerId="AD" clId="Web-{F7E4140E-D4C5-AB80-FF22-57EA35BAB2A3}" dt="2025-04-24T16:42:10.791" v="253" actId="14100"/>
        <pc:sldMkLst>
          <pc:docMk/>
          <pc:sldMk cId="4220918923" sldId="262"/>
        </pc:sldMkLst>
        <pc:spChg chg="mod">
          <ac:chgData name="Daniels Rainiks (2303951)" userId="S::2303951@student.uwtsd.ac.uk::70bfa2e4-19b8-4a00-88b7-8a96c0262e6d" providerId="AD" clId="Web-{F7E4140E-D4C5-AB80-FF22-57EA35BAB2A3}" dt="2025-04-24T16:42:10.791" v="253" actId="14100"/>
          <ac:spMkLst>
            <pc:docMk/>
            <pc:sldMk cId="4220918923" sldId="262"/>
            <ac:spMk id="2" creationId="{9B0558A2-CD44-418D-8E6B-B3E2D6B9E414}"/>
          </ac:spMkLst>
        </pc:spChg>
      </pc:sldChg>
      <pc:sldChg chg="addSp modSp new mod setBg">
        <pc:chgData name="Daniels Rainiks (2303951)" userId="S::2303951@student.uwtsd.ac.uk::70bfa2e4-19b8-4a00-88b7-8a96c0262e6d" providerId="AD" clId="Web-{F7E4140E-D4C5-AB80-FF22-57EA35BAB2A3}" dt="2025-04-24T16:38:32.020" v="218" actId="20577"/>
        <pc:sldMkLst>
          <pc:docMk/>
          <pc:sldMk cId="2823623712" sldId="265"/>
        </pc:sldMkLst>
        <pc:spChg chg="mod">
          <ac:chgData name="Daniels Rainiks (2303951)" userId="S::2303951@student.uwtsd.ac.uk::70bfa2e4-19b8-4a00-88b7-8a96c0262e6d" providerId="AD" clId="Web-{F7E4140E-D4C5-AB80-FF22-57EA35BAB2A3}" dt="2025-04-24T16:37:43.362" v="210" actId="1076"/>
          <ac:spMkLst>
            <pc:docMk/>
            <pc:sldMk cId="2823623712" sldId="265"/>
            <ac:spMk id="2" creationId="{A67FF861-E5C5-720F-78BF-74FEE12495B1}"/>
          </ac:spMkLst>
        </pc:spChg>
        <pc:spChg chg="mod">
          <ac:chgData name="Daniels Rainiks (2303951)" userId="S::2303951@student.uwtsd.ac.uk::70bfa2e4-19b8-4a00-88b7-8a96c0262e6d" providerId="AD" clId="Web-{F7E4140E-D4C5-AB80-FF22-57EA35BAB2A3}" dt="2025-04-24T16:38:32.020" v="218" actId="20577"/>
          <ac:spMkLst>
            <pc:docMk/>
            <pc:sldMk cId="2823623712" sldId="265"/>
            <ac:spMk id="3" creationId="{52D8339F-4467-4912-BF5A-B7ADBA3C11C2}"/>
          </ac:spMkLst>
        </pc:spChg>
        <pc:spChg chg="add">
          <ac:chgData name="Daniels Rainiks (2303951)" userId="S::2303951@student.uwtsd.ac.uk::70bfa2e4-19b8-4a00-88b7-8a96c0262e6d" providerId="AD" clId="Web-{F7E4140E-D4C5-AB80-FF22-57EA35BAB2A3}" dt="2025-04-24T16:37:08.502" v="196"/>
          <ac:spMkLst>
            <pc:docMk/>
            <pc:sldMk cId="2823623712" sldId="265"/>
            <ac:spMk id="9" creationId="{09F1E851-CD33-4DE3-B862-1D439E2BB568}"/>
          </ac:spMkLst>
        </pc:spChg>
        <pc:picChg chg="add mod">
          <ac:chgData name="Daniels Rainiks (2303951)" userId="S::2303951@student.uwtsd.ac.uk::70bfa2e4-19b8-4a00-88b7-8a96c0262e6d" providerId="AD" clId="Web-{F7E4140E-D4C5-AB80-FF22-57EA35BAB2A3}" dt="2025-04-24T16:37:48.300" v="212" actId="1076"/>
          <ac:picMkLst>
            <pc:docMk/>
            <pc:sldMk cId="2823623712" sldId="265"/>
            <ac:picMk id="4" creationId="{6C7ACEE7-87B7-B01F-BE6D-1A67BCE74D51}"/>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9F00B0E-2D52-4B3B-A27E-839170296F0E}" type="datetimeFigureOut">
              <a:t>4/27/2025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04E789A-89CF-4EBE-8956-603341A1F91C}" type="slidenum">
              <a:t>‹#›</a:t>
            </a:fld>
            <a:endParaRPr lang="en-US"/>
          </a:p>
        </p:txBody>
      </p:sp>
    </p:spTree>
    <p:extLst>
      <p:ext uri="{BB962C8B-B14F-4D97-AF65-F5344CB8AC3E}">
        <p14:creationId xmlns:p14="http://schemas.microsoft.com/office/powerpoint/2010/main" val="19510891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I've only included the first page/slide of both of these since there's no feasible way to fit the whole of it on one side without it looking really bad but it should serve okay to generally show the idea of it. - Pam R.</a:t>
            </a:r>
          </a:p>
        </p:txBody>
      </p:sp>
      <p:sp>
        <p:nvSpPr>
          <p:cNvPr id="4" name="Slide Number Placeholder 3"/>
          <p:cNvSpPr>
            <a:spLocks noGrp="1"/>
          </p:cNvSpPr>
          <p:nvPr>
            <p:ph type="sldNum" sz="quarter" idx="5"/>
          </p:nvPr>
        </p:nvSpPr>
        <p:spPr/>
        <p:txBody>
          <a:bodyPr/>
          <a:lstStyle/>
          <a:p>
            <a:fld id="{F04E789A-89CF-4EBE-8956-603341A1F91C}" type="slidenum">
              <a:t>6</a:t>
            </a:fld>
            <a:endParaRPr lang="en-US"/>
          </a:p>
        </p:txBody>
      </p:sp>
    </p:spTree>
    <p:extLst>
      <p:ext uri="{BB962C8B-B14F-4D97-AF65-F5344CB8AC3E}">
        <p14:creationId xmlns:p14="http://schemas.microsoft.com/office/powerpoint/2010/main" val="1095797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0C4F9-5EE7-47B7-B965-368EB53A4352}"/>
              </a:ext>
            </a:extLst>
          </p:cNvPr>
          <p:cNvSpPr>
            <a:spLocks noGrp="1"/>
          </p:cNvSpPr>
          <p:nvPr>
            <p:ph type="ctrTitle"/>
          </p:nvPr>
        </p:nvSpPr>
        <p:spPr>
          <a:xfrm>
            <a:off x="647700" y="1181099"/>
            <a:ext cx="6864724" cy="3581399"/>
          </a:xfrm>
        </p:spPr>
        <p:txBody>
          <a:bodyPr anchor="b">
            <a:normAutofit/>
          </a:bodyPr>
          <a:lstStyle>
            <a:lvl1pPr algn="l">
              <a:defRPr sz="3600"/>
            </a:lvl1pPr>
          </a:lstStyle>
          <a:p>
            <a:r>
              <a:rPr lang="en-US"/>
              <a:t>Click to edit Master title style</a:t>
            </a:r>
          </a:p>
        </p:txBody>
      </p:sp>
      <p:sp>
        <p:nvSpPr>
          <p:cNvPr id="3" name="Subtitle 2">
            <a:extLst>
              <a:ext uri="{FF2B5EF4-FFF2-40B4-BE49-F238E27FC236}">
                <a16:creationId xmlns:a16="http://schemas.microsoft.com/office/drawing/2014/main" id="{E7A4A1F1-374F-4FC8-89F7-83065EA4F5DD}"/>
              </a:ext>
            </a:extLst>
          </p:cNvPr>
          <p:cNvSpPr>
            <a:spLocks noGrp="1"/>
          </p:cNvSpPr>
          <p:nvPr>
            <p:ph type="subTitle" idx="1"/>
          </p:nvPr>
        </p:nvSpPr>
        <p:spPr>
          <a:xfrm>
            <a:off x="647700" y="5075227"/>
            <a:ext cx="6864724" cy="868374"/>
          </a:xfrm>
        </p:spPr>
        <p:txBody>
          <a:bodyPr>
            <a:normAutofit/>
          </a:bodyPr>
          <a:lstStyle>
            <a:lvl1pPr marL="0" indent="0" algn="l">
              <a:lnSpc>
                <a:spcPct val="110000"/>
              </a:lnSpc>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FB5CB5F-AE9B-4C02-B16F-C462CAFC1963}"/>
              </a:ext>
            </a:extLst>
          </p:cNvPr>
          <p:cNvSpPr>
            <a:spLocks noGrp="1"/>
          </p:cNvSpPr>
          <p:nvPr>
            <p:ph type="dt" sz="half" idx="10"/>
          </p:nvPr>
        </p:nvSpPr>
        <p:spPr/>
        <p:txBody>
          <a:bodyPr/>
          <a:lstStyle/>
          <a:p>
            <a:fld id="{D341B595-366B-43E2-A22E-EA6A78C03F06}" type="datetimeFigureOut">
              <a:rPr lang="en-US" smtClean="0"/>
              <a:t>4/27/2025</a:t>
            </a:fld>
            <a:endParaRPr lang="en-US"/>
          </a:p>
        </p:txBody>
      </p:sp>
      <p:sp>
        <p:nvSpPr>
          <p:cNvPr id="5" name="Footer Placeholder 4">
            <a:extLst>
              <a:ext uri="{FF2B5EF4-FFF2-40B4-BE49-F238E27FC236}">
                <a16:creationId xmlns:a16="http://schemas.microsoft.com/office/drawing/2014/main" id="{4114B1CC-830B-4695-B174-D9E9100A86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3DCD43F-E516-4123-A6D8-DB72C3CC50B2}"/>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39014556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FF197-4D72-4945-8068-57D52018E6C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8C81FA8-039D-4BAF-8AAB-7B6616AFEEC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727357F-46A1-493A-A5E4-1D7FAE5B9960}"/>
              </a:ext>
            </a:extLst>
          </p:cNvPr>
          <p:cNvSpPr>
            <a:spLocks noGrp="1"/>
          </p:cNvSpPr>
          <p:nvPr>
            <p:ph type="dt" sz="half" idx="10"/>
          </p:nvPr>
        </p:nvSpPr>
        <p:spPr/>
        <p:txBody>
          <a:bodyPr/>
          <a:lstStyle/>
          <a:p>
            <a:fld id="{D341B595-366B-43E2-A22E-EA6A78C03F06}" type="datetimeFigureOut">
              <a:rPr lang="en-US" smtClean="0"/>
              <a:t>4/27/2025</a:t>
            </a:fld>
            <a:endParaRPr lang="en-US"/>
          </a:p>
        </p:txBody>
      </p:sp>
      <p:sp>
        <p:nvSpPr>
          <p:cNvPr id="5" name="Footer Placeholder 4">
            <a:extLst>
              <a:ext uri="{FF2B5EF4-FFF2-40B4-BE49-F238E27FC236}">
                <a16:creationId xmlns:a16="http://schemas.microsoft.com/office/drawing/2014/main" id="{C57277BC-26F9-4B14-A2DC-C7575C5A639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07BC3FF-EE25-45FB-A7A8-AAA522F70748}"/>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40154274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5596BE-9AF9-4E97-9204-5B672D797384}"/>
              </a:ext>
            </a:extLst>
          </p:cNvPr>
          <p:cNvSpPr>
            <a:spLocks noGrp="1"/>
          </p:cNvSpPr>
          <p:nvPr>
            <p:ph type="title"/>
          </p:nvPr>
        </p:nvSpPr>
        <p:spPr>
          <a:xfrm>
            <a:off x="1981200" y="2362200"/>
            <a:ext cx="7696200" cy="2400300"/>
          </a:xfrm>
        </p:spPr>
        <p:txBody>
          <a:bodyPr anchor="b">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95EDF98A-E8AE-4443-9A8C-CB35DEB2CE60}"/>
              </a:ext>
            </a:extLst>
          </p:cNvPr>
          <p:cNvSpPr>
            <a:spLocks noGrp="1"/>
          </p:cNvSpPr>
          <p:nvPr>
            <p:ph type="body" idx="1"/>
          </p:nvPr>
        </p:nvSpPr>
        <p:spPr>
          <a:xfrm>
            <a:off x="1981200" y="5067300"/>
            <a:ext cx="7696200" cy="876300"/>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DB7114B-35CB-40C5-BCC8-C5039524FFC1}"/>
              </a:ext>
            </a:extLst>
          </p:cNvPr>
          <p:cNvSpPr>
            <a:spLocks noGrp="1"/>
          </p:cNvSpPr>
          <p:nvPr>
            <p:ph type="dt" sz="half" idx="10"/>
          </p:nvPr>
        </p:nvSpPr>
        <p:spPr/>
        <p:txBody>
          <a:bodyPr/>
          <a:lstStyle/>
          <a:p>
            <a:fld id="{D341B595-366B-43E2-A22E-EA6A78C03F06}" type="datetimeFigureOut">
              <a:rPr lang="en-US" smtClean="0"/>
              <a:t>4/27/2025</a:t>
            </a:fld>
            <a:endParaRPr lang="en-US"/>
          </a:p>
        </p:txBody>
      </p:sp>
      <p:sp>
        <p:nvSpPr>
          <p:cNvPr id="5" name="Footer Placeholder 4">
            <a:extLst>
              <a:ext uri="{FF2B5EF4-FFF2-40B4-BE49-F238E27FC236}">
                <a16:creationId xmlns:a16="http://schemas.microsoft.com/office/drawing/2014/main" id="{7A1AA324-982E-42C4-8002-5F236877CFD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D401596-9353-4C1A-972E-6522F2B42049}"/>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36184840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BF0BC9-7469-437A-B92B-0A2627E4B9B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1B7D887-595C-4649-AF8E-E78307000D4A}"/>
              </a:ext>
            </a:extLst>
          </p:cNvPr>
          <p:cNvSpPr>
            <a:spLocks noGrp="1"/>
          </p:cNvSpPr>
          <p:nvPr>
            <p:ph sz="half" idx="1"/>
          </p:nvPr>
        </p:nvSpPr>
        <p:spPr>
          <a:xfrm>
            <a:off x="914400" y="1825625"/>
            <a:ext cx="49911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39FE29C-ED37-4DD9-949F-0024342619E1}"/>
              </a:ext>
            </a:extLst>
          </p:cNvPr>
          <p:cNvSpPr>
            <a:spLocks noGrp="1"/>
          </p:cNvSpPr>
          <p:nvPr>
            <p:ph sz="half" idx="2"/>
          </p:nvPr>
        </p:nvSpPr>
        <p:spPr>
          <a:xfrm>
            <a:off x="6248400" y="1825625"/>
            <a:ext cx="5029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6F6AA34-8CC0-4E5B-8396-0AC75633142B}"/>
              </a:ext>
            </a:extLst>
          </p:cNvPr>
          <p:cNvSpPr>
            <a:spLocks noGrp="1"/>
          </p:cNvSpPr>
          <p:nvPr>
            <p:ph type="dt" sz="half" idx="10"/>
          </p:nvPr>
        </p:nvSpPr>
        <p:spPr/>
        <p:txBody>
          <a:bodyPr/>
          <a:lstStyle/>
          <a:p>
            <a:fld id="{D341B595-366B-43E2-A22E-EA6A78C03F06}" type="datetimeFigureOut">
              <a:rPr lang="en-US" smtClean="0"/>
              <a:t>4/27/2025</a:t>
            </a:fld>
            <a:endParaRPr lang="en-US"/>
          </a:p>
        </p:txBody>
      </p:sp>
      <p:sp>
        <p:nvSpPr>
          <p:cNvPr id="6" name="Footer Placeholder 5">
            <a:extLst>
              <a:ext uri="{FF2B5EF4-FFF2-40B4-BE49-F238E27FC236}">
                <a16:creationId xmlns:a16="http://schemas.microsoft.com/office/drawing/2014/main" id="{28DF7398-73FE-4D27-AFF9-91BEBFED32A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1700880-10EE-4115-8BBB-13DDF270DBD1}"/>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11209498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FF3C9B-D20D-43FA-BA18-D50F86A9127E}"/>
              </a:ext>
            </a:extLst>
          </p:cNvPr>
          <p:cNvSpPr>
            <a:spLocks noGrp="1"/>
          </p:cNvSpPr>
          <p:nvPr>
            <p:ph type="title"/>
          </p:nvPr>
        </p:nvSpPr>
        <p:spPr>
          <a:xfrm>
            <a:off x="652371" y="647699"/>
            <a:ext cx="10625229" cy="1150621"/>
          </a:xfrm>
        </p:spPr>
        <p:txBody>
          <a:bodyPr/>
          <a:lstStyle/>
          <a:p>
            <a:r>
              <a:rPr lang="en-US"/>
              <a:t>Click to edit Master title style</a:t>
            </a:r>
          </a:p>
        </p:txBody>
      </p:sp>
      <p:sp>
        <p:nvSpPr>
          <p:cNvPr id="3" name="Text Placeholder 2">
            <a:extLst>
              <a:ext uri="{FF2B5EF4-FFF2-40B4-BE49-F238E27FC236}">
                <a16:creationId xmlns:a16="http://schemas.microsoft.com/office/drawing/2014/main" id="{7D52F00A-F4EE-40FC-9325-373840422D52}"/>
              </a:ext>
            </a:extLst>
          </p:cNvPr>
          <p:cNvSpPr>
            <a:spLocks noGrp="1"/>
          </p:cNvSpPr>
          <p:nvPr>
            <p:ph type="body" idx="1"/>
          </p:nvPr>
        </p:nvSpPr>
        <p:spPr>
          <a:xfrm>
            <a:off x="655863" y="1879599"/>
            <a:ext cx="5157787" cy="675641"/>
          </a:xfrm>
        </p:spPr>
        <p:txBody>
          <a:bodyPr anchor="b">
            <a:no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F75DD90-A306-4A8B-A54C-8033B7F7F0E9}"/>
              </a:ext>
            </a:extLst>
          </p:cNvPr>
          <p:cNvSpPr>
            <a:spLocks noGrp="1"/>
          </p:cNvSpPr>
          <p:nvPr>
            <p:ph sz="half" idx="2"/>
          </p:nvPr>
        </p:nvSpPr>
        <p:spPr>
          <a:xfrm>
            <a:off x="655863" y="2560955"/>
            <a:ext cx="5157787" cy="364934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040E0AA-F8F8-4862-B27B-50FAF2F34DE0}"/>
              </a:ext>
            </a:extLst>
          </p:cNvPr>
          <p:cNvSpPr>
            <a:spLocks noGrp="1"/>
          </p:cNvSpPr>
          <p:nvPr>
            <p:ph type="body" sz="quarter" idx="3"/>
          </p:nvPr>
        </p:nvSpPr>
        <p:spPr>
          <a:xfrm>
            <a:off x="6094412" y="1879599"/>
            <a:ext cx="5183188" cy="675641"/>
          </a:xfrm>
        </p:spPr>
        <p:txBody>
          <a:bodyPr anchor="b">
            <a:no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9FEBDD6-EDA1-4CE7-9DDC-9D977E12DDAB}"/>
              </a:ext>
            </a:extLst>
          </p:cNvPr>
          <p:cNvSpPr>
            <a:spLocks noGrp="1"/>
          </p:cNvSpPr>
          <p:nvPr>
            <p:ph sz="quarter" idx="4"/>
          </p:nvPr>
        </p:nvSpPr>
        <p:spPr>
          <a:xfrm>
            <a:off x="6094412" y="2560955"/>
            <a:ext cx="5183188" cy="364934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0044487-D350-4434-A5C7-A96942FFC95E}"/>
              </a:ext>
            </a:extLst>
          </p:cNvPr>
          <p:cNvSpPr>
            <a:spLocks noGrp="1"/>
          </p:cNvSpPr>
          <p:nvPr>
            <p:ph type="dt" sz="half" idx="10"/>
          </p:nvPr>
        </p:nvSpPr>
        <p:spPr/>
        <p:txBody>
          <a:bodyPr/>
          <a:lstStyle/>
          <a:p>
            <a:fld id="{D341B595-366B-43E2-A22E-EA6A78C03F06}" type="datetimeFigureOut">
              <a:rPr lang="en-US" smtClean="0"/>
              <a:t>4/27/2025</a:t>
            </a:fld>
            <a:endParaRPr lang="en-US"/>
          </a:p>
        </p:txBody>
      </p:sp>
      <p:sp>
        <p:nvSpPr>
          <p:cNvPr id="8" name="Footer Placeholder 7">
            <a:extLst>
              <a:ext uri="{FF2B5EF4-FFF2-40B4-BE49-F238E27FC236}">
                <a16:creationId xmlns:a16="http://schemas.microsoft.com/office/drawing/2014/main" id="{3389DC43-E591-42BF-82EE-E4887E4BC53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68CD421-2D00-41DD-A393-4739E389D95E}"/>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24056757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239A8B-0FAF-431C-9657-9003FA03731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1BBA2A1-331D-40F8-867B-CE15011360A1}"/>
              </a:ext>
            </a:extLst>
          </p:cNvPr>
          <p:cNvSpPr>
            <a:spLocks noGrp="1"/>
          </p:cNvSpPr>
          <p:nvPr>
            <p:ph type="dt" sz="half" idx="10"/>
          </p:nvPr>
        </p:nvSpPr>
        <p:spPr/>
        <p:txBody>
          <a:bodyPr/>
          <a:lstStyle/>
          <a:p>
            <a:fld id="{D341B595-366B-43E2-A22E-EA6A78C03F06}" type="datetimeFigureOut">
              <a:rPr lang="en-US" smtClean="0"/>
              <a:t>4/27/2025</a:t>
            </a:fld>
            <a:endParaRPr lang="en-US"/>
          </a:p>
        </p:txBody>
      </p:sp>
      <p:sp>
        <p:nvSpPr>
          <p:cNvPr id="4" name="Footer Placeholder 3">
            <a:extLst>
              <a:ext uri="{FF2B5EF4-FFF2-40B4-BE49-F238E27FC236}">
                <a16:creationId xmlns:a16="http://schemas.microsoft.com/office/drawing/2014/main" id="{850995C1-5121-47B6-AC6D-F60C0FF6635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EDBE022-9B54-431C-80D5-5D8F2AFCB920}"/>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42041328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015B6E5-6347-41F6-85FC-3BF3652D1BC3}"/>
              </a:ext>
            </a:extLst>
          </p:cNvPr>
          <p:cNvSpPr>
            <a:spLocks noGrp="1"/>
          </p:cNvSpPr>
          <p:nvPr>
            <p:ph type="dt" sz="half" idx="10"/>
          </p:nvPr>
        </p:nvSpPr>
        <p:spPr/>
        <p:txBody>
          <a:bodyPr/>
          <a:lstStyle/>
          <a:p>
            <a:fld id="{D341B595-366B-43E2-A22E-EA6A78C03F06}" type="datetimeFigureOut">
              <a:rPr lang="en-US" smtClean="0"/>
              <a:t>4/27/2025</a:t>
            </a:fld>
            <a:endParaRPr lang="en-US"/>
          </a:p>
        </p:txBody>
      </p:sp>
      <p:sp>
        <p:nvSpPr>
          <p:cNvPr id="3" name="Footer Placeholder 2">
            <a:extLst>
              <a:ext uri="{FF2B5EF4-FFF2-40B4-BE49-F238E27FC236}">
                <a16:creationId xmlns:a16="http://schemas.microsoft.com/office/drawing/2014/main" id="{1C6A93F6-45F8-4453-B5DC-B2F3D5D0B50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EE364E1-213B-4AF0-80D7-8101EFD5E410}"/>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5245716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290B5D-E76D-4797-AD77-15625D675F3A}"/>
              </a:ext>
            </a:extLst>
          </p:cNvPr>
          <p:cNvSpPr>
            <a:spLocks noGrp="1"/>
          </p:cNvSpPr>
          <p:nvPr>
            <p:ph type="title"/>
          </p:nvPr>
        </p:nvSpPr>
        <p:spPr>
          <a:xfrm>
            <a:off x="652372" y="647700"/>
            <a:ext cx="4119654" cy="1714500"/>
          </a:xfrm>
        </p:spPr>
        <p:txBody>
          <a:bodyPr anchor="b">
            <a:noAutofit/>
          </a:bodyPr>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9744D8D-C9CF-43B2-905D-2368B17A539A}"/>
              </a:ext>
            </a:extLst>
          </p:cNvPr>
          <p:cNvSpPr>
            <a:spLocks noGrp="1"/>
          </p:cNvSpPr>
          <p:nvPr>
            <p:ph idx="1"/>
          </p:nvPr>
        </p:nvSpPr>
        <p:spPr>
          <a:xfrm>
            <a:off x="5540188" y="914400"/>
            <a:ext cx="5737412" cy="502919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1B4BF0C-D14C-46D7-ACDD-1885DDD883F1}"/>
              </a:ext>
            </a:extLst>
          </p:cNvPr>
          <p:cNvSpPr>
            <a:spLocks noGrp="1"/>
          </p:cNvSpPr>
          <p:nvPr>
            <p:ph type="body" sz="half" idx="2"/>
          </p:nvPr>
        </p:nvSpPr>
        <p:spPr>
          <a:xfrm>
            <a:off x="652372" y="2697479"/>
            <a:ext cx="4119654" cy="3246119"/>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BFD7D8D-72E7-4ABD-BB87-80BB49003104}"/>
              </a:ext>
            </a:extLst>
          </p:cNvPr>
          <p:cNvSpPr>
            <a:spLocks noGrp="1"/>
          </p:cNvSpPr>
          <p:nvPr>
            <p:ph type="dt" sz="half" idx="10"/>
          </p:nvPr>
        </p:nvSpPr>
        <p:spPr/>
        <p:txBody>
          <a:bodyPr/>
          <a:lstStyle/>
          <a:p>
            <a:fld id="{D341B595-366B-43E2-A22E-EA6A78C03F06}" type="datetimeFigureOut">
              <a:rPr lang="en-US" smtClean="0"/>
              <a:t>4/27/2025</a:t>
            </a:fld>
            <a:endParaRPr lang="en-US"/>
          </a:p>
        </p:txBody>
      </p:sp>
      <p:sp>
        <p:nvSpPr>
          <p:cNvPr id="6" name="Footer Placeholder 5">
            <a:extLst>
              <a:ext uri="{FF2B5EF4-FFF2-40B4-BE49-F238E27FC236}">
                <a16:creationId xmlns:a16="http://schemas.microsoft.com/office/drawing/2014/main" id="{A9D9C1CE-C8CE-4364-A021-ADC2D647260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AE6FA33-09EF-495A-853E-63750CA37AC2}"/>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40987055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F023E-952E-40DF-A101-74D22789D534}"/>
              </a:ext>
            </a:extLst>
          </p:cNvPr>
          <p:cNvSpPr>
            <a:spLocks noGrp="1"/>
          </p:cNvSpPr>
          <p:nvPr>
            <p:ph type="title"/>
          </p:nvPr>
        </p:nvSpPr>
        <p:spPr>
          <a:xfrm>
            <a:off x="652372" y="647700"/>
            <a:ext cx="4119654" cy="1714500"/>
          </a:xfrm>
        </p:spPr>
        <p:txBody>
          <a:bodyPr anchor="b">
            <a:noAutofit/>
          </a:bodyPr>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841E98DD-BF5D-4CCA-8C66-F2A6CE11271C}"/>
              </a:ext>
            </a:extLst>
          </p:cNvPr>
          <p:cNvSpPr>
            <a:spLocks noGrp="1"/>
          </p:cNvSpPr>
          <p:nvPr>
            <p:ph type="pic" idx="1"/>
          </p:nvPr>
        </p:nvSpPr>
        <p:spPr>
          <a:xfrm>
            <a:off x="5486400" y="914400"/>
            <a:ext cx="5791200" cy="50291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0EC22A6-F2C2-4A88-BEE5-2D6CEB520EB9}"/>
              </a:ext>
            </a:extLst>
          </p:cNvPr>
          <p:cNvSpPr>
            <a:spLocks noGrp="1"/>
          </p:cNvSpPr>
          <p:nvPr>
            <p:ph type="body" sz="half" idx="2"/>
          </p:nvPr>
        </p:nvSpPr>
        <p:spPr>
          <a:xfrm>
            <a:off x="652372" y="2697480"/>
            <a:ext cx="4119654" cy="317150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A1F755-C7AF-4C50-8CA8-828612A767B0}"/>
              </a:ext>
            </a:extLst>
          </p:cNvPr>
          <p:cNvSpPr>
            <a:spLocks noGrp="1"/>
          </p:cNvSpPr>
          <p:nvPr>
            <p:ph type="dt" sz="half" idx="10"/>
          </p:nvPr>
        </p:nvSpPr>
        <p:spPr/>
        <p:txBody>
          <a:bodyPr/>
          <a:lstStyle/>
          <a:p>
            <a:fld id="{D341B595-366B-43E2-A22E-EA6A78C03F06}" type="datetimeFigureOut">
              <a:rPr lang="en-US" smtClean="0"/>
              <a:t>4/27/2025</a:t>
            </a:fld>
            <a:endParaRPr lang="en-US"/>
          </a:p>
        </p:txBody>
      </p:sp>
      <p:sp>
        <p:nvSpPr>
          <p:cNvPr id="6" name="Footer Placeholder 5">
            <a:extLst>
              <a:ext uri="{FF2B5EF4-FFF2-40B4-BE49-F238E27FC236}">
                <a16:creationId xmlns:a16="http://schemas.microsoft.com/office/drawing/2014/main" id="{C1EDE175-E818-477C-A3F6-7DD65C12688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1D0B8E3-DB91-440B-818F-71E4248BB102}"/>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40325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08C0AF-44D0-4830-AF13-49B8522BE62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61B4D8C-6045-47B3-9A0C-F2215A904C5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19A9F1-F398-416A-A8C0-0A36D838DD15}"/>
              </a:ext>
            </a:extLst>
          </p:cNvPr>
          <p:cNvSpPr>
            <a:spLocks noGrp="1"/>
          </p:cNvSpPr>
          <p:nvPr>
            <p:ph type="dt" sz="half" idx="10"/>
          </p:nvPr>
        </p:nvSpPr>
        <p:spPr/>
        <p:txBody>
          <a:bodyPr/>
          <a:lstStyle/>
          <a:p>
            <a:fld id="{D341B595-366B-43E2-A22E-EA6A78C03F06}" type="datetimeFigureOut">
              <a:rPr lang="en-US" smtClean="0"/>
              <a:t>4/27/2025</a:t>
            </a:fld>
            <a:endParaRPr lang="en-US"/>
          </a:p>
        </p:txBody>
      </p:sp>
      <p:sp>
        <p:nvSpPr>
          <p:cNvPr id="5" name="Footer Placeholder 4">
            <a:extLst>
              <a:ext uri="{FF2B5EF4-FFF2-40B4-BE49-F238E27FC236}">
                <a16:creationId xmlns:a16="http://schemas.microsoft.com/office/drawing/2014/main" id="{6E37F801-C9FB-4A34-8386-BA9FBACCBC3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8E05176-F6E9-4997-8355-74F2A4560A65}"/>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23246414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BEBC807-13E1-4F3F-83FA-FD9BD24F3B1F}"/>
              </a:ext>
            </a:extLst>
          </p:cNvPr>
          <p:cNvSpPr>
            <a:spLocks noGrp="1"/>
          </p:cNvSpPr>
          <p:nvPr>
            <p:ph type="title" orient="vert"/>
          </p:nvPr>
        </p:nvSpPr>
        <p:spPr>
          <a:xfrm>
            <a:off x="8986520" y="647699"/>
            <a:ext cx="2291080" cy="52959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B7E2EAA-155E-482E-A2B8-547653B253EE}"/>
              </a:ext>
            </a:extLst>
          </p:cNvPr>
          <p:cNvSpPr>
            <a:spLocks noGrp="1"/>
          </p:cNvSpPr>
          <p:nvPr>
            <p:ph type="body" orient="vert" idx="1"/>
          </p:nvPr>
        </p:nvSpPr>
        <p:spPr>
          <a:xfrm>
            <a:off x="652371" y="647699"/>
            <a:ext cx="8120789" cy="52959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C4A4BDC-BDD0-417D-AF7C-516EE556D7E4}"/>
              </a:ext>
            </a:extLst>
          </p:cNvPr>
          <p:cNvSpPr>
            <a:spLocks noGrp="1"/>
          </p:cNvSpPr>
          <p:nvPr>
            <p:ph type="dt" sz="half" idx="10"/>
          </p:nvPr>
        </p:nvSpPr>
        <p:spPr/>
        <p:txBody>
          <a:bodyPr/>
          <a:lstStyle/>
          <a:p>
            <a:fld id="{D341B595-366B-43E2-A22E-EA6A78C03F06}" type="datetimeFigureOut">
              <a:rPr lang="en-US" smtClean="0"/>
              <a:t>4/27/2025</a:t>
            </a:fld>
            <a:endParaRPr lang="en-US"/>
          </a:p>
        </p:txBody>
      </p:sp>
      <p:sp>
        <p:nvSpPr>
          <p:cNvPr id="5" name="Footer Placeholder 4">
            <a:extLst>
              <a:ext uri="{FF2B5EF4-FFF2-40B4-BE49-F238E27FC236}">
                <a16:creationId xmlns:a16="http://schemas.microsoft.com/office/drawing/2014/main" id="{0EF663EC-23F9-4202-80F3-F8E550884F6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AC8402D-7367-485B-AEA6-5AB2B8209D19}"/>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20906820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55EB7D6-B8CB-49E3-874F-2255BEE82473}"/>
              </a:ext>
            </a:extLst>
          </p:cNvPr>
          <p:cNvSpPr>
            <a:spLocks noGrp="1"/>
          </p:cNvSpPr>
          <p:nvPr>
            <p:ph type="title"/>
          </p:nvPr>
        </p:nvSpPr>
        <p:spPr>
          <a:xfrm>
            <a:off x="652371" y="647700"/>
            <a:ext cx="10625229" cy="1147053"/>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CFBEEAC5-A8AB-4FE8-A270-D70F7DED4A50}"/>
              </a:ext>
            </a:extLst>
          </p:cNvPr>
          <p:cNvSpPr>
            <a:spLocks noGrp="1"/>
          </p:cNvSpPr>
          <p:nvPr>
            <p:ph type="body" idx="1"/>
          </p:nvPr>
        </p:nvSpPr>
        <p:spPr>
          <a:xfrm>
            <a:off x="652371" y="2095500"/>
            <a:ext cx="10620855" cy="38481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7B6506C-52BF-4C05-AD31-7C08B80151CB}"/>
              </a:ext>
            </a:extLst>
          </p:cNvPr>
          <p:cNvSpPr>
            <a:spLocks noGrp="1"/>
          </p:cNvSpPr>
          <p:nvPr>
            <p:ph type="dt" sz="half" idx="2"/>
          </p:nvPr>
        </p:nvSpPr>
        <p:spPr>
          <a:xfrm>
            <a:off x="652371" y="6332538"/>
            <a:ext cx="3006492" cy="365125"/>
          </a:xfrm>
          <a:prstGeom prst="rect">
            <a:avLst/>
          </a:prstGeom>
        </p:spPr>
        <p:txBody>
          <a:bodyPr vert="horz" lIns="91440" tIns="45720" rIns="91440" bIns="45720" rtlCol="0" anchor="ctr"/>
          <a:lstStyle>
            <a:lvl1pPr algn="l">
              <a:defRPr sz="900" b="1" spc="100" baseline="0">
                <a:solidFill>
                  <a:schemeClr val="tx1"/>
                </a:solidFill>
              </a:defRPr>
            </a:lvl1pPr>
          </a:lstStyle>
          <a:p>
            <a:fld id="{D341B595-366B-43E2-A22E-EA6A78C03F06}" type="datetimeFigureOut">
              <a:rPr lang="en-US" smtClean="0"/>
              <a:t>4/27/2025</a:t>
            </a:fld>
            <a:endParaRPr lang="en-US"/>
          </a:p>
        </p:txBody>
      </p:sp>
      <p:sp>
        <p:nvSpPr>
          <p:cNvPr id="5" name="Footer Placeholder 4">
            <a:extLst>
              <a:ext uri="{FF2B5EF4-FFF2-40B4-BE49-F238E27FC236}">
                <a16:creationId xmlns:a16="http://schemas.microsoft.com/office/drawing/2014/main" id="{F2534630-6C67-4A40-A499-CB025B2438CE}"/>
              </a:ext>
            </a:extLst>
          </p:cNvPr>
          <p:cNvSpPr>
            <a:spLocks noGrp="1"/>
          </p:cNvSpPr>
          <p:nvPr>
            <p:ph type="ftr" sz="quarter" idx="3"/>
          </p:nvPr>
        </p:nvSpPr>
        <p:spPr>
          <a:xfrm>
            <a:off x="8034169" y="6332538"/>
            <a:ext cx="3505459" cy="365125"/>
          </a:xfrm>
          <a:prstGeom prst="rect">
            <a:avLst/>
          </a:prstGeom>
        </p:spPr>
        <p:txBody>
          <a:bodyPr vert="horz" lIns="91440" tIns="45720" rIns="91440" bIns="45720" rtlCol="0" anchor="ctr"/>
          <a:lstStyle>
            <a:lvl1pPr algn="r">
              <a:defRPr sz="900" b="1" spc="10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E964E14B-0EE8-4015-809C-DD36B5459B82}"/>
              </a:ext>
            </a:extLst>
          </p:cNvPr>
          <p:cNvSpPr>
            <a:spLocks noGrp="1"/>
          </p:cNvSpPr>
          <p:nvPr>
            <p:ph type="sldNum" sz="quarter" idx="4"/>
          </p:nvPr>
        </p:nvSpPr>
        <p:spPr>
          <a:xfrm>
            <a:off x="11444747" y="6332538"/>
            <a:ext cx="539808" cy="365125"/>
          </a:xfrm>
          <a:prstGeom prst="rect">
            <a:avLst/>
          </a:prstGeom>
        </p:spPr>
        <p:txBody>
          <a:bodyPr vert="horz" lIns="91440" tIns="45720" rIns="91440" bIns="45720" rtlCol="0" anchor="ctr"/>
          <a:lstStyle>
            <a:lvl1pPr algn="r">
              <a:defRPr sz="900" b="1" spc="100" baseline="0">
                <a:solidFill>
                  <a:schemeClr val="tx1"/>
                </a:solidFill>
              </a:defRPr>
            </a:lvl1pPr>
          </a:lstStyle>
          <a:p>
            <a:fld id="{4BA915EE-10CB-4CF1-8569-6154455DA573}" type="slidenum">
              <a:rPr lang="en-US" smtClean="0"/>
              <a:t>‹#›</a:t>
            </a:fld>
            <a:endParaRPr lang="en-US"/>
          </a:p>
        </p:txBody>
      </p:sp>
    </p:spTree>
    <p:extLst>
      <p:ext uri="{BB962C8B-B14F-4D97-AF65-F5344CB8AC3E}">
        <p14:creationId xmlns:p14="http://schemas.microsoft.com/office/powerpoint/2010/main" val="3798962005"/>
      </p:ext>
    </p:extLst>
  </p:cSld>
  <p:clrMap bg1="lt1" tx1="dk1" bg2="lt2" tx2="dk2" accent1="accent1" accent2="accent2" accent3="accent3" accent4="accent4" accent5="accent5" accent6="accent6" hlink="hlink" folHlink="folHlink"/>
  <p:sldLayoutIdLst>
    <p:sldLayoutId id="2147483755" r:id="rId1"/>
    <p:sldLayoutId id="2147483756" r:id="rId2"/>
    <p:sldLayoutId id="2147483757" r:id="rId3"/>
    <p:sldLayoutId id="2147483758" r:id="rId4"/>
    <p:sldLayoutId id="2147483759" r:id="rId5"/>
    <p:sldLayoutId id="2147483753" r:id="rId6"/>
    <p:sldLayoutId id="2147483749" r:id="rId7"/>
    <p:sldLayoutId id="2147483750" r:id="rId8"/>
    <p:sldLayoutId id="2147483751" r:id="rId9"/>
    <p:sldLayoutId id="2147483752" r:id="rId10"/>
    <p:sldLayoutId id="2147483754" r:id="rId11"/>
  </p:sldLayoutIdLst>
  <p:txStyles>
    <p:titleStyle>
      <a:lvl1pPr algn="l" defTabSz="914400" rtl="0" eaLnBrk="1" latinLnBrk="0" hangingPunct="1">
        <a:lnSpc>
          <a:spcPct val="120000"/>
        </a:lnSpc>
        <a:spcBef>
          <a:spcPct val="0"/>
        </a:spcBef>
        <a:buNone/>
        <a:defRPr sz="3600" kern="1200" cap="all" spc="300" baseline="0">
          <a:solidFill>
            <a:srgbClr val="FFFFFF"/>
          </a:solidFill>
          <a:highlight>
            <a:srgbClr val="000000"/>
          </a:highligh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SzPct val="75000"/>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Clr>
          <a:schemeClr val="tx1"/>
        </a:buClr>
        <a:buSzPct val="75000"/>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Clr>
          <a:schemeClr val="tx1"/>
        </a:buClr>
        <a:buSzPct val="75000"/>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Clr>
          <a:schemeClr val="tx1"/>
        </a:buClr>
        <a:buSzPct val="75000"/>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Clr>
          <a:schemeClr val="tx1"/>
        </a:buClr>
        <a:buSzPct val="75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slideLayout" Target="../slideLayouts/slideLayout2.xml"/><Relationship Id="rId1" Type="http://schemas.openxmlformats.org/officeDocument/2006/relationships/video" Target="https://www.youtube.com/embed/UCuQQjw8ars?feature=oembed" TargetMode="External"/><Relationship Id="rId4" Type="http://schemas.openxmlformats.org/officeDocument/2006/relationships/image" Target="../media/image12.jpeg"/></Relationships>
</file>

<file path=ppt/slides/_rels/slide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slideLayout" Target="../slideLayouts/slideLayout2.xml"/><Relationship Id="rId1" Type="http://schemas.openxmlformats.org/officeDocument/2006/relationships/video" Target="https://www.youtube.com/embed/0-mKlSJ3LC4?feature=oembed"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slideLayout" Target="../slideLayouts/slideLayout2.xml"/><Relationship Id="rId1" Type="http://schemas.openxmlformats.org/officeDocument/2006/relationships/video" Target="https://www.youtube.com/embed/0ffJaZVB3Lc?feature=oembed"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7F35258-C290-422B-86B5-4FD73A97D5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022894CF-5739-A48B-E376-3BA98DE969B3}"/>
              </a:ext>
            </a:extLst>
          </p:cNvPr>
          <p:cNvPicPr>
            <a:picLocks noChangeAspect="1"/>
          </p:cNvPicPr>
          <p:nvPr/>
        </p:nvPicPr>
        <p:blipFill>
          <a:blip r:embed="rId2"/>
          <a:srcRect b="20269"/>
          <a:stretch/>
        </p:blipFill>
        <p:spPr>
          <a:xfrm>
            <a:off x="1772" y="1"/>
            <a:ext cx="12190227" cy="3429000"/>
          </a:xfrm>
          <a:prstGeom prst="rect">
            <a:avLst/>
          </a:prstGeom>
        </p:spPr>
      </p:pic>
      <p:sp>
        <p:nvSpPr>
          <p:cNvPr id="2" name="Title 1"/>
          <p:cNvSpPr>
            <a:spLocks noGrp="1"/>
          </p:cNvSpPr>
          <p:nvPr>
            <p:ph type="ctrTitle"/>
          </p:nvPr>
        </p:nvSpPr>
        <p:spPr>
          <a:xfrm>
            <a:off x="1" y="920459"/>
            <a:ext cx="12252248" cy="1313530"/>
          </a:xfrm>
        </p:spPr>
        <p:txBody>
          <a:bodyPr vert="horz" lIns="91440" tIns="45720" rIns="91440" bIns="45720" rtlCol="0" anchor="t">
            <a:noAutofit/>
          </a:bodyPr>
          <a:lstStyle/>
          <a:p>
            <a:pPr algn="ctr">
              <a:lnSpc>
                <a:spcPct val="110000"/>
              </a:lnSpc>
            </a:pPr>
            <a:r>
              <a:rPr lang="en-US" sz="4800" b="1">
                <a:solidFill>
                  <a:schemeClr val="tx1"/>
                </a:solidFill>
                <a:highlight>
                  <a:srgbClr val="FFFFFF"/>
                </a:highlight>
                <a:latin typeface="Kiona" panose="00000500000000000000" pitchFamily="2" charset="0"/>
              </a:rPr>
              <a:t>Heist – A short film using </a:t>
            </a:r>
            <a:br>
              <a:rPr lang="en-US" sz="4800" b="1">
                <a:solidFill>
                  <a:schemeClr val="tx1"/>
                </a:solidFill>
                <a:highlight>
                  <a:srgbClr val="FFFFFF"/>
                </a:highlight>
                <a:latin typeface="Kiona" panose="00000500000000000000" pitchFamily="2" charset="0"/>
              </a:rPr>
            </a:br>
            <a:r>
              <a:rPr lang="en-US" sz="4800" b="1" kern="1200" cap="all" spc="300" baseline="0">
                <a:solidFill>
                  <a:schemeClr val="tx1"/>
                </a:solidFill>
                <a:highlight>
                  <a:srgbClr val="FFFFFF"/>
                </a:highlight>
                <a:latin typeface="Kiona" panose="00000500000000000000" pitchFamily="2" charset="0"/>
              </a:rPr>
              <a:t>Virtual Production</a:t>
            </a:r>
          </a:p>
        </p:txBody>
      </p:sp>
      <p:sp>
        <p:nvSpPr>
          <p:cNvPr id="3" name="Subtitle 2"/>
          <p:cNvSpPr>
            <a:spLocks noGrp="1"/>
          </p:cNvSpPr>
          <p:nvPr>
            <p:ph type="subTitle" idx="1"/>
          </p:nvPr>
        </p:nvSpPr>
        <p:spPr>
          <a:xfrm>
            <a:off x="1773" y="4189317"/>
            <a:ext cx="12190227" cy="2395046"/>
          </a:xfrm>
        </p:spPr>
        <p:txBody>
          <a:bodyPr vert="horz" lIns="91440" tIns="45720" rIns="91440" bIns="45720" rtlCol="0" anchor="t">
            <a:noAutofit/>
          </a:bodyPr>
          <a:lstStyle/>
          <a:p>
            <a:pPr algn="ctr"/>
            <a:r>
              <a:rPr lang="en-US" sz="2000" b="1">
                <a:latin typeface="Kiona" panose="00000500000000000000" pitchFamily="2" charset="0"/>
              </a:rPr>
              <a:t>Assignment Title</a:t>
            </a:r>
            <a:r>
              <a:rPr lang="en-US" sz="2000">
                <a:latin typeface="Kiona" panose="00000500000000000000" pitchFamily="2" charset="0"/>
              </a:rPr>
              <a:t>:</a:t>
            </a:r>
            <a:r>
              <a:rPr lang="en-US">
                <a:latin typeface="Kiona" panose="00000500000000000000" pitchFamily="2" charset="0"/>
              </a:rPr>
              <a:t> </a:t>
            </a:r>
          </a:p>
          <a:p>
            <a:pPr algn="ctr">
              <a:buClr>
                <a:srgbClr val="000000"/>
              </a:buClr>
            </a:pPr>
            <a:r>
              <a:rPr lang="en-US">
                <a:latin typeface="Kiona" panose="00000500000000000000" pitchFamily="2" charset="0"/>
              </a:rPr>
              <a:t>Design an environment for virtual production</a:t>
            </a:r>
          </a:p>
          <a:p>
            <a:pPr algn="ctr"/>
            <a:endParaRPr lang="en-US" sz="2000" b="1">
              <a:latin typeface="Kiona" panose="00000500000000000000" pitchFamily="2" charset="0"/>
            </a:endParaRPr>
          </a:p>
          <a:p>
            <a:pPr algn="ctr"/>
            <a:r>
              <a:rPr lang="en-US" sz="2000" b="1">
                <a:latin typeface="Kiona" panose="00000500000000000000" pitchFamily="2" charset="0"/>
              </a:rPr>
              <a:t>Module Code</a:t>
            </a:r>
            <a:r>
              <a:rPr lang="en-US" sz="2000">
                <a:latin typeface="Kiona" panose="00000500000000000000" pitchFamily="2" charset="0"/>
              </a:rPr>
              <a:t>: </a:t>
            </a:r>
          </a:p>
          <a:p>
            <a:pPr algn="ctr">
              <a:buClr>
                <a:srgbClr val="000000"/>
              </a:buClr>
            </a:pPr>
            <a:r>
              <a:rPr lang="en-US">
                <a:latin typeface="Kiona" panose="00000500000000000000" pitchFamily="2" charset="0"/>
              </a:rPr>
              <a:t>ACCA5042</a:t>
            </a:r>
          </a:p>
        </p:txBody>
      </p:sp>
      <p:sp>
        <p:nvSpPr>
          <p:cNvPr id="6" name="Title 1">
            <a:extLst>
              <a:ext uri="{FF2B5EF4-FFF2-40B4-BE49-F238E27FC236}">
                <a16:creationId xmlns:a16="http://schemas.microsoft.com/office/drawing/2014/main" id="{6817B3B6-93C4-55CE-8BF4-AB449107708B}"/>
              </a:ext>
            </a:extLst>
          </p:cNvPr>
          <p:cNvSpPr txBox="1">
            <a:spLocks/>
          </p:cNvSpPr>
          <p:nvPr/>
        </p:nvSpPr>
        <p:spPr>
          <a:xfrm>
            <a:off x="-1" y="2750965"/>
            <a:ext cx="12250477" cy="374321"/>
          </a:xfrm>
          <a:prstGeom prst="rect">
            <a:avLst/>
          </a:prstGeom>
        </p:spPr>
        <p:txBody>
          <a:bodyPr vert="horz" lIns="91440" tIns="45720" rIns="91440" bIns="45720" rtlCol="0" anchor="t">
            <a:noAutofit/>
          </a:bodyPr>
          <a:lstStyle>
            <a:lvl1pPr algn="l" defTabSz="914400" rtl="0" eaLnBrk="1" latinLnBrk="0" hangingPunct="1">
              <a:lnSpc>
                <a:spcPct val="120000"/>
              </a:lnSpc>
              <a:spcBef>
                <a:spcPct val="0"/>
              </a:spcBef>
              <a:buNone/>
              <a:defRPr sz="3600" kern="1200" cap="all" spc="300" baseline="0">
                <a:solidFill>
                  <a:srgbClr val="FFFFFF"/>
                </a:solidFill>
                <a:highlight>
                  <a:srgbClr val="000000"/>
                </a:highlight>
                <a:latin typeface="+mj-lt"/>
                <a:ea typeface="+mj-ea"/>
                <a:cs typeface="+mj-cs"/>
              </a:defRPr>
            </a:lvl1pPr>
          </a:lstStyle>
          <a:p>
            <a:pPr algn="ctr">
              <a:lnSpc>
                <a:spcPct val="110000"/>
              </a:lnSpc>
            </a:pPr>
            <a:r>
              <a:rPr lang="en-US" sz="1800" b="1">
                <a:solidFill>
                  <a:schemeClr val="tx1"/>
                </a:solidFill>
                <a:highlight>
                  <a:srgbClr val="FFFFFF"/>
                </a:highlight>
                <a:latin typeface="Kiona" panose="00000500000000000000" pitchFamily="2" charset="0"/>
              </a:rPr>
              <a:t>A JDP Production</a:t>
            </a:r>
          </a:p>
        </p:txBody>
      </p:sp>
      <p:sp>
        <p:nvSpPr>
          <p:cNvPr id="7" name="TextBox 6">
            <a:extLst>
              <a:ext uri="{FF2B5EF4-FFF2-40B4-BE49-F238E27FC236}">
                <a16:creationId xmlns:a16="http://schemas.microsoft.com/office/drawing/2014/main" id="{6DE305FE-083E-AC6D-21B1-4B0ED41747D2}"/>
              </a:ext>
            </a:extLst>
          </p:cNvPr>
          <p:cNvSpPr txBox="1"/>
          <p:nvPr/>
        </p:nvSpPr>
        <p:spPr>
          <a:xfrm>
            <a:off x="-1" y="3651419"/>
            <a:ext cx="12190227" cy="369332"/>
          </a:xfrm>
          <a:prstGeom prst="rect">
            <a:avLst/>
          </a:prstGeom>
          <a:noFill/>
        </p:spPr>
        <p:txBody>
          <a:bodyPr wrap="square">
            <a:spAutoFit/>
          </a:bodyPr>
          <a:lstStyle/>
          <a:p>
            <a:pPr algn="ctr"/>
            <a:r>
              <a:rPr lang="en-GB">
                <a:latin typeface="Kiona" panose="00000500000000000000" pitchFamily="2" charset="0"/>
              </a:rPr>
              <a:t>BA Animation &amp; VFX – Year 2</a:t>
            </a:r>
            <a:endParaRPr lang="en-US">
              <a:latin typeface="Kiona" panose="00000500000000000000" pitchFamily="2" charset="0"/>
            </a:endParaRPr>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FC617F-8722-EEAD-8562-165A75BBC29B}"/>
              </a:ext>
            </a:extLst>
          </p:cNvPr>
          <p:cNvSpPr>
            <a:spLocks noGrp="1"/>
          </p:cNvSpPr>
          <p:nvPr>
            <p:ph type="title"/>
          </p:nvPr>
        </p:nvSpPr>
        <p:spPr>
          <a:xfrm>
            <a:off x="652371" y="1087315"/>
            <a:ext cx="10625229" cy="707438"/>
          </a:xfrm>
        </p:spPr>
        <p:txBody>
          <a:bodyPr/>
          <a:lstStyle/>
          <a:p>
            <a:r>
              <a:rPr lang="en-US" b="1" i="1">
                <a:solidFill>
                  <a:schemeClr val="tx1"/>
                </a:solidFill>
                <a:highlight>
                  <a:srgbClr val="FFFFFF"/>
                </a:highlight>
                <a:latin typeface="Kiona"/>
              </a:rPr>
              <a:t>Team ROLES</a:t>
            </a:r>
          </a:p>
        </p:txBody>
      </p:sp>
      <p:sp>
        <p:nvSpPr>
          <p:cNvPr id="5" name="Rectangle 4">
            <a:extLst>
              <a:ext uri="{FF2B5EF4-FFF2-40B4-BE49-F238E27FC236}">
                <a16:creationId xmlns:a16="http://schemas.microsoft.com/office/drawing/2014/main" id="{B9F5744D-7672-AFDB-90DF-B6E322E2DF20}"/>
              </a:ext>
            </a:extLst>
          </p:cNvPr>
          <p:cNvSpPr/>
          <p:nvPr/>
        </p:nvSpPr>
        <p:spPr>
          <a:xfrm>
            <a:off x="652371" y="2095500"/>
            <a:ext cx="10620855" cy="3198395"/>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D2C189E-AF71-ABAF-4BC0-067FCB46A64C}"/>
              </a:ext>
            </a:extLst>
          </p:cNvPr>
          <p:cNvSpPr>
            <a:spLocks noGrp="1"/>
          </p:cNvSpPr>
          <p:nvPr>
            <p:ph idx="1"/>
          </p:nvPr>
        </p:nvSpPr>
        <p:spPr/>
        <p:style>
          <a:lnRef idx="2">
            <a:schemeClr val="accent6"/>
          </a:lnRef>
          <a:fillRef idx="1">
            <a:schemeClr val="lt1"/>
          </a:fillRef>
          <a:effectRef idx="0">
            <a:schemeClr val="accent6"/>
          </a:effectRef>
          <a:fontRef idx="minor">
            <a:schemeClr val="dk1"/>
          </a:fontRef>
        </p:style>
        <p:txBody>
          <a:bodyPr vert="horz" lIns="91440" tIns="45720" rIns="91440" bIns="45720" rtlCol="0" anchor="t">
            <a:normAutofit/>
          </a:bodyPr>
          <a:lstStyle/>
          <a:p>
            <a:pPr marL="0" indent="0">
              <a:buNone/>
            </a:pPr>
            <a:r>
              <a:rPr lang="en-GB" b="1" dirty="0">
                <a:solidFill>
                  <a:srgbClr val="000000"/>
                </a:solidFill>
                <a:latin typeface="Kiona"/>
              </a:rPr>
              <a:t>Jon Frise (2404228) </a:t>
            </a:r>
            <a:r>
              <a:rPr lang="en-GB" dirty="0">
                <a:solidFill>
                  <a:srgbClr val="000000"/>
                </a:solidFill>
                <a:latin typeface="Kiona"/>
              </a:rPr>
              <a:t>– Director – Producer - Video editor – Sound Designer – Actor – Camera Operator</a:t>
            </a:r>
          </a:p>
          <a:p>
            <a:pPr marL="0" indent="0">
              <a:buNone/>
            </a:pPr>
            <a:endParaRPr lang="en-GB">
              <a:solidFill>
                <a:srgbClr val="000000"/>
              </a:solidFill>
              <a:latin typeface="Kiona" panose="00000500000000000000" pitchFamily="2" charset="0"/>
            </a:endParaRPr>
          </a:p>
          <a:p>
            <a:pPr marL="0" indent="0">
              <a:buNone/>
            </a:pPr>
            <a:r>
              <a:rPr lang="en-US" b="1" dirty="0">
                <a:solidFill>
                  <a:srgbClr val="000000"/>
                </a:solidFill>
                <a:effectLst/>
                <a:latin typeface="Kiona"/>
              </a:rPr>
              <a:t>Daniels </a:t>
            </a:r>
            <a:r>
              <a:rPr lang="en-US" b="1" dirty="0" err="1">
                <a:solidFill>
                  <a:srgbClr val="000000"/>
                </a:solidFill>
                <a:effectLst/>
                <a:latin typeface="Kiona"/>
              </a:rPr>
              <a:t>Rainiks</a:t>
            </a:r>
            <a:r>
              <a:rPr lang="en-US" b="1" dirty="0">
                <a:solidFill>
                  <a:srgbClr val="000000"/>
                </a:solidFill>
                <a:effectLst/>
                <a:latin typeface="Kiona"/>
              </a:rPr>
              <a:t> (2303951) </a:t>
            </a:r>
            <a:r>
              <a:rPr lang="en-GB" dirty="0">
                <a:solidFill>
                  <a:srgbClr val="000000"/>
                </a:solidFill>
                <a:latin typeface="Kiona"/>
              </a:rPr>
              <a:t>– Actor – Storyboard Artist - Video editor</a:t>
            </a:r>
          </a:p>
          <a:p>
            <a:pPr marL="0" indent="0">
              <a:buNone/>
            </a:pPr>
            <a:endParaRPr lang="en-US" b="1">
              <a:solidFill>
                <a:srgbClr val="000000"/>
              </a:solidFill>
              <a:effectLst/>
              <a:latin typeface="Kiona" panose="00000500000000000000" pitchFamily="2" charset="0"/>
            </a:endParaRPr>
          </a:p>
          <a:p>
            <a:pPr marL="0" indent="0">
              <a:buNone/>
            </a:pPr>
            <a:r>
              <a:rPr lang="en-US" b="1" dirty="0">
                <a:solidFill>
                  <a:srgbClr val="000000"/>
                </a:solidFill>
                <a:effectLst/>
                <a:latin typeface="Kiona"/>
              </a:rPr>
              <a:t>Pamela Russell-Turner (2306919)</a:t>
            </a:r>
            <a:r>
              <a:rPr lang="en-GB" b="1" dirty="0">
                <a:solidFill>
                  <a:srgbClr val="000000"/>
                </a:solidFill>
                <a:effectLst/>
                <a:latin typeface="Kiona"/>
              </a:rPr>
              <a:t> </a:t>
            </a:r>
            <a:r>
              <a:rPr lang="en-GB" dirty="0">
                <a:solidFill>
                  <a:srgbClr val="000000"/>
                </a:solidFill>
                <a:latin typeface="Kiona"/>
              </a:rPr>
              <a:t>– Co-producer - Video editor - Camera Operator</a:t>
            </a:r>
          </a:p>
          <a:p>
            <a:pPr marL="0" indent="0">
              <a:buNone/>
            </a:pPr>
            <a:endParaRPr lang="en-GB">
              <a:solidFill>
                <a:srgbClr val="000000"/>
              </a:solidFill>
              <a:latin typeface="Kiona" panose="00000500000000000000" pitchFamily="2" charset="0"/>
            </a:endParaRPr>
          </a:p>
          <a:p>
            <a:pPr marL="0" indent="0">
              <a:buNone/>
            </a:pPr>
            <a:r>
              <a:rPr lang="en-GB" b="1" dirty="0">
                <a:solidFill>
                  <a:srgbClr val="000000"/>
                </a:solidFill>
                <a:latin typeface="Kiona"/>
              </a:rPr>
              <a:t>Shared Roles </a:t>
            </a:r>
            <a:r>
              <a:rPr lang="en-GB" dirty="0">
                <a:solidFill>
                  <a:srgbClr val="000000"/>
                </a:solidFill>
                <a:latin typeface="Kiona"/>
              </a:rPr>
              <a:t>– Team Communication - Project Organisation &amp; planning</a:t>
            </a:r>
          </a:p>
        </p:txBody>
      </p:sp>
    </p:spTree>
    <p:extLst>
      <p:ext uri="{BB962C8B-B14F-4D97-AF65-F5344CB8AC3E}">
        <p14:creationId xmlns:p14="http://schemas.microsoft.com/office/powerpoint/2010/main" val="39828654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78C5A24-0D67-4D91-A8AB-79267D9CC7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room with sun rays shining through the windows&#10;&#10;AI-generated content may be incorrect.">
            <a:extLst>
              <a:ext uri="{FF2B5EF4-FFF2-40B4-BE49-F238E27FC236}">
                <a16:creationId xmlns:a16="http://schemas.microsoft.com/office/drawing/2014/main" id="{F7869F76-4856-C651-0E08-89A1799D7B79}"/>
              </a:ext>
            </a:extLst>
          </p:cNvPr>
          <p:cNvPicPr>
            <a:picLocks noChangeAspect="1"/>
          </p:cNvPicPr>
          <p:nvPr/>
        </p:nvPicPr>
        <p:blipFill>
          <a:blip r:embed="rId2"/>
          <a:srcRect l="28191" r="5006" b="2"/>
          <a:stretch/>
        </p:blipFill>
        <p:spPr>
          <a:xfrm>
            <a:off x="-4559" y="-1841"/>
            <a:ext cx="8153401" cy="6865315"/>
          </a:xfrm>
          <a:prstGeom prst="rect">
            <a:avLst/>
          </a:prstGeom>
        </p:spPr>
      </p:pic>
      <p:sp>
        <p:nvSpPr>
          <p:cNvPr id="16" name="Rectangle 15">
            <a:extLst>
              <a:ext uri="{FF2B5EF4-FFF2-40B4-BE49-F238E27FC236}">
                <a16:creationId xmlns:a16="http://schemas.microsoft.com/office/drawing/2014/main" id="{67F1335F-97CE-4842-9A57-2B6A3F459D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5040" y="235039"/>
            <a:ext cx="6858000" cy="6387921"/>
          </a:xfrm>
          <a:prstGeom prst="rect">
            <a:avLst/>
          </a:prstGeom>
          <a:gradFill>
            <a:gsLst>
              <a:gs pos="0">
                <a:srgbClr val="000000">
                  <a:alpha val="0"/>
                </a:srgbClr>
              </a:gs>
              <a:gs pos="100000">
                <a:srgbClr val="000000">
                  <a:alpha val="58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378320-37AA-1A4F-15D4-9ED0EE9C9B1F}"/>
              </a:ext>
            </a:extLst>
          </p:cNvPr>
          <p:cNvSpPr>
            <a:spLocks noGrp="1"/>
          </p:cNvSpPr>
          <p:nvPr>
            <p:ph type="title"/>
          </p:nvPr>
        </p:nvSpPr>
        <p:spPr>
          <a:xfrm>
            <a:off x="1956777" y="466969"/>
            <a:ext cx="3849077" cy="680915"/>
          </a:xfrm>
        </p:spPr>
        <p:txBody>
          <a:bodyPr vert="horz" lIns="91440" tIns="45720" rIns="91440" bIns="45720" rtlCol="0" anchor="b">
            <a:normAutofit fontScale="90000"/>
          </a:bodyPr>
          <a:lstStyle/>
          <a:p>
            <a:r>
              <a:rPr lang="en-US" b="1">
                <a:solidFill>
                  <a:schemeClr val="tx1"/>
                </a:solidFill>
                <a:highlight>
                  <a:srgbClr val="F5F5F5"/>
                </a:highlight>
                <a:latin typeface="Kiona"/>
              </a:rPr>
              <a:t> </a:t>
            </a:r>
            <a:r>
              <a:rPr lang="en-US" b="1" i="1">
                <a:solidFill>
                  <a:schemeClr val="tx1"/>
                </a:solidFill>
                <a:highlight>
                  <a:srgbClr val="F5F5F5"/>
                </a:highlight>
                <a:latin typeface="Kiona"/>
              </a:rPr>
              <a:t>Idea process </a:t>
            </a:r>
          </a:p>
        </p:txBody>
      </p:sp>
      <p:pic>
        <p:nvPicPr>
          <p:cNvPr id="5" name="Picture 4" descr="A screenshot of a video&#10;&#10;Description automatically generated">
            <a:extLst>
              <a:ext uri="{FF2B5EF4-FFF2-40B4-BE49-F238E27FC236}">
                <a16:creationId xmlns:a16="http://schemas.microsoft.com/office/drawing/2014/main" id="{5A381031-2A6D-63E1-D9E9-9D5EFA9A886C}"/>
              </a:ext>
            </a:extLst>
          </p:cNvPr>
          <p:cNvPicPr>
            <a:picLocks noChangeAspect="1"/>
          </p:cNvPicPr>
          <p:nvPr/>
        </p:nvPicPr>
        <p:blipFill>
          <a:blip r:embed="rId3"/>
          <a:srcRect r="10191" b="2"/>
          <a:stretch/>
        </p:blipFill>
        <p:spPr>
          <a:xfrm>
            <a:off x="8184384" y="-1841"/>
            <a:ext cx="4009455" cy="2276792"/>
          </a:xfrm>
          <a:prstGeom prst="rect">
            <a:avLst/>
          </a:prstGeom>
        </p:spPr>
      </p:pic>
      <p:pic>
        <p:nvPicPr>
          <p:cNvPr id="6" name="Picture 5" descr="A group of people in a cave&#10;&#10;AI-generated content may be incorrect.">
            <a:extLst>
              <a:ext uri="{FF2B5EF4-FFF2-40B4-BE49-F238E27FC236}">
                <a16:creationId xmlns:a16="http://schemas.microsoft.com/office/drawing/2014/main" id="{252D0CA6-F2D9-A8CF-47B5-0D41ACA0617C}"/>
              </a:ext>
            </a:extLst>
          </p:cNvPr>
          <p:cNvPicPr>
            <a:picLocks noChangeAspect="1"/>
          </p:cNvPicPr>
          <p:nvPr/>
        </p:nvPicPr>
        <p:blipFill>
          <a:blip r:embed="rId4"/>
          <a:srcRect r="1825"/>
          <a:stretch/>
        </p:blipFill>
        <p:spPr>
          <a:xfrm>
            <a:off x="8184384" y="2310552"/>
            <a:ext cx="4009455" cy="2266630"/>
          </a:xfrm>
          <a:prstGeom prst="rect">
            <a:avLst/>
          </a:prstGeom>
        </p:spPr>
      </p:pic>
      <p:pic>
        <p:nvPicPr>
          <p:cNvPr id="4" name="Content Placeholder 3" descr="A screenshot of a video game&#10;&#10;Description automatically generated">
            <a:extLst>
              <a:ext uri="{FF2B5EF4-FFF2-40B4-BE49-F238E27FC236}">
                <a16:creationId xmlns:a16="http://schemas.microsoft.com/office/drawing/2014/main" id="{7FE547D7-F02E-8E2E-2A29-1F050DCB1B94}"/>
              </a:ext>
            </a:extLst>
          </p:cNvPr>
          <p:cNvPicPr>
            <a:picLocks noGrp="1" noChangeAspect="1"/>
          </p:cNvPicPr>
          <p:nvPr>
            <p:ph idx="1"/>
          </p:nvPr>
        </p:nvPicPr>
        <p:blipFill>
          <a:blip r:embed="rId5"/>
          <a:srcRect r="10790" b="-2"/>
          <a:stretch/>
        </p:blipFill>
        <p:spPr>
          <a:xfrm>
            <a:off x="8184384" y="4610748"/>
            <a:ext cx="4009455" cy="2247252"/>
          </a:xfrm>
          <a:prstGeom prst="rect">
            <a:avLst/>
          </a:prstGeom>
        </p:spPr>
      </p:pic>
      <p:pic>
        <p:nvPicPr>
          <p:cNvPr id="18" name="Picture 17" descr="Unreal Logo PNG Vectors Free Download">
            <a:extLst>
              <a:ext uri="{FF2B5EF4-FFF2-40B4-BE49-F238E27FC236}">
                <a16:creationId xmlns:a16="http://schemas.microsoft.com/office/drawing/2014/main" id="{05171416-6F3B-CF4A-4C1D-547FBB78D7F3}"/>
              </a:ext>
            </a:extLst>
          </p:cNvPr>
          <p:cNvPicPr>
            <a:picLocks noChangeAspect="1"/>
          </p:cNvPicPr>
          <p:nvPr/>
        </p:nvPicPr>
        <p:blipFill>
          <a:blip r:embed="rId6"/>
          <a:stretch>
            <a:fillRect/>
          </a:stretch>
        </p:blipFill>
        <p:spPr>
          <a:xfrm>
            <a:off x="7235092" y="5955323"/>
            <a:ext cx="769816" cy="789354"/>
          </a:xfrm>
          <a:prstGeom prst="rect">
            <a:avLst/>
          </a:prstGeom>
        </p:spPr>
      </p:pic>
    </p:spTree>
    <p:extLst>
      <p:ext uri="{BB962C8B-B14F-4D97-AF65-F5344CB8AC3E}">
        <p14:creationId xmlns:p14="http://schemas.microsoft.com/office/powerpoint/2010/main" val="7501432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F1E851-CD33-4DE3-B862-1D439E2BB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3EE0D9-7076-06FD-6FA3-62642E8B6EBC}"/>
              </a:ext>
            </a:extLst>
          </p:cNvPr>
          <p:cNvSpPr>
            <a:spLocks noGrp="1"/>
          </p:cNvSpPr>
          <p:nvPr>
            <p:ph type="title"/>
          </p:nvPr>
        </p:nvSpPr>
        <p:spPr>
          <a:xfrm>
            <a:off x="7674934" y="151514"/>
            <a:ext cx="4662133" cy="1343020"/>
          </a:xfrm>
        </p:spPr>
        <p:txBody>
          <a:bodyPr anchor="b">
            <a:normAutofit/>
          </a:bodyPr>
          <a:lstStyle/>
          <a:p>
            <a:r>
              <a:rPr lang="en-US" b="1" i="1">
                <a:solidFill>
                  <a:schemeClr val="tx1"/>
                </a:solidFill>
                <a:highlight>
                  <a:srgbClr val="FFFFFF"/>
                </a:highlight>
                <a:latin typeface="Kiona"/>
              </a:rPr>
              <a:t>Final concept</a:t>
            </a:r>
          </a:p>
        </p:txBody>
      </p:sp>
      <p:pic>
        <p:nvPicPr>
          <p:cNvPr id="4" name="Picture 3" descr="A framed picture of a landscape&#10;&#10;AI-generated content may be incorrect.">
            <a:extLst>
              <a:ext uri="{FF2B5EF4-FFF2-40B4-BE49-F238E27FC236}">
                <a16:creationId xmlns:a16="http://schemas.microsoft.com/office/drawing/2014/main" id="{3E1B9965-ABEB-0C6F-94B4-70DEF5861E13}"/>
              </a:ext>
            </a:extLst>
          </p:cNvPr>
          <p:cNvPicPr>
            <a:picLocks noChangeAspect="1"/>
          </p:cNvPicPr>
          <p:nvPr/>
        </p:nvPicPr>
        <p:blipFill>
          <a:blip r:embed="rId2"/>
          <a:stretch>
            <a:fillRect/>
          </a:stretch>
        </p:blipFill>
        <p:spPr>
          <a:xfrm>
            <a:off x="273029" y="2036738"/>
            <a:ext cx="7292317" cy="3024849"/>
          </a:xfrm>
          <a:prstGeom prst="rect">
            <a:avLst/>
          </a:prstGeom>
        </p:spPr>
      </p:pic>
      <p:sp>
        <p:nvSpPr>
          <p:cNvPr id="3" name="Content Placeholder 2">
            <a:extLst>
              <a:ext uri="{FF2B5EF4-FFF2-40B4-BE49-F238E27FC236}">
                <a16:creationId xmlns:a16="http://schemas.microsoft.com/office/drawing/2014/main" id="{880B5AA6-CC5D-B488-D789-2C5BC4C111B1}"/>
              </a:ext>
            </a:extLst>
          </p:cNvPr>
          <p:cNvSpPr>
            <a:spLocks noGrp="1"/>
          </p:cNvSpPr>
          <p:nvPr>
            <p:ph idx="1"/>
          </p:nvPr>
        </p:nvSpPr>
        <p:spPr>
          <a:xfrm>
            <a:off x="7531529" y="1713899"/>
            <a:ext cx="4659476" cy="3920678"/>
          </a:xfrm>
        </p:spPr>
        <p:txBody>
          <a:bodyPr vert="horz" lIns="91440" tIns="45720" rIns="91440" bIns="45720" rtlCol="0" anchor="t">
            <a:noAutofit/>
          </a:bodyPr>
          <a:lstStyle/>
          <a:p>
            <a:pPr>
              <a:lnSpc>
                <a:spcPct val="110000"/>
              </a:lnSpc>
              <a:buNone/>
            </a:pPr>
            <a:r>
              <a:rPr lang="en-US" sz="1800">
                <a:latin typeface="Kiona"/>
              </a:rPr>
              <a:t>    A new revolutionary way to showcase art has emerged and so has a new breed of criminal. Our protagonist, aided remotely by his handler, plans a daring heist during the gallery’s grand opening. With a powerful hacking device hidden in a briefcase, he prepares himself. As he activates the tool, the art vanishes from the display. The eccentric curator panics as time passes and the thief walks out, calm and collected.</a:t>
            </a:r>
          </a:p>
          <a:p>
            <a:pPr>
              <a:lnSpc>
                <a:spcPct val="110000"/>
              </a:lnSpc>
              <a:buNone/>
            </a:pPr>
            <a:r>
              <a:rPr lang="en-US" sz="1800" b="1">
                <a:latin typeface="Kiona"/>
              </a:rPr>
              <a:t>    Mission: Success.</a:t>
            </a:r>
            <a:endParaRPr lang="en-US" sz="1800">
              <a:latin typeface="Kiona"/>
            </a:endParaRPr>
          </a:p>
          <a:p>
            <a:pPr marL="0" indent="0">
              <a:lnSpc>
                <a:spcPct val="110000"/>
              </a:lnSpc>
              <a:buNone/>
            </a:pPr>
            <a:endParaRPr lang="en-US" sz="1100"/>
          </a:p>
        </p:txBody>
      </p:sp>
    </p:spTree>
    <p:extLst>
      <p:ext uri="{BB962C8B-B14F-4D97-AF65-F5344CB8AC3E}">
        <p14:creationId xmlns:p14="http://schemas.microsoft.com/office/powerpoint/2010/main" val="38421224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7F35258-C290-422B-86B5-4FD73A97D5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hand holding a device&#10;&#10;AI-generated content may be incorrect.">
            <a:extLst>
              <a:ext uri="{FF2B5EF4-FFF2-40B4-BE49-F238E27FC236}">
                <a16:creationId xmlns:a16="http://schemas.microsoft.com/office/drawing/2014/main" id="{4FDF4630-A300-DC53-0CF9-76B9A831BECC}"/>
              </a:ext>
            </a:extLst>
          </p:cNvPr>
          <p:cNvPicPr>
            <a:picLocks noChangeAspect="1"/>
          </p:cNvPicPr>
          <p:nvPr/>
        </p:nvPicPr>
        <p:blipFill>
          <a:blip r:embed="rId2"/>
          <a:srcRect b="16619"/>
          <a:stretch/>
        </p:blipFill>
        <p:spPr>
          <a:xfrm>
            <a:off x="20" y="10"/>
            <a:ext cx="12191980" cy="4193417"/>
          </a:xfrm>
          <a:prstGeom prst="rect">
            <a:avLst/>
          </a:prstGeom>
        </p:spPr>
      </p:pic>
      <p:sp>
        <p:nvSpPr>
          <p:cNvPr id="2" name="Title 1">
            <a:extLst>
              <a:ext uri="{FF2B5EF4-FFF2-40B4-BE49-F238E27FC236}">
                <a16:creationId xmlns:a16="http://schemas.microsoft.com/office/drawing/2014/main" id="{3AB1F1E8-4F47-7487-D0FE-D16DC5B373D1}"/>
              </a:ext>
            </a:extLst>
          </p:cNvPr>
          <p:cNvSpPr>
            <a:spLocks noGrp="1"/>
          </p:cNvSpPr>
          <p:nvPr>
            <p:ph type="title"/>
          </p:nvPr>
        </p:nvSpPr>
        <p:spPr>
          <a:xfrm>
            <a:off x="300679" y="2904045"/>
            <a:ext cx="6019892" cy="802803"/>
          </a:xfrm>
        </p:spPr>
        <p:txBody>
          <a:bodyPr anchor="b">
            <a:normAutofit/>
          </a:bodyPr>
          <a:lstStyle/>
          <a:p>
            <a:r>
              <a:rPr lang="en-US" b="1" i="1">
                <a:solidFill>
                  <a:schemeClr val="bg1"/>
                </a:solidFill>
                <a:latin typeface="Kiona"/>
              </a:rPr>
              <a:t> Our creative Goals </a:t>
            </a:r>
          </a:p>
        </p:txBody>
      </p:sp>
      <p:sp>
        <p:nvSpPr>
          <p:cNvPr id="3" name="Content Placeholder 2">
            <a:extLst>
              <a:ext uri="{FF2B5EF4-FFF2-40B4-BE49-F238E27FC236}">
                <a16:creationId xmlns:a16="http://schemas.microsoft.com/office/drawing/2014/main" id="{52884458-4BC1-E460-FEB4-A060D06C144B}"/>
              </a:ext>
            </a:extLst>
          </p:cNvPr>
          <p:cNvSpPr>
            <a:spLocks noGrp="1"/>
          </p:cNvSpPr>
          <p:nvPr>
            <p:ph idx="1"/>
          </p:nvPr>
        </p:nvSpPr>
        <p:spPr>
          <a:xfrm>
            <a:off x="2813538" y="4505936"/>
            <a:ext cx="6561992" cy="1538287"/>
          </a:xfrm>
        </p:spPr>
        <p:txBody>
          <a:bodyPr vert="horz" lIns="91440" tIns="45720" rIns="91440" bIns="45720" rtlCol="0" anchor="t">
            <a:noAutofit/>
          </a:bodyPr>
          <a:lstStyle/>
          <a:p>
            <a:pPr algn="ctr">
              <a:lnSpc>
                <a:spcPct val="110000"/>
              </a:lnSpc>
            </a:pPr>
            <a:r>
              <a:rPr lang="en-US" sz="1800" b="1" dirty="0">
                <a:latin typeface="Kiona"/>
              </a:rPr>
              <a:t>Establish a believable and visually striking short film</a:t>
            </a:r>
            <a:endParaRPr lang="en-US" sz="1800" dirty="0"/>
          </a:p>
          <a:p>
            <a:pPr algn="ctr">
              <a:lnSpc>
                <a:spcPct val="110000"/>
              </a:lnSpc>
              <a:buClr>
                <a:srgbClr val="000000"/>
              </a:buClr>
            </a:pPr>
            <a:r>
              <a:rPr lang="en-US" sz="1800" b="1" dirty="0">
                <a:latin typeface="Kiona"/>
              </a:rPr>
              <a:t>Every moment should have the plot move forward while building tension</a:t>
            </a:r>
          </a:p>
          <a:p>
            <a:pPr algn="ctr">
              <a:lnSpc>
                <a:spcPct val="110000"/>
              </a:lnSpc>
              <a:buClr>
                <a:srgbClr val="000000"/>
              </a:buClr>
            </a:pPr>
            <a:r>
              <a:rPr lang="en-US" sz="1800" b="1" dirty="0">
                <a:latin typeface="Kiona"/>
              </a:rPr>
              <a:t>Use consistency throughout the short film using a similar color palette and editing style</a:t>
            </a:r>
          </a:p>
          <a:p>
            <a:pPr algn="r">
              <a:lnSpc>
                <a:spcPct val="110000"/>
              </a:lnSpc>
              <a:buClr>
                <a:srgbClr val="000000"/>
              </a:buClr>
            </a:pPr>
            <a:endParaRPr lang="en-US" sz="1400" b="1"/>
          </a:p>
        </p:txBody>
      </p:sp>
    </p:spTree>
    <p:extLst>
      <p:ext uri="{BB962C8B-B14F-4D97-AF65-F5344CB8AC3E}">
        <p14:creationId xmlns:p14="http://schemas.microsoft.com/office/powerpoint/2010/main" val="14139609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E72933B-4311-A55F-FBE0-153B460B8BE0}"/>
            </a:ext>
          </a:extLst>
        </p:cNvPr>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3030C083-7BDA-4E25-BFBB-C9679AF2C6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AD1041-9953-4979-F7D1-433F778E8161}"/>
              </a:ext>
            </a:extLst>
          </p:cNvPr>
          <p:cNvSpPr>
            <a:spLocks noGrp="1"/>
          </p:cNvSpPr>
          <p:nvPr>
            <p:ph type="title"/>
          </p:nvPr>
        </p:nvSpPr>
        <p:spPr>
          <a:xfrm>
            <a:off x="7272068" y="-686103"/>
            <a:ext cx="5488892" cy="1587801"/>
          </a:xfrm>
        </p:spPr>
        <p:txBody>
          <a:bodyPr vert="horz" lIns="91440" tIns="45720" rIns="91440" bIns="45720" rtlCol="0" anchor="b">
            <a:normAutofit/>
          </a:bodyPr>
          <a:lstStyle/>
          <a:p>
            <a:r>
              <a:rPr lang="en-US" b="1" i="1" dirty="0">
                <a:latin typeface="Kiona"/>
              </a:rPr>
              <a:t>Planning Shots</a:t>
            </a:r>
          </a:p>
        </p:txBody>
      </p:sp>
      <p:pic>
        <p:nvPicPr>
          <p:cNvPr id="5" name="Picture 4" descr="A white rectangular grid with black text&#10;&#10;AI-generated content may be incorrect.">
            <a:extLst>
              <a:ext uri="{FF2B5EF4-FFF2-40B4-BE49-F238E27FC236}">
                <a16:creationId xmlns:a16="http://schemas.microsoft.com/office/drawing/2014/main" id="{E57162E8-7739-8D99-9831-59BA8054F8A8}"/>
              </a:ext>
            </a:extLst>
          </p:cNvPr>
          <p:cNvPicPr>
            <a:picLocks noChangeAspect="1"/>
          </p:cNvPicPr>
          <p:nvPr/>
        </p:nvPicPr>
        <p:blipFill>
          <a:blip r:embed="rId3"/>
          <a:srcRect l="1891" t="182" r="6619" b="365"/>
          <a:stretch/>
        </p:blipFill>
        <p:spPr>
          <a:xfrm>
            <a:off x="8159052" y="1054101"/>
            <a:ext cx="3718044" cy="5278112"/>
          </a:xfrm>
          <a:prstGeom prst="rect">
            <a:avLst/>
          </a:prstGeom>
        </p:spPr>
      </p:pic>
      <p:pic>
        <p:nvPicPr>
          <p:cNvPr id="6" name="Picture 5" descr="A screen shot of a camera&#10;&#10;AI-generated content may be incorrect.">
            <a:extLst>
              <a:ext uri="{FF2B5EF4-FFF2-40B4-BE49-F238E27FC236}">
                <a16:creationId xmlns:a16="http://schemas.microsoft.com/office/drawing/2014/main" id="{2605D5CB-A738-1948-86CF-D0DB9702BB68}"/>
              </a:ext>
            </a:extLst>
          </p:cNvPr>
          <p:cNvPicPr>
            <a:picLocks noChangeAspect="1"/>
          </p:cNvPicPr>
          <p:nvPr/>
        </p:nvPicPr>
        <p:blipFill>
          <a:blip r:embed="rId4"/>
          <a:srcRect t="-60" b="-82"/>
          <a:stretch/>
        </p:blipFill>
        <p:spPr>
          <a:xfrm>
            <a:off x="132080" y="1819910"/>
            <a:ext cx="7955280" cy="4509489"/>
          </a:xfrm>
          <a:prstGeom prst="rect">
            <a:avLst/>
          </a:prstGeom>
        </p:spPr>
      </p:pic>
      <p:sp>
        <p:nvSpPr>
          <p:cNvPr id="7" name="TextBox 6">
            <a:extLst>
              <a:ext uri="{FF2B5EF4-FFF2-40B4-BE49-F238E27FC236}">
                <a16:creationId xmlns:a16="http://schemas.microsoft.com/office/drawing/2014/main" id="{82F2DDBD-AD0C-2873-2BBC-AB7C0C84300B}"/>
              </a:ext>
            </a:extLst>
          </p:cNvPr>
          <p:cNvSpPr txBox="1"/>
          <p:nvPr/>
        </p:nvSpPr>
        <p:spPr>
          <a:xfrm>
            <a:off x="387242" y="368063"/>
            <a:ext cx="688149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Kiona"/>
                <a:ea typeface="+mn-lt"/>
                <a:cs typeface="+mn-lt"/>
              </a:rPr>
              <a:t>We created a shot breakdown to help us figure out what shots we wanted and how they should look and then created a more detailed shot list with more technical details to help keep track of which shots we need whilst filming.</a:t>
            </a:r>
            <a:endParaRPr lang="en-US">
              <a:latin typeface="Kiona"/>
            </a:endParaRPr>
          </a:p>
        </p:txBody>
      </p:sp>
    </p:spTree>
    <p:extLst>
      <p:ext uri="{BB962C8B-B14F-4D97-AF65-F5344CB8AC3E}">
        <p14:creationId xmlns:p14="http://schemas.microsoft.com/office/powerpoint/2010/main" val="21561762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3030C083-7BDA-4E25-BFBB-C9679AF2C6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D17FE7-7652-CE49-CE07-1712DFABED8D}"/>
              </a:ext>
            </a:extLst>
          </p:cNvPr>
          <p:cNvSpPr>
            <a:spLocks noGrp="1"/>
          </p:cNvSpPr>
          <p:nvPr>
            <p:ph type="title"/>
          </p:nvPr>
        </p:nvSpPr>
        <p:spPr>
          <a:xfrm>
            <a:off x="0" y="-350594"/>
            <a:ext cx="6208295" cy="1401725"/>
          </a:xfrm>
        </p:spPr>
        <p:txBody>
          <a:bodyPr vert="horz" lIns="91440" tIns="45720" rIns="91440" bIns="45720" rtlCol="0" anchor="b">
            <a:normAutofit/>
          </a:bodyPr>
          <a:lstStyle/>
          <a:p>
            <a:r>
              <a:rPr lang="en-US" b="1" i="1">
                <a:solidFill>
                  <a:schemeClr val="tx1"/>
                </a:solidFill>
                <a:highlight>
                  <a:srgbClr val="FFFFFF"/>
                </a:highlight>
                <a:latin typeface="Kiona"/>
              </a:rPr>
              <a:t>Storyboard &amp; Previs</a:t>
            </a:r>
          </a:p>
        </p:txBody>
      </p:sp>
      <p:pic>
        <p:nvPicPr>
          <p:cNvPr id="3" name="Picture 2" descr="A black and white photo of a diagram&#10;&#10;AI-generated content may be incorrect.">
            <a:extLst>
              <a:ext uri="{FF2B5EF4-FFF2-40B4-BE49-F238E27FC236}">
                <a16:creationId xmlns:a16="http://schemas.microsoft.com/office/drawing/2014/main" id="{39E4B6EB-C472-CEE4-AEEB-A8A1E61BAA0E}"/>
              </a:ext>
            </a:extLst>
          </p:cNvPr>
          <p:cNvPicPr>
            <a:picLocks noChangeAspect="1"/>
          </p:cNvPicPr>
          <p:nvPr/>
        </p:nvPicPr>
        <p:blipFill>
          <a:blip r:embed="rId3"/>
          <a:stretch>
            <a:fillRect/>
          </a:stretch>
        </p:blipFill>
        <p:spPr>
          <a:xfrm>
            <a:off x="6096001" y="452771"/>
            <a:ext cx="5946300" cy="6103088"/>
          </a:xfrm>
          <a:prstGeom prst="rect">
            <a:avLst/>
          </a:prstGeom>
        </p:spPr>
      </p:pic>
      <p:pic>
        <p:nvPicPr>
          <p:cNvPr id="4" name="Online Media 3" title="HEIST Previs">
            <a:hlinkClick r:id="" action="ppaction://media"/>
            <a:extLst>
              <a:ext uri="{FF2B5EF4-FFF2-40B4-BE49-F238E27FC236}">
                <a16:creationId xmlns:a16="http://schemas.microsoft.com/office/drawing/2014/main" id="{0519BE2D-27E0-A9B6-65B9-B329F354917C}"/>
              </a:ext>
            </a:extLst>
          </p:cNvPr>
          <p:cNvPicPr>
            <a:picLocks noRot="1" noChangeAspect="1"/>
          </p:cNvPicPr>
          <p:nvPr>
            <a:videoFile r:link="rId1"/>
          </p:nvPr>
        </p:nvPicPr>
        <p:blipFill>
          <a:blip r:embed="rId4"/>
          <a:stretch>
            <a:fillRect/>
          </a:stretch>
        </p:blipFill>
        <p:spPr>
          <a:xfrm>
            <a:off x="196118" y="1408723"/>
            <a:ext cx="5705354" cy="3259016"/>
          </a:xfrm>
          <a:prstGeom prst="rect">
            <a:avLst/>
          </a:prstGeom>
        </p:spPr>
      </p:pic>
    </p:spTree>
    <p:extLst>
      <p:ext uri="{BB962C8B-B14F-4D97-AF65-F5344CB8AC3E}">
        <p14:creationId xmlns:p14="http://schemas.microsoft.com/office/powerpoint/2010/main" val="7538181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F1E851-CD33-4DE3-B862-1D439E2BB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A30B6B-201C-5FC2-BFA5-3A6F7C33E2DF}"/>
              </a:ext>
            </a:extLst>
          </p:cNvPr>
          <p:cNvSpPr>
            <a:spLocks noGrp="1"/>
          </p:cNvSpPr>
          <p:nvPr>
            <p:ph type="title"/>
          </p:nvPr>
        </p:nvSpPr>
        <p:spPr>
          <a:xfrm>
            <a:off x="660592" y="799212"/>
            <a:ext cx="5569203" cy="712383"/>
          </a:xfrm>
        </p:spPr>
        <p:txBody>
          <a:bodyPr anchor="b">
            <a:normAutofit/>
          </a:bodyPr>
          <a:lstStyle/>
          <a:p>
            <a:r>
              <a:rPr lang="en-US" b="1" i="1">
                <a:solidFill>
                  <a:schemeClr val="tx1"/>
                </a:solidFill>
                <a:highlight>
                  <a:srgbClr val="FFFFFF"/>
                </a:highlight>
                <a:latin typeface="Kiona"/>
              </a:rPr>
              <a:t>Challenges faced</a:t>
            </a:r>
            <a:endParaRPr lang="en-US" b="1" i="1">
              <a:solidFill>
                <a:schemeClr val="tx1"/>
              </a:solidFill>
              <a:highlight>
                <a:srgbClr val="FFFFFF"/>
              </a:highlight>
              <a:latin typeface="Kiona" panose="00000500000000000000" pitchFamily="2" charset="0"/>
            </a:endParaRPr>
          </a:p>
        </p:txBody>
      </p:sp>
      <p:sp>
        <p:nvSpPr>
          <p:cNvPr id="3" name="Content Placeholder 2">
            <a:extLst>
              <a:ext uri="{FF2B5EF4-FFF2-40B4-BE49-F238E27FC236}">
                <a16:creationId xmlns:a16="http://schemas.microsoft.com/office/drawing/2014/main" id="{8DEBEF7A-AC23-C4FD-7905-D11A0F63759B}"/>
              </a:ext>
            </a:extLst>
          </p:cNvPr>
          <p:cNvSpPr>
            <a:spLocks noGrp="1"/>
          </p:cNvSpPr>
          <p:nvPr>
            <p:ph idx="1"/>
          </p:nvPr>
        </p:nvSpPr>
        <p:spPr>
          <a:xfrm>
            <a:off x="660591" y="1795032"/>
            <a:ext cx="5342486" cy="4387801"/>
          </a:xfrm>
        </p:spPr>
        <p:txBody>
          <a:bodyPr vert="horz" lIns="91440" tIns="45720" rIns="91440" bIns="45720" rtlCol="0" anchor="t">
            <a:noAutofit/>
          </a:bodyPr>
          <a:lstStyle/>
          <a:p>
            <a:pPr marL="0" indent="0">
              <a:lnSpc>
                <a:spcPct val="110000"/>
              </a:lnSpc>
              <a:buNone/>
            </a:pPr>
            <a:r>
              <a:rPr lang="en-US" sz="1800" dirty="0">
                <a:latin typeface="Kiona"/>
              </a:rPr>
              <a:t>The challenges we faced during filming were not many, but they included timing issues and effects caused by the large visual LED screen, this pushed us as a group to think creatively to problem solve. One of the biggest hurdles was having to time manage with the lengthy setup process for both camera and lighting equipment, as well as troubleshooting within Unreal Engine. Regarding the problems with the visual LED screen, certain visual effects interfered with the final shots requiring either additional extra takes or postproduction edit adjustments.</a:t>
            </a:r>
          </a:p>
          <a:p>
            <a:pPr marL="0" indent="0">
              <a:lnSpc>
                <a:spcPct val="110000"/>
              </a:lnSpc>
              <a:buNone/>
            </a:pPr>
            <a:endParaRPr lang="en-US" sz="1600"/>
          </a:p>
        </p:txBody>
      </p:sp>
      <p:pic>
        <p:nvPicPr>
          <p:cNvPr id="4" name="Picture 3" descr="A person standing in front of a large screen&#10;&#10;AI-generated content may be incorrect.">
            <a:extLst>
              <a:ext uri="{FF2B5EF4-FFF2-40B4-BE49-F238E27FC236}">
                <a16:creationId xmlns:a16="http://schemas.microsoft.com/office/drawing/2014/main" id="{D999C96E-2C94-B6A9-613A-4B8D5515532E}"/>
              </a:ext>
            </a:extLst>
          </p:cNvPr>
          <p:cNvPicPr>
            <a:picLocks noChangeAspect="1"/>
          </p:cNvPicPr>
          <p:nvPr/>
        </p:nvPicPr>
        <p:blipFill>
          <a:blip r:embed="rId2"/>
          <a:stretch>
            <a:fillRect/>
          </a:stretch>
        </p:blipFill>
        <p:spPr>
          <a:xfrm>
            <a:off x="5999421" y="2062053"/>
            <a:ext cx="5979042" cy="3366532"/>
          </a:xfrm>
          <a:prstGeom prst="rect">
            <a:avLst/>
          </a:prstGeom>
        </p:spPr>
      </p:pic>
    </p:spTree>
    <p:extLst>
      <p:ext uri="{BB962C8B-B14F-4D97-AF65-F5344CB8AC3E}">
        <p14:creationId xmlns:p14="http://schemas.microsoft.com/office/powerpoint/2010/main" val="34879826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404F78-F3C4-A063-F307-5B336ECBE836}"/>
              </a:ext>
            </a:extLst>
          </p:cNvPr>
          <p:cNvSpPr>
            <a:spLocks noGrp="1"/>
          </p:cNvSpPr>
          <p:nvPr>
            <p:ph type="title"/>
          </p:nvPr>
        </p:nvSpPr>
        <p:spPr>
          <a:xfrm>
            <a:off x="4462370" y="399606"/>
            <a:ext cx="3262184" cy="615426"/>
          </a:xfrm>
        </p:spPr>
        <p:txBody>
          <a:bodyPr>
            <a:normAutofit fontScale="90000"/>
          </a:bodyPr>
          <a:lstStyle/>
          <a:p>
            <a:r>
              <a:rPr lang="en-US" b="1" i="1">
                <a:solidFill>
                  <a:schemeClr val="tx1"/>
                </a:solidFill>
                <a:highlight>
                  <a:srgbClr val="FFFFFF"/>
                </a:highlight>
                <a:latin typeface="Kiona"/>
              </a:rPr>
              <a:t>Final video</a:t>
            </a:r>
          </a:p>
        </p:txBody>
      </p:sp>
      <p:pic>
        <p:nvPicPr>
          <p:cNvPr id="4" name="Online Media 3" title="Heist_Final.">
            <a:hlinkClick r:id="" action="ppaction://media"/>
            <a:extLst>
              <a:ext uri="{FF2B5EF4-FFF2-40B4-BE49-F238E27FC236}">
                <a16:creationId xmlns:a16="http://schemas.microsoft.com/office/drawing/2014/main" id="{CC675764-71F3-FEB7-DA04-7E1C711AB235}"/>
              </a:ext>
            </a:extLst>
          </p:cNvPr>
          <p:cNvPicPr>
            <a:picLocks noRot="1" noChangeAspect="1"/>
          </p:cNvPicPr>
          <p:nvPr>
            <a:videoFile r:link="rId1"/>
          </p:nvPr>
        </p:nvPicPr>
        <p:blipFill>
          <a:blip r:embed="rId3"/>
          <a:stretch>
            <a:fillRect/>
          </a:stretch>
        </p:blipFill>
        <p:spPr>
          <a:xfrm>
            <a:off x="1241425" y="1146544"/>
            <a:ext cx="9710738" cy="5486400"/>
          </a:xfrm>
          <a:prstGeom prst="rect">
            <a:avLst/>
          </a:prstGeom>
        </p:spPr>
      </p:pic>
    </p:spTree>
    <p:extLst>
      <p:ext uri="{BB962C8B-B14F-4D97-AF65-F5344CB8AC3E}">
        <p14:creationId xmlns:p14="http://schemas.microsoft.com/office/powerpoint/2010/main" val="551734982"/>
      </p:ext>
    </p:extLst>
  </p:cSld>
  <p:clrMapOvr>
    <a:masterClrMapping/>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558A2-CD44-418D-8E6B-B3E2D6B9E414}"/>
              </a:ext>
            </a:extLst>
          </p:cNvPr>
          <p:cNvSpPr>
            <a:spLocks noGrp="1"/>
          </p:cNvSpPr>
          <p:nvPr>
            <p:ph type="title"/>
          </p:nvPr>
        </p:nvSpPr>
        <p:spPr>
          <a:xfrm>
            <a:off x="3309602" y="169007"/>
            <a:ext cx="5975075" cy="726977"/>
          </a:xfrm>
        </p:spPr>
        <p:txBody>
          <a:bodyPr/>
          <a:lstStyle/>
          <a:p>
            <a:r>
              <a:rPr lang="en-US" b="1" i="1">
                <a:solidFill>
                  <a:schemeClr val="tx1"/>
                </a:solidFill>
                <a:highlight>
                  <a:srgbClr val="FFFFFF"/>
                </a:highlight>
                <a:latin typeface="Kiona"/>
              </a:rPr>
              <a:t>Behind the scenes</a:t>
            </a:r>
          </a:p>
        </p:txBody>
      </p:sp>
      <p:pic>
        <p:nvPicPr>
          <p:cNvPr id="5" name="Online Media 4" title="HEIST Behind The Scenes">
            <a:hlinkClick r:id="" action="ppaction://media"/>
            <a:extLst>
              <a:ext uri="{FF2B5EF4-FFF2-40B4-BE49-F238E27FC236}">
                <a16:creationId xmlns:a16="http://schemas.microsoft.com/office/drawing/2014/main" id="{1CF6A4D6-BE83-458C-3F1D-34922711D408}"/>
              </a:ext>
            </a:extLst>
          </p:cNvPr>
          <p:cNvPicPr>
            <a:picLocks noRot="1" noChangeAspect="1"/>
          </p:cNvPicPr>
          <p:nvPr>
            <a:videoFile r:link="rId1"/>
          </p:nvPr>
        </p:nvPicPr>
        <p:blipFill>
          <a:blip r:embed="rId3"/>
          <a:stretch>
            <a:fillRect/>
          </a:stretch>
        </p:blipFill>
        <p:spPr>
          <a:xfrm>
            <a:off x="1153502" y="900724"/>
            <a:ext cx="9710738" cy="5486400"/>
          </a:xfrm>
          <a:prstGeom prst="rect">
            <a:avLst/>
          </a:prstGeom>
        </p:spPr>
      </p:pic>
    </p:spTree>
    <p:extLst>
      <p:ext uri="{BB962C8B-B14F-4D97-AF65-F5344CB8AC3E}">
        <p14:creationId xmlns:p14="http://schemas.microsoft.com/office/powerpoint/2010/main" val="42209189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F1E851-CD33-4DE3-B862-1D439E2BB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7FF861-E5C5-720F-78BF-74FEE12495B1}"/>
              </a:ext>
            </a:extLst>
          </p:cNvPr>
          <p:cNvSpPr>
            <a:spLocks noGrp="1"/>
          </p:cNvSpPr>
          <p:nvPr>
            <p:ph type="title"/>
          </p:nvPr>
        </p:nvSpPr>
        <p:spPr>
          <a:xfrm>
            <a:off x="1070900" y="1012091"/>
            <a:ext cx="3283248" cy="705340"/>
          </a:xfrm>
        </p:spPr>
        <p:txBody>
          <a:bodyPr anchor="b">
            <a:normAutofit fontScale="90000"/>
          </a:bodyPr>
          <a:lstStyle/>
          <a:p>
            <a:r>
              <a:rPr lang="en-US" b="1" i="1">
                <a:solidFill>
                  <a:schemeClr val="tx1"/>
                </a:solidFill>
                <a:highlight>
                  <a:srgbClr val="FFFFFF"/>
                </a:highlight>
                <a:latin typeface="Kiona"/>
              </a:rPr>
              <a:t>Reflection</a:t>
            </a:r>
          </a:p>
        </p:txBody>
      </p:sp>
      <p:sp>
        <p:nvSpPr>
          <p:cNvPr id="3" name="Content Placeholder 2">
            <a:extLst>
              <a:ext uri="{FF2B5EF4-FFF2-40B4-BE49-F238E27FC236}">
                <a16:creationId xmlns:a16="http://schemas.microsoft.com/office/drawing/2014/main" id="{52D8339F-4467-4912-BF5A-B7ADBA3C11C2}"/>
              </a:ext>
            </a:extLst>
          </p:cNvPr>
          <p:cNvSpPr>
            <a:spLocks noGrp="1"/>
          </p:cNvSpPr>
          <p:nvPr>
            <p:ph idx="1"/>
          </p:nvPr>
        </p:nvSpPr>
        <p:spPr>
          <a:xfrm>
            <a:off x="523823" y="1868869"/>
            <a:ext cx="4983094" cy="4400045"/>
          </a:xfrm>
        </p:spPr>
        <p:txBody>
          <a:bodyPr vert="horz" lIns="91440" tIns="45720" rIns="91440" bIns="45720" rtlCol="0" anchor="t">
            <a:normAutofit/>
          </a:bodyPr>
          <a:lstStyle/>
          <a:p>
            <a:pPr marL="0" indent="0">
              <a:lnSpc>
                <a:spcPct val="110000"/>
              </a:lnSpc>
              <a:buNone/>
            </a:pPr>
            <a:r>
              <a:rPr lang="en-US" sz="1800">
                <a:latin typeface="Kiona"/>
              </a:rPr>
              <a:t>As a group we ended up getting all the shots that we wanted although some of them could have been retaken to improve the final quality but due to time that was not possible. All the shots came together to build tension and move the plot forward allowing us to complete one of our goals. With the other goals they were completed by having the right sounds and consistency throughout the video editing to make the final short film believable and visually striking.</a:t>
            </a:r>
          </a:p>
        </p:txBody>
      </p:sp>
      <p:pic>
        <p:nvPicPr>
          <p:cNvPr id="4" name="Picture 3" descr="A room with white walls and benches&#10;&#10;AI-generated content may be incorrect.">
            <a:extLst>
              <a:ext uri="{FF2B5EF4-FFF2-40B4-BE49-F238E27FC236}">
                <a16:creationId xmlns:a16="http://schemas.microsoft.com/office/drawing/2014/main" id="{6C7ACEE7-87B7-B01F-BE6D-1A67BCE74D51}"/>
              </a:ext>
            </a:extLst>
          </p:cNvPr>
          <p:cNvPicPr>
            <a:picLocks noChangeAspect="1"/>
          </p:cNvPicPr>
          <p:nvPr/>
        </p:nvPicPr>
        <p:blipFill>
          <a:blip r:embed="rId2"/>
          <a:stretch>
            <a:fillRect/>
          </a:stretch>
        </p:blipFill>
        <p:spPr>
          <a:xfrm>
            <a:off x="5666749" y="2032610"/>
            <a:ext cx="6160858" cy="2587625"/>
          </a:xfrm>
          <a:prstGeom prst="rect">
            <a:avLst/>
          </a:prstGeom>
        </p:spPr>
      </p:pic>
    </p:spTree>
    <p:extLst>
      <p:ext uri="{BB962C8B-B14F-4D97-AF65-F5344CB8AC3E}">
        <p14:creationId xmlns:p14="http://schemas.microsoft.com/office/powerpoint/2010/main" val="2823623712"/>
      </p:ext>
    </p:extLst>
  </p:cSld>
  <p:clrMapOvr>
    <a:masterClrMapping/>
  </p:clrMapOvr>
</p:sld>
</file>

<file path=ppt/theme/theme1.xml><?xml version="1.0" encoding="utf-8"?>
<a:theme xmlns:a="http://schemas.openxmlformats.org/drawingml/2006/main" name="CitationVTI">
  <a:themeElements>
    <a:clrScheme name="Citation">
      <a:dk1>
        <a:sysClr val="windowText" lastClr="000000"/>
      </a:dk1>
      <a:lt1>
        <a:sysClr val="window" lastClr="FFFFFF"/>
      </a:lt1>
      <a:dk2>
        <a:srgbClr val="01375D"/>
      </a:dk2>
      <a:lt2>
        <a:srgbClr val="F3F2EF"/>
      </a:lt2>
      <a:accent1>
        <a:srgbClr val="29A3D2"/>
      </a:accent1>
      <a:accent2>
        <a:srgbClr val="0669AC"/>
      </a:accent2>
      <a:accent3>
        <a:srgbClr val="FD891C"/>
      </a:accent3>
      <a:accent4>
        <a:srgbClr val="FD6927"/>
      </a:accent4>
      <a:accent5>
        <a:srgbClr val="F95131"/>
      </a:accent5>
      <a:accent6>
        <a:srgbClr val="CE5FAE"/>
      </a:accent6>
      <a:hlink>
        <a:srgbClr val="0F8EC1"/>
      </a:hlink>
      <a:folHlink>
        <a:srgbClr val="DC6400"/>
      </a:folHlink>
    </a:clrScheme>
    <a:fontScheme name="Grandview">
      <a:majorFont>
        <a:latin typeface="Grandview"/>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itationVTI" id="{4899D957-8B31-4AB5-A19D-CB0353FFB667}" vid="{430294D6-2412-4BD3-B567-F0976EA4931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11</Slides>
  <Notes>1</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CitationVTI</vt:lpstr>
      <vt:lpstr>Heist – A short film using  Virtual Production</vt:lpstr>
      <vt:lpstr>Team ROLES</vt:lpstr>
      <vt:lpstr> Idea process </vt:lpstr>
      <vt:lpstr>Final concept</vt:lpstr>
      <vt:lpstr> Our creative Goals </vt:lpstr>
      <vt:lpstr>Planning Shots</vt:lpstr>
      <vt:lpstr>Storyboard &amp; Previs</vt:lpstr>
      <vt:lpstr>Challenges faced</vt:lpstr>
      <vt:lpstr>Final video</vt:lpstr>
      <vt:lpstr>Behind the scenes</vt:lpstr>
      <vt:lpstr>Reflection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75</cp:revision>
  <dcterms:created xsi:type="dcterms:W3CDTF">2025-04-16T14:14:25Z</dcterms:created>
  <dcterms:modified xsi:type="dcterms:W3CDTF">2025-04-27T23:55:50Z</dcterms:modified>
</cp:coreProperties>
</file>