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>
      <p:cViewPr varScale="1">
        <p:scale>
          <a:sx n="53" d="100"/>
          <a:sy n="53" d="100"/>
        </p:scale>
        <p:origin x="18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PhAnim="0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关系图"/>
          <p:cNvPicPr>
            <a:picLocks noChangeAspect="1"/>
          </p:cNvPicPr>
          <p:nvPr/>
        </p:nvPicPr>
        <p:blipFill>
          <a:blip r:embed="rId2"/>
          <a:srcRect r="2528" b="10909"/>
          <a:stretch>
            <a:fillRect/>
          </a:stretch>
        </p:blipFill>
        <p:spPr>
          <a:xfrm>
            <a:off x="239184" y="692150"/>
            <a:ext cx="11885083" cy="6110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2117" y="549275"/>
            <a:ext cx="12192000" cy="151130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tint val="0"/>
                  <a:invGamma/>
                </a:schemeClr>
              </a:gs>
              <a:gs pos="100000">
                <a:schemeClr val="bg2">
                  <a:alpha val="53999"/>
                </a:schemeClr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051" name="Rectangle 3"/>
          <p:cNvSpPr>
            <a:spLocks noChangeArrowheads="1"/>
          </p:cNvSpPr>
          <p:nvPr>
            <p:ph type="subTitle" idx="1"/>
          </p:nvPr>
        </p:nvSpPr>
        <p:spPr>
          <a:xfrm>
            <a:off x="2544233" y="2492375"/>
            <a:ext cx="7393517" cy="1222375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  <a:endParaRPr lang="en-US" altLang="zh-CN" noProof="0" smtClean="0"/>
          </a:p>
        </p:txBody>
      </p:sp>
      <p:sp>
        <p:nvSpPr>
          <p:cNvPr id="2056" name="Rectangle 8"/>
          <p:cNvSpPr>
            <a:spLocks noChangeArrowheads="1"/>
          </p:cNvSpPr>
          <p:nvPr>
            <p:ph type="ctrTitle"/>
          </p:nvPr>
        </p:nvSpPr>
        <p:spPr>
          <a:xfrm>
            <a:off x="1007533" y="620713"/>
            <a:ext cx="10363200" cy="1470025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11" name="Rectangle 4"/>
          <p:cNvSpPr>
            <a:spLocks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2" name="Rectangle 5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3" name="Rectangle 6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/>
    </p:bldLst>
  </p:timing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7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7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7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5"/>
            <a:ext cx="617220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7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2117" y="333375"/>
            <a:ext cx="12192000" cy="100965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tint val="0"/>
                  <a:invGamma/>
                </a:schemeClr>
              </a:gs>
              <a:gs pos="100000">
                <a:schemeClr val="bg2">
                  <a:alpha val="53999"/>
                </a:schemeClr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pic>
        <p:nvPicPr>
          <p:cNvPr id="1027" name="Picture 3" descr="关系图"/>
          <p:cNvPicPr>
            <a:picLocks noChangeAspect="1"/>
          </p:cNvPicPr>
          <p:nvPr/>
        </p:nvPicPr>
        <p:blipFill>
          <a:blip r:embed="rId12"/>
          <a:srcRect t="1094" r="8122" b="13318"/>
          <a:stretch>
            <a:fillRect/>
          </a:stretch>
        </p:blipFill>
        <p:spPr>
          <a:xfrm>
            <a:off x="7730067" y="4438650"/>
            <a:ext cx="4453467" cy="2333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8" name="Rectangle 4"/>
          <p:cNvSpPr/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pPr lvl="0"/>
            <a:r>
              <a:rPr lang="en-US" altLang="zh-CN" dirty="0"/>
              <a:t>Click to edit Master title style</a:t>
            </a:r>
            <a:endParaRPr lang="en-US" altLang="zh-CN" dirty="0"/>
          </a:p>
        </p:txBody>
      </p:sp>
      <p:sp>
        <p:nvSpPr>
          <p:cNvPr id="1029" name="Rectangle 5"/>
          <p:cNvSpPr/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en-US" altLang="zh-CN" dirty="0"/>
              <a:t>Click to 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en-US" altLang="zh-CN" dirty="0"/>
          </a:p>
        </p:txBody>
      </p:sp>
      <p:sp>
        <p:nvSpPr>
          <p:cNvPr id="1030" name="Rectangle 6"/>
          <p:cNvSpPr>
            <a:spLocks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1031" name="Rectangle 7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bldLvl="0" animBg="1"/>
      <p:bldP spid="1028" grpId="0" bldLvl="0"/>
    </p:bld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p>
            <a:r>
              <a:rPr lang="en-GB" altLang="en-US" b="1">
                <a:latin typeface="Times New Roman" panose="02020603050405020304" charset="0"/>
                <a:cs typeface="Times New Roman" panose="02020603050405020304" charset="0"/>
              </a:rPr>
              <a:t>Amara  Joseph  Peter  Stephens</a:t>
            </a:r>
            <a:br>
              <a:rPr lang="en-GB" altLang="en-US" b="1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GB" altLang="en-US" b="1">
                <a:latin typeface="Times New Roman" panose="02020603050405020304" charset="0"/>
                <a:cs typeface="Times New Roman" panose="02020603050405020304" charset="0"/>
              </a:rPr>
              <a:t>Student No :  2332940</a:t>
            </a:r>
            <a:br>
              <a:rPr lang="en-GB" altLang="en-US" b="1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GB" altLang="en-US" b="1">
                <a:latin typeface="Times New Roman" panose="02020603050405020304" charset="0"/>
                <a:cs typeface="Times New Roman" panose="02020603050405020304" charset="0"/>
              </a:rPr>
              <a:t>Module :  HCM, LCMB  7023  Presentation</a:t>
            </a:r>
            <a:endParaRPr lang="en-GB" altLang="en-US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655" y="2492375"/>
            <a:ext cx="12031345" cy="4236720"/>
          </a:xfrm>
        </p:spPr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Pharmacy / Health &amp; Beauty  Retailer  and  Superdrug Pharmacy / Health &amp; Beauty  Retailer  UK.  Roles  of  their  Research &amp; Development (R&amp;D)  Managers.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Superdrug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V="1">
            <a:off x="2242185" y="5182235"/>
            <a:ext cx="3396615" cy="13817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4695" y="5066665"/>
            <a:ext cx="2117090" cy="17208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         Superdrug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670" y="1600200"/>
            <a:ext cx="12038330" cy="5163820"/>
          </a:xfrm>
        </p:spPr>
        <p:txBody>
          <a:bodyPr/>
          <a:p>
            <a:pPr marL="0" indent="0">
              <a:buFont typeface="Arial" panose="020B0604020202020204" pitchFamily="34" charset="0"/>
              <a:buNone/>
            </a:pPr>
            <a:r>
              <a:rPr lang="en-GB" altLang="en-US">
                <a:latin typeface="Times New Roman" panose="02020603050405020304" charset="0"/>
                <a:cs typeface="Times New Roman" panose="02020603050405020304" charset="0"/>
              </a:rPr>
              <a:t>                                    </a:t>
            </a: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   </a:t>
            </a:r>
            <a:r>
              <a:rPr lang="en-GB" altLang="en-US" b="1" u="sng">
                <a:latin typeface="Times New Roman" panose="02020603050405020304" charset="0"/>
                <a:cs typeface="Times New Roman" panose="02020603050405020304" charset="0"/>
              </a:rPr>
              <a:t>  Table  of  Content</a:t>
            </a:r>
            <a:endParaRPr lang="en-GB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latin typeface="Times New Roman" panose="02020603050405020304" charset="0"/>
                <a:cs typeface="Times New Roman" panose="02020603050405020304" charset="0"/>
              </a:rPr>
              <a:t>..........</a:t>
            </a: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 Introduction   to  Boots UK,  Supergrug UK,  &amp;  their  goals.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...........  Boots  &amp;  Supergrugs  Research &amp; Development  Managers  Job  Description.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..........  Boots  &amp;  Supergrugs  Persons  Specifications &amp; Required  Skills.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..........  Salary  and  Working  conditions  in  Boots  &amp;  Superdrug  UK,  including  flexible  working  conditions.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..........  Conclusions.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..........  References.   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           Superdrug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7485" y="1418590"/>
            <a:ext cx="5899150" cy="5440045"/>
          </a:xfrm>
        </p:spPr>
        <p:txBody>
          <a:bodyPr/>
          <a:p>
            <a:pPr marL="0" indent="0">
              <a:buNone/>
            </a:pPr>
            <a:r>
              <a:rPr lang="en-GB" altLang="en-US" b="1" u="sng">
                <a:latin typeface="Times New Roman" panose="02020603050405020304" charset="0"/>
                <a:cs typeface="Times New Roman" panose="02020603050405020304" charset="0"/>
              </a:rPr>
              <a:t>Introduction  to  Boots,  and  its  Goals</a:t>
            </a: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Boots  was  established  in  1849  by  John  Boot  in  Britain.  It  is  Britains  leading  health  and  beauty  retailer  with  over  51,000  staff  &amp;  around  1,898  stores  in  the  UK.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Boots  goal  is  to  be  Britains  leading  well - being  pharmacy,  &amp;  beauty  caring  for  individuals  of  all  ages  &amp;  sex,  including  communities  globally.  (Boots - UK.Com)</a:t>
            </a: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962015" y="1417955"/>
            <a:ext cx="6229350" cy="5439410"/>
          </a:xfrm>
        </p:spPr>
        <p:txBody>
          <a:bodyPr/>
          <a:p>
            <a:pPr marL="0" indent="0">
              <a:buNone/>
            </a:pPr>
            <a:r>
              <a:rPr lang="en-GB" altLang="en-US" b="1" u="sng">
                <a:latin typeface="Times New Roman" panose="02020603050405020304" charset="0"/>
                <a:cs typeface="Times New Roman" panose="02020603050405020304" charset="0"/>
              </a:rPr>
              <a:t>Introduction  to  Superdrug,  and  its  Goals.</a:t>
            </a: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Superdrug  was  founded  in  1964  by  Peter  Goldstein,  and  his  brother  Ronald,  in  Britain.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It  is  called  Superdrug,  so  it  connects  to  the  word  supermarket.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Superdrug  is  the  second  largest  health  and  beauty  retailer  in  Britain  after  Boots,  as  research  indicates.  Superdrug  has  over  820  stores  accress  Britain,  and  about  190  pharmacies  in-store.  Its  goals,  to  be  elite  for  daily  accessible  beauty  in  the  UK.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                                 (British beauty council.com)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    Superdrug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710" y="1600200"/>
            <a:ext cx="5901690" cy="5020945"/>
          </a:xfrm>
        </p:spPr>
        <p:txBody>
          <a:bodyPr/>
          <a:p>
            <a:pPr marL="0" indent="0">
              <a:buNone/>
            </a:pPr>
            <a:r>
              <a:rPr lang="en-GB" altLang="en-US" b="1" u="sng">
                <a:latin typeface="Times New Roman" panose="02020603050405020304" charset="0"/>
                <a:cs typeface="Times New Roman" panose="02020603050405020304" charset="0"/>
              </a:rPr>
              <a:t>Boots  UKs  Research  &amp;</a:t>
            </a:r>
            <a:r>
              <a:rPr lang="en-GB" altLang="en-US" sz="3600" b="1" u="sng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GB" altLang="en-US" b="1" u="sng">
                <a:latin typeface="Times New Roman" panose="02020603050405020304" charset="0"/>
                <a:cs typeface="Times New Roman" panose="02020603050405020304" charset="0"/>
              </a:rPr>
              <a:t> Development  (R&amp;D)  Managers  Job  Description.</a:t>
            </a: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Clare O Connor,  an  expert  in  Soltan  Sun,  &amp;  innovation  is  Boots  R&amp;D  manager.  (Boots-uk.com/News)  She  has  been  with  boots  for  over  26  years,  Making  her  an  expert  in  R&amp;D.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Listed  below  is  her  Research  &amp;  Development,  (R&amp;D)  job  discription  at  Boots. </a:t>
            </a: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8035" y="1417320"/>
            <a:ext cx="6323965" cy="5334000"/>
          </a:xfrm>
        </p:spPr>
        <p:txBody>
          <a:bodyPr/>
          <a:p>
            <a:pPr marL="0" indent="0">
              <a:buNone/>
            </a:pPr>
            <a:r>
              <a:rPr lang="en-GB" altLang="en-US" b="1" u="sng">
                <a:latin typeface="Times New Roman" panose="02020603050405020304" charset="0"/>
                <a:cs typeface="Times New Roman" panose="02020603050405020304" charset="0"/>
              </a:rPr>
              <a:t>Superdrug  UKs  Research  &amp;  Development  (R&amp;D)  Managers  Job  Description.</a:t>
            </a: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Unlike  Boots,  Superdrugs  HR  Director  is  Amy  Davies.  After  working  for  Superdrug  for  over  a  decade,  due  to  his  commitment  and  dedication  he  is  currently  refered  to  as  Superdrugs  Peoples  Director.</a:t>
            </a:r>
            <a:endParaRPr lang="en-GB" altLang="en-US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His  overall  job  description  covers,</a:t>
            </a: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       Superdrug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Boots  UKs  Research  &amp;  Development  (R&amp;D)  Managers  Job  Description.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Product  development,  such  as  Sun  Cream,  Body  Lotions,  etc  etc.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Research  &amp;  Development  of  Boots  existing  products,  such  as  electric  tooth - brush,  hair  dryers,  etc  etc.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Superdrug  UKs  Research  &amp;  Development  (R&amp;D)  Managers  Job  Description.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Superdrugs  product  development,  such  as  Sun  creams,  including  medicines  at  large.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Primarily  focused  on  attracting,  nurturing,  including  retaining  talent,  via  investing  in  work  surroundings  that  gets  best  out  of  its  employees,  customers,  and  the  general  public  at  large.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       Superdrug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130" y="1418590"/>
            <a:ext cx="5854065" cy="5355590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Boots  UKs  Research  and  Development  Persons  Specification,  and  Required  skills.</a:t>
            </a:r>
            <a:endParaRPr lang="en-GB" altLang="en-US" sz="2800" b="1" u="sng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Persons  Specification  is  a  profile  of  an  individuals  experiences,  (Paul  Bandfield  &amp;  Rebecca  Kay,  2012)  Introduction  to  Human  Resource  Management  Skills,  Abilities,  including  Qualifications  employers  will  look  for  during  their  Recruitment  &amp;  Selection  process.</a:t>
            </a:r>
            <a:endParaRPr lang="en-GB" altLang="en-US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At  Boots,  its  persons  specification  &amp;  required  skills  for  R&amp;D  are  as  follows:</a:t>
            </a:r>
            <a:endParaRPr lang="en-GB" altLang="en-US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43905" y="1419225"/>
            <a:ext cx="6348095" cy="5354955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Superdrug  UKs  Research  and  Development  Persons  Specification,  and  Required  skills.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Persons  Specification  is  a  profile  of  an  individuals  experiences,  (Paul  Bandfield  &amp;  Rebecca  Kay,  2012)  Introduction  to  Human  Resource  Management  Skills,  Abilities,  including  Qualifications  employers  will  look  for  during  their  Recruitment  &amp;  Selection  process.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However  at  Superdrug,  unlike  Boots  its  persons  specification,  including  required  skills  for  R&amp;D  under  its  HR  Director  are  as  follows: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       Superdrug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95" y="1417955"/>
            <a:ext cx="5945505" cy="5308600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Boots  UK,  Research  and  Development  Persons  Specification  and  Required  Skills.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Good  communication  skills</a:t>
            </a:r>
            <a:endParaRPr lang="en-GB" altLang="en-US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Engaged  in  the  production  of  new  products,  etc  etc.</a:t>
            </a:r>
            <a:endParaRPr lang="en-GB" altLang="en-US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Points  listed  above  will  be  analysed  by  Boots  HR  departments  in  regards  to  its  persons  specifications  &amp;  required  skills  for  employment  in  its  R&amp;D  department.</a:t>
            </a:r>
            <a:endParaRPr lang="en-GB" altLang="en-US" sz="24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altLang="en-US" sz="2400" u="sng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51220" y="1417320"/>
            <a:ext cx="6240780" cy="5441315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Superdrug  UK,  Research  and  Development  Persons  Specification  and  Required  Skills.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Excellent  communication  skills,  written  &amp;  verbal.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Involve  in  its  product  development,  including  production  of  new  products,  such  as  boby  lotions  for  skin  protection  under  hot  burning  sun  etc  etc.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>
                <a:latin typeface="Times New Roman" panose="02020603050405020304" charset="0"/>
                <a:cs typeface="Times New Roman" panose="02020603050405020304" charset="0"/>
              </a:rPr>
              <a:t>The  above  listed  will  be  analysed,  by  staff  in  regards  to  its  persons  specifications  for  employment.</a:t>
            </a:r>
            <a:endParaRPr lang="en-GB" altLang="en-US" sz="2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36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         Supergrug</a:t>
            </a:r>
            <a:endParaRPr lang="en-GB" altLang="en-US" sz="36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" y="1417955"/>
            <a:ext cx="5785485" cy="5368925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Salary  and  working  conditions  in  Boots  UK   competitors,  and  flexible  working  conditions.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Current  salary  at  Boots  UK,  according  to  the  companies  review: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Beauty  Consultant  =  £11.43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Client  Adviser         =  £10.75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 Pharmacist               =  £40,354  P/y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 Pharmacist Advicer =  £11.19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  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50560" y="1417955"/>
            <a:ext cx="6441440" cy="5368925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Salary  and  working  conditions  in  Supergrug  UK  competitors,  and  flexible  working  conditions.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According  to  Superdrugs  company  review  UK,  its  current  employee  salaries,  including  beauty  &amp;  wellness  salaries  are  as  follows:</a:t>
            </a:r>
            <a:endParaRPr lang="en-GB" altLang="en-US" sz="28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GB" altLang="en-US" sz="2800" b="1" u="sng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Assistant  Store  Manager = £26.515 P/h</a:t>
            </a:r>
            <a:endParaRPr lang="en-GB" altLang="en-US" sz="28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Beauticians                       =  £11.73  P/h</a:t>
            </a:r>
            <a:endParaRPr lang="en-GB" altLang="en-US" sz="28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40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Superdrug</a:t>
            </a:r>
            <a:endParaRPr lang="en-GB" alt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" y="1417955"/>
            <a:ext cx="6094095" cy="5309235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Salary  and  working  conditions  in  Boots  UK  competitors,  and  flexible  working  conditions.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Pharmacy  Assistant  =  £11.35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Pharmacy  Dispenser =  £10.36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Sales  Adviser            =  £ 9.33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Sales  Assistant          =  £ 9.87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Sales  Associate         =  £10.92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27090" y="1417955"/>
            <a:ext cx="6162040" cy="5309235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Salary  and  working  conditions  in  Superdrug  UK  competitors,  and  flexible  working  conditions.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Dispensing  Assitant      =  £9.69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Eyebrow  Threader        = £11.43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Nail  Technician             =  £8.98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Pharmacy  Assistant       =  £8.05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Pharmacist                      = £53,852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Pharmacy  Manager       = £54,926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4000" b="1">
                <a:latin typeface="Times New Roman" panose="02020603050405020304" charset="0"/>
                <a:cs typeface="Times New Roman" panose="02020603050405020304" charset="0"/>
              </a:rPr>
              <a:t>Boots                                Superdrug</a:t>
            </a:r>
            <a:endParaRPr lang="en-GB" alt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418590"/>
            <a:ext cx="6197600" cy="5440045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Salary  and  working  conditions  in  Boots  UK  competitors,  and  flexible  working  conditions.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Working  Conditions  in  Boots,  as  research  &amp;  its  employee  review  states  is  relaxed,  fun,  &amp;  also  very  responsible  ie  work  surroundings  is  charmed  &amp;  focused.</a:t>
            </a:r>
            <a:endParaRPr lang="en-GB" altLang="en-US" sz="28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73445" y="1419225"/>
            <a:ext cx="6115050" cy="5439410"/>
          </a:xfrm>
        </p:spPr>
        <p:txBody>
          <a:bodyPr/>
          <a:p>
            <a:pPr marL="0" indent="0">
              <a:buNone/>
            </a:pPr>
            <a:r>
              <a:rPr lang="en-GB" altLang="en-US" sz="2800" b="1" u="sng">
                <a:latin typeface="Times New Roman" panose="02020603050405020304" charset="0"/>
                <a:cs typeface="Times New Roman" panose="02020603050405020304" charset="0"/>
              </a:rPr>
              <a:t>Salary  and  working  conditions  in  Superdrug  UK  competitors,  and  flexible  working  conditions.</a:t>
            </a:r>
            <a:endParaRPr lang="en-GB" altLang="en-US" sz="2800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Team  Leader         =  £ 11.27  P/h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Working  conditions  in  Superdrug,  according  to  its  employee  review  &amp;  research  indicates  to  be  extremely  plesant,  relaxed,  &amp;  well  focused.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The  Glassdor  review  indicates,  51%  of  Superdrugs  staff  would  recommend  a  mate / friend  to  work  for  Superdrug.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p>
            <a:r>
              <a:rPr lang="en-GB" altLang="en-US" sz="40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Superdrug</a:t>
            </a:r>
            <a:endParaRPr lang="en-GB" alt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553720" y="6372860"/>
            <a:ext cx="11520170" cy="347345"/>
          </a:xfrm>
        </p:spPr>
        <p:txBody>
          <a:bodyPr/>
          <a:p>
            <a:r>
              <a:rPr lang="en-GB" altLang="en-US" sz="2800" b="1" u="sng"/>
              <a:t>Conclusions</a:t>
            </a:r>
            <a:endParaRPr lang="en-GB" altLang="en-US" sz="2800" b="1" u="sng"/>
          </a:p>
          <a:p>
            <a:r>
              <a:rPr lang="en-GB" altLang="en-US" sz="2800"/>
              <a:t>Boots,  Britains  leading  retailer  in  Beauty  and  cosmetics  according  to  the  Glassdoor  Review  “ A  website  where  staff,  including  formal  staff  of  Businesses,  Organizations,  Companies,  &amp;  Enterprises  can  leave  reviews”   its  staff  and  costomers  feedback  57%  of  its  staff  would  recommend  a  friend  to  work  there.  However,  Superdrugs  review  states  51%  of  its  staff  would  recommend  friends  to  work  at  Superdrug.    This  review    clearly  indicates  a  better  work  life  balance  at  Boots,  compared  to  Superdrug.</a:t>
            </a:r>
            <a:endParaRPr lang="en-GB" altLang="en-US" sz="2800"/>
          </a:p>
          <a:p>
            <a:endParaRPr lang="en-GB" altLang="en-US" sz="2800" b="1" u="sng"/>
          </a:p>
          <a:p>
            <a:endParaRPr lang="en-GB" altLang="en-US" sz="2800" b="1" u="sng"/>
          </a:p>
          <a:p>
            <a:endParaRPr lang="en-GB" altLang="en-US" sz="2800" b="1" u="sng"/>
          </a:p>
          <a:p>
            <a:endParaRPr lang="en-GB" altLang="en-US" sz="2800" b="1" u="sng"/>
          </a:p>
          <a:p>
            <a:endParaRPr lang="en-GB" altLang="en-US" sz="2800" b="1" u="sng"/>
          </a:p>
          <a:p>
            <a:endParaRPr lang="en-GB" altLang="en-US" sz="2800" b="1" u="sng"/>
          </a:p>
          <a:p>
            <a:endParaRPr lang="en-GB" altLang="en-US" sz="2800" b="1" u="sng"/>
          </a:p>
          <a:p>
            <a:endParaRPr lang="en-GB" altLang="en-US" sz="2800" b="1" u="sng"/>
          </a:p>
          <a:p>
            <a:endParaRPr lang="en-GB" altLang="en-US" sz="2800" b="1" u="sng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 sz="4000" b="1">
                <a:latin typeface="Times New Roman" panose="02020603050405020304" charset="0"/>
                <a:cs typeface="Times New Roman" panose="02020603050405020304" charset="0"/>
              </a:rPr>
              <a:t>Boots                                      Superdrug</a:t>
            </a:r>
            <a:endParaRPr lang="en-GB" altLang="en-US" sz="4000" b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735" y="1417955"/>
            <a:ext cx="11416665" cy="4708525"/>
          </a:xfrm>
        </p:spPr>
        <p:txBody>
          <a:bodyPr/>
          <a:p>
            <a:pPr marL="0" indent="0">
              <a:buNone/>
            </a:pPr>
            <a:r>
              <a:rPr lang="en-GB" altLang="en-US"/>
              <a:t>                                             </a:t>
            </a:r>
            <a:r>
              <a:rPr lang="en-GB" altLang="en-US" b="1" u="sng">
                <a:latin typeface="Times New Roman" panose="02020603050405020304" charset="0"/>
                <a:cs typeface="Times New Roman" panose="02020603050405020304" charset="0"/>
              </a:rPr>
              <a:t>References</a:t>
            </a:r>
            <a:endParaRPr lang="en-GB" altLang="en-US" b="1" u="sng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GB" altLang="en-US" sz="2800">
                <a:latin typeface="Times New Roman" panose="02020603050405020304" charset="0"/>
                <a:cs typeface="Times New Roman" panose="02020603050405020304" charset="0"/>
              </a:rPr>
              <a:t>(British beauty Council.com)   Boots-uk.com   GlassdoorReview   Boots Company Review   (Paul Bandfield &amp; Rebecca Kay 2012)   Introduction  to  Human  Resource  Management    Boots-UK.Com/News   wwwboots-uk.com-aboutboots-uk    Boots.comaboutus   Pinterest.co.uk/pin/font-boots-logo   Boots-uk.com/newsrom/experts/clore-o-srcom/experts/clare-o-com    Shares-sun-safety-advice-to-help-keep-the-nation-sun-safe-this-summer.</a:t>
            </a:r>
            <a:endParaRPr lang="en-GB" altLang="en-US" sz="28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usiness Cooperate">
  <a:themeElements>
    <a:clrScheme name="Business Cooperat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usiness Cooperate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Business Cooper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8409</Words>
  <Application>WPS Presentation</Application>
  <PresentationFormat>Widescreen</PresentationFormat>
  <Paragraphs>142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0" baseType="lpstr">
      <vt:lpstr>Arial</vt:lpstr>
      <vt:lpstr>SimSun</vt:lpstr>
      <vt:lpstr>Wingdings</vt:lpstr>
      <vt:lpstr>Times New Roman</vt:lpstr>
      <vt:lpstr>Microsoft YaHei</vt:lpstr>
      <vt:lpstr>Arial Unicode MS</vt:lpstr>
      <vt:lpstr>Calibri</vt:lpstr>
      <vt:lpstr>Business Cooperate</vt:lpstr>
      <vt:lpstr>Amara  Joseph  Peter  Stephens Student No :  2332940 Module :  HCM, LCMB  7023  Presentation</vt:lpstr>
      <vt:lpstr>Boots                             Superdrug</vt:lpstr>
      <vt:lpstr>Boots                               Superdrug</vt:lpstr>
      <vt:lpstr>Boots                                     Superdrug</vt:lpstr>
      <vt:lpstr>Boots                                        Superdrug</vt:lpstr>
      <vt:lpstr>Boots                                        Superdrug</vt:lpstr>
      <vt:lpstr>Boots                                        Superdrug</vt:lpstr>
      <vt:lpstr>Boots                                          Supergrug</vt:lpstr>
      <vt:lpstr>Boots                                 Superdrug</vt:lpstr>
      <vt:lpstr>Boots                                Superdrug</vt:lpstr>
      <vt:lpstr>Boots                                 Superdrug</vt:lpstr>
      <vt:lpstr>Boots                                      Superdrug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User</dc:creator>
  <cp:lastModifiedBy>User</cp:lastModifiedBy>
  <cp:revision>31</cp:revision>
  <dcterms:created xsi:type="dcterms:W3CDTF">2024-07-31T07:47:00Z</dcterms:created>
  <dcterms:modified xsi:type="dcterms:W3CDTF">2024-07-31T20:56:00Z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06ABEEC2044240C0ACB9778AC3A51540_11</vt:lpwstr>
  </property>
  <property fmtid="{D5CDD505-2E9C-101B-9397-08002B2CF9AE}" pid="3" name="KSOProductBuildVer">
    <vt:lpwstr>2057-12.2.0.17153</vt:lpwstr>
  </property>
</Properties>
</file>