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1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BD050A-B878-4F19-8BA1-003AB8405543}" v="47" dt="2020-10-26T12:11:12.124"/>
    <p1510:client id="{784845EA-8EFB-4D29-A858-4A942EB73443}" v="95" dt="2020-10-27T08:42:09.724"/>
    <p1510:client id="{AEF28E90-3490-670A-E973-7ACF3120A78C}" v="28" dt="2020-10-26T13:05:12.3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57BD050A-B878-4F19-8BA1-003AB8405543}"/>
    <pc:docChg chg="addSld modSld">
      <pc:chgData name="Peter Doyle" userId="S::p.doyle@uwtsd.ac.uk::9eb13c6d-8f51-46c9-bcaf-0558aa31b953" providerId="AD" clId="Web-{57BD050A-B878-4F19-8BA1-003AB8405543}" dt="2020-10-26T12:11:12.124" v="44" actId="20577"/>
      <pc:docMkLst>
        <pc:docMk/>
      </pc:docMkLst>
      <pc:sldChg chg="modSp">
        <pc:chgData name="Peter Doyle" userId="S::p.doyle@uwtsd.ac.uk::9eb13c6d-8f51-46c9-bcaf-0558aa31b953" providerId="AD" clId="Web-{57BD050A-B878-4F19-8BA1-003AB8405543}" dt="2020-10-26T12:10:11.607" v="26" actId="20577"/>
        <pc:sldMkLst>
          <pc:docMk/>
          <pc:sldMk cId="1903277908" sldId="259"/>
        </pc:sldMkLst>
        <pc:spChg chg="mod">
          <ac:chgData name="Peter Doyle" userId="S::p.doyle@uwtsd.ac.uk::9eb13c6d-8f51-46c9-bcaf-0558aa31b953" providerId="AD" clId="Web-{57BD050A-B878-4F19-8BA1-003AB8405543}" dt="2020-10-26T12:10:11.607" v="26" actId="20577"/>
          <ac:spMkLst>
            <pc:docMk/>
            <pc:sldMk cId="1903277908" sldId="259"/>
            <ac:spMk id="2" creationId="{953B4B84-4173-4FA5-848B-CB01CC6AD614}"/>
          </ac:spMkLst>
        </pc:spChg>
      </pc:sldChg>
      <pc:sldChg chg="modSp new">
        <pc:chgData name="Peter Doyle" userId="S::p.doyle@uwtsd.ac.uk::9eb13c6d-8f51-46c9-bcaf-0558aa31b953" providerId="AD" clId="Web-{57BD050A-B878-4F19-8BA1-003AB8405543}" dt="2020-10-26T12:11:12.124" v="43" actId="20577"/>
        <pc:sldMkLst>
          <pc:docMk/>
          <pc:sldMk cId="30984986" sldId="261"/>
        </pc:sldMkLst>
        <pc:spChg chg="mod">
          <ac:chgData name="Peter Doyle" userId="S::p.doyle@uwtsd.ac.uk::9eb13c6d-8f51-46c9-bcaf-0558aa31b953" providerId="AD" clId="Web-{57BD050A-B878-4F19-8BA1-003AB8405543}" dt="2020-10-26T12:10:58.983" v="37" actId="20577"/>
          <ac:spMkLst>
            <pc:docMk/>
            <pc:sldMk cId="30984986" sldId="261"/>
            <ac:spMk id="2" creationId="{455ECD31-70B0-4A7D-B5D8-35B11C0DFA7F}"/>
          </ac:spMkLst>
        </pc:spChg>
        <pc:spChg chg="mod">
          <ac:chgData name="Peter Doyle" userId="S::p.doyle@uwtsd.ac.uk::9eb13c6d-8f51-46c9-bcaf-0558aa31b953" providerId="AD" clId="Web-{57BD050A-B878-4F19-8BA1-003AB8405543}" dt="2020-10-26T12:11:12.124" v="43" actId="20577"/>
          <ac:spMkLst>
            <pc:docMk/>
            <pc:sldMk cId="30984986" sldId="261"/>
            <ac:spMk id="3" creationId="{8C0064FE-4694-493F-A6DF-3721C8EE9506}"/>
          </ac:spMkLst>
        </pc:spChg>
      </pc:sldChg>
    </pc:docChg>
  </pc:docChgLst>
  <pc:docChgLst>
    <pc:chgData name="Peter Doyle" userId="S::p.doyle@uwtsd.ac.uk::9eb13c6d-8f51-46c9-bcaf-0558aa31b953" providerId="AD" clId="Web-{784845EA-8EFB-4D29-A858-4A942EB73443}"/>
    <pc:docChg chg="modSld">
      <pc:chgData name="Peter Doyle" userId="S::p.doyle@uwtsd.ac.uk::9eb13c6d-8f51-46c9-bcaf-0558aa31b953" providerId="AD" clId="Web-{784845EA-8EFB-4D29-A858-4A942EB73443}" dt="2020-10-27T08:42:08.756" v="91" actId="20577"/>
      <pc:docMkLst>
        <pc:docMk/>
      </pc:docMkLst>
      <pc:sldChg chg="modSp">
        <pc:chgData name="Peter Doyle" userId="S::p.doyle@uwtsd.ac.uk::9eb13c6d-8f51-46c9-bcaf-0558aa31b953" providerId="AD" clId="Web-{784845EA-8EFB-4D29-A858-4A942EB73443}" dt="2020-10-27T08:39:57.018" v="40" actId="20577"/>
        <pc:sldMkLst>
          <pc:docMk/>
          <pc:sldMk cId="243324156" sldId="257"/>
        </pc:sldMkLst>
        <pc:spChg chg="mod">
          <ac:chgData name="Peter Doyle" userId="S::p.doyle@uwtsd.ac.uk::9eb13c6d-8f51-46c9-bcaf-0558aa31b953" providerId="AD" clId="Web-{784845EA-8EFB-4D29-A858-4A942EB73443}" dt="2020-10-27T08:39:57.018" v="40" actId="20577"/>
          <ac:spMkLst>
            <pc:docMk/>
            <pc:sldMk cId="243324156" sldId="257"/>
            <ac:spMk id="3" creationId="{662D23D1-71C3-460F-8412-1D6E4F415ED9}"/>
          </ac:spMkLst>
        </pc:spChg>
      </pc:sldChg>
      <pc:sldChg chg="modSp">
        <pc:chgData name="Peter Doyle" userId="S::p.doyle@uwtsd.ac.uk::9eb13c6d-8f51-46c9-bcaf-0558aa31b953" providerId="AD" clId="Web-{784845EA-8EFB-4D29-A858-4A942EB73443}" dt="2020-10-27T08:41:57.677" v="85" actId="20577"/>
        <pc:sldMkLst>
          <pc:docMk/>
          <pc:sldMk cId="1903277908" sldId="259"/>
        </pc:sldMkLst>
        <pc:spChg chg="mod">
          <ac:chgData name="Peter Doyle" userId="S::p.doyle@uwtsd.ac.uk::9eb13c6d-8f51-46c9-bcaf-0558aa31b953" providerId="AD" clId="Web-{784845EA-8EFB-4D29-A858-4A942EB73443}" dt="2020-10-27T08:41:57.677" v="85" actId="20577"/>
          <ac:spMkLst>
            <pc:docMk/>
            <pc:sldMk cId="1903277908" sldId="259"/>
            <ac:spMk id="3" creationId="{E27CC668-8876-4107-AA25-DBB76B6D5C5C}"/>
          </ac:spMkLst>
        </pc:spChg>
      </pc:sldChg>
      <pc:sldChg chg="modSp">
        <pc:chgData name="Peter Doyle" userId="S::p.doyle@uwtsd.ac.uk::9eb13c6d-8f51-46c9-bcaf-0558aa31b953" providerId="AD" clId="Web-{784845EA-8EFB-4D29-A858-4A942EB73443}" dt="2020-10-27T08:42:07.115" v="89" actId="20577"/>
        <pc:sldMkLst>
          <pc:docMk/>
          <pc:sldMk cId="30984986" sldId="261"/>
        </pc:sldMkLst>
        <pc:spChg chg="mod">
          <ac:chgData name="Peter Doyle" userId="S::p.doyle@uwtsd.ac.uk::9eb13c6d-8f51-46c9-bcaf-0558aa31b953" providerId="AD" clId="Web-{784845EA-8EFB-4D29-A858-4A942EB73443}" dt="2020-10-27T08:42:07.115" v="89" actId="20577"/>
          <ac:spMkLst>
            <pc:docMk/>
            <pc:sldMk cId="30984986" sldId="261"/>
            <ac:spMk id="2" creationId="{455ECD31-70B0-4A7D-B5D8-35B11C0DFA7F}"/>
          </ac:spMkLst>
        </pc:spChg>
      </pc:sldChg>
    </pc:docChg>
  </pc:docChgLst>
  <pc:docChgLst>
    <pc:chgData name="Peter Doyle" userId="S::p.doyle@uwtsd.ac.uk::9eb13c6d-8f51-46c9-bcaf-0558aa31b953" providerId="AD" clId="Web-{AEF28E90-3490-670A-E973-7ACF3120A78C}"/>
    <pc:docChg chg="delSld modSld">
      <pc:chgData name="Peter Doyle" userId="S::p.doyle@uwtsd.ac.uk::9eb13c6d-8f51-46c9-bcaf-0558aa31b953" providerId="AD" clId="Web-{AEF28E90-3490-670A-E973-7ACF3120A78C}" dt="2020-10-26T13:05:12.351" v="26"/>
      <pc:docMkLst>
        <pc:docMk/>
      </pc:docMkLst>
      <pc:sldChg chg="del">
        <pc:chgData name="Peter Doyle" userId="S::p.doyle@uwtsd.ac.uk::9eb13c6d-8f51-46c9-bcaf-0558aa31b953" providerId="AD" clId="Web-{AEF28E90-3490-670A-E973-7ACF3120A78C}" dt="2020-10-26T13:05:12.351" v="26"/>
        <pc:sldMkLst>
          <pc:docMk/>
          <pc:sldMk cId="1338439248" sldId="258"/>
        </pc:sldMkLst>
      </pc:sldChg>
      <pc:sldChg chg="modSp">
        <pc:chgData name="Peter Doyle" userId="S::p.doyle@uwtsd.ac.uk::9eb13c6d-8f51-46c9-bcaf-0558aa31b953" providerId="AD" clId="Web-{AEF28E90-3490-670A-E973-7ACF3120A78C}" dt="2020-10-26T13:05:03.616" v="23" actId="20577"/>
        <pc:sldMkLst>
          <pc:docMk/>
          <pc:sldMk cId="30984986" sldId="261"/>
        </pc:sldMkLst>
        <pc:spChg chg="mod">
          <ac:chgData name="Peter Doyle" userId="S::p.doyle@uwtsd.ac.uk::9eb13c6d-8f51-46c9-bcaf-0558aa31b953" providerId="AD" clId="Web-{AEF28E90-3490-670A-E973-7ACF3120A78C}" dt="2020-10-26T13:05:03.616" v="23" actId="20577"/>
          <ac:spMkLst>
            <pc:docMk/>
            <pc:sldMk cId="30984986" sldId="261"/>
            <ac:spMk id="2" creationId="{455ECD31-70B0-4A7D-B5D8-35B11C0DFA7F}"/>
          </ac:spMkLst>
        </pc:spChg>
        <pc:spChg chg="mod">
          <ac:chgData name="Peter Doyle" userId="S::p.doyle@uwtsd.ac.uk::9eb13c6d-8f51-46c9-bcaf-0558aa31b953" providerId="AD" clId="Web-{AEF28E90-3490-670A-E973-7ACF3120A78C}" dt="2020-10-26T13:04:15.304" v="6" actId="20577"/>
          <ac:spMkLst>
            <pc:docMk/>
            <pc:sldMk cId="30984986" sldId="261"/>
            <ac:spMk id="3" creationId="{8C0064FE-4694-493F-A6DF-3721C8EE950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B96CF-3B2F-4D3E-B568-667FA3D48E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333AA-B944-4A68-88FF-5E880BB860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9E4A6-790B-470A-9847-D197284F1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2FFFD-89D0-497B-AE77-9B7A9410C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53452-98FF-4B75-8006-EE2B817FF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97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BEE56-196B-4C42-8BC6-0679BA018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C473F-9F89-4A4E-9356-41AA77233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AD649-2586-4895-948C-1A70E064E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29547-3BD9-445D-BB9D-F2E6CBB1C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261CF-73F6-4B40-ABF7-D4C5341FC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71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9A638-BAD0-4D6F-8C54-6AFD6C257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864DD-F320-402F-A3CF-09BB0D8E3C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C8224-BCF0-4E24-9FC3-8714BDA1D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E340A-E8B7-41D9-995D-2A4872257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B9B45-2931-40A8-8012-9B4451843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629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2A6A9-E477-494C-ACB8-7337F355D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014AA-B8DC-46B4-AB89-BBF38ABA39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685CCF-4FB0-4003-A1F4-5F474EBF7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F15C42-069E-4FCC-8031-C017DB59C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54F9CC-9AF1-4C67-AE63-FD1E3C0C3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339DC-1198-475F-BF32-54ECBA8EE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12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CB5ED-5261-4C08-8110-CCF779C8B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99234A-8FCF-4D52-BB15-AAB07BDB43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874FBB-FFB9-4961-922B-2AA52A2F1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2A5162-1B3D-4323-88CC-7377A022C2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7FB41-B9F8-429C-ACEC-14E204F21B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497A85-DE6C-4BE2-853D-659039EC3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06DD89-D466-41BA-8C7E-4AD7BD9A3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F6EA52-ED9F-4206-8D79-16C1A1D32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68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15D0D-1EBB-4827-B869-272D09C54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5EBC1F-C5FF-4E24-A7AF-8B9CB4453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60205B-9CC1-4AF5-90AC-A6EC4A82A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7CD73-6007-4153-872A-13B2343A5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94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CB7CF1-C176-4FA1-9C31-7BE15BFA9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45AB27-13C2-47EB-9F19-414339605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71882F-AEB3-4BBE-A827-F1952F614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938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E747D-9416-4CC3-979A-31C68320A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9EC1A-7622-4E02-BDEE-02FC5D99F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AE54F-F77B-41F5-92BC-BF2095B446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5F8AF-7565-40E1-A726-4F504E2FD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5DF2D5-878E-4453-9710-147B03EF4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E1EBC-A94B-46BA-A9DF-2EE41B9F6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58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417E9-89B6-4052-A2E2-36DA78447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2F4EC3-0E6E-4E26-8EBF-3C6EA39821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230040-1706-4715-AEC4-0279C882D1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81615-AD3E-4D2E-BC91-C83824505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DE89B6-5D91-4EBB-A0E9-9C6AE415A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1A6B8-8BE1-4A1D-81C9-1CB9D735D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090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12D86-5EA6-439B-83E2-A193D5917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69BD2-F021-4EF2-9B70-8D87F4BF1C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E45BE-E340-4B6B-87A0-3F180F65B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2BDF8-6D9E-4011-8C40-C26D0A853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CBAA8-018C-46DA-B3D5-96A841004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618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1956CB-9A6B-4D1C-9576-99DCB59909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3CB9EB-A8A9-4C81-8336-C973C26138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18062-ED52-4494-ABFD-594D568A3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E2656C-F894-4621-BFA1-F1D379822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3FE3A-D92D-4B0E-B361-182F1F4F8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21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4126A4-094E-4F2C-A8E1-B7D82419E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038FA-948A-48F8-ACDE-6E9ECDD486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4CCE81-1E86-4B81-94EF-ACFF589296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AC751-DD01-47CB-8822-9FFD8F3614CF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BAC04-0943-4CA3-9632-3E8AC5D1D2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04C15-FAC7-439D-AD54-E26010DAF1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1C76E-FEF2-4563-87C1-44F268AF7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178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BA3EC-B472-43C8-AE6B-C976098C20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877073-280C-4A8C-92A3-255452659E7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Leadership styles</a:t>
            </a:r>
          </a:p>
        </p:txBody>
      </p:sp>
    </p:spTree>
    <p:extLst>
      <p:ext uri="{BB962C8B-B14F-4D97-AF65-F5344CB8AC3E}">
        <p14:creationId xmlns:p14="http://schemas.microsoft.com/office/powerpoint/2010/main" val="1568478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D949-55D1-4361-9912-C16932A04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D23D1-71C3-460F-8412-1D6E4F415E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Warlords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Leaders do not always do good things.</a:t>
            </a:r>
          </a:p>
          <a:p>
            <a:endParaRPr lang="en-GB" dirty="0"/>
          </a:p>
          <a:p>
            <a:r>
              <a:rPr lang="en-GB" dirty="0"/>
              <a:t>Make notes as you watch the film.</a:t>
            </a:r>
          </a:p>
          <a:p>
            <a:endParaRPr lang="en-GB" dirty="0"/>
          </a:p>
          <a:p>
            <a:r>
              <a:rPr lang="en-GB" dirty="0"/>
              <a:t>Think about what you have learned about leadership styles</a:t>
            </a:r>
          </a:p>
          <a:p>
            <a:endParaRPr lang="en-GB" dirty="0"/>
          </a:p>
          <a:p>
            <a:r>
              <a:rPr lang="en-GB" dirty="0"/>
              <a:t>Think about how these leaders compare to the modern day</a:t>
            </a:r>
          </a:p>
        </p:txBody>
      </p:sp>
    </p:spTree>
    <p:extLst>
      <p:ext uri="{BB962C8B-B14F-4D97-AF65-F5344CB8AC3E}">
        <p14:creationId xmlns:p14="http://schemas.microsoft.com/office/powerpoint/2010/main" val="24332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CD31-70B0-4A7D-B5D8-35B11C0DF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Warlords – Film 48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064FE-4694-493F-A6DF-3721C8EE95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https://uowtsd-my.sharepoint.com/:v:/g/personal/p_doyle_uwtsd_ac_uk/EfUsGQjebQ9Am-CerRS-BHkBxhYXN4aGn0sSG7cC-qKhWA?e=y2MnO2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4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B4B84-4173-4FA5-848B-CB01CC6AD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your groups – Next Week 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CC668-8876-4107-AA25-DBB76B6D5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Present what your findings are on the film itself.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Again what type of leadership styles are on display.</a:t>
            </a:r>
          </a:p>
          <a:p>
            <a:endParaRPr lang="en-GB" dirty="0"/>
          </a:p>
          <a:p>
            <a:r>
              <a:rPr lang="en-GB" dirty="0"/>
              <a:t>Discuss how you feel about the current leadership approaches in government (Brexit/Covid 19)</a:t>
            </a:r>
          </a:p>
          <a:p>
            <a:endParaRPr lang="en-GB" dirty="0"/>
          </a:p>
          <a:p>
            <a:r>
              <a:rPr lang="en-GB" dirty="0"/>
              <a:t>What if anything is different?</a:t>
            </a:r>
          </a:p>
          <a:p>
            <a:endParaRPr lang="en-GB" dirty="0"/>
          </a:p>
          <a:p>
            <a:r>
              <a:rPr lang="en-GB" dirty="0"/>
              <a:t>You may present in any fashion you wish.</a:t>
            </a:r>
          </a:p>
        </p:txBody>
      </p:sp>
    </p:spTree>
    <p:extLst>
      <p:ext uri="{BB962C8B-B14F-4D97-AF65-F5344CB8AC3E}">
        <p14:creationId xmlns:p14="http://schemas.microsoft.com/office/powerpoint/2010/main" val="190327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9C073-8585-4969-BFAE-187F7AD93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Thanks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0E632-A4D1-4B91-8BF8-3A7E2A346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832219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305246F-789D-40D5-9FD2-A9489CE2FE6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8E27218-AAFF-4A84-817C-636822E5D0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01D0DFB-0502-43D5-A4C8-9413D8DB5ADD}">
  <ds:schemaRefs>
    <ds:schemaRef ds:uri="http://schemas.microsoft.com/office/2006/documentManagement/types"/>
    <ds:schemaRef ds:uri="http://schemas.openxmlformats.org/package/2006/metadata/core-properties"/>
    <ds:schemaRef ds:uri="ee7a20b1-ddba-4ac9-b1b6-34fd780388d2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aadfcd52-e379-49eb-a412-e28a16640aff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83</Words>
  <Application>Microsoft Office PowerPoint</Application>
  <PresentationFormat>Widescreen</PresentationFormat>
  <Paragraphs>22</Paragraphs>
  <Slides>5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Tutorial</vt:lpstr>
      <vt:lpstr>The Film</vt:lpstr>
      <vt:lpstr>Warlords – Film 48 minutes</vt:lpstr>
      <vt:lpstr>In your groups – Next Week Tutorial</vt:lpstr>
      <vt:lpstr>Thanks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</dc:title>
  <dc:creator>Peter Doyle</dc:creator>
  <cp:lastModifiedBy>Peter Doyle</cp:lastModifiedBy>
  <cp:revision>38</cp:revision>
  <dcterms:created xsi:type="dcterms:W3CDTF">2019-03-18T12:34:19Z</dcterms:created>
  <dcterms:modified xsi:type="dcterms:W3CDTF">2020-10-27T08:42:12Z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