
<file path=[Content_Types].xml><?xml version="1.0" encoding="utf-8"?>
<Types xmlns="http://schemas.openxmlformats.org/package/2006/content-types">
  <Default Extension="jpeg" ContentType="image/jpeg"/>
  <Default Extension="jpg" ContentType="image/jpeg"/>
  <Default Extension="jpg&amp;ehk=L" ContentType="image/jpeg"/>
  <Default Extension="m4a" ContentType="audio/mp4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3"/>
  </p:notesMasterIdLst>
  <p:sldIdLst>
    <p:sldId id="400" r:id="rId2"/>
    <p:sldId id="398" r:id="rId3"/>
    <p:sldId id="379" r:id="rId4"/>
    <p:sldId id="341" r:id="rId5"/>
    <p:sldId id="384" r:id="rId6"/>
    <p:sldId id="373" r:id="rId7"/>
    <p:sldId id="374" r:id="rId8"/>
    <p:sldId id="364" r:id="rId9"/>
    <p:sldId id="366" r:id="rId10"/>
    <p:sldId id="368" r:id="rId11"/>
    <p:sldId id="375" r:id="rId12"/>
    <p:sldId id="369" r:id="rId13"/>
    <p:sldId id="321" r:id="rId14"/>
    <p:sldId id="363" r:id="rId15"/>
    <p:sldId id="277" r:id="rId16"/>
    <p:sldId id="278" r:id="rId17"/>
    <p:sldId id="378" r:id="rId18"/>
    <p:sldId id="348" r:id="rId19"/>
    <p:sldId id="265" r:id="rId20"/>
    <p:sldId id="371" r:id="rId21"/>
    <p:sldId id="266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577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D09D0B-E9CA-B5CA-46A6-1E0EBCFD900B}" v="5" dt="2022-10-10T18:44:22.729"/>
    <p1510:client id="{32BE3997-DD71-14B4-7E14-BB9DA2E27D5A}" v="9" dt="2022-10-14T07:33:43.7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29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75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2" d="100"/>
          <a:sy n="52" d="100"/>
        </p:scale>
        <p:origin x="2862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C0E7276-239E-42DB-A842-8CC9B04EFD49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A1A5DB0-2B9D-43FA-9396-C186D6F4C0C9}">
      <dgm:prSet/>
      <dgm:spPr/>
      <dgm:t>
        <a:bodyPr/>
        <a:lstStyle/>
        <a:p>
          <a:r>
            <a:rPr lang="en-GB" dirty="0"/>
            <a:t>What do I know / </a:t>
          </a:r>
          <a:endParaRPr lang="en-US" dirty="0"/>
        </a:p>
      </dgm:t>
    </dgm:pt>
    <dgm:pt modelId="{EECFB4B7-132F-47A2-AB8C-060E51FDB34E}" type="parTrans" cxnId="{87ED5347-2EB4-481B-8D67-C30A8B3A718C}">
      <dgm:prSet/>
      <dgm:spPr/>
      <dgm:t>
        <a:bodyPr/>
        <a:lstStyle/>
        <a:p>
          <a:endParaRPr lang="en-US"/>
        </a:p>
      </dgm:t>
    </dgm:pt>
    <dgm:pt modelId="{8BCEE89F-C7DD-4A10-B9BD-CBF020D87665}" type="sibTrans" cxnId="{87ED5347-2EB4-481B-8D67-C30A8B3A718C}">
      <dgm:prSet/>
      <dgm:spPr/>
      <dgm:t>
        <a:bodyPr/>
        <a:lstStyle/>
        <a:p>
          <a:endParaRPr lang="en-US"/>
        </a:p>
      </dgm:t>
    </dgm:pt>
    <dgm:pt modelId="{29F2A02E-B71B-4002-84A4-4D829CA28CCE}">
      <dgm:prSet/>
      <dgm:spPr/>
      <dgm:t>
        <a:bodyPr/>
        <a:lstStyle/>
        <a:p>
          <a:r>
            <a:rPr lang="en-GB"/>
            <a:t>What are my gaps in knowledge / </a:t>
          </a:r>
          <a:endParaRPr lang="en-US"/>
        </a:p>
      </dgm:t>
    </dgm:pt>
    <dgm:pt modelId="{70BE58AA-3722-4BFF-8799-ACF9E0269953}" type="parTrans" cxnId="{17C36553-D557-47A7-A171-927D953B11F7}">
      <dgm:prSet/>
      <dgm:spPr/>
      <dgm:t>
        <a:bodyPr/>
        <a:lstStyle/>
        <a:p>
          <a:endParaRPr lang="en-US"/>
        </a:p>
      </dgm:t>
    </dgm:pt>
    <dgm:pt modelId="{376C0DF4-807B-4854-A05D-CEAFBD33E530}" type="sibTrans" cxnId="{17C36553-D557-47A7-A171-927D953B11F7}">
      <dgm:prSet/>
      <dgm:spPr/>
      <dgm:t>
        <a:bodyPr/>
        <a:lstStyle/>
        <a:p>
          <a:endParaRPr lang="en-US"/>
        </a:p>
      </dgm:t>
    </dgm:pt>
    <dgm:pt modelId="{15B5EEC6-B1E9-4EF0-B946-C9E3490FBC70}">
      <dgm:prSet/>
      <dgm:spPr/>
      <dgm:t>
        <a:bodyPr/>
        <a:lstStyle/>
        <a:p>
          <a:r>
            <a:rPr lang="en-GB"/>
            <a:t>Where is my growing edge?</a:t>
          </a:r>
          <a:endParaRPr lang="en-US"/>
        </a:p>
      </dgm:t>
    </dgm:pt>
    <dgm:pt modelId="{DA4A3227-EF24-4497-9F5C-5198862F1E83}" type="parTrans" cxnId="{33C38176-4A92-4FF1-810B-DF54488E0F72}">
      <dgm:prSet/>
      <dgm:spPr/>
      <dgm:t>
        <a:bodyPr/>
        <a:lstStyle/>
        <a:p>
          <a:endParaRPr lang="en-US"/>
        </a:p>
      </dgm:t>
    </dgm:pt>
    <dgm:pt modelId="{1AB82469-5543-4CB0-BF8C-D84943F93F2E}" type="sibTrans" cxnId="{33C38176-4A92-4FF1-810B-DF54488E0F72}">
      <dgm:prSet/>
      <dgm:spPr/>
      <dgm:t>
        <a:bodyPr/>
        <a:lstStyle/>
        <a:p>
          <a:endParaRPr lang="en-US"/>
        </a:p>
      </dgm:t>
    </dgm:pt>
    <dgm:pt modelId="{710A828D-B0AB-45AB-A71E-7FA7DE5B8C42}" type="pres">
      <dgm:prSet presAssocID="{9C0E7276-239E-42DB-A842-8CC9B04EFD49}" presName="outerComposite" presStyleCnt="0">
        <dgm:presLayoutVars>
          <dgm:chMax val="5"/>
          <dgm:dir/>
          <dgm:resizeHandles val="exact"/>
        </dgm:presLayoutVars>
      </dgm:prSet>
      <dgm:spPr/>
    </dgm:pt>
    <dgm:pt modelId="{4893384F-FC00-4BEC-9179-05FA31DA0474}" type="pres">
      <dgm:prSet presAssocID="{9C0E7276-239E-42DB-A842-8CC9B04EFD49}" presName="dummyMaxCanvas" presStyleCnt="0">
        <dgm:presLayoutVars/>
      </dgm:prSet>
      <dgm:spPr/>
    </dgm:pt>
    <dgm:pt modelId="{300CDC80-C46A-4EE2-AA83-271B940FF19A}" type="pres">
      <dgm:prSet presAssocID="{9C0E7276-239E-42DB-A842-8CC9B04EFD49}" presName="ThreeNodes_1" presStyleLbl="node1" presStyleIdx="0" presStyleCnt="3">
        <dgm:presLayoutVars>
          <dgm:bulletEnabled val="1"/>
        </dgm:presLayoutVars>
      </dgm:prSet>
      <dgm:spPr/>
    </dgm:pt>
    <dgm:pt modelId="{E672FB86-E8A6-47C5-8C58-23E8E73B768F}" type="pres">
      <dgm:prSet presAssocID="{9C0E7276-239E-42DB-A842-8CC9B04EFD49}" presName="ThreeNodes_2" presStyleLbl="node1" presStyleIdx="1" presStyleCnt="3">
        <dgm:presLayoutVars>
          <dgm:bulletEnabled val="1"/>
        </dgm:presLayoutVars>
      </dgm:prSet>
      <dgm:spPr/>
    </dgm:pt>
    <dgm:pt modelId="{C05FCBC3-55A4-4CAC-902E-B67482751362}" type="pres">
      <dgm:prSet presAssocID="{9C0E7276-239E-42DB-A842-8CC9B04EFD49}" presName="ThreeNodes_3" presStyleLbl="node1" presStyleIdx="2" presStyleCnt="3">
        <dgm:presLayoutVars>
          <dgm:bulletEnabled val="1"/>
        </dgm:presLayoutVars>
      </dgm:prSet>
      <dgm:spPr/>
    </dgm:pt>
    <dgm:pt modelId="{0635AA22-BB85-4D2F-96AA-7BDBA8BB024E}" type="pres">
      <dgm:prSet presAssocID="{9C0E7276-239E-42DB-A842-8CC9B04EFD49}" presName="ThreeConn_1-2" presStyleLbl="fgAccFollowNode1" presStyleIdx="0" presStyleCnt="2">
        <dgm:presLayoutVars>
          <dgm:bulletEnabled val="1"/>
        </dgm:presLayoutVars>
      </dgm:prSet>
      <dgm:spPr/>
    </dgm:pt>
    <dgm:pt modelId="{D4821125-0EA7-4A69-A74B-8C9426CA7522}" type="pres">
      <dgm:prSet presAssocID="{9C0E7276-239E-42DB-A842-8CC9B04EFD49}" presName="ThreeConn_2-3" presStyleLbl="fgAccFollowNode1" presStyleIdx="1" presStyleCnt="2">
        <dgm:presLayoutVars>
          <dgm:bulletEnabled val="1"/>
        </dgm:presLayoutVars>
      </dgm:prSet>
      <dgm:spPr/>
    </dgm:pt>
    <dgm:pt modelId="{50ECC3E3-04D8-4A32-B185-E27CEB3B24A1}" type="pres">
      <dgm:prSet presAssocID="{9C0E7276-239E-42DB-A842-8CC9B04EFD49}" presName="ThreeNodes_1_text" presStyleLbl="node1" presStyleIdx="2" presStyleCnt="3">
        <dgm:presLayoutVars>
          <dgm:bulletEnabled val="1"/>
        </dgm:presLayoutVars>
      </dgm:prSet>
      <dgm:spPr/>
    </dgm:pt>
    <dgm:pt modelId="{902FFDFA-6820-4F38-B6D9-E3630AACA3BE}" type="pres">
      <dgm:prSet presAssocID="{9C0E7276-239E-42DB-A842-8CC9B04EFD49}" presName="ThreeNodes_2_text" presStyleLbl="node1" presStyleIdx="2" presStyleCnt="3">
        <dgm:presLayoutVars>
          <dgm:bulletEnabled val="1"/>
        </dgm:presLayoutVars>
      </dgm:prSet>
      <dgm:spPr/>
    </dgm:pt>
    <dgm:pt modelId="{460F60D0-68FB-454F-B663-0C072832EA70}" type="pres">
      <dgm:prSet presAssocID="{9C0E7276-239E-42DB-A842-8CC9B04EFD49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E9CE4B14-5952-474D-A8F5-BB832C00E5F0}" type="presOf" srcId="{29F2A02E-B71B-4002-84A4-4D829CA28CCE}" destId="{902FFDFA-6820-4F38-B6D9-E3630AACA3BE}" srcOrd="1" destOrd="0" presId="urn:microsoft.com/office/officeart/2005/8/layout/vProcess5"/>
    <dgm:cxn modelId="{79AFA11D-B762-4A6F-8AFB-FAFDAA141CFB}" type="presOf" srcId="{9C0E7276-239E-42DB-A842-8CC9B04EFD49}" destId="{710A828D-B0AB-45AB-A71E-7FA7DE5B8C42}" srcOrd="0" destOrd="0" presId="urn:microsoft.com/office/officeart/2005/8/layout/vProcess5"/>
    <dgm:cxn modelId="{9951463F-7350-47D2-8737-E6F449EC4C6A}" type="presOf" srcId="{15B5EEC6-B1E9-4EF0-B946-C9E3490FBC70}" destId="{460F60D0-68FB-454F-B663-0C072832EA70}" srcOrd="1" destOrd="0" presId="urn:microsoft.com/office/officeart/2005/8/layout/vProcess5"/>
    <dgm:cxn modelId="{87ED5347-2EB4-481B-8D67-C30A8B3A718C}" srcId="{9C0E7276-239E-42DB-A842-8CC9B04EFD49}" destId="{3A1A5DB0-2B9D-43FA-9396-C186D6F4C0C9}" srcOrd="0" destOrd="0" parTransId="{EECFB4B7-132F-47A2-AB8C-060E51FDB34E}" sibTransId="{8BCEE89F-C7DD-4A10-B9BD-CBF020D87665}"/>
    <dgm:cxn modelId="{17C36553-D557-47A7-A171-927D953B11F7}" srcId="{9C0E7276-239E-42DB-A842-8CC9B04EFD49}" destId="{29F2A02E-B71B-4002-84A4-4D829CA28CCE}" srcOrd="1" destOrd="0" parTransId="{70BE58AA-3722-4BFF-8799-ACF9E0269953}" sibTransId="{376C0DF4-807B-4854-A05D-CEAFBD33E530}"/>
    <dgm:cxn modelId="{33C38176-4A92-4FF1-810B-DF54488E0F72}" srcId="{9C0E7276-239E-42DB-A842-8CC9B04EFD49}" destId="{15B5EEC6-B1E9-4EF0-B946-C9E3490FBC70}" srcOrd="2" destOrd="0" parTransId="{DA4A3227-EF24-4497-9F5C-5198862F1E83}" sibTransId="{1AB82469-5543-4CB0-BF8C-D84943F93F2E}"/>
    <dgm:cxn modelId="{CA9B158F-9D9E-40EE-B702-43A1B139E2EC}" type="presOf" srcId="{29F2A02E-B71B-4002-84A4-4D829CA28CCE}" destId="{E672FB86-E8A6-47C5-8C58-23E8E73B768F}" srcOrd="0" destOrd="0" presId="urn:microsoft.com/office/officeart/2005/8/layout/vProcess5"/>
    <dgm:cxn modelId="{605A309F-1696-4200-A2F6-F54B1EBCCB96}" type="presOf" srcId="{15B5EEC6-B1E9-4EF0-B946-C9E3490FBC70}" destId="{C05FCBC3-55A4-4CAC-902E-B67482751362}" srcOrd="0" destOrd="0" presId="urn:microsoft.com/office/officeart/2005/8/layout/vProcess5"/>
    <dgm:cxn modelId="{F6CF4ACE-3AB8-4949-BD4F-983C3B4A3BC5}" type="presOf" srcId="{3A1A5DB0-2B9D-43FA-9396-C186D6F4C0C9}" destId="{300CDC80-C46A-4EE2-AA83-271B940FF19A}" srcOrd="0" destOrd="0" presId="urn:microsoft.com/office/officeart/2005/8/layout/vProcess5"/>
    <dgm:cxn modelId="{A76D19D0-08FC-4E98-B7AE-D8989B3CCF93}" type="presOf" srcId="{376C0DF4-807B-4854-A05D-CEAFBD33E530}" destId="{D4821125-0EA7-4A69-A74B-8C9426CA7522}" srcOrd="0" destOrd="0" presId="urn:microsoft.com/office/officeart/2005/8/layout/vProcess5"/>
    <dgm:cxn modelId="{7E2F67DB-CE31-4D5C-B8E7-E9CE3C7CAB05}" type="presOf" srcId="{8BCEE89F-C7DD-4A10-B9BD-CBF020D87665}" destId="{0635AA22-BB85-4D2F-96AA-7BDBA8BB024E}" srcOrd="0" destOrd="0" presId="urn:microsoft.com/office/officeart/2005/8/layout/vProcess5"/>
    <dgm:cxn modelId="{8691C8F8-3C99-4571-8CF9-29A79538B584}" type="presOf" srcId="{3A1A5DB0-2B9D-43FA-9396-C186D6F4C0C9}" destId="{50ECC3E3-04D8-4A32-B185-E27CEB3B24A1}" srcOrd="1" destOrd="0" presId="urn:microsoft.com/office/officeart/2005/8/layout/vProcess5"/>
    <dgm:cxn modelId="{D04A542C-749F-4A9D-A643-3BF547594BAE}" type="presParOf" srcId="{710A828D-B0AB-45AB-A71E-7FA7DE5B8C42}" destId="{4893384F-FC00-4BEC-9179-05FA31DA0474}" srcOrd="0" destOrd="0" presId="urn:microsoft.com/office/officeart/2005/8/layout/vProcess5"/>
    <dgm:cxn modelId="{C86FAF84-D3B7-44B3-AAA2-E5306DDD8688}" type="presParOf" srcId="{710A828D-B0AB-45AB-A71E-7FA7DE5B8C42}" destId="{300CDC80-C46A-4EE2-AA83-271B940FF19A}" srcOrd="1" destOrd="0" presId="urn:microsoft.com/office/officeart/2005/8/layout/vProcess5"/>
    <dgm:cxn modelId="{AA6ECB2F-40C4-4BB2-9ED3-E13654DEB16F}" type="presParOf" srcId="{710A828D-B0AB-45AB-A71E-7FA7DE5B8C42}" destId="{E672FB86-E8A6-47C5-8C58-23E8E73B768F}" srcOrd="2" destOrd="0" presId="urn:microsoft.com/office/officeart/2005/8/layout/vProcess5"/>
    <dgm:cxn modelId="{3136A9F3-0B3A-4B99-9C13-93EB14863544}" type="presParOf" srcId="{710A828D-B0AB-45AB-A71E-7FA7DE5B8C42}" destId="{C05FCBC3-55A4-4CAC-902E-B67482751362}" srcOrd="3" destOrd="0" presId="urn:microsoft.com/office/officeart/2005/8/layout/vProcess5"/>
    <dgm:cxn modelId="{B54850B0-3F84-4935-8FE6-1D052CA17CE9}" type="presParOf" srcId="{710A828D-B0AB-45AB-A71E-7FA7DE5B8C42}" destId="{0635AA22-BB85-4D2F-96AA-7BDBA8BB024E}" srcOrd="4" destOrd="0" presId="urn:microsoft.com/office/officeart/2005/8/layout/vProcess5"/>
    <dgm:cxn modelId="{B08211FF-4CE3-4145-9880-99EE2A5A37A5}" type="presParOf" srcId="{710A828D-B0AB-45AB-A71E-7FA7DE5B8C42}" destId="{D4821125-0EA7-4A69-A74B-8C9426CA7522}" srcOrd="5" destOrd="0" presId="urn:microsoft.com/office/officeart/2005/8/layout/vProcess5"/>
    <dgm:cxn modelId="{B569E476-39C3-4B57-8912-4EC49C50873A}" type="presParOf" srcId="{710A828D-B0AB-45AB-A71E-7FA7DE5B8C42}" destId="{50ECC3E3-04D8-4A32-B185-E27CEB3B24A1}" srcOrd="6" destOrd="0" presId="urn:microsoft.com/office/officeart/2005/8/layout/vProcess5"/>
    <dgm:cxn modelId="{23952DA4-E807-4A4D-A55C-D23278D5D761}" type="presParOf" srcId="{710A828D-B0AB-45AB-A71E-7FA7DE5B8C42}" destId="{902FFDFA-6820-4F38-B6D9-E3630AACA3BE}" srcOrd="7" destOrd="0" presId="urn:microsoft.com/office/officeart/2005/8/layout/vProcess5"/>
    <dgm:cxn modelId="{7227F720-06F2-4D99-B5AB-3045AEDB5AE2}" type="presParOf" srcId="{710A828D-B0AB-45AB-A71E-7FA7DE5B8C42}" destId="{460F60D0-68FB-454F-B663-0C072832EA70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5533E7B-7030-49AB-9F6D-119F08F841D2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AC31159-985C-42B2-8D6C-AE694ECAE4B6}">
      <dgm:prSet/>
      <dgm:spPr/>
      <dgm:t>
        <a:bodyPr/>
        <a:lstStyle/>
        <a:p>
          <a:r>
            <a:rPr lang="en-GB"/>
            <a:t>Sensitive</a:t>
          </a:r>
          <a:endParaRPr lang="en-US"/>
        </a:p>
      </dgm:t>
    </dgm:pt>
    <dgm:pt modelId="{382A99E3-C377-4007-AE0E-280DF24B6C07}" type="parTrans" cxnId="{074BDF33-8A88-4104-BE5F-863D9172EFF9}">
      <dgm:prSet/>
      <dgm:spPr/>
      <dgm:t>
        <a:bodyPr/>
        <a:lstStyle/>
        <a:p>
          <a:endParaRPr lang="en-US"/>
        </a:p>
      </dgm:t>
    </dgm:pt>
    <dgm:pt modelId="{A9C02644-DFDC-49E8-A432-8A42BC9C293B}" type="sibTrans" cxnId="{074BDF33-8A88-4104-BE5F-863D9172EFF9}">
      <dgm:prSet/>
      <dgm:spPr/>
      <dgm:t>
        <a:bodyPr/>
        <a:lstStyle/>
        <a:p>
          <a:endParaRPr lang="en-US"/>
        </a:p>
      </dgm:t>
    </dgm:pt>
    <dgm:pt modelId="{0F495550-3255-4556-918A-5A22C105579D}">
      <dgm:prSet/>
      <dgm:spPr/>
      <dgm:t>
        <a:bodyPr/>
        <a:lstStyle/>
        <a:p>
          <a:r>
            <a:rPr lang="en-GB"/>
            <a:t>Measurable</a:t>
          </a:r>
          <a:endParaRPr lang="en-US"/>
        </a:p>
      </dgm:t>
    </dgm:pt>
    <dgm:pt modelId="{CE32061B-0CCE-42C7-927F-9B5D759C3B8F}" type="parTrans" cxnId="{9B1A476C-2A51-4AF3-8F14-B430F8B869B4}">
      <dgm:prSet/>
      <dgm:spPr/>
      <dgm:t>
        <a:bodyPr/>
        <a:lstStyle/>
        <a:p>
          <a:endParaRPr lang="en-US"/>
        </a:p>
      </dgm:t>
    </dgm:pt>
    <dgm:pt modelId="{16B1F59D-5C8A-44DD-AF8D-ECE40D4DA687}" type="sibTrans" cxnId="{9B1A476C-2A51-4AF3-8F14-B430F8B869B4}">
      <dgm:prSet/>
      <dgm:spPr/>
      <dgm:t>
        <a:bodyPr/>
        <a:lstStyle/>
        <a:p>
          <a:endParaRPr lang="en-US"/>
        </a:p>
      </dgm:t>
    </dgm:pt>
    <dgm:pt modelId="{8A71C502-8D0E-4995-B7C3-9D8E19717E9D}">
      <dgm:prSet/>
      <dgm:spPr/>
      <dgm:t>
        <a:bodyPr/>
        <a:lstStyle/>
        <a:p>
          <a:r>
            <a:rPr lang="en-GB"/>
            <a:t>Achievable</a:t>
          </a:r>
          <a:endParaRPr lang="en-US"/>
        </a:p>
      </dgm:t>
    </dgm:pt>
    <dgm:pt modelId="{3A60B556-C8A5-4F5C-BFA4-641024A8075E}" type="parTrans" cxnId="{7D1710F0-B4C7-4B50-9EA4-319FB25EECCB}">
      <dgm:prSet/>
      <dgm:spPr/>
      <dgm:t>
        <a:bodyPr/>
        <a:lstStyle/>
        <a:p>
          <a:endParaRPr lang="en-US"/>
        </a:p>
      </dgm:t>
    </dgm:pt>
    <dgm:pt modelId="{E09B3AC7-8A4E-4085-849F-FCA3A73486D2}" type="sibTrans" cxnId="{7D1710F0-B4C7-4B50-9EA4-319FB25EECCB}">
      <dgm:prSet/>
      <dgm:spPr/>
      <dgm:t>
        <a:bodyPr/>
        <a:lstStyle/>
        <a:p>
          <a:endParaRPr lang="en-US"/>
        </a:p>
      </dgm:t>
    </dgm:pt>
    <dgm:pt modelId="{59059228-15C1-475F-835D-B9DF9638EB5F}">
      <dgm:prSet/>
      <dgm:spPr/>
      <dgm:t>
        <a:bodyPr/>
        <a:lstStyle/>
        <a:p>
          <a:r>
            <a:rPr lang="en-GB"/>
            <a:t>Realistic</a:t>
          </a:r>
          <a:endParaRPr lang="en-US"/>
        </a:p>
      </dgm:t>
    </dgm:pt>
    <dgm:pt modelId="{9C030C00-ACBD-4660-BF25-9389017A66D2}" type="parTrans" cxnId="{D884DBCA-6913-47F2-8E93-308D498B4A4C}">
      <dgm:prSet/>
      <dgm:spPr/>
      <dgm:t>
        <a:bodyPr/>
        <a:lstStyle/>
        <a:p>
          <a:endParaRPr lang="en-US"/>
        </a:p>
      </dgm:t>
    </dgm:pt>
    <dgm:pt modelId="{94FF86EE-45CB-4588-A6E6-611B67C75E04}" type="sibTrans" cxnId="{D884DBCA-6913-47F2-8E93-308D498B4A4C}">
      <dgm:prSet/>
      <dgm:spPr/>
      <dgm:t>
        <a:bodyPr/>
        <a:lstStyle/>
        <a:p>
          <a:endParaRPr lang="en-US"/>
        </a:p>
      </dgm:t>
    </dgm:pt>
    <dgm:pt modelId="{0B3CDF02-CC54-4E04-A286-F585F68EF3F2}">
      <dgm:prSet/>
      <dgm:spPr/>
      <dgm:t>
        <a:bodyPr/>
        <a:lstStyle/>
        <a:p>
          <a:r>
            <a:rPr lang="en-GB"/>
            <a:t>Specific</a:t>
          </a:r>
          <a:endParaRPr lang="en-US"/>
        </a:p>
      </dgm:t>
    </dgm:pt>
    <dgm:pt modelId="{BD4126A4-6FCE-4DF8-A7BF-9287693B5358}" type="parTrans" cxnId="{20DC9790-4592-4705-96EA-4042640FAACD}">
      <dgm:prSet/>
      <dgm:spPr/>
      <dgm:t>
        <a:bodyPr/>
        <a:lstStyle/>
        <a:p>
          <a:endParaRPr lang="en-US"/>
        </a:p>
      </dgm:t>
    </dgm:pt>
    <dgm:pt modelId="{01CD9B8B-C10E-4A1A-BF30-AA7B837EA25F}" type="sibTrans" cxnId="{20DC9790-4592-4705-96EA-4042640FAACD}">
      <dgm:prSet/>
      <dgm:spPr/>
      <dgm:t>
        <a:bodyPr/>
        <a:lstStyle/>
        <a:p>
          <a:endParaRPr lang="en-US"/>
        </a:p>
      </dgm:t>
    </dgm:pt>
    <dgm:pt modelId="{29C26327-D05C-4E6C-B333-96A0DC68C85E}">
      <dgm:prSet/>
      <dgm:spPr/>
      <dgm:t>
        <a:bodyPr/>
        <a:lstStyle/>
        <a:p>
          <a:r>
            <a:rPr lang="en-GB"/>
            <a:t>Constructive</a:t>
          </a:r>
          <a:endParaRPr lang="en-US"/>
        </a:p>
      </dgm:t>
    </dgm:pt>
    <dgm:pt modelId="{7D4FFA3C-752B-4E73-873A-7534A9CFFA8E}" type="parTrans" cxnId="{F10D9C8B-4369-44B1-B210-DBD4E663485E}">
      <dgm:prSet/>
      <dgm:spPr/>
      <dgm:t>
        <a:bodyPr/>
        <a:lstStyle/>
        <a:p>
          <a:endParaRPr lang="en-US"/>
        </a:p>
      </dgm:t>
    </dgm:pt>
    <dgm:pt modelId="{5116C203-484A-4B84-A2D5-AB04C581A517}" type="sibTrans" cxnId="{F10D9C8B-4369-44B1-B210-DBD4E663485E}">
      <dgm:prSet/>
      <dgm:spPr/>
      <dgm:t>
        <a:bodyPr/>
        <a:lstStyle/>
        <a:p>
          <a:endParaRPr lang="en-US"/>
        </a:p>
      </dgm:t>
    </dgm:pt>
    <dgm:pt modelId="{C1C3DA59-1B98-4F62-83D9-8D02582DF096}" type="pres">
      <dgm:prSet presAssocID="{55533E7B-7030-49AB-9F6D-119F08F841D2}" presName="diagram" presStyleCnt="0">
        <dgm:presLayoutVars>
          <dgm:dir/>
          <dgm:resizeHandles val="exact"/>
        </dgm:presLayoutVars>
      </dgm:prSet>
      <dgm:spPr/>
    </dgm:pt>
    <dgm:pt modelId="{6674DDC7-E75E-43A7-9E04-7FD129283D6F}" type="pres">
      <dgm:prSet presAssocID="{FAC31159-985C-42B2-8D6C-AE694ECAE4B6}" presName="node" presStyleLbl="node1" presStyleIdx="0" presStyleCnt="6">
        <dgm:presLayoutVars>
          <dgm:bulletEnabled val="1"/>
        </dgm:presLayoutVars>
      </dgm:prSet>
      <dgm:spPr/>
    </dgm:pt>
    <dgm:pt modelId="{567977C2-1342-4065-A6D0-E246678A38C6}" type="pres">
      <dgm:prSet presAssocID="{A9C02644-DFDC-49E8-A432-8A42BC9C293B}" presName="sibTrans" presStyleCnt="0"/>
      <dgm:spPr/>
    </dgm:pt>
    <dgm:pt modelId="{176E8877-CB0E-49A2-A4E7-3ED8B2207279}" type="pres">
      <dgm:prSet presAssocID="{0F495550-3255-4556-918A-5A22C105579D}" presName="node" presStyleLbl="node1" presStyleIdx="1" presStyleCnt="6">
        <dgm:presLayoutVars>
          <dgm:bulletEnabled val="1"/>
        </dgm:presLayoutVars>
      </dgm:prSet>
      <dgm:spPr/>
    </dgm:pt>
    <dgm:pt modelId="{FDA99D35-65FF-4AFD-8CB0-8C6CCB8269D1}" type="pres">
      <dgm:prSet presAssocID="{16B1F59D-5C8A-44DD-AF8D-ECE40D4DA687}" presName="sibTrans" presStyleCnt="0"/>
      <dgm:spPr/>
    </dgm:pt>
    <dgm:pt modelId="{3D6CA429-3F31-46ED-80CF-0F72A85C09F6}" type="pres">
      <dgm:prSet presAssocID="{8A71C502-8D0E-4995-B7C3-9D8E19717E9D}" presName="node" presStyleLbl="node1" presStyleIdx="2" presStyleCnt="6">
        <dgm:presLayoutVars>
          <dgm:bulletEnabled val="1"/>
        </dgm:presLayoutVars>
      </dgm:prSet>
      <dgm:spPr/>
    </dgm:pt>
    <dgm:pt modelId="{8F1AE6AD-1B0F-4C7C-9D58-20A5E18538AE}" type="pres">
      <dgm:prSet presAssocID="{E09B3AC7-8A4E-4085-849F-FCA3A73486D2}" presName="sibTrans" presStyleCnt="0"/>
      <dgm:spPr/>
    </dgm:pt>
    <dgm:pt modelId="{806CE733-57D1-4239-AC99-3664FAE8A2C2}" type="pres">
      <dgm:prSet presAssocID="{59059228-15C1-475F-835D-B9DF9638EB5F}" presName="node" presStyleLbl="node1" presStyleIdx="3" presStyleCnt="6">
        <dgm:presLayoutVars>
          <dgm:bulletEnabled val="1"/>
        </dgm:presLayoutVars>
      </dgm:prSet>
      <dgm:spPr/>
    </dgm:pt>
    <dgm:pt modelId="{85BB074F-9C92-405C-A3A7-BCBDBED9BEC9}" type="pres">
      <dgm:prSet presAssocID="{94FF86EE-45CB-4588-A6E6-611B67C75E04}" presName="sibTrans" presStyleCnt="0"/>
      <dgm:spPr/>
    </dgm:pt>
    <dgm:pt modelId="{E63AE146-44DE-4E37-892D-3E9F9A44BE2F}" type="pres">
      <dgm:prSet presAssocID="{0B3CDF02-CC54-4E04-A286-F585F68EF3F2}" presName="node" presStyleLbl="node1" presStyleIdx="4" presStyleCnt="6">
        <dgm:presLayoutVars>
          <dgm:bulletEnabled val="1"/>
        </dgm:presLayoutVars>
      </dgm:prSet>
      <dgm:spPr/>
    </dgm:pt>
    <dgm:pt modelId="{F0A6FD36-FB99-477D-80F5-D25FB4B5DC07}" type="pres">
      <dgm:prSet presAssocID="{01CD9B8B-C10E-4A1A-BF30-AA7B837EA25F}" presName="sibTrans" presStyleCnt="0"/>
      <dgm:spPr/>
    </dgm:pt>
    <dgm:pt modelId="{2509A47A-DE6C-431D-837C-DA11C6D02A67}" type="pres">
      <dgm:prSet presAssocID="{29C26327-D05C-4E6C-B333-96A0DC68C85E}" presName="node" presStyleLbl="node1" presStyleIdx="5" presStyleCnt="6">
        <dgm:presLayoutVars>
          <dgm:bulletEnabled val="1"/>
        </dgm:presLayoutVars>
      </dgm:prSet>
      <dgm:spPr/>
    </dgm:pt>
  </dgm:ptLst>
  <dgm:cxnLst>
    <dgm:cxn modelId="{55A47F11-1596-4216-ADC6-BD8B0C05AE7B}" type="presOf" srcId="{55533E7B-7030-49AB-9F6D-119F08F841D2}" destId="{C1C3DA59-1B98-4F62-83D9-8D02582DF096}" srcOrd="0" destOrd="0" presId="urn:microsoft.com/office/officeart/2005/8/layout/default"/>
    <dgm:cxn modelId="{2570B511-50ED-451F-86CB-48A8C783065C}" type="presOf" srcId="{29C26327-D05C-4E6C-B333-96A0DC68C85E}" destId="{2509A47A-DE6C-431D-837C-DA11C6D02A67}" srcOrd="0" destOrd="0" presId="urn:microsoft.com/office/officeart/2005/8/layout/default"/>
    <dgm:cxn modelId="{074BDF33-8A88-4104-BE5F-863D9172EFF9}" srcId="{55533E7B-7030-49AB-9F6D-119F08F841D2}" destId="{FAC31159-985C-42B2-8D6C-AE694ECAE4B6}" srcOrd="0" destOrd="0" parTransId="{382A99E3-C377-4007-AE0E-280DF24B6C07}" sibTransId="{A9C02644-DFDC-49E8-A432-8A42BC9C293B}"/>
    <dgm:cxn modelId="{8BE00C45-427A-48FE-9EA8-4C58DBCE1621}" type="presOf" srcId="{0B3CDF02-CC54-4E04-A286-F585F68EF3F2}" destId="{E63AE146-44DE-4E37-892D-3E9F9A44BE2F}" srcOrd="0" destOrd="0" presId="urn:microsoft.com/office/officeart/2005/8/layout/default"/>
    <dgm:cxn modelId="{9B1A476C-2A51-4AF3-8F14-B430F8B869B4}" srcId="{55533E7B-7030-49AB-9F6D-119F08F841D2}" destId="{0F495550-3255-4556-918A-5A22C105579D}" srcOrd="1" destOrd="0" parTransId="{CE32061B-0CCE-42C7-927F-9B5D759C3B8F}" sibTransId="{16B1F59D-5C8A-44DD-AF8D-ECE40D4DA687}"/>
    <dgm:cxn modelId="{AB4E7C7E-E6E1-4EC7-8995-A382B3CC5238}" type="presOf" srcId="{8A71C502-8D0E-4995-B7C3-9D8E19717E9D}" destId="{3D6CA429-3F31-46ED-80CF-0F72A85C09F6}" srcOrd="0" destOrd="0" presId="urn:microsoft.com/office/officeart/2005/8/layout/default"/>
    <dgm:cxn modelId="{DB440381-EE1D-4AA9-B58E-7517C06FD9C0}" type="presOf" srcId="{FAC31159-985C-42B2-8D6C-AE694ECAE4B6}" destId="{6674DDC7-E75E-43A7-9E04-7FD129283D6F}" srcOrd="0" destOrd="0" presId="urn:microsoft.com/office/officeart/2005/8/layout/default"/>
    <dgm:cxn modelId="{F10D9C8B-4369-44B1-B210-DBD4E663485E}" srcId="{55533E7B-7030-49AB-9F6D-119F08F841D2}" destId="{29C26327-D05C-4E6C-B333-96A0DC68C85E}" srcOrd="5" destOrd="0" parTransId="{7D4FFA3C-752B-4E73-873A-7534A9CFFA8E}" sibTransId="{5116C203-484A-4B84-A2D5-AB04C581A517}"/>
    <dgm:cxn modelId="{20DC9790-4592-4705-96EA-4042640FAACD}" srcId="{55533E7B-7030-49AB-9F6D-119F08F841D2}" destId="{0B3CDF02-CC54-4E04-A286-F585F68EF3F2}" srcOrd="4" destOrd="0" parTransId="{BD4126A4-6FCE-4DF8-A7BF-9287693B5358}" sibTransId="{01CD9B8B-C10E-4A1A-BF30-AA7B837EA25F}"/>
    <dgm:cxn modelId="{79B532BF-79F2-4887-9784-6B7B18EDB993}" type="presOf" srcId="{0F495550-3255-4556-918A-5A22C105579D}" destId="{176E8877-CB0E-49A2-A4E7-3ED8B2207279}" srcOrd="0" destOrd="0" presId="urn:microsoft.com/office/officeart/2005/8/layout/default"/>
    <dgm:cxn modelId="{D884DBCA-6913-47F2-8E93-308D498B4A4C}" srcId="{55533E7B-7030-49AB-9F6D-119F08F841D2}" destId="{59059228-15C1-475F-835D-B9DF9638EB5F}" srcOrd="3" destOrd="0" parTransId="{9C030C00-ACBD-4660-BF25-9389017A66D2}" sibTransId="{94FF86EE-45CB-4588-A6E6-611B67C75E04}"/>
    <dgm:cxn modelId="{A8DE9ED8-5965-4E81-BF0D-8BA709CF6F94}" type="presOf" srcId="{59059228-15C1-475F-835D-B9DF9638EB5F}" destId="{806CE733-57D1-4239-AC99-3664FAE8A2C2}" srcOrd="0" destOrd="0" presId="urn:microsoft.com/office/officeart/2005/8/layout/default"/>
    <dgm:cxn modelId="{7D1710F0-B4C7-4B50-9EA4-319FB25EECCB}" srcId="{55533E7B-7030-49AB-9F6D-119F08F841D2}" destId="{8A71C502-8D0E-4995-B7C3-9D8E19717E9D}" srcOrd="2" destOrd="0" parTransId="{3A60B556-C8A5-4F5C-BFA4-641024A8075E}" sibTransId="{E09B3AC7-8A4E-4085-849F-FCA3A73486D2}"/>
    <dgm:cxn modelId="{F955570A-4744-4D7D-BB3E-73B36D0A8078}" type="presParOf" srcId="{C1C3DA59-1B98-4F62-83D9-8D02582DF096}" destId="{6674DDC7-E75E-43A7-9E04-7FD129283D6F}" srcOrd="0" destOrd="0" presId="urn:microsoft.com/office/officeart/2005/8/layout/default"/>
    <dgm:cxn modelId="{51D69451-5197-44A0-AFD0-68015DFE00D4}" type="presParOf" srcId="{C1C3DA59-1B98-4F62-83D9-8D02582DF096}" destId="{567977C2-1342-4065-A6D0-E246678A38C6}" srcOrd="1" destOrd="0" presId="urn:microsoft.com/office/officeart/2005/8/layout/default"/>
    <dgm:cxn modelId="{99AFE7F8-B58A-4F3B-9D97-646168D91D1B}" type="presParOf" srcId="{C1C3DA59-1B98-4F62-83D9-8D02582DF096}" destId="{176E8877-CB0E-49A2-A4E7-3ED8B2207279}" srcOrd="2" destOrd="0" presId="urn:microsoft.com/office/officeart/2005/8/layout/default"/>
    <dgm:cxn modelId="{5ABDEEC7-CD87-47F2-94E0-1E536F97DCBA}" type="presParOf" srcId="{C1C3DA59-1B98-4F62-83D9-8D02582DF096}" destId="{FDA99D35-65FF-4AFD-8CB0-8C6CCB8269D1}" srcOrd="3" destOrd="0" presId="urn:microsoft.com/office/officeart/2005/8/layout/default"/>
    <dgm:cxn modelId="{3169853D-7AB4-405B-B3A9-EB7BACC133F3}" type="presParOf" srcId="{C1C3DA59-1B98-4F62-83D9-8D02582DF096}" destId="{3D6CA429-3F31-46ED-80CF-0F72A85C09F6}" srcOrd="4" destOrd="0" presId="urn:microsoft.com/office/officeart/2005/8/layout/default"/>
    <dgm:cxn modelId="{536CDEB7-9579-419B-A5E3-777EB8B4B28C}" type="presParOf" srcId="{C1C3DA59-1B98-4F62-83D9-8D02582DF096}" destId="{8F1AE6AD-1B0F-4C7C-9D58-20A5E18538AE}" srcOrd="5" destOrd="0" presId="urn:microsoft.com/office/officeart/2005/8/layout/default"/>
    <dgm:cxn modelId="{BAB272BC-DB96-4F43-A55B-76A0A56B3139}" type="presParOf" srcId="{C1C3DA59-1B98-4F62-83D9-8D02582DF096}" destId="{806CE733-57D1-4239-AC99-3664FAE8A2C2}" srcOrd="6" destOrd="0" presId="urn:microsoft.com/office/officeart/2005/8/layout/default"/>
    <dgm:cxn modelId="{369484DA-9CB1-4E77-B65D-F99E97F955A2}" type="presParOf" srcId="{C1C3DA59-1B98-4F62-83D9-8D02582DF096}" destId="{85BB074F-9C92-405C-A3A7-BCBDBED9BEC9}" srcOrd="7" destOrd="0" presId="urn:microsoft.com/office/officeart/2005/8/layout/default"/>
    <dgm:cxn modelId="{1F2DBB34-A2A3-4A1F-9408-D5B7D3BDB649}" type="presParOf" srcId="{C1C3DA59-1B98-4F62-83D9-8D02582DF096}" destId="{E63AE146-44DE-4E37-892D-3E9F9A44BE2F}" srcOrd="8" destOrd="0" presId="urn:microsoft.com/office/officeart/2005/8/layout/default"/>
    <dgm:cxn modelId="{4E2D63EF-B232-47E8-ADBA-5D777A9B0A61}" type="presParOf" srcId="{C1C3DA59-1B98-4F62-83D9-8D02582DF096}" destId="{F0A6FD36-FB99-477D-80F5-D25FB4B5DC07}" srcOrd="9" destOrd="0" presId="urn:microsoft.com/office/officeart/2005/8/layout/default"/>
    <dgm:cxn modelId="{987A7413-A32A-4AB3-8DBE-8ACBC155E2C6}" type="presParOf" srcId="{C1C3DA59-1B98-4F62-83D9-8D02582DF096}" destId="{2509A47A-DE6C-431D-837C-DA11C6D02A67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0CDC80-C46A-4EE2-AA83-271B940FF19A}">
      <dsp:nvSpPr>
        <dsp:cNvPr id="0" name=""/>
        <dsp:cNvSpPr/>
      </dsp:nvSpPr>
      <dsp:spPr>
        <a:xfrm>
          <a:off x="0" y="0"/>
          <a:ext cx="9375457" cy="110347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What do I know / </a:t>
          </a:r>
          <a:endParaRPr lang="en-US" sz="4300" kern="1200" dirty="0"/>
        </a:p>
      </dsp:txBody>
      <dsp:txXfrm>
        <a:off x="32320" y="32320"/>
        <a:ext cx="8184724" cy="1038831"/>
      </dsp:txXfrm>
    </dsp:sp>
    <dsp:sp modelId="{E672FB86-E8A6-47C5-8C58-23E8E73B768F}">
      <dsp:nvSpPr>
        <dsp:cNvPr id="0" name=""/>
        <dsp:cNvSpPr/>
      </dsp:nvSpPr>
      <dsp:spPr>
        <a:xfrm>
          <a:off x="827246" y="1287383"/>
          <a:ext cx="9375457" cy="110347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What are my gaps in knowledge / </a:t>
          </a:r>
          <a:endParaRPr lang="en-US" sz="4300" kern="1200"/>
        </a:p>
      </dsp:txBody>
      <dsp:txXfrm>
        <a:off x="859566" y="1319703"/>
        <a:ext cx="7766314" cy="1038831"/>
      </dsp:txXfrm>
    </dsp:sp>
    <dsp:sp modelId="{C05FCBC3-55A4-4CAC-902E-B67482751362}">
      <dsp:nvSpPr>
        <dsp:cNvPr id="0" name=""/>
        <dsp:cNvSpPr/>
      </dsp:nvSpPr>
      <dsp:spPr>
        <a:xfrm>
          <a:off x="1654492" y="2574766"/>
          <a:ext cx="9375457" cy="110347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Where is my growing edge?</a:t>
          </a:r>
          <a:endParaRPr lang="en-US" sz="4300" kern="1200"/>
        </a:p>
      </dsp:txBody>
      <dsp:txXfrm>
        <a:off x="1686812" y="2607086"/>
        <a:ext cx="7766314" cy="1038831"/>
      </dsp:txXfrm>
    </dsp:sp>
    <dsp:sp modelId="{0635AA22-BB85-4D2F-96AA-7BDBA8BB024E}">
      <dsp:nvSpPr>
        <dsp:cNvPr id="0" name=""/>
        <dsp:cNvSpPr/>
      </dsp:nvSpPr>
      <dsp:spPr>
        <a:xfrm>
          <a:off x="8658201" y="836799"/>
          <a:ext cx="717256" cy="71725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8819584" y="836799"/>
        <a:ext cx="394490" cy="539735"/>
      </dsp:txXfrm>
    </dsp:sp>
    <dsp:sp modelId="{D4821125-0EA7-4A69-A74B-8C9426CA7522}">
      <dsp:nvSpPr>
        <dsp:cNvPr id="0" name=""/>
        <dsp:cNvSpPr/>
      </dsp:nvSpPr>
      <dsp:spPr>
        <a:xfrm>
          <a:off x="9485447" y="2116825"/>
          <a:ext cx="717256" cy="717256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9646830" y="2116825"/>
        <a:ext cx="394490" cy="5397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74DDC7-E75E-43A7-9E04-7FD129283D6F}">
      <dsp:nvSpPr>
        <dsp:cNvPr id="0" name=""/>
        <dsp:cNvSpPr/>
      </dsp:nvSpPr>
      <dsp:spPr>
        <a:xfrm>
          <a:off x="990972" y="1242"/>
          <a:ext cx="2827501" cy="169650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Sensitive</a:t>
          </a:r>
          <a:endParaRPr lang="en-US" sz="3700" kern="1200"/>
        </a:p>
      </dsp:txBody>
      <dsp:txXfrm>
        <a:off x="990972" y="1242"/>
        <a:ext cx="2827501" cy="1696501"/>
      </dsp:txXfrm>
    </dsp:sp>
    <dsp:sp modelId="{176E8877-CB0E-49A2-A4E7-3ED8B2207279}">
      <dsp:nvSpPr>
        <dsp:cNvPr id="0" name=""/>
        <dsp:cNvSpPr/>
      </dsp:nvSpPr>
      <dsp:spPr>
        <a:xfrm>
          <a:off x="4101224" y="1242"/>
          <a:ext cx="2827501" cy="169650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Measurable</a:t>
          </a:r>
          <a:endParaRPr lang="en-US" sz="3700" kern="1200"/>
        </a:p>
      </dsp:txBody>
      <dsp:txXfrm>
        <a:off x="4101224" y="1242"/>
        <a:ext cx="2827501" cy="1696501"/>
      </dsp:txXfrm>
    </dsp:sp>
    <dsp:sp modelId="{3D6CA429-3F31-46ED-80CF-0F72A85C09F6}">
      <dsp:nvSpPr>
        <dsp:cNvPr id="0" name=""/>
        <dsp:cNvSpPr/>
      </dsp:nvSpPr>
      <dsp:spPr>
        <a:xfrm>
          <a:off x="7211476" y="1242"/>
          <a:ext cx="2827501" cy="169650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Achievable</a:t>
          </a:r>
          <a:endParaRPr lang="en-US" sz="3700" kern="1200"/>
        </a:p>
      </dsp:txBody>
      <dsp:txXfrm>
        <a:off x="7211476" y="1242"/>
        <a:ext cx="2827501" cy="1696501"/>
      </dsp:txXfrm>
    </dsp:sp>
    <dsp:sp modelId="{806CE733-57D1-4239-AC99-3664FAE8A2C2}">
      <dsp:nvSpPr>
        <dsp:cNvPr id="0" name=""/>
        <dsp:cNvSpPr/>
      </dsp:nvSpPr>
      <dsp:spPr>
        <a:xfrm>
          <a:off x="990972" y="1980494"/>
          <a:ext cx="2827501" cy="169650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Realistic</a:t>
          </a:r>
          <a:endParaRPr lang="en-US" sz="3700" kern="1200"/>
        </a:p>
      </dsp:txBody>
      <dsp:txXfrm>
        <a:off x="990972" y="1980494"/>
        <a:ext cx="2827501" cy="1696501"/>
      </dsp:txXfrm>
    </dsp:sp>
    <dsp:sp modelId="{E63AE146-44DE-4E37-892D-3E9F9A44BE2F}">
      <dsp:nvSpPr>
        <dsp:cNvPr id="0" name=""/>
        <dsp:cNvSpPr/>
      </dsp:nvSpPr>
      <dsp:spPr>
        <a:xfrm>
          <a:off x="4101224" y="1980494"/>
          <a:ext cx="2827501" cy="169650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Specific</a:t>
          </a:r>
          <a:endParaRPr lang="en-US" sz="3700" kern="1200"/>
        </a:p>
      </dsp:txBody>
      <dsp:txXfrm>
        <a:off x="4101224" y="1980494"/>
        <a:ext cx="2827501" cy="1696501"/>
      </dsp:txXfrm>
    </dsp:sp>
    <dsp:sp modelId="{2509A47A-DE6C-431D-837C-DA11C6D02A67}">
      <dsp:nvSpPr>
        <dsp:cNvPr id="0" name=""/>
        <dsp:cNvSpPr/>
      </dsp:nvSpPr>
      <dsp:spPr>
        <a:xfrm>
          <a:off x="7211476" y="1980494"/>
          <a:ext cx="2827501" cy="169650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Constructive</a:t>
          </a:r>
          <a:endParaRPr lang="en-US" sz="3700" kern="1200"/>
        </a:p>
      </dsp:txBody>
      <dsp:txXfrm>
        <a:off x="7211476" y="1980494"/>
        <a:ext cx="2827501" cy="16965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BD0CE6-8EE3-44EC-9481-94E3336B9567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633510-409C-43A4-844C-C00C6BB253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5357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>
            <a:extLst>
              <a:ext uri="{FF2B5EF4-FFF2-40B4-BE49-F238E27FC236}">
                <a16:creationId xmlns:a16="http://schemas.microsoft.com/office/drawing/2014/main" id="{80E21704-BD92-4995-AA24-334D03D921D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Notes Placeholder 2">
            <a:extLst>
              <a:ext uri="{FF2B5EF4-FFF2-40B4-BE49-F238E27FC236}">
                <a16:creationId xmlns:a16="http://schemas.microsoft.com/office/drawing/2014/main" id="{5301DAF2-DC71-46C7-ACFB-28EFEBF914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49156" name="Slide Number Placeholder 3">
            <a:extLst>
              <a:ext uri="{FF2B5EF4-FFF2-40B4-BE49-F238E27FC236}">
                <a16:creationId xmlns:a16="http://schemas.microsoft.com/office/drawing/2014/main" id="{BD02A786-00D5-42DE-AB65-AE1338F488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E9CD306-D7F6-43C2-A5A5-03AAD1750BEF}" type="slidenum">
              <a:rPr lang="en-GB" altLang="en-US" sz="1200"/>
              <a:pPr/>
              <a:t>7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>
            <a:extLst>
              <a:ext uri="{FF2B5EF4-FFF2-40B4-BE49-F238E27FC236}">
                <a16:creationId xmlns:a16="http://schemas.microsoft.com/office/drawing/2014/main" id="{376BBF03-4173-4742-BAE2-B73DD2B11A6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BDE2840-4862-4C7F-B0EB-8DB433F9E12A}" type="slidenum">
              <a:rPr lang="en-GB" altLang="en-US" sz="1200"/>
              <a:pPr/>
              <a:t>12</a:t>
            </a:fld>
            <a:endParaRPr lang="en-GB" altLang="en-US" sz="1200"/>
          </a:p>
        </p:txBody>
      </p:sp>
      <p:sp>
        <p:nvSpPr>
          <p:cNvPr id="33795" name="Rectangle 2">
            <a:extLst>
              <a:ext uri="{FF2B5EF4-FFF2-40B4-BE49-F238E27FC236}">
                <a16:creationId xmlns:a16="http://schemas.microsoft.com/office/drawing/2014/main" id="{85D5E37E-FDAB-406A-AE6F-0D667A0492C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>
            <a:extLst>
              <a:ext uri="{FF2B5EF4-FFF2-40B4-BE49-F238E27FC236}">
                <a16:creationId xmlns:a16="http://schemas.microsoft.com/office/drawing/2014/main" id="{2BCE9696-88D3-4580-A874-1B653276469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835973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>
            <a:extLst>
              <a:ext uri="{FF2B5EF4-FFF2-40B4-BE49-F238E27FC236}">
                <a16:creationId xmlns:a16="http://schemas.microsoft.com/office/drawing/2014/main" id="{B7708E9C-59CD-4BC4-A489-A81ABBBA740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Notes Placeholder 2">
            <a:extLst>
              <a:ext uri="{FF2B5EF4-FFF2-40B4-BE49-F238E27FC236}">
                <a16:creationId xmlns:a16="http://schemas.microsoft.com/office/drawing/2014/main" id="{5DA548F2-3C21-41CA-984E-D3DF34340D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51204" name="Slide Number Placeholder 3">
            <a:extLst>
              <a:ext uri="{FF2B5EF4-FFF2-40B4-BE49-F238E27FC236}">
                <a16:creationId xmlns:a16="http://schemas.microsoft.com/office/drawing/2014/main" id="{9B3ABB95-D5F2-424D-9A92-B0A4D6FE7F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1DFC1B0-3830-4D75-8DDD-814B282E5D3C}" type="slidenum">
              <a:rPr lang="en-GB" altLang="en-US" sz="1200"/>
              <a:pPr/>
              <a:t>14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3250570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>
            <a:extLst>
              <a:ext uri="{FF2B5EF4-FFF2-40B4-BE49-F238E27FC236}">
                <a16:creationId xmlns:a16="http://schemas.microsoft.com/office/drawing/2014/main" id="{ED626014-4B33-4A1E-BC8D-EEBE64CDF23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90718BD-55C7-44E1-9230-989E1F9EC88A}" type="slidenum">
              <a:rPr lang="en-GB" altLang="en-US" sz="1200"/>
              <a:pPr/>
              <a:t>15</a:t>
            </a:fld>
            <a:endParaRPr lang="en-GB" altLang="en-US" sz="1200"/>
          </a:p>
        </p:txBody>
      </p:sp>
      <p:sp>
        <p:nvSpPr>
          <p:cNvPr id="48131" name="Rectangle 2">
            <a:extLst>
              <a:ext uri="{FF2B5EF4-FFF2-40B4-BE49-F238E27FC236}">
                <a16:creationId xmlns:a16="http://schemas.microsoft.com/office/drawing/2014/main" id="{6977D225-320A-4B34-8AC5-A513E269494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>
            <a:extLst>
              <a:ext uri="{FF2B5EF4-FFF2-40B4-BE49-F238E27FC236}">
                <a16:creationId xmlns:a16="http://schemas.microsoft.com/office/drawing/2014/main" id="{1502F857-659D-4875-8D09-EC2F5019A07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>
            <a:extLst>
              <a:ext uri="{FF2B5EF4-FFF2-40B4-BE49-F238E27FC236}">
                <a16:creationId xmlns:a16="http://schemas.microsoft.com/office/drawing/2014/main" id="{BEDA7824-19CC-4885-9BDA-9B7A3AEF182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C08BE94-FCAA-4333-8EBB-8E55CEE25D38}" type="slidenum">
              <a:rPr lang="en-GB" altLang="en-US" sz="1200"/>
              <a:pPr/>
              <a:t>16</a:t>
            </a:fld>
            <a:endParaRPr lang="en-GB" altLang="en-US" sz="1200"/>
          </a:p>
        </p:txBody>
      </p:sp>
      <p:sp>
        <p:nvSpPr>
          <p:cNvPr id="50179" name="Rectangle 2">
            <a:extLst>
              <a:ext uri="{FF2B5EF4-FFF2-40B4-BE49-F238E27FC236}">
                <a16:creationId xmlns:a16="http://schemas.microsoft.com/office/drawing/2014/main" id="{3E39EF97-A0DD-4D73-A96B-5F64895B77C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>
            <a:extLst>
              <a:ext uri="{FF2B5EF4-FFF2-40B4-BE49-F238E27FC236}">
                <a16:creationId xmlns:a16="http://schemas.microsoft.com/office/drawing/2014/main" id="{7CFA6CC4-A261-4662-8083-531D4B73B26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solidFill>
                  <a:schemeClr val="bg1"/>
                </a:solidFill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8A390A-A481-41C4-85DD-C3A58BEC1B9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0285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>
            <a:extLst>
              <a:ext uri="{FF2B5EF4-FFF2-40B4-BE49-F238E27FC236}">
                <a16:creationId xmlns:a16="http://schemas.microsoft.com/office/drawing/2014/main" id="{75E6042C-EA0A-41EE-8EF7-6EC4B2B7BD0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328C881-0CBD-4FE3-9104-373028B02912}" type="slidenum">
              <a:rPr lang="en-GB" altLang="en-US" sz="1200"/>
              <a:pPr/>
              <a:t>20</a:t>
            </a:fld>
            <a:endParaRPr lang="en-GB" altLang="en-US" sz="1200"/>
          </a:p>
        </p:txBody>
      </p:sp>
      <p:sp>
        <p:nvSpPr>
          <p:cNvPr id="37891" name="Rectangle 2">
            <a:extLst>
              <a:ext uri="{FF2B5EF4-FFF2-40B4-BE49-F238E27FC236}">
                <a16:creationId xmlns:a16="http://schemas.microsoft.com/office/drawing/2014/main" id="{5A4CD916-CA8A-4A5A-98EA-5DCD7630653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>
            <a:extLst>
              <a:ext uri="{FF2B5EF4-FFF2-40B4-BE49-F238E27FC236}">
                <a16:creationId xmlns:a16="http://schemas.microsoft.com/office/drawing/2014/main" id="{B7BD8D49-5A63-4D05-8318-2882EA7E087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arkarchive.wordpress.com/2011/06/09/tips-for-reflective-writing/" TargetMode="External"/><Relationship Id="rId2" Type="http://schemas.openxmlformats.org/officeDocument/2006/relationships/image" Target="../media/image11.jpg&amp;ehk=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7.png"/><Relationship Id="rId5" Type="http://schemas.openxmlformats.org/officeDocument/2006/relationships/image" Target="../media/image16.jpeg"/><Relationship Id="rId4" Type="http://schemas.openxmlformats.org/officeDocument/2006/relationships/notesSlide" Target="../notesSlides/notesSlide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36F6DB7-CF8D-494A-82F6-13B58DCA9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B7E5194-6E82-4A44-99C3-FE7D87F341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14407"/>
            <a:ext cx="3707477" cy="561177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61BB94-452B-E729-1C0C-81FFE4F806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110" y="826346"/>
            <a:ext cx="3171905" cy="1013800"/>
          </a:xfrm>
        </p:spPr>
        <p:txBody>
          <a:bodyPr>
            <a:normAutofit/>
          </a:bodyPr>
          <a:lstStyle/>
          <a:p>
            <a:r>
              <a:rPr lang="en-GB" sz="2400">
                <a:solidFill>
                  <a:srgbClr val="FFFFFF"/>
                </a:solidFill>
              </a:rPr>
              <a:t>The importance of one word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49FCC1E1-84D3-494D-A0A0-286AFA1C30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96E09E90-FF79-402E-AF01-97A279BEA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EC6946F8-4B9B-4C51-9F51-2DB377392C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7B3D2B3D-A285-438C-A344-AED3E46A07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ACB250CA-4CD9-8478-8EF5-40596AB3C7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453" y="948413"/>
            <a:ext cx="6613200" cy="4959900"/>
          </a:xfrm>
          <a:prstGeom prst="rect">
            <a:avLst/>
          </a:prstGeom>
        </p:spPr>
      </p:pic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69485B28-136F-D748-BCAD-E24062DD1F9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588" y="2271860"/>
            <a:ext cx="3033712" cy="2988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5498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F681F-68BB-4C8A-A8D6-C447989813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THIS workshop will: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D348A-71EE-417F-96C5-5683C7B1A7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05435" indent="-305435"/>
            <a:r>
              <a:rPr lang="en-GB" sz="3600" dirty="0"/>
              <a:t>Consider working safely and a group[s] contract</a:t>
            </a:r>
          </a:p>
          <a:p>
            <a:pPr marL="305435" indent="-305435"/>
            <a:r>
              <a:rPr lang="en-GB" sz="3600" dirty="0"/>
              <a:t>Introduce you to triad work, skills practice and live supervision</a:t>
            </a:r>
            <a:endParaRPr lang="en-US" sz="3600" dirty="0"/>
          </a:p>
          <a:p>
            <a:pPr marL="305435" indent="-305435"/>
            <a:endParaRPr lang="en-GB" sz="3600" dirty="0"/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1348244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">
            <a:extLst>
              <a:ext uri="{FF2B5EF4-FFF2-40B4-BE49-F238E27FC236}">
                <a16:creationId xmlns:a16="http://schemas.microsoft.com/office/drawing/2014/main" id="{2C0CDE74-ABDA-4E93-9354-4DF8143006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00" r="-2" b="-2"/>
          <a:stretch>
            <a:fillRect/>
          </a:stretch>
        </p:blipFill>
        <p:spPr bwMode="auto">
          <a:xfrm>
            <a:off x="2697480" y="1792156"/>
            <a:ext cx="9144000" cy="40666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2" name="Title 1">
            <a:extLst>
              <a:ext uri="{FF2B5EF4-FFF2-40B4-BE49-F238E27FC236}">
                <a16:creationId xmlns:a16="http://schemas.microsoft.com/office/drawing/2014/main" id="{F16E02F8-09BD-4588-9466-A2AF751CDB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/>
              <a:t>counselling skills</a:t>
            </a:r>
          </a:p>
        </p:txBody>
      </p:sp>
      <p:sp>
        <p:nvSpPr>
          <p:cNvPr id="28676" name="Content Placeholder 2">
            <a:extLst>
              <a:ext uri="{FF2B5EF4-FFF2-40B4-BE49-F238E27FC236}">
                <a16:creationId xmlns:a16="http://schemas.microsoft.com/office/drawing/2014/main" id="{81AF840A-D5C2-4A4E-90C9-57D0A0145B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endParaRPr lang="en-GB" altLang="en-US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q"/>
              <a:defRPr/>
            </a:pPr>
            <a:endParaRPr lang="en-GB" altLang="en-US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q"/>
              <a:defRPr/>
            </a:pPr>
            <a:endParaRPr lang="en-GB" altLang="en-US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q"/>
              <a:defRPr/>
            </a:pPr>
            <a:endParaRPr lang="en-GB" altLang="en-US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q"/>
              <a:defRPr/>
            </a:pPr>
            <a:r>
              <a:rPr lang="en-GB" altLang="en-US" dirty="0">
                <a:solidFill>
                  <a:schemeClr val="tx1"/>
                </a:solidFill>
              </a:rPr>
              <a:t>THE LEARNING, THE LEARNING….</a:t>
            </a:r>
          </a:p>
          <a:p>
            <a:pPr marL="0" indent="0">
              <a:buNone/>
              <a:defRPr/>
            </a:pPr>
            <a:r>
              <a:rPr lang="en-GB" altLang="en-US" sz="4000" dirty="0">
                <a:solidFill>
                  <a:schemeClr val="tx1"/>
                </a:solidFill>
              </a:rPr>
              <a:t>THE REFLECTION</a:t>
            </a:r>
          </a:p>
          <a:p>
            <a:pPr>
              <a:defRPr/>
            </a:pPr>
            <a:endParaRPr lang="en-GB" alt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80727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47EAB440-1CA9-4409-87A2-9CFDDC8E73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 …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70EC6AD-6D4E-409C-8CB6-93FA661DC1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2"/>
            <a:r>
              <a:rPr lang="en-GB" sz="4400" dirty="0"/>
              <a:t>“Learning </a:t>
            </a:r>
            <a:r>
              <a:rPr lang="en-GB" sz="4400" b="1" dirty="0"/>
              <a:t>by experience </a:t>
            </a:r>
            <a:r>
              <a:rPr lang="en-GB" sz="4400" dirty="0"/>
              <a:t>is invaluable” </a:t>
            </a:r>
            <a:r>
              <a:rPr lang="en-GB" sz="4400" dirty="0" err="1"/>
              <a:t>Fanthome</a:t>
            </a:r>
            <a:r>
              <a:rPr lang="en-GB" sz="4400" dirty="0"/>
              <a:t>, 2012</a:t>
            </a:r>
          </a:p>
        </p:txBody>
      </p:sp>
    </p:spTree>
    <p:extLst>
      <p:ext uri="{BB962C8B-B14F-4D97-AF65-F5344CB8AC3E}">
        <p14:creationId xmlns:p14="http://schemas.microsoft.com/office/powerpoint/2010/main" val="22967897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2CC65-1935-4EE9-AF60-E207FCA4D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E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Review of skills:  Skills audit</a:t>
            </a:r>
            <a:endParaRPr lang="en-GB" dirty="0">
              <a:solidFill>
                <a:srgbClr val="FFFE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4D5E125-367F-41DF-B262-EE7367BEA5F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81025" y="2181225"/>
          <a:ext cx="11029950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58718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4" name="Rectangle 45063">
            <a:extLst>
              <a:ext uri="{FF2B5EF4-FFF2-40B4-BE49-F238E27FC236}">
                <a16:creationId xmlns:a16="http://schemas.microsoft.com/office/drawing/2014/main" id="{636F6DB7-CF8D-494A-82F6-13B58DCA9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066" name="Rectangle 45065">
            <a:extLst>
              <a:ext uri="{FF2B5EF4-FFF2-40B4-BE49-F238E27FC236}">
                <a16:creationId xmlns:a16="http://schemas.microsoft.com/office/drawing/2014/main" id="{0B7E5194-6E82-4A44-99C3-FE7D87F341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14407"/>
            <a:ext cx="3707477" cy="561177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7F32DBF-770B-4D86-A617-5DBFC0B38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110" y="826346"/>
            <a:ext cx="3171905" cy="10138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>
                <a:solidFill>
                  <a:srgbClr val="FFFFFF"/>
                </a:solidFill>
              </a:rPr>
              <a:t>Working safely and ethically</a:t>
            </a:r>
          </a:p>
        </p:txBody>
      </p:sp>
      <p:grpSp>
        <p:nvGrpSpPr>
          <p:cNvPr id="45068" name="Group 45067">
            <a:extLst>
              <a:ext uri="{FF2B5EF4-FFF2-40B4-BE49-F238E27FC236}">
                <a16:creationId xmlns:a16="http://schemas.microsoft.com/office/drawing/2014/main" id="{49FCC1E1-84D3-494D-A0A0-286AFA1C30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5069" name="Rectangle 45068">
              <a:extLst>
                <a:ext uri="{FF2B5EF4-FFF2-40B4-BE49-F238E27FC236}">
                  <a16:creationId xmlns:a16="http://schemas.microsoft.com/office/drawing/2014/main" id="{96E09E90-FF79-402E-AF01-97A279BEA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5070" name="Rectangle 45069">
              <a:extLst>
                <a:ext uri="{FF2B5EF4-FFF2-40B4-BE49-F238E27FC236}">
                  <a16:creationId xmlns:a16="http://schemas.microsoft.com/office/drawing/2014/main" id="{EC6946F8-4B9B-4C51-9F51-2DB377392C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5071" name="Rectangle 45070">
              <a:extLst>
                <a:ext uri="{FF2B5EF4-FFF2-40B4-BE49-F238E27FC236}">
                  <a16:creationId xmlns:a16="http://schemas.microsoft.com/office/drawing/2014/main" id="{7B3D2B3D-A285-438C-A344-AED3E46A07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45059" name="Content Placeholder 4">
            <a:extLst>
              <a:ext uri="{FF2B5EF4-FFF2-40B4-BE49-F238E27FC236}">
                <a16:creationId xmlns:a16="http://schemas.microsoft.com/office/drawing/2014/main" id="{38137426-8B61-41D7-AD29-DAB1174CB6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4110" y="2052084"/>
            <a:ext cx="3033249" cy="3856229"/>
          </a:xfrm>
        </p:spPr>
        <p:txBody>
          <a:bodyPr anchor="t">
            <a:normAutofit/>
          </a:bodyPr>
          <a:lstStyle/>
          <a:p>
            <a:pPr>
              <a:buClr>
                <a:schemeClr val="tx1"/>
              </a:buClr>
              <a:buFont typeface="Wingdings" panose="05000000000000000000" pitchFamily="2" charset="2"/>
              <a:buChar char="q"/>
            </a:pPr>
            <a:r>
              <a:rPr lang="en-US" altLang="en-US" sz="3600" dirty="0">
                <a:solidFill>
                  <a:srgbClr val="FFFFFF"/>
                </a:solidFill>
              </a:rPr>
              <a:t>Keeping safe in the work we will be addressing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7914A6A-B964-B1CE-F0E2-8F2AEAF27C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8800" y="1059419"/>
            <a:ext cx="6866506" cy="4737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87873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D8B92-ACB2-4E9D-B456-048692F8BF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GROUP CONTRACTS……</a:t>
            </a:r>
          </a:p>
        </p:txBody>
      </p:sp>
      <p:sp>
        <p:nvSpPr>
          <p:cNvPr id="48131" name="Content Placeholder 2">
            <a:extLst>
              <a:ext uri="{FF2B5EF4-FFF2-40B4-BE49-F238E27FC236}">
                <a16:creationId xmlns:a16="http://schemas.microsoft.com/office/drawing/2014/main" id="{BA378C9D-41C8-4527-89F6-7D63FDD22B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/>
          </a:p>
          <a:p>
            <a:endParaRPr lang="en-US" altLang="en-US"/>
          </a:p>
          <a:p>
            <a:pPr>
              <a:buFont typeface="Wingdings" panose="05000000000000000000" pitchFamily="2" charset="2"/>
              <a:buChar char="q"/>
            </a:pPr>
            <a:r>
              <a:rPr lang="en-US" altLang="en-US" sz="4000"/>
              <a:t>CONTRACTING FOR OUR WORK TOGETHER</a:t>
            </a:r>
          </a:p>
          <a:p>
            <a:endParaRPr lang="en-US" altLang="en-US"/>
          </a:p>
          <a:p>
            <a:endParaRPr lang="en-US" altLang="en-US"/>
          </a:p>
          <a:p>
            <a:endParaRPr lang="en-US" altLang="en-US"/>
          </a:p>
        </p:txBody>
      </p:sp>
      <p:pic>
        <p:nvPicPr>
          <p:cNvPr id="48132" name="Picture 3">
            <a:extLst>
              <a:ext uri="{FF2B5EF4-FFF2-40B4-BE49-F238E27FC236}">
                <a16:creationId xmlns:a16="http://schemas.microsoft.com/office/drawing/2014/main" id="{09DD78D8-1057-4DC6-9CBD-21B8671CDD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64689" y="4229245"/>
            <a:ext cx="2401887" cy="2487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9EAFF-3060-4F22-8122-F4C8237F41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Working safely …</a:t>
            </a:r>
          </a:p>
        </p:txBody>
      </p:sp>
      <p:pic>
        <p:nvPicPr>
          <p:cNvPr id="54275" name="Content Placeholder 3">
            <a:extLst>
              <a:ext uri="{FF2B5EF4-FFF2-40B4-BE49-F238E27FC236}">
                <a16:creationId xmlns:a16="http://schemas.microsoft.com/office/drawing/2014/main" id="{8243F429-CE47-4AFA-BA5C-D5AB8F3A990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81192" y="1979930"/>
            <a:ext cx="10452568" cy="4878070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F07BD3-05F4-4DB8-89DA-99CF4BB6A5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GROUP CONTRACT……</a:t>
            </a:r>
          </a:p>
        </p:txBody>
      </p:sp>
      <p:pic>
        <p:nvPicPr>
          <p:cNvPr id="52227" name="Content Placeholder 2">
            <a:extLst>
              <a:ext uri="{FF2B5EF4-FFF2-40B4-BE49-F238E27FC236}">
                <a16:creationId xmlns:a16="http://schemas.microsoft.com/office/drawing/2014/main" id="{4C8F6898-CB34-49EC-85BF-23C34572888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403725" y="2143125"/>
            <a:ext cx="3429000" cy="3429000"/>
          </a:xfrm>
        </p:spPr>
      </p:pic>
    </p:spTree>
    <p:extLst>
      <p:ext uri="{BB962C8B-B14F-4D97-AF65-F5344CB8AC3E}">
        <p14:creationId xmlns:p14="http://schemas.microsoft.com/office/powerpoint/2010/main" val="17318947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79FEE-F58F-4265-8288-F5FDE0B2B0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TRIAD WORK CONTRACT……</a:t>
            </a:r>
          </a:p>
        </p:txBody>
      </p:sp>
      <p:pic>
        <p:nvPicPr>
          <p:cNvPr id="53251" name="Content Placeholder 3">
            <a:extLst>
              <a:ext uri="{FF2B5EF4-FFF2-40B4-BE49-F238E27FC236}">
                <a16:creationId xmlns:a16="http://schemas.microsoft.com/office/drawing/2014/main" id="{0C4A1C1F-1486-4FC1-9C94-A03D2523D0A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346326" y="2133601"/>
            <a:ext cx="6486525" cy="3527425"/>
          </a:xfrm>
        </p:spPr>
      </p:pic>
    </p:spTree>
    <p:extLst>
      <p:ext uri="{BB962C8B-B14F-4D97-AF65-F5344CB8AC3E}">
        <p14:creationId xmlns:p14="http://schemas.microsoft.com/office/powerpoint/2010/main" val="26281473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783FF-4C2C-4E67-B57F-4B49AFDFD4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TRIAD WORK……</a:t>
            </a:r>
          </a:p>
        </p:txBody>
      </p:sp>
      <p:pic>
        <p:nvPicPr>
          <p:cNvPr id="55299" name="Content Placeholder 3" descr="A person standing in front of a mirror posing for the camera&#10;&#10;Description automatically generated">
            <a:extLst>
              <a:ext uri="{FF2B5EF4-FFF2-40B4-BE49-F238E27FC236}">
                <a16:creationId xmlns:a16="http://schemas.microsoft.com/office/drawing/2014/main" id="{75F92DD5-4170-4799-B7AE-A6AF8B6768D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39079" y="2254096"/>
            <a:ext cx="6664641" cy="4241800"/>
          </a:xfrm>
        </p:spPr>
      </p:pic>
      <p:pic>
        <p:nvPicPr>
          <p:cNvPr id="55300" name="Picture 3">
            <a:extLst>
              <a:ext uri="{FF2B5EF4-FFF2-40B4-BE49-F238E27FC236}">
                <a16:creationId xmlns:a16="http://schemas.microsoft.com/office/drawing/2014/main" id="{80BFFB40-368B-46B3-80DD-45200EECE6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3280" y="2254096"/>
            <a:ext cx="4417528" cy="42417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731999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1A59258C-AAC2-41CD-973C-7439B122A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54516B72-0116-42B2-82A2-B11218A36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11319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770" name="Rectangle 2">
            <a:extLst>
              <a:ext uri="{FF2B5EF4-FFF2-40B4-BE49-F238E27FC236}">
                <a16:creationId xmlns:a16="http://schemas.microsoft.com/office/drawing/2014/main" id="{22A77A14-4DEC-4ED8-9029-D789451BC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1033389"/>
            <a:ext cx="4826256" cy="482540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5400" u="sng" dirty="0">
                <a:solidFill>
                  <a:srgbClr val="FFFFFF"/>
                </a:solidFill>
              </a:rPr>
              <a:t>Skills Progression: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7CDB507F-21B7-4C27-B0FC-D9C465C6D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579" y="460868"/>
            <a:ext cx="4828032" cy="1116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7AB1AE17-B7A3-4363-95CD-25441E2FF1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2774" y="460868"/>
            <a:ext cx="4828032" cy="111654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7A664DEF-1313-4059-8176-83C928A47F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5769" y="1033390"/>
            <a:ext cx="4855037" cy="4825409"/>
          </a:xfrm>
          <a:ln w="57150">
            <a:noFill/>
          </a:ln>
        </p:spPr>
        <p:txBody>
          <a:bodyPr anchor="ctr">
            <a:normAutofit/>
          </a:bodyPr>
          <a:lstStyle/>
          <a:p>
            <a:pPr marL="305435" indent="-305435" eaLnBrk="1" hangingPunct="1"/>
            <a:endParaRPr lang="en-GB" altLang="en-US" sz="2000" dirty="0">
              <a:solidFill>
                <a:schemeClr val="accent2">
                  <a:lumMod val="50000"/>
                </a:schemeClr>
              </a:solidFill>
            </a:endParaRPr>
          </a:p>
          <a:p>
            <a:pPr marL="305435" indent="-305435"/>
            <a:r>
              <a:rPr lang="en-GB" altLang="en-US" sz="3200" dirty="0">
                <a:solidFill>
                  <a:schemeClr val="accent2">
                    <a:lumMod val="50000"/>
                  </a:schemeClr>
                </a:solidFill>
              </a:rPr>
              <a:t>Triad work [giving the helper the opportunity to practice skills in a real way]</a:t>
            </a:r>
          </a:p>
          <a:p>
            <a:pPr marL="305435" indent="-305435" eaLnBrk="1" hangingPunct="1"/>
            <a:endParaRPr lang="en-GB" altLang="en-US" sz="3200" dirty="0">
              <a:solidFill>
                <a:schemeClr val="accent2">
                  <a:lumMod val="50000"/>
                </a:schemeClr>
              </a:solidFill>
            </a:endParaRPr>
          </a:p>
          <a:p>
            <a:pPr marL="305435" indent="-305435" eaLnBrk="1" hangingPunct="1"/>
            <a:r>
              <a:rPr lang="en-GB" altLang="en-US" sz="3200" dirty="0">
                <a:solidFill>
                  <a:schemeClr val="accent2">
                    <a:lumMod val="50000"/>
                  </a:schemeClr>
                </a:solidFill>
              </a:rPr>
              <a:t>Keeping safe in skills practice</a:t>
            </a:r>
          </a:p>
          <a:p>
            <a:pPr marL="305435" indent="-305435" eaLnBrk="1" hangingPunct="1">
              <a:buFontTx/>
              <a:buNone/>
            </a:pPr>
            <a:endParaRPr lang="en-GB" altLang="en-US" sz="3200" dirty="0">
              <a:solidFill>
                <a:schemeClr val="accent2">
                  <a:lumMod val="50000"/>
                </a:schemeClr>
              </a:solidFill>
            </a:endParaRPr>
          </a:p>
          <a:p>
            <a:pPr marL="305435" indent="-305435" eaLnBrk="1" hangingPunct="1"/>
            <a:endParaRPr lang="en-GB" altLang="en-US" sz="2000" dirty="0">
              <a:solidFill>
                <a:schemeClr val="accent2">
                  <a:lumMod val="50000"/>
                </a:schemeClr>
              </a:solidFill>
            </a:endParaRPr>
          </a:p>
          <a:p>
            <a:pPr marL="305435" indent="-305435" eaLnBrk="1" hangingPunct="1"/>
            <a:endParaRPr lang="en-GB" altLang="en-US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11140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36F6DB7-CF8D-494A-82F6-13B58DCA9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B7E5194-6E82-4A44-99C3-FE7D87F341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14407"/>
            <a:ext cx="3707477" cy="561177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4110" y="826346"/>
            <a:ext cx="3171905" cy="1013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Reflective Professional Practice: What is it appropriate/inappropriate to consider in triads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49FCC1E1-84D3-494D-A0A0-286AFA1C30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96E09E90-FF79-402E-AF01-97A279BEA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EC6946F8-4B9B-4C51-9F51-2DB377392C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7B3D2B3D-A285-438C-A344-AED3E46A07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4110" y="2052084"/>
            <a:ext cx="3033249" cy="3856229"/>
          </a:xfrm>
        </p:spPr>
        <p:txBody>
          <a:bodyPr anchor="t">
            <a:normAutofit/>
          </a:bodyPr>
          <a:lstStyle/>
          <a:p>
            <a:endParaRPr lang="en-GB" sz="1600">
              <a:solidFill>
                <a:srgbClr val="FFFFFF"/>
              </a:solidFill>
            </a:endParaRPr>
          </a:p>
          <a:p>
            <a:endParaRPr lang="en-GB" sz="1600">
              <a:solidFill>
                <a:srgbClr val="FFFFFF"/>
              </a:solidFill>
            </a:endParaRPr>
          </a:p>
          <a:p>
            <a:r>
              <a:rPr lang="en-GB" sz="1600">
                <a:solidFill>
                  <a:srgbClr val="FFFFFF"/>
                </a:solidFill>
              </a:rPr>
              <a:t>What is Appropriate/Inappropriate disclosure at this level of your training?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6A86BD7-8AAF-4A84-9C8E-53D5CB56FF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95453" y="948413"/>
            <a:ext cx="6613200" cy="495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91097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1">
            <a:extLst>
              <a:ext uri="{FF2B5EF4-FFF2-40B4-BE49-F238E27FC236}">
                <a16:creationId xmlns:a16="http://schemas.microsoft.com/office/drawing/2014/main" id="{33C54DD5-B99E-45FC-ACE2-5FDC6579C3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99672" y="643467"/>
            <a:ext cx="6592655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139107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00401440-1DC9-4C9E-A3BA-4DECEEB465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7108" name="Picture 1">
            <a:extLst>
              <a:ext uri="{FF2B5EF4-FFF2-40B4-BE49-F238E27FC236}">
                <a16:creationId xmlns:a16="http://schemas.microsoft.com/office/drawing/2014/main" id="{9EDD5151-F460-4E36-B2E8-39BBED2503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1139" y="1312672"/>
            <a:ext cx="5331481" cy="1892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EEE3F140-02CB-4BBC-ABC0-8BF046C9D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436050"/>
            <a:ext cx="0" cy="1645920"/>
          </a:xfrm>
          <a:prstGeom prst="line">
            <a:avLst/>
          </a:prstGeom>
          <a:ln w="19050">
            <a:solidFill>
              <a:srgbClr val="4653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7109" name="Picture 4">
            <a:extLst>
              <a:ext uri="{FF2B5EF4-FFF2-40B4-BE49-F238E27FC236}">
                <a16:creationId xmlns:a16="http://schemas.microsoft.com/office/drawing/2014/main" id="{476DAE2B-67E8-4723-8C53-BCB05C50B5F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17735" y="812846"/>
            <a:ext cx="5331478" cy="2892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36B822CC-7DA9-4417-AA94-64CEB676F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234" y="4219240"/>
            <a:ext cx="11301984" cy="94997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AFA01E88-71CC-4FF3-9E81-51E0C32B4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234" y="4359623"/>
            <a:ext cx="11303626" cy="2051143"/>
          </a:xfrm>
          <a:prstGeom prst="rect">
            <a:avLst/>
          </a:prstGeom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7106" name="Rectangle 2">
            <a:extLst>
              <a:ext uri="{FF2B5EF4-FFF2-40B4-BE49-F238E27FC236}">
                <a16:creationId xmlns:a16="http://schemas.microsoft.com/office/drawing/2014/main" id="{E8070F3A-55D5-485E-95CD-A7BB94211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600" y="4596992"/>
            <a:ext cx="3353432" cy="1607013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b="1" u="sng">
                <a:solidFill>
                  <a:schemeClr val="tx2"/>
                </a:solidFill>
              </a:rPr>
              <a:t>Another word about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8A0DC-BAF6-17FE-7B52-798CF46238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919442"/>
          </a:xfrm>
        </p:spPr>
        <p:txBody>
          <a:bodyPr/>
          <a:lstStyle/>
          <a:p>
            <a:pPr marL="0" indent="0">
              <a:buNone/>
            </a:pPr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B0891E65-77A3-42A2-9091-191D12CCDB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u="sng">
                <a:solidFill>
                  <a:srgbClr val="FFFEFF"/>
                </a:solidFill>
              </a:rPr>
              <a:t>FEEDBACK</a:t>
            </a:r>
          </a:p>
        </p:txBody>
      </p:sp>
      <p:graphicFrame>
        <p:nvGraphicFramePr>
          <p:cNvPr id="49157" name="Rectangle 3">
            <a:extLst>
              <a:ext uri="{FF2B5EF4-FFF2-40B4-BE49-F238E27FC236}">
                <a16:creationId xmlns:a16="http://schemas.microsoft.com/office/drawing/2014/main" id="{AE7F3235-90D1-44B4-AC4D-B5EEA9E676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8942389"/>
              </p:ext>
            </p:extLst>
          </p:nvPr>
        </p:nvGraphicFramePr>
        <p:xfrm>
          <a:off x="581025" y="2181225"/>
          <a:ext cx="11029950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2" descr="See the source image">
            <a:extLst>
              <a:ext uri="{FF2B5EF4-FFF2-40B4-BE49-F238E27FC236}">
                <a16:creationId xmlns:a16="http://schemas.microsoft.com/office/drawing/2014/main" id="{FA3AE234-8C7F-4E90-B18A-598B8D1124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9826" y="802556"/>
            <a:ext cx="1638299" cy="942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38A0842-2E98-4010-8CA5-15DC98F7B14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25000"/>
          </a:blip>
          <a:srcRect t="5516" b="1021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74715E-2A15-46DE-8113-853CC60184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</p:spPr>
        <p:txBody>
          <a:bodyPr>
            <a:normAutofit/>
          </a:bodyPr>
          <a:lstStyle/>
          <a:p>
            <a:pPr algn="l"/>
            <a:r>
              <a:rPr lang="en-GB" sz="3900" dirty="0">
                <a:solidFill>
                  <a:schemeClr val="bg1"/>
                </a:solidFill>
              </a:rPr>
              <a:t>A final word </a:t>
            </a:r>
            <a:r>
              <a:rPr lang="en-GB" sz="3900">
                <a:solidFill>
                  <a:schemeClr val="bg1"/>
                </a:solidFill>
              </a:rPr>
              <a:t>on feedback…</a:t>
            </a:r>
            <a:endParaRPr lang="en-GB" sz="3900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69F142-C5CB-4D84-B608-4C1D1C63C938}"/>
              </a:ext>
            </a:extLst>
          </p:cNvPr>
          <p:cNvSpPr txBox="1"/>
          <p:nvPr/>
        </p:nvSpPr>
        <p:spPr>
          <a:xfrm>
            <a:off x="5637229" y="2974156"/>
            <a:ext cx="337479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9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Goudy Old Style"/>
                <a:ea typeface="+mn-ea"/>
                <a:cs typeface="+mn-cs"/>
              </a:rPr>
              <a:t>“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oudy Old Style"/>
                <a:ea typeface="+mn-ea"/>
                <a:cs typeface="+mn-cs"/>
              </a:rPr>
              <a:t>Praise loudly,</a:t>
            </a:r>
          </a:p>
          <a:p>
            <a:pPr marL="369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oudy Old Style"/>
                <a:ea typeface="+mn-ea"/>
                <a:cs typeface="+mn-cs"/>
              </a:rPr>
              <a:t>Blame softly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Goudy Old Style"/>
                <a:ea typeface="+mn-ea"/>
                <a:cs typeface="+mn-cs"/>
              </a:rPr>
              <a:t>”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oudy Old Style"/>
                <a:ea typeface="+mn-ea"/>
                <a:cs typeface="+mn-cs"/>
              </a:rPr>
              <a:t> </a:t>
            </a:r>
          </a:p>
          <a:p>
            <a:pPr marL="369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oudy Old Style"/>
                <a:ea typeface="+mn-ea"/>
                <a:cs typeface="+mn-cs"/>
              </a:rPr>
              <a:t>Catherine the Great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F41DD53A-1DC0-462F-B757-EC0CA9118F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 flipV="1">
            <a:off x="11366500" y="6642100"/>
            <a:ext cx="526242" cy="526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4587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169"/>
    </mc:Choice>
    <mc:Fallback xmlns="">
      <p:transition spd="slow" advTm="141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mute="1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94110-2B09-40F4-B75D-3407AF7E27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TRIAD WORK……</a:t>
            </a:r>
          </a:p>
        </p:txBody>
      </p:sp>
      <p:pic>
        <p:nvPicPr>
          <p:cNvPr id="57347" name="Content Placeholder 2">
            <a:extLst>
              <a:ext uri="{FF2B5EF4-FFF2-40B4-BE49-F238E27FC236}">
                <a16:creationId xmlns:a16="http://schemas.microsoft.com/office/drawing/2014/main" id="{59194342-A984-44B4-B064-F85856F0E4E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65760" y="2376489"/>
            <a:ext cx="11369040" cy="3917631"/>
          </a:xfrm>
        </p:spPr>
      </p:pic>
    </p:spTree>
    <p:extLst>
      <p:ext uri="{BB962C8B-B14F-4D97-AF65-F5344CB8AC3E}">
        <p14:creationId xmlns:p14="http://schemas.microsoft.com/office/powerpoint/2010/main" val="6633375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F681F-68BB-4C8A-A8D6-C447989813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THIS POWERPOINT has: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D348A-71EE-417F-96C5-5683C7B1A7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Considered working safely and a group contract</a:t>
            </a:r>
          </a:p>
          <a:p>
            <a:endParaRPr lang="en-GB" sz="2800" dirty="0"/>
          </a:p>
          <a:p>
            <a:pPr marL="305435" indent="-305435"/>
            <a:r>
              <a:rPr lang="en-GB" sz="2800" dirty="0"/>
              <a:t>Introduced you to triad work, skills practice and live supervision</a:t>
            </a:r>
          </a:p>
          <a:p>
            <a:pPr marL="305435" indent="-305435"/>
            <a:endParaRPr lang="en-GB" sz="2800" dirty="0"/>
          </a:p>
          <a:p>
            <a:pPr marL="305435" indent="-305435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935625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DB691D59-8F51-4DD8-AD41-D568D29B0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204AEF18-0627-48F3-9B3D-F7E8F050B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CEAEE08A-C572-438F-9753-B0D527A51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993F09C6-4F57-4B05-9592-E253D8BC6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879A26B8-6C4E-452B-ADD3-ED324A7AB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866" name="Rectangle 2">
            <a:extLst>
              <a:ext uri="{FF2B5EF4-FFF2-40B4-BE49-F238E27FC236}">
                <a16:creationId xmlns:a16="http://schemas.microsoft.com/office/drawing/2014/main" id="{6CAE3035-8360-4D79-A398-D0083BDAF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4721" y="960723"/>
            <a:ext cx="4968489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 u="sng">
                <a:solidFill>
                  <a:schemeClr val="tx2"/>
                </a:solidFill>
              </a:rPr>
              <a:t>HANDBOOKS AND READING LIST</a:t>
            </a:r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D03E4FEE-2E6A-44AB-B6BA-C1AD0CD6D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560581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0817EB59-13B3-43DA-9B91-A7CC174A6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4318" y="457200"/>
            <a:ext cx="5600007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9B4167E1-E2B0-4192-8DA2-6967DDFF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14407"/>
            <a:ext cx="5609967" cy="561177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6868" name="Content Placeholder 2">
            <a:extLst>
              <a:ext uri="{FF2B5EF4-FFF2-40B4-BE49-F238E27FC236}">
                <a16:creationId xmlns:a16="http://schemas.microsoft.com/office/drawing/2014/main" id="{6015578D-2FA6-4C50-9620-B45EA30F8F8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6819" y="1086266"/>
            <a:ext cx="3641082" cy="4668054"/>
          </a:xfrm>
          <a:prstGeom prst="rect">
            <a:avLst/>
          </a:prstGeom>
        </p:spPr>
      </p:pic>
      <p:sp>
        <p:nvSpPr>
          <p:cNvPr id="36867" name="Rectangle 3">
            <a:extLst>
              <a:ext uri="{FF2B5EF4-FFF2-40B4-BE49-F238E27FC236}">
                <a16:creationId xmlns:a16="http://schemas.microsoft.com/office/drawing/2014/main" id="{861E9B19-548F-4903-BA51-AD8E48B3526E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6515987" y="1974523"/>
            <a:ext cx="4947221" cy="4426277"/>
          </a:xfrm>
        </p:spPr>
        <p:txBody>
          <a:bodyPr vert="horz" lIns="91440" tIns="45720" rIns="91440" bIns="45720" rtlCol="0" anchor="ctr">
            <a:normAutofit fontScale="55000" lnSpcReduction="20000"/>
          </a:bodyPr>
          <a:lstStyle/>
          <a:p>
            <a:pPr>
              <a:defRPr/>
            </a:pPr>
            <a:endParaRPr lang="en-US" altLang="en-US" dirty="0"/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r>
              <a:rPr lang="en-US" altLang="en-US" sz="5100" dirty="0"/>
              <a:t>Information</a:t>
            </a:r>
          </a:p>
          <a:p>
            <a:pPr>
              <a:defRPr/>
            </a:pPr>
            <a:endParaRPr lang="en-US" altLang="en-US" sz="5100" dirty="0"/>
          </a:p>
          <a:p>
            <a:pPr>
              <a:defRPr/>
            </a:pPr>
            <a:r>
              <a:rPr lang="en-US" altLang="en-US" sz="5100" dirty="0"/>
              <a:t>Reading lists </a:t>
            </a:r>
          </a:p>
          <a:p>
            <a:pPr>
              <a:defRPr/>
            </a:pPr>
            <a:endParaRPr lang="en-US" altLang="en-US" sz="5100" dirty="0"/>
          </a:p>
          <a:p>
            <a:pPr>
              <a:defRPr/>
            </a:pPr>
            <a:r>
              <a:rPr lang="en-US" altLang="en-US" sz="5100" dirty="0"/>
              <a:t>The ‘8 minute helping interaction’ – USE your developing skills as you go about your everyday life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59258C-AAC2-41CD-973C-7439B122A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4516B72-0116-42B2-82A2-B11218A36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11319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370FD1-967D-48B1-8D8A-0D5BCDD31A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1033389"/>
            <a:ext cx="4826256" cy="4825409"/>
          </a:xfrm>
        </p:spPr>
        <p:txBody>
          <a:bodyPr anchor="ctr"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Any questions?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DB507F-21B7-4C27-B0FC-D9C465C6D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579" y="460868"/>
            <a:ext cx="4828032" cy="1116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B1AE17-B7A3-4363-95CD-25441E2FF1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2774" y="460868"/>
            <a:ext cx="4828032" cy="111654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A picture containing fabric, food&#10;&#10;Description automatically generated">
            <a:extLst>
              <a:ext uri="{FF2B5EF4-FFF2-40B4-BE49-F238E27FC236}">
                <a16:creationId xmlns:a16="http://schemas.microsoft.com/office/drawing/2014/main" id="{70BCE516-B013-47D3-880A-A1E4F479F5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56400" y="572522"/>
            <a:ext cx="4854575" cy="6285478"/>
          </a:xfrm>
          <a:ln w="57150">
            <a:noFill/>
          </a:ln>
        </p:spPr>
      </p:pic>
    </p:spTree>
    <p:extLst>
      <p:ext uri="{BB962C8B-B14F-4D97-AF65-F5344CB8AC3E}">
        <p14:creationId xmlns:p14="http://schemas.microsoft.com/office/powerpoint/2010/main" val="2315670653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1104</TotalTime>
  <Words>250</Words>
  <Application>Microsoft Office PowerPoint</Application>
  <PresentationFormat>Widescreen</PresentationFormat>
  <Paragraphs>72</Paragraphs>
  <Slides>21</Slides>
  <Notes>7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Arial</vt:lpstr>
      <vt:lpstr>Calibri</vt:lpstr>
      <vt:lpstr>Gill Sans MT</vt:lpstr>
      <vt:lpstr>Goudy Old Style</vt:lpstr>
      <vt:lpstr>Times New Roman</vt:lpstr>
      <vt:lpstr>Wingdings</vt:lpstr>
      <vt:lpstr>Wingdings 2</vt:lpstr>
      <vt:lpstr>Dividend</vt:lpstr>
      <vt:lpstr>The importance of one word</vt:lpstr>
      <vt:lpstr>THIS workshop will:</vt:lpstr>
      <vt:lpstr>counselling skills</vt:lpstr>
      <vt:lpstr>Remember …</vt:lpstr>
      <vt:lpstr>Review of skills:  Skills audit</vt:lpstr>
      <vt:lpstr>Working safely and ethically</vt:lpstr>
      <vt:lpstr>GROUP CONTRACTS……</vt:lpstr>
      <vt:lpstr>Working safely …</vt:lpstr>
      <vt:lpstr>GROUP CONTRACT……</vt:lpstr>
      <vt:lpstr>TRIAD WORK CONTRACT……</vt:lpstr>
      <vt:lpstr>TRIAD WORK……</vt:lpstr>
      <vt:lpstr>Skills Progression:</vt:lpstr>
      <vt:lpstr>Reflective Professional Practice: What is it appropriate/inappropriate to consider in triads</vt:lpstr>
      <vt:lpstr>PowerPoint Presentation</vt:lpstr>
      <vt:lpstr>Another word about ethics</vt:lpstr>
      <vt:lpstr>FEEDBACK</vt:lpstr>
      <vt:lpstr>A final word on feedback…</vt:lpstr>
      <vt:lpstr>TRIAD WORK……</vt:lpstr>
      <vt:lpstr>THIS POWERPOINT has:</vt:lpstr>
      <vt:lpstr>HANDBOOKS AND READING LIST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MODULE: Reflexive Counselling Skills</dc:title>
  <dc:creator>Beverly Cole</dc:creator>
  <cp:lastModifiedBy>Beverly Cole</cp:lastModifiedBy>
  <cp:revision>101</cp:revision>
  <dcterms:created xsi:type="dcterms:W3CDTF">2020-07-09T20:35:09Z</dcterms:created>
  <dcterms:modified xsi:type="dcterms:W3CDTF">2022-10-14T07:34:42Z</dcterms:modified>
</cp:coreProperties>
</file>