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41CE67-7C70-494A-948A-0D3659095EAE}" v="3674" dt="2021-02-27T20:13:18.2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bony Jade Goddard (1910397)" userId="S::1910397@student.uwtsd.ac.uk::74cebc61-6881-429d-aea6-01dd88c268da" providerId="AD" clId="Web-{0641CE67-7C70-494A-948A-0D3659095EAE}"/>
    <pc:docChg chg="addSld modSld">
      <pc:chgData name="Ebony Jade Goddard (1910397)" userId="S::1910397@student.uwtsd.ac.uk::74cebc61-6881-429d-aea6-01dd88c268da" providerId="AD" clId="Web-{0641CE67-7C70-494A-948A-0D3659095EAE}" dt="2021-02-27T20:13:07.993" v="1757" actId="20577"/>
      <pc:docMkLst>
        <pc:docMk/>
      </pc:docMkLst>
      <pc:sldChg chg="addSp modSp mod setBg setClrOvrMap">
        <pc:chgData name="Ebony Jade Goddard (1910397)" userId="S::1910397@student.uwtsd.ac.uk::74cebc61-6881-429d-aea6-01dd88c268da" providerId="AD" clId="Web-{0641CE67-7C70-494A-948A-0D3659095EAE}" dt="2021-02-27T18:59:11.251" v="37"/>
        <pc:sldMkLst>
          <pc:docMk/>
          <pc:sldMk cId="109857222" sldId="256"/>
        </pc:sldMkLst>
        <pc:spChg chg="mod">
          <ac:chgData name="Ebony Jade Goddard (1910397)" userId="S::1910397@student.uwtsd.ac.uk::74cebc61-6881-429d-aea6-01dd88c268da" providerId="AD" clId="Web-{0641CE67-7C70-494A-948A-0D3659095EAE}" dt="2021-02-27T18:59:11.251" v="3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bony Jade Goddard (1910397)" userId="S::1910397@student.uwtsd.ac.uk::74cebc61-6881-429d-aea6-01dd88c268da" providerId="AD" clId="Web-{0641CE67-7C70-494A-948A-0D3659095EAE}" dt="2021-02-27T18:59:11.251" v="3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8:59:11.251" v="37"/>
          <ac:spMkLst>
            <pc:docMk/>
            <pc:sldMk cId="109857222" sldId="256"/>
            <ac:spMk id="9" creationId="{71B2258F-86CA-4D4D-8270-BC05FCDEBFB3}"/>
          </ac:spMkLst>
        </pc:spChg>
        <pc:picChg chg="add mod ord">
          <ac:chgData name="Ebony Jade Goddard (1910397)" userId="S::1910397@student.uwtsd.ac.uk::74cebc61-6881-429d-aea6-01dd88c268da" providerId="AD" clId="Web-{0641CE67-7C70-494A-948A-0D3659095EAE}" dt="2021-02-27T18:59:11.251" v="37"/>
          <ac:picMkLst>
            <pc:docMk/>
            <pc:sldMk cId="109857222" sldId="256"/>
            <ac:picMk id="4" creationId="{D051E475-7C75-488D-970A-986D3C3388A9}"/>
          </ac:picMkLst>
        </pc:picChg>
      </pc:sldChg>
      <pc:sldChg chg="addSp modSp new mod setBg">
        <pc:chgData name="Ebony Jade Goddard (1910397)" userId="S::1910397@student.uwtsd.ac.uk::74cebc61-6881-429d-aea6-01dd88c268da" providerId="AD" clId="Web-{0641CE67-7C70-494A-948A-0D3659095EAE}" dt="2021-02-27T19:17:36.377" v="422"/>
        <pc:sldMkLst>
          <pc:docMk/>
          <pc:sldMk cId="624011384" sldId="257"/>
        </pc:sldMkLst>
        <pc:spChg chg="mod">
          <ac:chgData name="Ebony Jade Goddard (1910397)" userId="S::1910397@student.uwtsd.ac.uk::74cebc61-6881-429d-aea6-01dd88c268da" providerId="AD" clId="Web-{0641CE67-7C70-494A-948A-0D3659095EAE}" dt="2021-02-27T19:17:36.377" v="422"/>
          <ac:spMkLst>
            <pc:docMk/>
            <pc:sldMk cId="624011384" sldId="257"/>
            <ac:spMk id="2" creationId="{D948A6F9-D436-4507-A947-11BE722CED5A}"/>
          </ac:spMkLst>
        </pc:spChg>
        <pc:spChg chg="mod">
          <ac:chgData name="Ebony Jade Goddard (1910397)" userId="S::1910397@student.uwtsd.ac.uk::74cebc61-6881-429d-aea6-01dd88c268da" providerId="AD" clId="Web-{0641CE67-7C70-494A-948A-0D3659095EAE}" dt="2021-02-27T19:17:36.377" v="422"/>
          <ac:spMkLst>
            <pc:docMk/>
            <pc:sldMk cId="624011384" sldId="257"/>
            <ac:spMk id="3" creationId="{25400F47-83B9-438B-A0A5-43A425B54588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17:36.377" v="422"/>
          <ac:spMkLst>
            <pc:docMk/>
            <pc:sldMk cId="624011384" sldId="257"/>
            <ac:spMk id="8" creationId="{327D73B4-9F5C-4A64-A179-51B9500CB8B5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17:36.377" v="422"/>
          <ac:spMkLst>
            <pc:docMk/>
            <pc:sldMk cId="624011384" sldId="257"/>
            <ac:spMk id="10" creationId="{C1F06963-6374-4B48-844F-071A9BAAAE02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17:36.377" v="422"/>
          <ac:spMkLst>
            <pc:docMk/>
            <pc:sldMk cId="624011384" sldId="257"/>
            <ac:spMk id="12" creationId="{6CB927A4-E432-4310-9CD5-E89FF5063179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17:36.377" v="422"/>
          <ac:spMkLst>
            <pc:docMk/>
            <pc:sldMk cId="624011384" sldId="257"/>
            <ac:spMk id="14" creationId="{1453BF6C-B012-48B7-B4E8-6D7AC7C27D02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17:36.377" v="422"/>
          <ac:spMkLst>
            <pc:docMk/>
            <pc:sldMk cId="624011384" sldId="257"/>
            <ac:spMk id="16" creationId="{E3020543-B24B-4EC4-8FFC-8DD88EEA91A8}"/>
          </ac:spMkLst>
        </pc:spChg>
        <pc:cxnChg chg="add">
          <ac:chgData name="Ebony Jade Goddard (1910397)" userId="S::1910397@student.uwtsd.ac.uk::74cebc61-6881-429d-aea6-01dd88c268da" providerId="AD" clId="Web-{0641CE67-7C70-494A-948A-0D3659095EAE}" dt="2021-02-27T19:17:36.377" v="422"/>
          <ac:cxnSpMkLst>
            <pc:docMk/>
            <pc:sldMk cId="624011384" sldId="257"/>
            <ac:cxnSpMk id="18" creationId="{C49DA8F6-BCC1-4447-B54C-57856834B94B}"/>
          </ac:cxnSpMkLst>
        </pc:cxnChg>
      </pc:sldChg>
      <pc:sldChg chg="addSp delSp modSp new mod setBg">
        <pc:chgData name="Ebony Jade Goddard (1910397)" userId="S::1910397@student.uwtsd.ac.uk::74cebc61-6881-429d-aea6-01dd88c268da" providerId="AD" clId="Web-{0641CE67-7C70-494A-948A-0D3659095EAE}" dt="2021-02-27T19:28:06.284" v="804"/>
        <pc:sldMkLst>
          <pc:docMk/>
          <pc:sldMk cId="167064874" sldId="258"/>
        </pc:sldMkLst>
        <pc:spChg chg="mod">
          <ac:chgData name="Ebony Jade Goddard (1910397)" userId="S::1910397@student.uwtsd.ac.uk::74cebc61-6881-429d-aea6-01dd88c268da" providerId="AD" clId="Web-{0641CE67-7C70-494A-948A-0D3659095EAE}" dt="2021-02-27T19:28:06.284" v="804"/>
          <ac:spMkLst>
            <pc:docMk/>
            <pc:sldMk cId="167064874" sldId="258"/>
            <ac:spMk id="2" creationId="{4E0C65D6-0F1C-4B74-8AA6-F493928160C3}"/>
          </ac:spMkLst>
        </pc:spChg>
        <pc:spChg chg="mod">
          <ac:chgData name="Ebony Jade Goddard (1910397)" userId="S::1910397@student.uwtsd.ac.uk::74cebc61-6881-429d-aea6-01dd88c268da" providerId="AD" clId="Web-{0641CE67-7C70-494A-948A-0D3659095EAE}" dt="2021-02-27T19:28:06.284" v="804"/>
          <ac:spMkLst>
            <pc:docMk/>
            <pc:sldMk cId="167064874" sldId="258"/>
            <ac:spMk id="3" creationId="{9AE64691-E072-4F1C-BE0D-4EEA7A1B314A}"/>
          </ac:spMkLst>
        </pc:spChg>
        <pc:picChg chg="add del">
          <ac:chgData name="Ebony Jade Goddard (1910397)" userId="S::1910397@student.uwtsd.ac.uk::74cebc61-6881-429d-aea6-01dd88c268da" providerId="AD" clId="Web-{0641CE67-7C70-494A-948A-0D3659095EAE}" dt="2021-02-27T19:28:06.269" v="803"/>
          <ac:picMkLst>
            <pc:docMk/>
            <pc:sldMk cId="167064874" sldId="258"/>
            <ac:picMk id="5" creationId="{E8111925-AC5F-470D-9302-E908DA2517F5}"/>
          </ac:picMkLst>
        </pc:picChg>
        <pc:picChg chg="add">
          <ac:chgData name="Ebony Jade Goddard (1910397)" userId="S::1910397@student.uwtsd.ac.uk::74cebc61-6881-429d-aea6-01dd88c268da" providerId="AD" clId="Web-{0641CE67-7C70-494A-948A-0D3659095EAE}" dt="2021-02-27T19:28:06.284" v="804"/>
          <ac:picMkLst>
            <pc:docMk/>
            <pc:sldMk cId="167064874" sldId="258"/>
            <ac:picMk id="6" creationId="{F1E5C118-99EA-4EAD-A16A-B2E0C30EE4DB}"/>
          </ac:picMkLst>
        </pc:picChg>
        <pc:cxnChg chg="add">
          <ac:chgData name="Ebony Jade Goddard (1910397)" userId="S::1910397@student.uwtsd.ac.uk::74cebc61-6881-429d-aea6-01dd88c268da" providerId="AD" clId="Web-{0641CE67-7C70-494A-948A-0D3659095EAE}" dt="2021-02-27T19:28:06.284" v="804"/>
          <ac:cxnSpMkLst>
            <pc:docMk/>
            <pc:sldMk cId="167064874" sldId="258"/>
            <ac:cxnSpMk id="7" creationId="{A7F400EE-A8A5-48AF-B4D6-291B52C6F0B0}"/>
          </ac:cxnSpMkLst>
        </pc:cxnChg>
        <pc:cxnChg chg="add del">
          <ac:chgData name="Ebony Jade Goddard (1910397)" userId="S::1910397@student.uwtsd.ac.uk::74cebc61-6881-429d-aea6-01dd88c268da" providerId="AD" clId="Web-{0641CE67-7C70-494A-948A-0D3659095EAE}" dt="2021-02-27T19:28:06.269" v="803"/>
          <ac:cxnSpMkLst>
            <pc:docMk/>
            <pc:sldMk cId="167064874" sldId="258"/>
            <ac:cxnSpMk id="9" creationId="{A7F400EE-A8A5-48AF-B4D6-291B52C6F0B0}"/>
          </ac:cxnSpMkLst>
        </pc:cxnChg>
      </pc:sldChg>
      <pc:sldChg chg="addSp delSp modSp new mod setBg">
        <pc:chgData name="Ebony Jade Goddard (1910397)" userId="S::1910397@student.uwtsd.ac.uk::74cebc61-6881-429d-aea6-01dd88c268da" providerId="AD" clId="Web-{0641CE67-7C70-494A-948A-0D3659095EAE}" dt="2021-02-27T19:40:38.888" v="1116"/>
        <pc:sldMkLst>
          <pc:docMk/>
          <pc:sldMk cId="2386391275" sldId="259"/>
        </pc:sldMkLst>
        <pc:spChg chg="mod">
          <ac:chgData name="Ebony Jade Goddard (1910397)" userId="S::1910397@student.uwtsd.ac.uk::74cebc61-6881-429d-aea6-01dd88c268da" providerId="AD" clId="Web-{0641CE67-7C70-494A-948A-0D3659095EAE}" dt="2021-02-27T19:40:38.888" v="1116"/>
          <ac:spMkLst>
            <pc:docMk/>
            <pc:sldMk cId="2386391275" sldId="259"/>
            <ac:spMk id="2" creationId="{28B0170C-7C28-4993-B6D3-37B614488F4D}"/>
          </ac:spMkLst>
        </pc:spChg>
        <pc:spChg chg="mod ord">
          <ac:chgData name="Ebony Jade Goddard (1910397)" userId="S::1910397@student.uwtsd.ac.uk::74cebc61-6881-429d-aea6-01dd88c268da" providerId="AD" clId="Web-{0641CE67-7C70-494A-948A-0D3659095EAE}" dt="2021-02-27T19:40:38.888" v="1116"/>
          <ac:spMkLst>
            <pc:docMk/>
            <pc:sldMk cId="2386391275" sldId="259"/>
            <ac:spMk id="3" creationId="{367A6708-6AA2-45C7-B709-B8E1F3E47E04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40:38.888" v="1116"/>
          <ac:spMkLst>
            <pc:docMk/>
            <pc:sldMk cId="2386391275" sldId="259"/>
            <ac:spMk id="6" creationId="{F13C74B1-5B17-4795-BED0-7140497B445A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40:38.888" v="1116"/>
          <ac:spMkLst>
            <pc:docMk/>
            <pc:sldMk cId="2386391275" sldId="259"/>
            <ac:spMk id="7" creationId="{D4974D33-8DC5-464E-8C6D-BE58F0669C17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0:38.888" v="1115"/>
          <ac:spMkLst>
            <pc:docMk/>
            <pc:sldMk cId="2386391275" sldId="259"/>
            <ac:spMk id="9" creationId="{F56F5174-31D9-4DBB-AAB7-A1FD7BDB1352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0:38.888" v="1115"/>
          <ac:spMkLst>
            <pc:docMk/>
            <pc:sldMk cId="2386391275" sldId="259"/>
            <ac:spMk id="13" creationId="{F9A95BEE-6BB1-4A28-A8E6-A34B2E42EF87}"/>
          </ac:spMkLst>
        </pc:spChg>
        <pc:picChg chg="add mod">
          <ac:chgData name="Ebony Jade Goddard (1910397)" userId="S::1910397@student.uwtsd.ac.uk::74cebc61-6881-429d-aea6-01dd88c268da" providerId="AD" clId="Web-{0641CE67-7C70-494A-948A-0D3659095EAE}" dt="2021-02-27T19:40:38.888" v="1116"/>
          <ac:picMkLst>
            <pc:docMk/>
            <pc:sldMk cId="2386391275" sldId="259"/>
            <ac:picMk id="4" creationId="{8ABCA6CD-7FB5-4214-9558-0FCE79CEA3B8}"/>
          </ac:picMkLst>
        </pc:picChg>
        <pc:picChg chg="add del">
          <ac:chgData name="Ebony Jade Goddard (1910397)" userId="S::1910397@student.uwtsd.ac.uk::74cebc61-6881-429d-aea6-01dd88c268da" providerId="AD" clId="Web-{0641CE67-7C70-494A-948A-0D3659095EAE}" dt="2021-02-27T19:40:38.888" v="1115"/>
          <ac:picMkLst>
            <pc:docMk/>
            <pc:sldMk cId="2386391275" sldId="259"/>
            <ac:picMk id="11" creationId="{AE113210-7872-481A-ADE6-3A05CCAF5EB2}"/>
          </ac:picMkLst>
        </pc:picChg>
      </pc:sldChg>
      <pc:sldChg chg="addSp delSp modSp new mod setBg">
        <pc:chgData name="Ebony Jade Goddard (1910397)" userId="S::1910397@student.uwtsd.ac.uk::74cebc61-6881-429d-aea6-01dd88c268da" providerId="AD" clId="Web-{0641CE67-7C70-494A-948A-0D3659095EAE}" dt="2021-02-27T19:59:40.217" v="1489"/>
        <pc:sldMkLst>
          <pc:docMk/>
          <pc:sldMk cId="2825501487" sldId="260"/>
        </pc:sldMkLst>
        <pc:spChg chg="mod">
          <ac:chgData name="Ebony Jade Goddard (1910397)" userId="S::1910397@student.uwtsd.ac.uk::74cebc61-6881-429d-aea6-01dd88c268da" providerId="AD" clId="Web-{0641CE67-7C70-494A-948A-0D3659095EAE}" dt="2021-02-27T19:59:40.217" v="1489"/>
          <ac:spMkLst>
            <pc:docMk/>
            <pc:sldMk cId="2825501487" sldId="260"/>
            <ac:spMk id="2" creationId="{2481BEDA-94A2-4CD9-8988-04FE6E583C07}"/>
          </ac:spMkLst>
        </pc:spChg>
        <pc:spChg chg="mod ord">
          <ac:chgData name="Ebony Jade Goddard (1910397)" userId="S::1910397@student.uwtsd.ac.uk::74cebc61-6881-429d-aea6-01dd88c268da" providerId="AD" clId="Web-{0641CE67-7C70-494A-948A-0D3659095EAE}" dt="2021-02-27T19:59:40.217" v="1489"/>
          <ac:spMkLst>
            <pc:docMk/>
            <pc:sldMk cId="2825501487" sldId="260"/>
            <ac:spMk id="3" creationId="{31553268-E839-423A-9CF0-A7A3DDDDF592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59:40.201" v="1488"/>
          <ac:spMkLst>
            <pc:docMk/>
            <pc:sldMk cId="2825501487" sldId="260"/>
            <ac:spMk id="6" creationId="{AFA67CD3-AB4E-4A7A-BEB8-53C445D8C44E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59:40.217" v="1489"/>
          <ac:spMkLst>
            <pc:docMk/>
            <pc:sldMk cId="2825501487" sldId="260"/>
            <ac:spMk id="8" creationId="{F13C74B1-5B17-4795-BED0-7140497B445A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59:35.764" v="1486"/>
          <ac:spMkLst>
            <pc:docMk/>
            <pc:sldMk cId="2825501487" sldId="260"/>
            <ac:spMk id="9" creationId="{3CD9DF72-87A3-404E-A828-84CBF11A8303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19:59:40.217" v="1489"/>
          <ac:spMkLst>
            <pc:docMk/>
            <pc:sldMk cId="2825501487" sldId="260"/>
            <ac:spMk id="10" creationId="{D4974D33-8DC5-464E-8C6D-BE58F0669C17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59:40.201" v="1488"/>
          <ac:spMkLst>
            <pc:docMk/>
            <pc:sldMk cId="2825501487" sldId="260"/>
            <ac:spMk id="13" creationId="{339C8D78-A644-462F-B674-F440635E5353}"/>
          </ac:spMkLst>
        </pc:spChg>
        <pc:picChg chg="add mod ord">
          <ac:chgData name="Ebony Jade Goddard (1910397)" userId="S::1910397@student.uwtsd.ac.uk::74cebc61-6881-429d-aea6-01dd88c268da" providerId="AD" clId="Web-{0641CE67-7C70-494A-948A-0D3659095EAE}" dt="2021-02-27T19:59:40.217" v="1489"/>
          <ac:picMkLst>
            <pc:docMk/>
            <pc:sldMk cId="2825501487" sldId="260"/>
            <ac:picMk id="4" creationId="{DC052E44-B2B0-42DB-B4C4-8CCEAC4573C6}"/>
          </ac:picMkLst>
        </pc:picChg>
        <pc:picChg chg="add del">
          <ac:chgData name="Ebony Jade Goddard (1910397)" userId="S::1910397@student.uwtsd.ac.uk::74cebc61-6881-429d-aea6-01dd88c268da" providerId="AD" clId="Web-{0641CE67-7C70-494A-948A-0D3659095EAE}" dt="2021-02-27T19:59:40.201" v="1488"/>
          <ac:picMkLst>
            <pc:docMk/>
            <pc:sldMk cId="2825501487" sldId="260"/>
            <ac:picMk id="7" creationId="{07CF545F-9C2E-4446-97CD-AD92990C2B68}"/>
          </ac:picMkLst>
        </pc:picChg>
        <pc:cxnChg chg="add del">
          <ac:chgData name="Ebony Jade Goddard (1910397)" userId="S::1910397@student.uwtsd.ac.uk::74cebc61-6881-429d-aea6-01dd88c268da" providerId="AD" clId="Web-{0641CE67-7C70-494A-948A-0D3659095EAE}" dt="2021-02-27T19:59:35.764" v="1486"/>
          <ac:cxnSpMkLst>
            <pc:docMk/>
            <pc:sldMk cId="2825501487" sldId="260"/>
            <ac:cxnSpMk id="11" creationId="{20E3A342-4D61-4E3F-AF90-1AB42AEB96CC}"/>
          </ac:cxnSpMkLst>
        </pc:cxnChg>
      </pc:sldChg>
      <pc:sldChg chg="addSp delSp modSp new mod setBg">
        <pc:chgData name="Ebony Jade Goddard (1910397)" userId="S::1910397@student.uwtsd.ac.uk::74cebc61-6881-429d-aea6-01dd88c268da" providerId="AD" clId="Web-{0641CE67-7C70-494A-948A-0D3659095EAE}" dt="2021-02-27T20:13:07.993" v="1757" actId="20577"/>
        <pc:sldMkLst>
          <pc:docMk/>
          <pc:sldMk cId="1979514387" sldId="261"/>
        </pc:sldMkLst>
        <pc:spChg chg="mod">
          <ac:chgData name="Ebony Jade Goddard (1910397)" userId="S::1910397@student.uwtsd.ac.uk::74cebc61-6881-429d-aea6-01dd88c268da" providerId="AD" clId="Web-{0641CE67-7C70-494A-948A-0D3659095EAE}" dt="2021-02-27T19:44:26.673" v="1140"/>
          <ac:spMkLst>
            <pc:docMk/>
            <pc:sldMk cId="1979514387" sldId="261"/>
            <ac:spMk id="2" creationId="{8414F666-F783-42DA-87C4-63E09EF6770E}"/>
          </ac:spMkLst>
        </pc:spChg>
        <pc:spChg chg="mod">
          <ac:chgData name="Ebony Jade Goddard (1910397)" userId="S::1910397@student.uwtsd.ac.uk::74cebc61-6881-429d-aea6-01dd88c268da" providerId="AD" clId="Web-{0641CE67-7C70-494A-948A-0D3659095EAE}" dt="2021-02-27T20:13:07.993" v="1757" actId="20577"/>
          <ac:spMkLst>
            <pc:docMk/>
            <pc:sldMk cId="1979514387" sldId="261"/>
            <ac:spMk id="3" creationId="{EACAEDBC-9A50-4E93-BE8D-638CED0C0195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4:26.673" v="1140"/>
          <ac:spMkLst>
            <pc:docMk/>
            <pc:sldMk cId="1979514387" sldId="261"/>
            <ac:spMk id="8" creationId="{09588DA8-065E-4F6F-8EFD-43104AB2E0CF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4:26.673" v="1140"/>
          <ac:spMkLst>
            <pc:docMk/>
            <pc:sldMk cId="1979514387" sldId="261"/>
            <ac:spMk id="10" creationId="{C4285719-470E-454C-AF62-8323075F1F5B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4:26.673" v="1140"/>
          <ac:spMkLst>
            <pc:docMk/>
            <pc:sldMk cId="1979514387" sldId="261"/>
            <ac:spMk id="12" creationId="{CD9FE4EF-C4D8-49A0-B2FF-81D8DB7D8A24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4:26.673" v="1140"/>
          <ac:spMkLst>
            <pc:docMk/>
            <pc:sldMk cId="1979514387" sldId="261"/>
            <ac:spMk id="14" creationId="{4300840D-0A0B-4512-BACA-B439D5B9C57C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4:26.673" v="1140"/>
          <ac:spMkLst>
            <pc:docMk/>
            <pc:sldMk cId="1979514387" sldId="261"/>
            <ac:spMk id="16" creationId="{D2B78728-A580-49A7-84F9-6EF6F583ADE0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4:26.673" v="1140"/>
          <ac:spMkLst>
            <pc:docMk/>
            <pc:sldMk cId="1979514387" sldId="261"/>
            <ac:spMk id="18" creationId="{38FAA1A1-D861-433F-88FA-1E9D6FD31D11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19:44:26.673" v="1140"/>
          <ac:spMkLst>
            <pc:docMk/>
            <pc:sldMk cId="1979514387" sldId="261"/>
            <ac:spMk id="20" creationId="{8D71EDA1-87BF-4D5D-AB79-F346FD19278A}"/>
          </ac:spMkLst>
        </pc:spChg>
      </pc:sldChg>
      <pc:sldChg chg="addSp delSp modSp new mod setBg">
        <pc:chgData name="Ebony Jade Goddard (1910397)" userId="S::1910397@student.uwtsd.ac.uk::74cebc61-6881-429d-aea6-01dd88c268da" providerId="AD" clId="Web-{0641CE67-7C70-494A-948A-0D3659095EAE}" dt="2021-02-27T20:12:42.398" v="1754"/>
        <pc:sldMkLst>
          <pc:docMk/>
          <pc:sldMk cId="8927425" sldId="262"/>
        </pc:sldMkLst>
        <pc:spChg chg="mod">
          <ac:chgData name="Ebony Jade Goddard (1910397)" userId="S::1910397@student.uwtsd.ac.uk::74cebc61-6881-429d-aea6-01dd88c268da" providerId="AD" clId="Web-{0641CE67-7C70-494A-948A-0D3659095EAE}" dt="2021-02-27T20:09:33.104" v="1742"/>
          <ac:spMkLst>
            <pc:docMk/>
            <pc:sldMk cId="8927425" sldId="262"/>
            <ac:spMk id="2" creationId="{79B6E6C9-0941-4A5F-B135-F4FAECF540E4}"/>
          </ac:spMkLst>
        </pc:spChg>
        <pc:spChg chg="mod ord">
          <ac:chgData name="Ebony Jade Goddard (1910397)" userId="S::1910397@student.uwtsd.ac.uk::74cebc61-6881-429d-aea6-01dd88c268da" providerId="AD" clId="Web-{0641CE67-7C70-494A-948A-0D3659095EAE}" dt="2021-02-27T20:12:42.398" v="1754"/>
          <ac:spMkLst>
            <pc:docMk/>
            <pc:sldMk cId="8927425" sldId="262"/>
            <ac:spMk id="3" creationId="{17B03C49-2705-4DB9-8B6B-EB0975C7FE18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20:12:42.398" v="1754"/>
          <ac:spMkLst>
            <pc:docMk/>
            <pc:sldMk cId="8927425" sldId="262"/>
            <ac:spMk id="6" creationId="{F56F5174-31D9-4DBB-AAB7-A1FD7BDB1352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20:09:33.073" v="1741"/>
          <ac:spMkLst>
            <pc:docMk/>
            <pc:sldMk cId="8927425" sldId="262"/>
            <ac:spMk id="9" creationId="{4038CB10-1F5C-4D54-9DF7-12586DE5B007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20:09:33.073" v="1741"/>
          <ac:spMkLst>
            <pc:docMk/>
            <pc:sldMk cId="8927425" sldId="262"/>
            <ac:spMk id="11" creationId="{73ED6512-6858-4552-B699-9A97FE9A4EA2}"/>
          </ac:spMkLst>
        </pc:spChg>
        <pc:spChg chg="add del">
          <ac:chgData name="Ebony Jade Goddard (1910397)" userId="S::1910397@student.uwtsd.ac.uk::74cebc61-6881-429d-aea6-01dd88c268da" providerId="AD" clId="Web-{0641CE67-7C70-494A-948A-0D3659095EAE}" dt="2021-02-27T20:12:42.398" v="1754"/>
          <ac:spMkLst>
            <pc:docMk/>
            <pc:sldMk cId="8927425" sldId="262"/>
            <ac:spMk id="13" creationId="{F9A95BEE-6BB1-4A28-A8E6-A34B2E42EF87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20:12:42.398" v="1754"/>
          <ac:spMkLst>
            <pc:docMk/>
            <pc:sldMk cId="8927425" sldId="262"/>
            <ac:spMk id="18" creationId="{F56F5174-31D9-4DBB-AAB7-A1FD7BDB1352}"/>
          </ac:spMkLst>
        </pc:spChg>
        <pc:spChg chg="add">
          <ac:chgData name="Ebony Jade Goddard (1910397)" userId="S::1910397@student.uwtsd.ac.uk::74cebc61-6881-429d-aea6-01dd88c268da" providerId="AD" clId="Web-{0641CE67-7C70-494A-948A-0D3659095EAE}" dt="2021-02-27T20:12:42.398" v="1754"/>
          <ac:spMkLst>
            <pc:docMk/>
            <pc:sldMk cId="8927425" sldId="262"/>
            <ac:spMk id="22" creationId="{F9A95BEE-6BB1-4A28-A8E6-A34B2E42EF87}"/>
          </ac:spMkLst>
        </pc:spChg>
        <pc:picChg chg="add del mod">
          <ac:chgData name="Ebony Jade Goddard (1910397)" userId="S::1910397@student.uwtsd.ac.uk::74cebc61-6881-429d-aea6-01dd88c268da" providerId="AD" clId="Web-{0641CE67-7C70-494A-948A-0D3659095EAE}" dt="2021-02-27T20:12:09.958" v="1752"/>
          <ac:picMkLst>
            <pc:docMk/>
            <pc:sldMk cId="8927425" sldId="262"/>
            <ac:picMk id="4" creationId="{98EB987D-51C4-4F89-815F-8B533C43C7C0}"/>
          </ac:picMkLst>
        </pc:picChg>
        <pc:picChg chg="add mod">
          <ac:chgData name="Ebony Jade Goddard (1910397)" userId="S::1910397@student.uwtsd.ac.uk::74cebc61-6881-429d-aea6-01dd88c268da" providerId="AD" clId="Web-{0641CE67-7C70-494A-948A-0D3659095EAE}" dt="2021-02-27T20:12:42.398" v="1754"/>
          <ac:picMkLst>
            <pc:docMk/>
            <pc:sldMk cId="8927425" sldId="262"/>
            <ac:picMk id="5" creationId="{C69D95C5-0A5D-43CF-9703-6DB5599548C8}"/>
          </ac:picMkLst>
        </pc:picChg>
        <pc:picChg chg="add del">
          <ac:chgData name="Ebony Jade Goddard (1910397)" userId="S::1910397@student.uwtsd.ac.uk::74cebc61-6881-429d-aea6-01dd88c268da" providerId="AD" clId="Web-{0641CE67-7C70-494A-948A-0D3659095EAE}" dt="2021-02-27T20:12:42.398" v="1754"/>
          <ac:picMkLst>
            <pc:docMk/>
            <pc:sldMk cId="8927425" sldId="262"/>
            <ac:picMk id="7" creationId="{AE113210-7872-481A-ADE6-3A05CCAF5EB2}"/>
          </ac:picMkLst>
        </pc:picChg>
        <pc:picChg chg="add">
          <ac:chgData name="Ebony Jade Goddard (1910397)" userId="S::1910397@student.uwtsd.ac.uk::74cebc61-6881-429d-aea6-01dd88c268da" providerId="AD" clId="Web-{0641CE67-7C70-494A-948A-0D3659095EAE}" dt="2021-02-27T20:12:42.398" v="1754"/>
          <ac:picMkLst>
            <pc:docMk/>
            <pc:sldMk cId="8927425" sldId="262"/>
            <ac:picMk id="20" creationId="{AE113210-7872-481A-ADE6-3A05CCAF5EB2}"/>
          </ac:picMkLst>
        </pc:picChg>
      </pc:sldChg>
      <pc:sldChg chg="new">
        <pc:chgData name="Ebony Jade Goddard (1910397)" userId="S::1910397@student.uwtsd.ac.uk::74cebc61-6881-429d-aea6-01dd88c268da" providerId="AD" clId="Web-{0641CE67-7C70-494A-948A-0D3659095EAE}" dt="2021-02-27T20:09:53.137" v="1743"/>
        <pc:sldMkLst>
          <pc:docMk/>
          <pc:sldMk cId="3197459711" sldId="263"/>
        </pc:sldMkLst>
      </pc:sldChg>
    </pc:docChg>
  </pc:docChgLst>
  <pc:docChgLst>
    <pc:chgData clId="Web-{0641CE67-7C70-494A-948A-0D3659095EAE}"/>
    <pc:docChg chg="modSld">
      <pc:chgData name="" userId="" providerId="" clId="Web-{0641CE67-7C70-494A-948A-0D3659095EAE}" dt="2021-02-27T18:57:04.821" v="6" actId="20577"/>
      <pc:docMkLst>
        <pc:docMk/>
      </pc:docMkLst>
      <pc:sldChg chg="modSp">
        <pc:chgData name="" userId="" providerId="" clId="Web-{0641CE67-7C70-494A-948A-0D3659095EAE}" dt="2021-02-27T18:57:04.821" v="6" actId="20577"/>
        <pc:sldMkLst>
          <pc:docMk/>
          <pc:sldMk cId="109857222" sldId="256"/>
        </pc:sldMkLst>
        <pc:spChg chg="mod">
          <ac:chgData name="" userId="" providerId="" clId="Web-{0641CE67-7C70-494A-948A-0D3659095EAE}" dt="2021-02-27T18:57:04.821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fromthedeskofmardrag.files.wordpress.com/2013/05/feelings-1.jpeg" TargetMode="External"/><Relationship Id="rId3" Type="http://schemas.openxmlformats.org/officeDocument/2006/relationships/hyperlink" Target="https://www.newsforpublic.com/wp-content/uploads/2018/07/Happy-Intercultural-Relationship.jpg" TargetMode="External"/><Relationship Id="rId7" Type="http://schemas.openxmlformats.org/officeDocument/2006/relationships/hyperlink" Target="https://cmsvoc.scdn8.secure.raxcdn.com/wp-content/uploads/2018/05/A-guide-to-equality-and-diversity.jpg" TargetMode="External"/><Relationship Id="rId2" Type="http://schemas.openxmlformats.org/officeDocument/2006/relationships/hyperlink" Target="https://www.achievers.com/blog/organizational-culture-definition/#:~:text=Organizational%20culture%20is%20the%20collection,your%20company%20what%20it%20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gitalperks.co.uk/blog/equality-and-diversity-in-the-workplace-what-it-is-and-why-it-is-important#:~:text=Embracing%20diversity%20and%20providing%20equality,fosters%20better%20productivity%20and%20efficiency" TargetMode="External"/><Relationship Id="rId5" Type="http://schemas.openxmlformats.org/officeDocument/2006/relationships/hyperlink" Target="https://www.ontario.ca/document/environmental-scan-culture-sector-ontario-culture-strategy-background-document/importance-culture#:~:text=In%20addition%20to%20its%20intrinsic,for%20both%20individuals%20and%20communities" TargetMode="External"/><Relationship Id="rId4" Type="http://schemas.openxmlformats.org/officeDocument/2006/relationships/hyperlink" Target="https://3k8pb633fck715pnk94793lq-wpengine.netdna-ssl.com/wp-content/uploads/Multicultural-charac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051E475-7C75-488D-970A-986D3C3388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504" b="1490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Interculteral relationships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1910397 Ebony Goddard</a:t>
            </a:r>
          </a:p>
          <a:p>
            <a:r>
              <a:rPr lang="en-GB">
                <a:solidFill>
                  <a:srgbClr val="FFFFFF"/>
                </a:solidFill>
                <a:cs typeface="Calibri"/>
              </a:rPr>
              <a:t>Glen</a:t>
            </a: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8A6F9-D436-4507-A947-11BE722CE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200">
                <a:solidFill>
                  <a:srgbClr val="FFFFFF"/>
                </a:solidFill>
                <a:cs typeface="Calibri Light"/>
              </a:rPr>
              <a:t>Introduction 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00F47-83B9-438B-A0A5-43A425B54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Calibri"/>
              </a:rPr>
              <a:t>My name is Ebony Goddard 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Calibri"/>
              </a:rPr>
              <a:t>Today I will be presenting to you a reflection of my own learning throughout this module.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Calibri"/>
              </a:rPr>
              <a:t>I think it is important to have intercultural relationships within the workplace as it creates an equal level of work and reduces the higher archy feel in an organisation.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  <a:cs typeface="Calibri"/>
              </a:rPr>
              <a:t>To help guide me through the reflection of my work I will be using the Gibbs reflective model as a guide, 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  <a:cs typeface="Calibri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01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C65D6-0F1C-4B74-8AA6-F49392816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>
                <a:cs typeface="Calibri Light"/>
              </a:rPr>
              <a:t>What is organisational culture?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64691-E072-4F1C-BE0D-4EEA7A1B3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cs typeface="Calibri"/>
              </a:rPr>
              <a:t>Throughout this module I have learnt what organisational culture means and I believe it is important to have in a workplace.</a:t>
            </a:r>
          </a:p>
          <a:p>
            <a:r>
              <a:rPr lang="en-GB" sz="1700">
                <a:cs typeface="Calibri"/>
              </a:rPr>
              <a:t>As it creates value within the workplace </a:t>
            </a:r>
          </a:p>
          <a:p>
            <a:r>
              <a:rPr lang="en-GB" sz="1700">
                <a:cs typeface="Calibri"/>
              </a:rPr>
              <a:t>Staff members will feel valued within the organisation</a:t>
            </a:r>
          </a:p>
          <a:p>
            <a:r>
              <a:rPr lang="en-GB" sz="1700">
                <a:cs typeface="Calibri"/>
              </a:rPr>
              <a:t>Expectations in the organisation are higher </a:t>
            </a:r>
          </a:p>
          <a:p>
            <a:r>
              <a:rPr lang="en-GB" sz="1700">
                <a:cs typeface="Calibri"/>
              </a:rPr>
              <a:t>Because staff members feel valued, they will live up to the expectations of the organisation</a:t>
            </a:r>
          </a:p>
          <a:p>
            <a:r>
              <a:rPr lang="en-GB" sz="1700">
                <a:cs typeface="Calibri"/>
              </a:rPr>
              <a:t>There are also specific practices which guide the workforce as a whole </a:t>
            </a:r>
          </a:p>
          <a:p>
            <a:r>
              <a:rPr lang="en-GB" sz="1700">
                <a:cs typeface="Calibri"/>
              </a:rPr>
              <a:t>All these aspects are what makes an organisation strive for success.</a:t>
            </a:r>
          </a:p>
          <a:p>
            <a:endParaRPr lang="en-GB" sz="1700">
              <a:cs typeface="Calibri"/>
            </a:endParaRPr>
          </a:p>
          <a:p>
            <a:endParaRPr lang="en-GB" sz="1700">
              <a:cs typeface="Calibri"/>
            </a:endParaRPr>
          </a:p>
        </p:txBody>
      </p:sp>
      <p:pic>
        <p:nvPicPr>
          <p:cNvPr id="6" name="Picture 4" descr="White puzzle with one red piece">
            <a:extLst>
              <a:ext uri="{FF2B5EF4-FFF2-40B4-BE49-F238E27FC236}">
                <a16:creationId xmlns:a16="http://schemas.microsoft.com/office/drawing/2014/main" id="{F1E5C118-99EA-4EAD-A16A-B2E0C30EE4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12" r="30166" b="-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7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A321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64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0170C-7C28-4993-B6D3-37B614488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Importance of culture</a:t>
            </a:r>
            <a:endParaRPr lang="en-GB" sz="5400"/>
          </a:p>
        </p:txBody>
      </p:sp>
      <p:sp>
        <p:nvSpPr>
          <p:cNvPr id="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A6708-6AA2-45C7-B709-B8E1F3E47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cs typeface="Calibri"/>
              </a:rPr>
              <a:t>Culture is what makes us all individual humans </a:t>
            </a:r>
          </a:p>
          <a:p>
            <a:r>
              <a:rPr lang="en-GB" sz="1900">
                <a:cs typeface="Calibri"/>
              </a:rPr>
              <a:t>I have learnt it is important to engage in other cultures as it creates wider learning especially in an organisation </a:t>
            </a:r>
          </a:p>
          <a:p>
            <a:r>
              <a:rPr lang="en-GB" sz="1900">
                <a:cs typeface="Calibri"/>
              </a:rPr>
              <a:t>Culture gives us more opportunities to engage with others</a:t>
            </a:r>
          </a:p>
          <a:p>
            <a:r>
              <a:rPr lang="en-GB" sz="1900">
                <a:cs typeface="Calibri"/>
              </a:rPr>
              <a:t>Engaging with other cultures makes us more diverse and accepting, culture gives us good well-being.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ABCA6CD-7FB5-4214-9558-0FCE79CEA3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86391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81BEDA-94A2-4CD9-8988-04FE6E583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Diversity and equality </a:t>
            </a:r>
            <a:endParaRPr lang="en-GB" sz="5400"/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53268-E839-423A-9CF0-A7A3DDDD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cs typeface="Calibri"/>
              </a:rPr>
              <a:t>Referring to Gibs reflective cycle, the description part 1 of the cycle, I have learnt a lot about culture.</a:t>
            </a:r>
          </a:p>
          <a:p>
            <a:r>
              <a:rPr lang="en-GB" sz="1700">
                <a:cs typeface="Calibri"/>
              </a:rPr>
              <a:t>Diversity and equality are an important part of culture in a workplace </a:t>
            </a:r>
          </a:p>
          <a:p>
            <a:r>
              <a:rPr lang="en-GB" sz="1700">
                <a:cs typeface="Calibri"/>
              </a:rPr>
              <a:t>Values intelligence, skills, mind set over stereotype</a:t>
            </a:r>
          </a:p>
          <a:p>
            <a:r>
              <a:rPr lang="en-GB" sz="1700">
                <a:cs typeface="Calibri"/>
              </a:rPr>
              <a:t>Gives people withing the workforce equal opertunities </a:t>
            </a:r>
          </a:p>
          <a:p>
            <a:r>
              <a:rPr lang="en-GB" sz="1700">
                <a:cs typeface="Calibri"/>
              </a:rPr>
              <a:t>And fosters a more productive and efficient workforce.</a:t>
            </a:r>
          </a:p>
          <a:p>
            <a:endParaRPr lang="en-GB" sz="1700">
              <a:cs typeface="Calibri"/>
            </a:endParaRPr>
          </a:p>
          <a:p>
            <a:endParaRPr lang="en-GB" sz="1700">
              <a:cs typeface="Calibri"/>
            </a:endParaRPr>
          </a:p>
          <a:p>
            <a:endParaRPr lang="en-GB" sz="1700">
              <a:cs typeface="Calibri"/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DC052E44-B2B0-42DB-B4C4-8CCEAC4573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09" r="21343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5501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25000">
                <a:schemeClr val="accent2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B6E6C9-0941-4A5F-B135-F4FAECF54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  <a:cs typeface="Calibri Light"/>
              </a:rPr>
              <a:t>Personal feelings </a:t>
            </a:r>
          </a:p>
        </p:txBody>
      </p:sp>
      <p:sp>
        <p:nvSpPr>
          <p:cNvPr id="22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C69D95C5-0A5D-43CF-9703-6DB5599548C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4435" r="13909" b="1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03C49-2705-4DB9-8B6B-EB0975C7F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  <a:cs typeface="Calibri"/>
              </a:rPr>
              <a:t>Referring to Gibbs reflective cycle, stage 2 feelings.</a:t>
            </a:r>
          </a:p>
          <a:p>
            <a:r>
              <a:rPr lang="en-GB" sz="2000">
                <a:solidFill>
                  <a:srgbClr val="000000"/>
                </a:solidFill>
                <a:cs typeface="Calibri"/>
              </a:rPr>
              <a:t>Reflecting on this module, I feel it has widened my knowledge on why culture is important to include in a business.</a:t>
            </a:r>
          </a:p>
          <a:p>
            <a:r>
              <a:rPr lang="en-GB" sz="2000">
                <a:solidFill>
                  <a:srgbClr val="000000"/>
                </a:solidFill>
                <a:cs typeface="Calibri"/>
              </a:rPr>
              <a:t>As a person of a mixed background myself it has made me feel more included within society and has given me hope for my future.</a:t>
            </a:r>
          </a:p>
          <a:p>
            <a:r>
              <a:rPr lang="en-GB" sz="2000">
                <a:solidFill>
                  <a:srgbClr val="000000"/>
                </a:solidFill>
                <a:cs typeface="Calibri"/>
              </a:rPr>
              <a:t>I feel positive knowing that one day my opinion will matter.</a:t>
            </a:r>
          </a:p>
          <a:p>
            <a:endParaRPr lang="en-GB" sz="20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927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7596-5655-4C80-AB71-76B2695CF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22FB-EF27-463E-8F1A-148A86420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459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4F666-F783-42DA-87C4-63E09EF67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AEDBC-9A50-4E93-BE8D-638CED0C0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dirty="0">
                <a:ea typeface="+mn-lt"/>
                <a:cs typeface="+mn-lt"/>
                <a:hlinkClick r:id="rId2"/>
              </a:rPr>
              <a:t>https://www.achievers.com/blog/organizational-culture-definition/#:~:text=Organizational%20culture%20is%20the%20collection,your%20company%20what%20it%20is</a:t>
            </a:r>
            <a:r>
              <a:rPr lang="en-GB" sz="1100" dirty="0">
                <a:ea typeface="+mn-lt"/>
                <a:cs typeface="+mn-lt"/>
              </a:rPr>
              <a:t>.</a:t>
            </a:r>
          </a:p>
          <a:p>
            <a:r>
              <a:rPr lang="en-GB" sz="1100" dirty="0">
                <a:ea typeface="+mn-lt"/>
                <a:cs typeface="+mn-lt"/>
                <a:hlinkClick r:id="rId3"/>
              </a:rPr>
              <a:t>https://www.newsforpublic.com/wp-content/uploads/2018/07/Happy-Intercultural-Relationship.jpg</a:t>
            </a:r>
            <a:endParaRPr lang="en-GB" sz="1100" dirty="0">
              <a:cs typeface="Calibri"/>
            </a:endParaRPr>
          </a:p>
          <a:p>
            <a:r>
              <a:rPr lang="en-GB" sz="1100" dirty="0">
                <a:ea typeface="+mn-lt"/>
                <a:cs typeface="+mn-lt"/>
                <a:hlinkClick r:id="rId4"/>
              </a:rPr>
              <a:t>https://3k8pb633fck715pnk94793lq-wpengine.netdna-ssl.com/wp-content/uploads/Multicultural-character.jpg</a:t>
            </a:r>
            <a:endParaRPr lang="en-GB" sz="1100" dirty="0">
              <a:cs typeface="Calibri"/>
            </a:endParaRPr>
          </a:p>
          <a:p>
            <a:r>
              <a:rPr lang="en-GB" sz="1100" dirty="0">
                <a:ea typeface="+mn-lt"/>
                <a:cs typeface="+mn-lt"/>
                <a:hlinkClick r:id="rId5"/>
              </a:rPr>
              <a:t>https://www.ontario.ca/document/environmental-scan-culture-sector-ontario-culture-strategy-background-document/importance-culture#:~:text=In%20addition%20to%20its%20intrinsic,for%20both%20individuals%20and%20communities</a:t>
            </a:r>
            <a:r>
              <a:rPr lang="en-GB" sz="1100" dirty="0">
                <a:ea typeface="+mn-lt"/>
                <a:cs typeface="+mn-lt"/>
              </a:rPr>
              <a:t>.</a:t>
            </a:r>
            <a:endParaRPr lang="en-GB" sz="1100" dirty="0">
              <a:cs typeface="Calibri"/>
            </a:endParaRPr>
          </a:p>
          <a:p>
            <a:r>
              <a:rPr lang="en-GB" sz="1100" dirty="0">
                <a:ea typeface="+mn-lt"/>
                <a:cs typeface="+mn-lt"/>
                <a:hlinkClick r:id="rId6"/>
              </a:rPr>
              <a:t>https://www.digitalperks.co.uk/blog/equality-and-diversity-in-the-workplace-what-it-is-and-why-it-is-important#:~:text=Embracing%20diversity%20and%20providing%20equality,fosters%20better%20productivity%20and%20efficiency</a:t>
            </a:r>
            <a:r>
              <a:rPr lang="en-GB" sz="1100" dirty="0">
                <a:ea typeface="+mn-lt"/>
                <a:cs typeface="+mn-lt"/>
              </a:rPr>
              <a:t>.</a:t>
            </a:r>
            <a:endParaRPr lang="en-GB" sz="1100" dirty="0">
              <a:cs typeface="Calibri"/>
            </a:endParaRPr>
          </a:p>
          <a:p>
            <a:r>
              <a:rPr lang="en-GB" sz="1100" dirty="0">
                <a:ea typeface="+mn-lt"/>
                <a:cs typeface="+mn-lt"/>
                <a:hlinkClick r:id="rId7"/>
              </a:rPr>
              <a:t>https://cmsvoc.scdn8.secure.raxcdn.com/wp-content/uploads/2018/05/A-guide-to-equality-and-diversity.jpg</a:t>
            </a:r>
            <a:endParaRPr lang="en-GB" sz="1100" dirty="0">
              <a:cs typeface="Calibri"/>
            </a:endParaRPr>
          </a:p>
          <a:p>
            <a:r>
              <a:rPr lang="en-GB" sz="1100" dirty="0">
                <a:ea typeface="+mn-lt"/>
                <a:cs typeface="+mn-lt"/>
                <a:hlinkClick r:id="rId8"/>
              </a:rPr>
              <a:t>https://fromthedeskofmardrag.files.wordpress.com/2013/05/feelings-1.jpeg</a:t>
            </a:r>
            <a:endParaRPr lang="en-GB" sz="1100" dirty="0">
              <a:cs typeface="Calibri"/>
            </a:endParaRPr>
          </a:p>
          <a:p>
            <a:endParaRPr lang="en-GB" sz="1100" dirty="0">
              <a:ea typeface="+mn-lt"/>
              <a:cs typeface="+mn-lt"/>
            </a:endParaRPr>
          </a:p>
          <a:p>
            <a:endParaRPr lang="en-GB" sz="1100" dirty="0">
              <a:cs typeface="Calibri"/>
            </a:endParaRPr>
          </a:p>
          <a:p>
            <a:endParaRPr lang="en-GB" sz="1100" dirty="0">
              <a:cs typeface="Calibri"/>
            </a:endParaRPr>
          </a:p>
          <a:p>
            <a:endParaRPr lang="en-GB" sz="1100" dirty="0">
              <a:cs typeface="Calibri"/>
            </a:endParaRPr>
          </a:p>
          <a:p>
            <a:endParaRPr lang="en-GB" sz="1100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79514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Interculteral relationships</vt:lpstr>
      <vt:lpstr>Introduction </vt:lpstr>
      <vt:lpstr>What is organisational culture?</vt:lpstr>
      <vt:lpstr>Importance of culture</vt:lpstr>
      <vt:lpstr>Diversity and equality </vt:lpstr>
      <vt:lpstr>Personal feelings 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312</cp:revision>
  <dcterms:created xsi:type="dcterms:W3CDTF">2021-02-27T18:56:40Z</dcterms:created>
  <dcterms:modified xsi:type="dcterms:W3CDTF">2021-02-27T20:13:23Z</dcterms:modified>
</cp:coreProperties>
</file>