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64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66" r:id="rId14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280" autoAdjust="0"/>
  </p:normalViewPr>
  <p:slideViewPr>
    <p:cSldViewPr showGuides="1">
      <p:cViewPr varScale="1">
        <p:scale>
          <a:sx n="74" d="100"/>
          <a:sy n="74" d="100"/>
        </p:scale>
        <p:origin x="582" y="7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11/12/2018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11/12/2018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11/12/2018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11/12/2018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11/12/2018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11/12/2018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11/12/2018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11/12/2018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11/12/2018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11/12/2018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11/12/2018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MY LEARNING STYLE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Anesh Dhunnoo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is Learning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tyle?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Learning style is a manner in which we receive and process information. In simple words, your learning style is how you learn best.</a:t>
            </a:r>
          </a:p>
          <a:p>
            <a:pPr marL="0" indent="0">
              <a:buNone/>
            </a:pPr>
            <a:r>
              <a:rPr lang="en-US" dirty="0" smtClean="0"/>
              <a:t>According to Honey and </a:t>
            </a:r>
            <a:r>
              <a:rPr lang="en-US" dirty="0" smtClean="0"/>
              <a:t>Mumford(1992) </a:t>
            </a:r>
            <a:r>
              <a:rPr lang="en-US" dirty="0" smtClean="0"/>
              <a:t>the different types of learning styles are:</a:t>
            </a:r>
            <a:endParaRPr lang="en-US" dirty="0"/>
          </a:p>
          <a:p>
            <a:r>
              <a:rPr lang="en-US" dirty="0" smtClean="0"/>
              <a:t>Activist</a:t>
            </a:r>
          </a:p>
          <a:p>
            <a:r>
              <a:rPr lang="en-US" dirty="0" smtClean="0"/>
              <a:t>Reflector</a:t>
            </a:r>
          </a:p>
          <a:p>
            <a:r>
              <a:rPr lang="en-US" dirty="0" smtClean="0"/>
              <a:t>Theorist</a:t>
            </a:r>
            <a:endParaRPr lang="en-US" dirty="0"/>
          </a:p>
          <a:p>
            <a:r>
              <a:rPr lang="en-US" dirty="0" smtClean="0"/>
              <a:t>Pragmatist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8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3"/>
          <p:cNvSpPr txBox="1">
            <a:spLocks/>
          </p:cNvSpPr>
          <p:nvPr/>
        </p:nvSpPr>
        <p:spPr>
          <a:xfrm>
            <a:off x="836613" y="838200"/>
            <a:ext cx="11125199" cy="5105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3797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6461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91264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7885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r>
              <a:rPr lang="en-US" b="1" dirty="0" smtClean="0"/>
              <a:t>Activist</a:t>
            </a:r>
            <a:r>
              <a:rPr lang="en-US" dirty="0" smtClean="0"/>
              <a:t> – People who learn by doing, get into action and experience what the are trying to learn.</a:t>
            </a:r>
          </a:p>
          <a:p>
            <a:r>
              <a:rPr lang="en-US" b="1" dirty="0" smtClean="0"/>
              <a:t>Reflector</a:t>
            </a:r>
            <a:r>
              <a:rPr lang="en-US" dirty="0" smtClean="0"/>
              <a:t> – Learners who learn by watching other people and thinking about what is happening.</a:t>
            </a:r>
          </a:p>
          <a:p>
            <a:r>
              <a:rPr lang="en-US" b="1" dirty="0" smtClean="0"/>
              <a:t>Theorist</a:t>
            </a:r>
            <a:r>
              <a:rPr lang="en-US" dirty="0" smtClean="0"/>
              <a:t> – Learners who seek the theory behind the actions, following models and reading up the facts to better engage the learning process.</a:t>
            </a:r>
          </a:p>
          <a:p>
            <a:r>
              <a:rPr lang="en-US" b="1" dirty="0" smtClean="0"/>
              <a:t>Pragmatist</a:t>
            </a:r>
            <a:r>
              <a:rPr lang="en-US" dirty="0" smtClean="0"/>
              <a:t> – People want to know how to put what they’re learning into practice in the real world.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95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is my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earning Style?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9" y="1905000"/>
            <a:ext cx="10157354" cy="4267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After doing the practical scoring and interpreting the learning styles questionnaire my scores were as follow: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Activist – </a:t>
            </a:r>
            <a:r>
              <a:rPr lang="en-US" b="1" dirty="0" smtClean="0"/>
              <a:t>11</a:t>
            </a:r>
          </a:p>
          <a:p>
            <a:r>
              <a:rPr lang="en-US" dirty="0" smtClean="0"/>
              <a:t>Reflector – </a:t>
            </a:r>
            <a:r>
              <a:rPr lang="en-US" b="1" dirty="0" smtClean="0"/>
              <a:t>14</a:t>
            </a:r>
          </a:p>
          <a:p>
            <a:r>
              <a:rPr lang="en-US" dirty="0" smtClean="0"/>
              <a:t>Theorist – </a:t>
            </a:r>
            <a:r>
              <a:rPr lang="en-US" b="1" dirty="0" smtClean="0"/>
              <a:t>15</a:t>
            </a:r>
          </a:p>
          <a:p>
            <a:r>
              <a:rPr lang="en-US" dirty="0" smtClean="0"/>
              <a:t>Pragmatist</a:t>
            </a:r>
            <a:r>
              <a:rPr lang="en-US" dirty="0"/>
              <a:t> </a:t>
            </a:r>
            <a:r>
              <a:rPr lang="en-US" dirty="0" smtClean="0"/>
              <a:t>– </a:t>
            </a:r>
            <a:r>
              <a:rPr lang="en-US" b="1" dirty="0" smtClean="0"/>
              <a:t>18</a:t>
            </a:r>
            <a:r>
              <a:rPr lang="en-US" dirty="0" smtClean="0"/>
              <a:t> </a:t>
            </a:r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91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Pragmatist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9" y="1905000"/>
            <a:ext cx="10157354" cy="838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People want to know how to put what they’re learning into practice in the real world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13"/>
          <p:cNvSpPr txBox="1">
            <a:spLocks/>
          </p:cNvSpPr>
          <p:nvPr/>
        </p:nvSpPr>
        <p:spPr>
          <a:xfrm>
            <a:off x="1083524" y="3175000"/>
            <a:ext cx="4096488" cy="2616200"/>
          </a:xfrm>
          <a:prstGeom prst="rect">
            <a:avLst/>
          </a:prstGeom>
        </p:spPr>
        <p:txBody>
          <a:bodyPr vert="horz" lIns="121899" tIns="60949" rIns="121899" bIns="60949" rtlCol="0">
            <a:normAutofit fontScale="92500" lnSpcReduction="1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3797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6461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91264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7885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dirty="0" smtClean="0"/>
              <a:t>My Strengths:</a:t>
            </a:r>
          </a:p>
          <a:p>
            <a:r>
              <a:rPr lang="en-US" dirty="0" smtClean="0"/>
              <a:t>Always take challenge</a:t>
            </a:r>
          </a:p>
          <a:p>
            <a:r>
              <a:rPr lang="en-US" dirty="0" smtClean="0"/>
              <a:t>Always try do things which are realistic</a:t>
            </a:r>
          </a:p>
          <a:p>
            <a:r>
              <a:rPr lang="en-US" dirty="0" smtClean="0"/>
              <a:t>Always get to the point of what I want to achieve</a:t>
            </a:r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/>
          </a:p>
        </p:txBody>
      </p:sp>
      <p:sp>
        <p:nvSpPr>
          <p:cNvPr id="5" name="Content Placeholder 13"/>
          <p:cNvSpPr txBox="1">
            <a:spLocks/>
          </p:cNvSpPr>
          <p:nvPr/>
        </p:nvSpPr>
        <p:spPr>
          <a:xfrm>
            <a:off x="5942012" y="3179292"/>
            <a:ext cx="5181600" cy="2611908"/>
          </a:xfrm>
          <a:prstGeom prst="rect">
            <a:avLst/>
          </a:prstGeom>
        </p:spPr>
        <p:txBody>
          <a:bodyPr vert="horz" lIns="121899" tIns="60949" rIns="121899" bIns="60949" rtlCol="0">
            <a:normAutofit fontScale="925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3797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6461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91264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7885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dirty="0" smtClean="0"/>
              <a:t>My Weaknesses:</a:t>
            </a:r>
          </a:p>
          <a:p>
            <a:r>
              <a:rPr lang="en-US" dirty="0" smtClean="0"/>
              <a:t>Always try to do things that I feel its right</a:t>
            </a:r>
          </a:p>
          <a:p>
            <a:r>
              <a:rPr lang="en-US" dirty="0" smtClean="0"/>
              <a:t>I do not consult others before doing something new.</a:t>
            </a:r>
          </a:p>
          <a:p>
            <a:r>
              <a:rPr lang="en-US" dirty="0" smtClean="0"/>
              <a:t>Task oriented and not people oriented</a:t>
            </a:r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8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Benefits of Leadership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ourse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9" y="1600200"/>
            <a:ext cx="1015735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Opportunities to prepare my :</a:t>
            </a:r>
          </a:p>
          <a:p>
            <a:pPr marL="0" indent="0">
              <a:buNone/>
            </a:pPr>
            <a:endParaRPr lang="en-US" b="1" dirty="0" smtClean="0"/>
          </a:p>
          <a:p>
            <a:r>
              <a:rPr lang="en-US" dirty="0" smtClean="0"/>
              <a:t>Training need analysis</a:t>
            </a:r>
            <a:endParaRPr lang="en-US" b="1" dirty="0" smtClean="0"/>
          </a:p>
          <a:p>
            <a:r>
              <a:rPr lang="en-US" dirty="0" smtClean="0"/>
              <a:t>Personal development plan</a:t>
            </a:r>
            <a:endParaRPr lang="en-US" b="1" dirty="0" smtClean="0"/>
          </a:p>
          <a:p>
            <a:r>
              <a:rPr lang="en-US" dirty="0" smtClean="0"/>
              <a:t>Reflective essay</a:t>
            </a:r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53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Training Need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nalysis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9" y="1600200"/>
            <a:ext cx="1015735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After being evaluated in the 360 degrees survey, I </a:t>
            </a:r>
            <a:r>
              <a:rPr lang="en-US" dirty="0" err="1" smtClean="0"/>
              <a:t>realised</a:t>
            </a:r>
            <a:r>
              <a:rPr lang="en-US" dirty="0" smtClean="0"/>
              <a:t>:</a:t>
            </a:r>
          </a:p>
          <a:p>
            <a:r>
              <a:rPr lang="en-US" dirty="0" smtClean="0"/>
              <a:t>What my team think about me</a:t>
            </a:r>
          </a:p>
          <a:p>
            <a:r>
              <a:rPr lang="en-US" dirty="0" smtClean="0"/>
              <a:t>What are my superiors expectations</a:t>
            </a:r>
          </a:p>
          <a:p>
            <a:r>
              <a:rPr lang="en-US" dirty="0" smtClean="0"/>
              <a:t>What are the improvements I have to work on</a:t>
            </a:r>
          </a:p>
          <a:p>
            <a:r>
              <a:rPr lang="en-US" dirty="0" smtClean="0"/>
              <a:t>What are my strengths and weaknesses.</a:t>
            </a:r>
          </a:p>
          <a:p>
            <a:pPr marL="0" indent="0">
              <a:buNone/>
            </a:pPr>
            <a:r>
              <a:rPr lang="en-US" dirty="0" smtClean="0"/>
              <a:t>Based on these criteria I was able to prepare my training need analysis which are </a:t>
            </a:r>
            <a:r>
              <a:rPr lang="en-US" dirty="0" err="1" smtClean="0"/>
              <a:t>realisable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820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Development Plan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9" y="1600200"/>
            <a:ext cx="1015735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After preparing my training need analysis, I prepared my personal development plan with the help of my superiors.</a:t>
            </a:r>
          </a:p>
          <a:p>
            <a:pPr marL="0" indent="0">
              <a:buNone/>
            </a:pPr>
            <a:r>
              <a:rPr lang="en-US" dirty="0" smtClean="0"/>
              <a:t>I already started my training and I </a:t>
            </a:r>
            <a:r>
              <a:rPr lang="en-US" dirty="0" err="1" smtClean="0"/>
              <a:t>realised</a:t>
            </a:r>
            <a:r>
              <a:rPr lang="en-US" dirty="0" smtClean="0"/>
              <a:t> :</a:t>
            </a:r>
          </a:p>
          <a:p>
            <a:r>
              <a:rPr lang="en-US" dirty="0" smtClean="0"/>
              <a:t>I am more productive</a:t>
            </a:r>
          </a:p>
          <a:p>
            <a:r>
              <a:rPr lang="en-US" dirty="0" smtClean="0"/>
              <a:t>I am more people oriented</a:t>
            </a:r>
          </a:p>
          <a:p>
            <a:r>
              <a:rPr lang="en-US" dirty="0" smtClean="0"/>
              <a:t>My planning is better</a:t>
            </a:r>
          </a:p>
          <a:p>
            <a:r>
              <a:rPr lang="en-US" dirty="0" smtClean="0"/>
              <a:t>Before trying something new, I seek advice from others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579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My New </a:t>
            </a:r>
            <a:r>
              <a:rPr lang="en-US" dirty="0"/>
              <a:t>L</a:t>
            </a:r>
            <a:r>
              <a:rPr lang="en-US" dirty="0" smtClean="0"/>
              <a:t>earning </a:t>
            </a:r>
            <a:r>
              <a:rPr lang="en-US" dirty="0"/>
              <a:t>S</a:t>
            </a:r>
            <a:r>
              <a:rPr lang="en-US" dirty="0" smtClean="0"/>
              <a:t>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4775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Before doing the presentation, I did </a:t>
            </a:r>
            <a:r>
              <a:rPr lang="en-US" dirty="0"/>
              <a:t>the practical scoring and interpreting the learning styles questionnaire </a:t>
            </a:r>
            <a:r>
              <a:rPr lang="en-US" dirty="0" smtClean="0"/>
              <a:t>again and my </a:t>
            </a:r>
            <a:r>
              <a:rPr lang="en-US" dirty="0"/>
              <a:t>scores were as follow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My learning styles have changed and I am learning in different styles.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137186" y="3152170"/>
            <a:ext cx="6092825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Activist – </a:t>
            </a:r>
            <a:r>
              <a:rPr lang="en-US" b="1" dirty="0" smtClean="0"/>
              <a:t>13</a:t>
            </a: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Reflector – </a:t>
            </a:r>
            <a:r>
              <a:rPr lang="en-US" b="1" dirty="0" smtClean="0"/>
              <a:t>15</a:t>
            </a: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Theorist – </a:t>
            </a:r>
            <a:r>
              <a:rPr lang="en-US" b="1" dirty="0"/>
              <a:t>15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Pragmatist – </a:t>
            </a:r>
            <a:r>
              <a:rPr lang="en-US" b="1" dirty="0" smtClean="0"/>
              <a:t>15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335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F769AD3B-90E4-4F81-9CF2-8BD9F607FEC3}" vid="{18F656D2-BE2F-4155-8430-D393897A45F9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ocPublishedLinkedAssetsLookup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LocLastLocAttemptVersionTypeLookup xmlns="4873beb7-5857-4685-be1f-d57550cc96cc" xsi:nil="true"/>
    <DirectSourceMarket xmlns="4873beb7-5857-4685-be1f-d57550cc96cc" xsi:nil="true"/>
    <ThumbnailAssetId xmlns="4873beb7-5857-4685-be1f-d57550cc96cc" xsi:nil="true"/>
    <PrimaryImageGen xmlns="4873beb7-5857-4685-be1f-d57550cc96cc">false</PrimaryImageGen>
    <LocNewPublishedVersionLookup xmlns="4873beb7-5857-4685-be1f-d57550cc96cc" xsi:nil="true"/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LocOverallPublishStatusLookup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LocOverallLocStatusLookup xmlns="4873beb7-5857-4685-be1f-d57550cc96cc" xsi:nil="true"/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1345039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The bookstacks present on most slides  make this a good choice for students, teachers, reading enthusiasts, and others in education. This presentation template contains multiple slide layouts in widescreen format (16x9) and includes a sample table and chart that you can easily  modify.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2011-11-26T00:00:00+00:00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TemplateStatus xmlns="4873beb7-5857-4685-be1f-d57550cc96cc">Complete</TemplateStatus>
    <Downloads xmlns="4873beb7-5857-4685-be1f-d57550cc96cc">0</Downloads>
    <OOCacheId xmlns="4873beb7-5857-4685-be1f-d57550cc96cc" xsi:nil="true"/>
    <IsDeleted xmlns="4873beb7-5857-4685-be1f-d57550cc96cc">false</IsDeleted>
    <LocPublishedDependentAssetsLookup xmlns="4873beb7-5857-4685-be1f-d57550cc96cc" xsi:nil="true"/>
    <AssetExpire xmlns="4873beb7-5857-4685-be1f-d57550cc96cc">2029-05-12T07:00:00+00:00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EditorialTags xmlns="4873beb7-5857-4685-be1f-d57550cc96cc" xsi:nil="true"/>
    <SubmitterId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TP102787939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694216</LocLastLocAttemptVersionLookup>
    <LocProcessedForHandoffsLookup xmlns="4873beb7-5857-4685-be1f-d57550cc96cc" xsi:nil="true"/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LocOverallPreviewStatusLookup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 xsi:nil="true"/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LocProcessedForMarketsLookup xmlns="4873beb7-5857-4685-be1f-d57550cc96cc" xsi:nil="true"/>
    <TPLaunchHelpLinkType xmlns="4873beb7-5857-4685-be1f-d57550cc96cc">Template</TPLaunchHelpLinkType>
    <OriginalRelease xmlns="4873beb7-5857-4685-be1f-d57550cc96cc">15</OriginalRelease>
    <LocalizationTagsTaxHTField0 xmlns="4873beb7-5857-4685-be1f-d57550cc96cc">
      <Terms xmlns="http://schemas.microsoft.com/office/infopath/2007/PartnerControls"/>
    </LocalizationTagsTaxHTField0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LocOverallHandbackStatusLookup xmlns="4873beb7-5857-4685-be1f-d57550cc96cc" xsi:nil="true"/>
    <ShowIn xmlns="4873beb7-5857-4685-be1f-d57550cc96cc">Show everywhere</ShowIn>
    <UANotes xmlns="4873beb7-5857-4685-be1f-d57550cc96cc" xsi:nil="true"/>
    <InternalTagsTaxHTField0 xmlns="4873beb7-5857-4685-be1f-d57550cc96cc">
      <Terms xmlns="http://schemas.microsoft.com/office/infopath/2007/PartnerControls"/>
    </InternalTagsTaxHTField0>
    <CSXHash xmlns="4873beb7-5857-4685-be1f-d57550cc96cc" xsi:nil="true"/>
    <VoteCount xmlns="4873beb7-5857-4685-be1f-d57550cc96cc" xsi:nil="true"/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BB5C329-08A6-4E5E-AEF1-A97828C874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301D382-32B0-43EE-932C-28906AF37617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130</TotalTime>
  <Words>428</Words>
  <Application>Microsoft Office PowerPoint</Application>
  <PresentationFormat>Custom</PresentationFormat>
  <Paragraphs>84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Books 16x9</vt:lpstr>
      <vt:lpstr>MY LEARNING STYLE</vt:lpstr>
      <vt:lpstr>What is Learning Style? </vt:lpstr>
      <vt:lpstr>PowerPoint Presentation</vt:lpstr>
      <vt:lpstr>What is my Learning Style? </vt:lpstr>
      <vt:lpstr>Pragmatist </vt:lpstr>
      <vt:lpstr>Benefits of Leadership Course </vt:lpstr>
      <vt:lpstr>Training Need Analysis </vt:lpstr>
      <vt:lpstr>Personal Development Plan </vt:lpstr>
      <vt:lpstr>My New Learning Styles</vt:lpstr>
      <vt:lpstr>Thank You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LEARNING STYLE</dc:title>
  <dc:creator>Jeganaden Soobia - Tamassa</dc:creator>
  <cp:lastModifiedBy>Jeganaden Soobia - Tamassa</cp:lastModifiedBy>
  <cp:revision>16</cp:revision>
  <dcterms:created xsi:type="dcterms:W3CDTF">2018-10-15T18:33:55Z</dcterms:created>
  <dcterms:modified xsi:type="dcterms:W3CDTF">2018-11-12T07:10:32Z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