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52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0D760E8-2E8F-4C22-8FAE-ABDECA75D8DB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90F3CF8-3306-4E0D-AE78-59F856C2EEF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dp24.co.uk/news/health/queen-eilzabeth-hospital-kings-lynn-staff-absence-1-640622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dirty="0" smtClean="0"/>
              <a:t>Coaching </a:t>
            </a:r>
            <a:br>
              <a:rPr lang="en-GB" sz="6000" dirty="0" smtClean="0"/>
            </a:br>
            <a:r>
              <a:rPr lang="en-GB" sz="6000" dirty="0" smtClean="0"/>
              <a:t>and Mentoring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813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Why coaching and mentoring </a:t>
            </a:r>
            <a:br>
              <a:rPr lang="en-GB" dirty="0" smtClean="0"/>
            </a:br>
            <a:r>
              <a:rPr lang="en-GB" dirty="0" smtClean="0"/>
              <a:t>in the </a:t>
            </a:r>
            <a:r>
              <a:rPr lang="en-GB" dirty="0" err="1" smtClean="0"/>
              <a:t>nhs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Thoughts?!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www.edp24.co.uk/news/health/queen-eilzabeth-hospital-kings-lynn-staff-absence-1-6406220</a:t>
            </a:r>
            <a:endParaRPr lang="en-GB" dirty="0" smtClean="0"/>
          </a:p>
          <a:p>
            <a:r>
              <a:rPr lang="en-GB" dirty="0"/>
              <a:t>Whether as a one-to-one focused and bespoke relationship or within a group context, coaching is often perceived as the single most effective development intervention that a </a:t>
            </a:r>
            <a:r>
              <a:rPr lang="en-GB" dirty="0" smtClean="0"/>
              <a:t>staff member in </a:t>
            </a:r>
            <a:r>
              <a:rPr lang="en-GB" dirty="0"/>
              <a:t>the NHS can access.</a:t>
            </a:r>
          </a:p>
        </p:txBody>
      </p:sp>
    </p:spTree>
    <p:extLst>
      <p:ext uri="{BB962C8B-B14F-4D97-AF65-F5344CB8AC3E}">
        <p14:creationId xmlns:p14="http://schemas.microsoft.com/office/powerpoint/2010/main" val="2915775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67" y="2132856"/>
            <a:ext cx="7301233" cy="3768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617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“The quality of everything we do depends on the quality of the thinking we do </a:t>
            </a:r>
            <a:r>
              <a:rPr lang="en-GB" dirty="0" smtClean="0"/>
              <a:t>first</a:t>
            </a:r>
            <a:r>
              <a:rPr lang="en-GB" dirty="0"/>
              <a:t>. The</a:t>
            </a:r>
          </a:p>
          <a:p>
            <a:pPr marL="0" indent="0">
              <a:buNone/>
            </a:pPr>
            <a:r>
              <a:rPr lang="en-GB" dirty="0"/>
              <a:t>quality of our thinking depends on the way we treat each other while we are thinking.”</a:t>
            </a:r>
          </a:p>
          <a:p>
            <a:pPr marL="0" indent="0">
              <a:buNone/>
            </a:pPr>
            <a:r>
              <a:rPr lang="en-GB" dirty="0" smtClean="0"/>
              <a:t>Nancy </a:t>
            </a:r>
            <a:r>
              <a:rPr lang="en-GB" dirty="0"/>
              <a:t>Kline</a:t>
            </a:r>
          </a:p>
        </p:txBody>
      </p:sp>
    </p:spTree>
    <p:extLst>
      <p:ext uri="{BB962C8B-B14F-4D97-AF65-F5344CB8AC3E}">
        <p14:creationId xmlns:p14="http://schemas.microsoft.com/office/powerpoint/2010/main" val="2080067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coaching?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Coaching is a way of having conversations with someone else that are safe, supportive</a:t>
            </a:r>
          </a:p>
          <a:p>
            <a:pPr marL="0" indent="0">
              <a:buNone/>
            </a:pPr>
            <a:r>
              <a:rPr lang="en-GB" dirty="0"/>
              <a:t>and challenging. It can be a thought-provoking and creative process and will help you to</a:t>
            </a:r>
          </a:p>
          <a:p>
            <a:pPr marL="0" indent="0">
              <a:buNone/>
            </a:pPr>
            <a:r>
              <a:rPr lang="en-GB" dirty="0"/>
              <a:t>maximise your personal and professional potential. </a:t>
            </a:r>
          </a:p>
        </p:txBody>
      </p:sp>
    </p:spTree>
    <p:extLst>
      <p:ext uri="{BB962C8B-B14F-4D97-AF65-F5344CB8AC3E}">
        <p14:creationId xmlns:p14="http://schemas.microsoft.com/office/powerpoint/2010/main" val="1851292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Benefits of coaching: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Better engagement and performance</a:t>
            </a:r>
          </a:p>
          <a:p>
            <a:r>
              <a:rPr lang="en-GB" dirty="0" smtClean="0"/>
              <a:t>Organizational </a:t>
            </a:r>
            <a:r>
              <a:rPr lang="en-GB" dirty="0"/>
              <a:t>effectiveness</a:t>
            </a:r>
          </a:p>
          <a:p>
            <a:r>
              <a:rPr lang="en-GB" dirty="0" smtClean="0"/>
              <a:t>Improved </a:t>
            </a:r>
            <a:r>
              <a:rPr lang="en-GB" dirty="0"/>
              <a:t>sense of direction and focus</a:t>
            </a:r>
          </a:p>
          <a:p>
            <a:r>
              <a:rPr lang="en-GB" dirty="0" smtClean="0"/>
              <a:t>Increased </a:t>
            </a:r>
            <a:r>
              <a:rPr lang="en-GB" dirty="0"/>
              <a:t>knowledge of self and self-awareness</a:t>
            </a:r>
          </a:p>
          <a:p>
            <a:r>
              <a:rPr lang="en-GB" dirty="0" smtClean="0"/>
              <a:t>Enhanced </a:t>
            </a:r>
            <a:r>
              <a:rPr lang="en-GB" dirty="0"/>
              <a:t>ability to relate to and </a:t>
            </a:r>
            <a:r>
              <a:rPr lang="en-GB" dirty="0" err="1"/>
              <a:t>infl</a:t>
            </a:r>
            <a:r>
              <a:rPr lang="en-GB" dirty="0"/>
              <a:t> </a:t>
            </a:r>
            <a:r>
              <a:rPr lang="en-GB" dirty="0" err="1"/>
              <a:t>uence</a:t>
            </a:r>
            <a:r>
              <a:rPr lang="en-GB" dirty="0"/>
              <a:t> others</a:t>
            </a:r>
          </a:p>
          <a:p>
            <a:r>
              <a:rPr lang="en-GB" dirty="0" smtClean="0"/>
              <a:t>Stronger </a:t>
            </a:r>
            <a:r>
              <a:rPr lang="en-GB" dirty="0"/>
              <a:t>motivation</a:t>
            </a:r>
          </a:p>
          <a:p>
            <a:r>
              <a:rPr lang="en-GB" dirty="0" smtClean="0"/>
              <a:t>Improved </a:t>
            </a:r>
            <a:r>
              <a:rPr lang="en-GB" dirty="0"/>
              <a:t>performance effectiveness</a:t>
            </a:r>
          </a:p>
          <a:p>
            <a:r>
              <a:rPr lang="en-GB" dirty="0" smtClean="0"/>
              <a:t>Increased </a:t>
            </a:r>
            <a:r>
              <a:rPr lang="en-GB" dirty="0"/>
              <a:t>resourcefulness</a:t>
            </a:r>
          </a:p>
          <a:p>
            <a:r>
              <a:rPr lang="en-GB" dirty="0" smtClean="0"/>
              <a:t>More confidence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081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Central to the philosophy of coaching is a belief in the potential of the person being </a:t>
            </a:r>
            <a:r>
              <a:rPr lang="en-GB" dirty="0" smtClean="0"/>
              <a:t>coached to </a:t>
            </a:r>
            <a:r>
              <a:rPr lang="en-GB" dirty="0"/>
              <a:t>improve their performance and develop their own solutions. While the coach need </a:t>
            </a:r>
            <a:r>
              <a:rPr lang="en-GB" dirty="0" smtClean="0"/>
              <a:t>not be </a:t>
            </a:r>
            <a:r>
              <a:rPr lang="en-GB" dirty="0"/>
              <a:t>a technical expert in aspects of your work, they must have credibility in order to build </a:t>
            </a:r>
            <a:r>
              <a:rPr lang="en-GB" dirty="0" smtClean="0"/>
              <a:t>an effective </a:t>
            </a:r>
            <a:r>
              <a:rPr lang="en-GB" dirty="0"/>
              <a:t>partnership with you.</a:t>
            </a:r>
          </a:p>
        </p:txBody>
      </p:sp>
    </p:spTree>
    <p:extLst>
      <p:ext uri="{BB962C8B-B14F-4D97-AF65-F5344CB8AC3E}">
        <p14:creationId xmlns:p14="http://schemas.microsoft.com/office/powerpoint/2010/main" val="1793743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What is the structure</a:t>
            </a:r>
            <a:br>
              <a:rPr lang="en-GB" dirty="0" smtClean="0"/>
            </a:br>
            <a:r>
              <a:rPr lang="en-GB" dirty="0" smtClean="0"/>
              <a:t>of a coaching session?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</a:t>
            </a:r>
            <a:r>
              <a:rPr lang="en-GB" dirty="0"/>
              <a:t>skilled coach will use a combination of questioning, listening, observation and feedback </a:t>
            </a:r>
            <a:r>
              <a:rPr lang="en-GB" dirty="0" smtClean="0"/>
              <a:t>to create </a:t>
            </a:r>
            <a:r>
              <a:rPr lang="en-GB" dirty="0"/>
              <a:t>a conversation with you that is rich in insight and </a:t>
            </a:r>
            <a:r>
              <a:rPr lang="en-GB" dirty="0" smtClean="0"/>
              <a:t>learning.</a:t>
            </a:r>
          </a:p>
          <a:p>
            <a:r>
              <a:rPr lang="en-GB" dirty="0" smtClean="0"/>
              <a:t>They </a:t>
            </a:r>
            <a:r>
              <a:rPr lang="en-GB" dirty="0"/>
              <a:t>will encourage you </a:t>
            </a:r>
            <a:r>
              <a:rPr lang="en-GB" dirty="0" smtClean="0"/>
              <a:t>as you </a:t>
            </a:r>
            <a:r>
              <a:rPr lang="en-GB" dirty="0"/>
              <a:t>do what you need to do to move things </a:t>
            </a:r>
            <a:r>
              <a:rPr lang="en-GB" dirty="0" smtClean="0"/>
              <a:t>forward.</a:t>
            </a:r>
          </a:p>
          <a:p>
            <a:r>
              <a:rPr lang="en-GB" dirty="0" smtClean="0"/>
              <a:t>Coaching </a:t>
            </a:r>
            <a:r>
              <a:rPr lang="en-GB" dirty="0"/>
              <a:t>usually lasts for a </a:t>
            </a:r>
            <a:r>
              <a:rPr lang="en-GB" dirty="0" smtClean="0"/>
              <a:t>defined </a:t>
            </a:r>
            <a:r>
              <a:rPr lang="en-GB" dirty="0"/>
              <a:t>period and focuses on </a:t>
            </a:r>
            <a:r>
              <a:rPr lang="en-GB" dirty="0" smtClean="0"/>
              <a:t>specific </a:t>
            </a:r>
            <a:r>
              <a:rPr lang="en-GB" dirty="0"/>
              <a:t>work related skills </a:t>
            </a:r>
            <a:r>
              <a:rPr lang="en-GB" dirty="0" smtClean="0"/>
              <a:t>and goals</a:t>
            </a:r>
            <a:r>
              <a:rPr lang="en-GB" dirty="0"/>
              <a:t>. </a:t>
            </a:r>
          </a:p>
          <a:p>
            <a:r>
              <a:rPr lang="en-GB" dirty="0" smtClean="0"/>
              <a:t>Goals </a:t>
            </a:r>
            <a:r>
              <a:rPr lang="en-GB" dirty="0"/>
              <a:t>will be set at the start of the coaching relationship, in a way that works for </a:t>
            </a:r>
            <a:r>
              <a:rPr lang="en-GB" dirty="0" smtClean="0"/>
              <a:t>you to </a:t>
            </a:r>
            <a:r>
              <a:rPr lang="en-GB" dirty="0"/>
              <a:t>give focus. </a:t>
            </a:r>
          </a:p>
          <a:p>
            <a:r>
              <a:rPr lang="en-GB" dirty="0" smtClean="0"/>
              <a:t>At </a:t>
            </a:r>
            <a:r>
              <a:rPr lang="en-GB" dirty="0"/>
              <a:t>the end of the relationship, you will evaluate these goals together.</a:t>
            </a:r>
          </a:p>
        </p:txBody>
      </p:sp>
    </p:spTree>
    <p:extLst>
      <p:ext uri="{BB962C8B-B14F-4D97-AF65-F5344CB8AC3E}">
        <p14:creationId xmlns:p14="http://schemas.microsoft.com/office/powerpoint/2010/main" val="2075390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mentoring?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Mentoring allows more senior staff to share their knowledge and experiences, whilst</a:t>
            </a:r>
          </a:p>
          <a:p>
            <a:pPr marL="0" indent="0">
              <a:buNone/>
            </a:pPr>
            <a:r>
              <a:rPr lang="en-GB" dirty="0"/>
              <a:t>supporting other staff in their development journey. 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It </a:t>
            </a:r>
            <a:r>
              <a:rPr lang="en-GB" dirty="0"/>
              <a:t>facilitates the building of </a:t>
            </a:r>
            <a:r>
              <a:rPr lang="en-GB" dirty="0" smtClean="0"/>
              <a:t>new networks </a:t>
            </a:r>
            <a:r>
              <a:rPr lang="en-GB" dirty="0"/>
              <a:t>for both mentor and mentee.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Thus developing </a:t>
            </a:r>
            <a:r>
              <a:rPr lang="en-GB" dirty="0"/>
              <a:t>a sustainable mentoring resource </a:t>
            </a:r>
            <a:r>
              <a:rPr lang="en-GB" dirty="0" smtClean="0"/>
              <a:t>across the organisation.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374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mentor might…..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teach you about </a:t>
            </a:r>
            <a:r>
              <a:rPr lang="en-GB" dirty="0" smtClean="0"/>
              <a:t>specific </a:t>
            </a:r>
            <a:r>
              <a:rPr lang="en-GB" dirty="0"/>
              <a:t>areas where you need more knowledge</a:t>
            </a:r>
          </a:p>
          <a:p>
            <a:r>
              <a:rPr lang="en-GB" dirty="0" smtClean="0"/>
              <a:t>coach </a:t>
            </a:r>
            <a:r>
              <a:rPr lang="en-GB" dirty="0"/>
              <a:t>you</a:t>
            </a:r>
          </a:p>
          <a:p>
            <a:r>
              <a:rPr lang="en-GB" dirty="0" smtClean="0"/>
              <a:t>help </a:t>
            </a:r>
            <a:r>
              <a:rPr lang="en-GB" dirty="0"/>
              <a:t>your career and professional development by sharing networks or giving you </a:t>
            </a:r>
            <a:r>
              <a:rPr lang="en-GB" dirty="0" smtClean="0"/>
              <a:t>new opportunities </a:t>
            </a:r>
            <a:r>
              <a:rPr lang="en-GB" dirty="0"/>
              <a:t>to shadow them</a:t>
            </a:r>
          </a:p>
          <a:p>
            <a:r>
              <a:rPr lang="en-GB" dirty="0" smtClean="0"/>
              <a:t>challenge </a:t>
            </a:r>
            <a:r>
              <a:rPr lang="en-GB" dirty="0"/>
              <a:t>you beyond your comfort zone</a:t>
            </a:r>
          </a:p>
          <a:p>
            <a:r>
              <a:rPr lang="en-GB" dirty="0" smtClean="0"/>
              <a:t>focus </a:t>
            </a:r>
            <a:r>
              <a:rPr lang="en-GB" dirty="0"/>
              <a:t>in your development as an individual and as a professional</a:t>
            </a:r>
          </a:p>
          <a:p>
            <a:r>
              <a:rPr lang="en-GB" dirty="0" smtClean="0"/>
              <a:t>support </a:t>
            </a:r>
            <a:r>
              <a:rPr lang="en-GB" dirty="0"/>
              <a:t>you to strengthen and develop leadership skills in a time of rapid change</a:t>
            </a:r>
          </a:p>
          <a:p>
            <a:r>
              <a:rPr lang="en-GB" dirty="0" smtClean="0"/>
              <a:t>give </a:t>
            </a:r>
            <a:r>
              <a:rPr lang="en-GB" dirty="0"/>
              <a:t>you space to </a:t>
            </a:r>
            <a:r>
              <a:rPr lang="en-GB" dirty="0" smtClean="0"/>
              <a:t>reflect </a:t>
            </a:r>
            <a:r>
              <a:rPr lang="en-GB" dirty="0"/>
              <a:t>on your own and others’ learning and leadership approaches</a:t>
            </a:r>
          </a:p>
        </p:txBody>
      </p:sp>
    </p:spTree>
    <p:extLst>
      <p:ext uri="{BB962C8B-B14F-4D97-AF65-F5344CB8AC3E}">
        <p14:creationId xmlns:p14="http://schemas.microsoft.com/office/powerpoint/2010/main" val="2235791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skilled mentor will use a combination of questioning, listening, observation and </a:t>
            </a:r>
            <a:r>
              <a:rPr lang="en-GB" dirty="0" smtClean="0"/>
              <a:t>feedback</a:t>
            </a:r>
          </a:p>
          <a:p>
            <a:pPr marL="0" indent="0">
              <a:buNone/>
            </a:pPr>
            <a:r>
              <a:rPr lang="en-GB" dirty="0" smtClean="0"/>
              <a:t>   to </a:t>
            </a:r>
            <a:r>
              <a:rPr lang="en-GB" dirty="0"/>
              <a:t>create a conversation with you that is rich in </a:t>
            </a:r>
            <a:r>
              <a:rPr lang="en-GB" dirty="0" smtClean="0"/>
              <a:t>   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insight </a:t>
            </a:r>
            <a:r>
              <a:rPr lang="en-GB" dirty="0"/>
              <a:t>and learning.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They </a:t>
            </a:r>
            <a:r>
              <a:rPr lang="en-GB" dirty="0"/>
              <a:t>will encourage </a:t>
            </a:r>
            <a:r>
              <a:rPr lang="en-GB" dirty="0" smtClean="0"/>
              <a:t>you as </a:t>
            </a:r>
            <a:r>
              <a:rPr lang="en-GB" dirty="0"/>
              <a:t>you do what you need to do to move things forward and share with you their own </a:t>
            </a:r>
            <a:r>
              <a:rPr lang="en-GB" dirty="0" smtClean="0"/>
              <a:t>and others </a:t>
            </a:r>
            <a:r>
              <a:rPr lang="en-GB" dirty="0"/>
              <a:t>experience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Mentoring can be an informal conversation or a formal programme.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Mentees observe, question, </a:t>
            </a:r>
            <a:r>
              <a:rPr lang="en-GB" dirty="0"/>
              <a:t>and explore. Mentors demonstrate, explain and model.</a:t>
            </a:r>
          </a:p>
        </p:txBody>
      </p:sp>
    </p:spTree>
    <p:extLst>
      <p:ext uri="{BB962C8B-B14F-4D97-AF65-F5344CB8AC3E}">
        <p14:creationId xmlns:p14="http://schemas.microsoft.com/office/powerpoint/2010/main" val="1120464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At the start of the mentoring relationship, you will need to think about what the gap is that</a:t>
            </a:r>
          </a:p>
          <a:p>
            <a:pPr marL="0" indent="0">
              <a:buNone/>
            </a:pPr>
            <a:r>
              <a:rPr lang="en-GB" dirty="0"/>
              <a:t>you would like mentoring to </a:t>
            </a:r>
            <a:r>
              <a:rPr lang="en-GB" dirty="0" smtClean="0"/>
              <a:t>fill</a:t>
            </a:r>
            <a:r>
              <a:rPr lang="en-GB" dirty="0"/>
              <a:t>. It might </a:t>
            </a:r>
            <a:r>
              <a:rPr lang="en-GB" dirty="0" smtClean="0"/>
              <a:t>be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Contacts</a:t>
            </a:r>
          </a:p>
          <a:p>
            <a:pPr marL="0" indent="0">
              <a:buNone/>
            </a:pPr>
            <a:r>
              <a:rPr lang="en-GB" dirty="0"/>
              <a:t>• Understanding</a:t>
            </a:r>
          </a:p>
          <a:p>
            <a:pPr marL="0" indent="0">
              <a:buNone/>
            </a:pPr>
            <a:r>
              <a:rPr lang="en-GB" dirty="0"/>
              <a:t>• How to do something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smtClean="0"/>
              <a:t>Leadership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It’s useful to set some goals as you begin to work together. This will give focus and </a:t>
            </a:r>
            <a:r>
              <a:rPr lang="en-GB" dirty="0" smtClean="0"/>
              <a:t>ensure that </a:t>
            </a:r>
            <a:r>
              <a:rPr lang="en-GB" dirty="0"/>
              <a:t>the mentoring serves you and the organisation. These goals will be reviewed </a:t>
            </a:r>
            <a:r>
              <a:rPr lang="en-GB" dirty="0" smtClean="0"/>
              <a:t>regularly to </a:t>
            </a:r>
            <a:r>
              <a:rPr lang="en-GB" dirty="0"/>
              <a:t>ensure a continued focus to the meetings.</a:t>
            </a:r>
          </a:p>
        </p:txBody>
      </p:sp>
    </p:spTree>
    <p:extLst>
      <p:ext uri="{BB962C8B-B14F-4D97-AF65-F5344CB8AC3E}">
        <p14:creationId xmlns:p14="http://schemas.microsoft.com/office/powerpoint/2010/main" val="3744975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</TotalTime>
  <Words>632</Words>
  <Application>Microsoft Office PowerPoint</Application>
  <PresentationFormat>On-screen Show (4:3)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Trebuchet MS</vt:lpstr>
      <vt:lpstr>Wingdings</vt:lpstr>
      <vt:lpstr>Wingdings 2</vt:lpstr>
      <vt:lpstr>Opulent</vt:lpstr>
      <vt:lpstr>Coaching  and Mentoring</vt:lpstr>
      <vt:lpstr>Why coaching and mentoring  in the nhs? </vt:lpstr>
      <vt:lpstr>PowerPoint Presentation</vt:lpstr>
      <vt:lpstr>PowerPoint Presentation</vt:lpstr>
      <vt:lpstr>What is coaching?</vt:lpstr>
      <vt:lpstr>Benefits of coaching:</vt:lpstr>
      <vt:lpstr>PowerPoint Presentation</vt:lpstr>
      <vt:lpstr>What is the structure of a coaching session?</vt:lpstr>
      <vt:lpstr>What is mentoring?</vt:lpstr>
      <vt:lpstr>A mentor might…..</vt:lpstr>
      <vt:lpstr>PowerPoint Presentation</vt:lpstr>
      <vt:lpstr>PowerPoint Presentation</vt:lpstr>
    </vt:vector>
  </TitlesOfParts>
  <Company>NPTCBC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 and Mentoring</dc:title>
  <dc:creator>Authorised User</dc:creator>
  <cp:lastModifiedBy>Neil Hapgood</cp:lastModifiedBy>
  <cp:revision>3</cp:revision>
  <dcterms:created xsi:type="dcterms:W3CDTF">2020-01-28T11:31:20Z</dcterms:created>
  <dcterms:modified xsi:type="dcterms:W3CDTF">2020-04-15T15:42:22Z</dcterms:modified>
</cp:coreProperties>
</file>