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34"/>
    <p:restoredTop sz="94624"/>
  </p:normalViewPr>
  <p:slideViewPr>
    <p:cSldViewPr snapToGrid="0">
      <p:cViewPr varScale="1">
        <p:scale>
          <a:sx n="111" d="100"/>
          <a:sy n="111" d="100"/>
        </p:scale>
        <p:origin x="44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339804-42F2-C140-9723-68EDAA125F9D}" type="datetimeFigureOut">
              <a:rPr lang="en-US" smtClean="0"/>
              <a:t>7/5/26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439F2C-2CA1-6F4E-B9AE-9017F8F8F1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0267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439F2C-2CA1-6F4E-B9AE-9017F8F8F18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68834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A606C-D2C0-BD2B-99BB-A7AE718C93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364F74-134E-A8B3-22B6-EE8DC00F31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5482A-FFF4-D507-3220-D9314FD6C6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FD41-1DD0-AE4E-AF34-C1E8722441F9}" type="datetimeFigureOut">
              <a:rPr lang="en-US" smtClean="0"/>
              <a:t>7/5/26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ADBA48-E7D2-4677-A4EB-A0066E8CE4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51102D-77E1-FC69-B2B9-A76277B4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16349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EF3BE7-F3D1-9EBE-2F6F-41A34B8BF6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EEBAA-AD1D-B740-E300-A211AB153F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10B9E4-E769-D0AA-8CEA-1EB27982A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FD41-1DD0-AE4E-AF34-C1E8722441F9}" type="datetimeFigureOut">
              <a:rPr lang="en-US" smtClean="0"/>
              <a:t>7/5/26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1D97E7-00AA-7AF2-383D-E9C1FB454A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15A07D-B8A2-70FC-3591-F491837C53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99653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8E4EC-87E9-B180-8AEE-AF247F5674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5BBEFA-5EDD-3247-255A-03D97ABA4F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E2F131-6FC4-C134-5553-76300721E5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FD41-1DD0-AE4E-AF34-C1E8722441F9}" type="datetimeFigureOut">
              <a:rPr lang="en-US" smtClean="0"/>
              <a:t>7/5/26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BCBB18-D8C5-834E-B3F0-212CDCF721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7C7FE4-98E3-707F-C783-FBC81978E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55063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3A6FB2-0D75-C3B3-66B6-F6B2E48F8D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C99A5E-6CD4-140A-DF20-F7F3FC65DA0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7088E-0673-8C27-06DC-49A49A89C5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B6FE78-C6D3-3C7F-44D0-C8A9E81FE9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FD41-1DD0-AE4E-AF34-C1E8722441F9}" type="datetimeFigureOut">
              <a:rPr lang="en-US" smtClean="0"/>
              <a:t>7/5/26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022256-E03E-ABB9-D2C9-C4C32433BE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329206-BDCE-5347-553B-FE4B654697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96409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C47D0-4B0D-6BBF-A1FA-E38A6FAB52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261604-8C4E-ACBD-219D-2E8C9E681F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0348BE-4BAC-EBF3-F221-07BF19CFD3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9C3F424-608E-CD62-55CE-C7DCD4F32D5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98AC5C5-F22E-59DA-F51C-0924C0C8464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019448A-6A7A-8212-B0F4-E7172056E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FD41-1DD0-AE4E-AF34-C1E8722441F9}" type="datetimeFigureOut">
              <a:rPr lang="en-US" smtClean="0"/>
              <a:t>7/5/26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379B86-072C-E359-81F9-D26830006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A33FE45-B8DF-9D54-CEED-AEE64364D4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8329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F458A-3391-9C95-FE58-E33AB98CBE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308228-79B0-436D-3AA5-18FD09C5F1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FD41-1DD0-AE4E-AF34-C1E8722441F9}" type="datetimeFigureOut">
              <a:rPr lang="en-US" smtClean="0"/>
              <a:t>7/5/26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AD1681C-A954-9C28-B52E-4467BCA933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88EF71-2A56-2A69-6F70-1225DA012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43266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7F131C6-B6A8-3F70-BF9E-AC284F73B7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FD41-1DD0-AE4E-AF34-C1E8722441F9}" type="datetimeFigureOut">
              <a:rPr lang="en-US" smtClean="0"/>
              <a:t>7/5/26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665346-C18E-1B76-4298-F458AA6802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A8EADD-CD9E-8BEB-EDBD-4D71F1819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3371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AFC61-BD02-493B-4197-22C47D305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DF59E9-FCA7-649F-8D47-E2BC29740B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C2466B4-B770-8CA2-6DC8-E9C9325272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1D9E64-1290-150B-7394-C996F44939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FD41-1DD0-AE4E-AF34-C1E8722441F9}" type="datetimeFigureOut">
              <a:rPr lang="en-US" smtClean="0"/>
              <a:t>7/5/26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23BEEA-2E21-0996-AA71-47E89B0D42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C6DD63-8924-52DF-18FF-ED7DA531DC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1500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7FF7B7-EDE8-9492-9D68-D66B760064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959B56-4ECC-F448-B094-9ED468B9F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A203C8-B548-D1C8-3B8D-DEB6BE67C7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71C642-E555-9A70-C3F3-013DDA3BD0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FD41-1DD0-AE4E-AF34-C1E8722441F9}" type="datetimeFigureOut">
              <a:rPr lang="en-US" smtClean="0"/>
              <a:t>7/5/26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1126F5-D723-5B4A-B8C9-8A709FD83A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EA4242-9317-B3C4-6746-CF2DD22A76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6416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C3518E-86EE-1ADC-4558-8D2C7DDE0E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28467B-6595-883E-B43A-4490E3CB70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F86CB2-C225-2357-5180-A7AD934908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FD41-1DD0-AE4E-AF34-C1E8722441F9}" type="datetimeFigureOut">
              <a:rPr lang="en-US" smtClean="0"/>
              <a:t>7/5/26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80F102-4121-61C9-CD67-DAD6A81B31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436CD6-702A-B970-D125-762300A62E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884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6F8E587-7470-1D4A-029E-DEE3FCD897E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2A1785-2D38-1DD3-E8AA-19331A7B79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80253E-02A4-FDE0-C752-DA72B3E610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FD41-1DD0-AE4E-AF34-C1E8722441F9}" type="datetimeFigureOut">
              <a:rPr lang="en-US" smtClean="0"/>
              <a:t>7/5/26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42C4D-245D-C465-37AB-44D0676FDF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DEEC1A-A3AE-44A1-5227-94C5317943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96768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  <a:alpha val="50251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F4AAE70-9A7E-7EA9-6989-389BF942B7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3B9ADA-FBED-06F1-DDBA-21678E95D8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F9A47C-2142-19E1-07FE-9ABE5A8B086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7C7FD41-1DD0-AE4E-AF34-C1E8722441F9}" type="datetimeFigureOut">
              <a:rPr lang="en-US" smtClean="0"/>
              <a:t>7/5/26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A9FB4C-A4B5-D3F0-D987-8740E8D8B3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04F813-036E-2104-CB8B-B4849D3972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67626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7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D4E02B2-9ABB-994B-9DF5-66F746CB7455}"/>
              </a:ext>
            </a:extLst>
          </p:cNvPr>
          <p:cNvSpPr txBox="1"/>
          <p:nvPr/>
        </p:nvSpPr>
        <p:spPr>
          <a:xfrm>
            <a:off x="696410" y="29604"/>
            <a:ext cx="107991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Impact of Cancer Waiting Times on Breast Cancer Patients (Age 25–50) Outcomes in the UK: A Systematic Review.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969F34D-A812-4FBC-46DF-5E634912BAE5}"/>
              </a:ext>
            </a:extLst>
          </p:cNvPr>
          <p:cNvSpPr txBox="1"/>
          <p:nvPr/>
        </p:nvSpPr>
        <p:spPr>
          <a:xfrm>
            <a:off x="2821919" y="337907"/>
            <a:ext cx="538081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Name- Amit Tiwari | Student ID- 2526931  | Supervisor- Odette Jack</a:t>
            </a:r>
          </a:p>
        </p:txBody>
      </p:sp>
      <p:pic>
        <p:nvPicPr>
          <p:cNvPr id="10" name="Picture 9" descr="A close-up of a research report&#10;&#10;AI-generated content may be incorrect.">
            <a:extLst>
              <a:ext uri="{FF2B5EF4-FFF2-40B4-BE49-F238E27FC236}">
                <a16:creationId xmlns:a16="http://schemas.microsoft.com/office/drawing/2014/main" id="{9D599C59-5695-6C25-DBF9-20CBFC7FD1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782" y="3767328"/>
            <a:ext cx="5498275" cy="300363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2" name="Picture 11" descr="A close-up of a graph&#10;&#10;AI-generated content may be incorrect.">
            <a:extLst>
              <a:ext uri="{FF2B5EF4-FFF2-40B4-BE49-F238E27FC236}">
                <a16:creationId xmlns:a16="http://schemas.microsoft.com/office/drawing/2014/main" id="{DE8E4897-F04E-1094-FBE2-E360DA8130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06941" y="671816"/>
            <a:ext cx="2312277" cy="268686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" name="Picture 4" descr="A close-up of a pink ribbon&#10;&#10;AI-generated content may be incorrect.">
            <a:extLst>
              <a:ext uri="{FF2B5EF4-FFF2-40B4-BE49-F238E27FC236}">
                <a16:creationId xmlns:a16="http://schemas.microsoft.com/office/drawing/2014/main" id="{227C3934-425B-F564-3A0D-40F42CC375E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782" y="671815"/>
            <a:ext cx="5193848" cy="295648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 descr="A paper with text on it&#10;&#10;AI-generated content may be incorrect.">
            <a:extLst>
              <a:ext uri="{FF2B5EF4-FFF2-40B4-BE49-F238E27FC236}">
                <a16:creationId xmlns:a16="http://schemas.microsoft.com/office/drawing/2014/main" id="{D0FB255F-83E2-404D-10B5-9C39383C48A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65172" y="3441726"/>
            <a:ext cx="6454046" cy="332923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1" name="Picture 10" descr="A close-up of a brochure&#10;&#10;AI-generated content may be incorrect.">
            <a:extLst>
              <a:ext uri="{FF2B5EF4-FFF2-40B4-BE49-F238E27FC236}">
                <a16:creationId xmlns:a16="http://schemas.microsoft.com/office/drawing/2014/main" id="{75F2321A-FF82-280F-1D24-90B4B8A4516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7977" y="671815"/>
            <a:ext cx="4337616" cy="2686866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5632713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449</TotalTime>
  <Words>36</Words>
  <Application>Microsoft Macintosh PowerPoint</Application>
  <PresentationFormat>Widescreen</PresentationFormat>
  <Paragraphs>3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Aptos Display</vt:lpstr>
      <vt:lpstr>Arial</vt:lpstr>
      <vt:lpstr>Times New Roman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Amit Tiwari (2526931)</dc:creator>
  <cp:lastModifiedBy>Amit Tiwari (2526931)</cp:lastModifiedBy>
  <cp:revision>14</cp:revision>
  <dcterms:created xsi:type="dcterms:W3CDTF">2026-06-23T15:52:38Z</dcterms:created>
  <dcterms:modified xsi:type="dcterms:W3CDTF">2026-07-04T23:53:02Z</dcterms:modified>
</cp:coreProperties>
</file>