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256" r:id="rId5"/>
    <p:sldId id="278" r:id="rId6"/>
    <p:sldId id="271" r:id="rId7"/>
    <p:sldId id="272" r:id="rId8"/>
    <p:sldId id="275" r:id="rId9"/>
    <p:sldId id="257" r:id="rId10"/>
    <p:sldId id="276" r:id="rId11"/>
    <p:sldId id="277" r:id="rId12"/>
    <p:sldId id="259" r:id="rId13"/>
    <p:sldId id="260" r:id="rId14"/>
    <p:sldId id="279" r:id="rId15"/>
    <p:sldId id="261" r:id="rId16"/>
    <p:sldId id="263" r:id="rId17"/>
    <p:sldId id="269" r:id="rId18"/>
    <p:sldId id="264" r:id="rId19"/>
    <p:sldId id="268" r:id="rId20"/>
    <p:sldId id="265" r:id="rId21"/>
    <p:sldId id="267" r:id="rId22"/>
    <p:sldId id="266" r:id="rId23"/>
    <p:sldId id="280" r:id="rId24"/>
    <p:sldId id="281" r:id="rId25"/>
    <p:sldId id="282" r:id="rId26"/>
    <p:sldId id="283" r:id="rId27"/>
    <p:sldId id="284" r:id="rId28"/>
    <p:sldId id="286" r:id="rId29"/>
    <p:sldId id="285" r:id="rId30"/>
    <p:sldId id="274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4F6FF5C5-F718-7DA0-0AD8-3EC7E72D994C}" name="Luke Rees (2100874)" initials="L(" userId="S::2100874@student.uwtsd.ac.uk::994f12de-c5cd-4cd4-aced-bfb614fdbb3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AFBB"/>
    <a:srgbClr val="F6F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12CA79-78DD-5B15-7F55-BB130E82E5EC}" v="278" dt="2024-01-11T19:11:04.342"/>
    <p1510:client id="{337078C7-B027-423E-BD66-EB69EDA3270A}" v="7" dt="2024-01-12T11:22:04.910"/>
    <p1510:client id="{34552666-73C6-4D94-85AF-965F7595E05A}" v="1693" dt="2024-01-11T18:51:15.573"/>
    <p1510:client id="{47A4C87E-E6DF-62C8-DD7E-1379F357C91E}" v="4" dt="2024-01-12T10:32:40.427"/>
    <p1510:client id="{5AB79399-B139-7E66-DE63-C13E5ADFFA21}" v="28" dt="2024-01-11T18:40:01.295"/>
    <p1510:client id="{89094860-A916-417E-AA2F-175B956FA15B}" v="93" dt="2024-01-11T16:20:35.116"/>
    <p1510:client id="{EFBEAC5B-FA5B-61D2-1588-D4B322B90059}" v="5" dt="2024-01-11T18:05:28.3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7373" autoAdjust="0"/>
  </p:normalViewPr>
  <p:slideViewPr>
    <p:cSldViewPr snapToGrid="0">
      <p:cViewPr varScale="1">
        <p:scale>
          <a:sx n="112" d="100"/>
          <a:sy n="112" d="100"/>
        </p:scale>
        <p:origin x="101" y="3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8/10/relationships/authors" Target="authors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ke Rees (2100874)" userId="S::2100874@student.uwtsd.ac.uk::994f12de-c5cd-4cd4-aced-bfb614fdbb3b" providerId="AD" clId="Web-{CD3C698E-D478-48A5-9041-4898D7D9E575}"/>
    <pc:docChg chg="addSld modSld sldOrd">
      <pc:chgData name="Luke Rees (2100874)" userId="S::2100874@student.uwtsd.ac.uk::994f12de-c5cd-4cd4-aced-bfb614fdbb3b" providerId="AD" clId="Web-{CD3C698E-D478-48A5-9041-4898D7D9E575}" dt="2024-01-02T12:59:17.490" v="549" actId="20577"/>
      <pc:docMkLst>
        <pc:docMk/>
      </pc:docMkLst>
      <pc:sldChg chg="modSp">
        <pc:chgData name="Luke Rees (2100874)" userId="S::2100874@student.uwtsd.ac.uk::994f12de-c5cd-4cd4-aced-bfb614fdbb3b" providerId="AD" clId="Web-{CD3C698E-D478-48A5-9041-4898D7D9E575}" dt="2024-01-02T12:52:23.578" v="258" actId="20577"/>
        <pc:sldMkLst>
          <pc:docMk/>
          <pc:sldMk cId="3406341621" sldId="257"/>
        </pc:sldMkLst>
        <pc:spChg chg="mod">
          <ac:chgData name="Luke Rees (2100874)" userId="S::2100874@student.uwtsd.ac.uk::994f12de-c5cd-4cd4-aced-bfb614fdbb3b" providerId="AD" clId="Web-{CD3C698E-D478-48A5-9041-4898D7D9E575}" dt="2024-01-02T12:52:23.578" v="258" actId="20577"/>
          <ac:spMkLst>
            <pc:docMk/>
            <pc:sldMk cId="3406341621" sldId="257"/>
            <ac:spMk id="3" creationId="{D5735C7E-2D89-BE85-0C91-D2D530C3FA36}"/>
          </ac:spMkLst>
        </pc:spChg>
      </pc:sldChg>
      <pc:sldChg chg="modSp">
        <pc:chgData name="Luke Rees (2100874)" userId="S::2100874@student.uwtsd.ac.uk::994f12de-c5cd-4cd4-aced-bfb614fdbb3b" providerId="AD" clId="Web-{CD3C698E-D478-48A5-9041-4898D7D9E575}" dt="2024-01-02T12:51:47.154" v="206" actId="20577"/>
        <pc:sldMkLst>
          <pc:docMk/>
          <pc:sldMk cId="3994351829" sldId="259"/>
        </pc:sldMkLst>
        <pc:spChg chg="mod">
          <ac:chgData name="Luke Rees (2100874)" userId="S::2100874@student.uwtsd.ac.uk::994f12de-c5cd-4cd4-aced-bfb614fdbb3b" providerId="AD" clId="Web-{CD3C698E-D478-48A5-9041-4898D7D9E575}" dt="2024-01-02T12:51:47.154" v="206" actId="20577"/>
          <ac:spMkLst>
            <pc:docMk/>
            <pc:sldMk cId="3994351829" sldId="259"/>
            <ac:spMk id="3" creationId="{74ADC43F-14DD-4DF0-88D3-685DB20F7506}"/>
          </ac:spMkLst>
        </pc:spChg>
      </pc:sldChg>
      <pc:sldChg chg="modSp">
        <pc:chgData name="Luke Rees (2100874)" userId="S::2100874@student.uwtsd.ac.uk::994f12de-c5cd-4cd4-aced-bfb614fdbb3b" providerId="AD" clId="Web-{CD3C698E-D478-48A5-9041-4898D7D9E575}" dt="2024-01-02T12:50:41.807" v="129" actId="20577"/>
        <pc:sldMkLst>
          <pc:docMk/>
          <pc:sldMk cId="2184314564" sldId="260"/>
        </pc:sldMkLst>
        <pc:spChg chg="mod">
          <ac:chgData name="Luke Rees (2100874)" userId="S::2100874@student.uwtsd.ac.uk::994f12de-c5cd-4cd4-aced-bfb614fdbb3b" providerId="AD" clId="Web-{CD3C698E-D478-48A5-9041-4898D7D9E575}" dt="2024-01-02T12:50:41.807" v="129" actId="20577"/>
          <ac:spMkLst>
            <pc:docMk/>
            <pc:sldMk cId="2184314564" sldId="260"/>
            <ac:spMk id="3" creationId="{74ADC43F-14DD-4DF0-88D3-685DB20F7506}"/>
          </ac:spMkLst>
        </pc:spChg>
      </pc:sldChg>
      <pc:sldChg chg="modSp">
        <pc:chgData name="Luke Rees (2100874)" userId="S::2100874@student.uwtsd.ac.uk::994f12de-c5cd-4cd4-aced-bfb614fdbb3b" providerId="AD" clId="Web-{CD3C698E-D478-48A5-9041-4898D7D9E575}" dt="2024-01-02T12:57:53.814" v="509" actId="20577"/>
        <pc:sldMkLst>
          <pc:docMk/>
          <pc:sldMk cId="2389867129" sldId="261"/>
        </pc:sldMkLst>
        <pc:spChg chg="mod">
          <ac:chgData name="Luke Rees (2100874)" userId="S::2100874@student.uwtsd.ac.uk::994f12de-c5cd-4cd4-aced-bfb614fdbb3b" providerId="AD" clId="Web-{CD3C698E-D478-48A5-9041-4898D7D9E575}" dt="2024-01-02T12:57:53.814" v="509" actId="20577"/>
          <ac:spMkLst>
            <pc:docMk/>
            <pc:sldMk cId="2389867129" sldId="261"/>
            <ac:spMk id="3" creationId="{3C67C3EE-1222-4AAE-9FCE-72ECC7F5AAA7}"/>
          </ac:spMkLst>
        </pc:spChg>
      </pc:sldChg>
      <pc:sldChg chg="addSp delSp modSp">
        <pc:chgData name="Luke Rees (2100874)" userId="S::2100874@student.uwtsd.ac.uk::994f12de-c5cd-4cd4-aced-bfb614fdbb3b" providerId="AD" clId="Web-{CD3C698E-D478-48A5-9041-4898D7D9E575}" dt="2024-01-02T12:58:43.910" v="545" actId="1076"/>
        <pc:sldMkLst>
          <pc:docMk/>
          <pc:sldMk cId="3145643184" sldId="263"/>
        </pc:sldMkLst>
        <pc:spChg chg="add del">
          <ac:chgData name="Luke Rees (2100874)" userId="S::2100874@student.uwtsd.ac.uk::994f12de-c5cd-4cd4-aced-bfb614fdbb3b" providerId="AD" clId="Web-{CD3C698E-D478-48A5-9041-4898D7D9E575}" dt="2024-01-02T12:58:13.190" v="511"/>
          <ac:spMkLst>
            <pc:docMk/>
            <pc:sldMk cId="3145643184" sldId="263"/>
            <ac:spMk id="2" creationId="{7841A283-F001-1184-CFB7-A15D7E15C211}"/>
          </ac:spMkLst>
        </pc:spChg>
        <pc:spChg chg="add mod">
          <ac:chgData name="Luke Rees (2100874)" userId="S::2100874@student.uwtsd.ac.uk::994f12de-c5cd-4cd4-aced-bfb614fdbb3b" providerId="AD" clId="Web-{CD3C698E-D478-48A5-9041-4898D7D9E575}" dt="2024-01-02T12:58:43.910" v="545" actId="1076"/>
          <ac:spMkLst>
            <pc:docMk/>
            <pc:sldMk cId="3145643184" sldId="263"/>
            <ac:spMk id="3" creationId="{DC4ECEE5-0A9A-59B0-8CD5-3AA45C8CC5BF}"/>
          </ac:spMkLst>
        </pc:spChg>
      </pc:sldChg>
      <pc:sldChg chg="modSp new">
        <pc:chgData name="Luke Rees (2100874)" userId="S::2100874@student.uwtsd.ac.uk::994f12de-c5cd-4cd4-aced-bfb614fdbb3b" providerId="AD" clId="Web-{CD3C698E-D478-48A5-9041-4898D7D9E575}" dt="2024-01-02T12:48:24.566" v="89" actId="20577"/>
        <pc:sldMkLst>
          <pc:docMk/>
          <pc:sldMk cId="4286743624" sldId="270"/>
        </pc:sldMkLst>
        <pc:spChg chg="mod">
          <ac:chgData name="Luke Rees (2100874)" userId="S::2100874@student.uwtsd.ac.uk::994f12de-c5cd-4cd4-aced-bfb614fdbb3b" providerId="AD" clId="Web-{CD3C698E-D478-48A5-9041-4898D7D9E575}" dt="2024-01-02T12:46:12.372" v="3" actId="20577"/>
          <ac:spMkLst>
            <pc:docMk/>
            <pc:sldMk cId="4286743624" sldId="270"/>
            <ac:spMk id="2" creationId="{E8737866-BA33-54B2-2831-4DFF7C50174B}"/>
          </ac:spMkLst>
        </pc:spChg>
        <pc:spChg chg="mod">
          <ac:chgData name="Luke Rees (2100874)" userId="S::2100874@student.uwtsd.ac.uk::994f12de-c5cd-4cd4-aced-bfb614fdbb3b" providerId="AD" clId="Web-{CD3C698E-D478-48A5-9041-4898D7D9E575}" dt="2024-01-02T12:48:24.566" v="89" actId="20577"/>
          <ac:spMkLst>
            <pc:docMk/>
            <pc:sldMk cId="4286743624" sldId="270"/>
            <ac:spMk id="3" creationId="{C7E6352B-2F38-18FD-0EB0-719C94D8BC04}"/>
          </ac:spMkLst>
        </pc:spChg>
      </pc:sldChg>
      <pc:sldChg chg="modSp new ord">
        <pc:chgData name="Luke Rees (2100874)" userId="S::2100874@student.uwtsd.ac.uk::994f12de-c5cd-4cd4-aced-bfb614fdbb3b" providerId="AD" clId="Web-{CD3C698E-D478-48A5-9041-4898D7D9E575}" dt="2024-01-02T12:53:15.909" v="325" actId="20577"/>
        <pc:sldMkLst>
          <pc:docMk/>
          <pc:sldMk cId="585173346" sldId="271"/>
        </pc:sldMkLst>
        <pc:spChg chg="mod">
          <ac:chgData name="Luke Rees (2100874)" userId="S::2100874@student.uwtsd.ac.uk::994f12de-c5cd-4cd4-aced-bfb614fdbb3b" providerId="AD" clId="Web-{CD3C698E-D478-48A5-9041-4898D7D9E575}" dt="2024-01-02T12:52:32.032" v="269" actId="20577"/>
          <ac:spMkLst>
            <pc:docMk/>
            <pc:sldMk cId="585173346" sldId="271"/>
            <ac:spMk id="2" creationId="{9510C2FD-76A6-03E0-BFDD-E3414664C4C0}"/>
          </ac:spMkLst>
        </pc:spChg>
        <pc:spChg chg="mod">
          <ac:chgData name="Luke Rees (2100874)" userId="S::2100874@student.uwtsd.ac.uk::994f12de-c5cd-4cd4-aced-bfb614fdbb3b" providerId="AD" clId="Web-{CD3C698E-D478-48A5-9041-4898D7D9E575}" dt="2024-01-02T12:53:15.909" v="325" actId="20577"/>
          <ac:spMkLst>
            <pc:docMk/>
            <pc:sldMk cId="585173346" sldId="271"/>
            <ac:spMk id="3" creationId="{35815ADF-541D-4678-BD5D-88BB73DDDED5}"/>
          </ac:spMkLst>
        </pc:spChg>
      </pc:sldChg>
      <pc:sldChg chg="modSp new ord">
        <pc:chgData name="Luke Rees (2100874)" userId="S::2100874@student.uwtsd.ac.uk::994f12de-c5cd-4cd4-aced-bfb614fdbb3b" providerId="AD" clId="Web-{CD3C698E-D478-48A5-9041-4898D7D9E575}" dt="2024-01-02T12:59:17.490" v="549" actId="20577"/>
        <pc:sldMkLst>
          <pc:docMk/>
          <pc:sldMk cId="1873264526" sldId="272"/>
        </pc:sldMkLst>
        <pc:spChg chg="mod">
          <ac:chgData name="Luke Rees (2100874)" userId="S::2100874@student.uwtsd.ac.uk::994f12de-c5cd-4cd4-aced-bfb614fdbb3b" providerId="AD" clId="Web-{CD3C698E-D478-48A5-9041-4898D7D9E575}" dt="2024-01-02T12:53:34.910" v="331" actId="20577"/>
          <ac:spMkLst>
            <pc:docMk/>
            <pc:sldMk cId="1873264526" sldId="272"/>
            <ac:spMk id="2" creationId="{AFB7C328-4521-8EB3-0DFD-2FFBFB68FE20}"/>
          </ac:spMkLst>
        </pc:spChg>
        <pc:spChg chg="mod">
          <ac:chgData name="Luke Rees (2100874)" userId="S::2100874@student.uwtsd.ac.uk::994f12de-c5cd-4cd4-aced-bfb614fdbb3b" providerId="AD" clId="Web-{CD3C698E-D478-48A5-9041-4898D7D9E575}" dt="2024-01-02T12:59:17.490" v="549" actId="20577"/>
          <ac:spMkLst>
            <pc:docMk/>
            <pc:sldMk cId="1873264526" sldId="272"/>
            <ac:spMk id="3" creationId="{25212BC7-5034-B477-525D-6292965EF0F8}"/>
          </ac:spMkLst>
        </pc:spChg>
      </pc:sldChg>
      <pc:sldChg chg="modSp new">
        <pc:chgData name="Luke Rees (2100874)" userId="S::2100874@student.uwtsd.ac.uk::994f12de-c5cd-4cd4-aced-bfb614fdbb3b" providerId="AD" clId="Web-{CD3C698E-D478-48A5-9041-4898D7D9E575}" dt="2024-01-02T12:55:11.134" v="419" actId="20577"/>
        <pc:sldMkLst>
          <pc:docMk/>
          <pc:sldMk cId="1010269599" sldId="273"/>
        </pc:sldMkLst>
        <pc:spChg chg="mod">
          <ac:chgData name="Luke Rees (2100874)" userId="S::2100874@student.uwtsd.ac.uk::994f12de-c5cd-4cd4-aced-bfb614fdbb3b" providerId="AD" clId="Web-{CD3C698E-D478-48A5-9041-4898D7D9E575}" dt="2024-01-02T12:54:44.179" v="399" actId="20577"/>
          <ac:spMkLst>
            <pc:docMk/>
            <pc:sldMk cId="1010269599" sldId="273"/>
            <ac:spMk id="2" creationId="{66FD05BC-313E-63B4-7452-B9F0DDA89397}"/>
          </ac:spMkLst>
        </pc:spChg>
        <pc:spChg chg="mod">
          <ac:chgData name="Luke Rees (2100874)" userId="S::2100874@student.uwtsd.ac.uk::994f12de-c5cd-4cd4-aced-bfb614fdbb3b" providerId="AD" clId="Web-{CD3C698E-D478-48A5-9041-4898D7D9E575}" dt="2024-01-02T12:55:11.134" v="419" actId="20577"/>
          <ac:spMkLst>
            <pc:docMk/>
            <pc:sldMk cId="1010269599" sldId="273"/>
            <ac:spMk id="3" creationId="{400A3520-A2FB-2AE6-5E0E-DA073C46DC2F}"/>
          </ac:spMkLst>
        </pc:spChg>
      </pc:sldChg>
      <pc:sldChg chg="modSp new">
        <pc:chgData name="Luke Rees (2100874)" userId="S::2100874@student.uwtsd.ac.uk::994f12de-c5cd-4cd4-aced-bfb614fdbb3b" providerId="AD" clId="Web-{CD3C698E-D478-48A5-9041-4898D7D9E575}" dt="2024-01-02T12:55:41.151" v="428" actId="20577"/>
        <pc:sldMkLst>
          <pc:docMk/>
          <pc:sldMk cId="1841060262" sldId="274"/>
        </pc:sldMkLst>
        <pc:spChg chg="mod">
          <ac:chgData name="Luke Rees (2100874)" userId="S::2100874@student.uwtsd.ac.uk::994f12de-c5cd-4cd4-aced-bfb614fdbb3b" providerId="AD" clId="Web-{CD3C698E-D478-48A5-9041-4898D7D9E575}" dt="2024-01-02T12:55:41.151" v="428" actId="20577"/>
          <ac:spMkLst>
            <pc:docMk/>
            <pc:sldMk cId="1841060262" sldId="274"/>
            <ac:spMk id="2" creationId="{4487832C-E86C-73DC-2BC1-20DD5CC8AB0E}"/>
          </ac:spMkLst>
        </pc:spChg>
      </pc:sldChg>
    </pc:docChg>
  </pc:docChgLst>
  <pc:docChgLst>
    <pc:chgData name="Thomas Nurse (2004043)" userId="5943d12d-9d3b-415c-a5f8-a6f52a254811" providerId="ADAL" clId="{5A6104DB-5DEA-4F81-AE1E-D056A02CE02F}"/>
    <pc:docChg chg="undo custSel addSld delSld modSld sldOrd">
      <pc:chgData name="Thomas Nurse (2004043)" userId="5943d12d-9d3b-415c-a5f8-a6f52a254811" providerId="ADAL" clId="{5A6104DB-5DEA-4F81-AE1E-D056A02CE02F}" dt="2024-01-12T09:10:35.841" v="2319" actId="20577"/>
      <pc:docMkLst>
        <pc:docMk/>
      </pc:docMkLst>
      <pc:sldChg chg="addSp modSp mod">
        <pc:chgData name="Thomas Nurse (2004043)" userId="5943d12d-9d3b-415c-a5f8-a6f52a254811" providerId="ADAL" clId="{5A6104DB-5DEA-4F81-AE1E-D056A02CE02F}" dt="2024-01-11T18:38:17.965" v="1022" actId="20577"/>
        <pc:sldMkLst>
          <pc:docMk/>
          <pc:sldMk cId="2861611456" sldId="256"/>
        </pc:sldMkLst>
        <pc:spChg chg="mod">
          <ac:chgData name="Thomas Nurse (2004043)" userId="5943d12d-9d3b-415c-a5f8-a6f52a254811" providerId="ADAL" clId="{5A6104DB-5DEA-4F81-AE1E-D056A02CE02F}" dt="2024-01-11T18:38:17.965" v="1022" actId="20577"/>
          <ac:spMkLst>
            <pc:docMk/>
            <pc:sldMk cId="2861611456" sldId="256"/>
            <ac:spMk id="3" creationId="{A91E016E-ED88-B9E5-4B0E-8701999E2935}"/>
          </ac:spMkLst>
        </pc:spChg>
        <pc:picChg chg="add mod">
          <ac:chgData name="Thomas Nurse (2004043)" userId="5943d12d-9d3b-415c-a5f8-a6f52a254811" providerId="ADAL" clId="{5A6104DB-5DEA-4F81-AE1E-D056A02CE02F}" dt="2024-01-11T18:18:50.487" v="982" actId="1076"/>
          <ac:picMkLst>
            <pc:docMk/>
            <pc:sldMk cId="2861611456" sldId="256"/>
            <ac:picMk id="5" creationId="{19F687AE-9CA9-0AB6-161C-EFA20330687B}"/>
          </ac:picMkLst>
        </pc:picChg>
      </pc:sldChg>
      <pc:sldChg chg="addSp modSp mod">
        <pc:chgData name="Thomas Nurse (2004043)" userId="5943d12d-9d3b-415c-a5f8-a6f52a254811" providerId="ADAL" clId="{5A6104DB-5DEA-4F81-AE1E-D056A02CE02F}" dt="2024-01-11T18:39:53.848" v="1029" actId="1076"/>
        <pc:sldMkLst>
          <pc:docMk/>
          <pc:sldMk cId="2184314564" sldId="260"/>
        </pc:sldMkLst>
        <pc:picChg chg="add mod modCrop">
          <ac:chgData name="Thomas Nurse (2004043)" userId="5943d12d-9d3b-415c-a5f8-a6f52a254811" providerId="ADAL" clId="{5A6104DB-5DEA-4F81-AE1E-D056A02CE02F}" dt="2024-01-11T18:39:53.848" v="1029" actId="1076"/>
          <ac:picMkLst>
            <pc:docMk/>
            <pc:sldMk cId="2184314564" sldId="260"/>
            <ac:picMk id="6" creationId="{38EF38A5-9EA3-0A20-451A-FE7A4D760BF3}"/>
          </ac:picMkLst>
        </pc:picChg>
      </pc:sldChg>
      <pc:sldChg chg="addSp modSp mod modShow">
        <pc:chgData name="Thomas Nurse (2004043)" userId="5943d12d-9d3b-415c-a5f8-a6f52a254811" providerId="ADAL" clId="{5A6104DB-5DEA-4F81-AE1E-D056A02CE02F}" dt="2024-01-12T09:09:44.444" v="2273" actId="20577"/>
        <pc:sldMkLst>
          <pc:docMk/>
          <pc:sldMk cId="2389867129" sldId="261"/>
        </pc:sldMkLst>
        <pc:spChg chg="mod">
          <ac:chgData name="Thomas Nurse (2004043)" userId="5943d12d-9d3b-415c-a5f8-a6f52a254811" providerId="ADAL" clId="{5A6104DB-5DEA-4F81-AE1E-D056A02CE02F}" dt="2024-01-12T09:09:44.444" v="2273" actId="20577"/>
          <ac:spMkLst>
            <pc:docMk/>
            <pc:sldMk cId="2389867129" sldId="261"/>
            <ac:spMk id="3" creationId="{3C67C3EE-1222-4AAE-9FCE-72ECC7F5AAA7}"/>
          </ac:spMkLst>
        </pc:spChg>
        <pc:picChg chg="add mod">
          <ac:chgData name="Thomas Nurse (2004043)" userId="5943d12d-9d3b-415c-a5f8-a6f52a254811" providerId="ADAL" clId="{5A6104DB-5DEA-4F81-AE1E-D056A02CE02F}" dt="2024-01-12T09:08:55.780" v="2250" actId="1076"/>
          <ac:picMkLst>
            <pc:docMk/>
            <pc:sldMk cId="2389867129" sldId="261"/>
            <ac:picMk id="5" creationId="{C7F2B7D3-6ED2-9A62-13E1-A0FD8D2BD684}"/>
          </ac:picMkLst>
        </pc:picChg>
      </pc:sldChg>
      <pc:sldChg chg="del mod ord modTransition modShow">
        <pc:chgData name="Thomas Nurse (2004043)" userId="5943d12d-9d3b-415c-a5f8-a6f52a254811" providerId="ADAL" clId="{5A6104DB-5DEA-4F81-AE1E-D056A02CE02F}" dt="2023-12-14T16:50:46.474" v="667" actId="47"/>
        <pc:sldMkLst>
          <pc:docMk/>
          <pc:sldMk cId="3193034883" sldId="262"/>
        </pc:sldMkLst>
      </pc:sldChg>
      <pc:sldChg chg="addSp delSp modSp mod">
        <pc:chgData name="Thomas Nurse (2004043)" userId="5943d12d-9d3b-415c-a5f8-a6f52a254811" providerId="ADAL" clId="{5A6104DB-5DEA-4F81-AE1E-D056A02CE02F}" dt="2024-01-12T08:00:14.953" v="2183" actId="14100"/>
        <pc:sldMkLst>
          <pc:docMk/>
          <pc:sldMk cId="3145643184" sldId="263"/>
        </pc:sldMkLst>
        <pc:spChg chg="add mod">
          <ac:chgData name="Thomas Nurse (2004043)" userId="5943d12d-9d3b-415c-a5f8-a6f52a254811" providerId="ADAL" clId="{5A6104DB-5DEA-4F81-AE1E-D056A02CE02F}" dt="2024-01-12T08:00:14.953" v="2183" actId="14100"/>
          <ac:spMkLst>
            <pc:docMk/>
            <pc:sldMk cId="3145643184" sldId="263"/>
            <ac:spMk id="2" creationId="{0494A29F-2172-89B3-845C-20A768933FFB}"/>
          </ac:spMkLst>
        </pc:spChg>
        <pc:spChg chg="add mod">
          <ac:chgData name="Thomas Nurse (2004043)" userId="5943d12d-9d3b-415c-a5f8-a6f52a254811" providerId="ADAL" clId="{5A6104DB-5DEA-4F81-AE1E-D056A02CE02F}" dt="2023-12-14T14:51:49.642" v="21" actId="164"/>
          <ac:spMkLst>
            <pc:docMk/>
            <pc:sldMk cId="3145643184" sldId="263"/>
            <ac:spMk id="2" creationId="{1B5A4F43-48FF-64B9-3D2C-F6EBA71450AF}"/>
          </ac:spMkLst>
        </pc:spChg>
        <pc:spChg chg="add mod">
          <ac:chgData name="Thomas Nurse (2004043)" userId="5943d12d-9d3b-415c-a5f8-a6f52a254811" providerId="ADAL" clId="{5A6104DB-5DEA-4F81-AE1E-D056A02CE02F}" dt="2023-12-14T14:51:49.642" v="21" actId="164"/>
          <ac:spMkLst>
            <pc:docMk/>
            <pc:sldMk cId="3145643184" sldId="263"/>
            <ac:spMk id="3" creationId="{D3EC5197-12B2-2FBE-B73A-AD86706E246A}"/>
          </ac:spMkLst>
        </pc:spChg>
        <pc:spChg chg="del">
          <ac:chgData name="Thomas Nurse (2004043)" userId="5943d12d-9d3b-415c-a5f8-a6f52a254811" providerId="ADAL" clId="{5A6104DB-5DEA-4F81-AE1E-D056A02CE02F}" dt="2024-01-09T13:50:35.578" v="967" actId="478"/>
          <ac:spMkLst>
            <pc:docMk/>
            <pc:sldMk cId="3145643184" sldId="263"/>
            <ac:spMk id="3" creationId="{DC4ECEE5-0A9A-59B0-8CD5-3AA45C8CC5BF}"/>
          </ac:spMkLst>
        </pc:spChg>
        <pc:spChg chg="mod">
          <ac:chgData name="Thomas Nurse (2004043)" userId="5943d12d-9d3b-415c-a5f8-a6f52a254811" providerId="ADAL" clId="{5A6104DB-5DEA-4F81-AE1E-D056A02CE02F}" dt="2024-01-11T21:45:57.578" v="1152" actId="1036"/>
          <ac:spMkLst>
            <pc:docMk/>
            <pc:sldMk cId="3145643184" sldId="263"/>
            <ac:spMk id="4" creationId="{74DE67BF-54CF-4831-8EB4-62223F1D4391}"/>
          </ac:spMkLst>
        </pc:spChg>
        <pc:spChg chg="del">
          <ac:chgData name="Thomas Nurse (2004043)" userId="5943d12d-9d3b-415c-a5f8-a6f52a254811" providerId="ADAL" clId="{5A6104DB-5DEA-4F81-AE1E-D056A02CE02F}" dt="2024-01-11T18:31:51.627" v="983" actId="478"/>
          <ac:spMkLst>
            <pc:docMk/>
            <pc:sldMk cId="3145643184" sldId="263"/>
            <ac:spMk id="5" creationId="{7B7A8386-B785-9B17-4A69-D45588FCD081}"/>
          </ac:spMkLst>
        </pc:spChg>
        <pc:spChg chg="add mod">
          <ac:chgData name="Thomas Nurse (2004043)" userId="5943d12d-9d3b-415c-a5f8-a6f52a254811" providerId="ADAL" clId="{5A6104DB-5DEA-4F81-AE1E-D056A02CE02F}" dt="2024-01-12T01:46:29.973" v="1815" actId="962"/>
          <ac:spMkLst>
            <pc:docMk/>
            <pc:sldMk cId="3145643184" sldId="263"/>
            <ac:spMk id="8" creationId="{0F36BFD9-AC62-6C64-D299-EB18C7606A06}"/>
          </ac:spMkLst>
        </pc:spChg>
        <pc:spChg chg="add mod ord">
          <ac:chgData name="Thomas Nurse (2004043)" userId="5943d12d-9d3b-415c-a5f8-a6f52a254811" providerId="ADAL" clId="{5A6104DB-5DEA-4F81-AE1E-D056A02CE02F}" dt="2024-01-12T02:11:40.780" v="1842" actId="1036"/>
          <ac:spMkLst>
            <pc:docMk/>
            <pc:sldMk cId="3145643184" sldId="263"/>
            <ac:spMk id="9" creationId="{8DDC350F-9BE5-95F0-D8A9-BBD800618219}"/>
          </ac:spMkLst>
        </pc:spChg>
        <pc:spChg chg="mod">
          <ac:chgData name="Thomas Nurse (2004043)" userId="5943d12d-9d3b-415c-a5f8-a6f52a254811" providerId="ADAL" clId="{5A6104DB-5DEA-4F81-AE1E-D056A02CE02F}" dt="2024-01-11T21:45:41.789" v="1109" actId="1035"/>
          <ac:spMkLst>
            <pc:docMk/>
            <pc:sldMk cId="3145643184" sldId="263"/>
            <ac:spMk id="22" creationId="{F873BF7B-3CCF-A7B7-5AEE-AE69BBFB13BE}"/>
          </ac:spMkLst>
        </pc:spChg>
        <pc:grpChg chg="add del mod">
          <ac:chgData name="Thomas Nurse (2004043)" userId="5943d12d-9d3b-415c-a5f8-a6f52a254811" providerId="ADAL" clId="{5A6104DB-5DEA-4F81-AE1E-D056A02CE02F}" dt="2023-12-14T15:04:31.886" v="33" actId="478"/>
          <ac:grpSpMkLst>
            <pc:docMk/>
            <pc:sldMk cId="3145643184" sldId="263"/>
            <ac:grpSpMk id="5" creationId="{E886467D-481B-D225-F98B-62AE33C93D5D}"/>
          </ac:grpSpMkLst>
        </pc:grpChg>
        <pc:picChg chg="add mod ord">
          <ac:chgData name="Thomas Nurse (2004043)" userId="5943d12d-9d3b-415c-a5f8-a6f52a254811" providerId="ADAL" clId="{5A6104DB-5DEA-4F81-AE1E-D056A02CE02F}" dt="2024-01-11T21:47:51.557" v="1157" actId="962"/>
          <ac:picMkLst>
            <pc:docMk/>
            <pc:sldMk cId="3145643184" sldId="263"/>
            <ac:picMk id="7" creationId="{A92DC90C-111C-C610-7C29-C514F368D67D}"/>
          </ac:picMkLst>
        </pc:picChg>
        <pc:picChg chg="mod modVis">
          <ac:chgData name="Thomas Nurse (2004043)" userId="5943d12d-9d3b-415c-a5f8-a6f52a254811" providerId="ADAL" clId="{5A6104DB-5DEA-4F81-AE1E-D056A02CE02F}" dt="2024-01-11T20:22:09.550" v="1044" actId="1076"/>
          <ac:picMkLst>
            <pc:docMk/>
            <pc:sldMk cId="3145643184" sldId="263"/>
            <ac:picMk id="11" creationId="{0E4E7B02-BBAC-F6BF-42F5-9091771BAE84}"/>
          </ac:picMkLst>
        </pc:picChg>
        <pc:picChg chg="mod">
          <ac:chgData name="Thomas Nurse (2004043)" userId="5943d12d-9d3b-415c-a5f8-a6f52a254811" providerId="ADAL" clId="{5A6104DB-5DEA-4F81-AE1E-D056A02CE02F}" dt="2024-01-11T21:21:47.092" v="1050" actId="1076"/>
          <ac:picMkLst>
            <pc:docMk/>
            <pc:sldMk cId="3145643184" sldId="263"/>
            <ac:picMk id="13" creationId="{6FAE44AD-E51F-DA72-C87D-584938672E06}"/>
          </ac:picMkLst>
        </pc:picChg>
        <pc:picChg chg="mod">
          <ac:chgData name="Thomas Nurse (2004043)" userId="5943d12d-9d3b-415c-a5f8-a6f52a254811" providerId="ADAL" clId="{5A6104DB-5DEA-4F81-AE1E-D056A02CE02F}" dt="2024-01-11T21:45:11.221" v="1059" actId="1076"/>
          <ac:picMkLst>
            <pc:docMk/>
            <pc:sldMk cId="3145643184" sldId="263"/>
            <ac:picMk id="17" creationId="{A6B75B4D-101A-C312-61B4-7F36BE9A59C2}"/>
          </ac:picMkLst>
        </pc:picChg>
        <pc:picChg chg="mod modVis">
          <ac:chgData name="Thomas Nurse (2004043)" userId="5943d12d-9d3b-415c-a5f8-a6f52a254811" providerId="ADAL" clId="{5A6104DB-5DEA-4F81-AE1E-D056A02CE02F}" dt="2024-01-12T07:55:14.138" v="2157" actId="14826"/>
          <ac:picMkLst>
            <pc:docMk/>
            <pc:sldMk cId="3145643184" sldId="263"/>
            <ac:picMk id="19" creationId="{0C523027-AB97-D4C8-15FA-78C5DB588B13}"/>
          </ac:picMkLst>
        </pc:picChg>
        <pc:picChg chg="mod">
          <ac:chgData name="Thomas Nurse (2004043)" userId="5943d12d-9d3b-415c-a5f8-a6f52a254811" providerId="ADAL" clId="{5A6104DB-5DEA-4F81-AE1E-D056A02CE02F}" dt="2024-01-11T21:42:04.407" v="1056" actId="1076"/>
          <ac:picMkLst>
            <pc:docMk/>
            <pc:sldMk cId="3145643184" sldId="263"/>
            <ac:picMk id="21" creationId="{07AF5D70-7B78-1A91-239B-56EDFD482980}"/>
          </ac:picMkLst>
        </pc:picChg>
      </pc:sldChg>
      <pc:sldChg chg="addSp delSp modSp mod modAnim modShow">
        <pc:chgData name="Thomas Nurse (2004043)" userId="5943d12d-9d3b-415c-a5f8-a6f52a254811" providerId="ADAL" clId="{5A6104DB-5DEA-4F81-AE1E-D056A02CE02F}" dt="2024-01-12T07:55:36.606" v="2159" actId="14826"/>
        <pc:sldMkLst>
          <pc:docMk/>
          <pc:sldMk cId="329576868" sldId="264"/>
        </pc:sldMkLst>
        <pc:spChg chg="mod">
          <ac:chgData name="Thomas Nurse (2004043)" userId="5943d12d-9d3b-415c-a5f8-a6f52a254811" providerId="ADAL" clId="{5A6104DB-5DEA-4F81-AE1E-D056A02CE02F}" dt="2023-12-14T14:52:26.511" v="23"/>
          <ac:spMkLst>
            <pc:docMk/>
            <pc:sldMk cId="329576868" sldId="264"/>
            <ac:spMk id="3" creationId="{69A81F0F-F658-2EB0-E1A8-0F2796EE3AE1}"/>
          </ac:spMkLst>
        </pc:spChg>
        <pc:spChg chg="mod">
          <ac:chgData name="Thomas Nurse (2004043)" userId="5943d12d-9d3b-415c-a5f8-a6f52a254811" providerId="ADAL" clId="{5A6104DB-5DEA-4F81-AE1E-D056A02CE02F}" dt="2023-12-14T14:52:26.511" v="23"/>
          <ac:spMkLst>
            <pc:docMk/>
            <pc:sldMk cId="329576868" sldId="264"/>
            <ac:spMk id="4" creationId="{A40C0CF2-7B5E-D614-83AA-499659E61AF4}"/>
          </ac:spMkLst>
        </pc:spChg>
        <pc:spChg chg="mod ord">
          <ac:chgData name="Thomas Nurse (2004043)" userId="5943d12d-9d3b-415c-a5f8-a6f52a254811" providerId="ADAL" clId="{5A6104DB-5DEA-4F81-AE1E-D056A02CE02F}" dt="2024-01-11T21:51:49.859" v="1232" actId="1038"/>
          <ac:spMkLst>
            <pc:docMk/>
            <pc:sldMk cId="329576868" sldId="264"/>
            <ac:spMk id="10" creationId="{381EE030-25C1-9F25-5FB4-ECF019501A3C}"/>
          </ac:spMkLst>
        </pc:spChg>
        <pc:grpChg chg="add del mod">
          <ac:chgData name="Thomas Nurse (2004043)" userId="5943d12d-9d3b-415c-a5f8-a6f52a254811" providerId="ADAL" clId="{5A6104DB-5DEA-4F81-AE1E-D056A02CE02F}" dt="2024-01-11T21:50:04.524" v="1169" actId="478"/>
          <ac:grpSpMkLst>
            <pc:docMk/>
            <pc:sldMk cId="329576868" sldId="264"/>
            <ac:grpSpMk id="2" creationId="{BE439E3F-EBF1-E67C-F66F-10B205402E40}"/>
          </ac:grpSpMkLst>
        </pc:grpChg>
        <pc:picChg chg="mod">
          <ac:chgData name="Thomas Nurse (2004043)" userId="5943d12d-9d3b-415c-a5f8-a6f52a254811" providerId="ADAL" clId="{5A6104DB-5DEA-4F81-AE1E-D056A02CE02F}" dt="2024-01-11T21:50:45.611" v="1174" actId="1076"/>
          <ac:picMkLst>
            <pc:docMk/>
            <pc:sldMk cId="329576868" sldId="264"/>
            <ac:picMk id="5" creationId="{DB5A23F2-25B8-D5DA-9248-490087C01438}"/>
          </ac:picMkLst>
        </pc:picChg>
        <pc:picChg chg="add mod ord">
          <ac:chgData name="Thomas Nurse (2004043)" userId="5943d12d-9d3b-415c-a5f8-a6f52a254811" providerId="ADAL" clId="{5A6104DB-5DEA-4F81-AE1E-D056A02CE02F}" dt="2024-01-11T21:50:15.101" v="1171" actId="13244"/>
          <ac:picMkLst>
            <pc:docMk/>
            <pc:sldMk cId="329576868" sldId="264"/>
            <ac:picMk id="6" creationId="{0DE90F4A-2B6D-86E6-5190-3EEF98A6B6ED}"/>
          </ac:picMkLst>
        </pc:picChg>
        <pc:picChg chg="mod">
          <ac:chgData name="Thomas Nurse (2004043)" userId="5943d12d-9d3b-415c-a5f8-a6f52a254811" providerId="ADAL" clId="{5A6104DB-5DEA-4F81-AE1E-D056A02CE02F}" dt="2024-01-11T21:51:04.474" v="1177" actId="1076"/>
          <ac:picMkLst>
            <pc:docMk/>
            <pc:sldMk cId="329576868" sldId="264"/>
            <ac:picMk id="7" creationId="{9124B349-B71A-6EC3-3BB2-0C5C3565A6BC}"/>
          </ac:picMkLst>
        </pc:picChg>
        <pc:picChg chg="add mod ord">
          <ac:chgData name="Thomas Nurse (2004043)" userId="5943d12d-9d3b-415c-a5f8-a6f52a254811" providerId="ADAL" clId="{5A6104DB-5DEA-4F81-AE1E-D056A02CE02F}" dt="2024-01-11T21:52:50.869" v="1235" actId="1076"/>
          <ac:picMkLst>
            <pc:docMk/>
            <pc:sldMk cId="329576868" sldId="264"/>
            <ac:picMk id="8" creationId="{FFBD5733-9407-C6AC-34D4-794481AA9319}"/>
          </ac:picMkLst>
        </pc:picChg>
        <pc:picChg chg="mod">
          <ac:chgData name="Thomas Nurse (2004043)" userId="5943d12d-9d3b-415c-a5f8-a6f52a254811" providerId="ADAL" clId="{5A6104DB-5DEA-4F81-AE1E-D056A02CE02F}" dt="2024-01-11T21:51:20.535" v="1180" actId="1076"/>
          <ac:picMkLst>
            <pc:docMk/>
            <pc:sldMk cId="329576868" sldId="264"/>
            <ac:picMk id="11" creationId="{93FDE800-A74C-8538-038F-AE3E8F6BD724}"/>
          </ac:picMkLst>
        </pc:picChg>
        <pc:picChg chg="mod">
          <ac:chgData name="Thomas Nurse (2004043)" userId="5943d12d-9d3b-415c-a5f8-a6f52a254811" providerId="ADAL" clId="{5A6104DB-5DEA-4F81-AE1E-D056A02CE02F}" dt="2024-01-12T07:55:36.606" v="2159" actId="14826"/>
          <ac:picMkLst>
            <pc:docMk/>
            <pc:sldMk cId="329576868" sldId="264"/>
            <ac:picMk id="12" creationId="{FCDBE86A-53AD-6D53-4E81-E4F7D305F359}"/>
          </ac:picMkLst>
        </pc:picChg>
      </pc:sldChg>
      <pc:sldChg chg="addSp delSp modSp mod modAnim modShow">
        <pc:chgData name="Thomas Nurse (2004043)" userId="5943d12d-9d3b-415c-a5f8-a6f52a254811" providerId="ADAL" clId="{5A6104DB-5DEA-4F81-AE1E-D056A02CE02F}" dt="2024-01-12T07:56:41.597" v="2164" actId="14429"/>
        <pc:sldMkLst>
          <pc:docMk/>
          <pc:sldMk cId="3533491680" sldId="265"/>
        </pc:sldMkLst>
        <pc:spChg chg="mod">
          <ac:chgData name="Thomas Nurse (2004043)" userId="5943d12d-9d3b-415c-a5f8-a6f52a254811" providerId="ADAL" clId="{5A6104DB-5DEA-4F81-AE1E-D056A02CE02F}" dt="2023-12-14T14:52:29.244" v="24"/>
          <ac:spMkLst>
            <pc:docMk/>
            <pc:sldMk cId="3533491680" sldId="265"/>
            <ac:spMk id="4" creationId="{28FEEFF3-435C-8AB6-54C0-B08744CF5BBB}"/>
          </ac:spMkLst>
        </pc:spChg>
        <pc:spChg chg="mod ord topLvl">
          <ac:chgData name="Thomas Nurse (2004043)" userId="5943d12d-9d3b-415c-a5f8-a6f52a254811" providerId="ADAL" clId="{5A6104DB-5DEA-4F81-AE1E-D056A02CE02F}" dt="2024-01-11T22:08:16.333" v="1552" actId="14100"/>
          <ac:spMkLst>
            <pc:docMk/>
            <pc:sldMk cId="3533491680" sldId="265"/>
            <ac:spMk id="5" creationId="{F5851D81-1706-AF6C-C7F1-8FFFBFC16BE1}"/>
          </ac:spMkLst>
        </pc:spChg>
        <pc:spChg chg="mod">
          <ac:chgData name="Thomas Nurse (2004043)" userId="5943d12d-9d3b-415c-a5f8-a6f52a254811" providerId="ADAL" clId="{5A6104DB-5DEA-4F81-AE1E-D056A02CE02F}" dt="2023-12-14T14:52:29.244" v="24"/>
          <ac:spMkLst>
            <pc:docMk/>
            <pc:sldMk cId="3533491680" sldId="265"/>
            <ac:spMk id="6" creationId="{4E26E197-7E82-ADFE-3738-AC11F0928644}"/>
          </ac:spMkLst>
        </pc:spChg>
        <pc:spChg chg="mod ord topLvl">
          <ac:chgData name="Thomas Nurse (2004043)" userId="5943d12d-9d3b-415c-a5f8-a6f52a254811" providerId="ADAL" clId="{5A6104DB-5DEA-4F81-AE1E-D056A02CE02F}" dt="2024-01-11T22:08:03.113" v="1477" actId="14100"/>
          <ac:spMkLst>
            <pc:docMk/>
            <pc:sldMk cId="3533491680" sldId="265"/>
            <ac:spMk id="9" creationId="{170BBCE0-A278-4C92-BCD8-49757F8B93DE}"/>
          </ac:spMkLst>
        </pc:spChg>
        <pc:spChg chg="del mod">
          <ac:chgData name="Thomas Nurse (2004043)" userId="5943d12d-9d3b-415c-a5f8-a6f52a254811" providerId="ADAL" clId="{5A6104DB-5DEA-4F81-AE1E-D056A02CE02F}" dt="2023-12-14T17:50:34.097" v="754" actId="478"/>
          <ac:spMkLst>
            <pc:docMk/>
            <pc:sldMk cId="3533491680" sldId="265"/>
            <ac:spMk id="10" creationId="{239A990F-8F2E-4B3F-BB6A-1B7F260CDDBD}"/>
          </ac:spMkLst>
        </pc:spChg>
        <pc:spChg chg="add mod ord topLvl">
          <ac:chgData name="Thomas Nurse (2004043)" userId="5943d12d-9d3b-415c-a5f8-a6f52a254811" providerId="ADAL" clId="{5A6104DB-5DEA-4F81-AE1E-D056A02CE02F}" dt="2024-01-11T22:07:03.254" v="1348" actId="14100"/>
          <ac:spMkLst>
            <pc:docMk/>
            <pc:sldMk cId="3533491680" sldId="265"/>
            <ac:spMk id="15" creationId="{BDB18549-74D9-82D5-445C-8679FAC86B62}"/>
          </ac:spMkLst>
        </pc:spChg>
        <pc:spChg chg="add mod modVis">
          <ac:chgData name="Thomas Nurse (2004043)" userId="5943d12d-9d3b-415c-a5f8-a6f52a254811" providerId="ADAL" clId="{5A6104DB-5DEA-4F81-AE1E-D056A02CE02F}" dt="2024-01-11T22:08:17.409" v="1553" actId="14429"/>
          <ac:spMkLst>
            <pc:docMk/>
            <pc:sldMk cId="3533491680" sldId="265"/>
            <ac:spMk id="21" creationId="{DE934BCB-ABD3-2CCE-F749-B1BE9B654B23}"/>
          </ac:spMkLst>
        </pc:spChg>
        <pc:spChg chg="add mod ord">
          <ac:chgData name="Thomas Nurse (2004043)" userId="5943d12d-9d3b-415c-a5f8-a6f52a254811" providerId="ADAL" clId="{5A6104DB-5DEA-4F81-AE1E-D056A02CE02F}" dt="2024-01-11T22:07:17.592" v="1351" actId="14100"/>
          <ac:spMkLst>
            <pc:docMk/>
            <pc:sldMk cId="3533491680" sldId="265"/>
            <ac:spMk id="23" creationId="{E9479FF8-D9F5-5ACA-FE7A-439CC39A73C9}"/>
          </ac:spMkLst>
        </pc:spChg>
        <pc:spChg chg="add mod ord">
          <ac:chgData name="Thomas Nurse (2004043)" userId="5943d12d-9d3b-415c-a5f8-a6f52a254811" providerId="ADAL" clId="{5A6104DB-5DEA-4F81-AE1E-D056A02CE02F}" dt="2024-01-11T22:07:49.543" v="1424" actId="14100"/>
          <ac:spMkLst>
            <pc:docMk/>
            <pc:sldMk cId="3533491680" sldId="265"/>
            <ac:spMk id="26" creationId="{9E871D45-A90C-95D1-21BC-BD35D4DAED14}"/>
          </ac:spMkLst>
        </pc:spChg>
        <pc:grpChg chg="add del mod">
          <ac:chgData name="Thomas Nurse (2004043)" userId="5943d12d-9d3b-415c-a5f8-a6f52a254811" providerId="ADAL" clId="{5A6104DB-5DEA-4F81-AE1E-D056A02CE02F}" dt="2024-01-11T21:58:59.268" v="1272" actId="478"/>
          <ac:grpSpMkLst>
            <pc:docMk/>
            <pc:sldMk cId="3533491680" sldId="265"/>
            <ac:grpSpMk id="2" creationId="{91D1C49B-17F0-8A57-1864-AE40B30E73D4}"/>
          </ac:grpSpMkLst>
        </pc:grpChg>
        <pc:grpChg chg="add del mod">
          <ac:chgData name="Thomas Nurse (2004043)" userId="5943d12d-9d3b-415c-a5f8-a6f52a254811" providerId="ADAL" clId="{5A6104DB-5DEA-4F81-AE1E-D056A02CE02F}" dt="2023-12-14T17:59:02.281" v="775" actId="165"/>
          <ac:grpSpMkLst>
            <pc:docMk/>
            <pc:sldMk cId="3533491680" sldId="265"/>
            <ac:grpSpMk id="16" creationId="{FA45C7F1-B1BE-5AAD-E23B-7C22318E0D95}"/>
          </ac:grpSpMkLst>
        </pc:grpChg>
        <pc:picChg chg="add mod ord modVis">
          <ac:chgData name="Thomas Nurse (2004043)" userId="5943d12d-9d3b-415c-a5f8-a6f52a254811" providerId="ADAL" clId="{5A6104DB-5DEA-4F81-AE1E-D056A02CE02F}" dt="2024-01-11T22:11:32.704" v="1561" actId="13244"/>
          <ac:picMkLst>
            <pc:docMk/>
            <pc:sldMk cId="3533491680" sldId="265"/>
            <ac:picMk id="3" creationId="{60E616AB-386D-D2F1-8A35-9895103DA380}"/>
          </ac:picMkLst>
        </pc:picChg>
        <pc:picChg chg="del mod">
          <ac:chgData name="Thomas Nurse (2004043)" userId="5943d12d-9d3b-415c-a5f8-a6f52a254811" providerId="ADAL" clId="{5A6104DB-5DEA-4F81-AE1E-D056A02CE02F}" dt="2023-12-14T17:28:16.181" v="718" actId="478"/>
          <ac:picMkLst>
            <pc:docMk/>
            <pc:sldMk cId="3533491680" sldId="265"/>
            <ac:picMk id="3" creationId="{947630F1-EBEA-22BD-2853-FC9C34527317}"/>
          </ac:picMkLst>
        </pc:picChg>
        <pc:picChg chg="add mod ord topLvl modVis">
          <ac:chgData name="Thomas Nurse (2004043)" userId="5943d12d-9d3b-415c-a5f8-a6f52a254811" providerId="ADAL" clId="{5A6104DB-5DEA-4F81-AE1E-D056A02CE02F}" dt="2024-01-11T22:04:04.858" v="1328" actId="1076"/>
          <ac:picMkLst>
            <pc:docMk/>
            <pc:sldMk cId="3533491680" sldId="265"/>
            <ac:picMk id="8" creationId="{53413B20-8AC6-B87A-6982-F7DAFFF38259}"/>
          </ac:picMkLst>
        </pc:picChg>
        <pc:picChg chg="mod">
          <ac:chgData name="Thomas Nurse (2004043)" userId="5943d12d-9d3b-415c-a5f8-a6f52a254811" providerId="ADAL" clId="{5A6104DB-5DEA-4F81-AE1E-D056A02CE02F}" dt="2024-01-11T21:57:41.175" v="1257" actId="1076"/>
          <ac:picMkLst>
            <pc:docMk/>
            <pc:sldMk cId="3533491680" sldId="265"/>
            <ac:picMk id="11" creationId="{0E4E7B02-BBAC-F6BF-42F5-9091771BAE84}"/>
          </ac:picMkLst>
        </pc:picChg>
        <pc:picChg chg="mod">
          <ac:chgData name="Thomas Nurse (2004043)" userId="5943d12d-9d3b-415c-a5f8-a6f52a254811" providerId="ADAL" clId="{5A6104DB-5DEA-4F81-AE1E-D056A02CE02F}" dt="2024-01-11T21:58:07.733" v="1261" actId="1076"/>
          <ac:picMkLst>
            <pc:docMk/>
            <pc:sldMk cId="3533491680" sldId="265"/>
            <ac:picMk id="13" creationId="{6FAE44AD-E51F-DA72-C87D-584938672E06}"/>
          </ac:picMkLst>
        </pc:picChg>
        <pc:picChg chg="add mod ord">
          <ac:chgData name="Thomas Nurse (2004043)" userId="5943d12d-9d3b-415c-a5f8-a6f52a254811" providerId="ADAL" clId="{5A6104DB-5DEA-4F81-AE1E-D056A02CE02F}" dt="2024-01-11T21:59:26.111" v="1277" actId="1076"/>
          <ac:picMkLst>
            <pc:docMk/>
            <pc:sldMk cId="3533491680" sldId="265"/>
            <ac:picMk id="14" creationId="{E3E6C2E7-9B42-E7CA-ADBE-BD78723706C3}"/>
          </ac:picMkLst>
        </pc:picChg>
        <pc:picChg chg="mod">
          <ac:chgData name="Thomas Nurse (2004043)" userId="5943d12d-9d3b-415c-a5f8-a6f52a254811" providerId="ADAL" clId="{5A6104DB-5DEA-4F81-AE1E-D056A02CE02F}" dt="2024-01-11T21:59:06.079" v="1273" actId="1076"/>
          <ac:picMkLst>
            <pc:docMk/>
            <pc:sldMk cId="3533491680" sldId="265"/>
            <ac:picMk id="17" creationId="{A6B75B4D-101A-C312-61B4-7F36BE9A59C2}"/>
          </ac:picMkLst>
        </pc:picChg>
        <pc:picChg chg="mod">
          <ac:chgData name="Thomas Nurse (2004043)" userId="5943d12d-9d3b-415c-a5f8-a6f52a254811" providerId="ADAL" clId="{5A6104DB-5DEA-4F81-AE1E-D056A02CE02F}" dt="2024-01-12T07:55:56.540" v="2161" actId="14826"/>
          <ac:picMkLst>
            <pc:docMk/>
            <pc:sldMk cId="3533491680" sldId="265"/>
            <ac:picMk id="19" creationId="{0C523027-AB97-D4C8-15FA-78C5DB588B13}"/>
          </ac:picMkLst>
        </pc:picChg>
        <pc:picChg chg="add mod ord modVis">
          <ac:chgData name="Thomas Nurse (2004043)" userId="5943d12d-9d3b-415c-a5f8-a6f52a254811" providerId="ADAL" clId="{5A6104DB-5DEA-4F81-AE1E-D056A02CE02F}" dt="2024-01-12T07:56:41.597" v="2164" actId="14429"/>
          <ac:picMkLst>
            <pc:docMk/>
            <pc:sldMk cId="3533491680" sldId="265"/>
            <ac:picMk id="20" creationId="{6B620D50-EB88-E145-B57F-DC9F1BD73DAE}"/>
          </ac:picMkLst>
        </pc:picChg>
        <pc:picChg chg="add mod ord modVis">
          <ac:chgData name="Thomas Nurse (2004043)" userId="5943d12d-9d3b-415c-a5f8-a6f52a254811" providerId="ADAL" clId="{5A6104DB-5DEA-4F81-AE1E-D056A02CE02F}" dt="2024-01-11T22:04:29.683" v="1332" actId="1076"/>
          <ac:picMkLst>
            <pc:docMk/>
            <pc:sldMk cId="3533491680" sldId="265"/>
            <ac:picMk id="22" creationId="{65537769-D443-0175-FB05-E6B87B4B6DE4}"/>
          </ac:picMkLst>
        </pc:picChg>
        <pc:picChg chg="add mod ord modVis">
          <ac:chgData name="Thomas Nurse (2004043)" userId="5943d12d-9d3b-415c-a5f8-a6f52a254811" providerId="ADAL" clId="{5A6104DB-5DEA-4F81-AE1E-D056A02CE02F}" dt="2024-01-11T22:07:28.294" v="1354" actId="1076"/>
          <ac:picMkLst>
            <pc:docMk/>
            <pc:sldMk cId="3533491680" sldId="265"/>
            <ac:picMk id="25" creationId="{80CEC7F3-BF40-AB46-728E-45605EF059EF}"/>
          </ac:picMkLst>
        </pc:picChg>
        <pc:picChg chg="add mod ord">
          <ac:chgData name="Thomas Nurse (2004043)" userId="5943d12d-9d3b-415c-a5f8-a6f52a254811" providerId="ADAL" clId="{5A6104DB-5DEA-4F81-AE1E-D056A02CE02F}" dt="2024-01-11T22:04:52.999" v="1335" actId="1076"/>
          <ac:picMkLst>
            <pc:docMk/>
            <pc:sldMk cId="3533491680" sldId="265"/>
            <ac:picMk id="28" creationId="{54F1207C-A926-3240-69CB-DBA48D0AD61D}"/>
          </ac:picMkLst>
        </pc:picChg>
      </pc:sldChg>
      <pc:sldChg chg="addSp delSp modSp mod delAnim modAnim modShow">
        <pc:chgData name="Thomas Nurse (2004043)" userId="5943d12d-9d3b-415c-a5f8-a6f52a254811" providerId="ADAL" clId="{5A6104DB-5DEA-4F81-AE1E-D056A02CE02F}" dt="2024-01-12T09:05:15.475" v="2245" actId="478"/>
        <pc:sldMkLst>
          <pc:docMk/>
          <pc:sldMk cId="30135976" sldId="266"/>
        </pc:sldMkLst>
        <pc:spChg chg="add del mod ord">
          <ac:chgData name="Thomas Nurse (2004043)" userId="5943d12d-9d3b-415c-a5f8-a6f52a254811" providerId="ADAL" clId="{5A6104DB-5DEA-4F81-AE1E-D056A02CE02F}" dt="2024-01-12T09:05:15.475" v="2245" actId="478"/>
          <ac:spMkLst>
            <pc:docMk/>
            <pc:sldMk cId="30135976" sldId="266"/>
            <ac:spMk id="2" creationId="{B0333096-77CD-858E-238E-898DE4835DEE}"/>
          </ac:spMkLst>
        </pc:spChg>
        <pc:spChg chg="mod">
          <ac:chgData name="Thomas Nurse (2004043)" userId="5943d12d-9d3b-415c-a5f8-a6f52a254811" providerId="ADAL" clId="{5A6104DB-5DEA-4F81-AE1E-D056A02CE02F}" dt="2024-01-11T22:24:52.366" v="1733" actId="14100"/>
          <ac:spMkLst>
            <pc:docMk/>
            <pc:sldMk cId="30135976" sldId="266"/>
            <ac:spMk id="4" creationId="{74DE67BF-54CF-4831-8EB4-62223F1D4391}"/>
          </ac:spMkLst>
        </pc:spChg>
        <pc:spChg chg="mod">
          <ac:chgData name="Thomas Nurse (2004043)" userId="5943d12d-9d3b-415c-a5f8-a6f52a254811" providerId="ADAL" clId="{5A6104DB-5DEA-4F81-AE1E-D056A02CE02F}" dt="2024-01-11T22:24:22.825" v="1643" actId="14100"/>
          <ac:spMkLst>
            <pc:docMk/>
            <pc:sldMk cId="30135976" sldId="266"/>
            <ac:spMk id="5" creationId="{41724689-CF92-2B2F-38B0-EDD7CA8506F4}"/>
          </ac:spMkLst>
        </pc:spChg>
        <pc:spChg chg="mod">
          <ac:chgData name="Thomas Nurse (2004043)" userId="5943d12d-9d3b-415c-a5f8-a6f52a254811" providerId="ADAL" clId="{5A6104DB-5DEA-4F81-AE1E-D056A02CE02F}" dt="2023-12-14T14:52:31.122" v="25"/>
          <ac:spMkLst>
            <pc:docMk/>
            <pc:sldMk cId="30135976" sldId="266"/>
            <ac:spMk id="6" creationId="{5981CA38-9EEB-CBFF-6BAC-D65B7A32108F}"/>
          </ac:spMkLst>
        </pc:spChg>
        <pc:spChg chg="mod">
          <ac:chgData name="Thomas Nurse (2004043)" userId="5943d12d-9d3b-415c-a5f8-a6f52a254811" providerId="ADAL" clId="{5A6104DB-5DEA-4F81-AE1E-D056A02CE02F}" dt="2023-12-14T14:52:31.122" v="25"/>
          <ac:spMkLst>
            <pc:docMk/>
            <pc:sldMk cId="30135976" sldId="266"/>
            <ac:spMk id="7" creationId="{88565AB5-A26C-DC04-C1F8-AF8BB1AE451D}"/>
          </ac:spMkLst>
        </pc:spChg>
        <pc:spChg chg="add del mod ord">
          <ac:chgData name="Thomas Nurse (2004043)" userId="5943d12d-9d3b-415c-a5f8-a6f52a254811" providerId="ADAL" clId="{5A6104DB-5DEA-4F81-AE1E-D056A02CE02F}" dt="2024-01-12T09:05:15.475" v="2245" actId="478"/>
          <ac:spMkLst>
            <pc:docMk/>
            <pc:sldMk cId="30135976" sldId="266"/>
            <ac:spMk id="7" creationId="{BBF6E3CC-822F-E784-3BD0-C1ED3B1CD776}"/>
          </ac:spMkLst>
        </pc:spChg>
        <pc:spChg chg="add del mod ord">
          <ac:chgData name="Thomas Nurse (2004043)" userId="5943d12d-9d3b-415c-a5f8-a6f52a254811" providerId="ADAL" clId="{5A6104DB-5DEA-4F81-AE1E-D056A02CE02F}" dt="2024-01-12T09:05:15.475" v="2245" actId="478"/>
          <ac:spMkLst>
            <pc:docMk/>
            <pc:sldMk cId="30135976" sldId="266"/>
            <ac:spMk id="10" creationId="{6F9084A2-B60C-8DE8-EF26-D76DBFE71378}"/>
          </ac:spMkLst>
        </pc:spChg>
        <pc:spChg chg="add mod">
          <ac:chgData name="Thomas Nurse (2004043)" userId="5943d12d-9d3b-415c-a5f8-a6f52a254811" providerId="ADAL" clId="{5A6104DB-5DEA-4F81-AE1E-D056A02CE02F}" dt="2024-01-11T22:27:33.664" v="1749" actId="14100"/>
          <ac:spMkLst>
            <pc:docMk/>
            <pc:sldMk cId="30135976" sldId="266"/>
            <ac:spMk id="20" creationId="{BBCF920D-8094-7DE7-093D-25650D683E18}"/>
          </ac:spMkLst>
        </pc:spChg>
        <pc:spChg chg="mod">
          <ac:chgData name="Thomas Nurse (2004043)" userId="5943d12d-9d3b-415c-a5f8-a6f52a254811" providerId="ADAL" clId="{5A6104DB-5DEA-4F81-AE1E-D056A02CE02F}" dt="2024-01-11T22:24:39.141" v="1693" actId="1035"/>
          <ac:spMkLst>
            <pc:docMk/>
            <pc:sldMk cId="30135976" sldId="266"/>
            <ac:spMk id="22" creationId="{F873BF7B-3CCF-A7B7-5AEE-AE69BBFB13BE}"/>
          </ac:spMkLst>
        </pc:spChg>
        <pc:spChg chg="add mod">
          <ac:chgData name="Thomas Nurse (2004043)" userId="5943d12d-9d3b-415c-a5f8-a6f52a254811" providerId="ADAL" clId="{5A6104DB-5DEA-4F81-AE1E-D056A02CE02F}" dt="2024-01-11T22:27:41.002" v="1751" actId="14100"/>
          <ac:spMkLst>
            <pc:docMk/>
            <pc:sldMk cId="30135976" sldId="266"/>
            <ac:spMk id="23" creationId="{4D831E22-B34A-3F17-DF63-0CB1259461D5}"/>
          </ac:spMkLst>
        </pc:spChg>
        <pc:grpChg chg="add del mod">
          <ac:chgData name="Thomas Nurse (2004043)" userId="5943d12d-9d3b-415c-a5f8-a6f52a254811" providerId="ADAL" clId="{5A6104DB-5DEA-4F81-AE1E-D056A02CE02F}" dt="2024-01-11T22:23:22.602" v="1607" actId="478"/>
          <ac:grpSpMkLst>
            <pc:docMk/>
            <pc:sldMk cId="30135976" sldId="266"/>
            <ac:grpSpMk id="2" creationId="{E67E6C4C-5859-2152-EF2F-8E513BD1BFF2}"/>
          </ac:grpSpMkLst>
        </pc:grpChg>
        <pc:picChg chg="mod ord">
          <ac:chgData name="Thomas Nurse (2004043)" userId="5943d12d-9d3b-415c-a5f8-a6f52a254811" providerId="ADAL" clId="{5A6104DB-5DEA-4F81-AE1E-D056A02CE02F}" dt="2024-01-11T22:28:44.211" v="1752" actId="13244"/>
          <ac:picMkLst>
            <pc:docMk/>
            <pc:sldMk cId="30135976" sldId="266"/>
            <ac:picMk id="3" creationId="{E0C66715-428F-7C9C-724A-AA9E08A8C41C}"/>
          </ac:picMkLst>
        </pc:picChg>
        <pc:picChg chg="add del mod ord modVis">
          <ac:chgData name="Thomas Nurse (2004043)" userId="5943d12d-9d3b-415c-a5f8-a6f52a254811" providerId="ADAL" clId="{5A6104DB-5DEA-4F81-AE1E-D056A02CE02F}" dt="2024-01-12T09:05:15.475" v="2245" actId="478"/>
          <ac:picMkLst>
            <pc:docMk/>
            <pc:sldMk cId="30135976" sldId="266"/>
            <ac:picMk id="6" creationId="{F7A1DCD0-3CA5-B32B-944E-303E5246112F}"/>
          </ac:picMkLst>
        </pc:picChg>
        <pc:picChg chg="add mod ord">
          <ac:chgData name="Thomas Nurse (2004043)" userId="5943d12d-9d3b-415c-a5f8-a6f52a254811" providerId="ADAL" clId="{5A6104DB-5DEA-4F81-AE1E-D056A02CE02F}" dt="2024-01-11T22:25:27.853" v="1735" actId="13244"/>
          <ac:picMkLst>
            <pc:docMk/>
            <pc:sldMk cId="30135976" sldId="266"/>
            <ac:picMk id="8" creationId="{6C67BD17-BC19-0E24-EB0D-C4C3C7B0EEFC}"/>
          </ac:picMkLst>
        </pc:picChg>
        <pc:picChg chg="add mod modVis">
          <ac:chgData name="Thomas Nurse (2004043)" userId="5943d12d-9d3b-415c-a5f8-a6f52a254811" providerId="ADAL" clId="{5A6104DB-5DEA-4F81-AE1E-D056A02CE02F}" dt="2024-01-11T22:23:47.161" v="1610" actId="1076"/>
          <ac:picMkLst>
            <pc:docMk/>
            <pc:sldMk cId="30135976" sldId="266"/>
            <ac:picMk id="9" creationId="{A911CBE9-10EB-C4E2-72B8-7A5DDC3B25B2}"/>
          </ac:picMkLst>
        </pc:picChg>
        <pc:picChg chg="mod">
          <ac:chgData name="Thomas Nurse (2004043)" userId="5943d12d-9d3b-415c-a5f8-a6f52a254811" providerId="ADAL" clId="{5A6104DB-5DEA-4F81-AE1E-D056A02CE02F}" dt="2024-01-11T22:19:46.029" v="1588" actId="1076"/>
          <ac:picMkLst>
            <pc:docMk/>
            <pc:sldMk cId="30135976" sldId="266"/>
            <ac:picMk id="11" creationId="{0E4E7B02-BBAC-F6BF-42F5-9091771BAE84}"/>
          </ac:picMkLst>
        </pc:picChg>
        <pc:picChg chg="add del mod">
          <ac:chgData name="Thomas Nurse (2004043)" userId="5943d12d-9d3b-415c-a5f8-a6f52a254811" providerId="ADAL" clId="{5A6104DB-5DEA-4F81-AE1E-D056A02CE02F}" dt="2023-12-14T16:38:17.529" v="634" actId="478"/>
          <ac:picMkLst>
            <pc:docMk/>
            <pc:sldMk cId="30135976" sldId="266"/>
            <ac:picMk id="12" creationId="{37C48C83-0A55-0C6F-5DA6-6DD45E4038C7}"/>
          </ac:picMkLst>
        </pc:picChg>
        <pc:picChg chg="mod">
          <ac:chgData name="Thomas Nurse (2004043)" userId="5943d12d-9d3b-415c-a5f8-a6f52a254811" providerId="ADAL" clId="{5A6104DB-5DEA-4F81-AE1E-D056A02CE02F}" dt="2024-01-11T22:20:02.240" v="1591" actId="1076"/>
          <ac:picMkLst>
            <pc:docMk/>
            <pc:sldMk cId="30135976" sldId="266"/>
            <ac:picMk id="13" creationId="{6FAE44AD-E51F-DA72-C87D-584938672E06}"/>
          </ac:picMkLst>
        </pc:picChg>
        <pc:picChg chg="add mod">
          <ac:chgData name="Thomas Nurse (2004043)" userId="5943d12d-9d3b-415c-a5f8-a6f52a254811" providerId="ADAL" clId="{5A6104DB-5DEA-4F81-AE1E-D056A02CE02F}" dt="2024-01-11T22:23:58.915" v="1613" actId="1076"/>
          <ac:picMkLst>
            <pc:docMk/>
            <pc:sldMk cId="30135976" sldId="266"/>
            <ac:picMk id="15" creationId="{44FBE88A-67B2-DDE5-7B41-9E488C076DEB}"/>
          </ac:picMkLst>
        </pc:picChg>
        <pc:picChg chg="del mod">
          <ac:chgData name="Thomas Nurse (2004043)" userId="5943d12d-9d3b-415c-a5f8-a6f52a254811" providerId="ADAL" clId="{5A6104DB-5DEA-4F81-AE1E-D056A02CE02F}" dt="2023-12-14T17:00:35.006" v="701" actId="478"/>
          <ac:picMkLst>
            <pc:docMk/>
            <pc:sldMk cId="30135976" sldId="266"/>
            <ac:picMk id="17" creationId="{A6B75B4D-101A-C312-61B4-7F36BE9A59C2}"/>
          </ac:picMkLst>
        </pc:picChg>
        <pc:picChg chg="add mod">
          <ac:chgData name="Thomas Nurse (2004043)" userId="5943d12d-9d3b-415c-a5f8-a6f52a254811" providerId="ADAL" clId="{5A6104DB-5DEA-4F81-AE1E-D056A02CE02F}" dt="2024-01-11T22:27:24.822" v="1739" actId="1076"/>
          <ac:picMkLst>
            <pc:docMk/>
            <pc:sldMk cId="30135976" sldId="266"/>
            <ac:picMk id="18" creationId="{3E2B667A-8C07-70C2-230C-9C657B8804D3}"/>
          </ac:picMkLst>
        </pc:picChg>
        <pc:picChg chg="mod">
          <ac:chgData name="Thomas Nurse (2004043)" userId="5943d12d-9d3b-415c-a5f8-a6f52a254811" providerId="ADAL" clId="{5A6104DB-5DEA-4F81-AE1E-D056A02CE02F}" dt="2024-01-12T07:56:12.140" v="2163" actId="14826"/>
          <ac:picMkLst>
            <pc:docMk/>
            <pc:sldMk cId="30135976" sldId="266"/>
            <ac:picMk id="19" creationId="{0C523027-AB97-D4C8-15FA-78C5DB588B13}"/>
          </ac:picMkLst>
        </pc:picChg>
        <pc:picChg chg="mod">
          <ac:chgData name="Thomas Nurse (2004043)" userId="5943d12d-9d3b-415c-a5f8-a6f52a254811" providerId="ADAL" clId="{5A6104DB-5DEA-4F81-AE1E-D056A02CE02F}" dt="2024-01-11T22:21:26.465" v="1600" actId="1076"/>
          <ac:picMkLst>
            <pc:docMk/>
            <pc:sldMk cId="30135976" sldId="266"/>
            <ac:picMk id="21" creationId="{07AF5D70-7B78-1A91-239B-56EDFD482980}"/>
          </ac:picMkLst>
        </pc:picChg>
        <pc:picChg chg="add mod ord">
          <ac:chgData name="Thomas Nurse (2004043)" userId="5943d12d-9d3b-415c-a5f8-a6f52a254811" providerId="ADAL" clId="{5A6104DB-5DEA-4F81-AE1E-D056A02CE02F}" dt="2024-01-11T22:20:47.698" v="1594" actId="1076"/>
          <ac:picMkLst>
            <pc:docMk/>
            <pc:sldMk cId="30135976" sldId="266"/>
            <ac:picMk id="25" creationId="{33FFEBEA-9491-8DAC-946E-74F0CD22DCE6}"/>
          </ac:picMkLst>
        </pc:picChg>
      </pc:sldChg>
      <pc:sldChg chg="addSp delSp modSp add mod ord modTransition delAnim modAnim">
        <pc:chgData name="Thomas Nurse (2004043)" userId="5943d12d-9d3b-415c-a5f8-a6f52a254811" providerId="ADAL" clId="{5A6104DB-5DEA-4F81-AE1E-D056A02CE02F}" dt="2024-01-12T08:47:52.459" v="2228" actId="21"/>
        <pc:sldMkLst>
          <pc:docMk/>
          <pc:sldMk cId="743166561" sldId="267"/>
        </pc:sldMkLst>
        <pc:spChg chg="del">
          <ac:chgData name="Thomas Nurse (2004043)" userId="5943d12d-9d3b-415c-a5f8-a6f52a254811" providerId="ADAL" clId="{5A6104DB-5DEA-4F81-AE1E-D056A02CE02F}" dt="2023-12-14T16:51:17.332" v="675" actId="478"/>
          <ac:spMkLst>
            <pc:docMk/>
            <pc:sldMk cId="743166561" sldId="267"/>
            <ac:spMk id="4" creationId="{74DE67BF-54CF-4831-8EB4-62223F1D4391}"/>
          </ac:spMkLst>
        </pc:spChg>
        <pc:spChg chg="del">
          <ac:chgData name="Thomas Nurse (2004043)" userId="5943d12d-9d3b-415c-a5f8-a6f52a254811" providerId="ADAL" clId="{5A6104DB-5DEA-4F81-AE1E-D056A02CE02F}" dt="2023-12-14T16:51:18.765" v="677" actId="478"/>
          <ac:spMkLst>
            <pc:docMk/>
            <pc:sldMk cId="743166561" sldId="267"/>
            <ac:spMk id="5" creationId="{41724689-CF92-2B2F-38B0-EDD7CA8506F4}"/>
          </ac:spMkLst>
        </pc:spChg>
        <pc:spChg chg="add del mod">
          <ac:chgData name="Thomas Nurse (2004043)" userId="5943d12d-9d3b-415c-a5f8-a6f52a254811" providerId="ADAL" clId="{5A6104DB-5DEA-4F81-AE1E-D056A02CE02F}" dt="2024-01-12T08:47:52.459" v="2228" actId="21"/>
          <ac:spMkLst>
            <pc:docMk/>
            <pc:sldMk cId="743166561" sldId="267"/>
            <ac:spMk id="7" creationId="{BBF6E3CC-822F-E784-3BD0-C1ED3B1CD776}"/>
          </ac:spMkLst>
        </pc:spChg>
        <pc:spChg chg="add del mod">
          <ac:chgData name="Thomas Nurse (2004043)" userId="5943d12d-9d3b-415c-a5f8-a6f52a254811" providerId="ADAL" clId="{5A6104DB-5DEA-4F81-AE1E-D056A02CE02F}" dt="2024-01-12T08:47:52.459" v="2228" actId="21"/>
          <ac:spMkLst>
            <pc:docMk/>
            <pc:sldMk cId="743166561" sldId="267"/>
            <ac:spMk id="8" creationId="{B0333096-77CD-858E-238E-898DE4835DEE}"/>
          </ac:spMkLst>
        </pc:spChg>
        <pc:spChg chg="add del mod">
          <ac:chgData name="Thomas Nurse (2004043)" userId="5943d12d-9d3b-415c-a5f8-a6f52a254811" providerId="ADAL" clId="{5A6104DB-5DEA-4F81-AE1E-D056A02CE02F}" dt="2024-01-12T08:47:52.459" v="2228" actId="21"/>
          <ac:spMkLst>
            <pc:docMk/>
            <pc:sldMk cId="743166561" sldId="267"/>
            <ac:spMk id="9" creationId="{6F9084A2-B60C-8DE8-EF26-D76DBFE71378}"/>
          </ac:spMkLst>
        </pc:spChg>
        <pc:spChg chg="del">
          <ac:chgData name="Thomas Nurse (2004043)" userId="5943d12d-9d3b-415c-a5f8-a6f52a254811" providerId="ADAL" clId="{5A6104DB-5DEA-4F81-AE1E-D056A02CE02F}" dt="2023-12-14T16:50:54.627" v="670" actId="478"/>
          <ac:spMkLst>
            <pc:docMk/>
            <pc:sldMk cId="743166561" sldId="267"/>
            <ac:spMk id="20" creationId="{BBCF920D-8094-7DE7-093D-25650D683E18}"/>
          </ac:spMkLst>
        </pc:spChg>
        <pc:spChg chg="del">
          <ac:chgData name="Thomas Nurse (2004043)" userId="5943d12d-9d3b-415c-a5f8-a6f52a254811" providerId="ADAL" clId="{5A6104DB-5DEA-4F81-AE1E-D056A02CE02F}" dt="2023-12-14T16:51:17.950" v="676" actId="478"/>
          <ac:spMkLst>
            <pc:docMk/>
            <pc:sldMk cId="743166561" sldId="267"/>
            <ac:spMk id="22" creationId="{F873BF7B-3CCF-A7B7-5AEE-AE69BBFB13BE}"/>
          </ac:spMkLst>
        </pc:spChg>
        <pc:grpChg chg="del">
          <ac:chgData name="Thomas Nurse (2004043)" userId="5943d12d-9d3b-415c-a5f8-a6f52a254811" providerId="ADAL" clId="{5A6104DB-5DEA-4F81-AE1E-D056A02CE02F}" dt="2024-01-11T22:14:00.695" v="1565" actId="478"/>
          <ac:grpSpMkLst>
            <pc:docMk/>
            <pc:sldMk cId="743166561" sldId="267"/>
            <ac:grpSpMk id="2" creationId="{E67E6C4C-5859-2152-EF2F-8E513BD1BFF2}"/>
          </ac:grpSpMkLst>
        </pc:grpChg>
        <pc:picChg chg="mod">
          <ac:chgData name="Thomas Nurse (2004043)" userId="5943d12d-9d3b-415c-a5f8-a6f52a254811" providerId="ADAL" clId="{5A6104DB-5DEA-4F81-AE1E-D056A02CE02F}" dt="2024-01-11T22:15:58.239" v="1585" actId="1076"/>
          <ac:picMkLst>
            <pc:docMk/>
            <pc:sldMk cId="743166561" sldId="267"/>
            <ac:picMk id="3" creationId="{E0C66715-428F-7C9C-724A-AA9E08A8C41C}"/>
          </ac:picMkLst>
        </pc:picChg>
        <pc:picChg chg="add mod">
          <ac:chgData name="Thomas Nurse (2004043)" userId="5943d12d-9d3b-415c-a5f8-a6f52a254811" providerId="ADAL" clId="{5A6104DB-5DEA-4F81-AE1E-D056A02CE02F}" dt="2024-01-11T22:14:09.386" v="1567" actId="1076"/>
          <ac:picMkLst>
            <pc:docMk/>
            <pc:sldMk cId="743166561" sldId="267"/>
            <ac:picMk id="4" creationId="{BC167786-B719-A88D-4F07-DF7C2B836744}"/>
          </ac:picMkLst>
        </pc:picChg>
        <pc:picChg chg="add del mod">
          <ac:chgData name="Thomas Nurse (2004043)" userId="5943d12d-9d3b-415c-a5f8-a6f52a254811" providerId="ADAL" clId="{5A6104DB-5DEA-4F81-AE1E-D056A02CE02F}" dt="2024-01-12T08:43:35.210" v="2207" actId="478"/>
          <ac:picMkLst>
            <pc:docMk/>
            <pc:sldMk cId="743166561" sldId="267"/>
            <ac:picMk id="5" creationId="{C1E0453A-141B-1E94-DDDB-2951871D5DE9}"/>
          </ac:picMkLst>
        </pc:picChg>
        <pc:picChg chg="add del mod">
          <ac:chgData name="Thomas Nurse (2004043)" userId="5943d12d-9d3b-415c-a5f8-a6f52a254811" providerId="ADAL" clId="{5A6104DB-5DEA-4F81-AE1E-D056A02CE02F}" dt="2024-01-12T08:47:52.459" v="2228" actId="21"/>
          <ac:picMkLst>
            <pc:docMk/>
            <pc:sldMk cId="743166561" sldId="267"/>
            <ac:picMk id="6" creationId="{F7A1DCD0-3CA5-B32B-944E-303E5246112F}"/>
          </ac:picMkLst>
        </pc:picChg>
        <pc:picChg chg="del">
          <ac:chgData name="Thomas Nurse (2004043)" userId="5943d12d-9d3b-415c-a5f8-a6f52a254811" providerId="ADAL" clId="{5A6104DB-5DEA-4F81-AE1E-D056A02CE02F}" dt="2023-12-14T16:50:59.006" v="673" actId="478"/>
          <ac:picMkLst>
            <pc:docMk/>
            <pc:sldMk cId="743166561" sldId="267"/>
            <ac:picMk id="9" creationId="{A911CBE9-10EB-C4E2-72B8-7A5DDC3B25B2}"/>
          </ac:picMkLst>
        </pc:picChg>
        <pc:picChg chg="add mod ord">
          <ac:chgData name="Thomas Nurse (2004043)" userId="5943d12d-9d3b-415c-a5f8-a6f52a254811" providerId="ADAL" clId="{5A6104DB-5DEA-4F81-AE1E-D056A02CE02F}" dt="2024-01-11T22:15:29.038" v="1579" actId="1076"/>
          <ac:picMkLst>
            <pc:docMk/>
            <pc:sldMk cId="743166561" sldId="267"/>
            <ac:picMk id="10" creationId="{255EF7ED-DF92-2C22-C093-E8B2DF300318}"/>
          </ac:picMkLst>
        </pc:picChg>
        <pc:picChg chg="mod">
          <ac:chgData name="Thomas Nurse (2004043)" userId="5943d12d-9d3b-415c-a5f8-a6f52a254811" providerId="ADAL" clId="{5A6104DB-5DEA-4F81-AE1E-D056A02CE02F}" dt="2024-01-11T22:13:52.317" v="1564" actId="1076"/>
          <ac:picMkLst>
            <pc:docMk/>
            <pc:sldMk cId="743166561" sldId="267"/>
            <ac:picMk id="11" creationId="{0E4E7B02-BBAC-F6BF-42F5-9091771BAE84}"/>
          </ac:picMkLst>
        </pc:picChg>
        <pc:picChg chg="mod">
          <ac:chgData name="Thomas Nurse (2004043)" userId="5943d12d-9d3b-415c-a5f8-a6f52a254811" providerId="ADAL" clId="{5A6104DB-5DEA-4F81-AE1E-D056A02CE02F}" dt="2024-01-11T22:15:00.801" v="1573" actId="1076"/>
          <ac:picMkLst>
            <pc:docMk/>
            <pc:sldMk cId="743166561" sldId="267"/>
            <ac:picMk id="13" creationId="{6FAE44AD-E51F-DA72-C87D-584938672E06}"/>
          </ac:picMkLst>
        </pc:picChg>
        <pc:picChg chg="del">
          <ac:chgData name="Thomas Nurse (2004043)" userId="5943d12d-9d3b-415c-a5f8-a6f52a254811" providerId="ADAL" clId="{5A6104DB-5DEA-4F81-AE1E-D056A02CE02F}" dt="2023-12-14T16:50:57.784" v="672" actId="478"/>
          <ac:picMkLst>
            <pc:docMk/>
            <pc:sldMk cId="743166561" sldId="267"/>
            <ac:picMk id="15" creationId="{44FBE88A-67B2-DDE5-7B41-9E488C076DEB}"/>
          </ac:picMkLst>
        </pc:picChg>
        <pc:picChg chg="del">
          <ac:chgData name="Thomas Nurse (2004043)" userId="5943d12d-9d3b-415c-a5f8-a6f52a254811" providerId="ADAL" clId="{5A6104DB-5DEA-4F81-AE1E-D056A02CE02F}" dt="2023-12-14T17:00:13.593" v="695" actId="478"/>
          <ac:picMkLst>
            <pc:docMk/>
            <pc:sldMk cId="743166561" sldId="267"/>
            <ac:picMk id="17" creationId="{A6B75B4D-101A-C312-61B4-7F36BE9A59C2}"/>
          </ac:picMkLst>
        </pc:picChg>
        <pc:picChg chg="del">
          <ac:chgData name="Thomas Nurse (2004043)" userId="5943d12d-9d3b-415c-a5f8-a6f52a254811" providerId="ADAL" clId="{5A6104DB-5DEA-4F81-AE1E-D056A02CE02F}" dt="2023-12-14T16:50:55.882" v="671" actId="478"/>
          <ac:picMkLst>
            <pc:docMk/>
            <pc:sldMk cId="743166561" sldId="267"/>
            <ac:picMk id="18" creationId="{3E2B667A-8C07-70C2-230C-9C657B8804D3}"/>
          </ac:picMkLst>
        </pc:picChg>
        <pc:picChg chg="mod">
          <ac:chgData name="Thomas Nurse (2004043)" userId="5943d12d-9d3b-415c-a5f8-a6f52a254811" providerId="ADAL" clId="{5A6104DB-5DEA-4F81-AE1E-D056A02CE02F}" dt="2024-01-12T07:56:04.413" v="2162" actId="14826"/>
          <ac:picMkLst>
            <pc:docMk/>
            <pc:sldMk cId="743166561" sldId="267"/>
            <ac:picMk id="19" creationId="{0C523027-AB97-D4C8-15FA-78C5DB588B13}"/>
          </ac:picMkLst>
        </pc:picChg>
        <pc:picChg chg="mod">
          <ac:chgData name="Thomas Nurse (2004043)" userId="5943d12d-9d3b-415c-a5f8-a6f52a254811" providerId="ADAL" clId="{5A6104DB-5DEA-4F81-AE1E-D056A02CE02F}" dt="2024-01-11T22:15:44.465" v="1582" actId="1076"/>
          <ac:picMkLst>
            <pc:docMk/>
            <pc:sldMk cId="743166561" sldId="267"/>
            <ac:picMk id="21" creationId="{07AF5D70-7B78-1A91-239B-56EDFD482980}"/>
          </ac:picMkLst>
        </pc:picChg>
      </pc:sldChg>
      <pc:sldChg chg="addSp delSp modSp add mod ord modTransition delAnim modAnim">
        <pc:chgData name="Thomas Nurse (2004043)" userId="5943d12d-9d3b-415c-a5f8-a6f52a254811" providerId="ADAL" clId="{5A6104DB-5DEA-4F81-AE1E-D056A02CE02F}" dt="2024-01-12T07:55:44.520" v="2160" actId="14826"/>
        <pc:sldMkLst>
          <pc:docMk/>
          <pc:sldMk cId="4265269331" sldId="268"/>
        </pc:sldMkLst>
        <pc:spChg chg="del">
          <ac:chgData name="Thomas Nurse (2004043)" userId="5943d12d-9d3b-415c-a5f8-a6f52a254811" providerId="ADAL" clId="{5A6104DB-5DEA-4F81-AE1E-D056A02CE02F}" dt="2023-12-14T17:32:09.976" v="737" actId="478"/>
          <ac:spMkLst>
            <pc:docMk/>
            <pc:sldMk cId="4265269331" sldId="268"/>
            <ac:spMk id="5" creationId="{F5851D81-1706-AF6C-C7F1-8FFFBFC16BE1}"/>
          </ac:spMkLst>
        </pc:spChg>
        <pc:spChg chg="del">
          <ac:chgData name="Thomas Nurse (2004043)" userId="5943d12d-9d3b-415c-a5f8-a6f52a254811" providerId="ADAL" clId="{5A6104DB-5DEA-4F81-AE1E-D056A02CE02F}" dt="2023-12-14T17:32:12.342" v="739" actId="478"/>
          <ac:spMkLst>
            <pc:docMk/>
            <pc:sldMk cId="4265269331" sldId="268"/>
            <ac:spMk id="9" creationId="{170BBCE0-A278-4C92-BCD8-49757F8B93DE}"/>
          </ac:spMkLst>
        </pc:spChg>
        <pc:spChg chg="del">
          <ac:chgData name="Thomas Nurse (2004043)" userId="5943d12d-9d3b-415c-a5f8-a6f52a254811" providerId="ADAL" clId="{5A6104DB-5DEA-4F81-AE1E-D056A02CE02F}" dt="2023-12-14T17:32:10.895" v="738" actId="478"/>
          <ac:spMkLst>
            <pc:docMk/>
            <pc:sldMk cId="4265269331" sldId="268"/>
            <ac:spMk id="10" creationId="{239A990F-8F2E-4B3F-BB6A-1B7F260CDDBD}"/>
          </ac:spMkLst>
        </pc:spChg>
        <pc:grpChg chg="del">
          <ac:chgData name="Thomas Nurse (2004043)" userId="5943d12d-9d3b-415c-a5f8-a6f52a254811" providerId="ADAL" clId="{5A6104DB-5DEA-4F81-AE1E-D056A02CE02F}" dt="2024-01-11T21:54:43.923" v="1236" actId="478"/>
          <ac:grpSpMkLst>
            <pc:docMk/>
            <pc:sldMk cId="4265269331" sldId="268"/>
            <ac:grpSpMk id="2" creationId="{91D1C49B-17F0-8A57-1864-AE40B30E73D4}"/>
          </ac:grpSpMkLst>
        </pc:grpChg>
        <pc:picChg chg="add mod">
          <ac:chgData name="Thomas Nurse (2004043)" userId="5943d12d-9d3b-415c-a5f8-a6f52a254811" providerId="ADAL" clId="{5A6104DB-5DEA-4F81-AE1E-D056A02CE02F}" dt="2024-01-11T21:54:44.634" v="1237"/>
          <ac:picMkLst>
            <pc:docMk/>
            <pc:sldMk cId="4265269331" sldId="268"/>
            <ac:picMk id="3" creationId="{E23AFBEF-B444-1265-9958-8BC8D875F128}"/>
          </ac:picMkLst>
        </pc:picChg>
        <pc:picChg chg="del">
          <ac:chgData name="Thomas Nurse (2004043)" userId="5943d12d-9d3b-415c-a5f8-a6f52a254811" providerId="ADAL" clId="{5A6104DB-5DEA-4F81-AE1E-D056A02CE02F}" dt="2023-12-14T17:32:07.679" v="736" actId="478"/>
          <ac:picMkLst>
            <pc:docMk/>
            <pc:sldMk cId="4265269331" sldId="268"/>
            <ac:picMk id="8" creationId="{53413B20-8AC6-B87A-6982-F7DAFFF38259}"/>
          </ac:picMkLst>
        </pc:picChg>
        <pc:picChg chg="mod">
          <ac:chgData name="Thomas Nurse (2004043)" userId="5943d12d-9d3b-415c-a5f8-a6f52a254811" providerId="ADAL" clId="{5A6104DB-5DEA-4F81-AE1E-D056A02CE02F}" dt="2024-01-11T21:55:03.633" v="1240" actId="1076"/>
          <ac:picMkLst>
            <pc:docMk/>
            <pc:sldMk cId="4265269331" sldId="268"/>
            <ac:picMk id="11" creationId="{0E4E7B02-BBAC-F6BF-42F5-9091771BAE84}"/>
          </ac:picMkLst>
        </pc:picChg>
        <pc:picChg chg="mod">
          <ac:chgData name="Thomas Nurse (2004043)" userId="5943d12d-9d3b-415c-a5f8-a6f52a254811" providerId="ADAL" clId="{5A6104DB-5DEA-4F81-AE1E-D056A02CE02F}" dt="2024-01-11T21:55:24.306" v="1243" actId="1076"/>
          <ac:picMkLst>
            <pc:docMk/>
            <pc:sldMk cId="4265269331" sldId="268"/>
            <ac:picMk id="13" creationId="{6FAE44AD-E51F-DA72-C87D-584938672E06}"/>
          </ac:picMkLst>
        </pc:picChg>
        <pc:picChg chg="mod">
          <ac:chgData name="Thomas Nurse (2004043)" userId="5943d12d-9d3b-415c-a5f8-a6f52a254811" providerId="ADAL" clId="{5A6104DB-5DEA-4F81-AE1E-D056A02CE02F}" dt="2024-01-11T21:56:49.689" v="1254" actId="1076"/>
          <ac:picMkLst>
            <pc:docMk/>
            <pc:sldMk cId="4265269331" sldId="268"/>
            <ac:picMk id="14" creationId="{E3E6C2E7-9B42-E7CA-ADBE-BD78723706C3}"/>
          </ac:picMkLst>
        </pc:picChg>
        <pc:picChg chg="mod">
          <ac:chgData name="Thomas Nurse (2004043)" userId="5943d12d-9d3b-415c-a5f8-a6f52a254811" providerId="ADAL" clId="{5A6104DB-5DEA-4F81-AE1E-D056A02CE02F}" dt="2024-01-11T21:55:47.231" v="1248" actId="1076"/>
          <ac:picMkLst>
            <pc:docMk/>
            <pc:sldMk cId="4265269331" sldId="268"/>
            <ac:picMk id="17" creationId="{A6B75B4D-101A-C312-61B4-7F36BE9A59C2}"/>
          </ac:picMkLst>
        </pc:picChg>
        <pc:picChg chg="mod">
          <ac:chgData name="Thomas Nurse (2004043)" userId="5943d12d-9d3b-415c-a5f8-a6f52a254811" providerId="ADAL" clId="{5A6104DB-5DEA-4F81-AE1E-D056A02CE02F}" dt="2024-01-12T07:55:44.520" v="2160" actId="14826"/>
          <ac:picMkLst>
            <pc:docMk/>
            <pc:sldMk cId="4265269331" sldId="268"/>
            <ac:picMk id="19" creationId="{0C523027-AB97-D4C8-15FA-78C5DB588B13}"/>
          </ac:picMkLst>
        </pc:picChg>
      </pc:sldChg>
      <pc:sldChg chg="addSp delSp modSp add mod ord modTransition delAnim">
        <pc:chgData name="Thomas Nurse (2004043)" userId="5943d12d-9d3b-415c-a5f8-a6f52a254811" providerId="ADAL" clId="{5A6104DB-5DEA-4F81-AE1E-D056A02CE02F}" dt="2024-01-12T07:55:29.109" v="2158" actId="14826"/>
        <pc:sldMkLst>
          <pc:docMk/>
          <pc:sldMk cId="2374078280" sldId="269"/>
        </pc:sldMkLst>
        <pc:spChg chg="del">
          <ac:chgData name="Thomas Nurse (2004043)" userId="5943d12d-9d3b-415c-a5f8-a6f52a254811" providerId="ADAL" clId="{5A6104DB-5DEA-4F81-AE1E-D056A02CE02F}" dt="2023-12-14T19:19:27.706" v="955" actId="478"/>
          <ac:spMkLst>
            <pc:docMk/>
            <pc:sldMk cId="2374078280" sldId="269"/>
            <ac:spMk id="10" creationId="{381EE030-25C1-9F25-5FB4-ECF019501A3C}"/>
          </ac:spMkLst>
        </pc:spChg>
        <pc:grpChg chg="del">
          <ac:chgData name="Thomas Nurse (2004043)" userId="5943d12d-9d3b-415c-a5f8-a6f52a254811" providerId="ADAL" clId="{5A6104DB-5DEA-4F81-AE1E-D056A02CE02F}" dt="2024-01-11T21:48:11.936" v="1159" actId="478"/>
          <ac:grpSpMkLst>
            <pc:docMk/>
            <pc:sldMk cId="2374078280" sldId="269"/>
            <ac:grpSpMk id="2" creationId="{BE439E3F-EBF1-E67C-F66F-10B205402E40}"/>
          </ac:grpSpMkLst>
        </pc:grpChg>
        <pc:picChg chg="mod">
          <ac:chgData name="Thomas Nurse (2004043)" userId="5943d12d-9d3b-415c-a5f8-a6f52a254811" providerId="ADAL" clId="{5A6104DB-5DEA-4F81-AE1E-D056A02CE02F}" dt="2024-01-11T21:47:41.058" v="1156" actId="1076"/>
          <ac:picMkLst>
            <pc:docMk/>
            <pc:sldMk cId="2374078280" sldId="269"/>
            <ac:picMk id="5" creationId="{DB5A23F2-25B8-D5DA-9248-490087C01438}"/>
          </ac:picMkLst>
        </pc:picChg>
        <pc:picChg chg="add mod">
          <ac:chgData name="Thomas Nurse (2004043)" userId="5943d12d-9d3b-415c-a5f8-a6f52a254811" providerId="ADAL" clId="{5A6104DB-5DEA-4F81-AE1E-D056A02CE02F}" dt="2024-01-11T21:48:03.841" v="1158"/>
          <ac:picMkLst>
            <pc:docMk/>
            <pc:sldMk cId="2374078280" sldId="269"/>
            <ac:picMk id="6" creationId="{9E854A45-2AD6-AC55-6B54-14D097C2B136}"/>
          </ac:picMkLst>
        </pc:picChg>
        <pc:picChg chg="mod">
          <ac:chgData name="Thomas Nurse (2004043)" userId="5943d12d-9d3b-415c-a5f8-a6f52a254811" providerId="ADAL" clId="{5A6104DB-5DEA-4F81-AE1E-D056A02CE02F}" dt="2024-01-11T21:49:16.915" v="1168" actId="1076"/>
          <ac:picMkLst>
            <pc:docMk/>
            <pc:sldMk cId="2374078280" sldId="269"/>
            <ac:picMk id="7" creationId="{9124B349-B71A-6EC3-3BB2-0C5C3565A6BC}"/>
          </ac:picMkLst>
        </pc:picChg>
        <pc:picChg chg="del">
          <ac:chgData name="Thomas Nurse (2004043)" userId="5943d12d-9d3b-415c-a5f8-a6f52a254811" providerId="ADAL" clId="{5A6104DB-5DEA-4F81-AE1E-D056A02CE02F}" dt="2023-12-14T19:19:26.461" v="954" actId="478"/>
          <ac:picMkLst>
            <pc:docMk/>
            <pc:sldMk cId="2374078280" sldId="269"/>
            <ac:picMk id="8" creationId="{FFBD5733-9407-C6AC-34D4-794481AA9319}"/>
          </ac:picMkLst>
        </pc:picChg>
        <pc:picChg chg="mod">
          <ac:chgData name="Thomas Nurse (2004043)" userId="5943d12d-9d3b-415c-a5f8-a6f52a254811" providerId="ADAL" clId="{5A6104DB-5DEA-4F81-AE1E-D056A02CE02F}" dt="2024-01-11T21:48:52.730" v="1165" actId="1076"/>
          <ac:picMkLst>
            <pc:docMk/>
            <pc:sldMk cId="2374078280" sldId="269"/>
            <ac:picMk id="11" creationId="{93FDE800-A74C-8538-038F-AE3E8F6BD724}"/>
          </ac:picMkLst>
        </pc:picChg>
        <pc:picChg chg="mod">
          <ac:chgData name="Thomas Nurse (2004043)" userId="5943d12d-9d3b-415c-a5f8-a6f52a254811" providerId="ADAL" clId="{5A6104DB-5DEA-4F81-AE1E-D056A02CE02F}" dt="2024-01-12T07:55:29.109" v="2158" actId="14826"/>
          <ac:picMkLst>
            <pc:docMk/>
            <pc:sldMk cId="2374078280" sldId="269"/>
            <ac:picMk id="12" creationId="{FCDBE86A-53AD-6D53-4E81-E4F7D305F359}"/>
          </ac:picMkLst>
        </pc:picChg>
      </pc:sldChg>
      <pc:sldChg chg="addSp modSp del mod ord">
        <pc:chgData name="Thomas Nurse (2004043)" userId="5943d12d-9d3b-415c-a5f8-a6f52a254811" providerId="ADAL" clId="{5A6104DB-5DEA-4F81-AE1E-D056A02CE02F}" dt="2024-01-12T07:59:05.462" v="2165" actId="47"/>
        <pc:sldMkLst>
          <pc:docMk/>
          <pc:sldMk cId="4286743624" sldId="270"/>
        </pc:sldMkLst>
        <pc:picChg chg="add mod">
          <ac:chgData name="Thomas Nurse (2004043)" userId="5943d12d-9d3b-415c-a5f8-a6f52a254811" providerId="ADAL" clId="{5A6104DB-5DEA-4F81-AE1E-D056A02CE02F}" dt="2024-01-11T18:13:40.472" v="978" actId="29295"/>
          <ac:picMkLst>
            <pc:docMk/>
            <pc:sldMk cId="4286743624" sldId="270"/>
            <ac:picMk id="5" creationId="{B6220BD9-84D0-3678-DF37-9A51103CE34A}"/>
          </ac:picMkLst>
        </pc:picChg>
      </pc:sldChg>
      <pc:sldChg chg="addSp modSp mod">
        <pc:chgData name="Thomas Nurse (2004043)" userId="5943d12d-9d3b-415c-a5f8-a6f52a254811" providerId="ADAL" clId="{5A6104DB-5DEA-4F81-AE1E-D056A02CE02F}" dt="2024-01-12T08:01:23.063" v="2202" actId="14100"/>
        <pc:sldMkLst>
          <pc:docMk/>
          <pc:sldMk cId="1841060262" sldId="274"/>
        </pc:sldMkLst>
        <pc:spChg chg="add mod">
          <ac:chgData name="Thomas Nurse (2004043)" userId="5943d12d-9d3b-415c-a5f8-a6f52a254811" providerId="ADAL" clId="{5A6104DB-5DEA-4F81-AE1E-D056A02CE02F}" dt="2024-01-12T08:01:23.063" v="2202" actId="14100"/>
          <ac:spMkLst>
            <pc:docMk/>
            <pc:sldMk cId="1841060262" sldId="274"/>
            <ac:spMk id="4" creationId="{68068057-A745-EA62-936E-AE5A1C89EDA1}"/>
          </ac:spMkLst>
        </pc:spChg>
      </pc:sldChg>
      <pc:sldChg chg="new del">
        <pc:chgData name="Thomas Nurse (2004043)" userId="5943d12d-9d3b-415c-a5f8-a6f52a254811" providerId="ADAL" clId="{5A6104DB-5DEA-4F81-AE1E-D056A02CE02F}" dt="2024-01-09T18:58:03.951" v="969" actId="47"/>
        <pc:sldMkLst>
          <pc:docMk/>
          <pc:sldMk cId="3398031076" sldId="275"/>
        </pc:sldMkLst>
      </pc:sldChg>
      <pc:sldChg chg="modSp mod">
        <pc:chgData name="Thomas Nurse (2004043)" userId="5943d12d-9d3b-415c-a5f8-a6f52a254811" providerId="ADAL" clId="{5A6104DB-5DEA-4F81-AE1E-D056A02CE02F}" dt="2024-01-12T09:10:35.841" v="2319" actId="20577"/>
        <pc:sldMkLst>
          <pc:docMk/>
          <pc:sldMk cId="3465378471" sldId="279"/>
        </pc:sldMkLst>
        <pc:spChg chg="mod">
          <ac:chgData name="Thomas Nurse (2004043)" userId="5943d12d-9d3b-415c-a5f8-a6f52a254811" providerId="ADAL" clId="{5A6104DB-5DEA-4F81-AE1E-D056A02CE02F}" dt="2024-01-12T09:10:35.841" v="2319" actId="20577"/>
          <ac:spMkLst>
            <pc:docMk/>
            <pc:sldMk cId="3465378471" sldId="279"/>
            <ac:spMk id="3" creationId="{74ADC43F-14DD-4DF0-88D3-685DB20F7506}"/>
          </ac:spMkLst>
        </pc:spChg>
        <pc:picChg chg="mod">
          <ac:chgData name="Thomas Nurse (2004043)" userId="5943d12d-9d3b-415c-a5f8-a6f52a254811" providerId="ADAL" clId="{5A6104DB-5DEA-4F81-AE1E-D056A02CE02F}" dt="2024-01-12T09:08:39.626" v="2247" actId="1076"/>
          <ac:picMkLst>
            <pc:docMk/>
            <pc:sldMk cId="3465378471" sldId="279"/>
            <ac:picMk id="5" creationId="{2F45E229-5BF2-5DFE-1F04-BAACB3A3E35F}"/>
          </ac:picMkLst>
        </pc:picChg>
      </pc:sldChg>
      <pc:sldChg chg="add del ord">
        <pc:chgData name="Thomas Nurse (2004043)" userId="5943d12d-9d3b-415c-a5f8-a6f52a254811" providerId="ADAL" clId="{5A6104DB-5DEA-4F81-AE1E-D056A02CE02F}" dt="2024-01-12T01:36:32.812" v="1770" actId="2890"/>
        <pc:sldMkLst>
          <pc:docMk/>
          <pc:sldMk cId="1116952668" sldId="280"/>
        </pc:sldMkLst>
      </pc:sldChg>
      <pc:sldChg chg="addSp modSp add mod ord modShow">
        <pc:chgData name="Thomas Nurse (2004043)" userId="5943d12d-9d3b-415c-a5f8-a6f52a254811" providerId="ADAL" clId="{5A6104DB-5DEA-4F81-AE1E-D056A02CE02F}" dt="2024-01-12T01:53:24.382" v="1822" actId="14826"/>
        <pc:sldMkLst>
          <pc:docMk/>
          <pc:sldMk cId="1347601984" sldId="280"/>
        </pc:sldMkLst>
        <pc:spChg chg="add mod">
          <ac:chgData name="Thomas Nurse (2004043)" userId="5943d12d-9d3b-415c-a5f8-a6f52a254811" providerId="ADAL" clId="{5A6104DB-5DEA-4F81-AE1E-D056A02CE02F}" dt="2024-01-12T01:51:35.780" v="1821" actId="962"/>
          <ac:spMkLst>
            <pc:docMk/>
            <pc:sldMk cId="1347601984" sldId="280"/>
            <ac:spMk id="2" creationId="{DA8C76E2-9E95-864E-23C6-96FC241D84EC}"/>
          </ac:spMkLst>
        </pc:spChg>
        <pc:spChg chg="mod">
          <ac:chgData name="Thomas Nurse (2004043)" userId="5943d12d-9d3b-415c-a5f8-a6f52a254811" providerId="ADAL" clId="{5A6104DB-5DEA-4F81-AE1E-D056A02CE02F}" dt="2024-01-12T01:40:01.010" v="1811" actId="1037"/>
          <ac:spMkLst>
            <pc:docMk/>
            <pc:sldMk cId="1347601984" sldId="280"/>
            <ac:spMk id="4" creationId="{74DE67BF-54CF-4831-8EB4-62223F1D4391}"/>
          </ac:spMkLst>
        </pc:spChg>
        <pc:picChg chg="mod">
          <ac:chgData name="Thomas Nurse (2004043)" userId="5943d12d-9d3b-415c-a5f8-a6f52a254811" providerId="ADAL" clId="{5A6104DB-5DEA-4F81-AE1E-D056A02CE02F}" dt="2024-01-12T01:51:13.755" v="1817" actId="14826"/>
          <ac:picMkLst>
            <pc:docMk/>
            <pc:sldMk cId="1347601984" sldId="280"/>
            <ac:picMk id="13" creationId="{6FAE44AD-E51F-DA72-C87D-584938672E06}"/>
          </ac:picMkLst>
        </pc:picChg>
        <pc:picChg chg="mod">
          <ac:chgData name="Thomas Nurse (2004043)" userId="5943d12d-9d3b-415c-a5f8-a6f52a254811" providerId="ADAL" clId="{5A6104DB-5DEA-4F81-AE1E-D056A02CE02F}" dt="2024-01-12T01:38:56.746" v="1777" actId="14826"/>
          <ac:picMkLst>
            <pc:docMk/>
            <pc:sldMk cId="1347601984" sldId="280"/>
            <ac:picMk id="17" creationId="{A6B75B4D-101A-C312-61B4-7F36BE9A59C2}"/>
          </ac:picMkLst>
        </pc:picChg>
        <pc:picChg chg="mod">
          <ac:chgData name="Thomas Nurse (2004043)" userId="5943d12d-9d3b-415c-a5f8-a6f52a254811" providerId="ADAL" clId="{5A6104DB-5DEA-4F81-AE1E-D056A02CE02F}" dt="2024-01-12T01:53:24.382" v="1822" actId="14826"/>
          <ac:picMkLst>
            <pc:docMk/>
            <pc:sldMk cId="1347601984" sldId="280"/>
            <ac:picMk id="19" creationId="{0C523027-AB97-D4C8-15FA-78C5DB588B13}"/>
          </ac:picMkLst>
        </pc:picChg>
        <pc:picChg chg="mod">
          <ac:chgData name="Thomas Nurse (2004043)" userId="5943d12d-9d3b-415c-a5f8-a6f52a254811" providerId="ADAL" clId="{5A6104DB-5DEA-4F81-AE1E-D056A02CE02F}" dt="2024-01-12T01:39:51.272" v="1780" actId="14826"/>
          <ac:picMkLst>
            <pc:docMk/>
            <pc:sldMk cId="1347601984" sldId="280"/>
            <ac:picMk id="21" creationId="{07AF5D70-7B78-1A91-239B-56EDFD482980}"/>
          </ac:picMkLst>
        </pc:picChg>
      </pc:sldChg>
      <pc:sldChg chg="modSp add ord">
        <pc:chgData name="Thomas Nurse (2004043)" userId="5943d12d-9d3b-415c-a5f8-a6f52a254811" providerId="ADAL" clId="{5A6104DB-5DEA-4F81-AE1E-D056A02CE02F}" dt="2024-01-12T01:59:26.327" v="1827" actId="14826"/>
        <pc:sldMkLst>
          <pc:docMk/>
          <pc:sldMk cId="2636483664" sldId="281"/>
        </pc:sldMkLst>
        <pc:picChg chg="mod">
          <ac:chgData name="Thomas Nurse (2004043)" userId="5943d12d-9d3b-415c-a5f8-a6f52a254811" providerId="ADAL" clId="{5A6104DB-5DEA-4F81-AE1E-D056A02CE02F}" dt="2024-01-12T01:59:18.310" v="1826" actId="14826"/>
          <ac:picMkLst>
            <pc:docMk/>
            <pc:sldMk cId="2636483664" sldId="281"/>
            <ac:picMk id="11" creationId="{93FDE800-A74C-8538-038F-AE3E8F6BD724}"/>
          </ac:picMkLst>
        </pc:picChg>
        <pc:picChg chg="mod">
          <ac:chgData name="Thomas Nurse (2004043)" userId="5943d12d-9d3b-415c-a5f8-a6f52a254811" providerId="ADAL" clId="{5A6104DB-5DEA-4F81-AE1E-D056A02CE02F}" dt="2024-01-12T01:59:26.327" v="1827" actId="14826"/>
          <ac:picMkLst>
            <pc:docMk/>
            <pc:sldMk cId="2636483664" sldId="281"/>
            <ac:picMk id="12" creationId="{FCDBE86A-53AD-6D53-4E81-E4F7D305F359}"/>
          </ac:picMkLst>
        </pc:picChg>
      </pc:sldChg>
      <pc:sldChg chg="modSp add ord replId">
        <pc:chgData name="Thomas Nurse (2004043)" userId="5943d12d-9d3b-415c-a5f8-a6f52a254811" providerId="ADAL" clId="{5A6104DB-5DEA-4F81-AE1E-D056A02CE02F}" dt="2024-01-12T01:59:45.036" v="1829" actId="14826"/>
        <pc:sldMkLst>
          <pc:docMk/>
          <pc:sldMk cId="3709957886" sldId="282"/>
        </pc:sldMkLst>
        <pc:picChg chg="mod">
          <ac:chgData name="Thomas Nurse (2004043)" userId="5943d12d-9d3b-415c-a5f8-a6f52a254811" providerId="ADAL" clId="{5A6104DB-5DEA-4F81-AE1E-D056A02CE02F}" dt="2024-01-12T01:59:38.560" v="1828" actId="14826"/>
          <ac:picMkLst>
            <pc:docMk/>
            <pc:sldMk cId="3709957886" sldId="282"/>
            <ac:picMk id="11" creationId="{93FDE800-A74C-8538-038F-AE3E8F6BD724}"/>
          </ac:picMkLst>
        </pc:picChg>
        <pc:picChg chg="mod">
          <ac:chgData name="Thomas Nurse (2004043)" userId="5943d12d-9d3b-415c-a5f8-a6f52a254811" providerId="ADAL" clId="{5A6104DB-5DEA-4F81-AE1E-D056A02CE02F}" dt="2024-01-12T01:59:45.036" v="1829" actId="14826"/>
          <ac:picMkLst>
            <pc:docMk/>
            <pc:sldMk cId="3709957886" sldId="282"/>
            <ac:picMk id="12" creationId="{FCDBE86A-53AD-6D53-4E81-E4F7D305F359}"/>
          </ac:picMkLst>
        </pc:picChg>
      </pc:sldChg>
      <pc:sldChg chg="delSp modSp add mod ord">
        <pc:chgData name="Thomas Nurse (2004043)" userId="5943d12d-9d3b-415c-a5f8-a6f52a254811" providerId="ADAL" clId="{5A6104DB-5DEA-4F81-AE1E-D056A02CE02F}" dt="2024-01-12T02:26:02.233" v="1844" actId="962"/>
        <pc:sldMkLst>
          <pc:docMk/>
          <pc:sldMk cId="280692352" sldId="283"/>
        </pc:sldMkLst>
        <pc:spChg chg="del">
          <ac:chgData name="Thomas Nurse (2004043)" userId="5943d12d-9d3b-415c-a5f8-a6f52a254811" providerId="ADAL" clId="{5A6104DB-5DEA-4F81-AE1E-D056A02CE02F}" dt="2024-01-12T02:10:55.954" v="1837" actId="478"/>
          <ac:spMkLst>
            <pc:docMk/>
            <pc:sldMk cId="280692352" sldId="283"/>
            <ac:spMk id="4" creationId="{74DE67BF-54CF-4831-8EB4-62223F1D4391}"/>
          </ac:spMkLst>
        </pc:spChg>
        <pc:spChg chg="del">
          <ac:chgData name="Thomas Nurse (2004043)" userId="5943d12d-9d3b-415c-a5f8-a6f52a254811" providerId="ADAL" clId="{5A6104DB-5DEA-4F81-AE1E-D056A02CE02F}" dt="2024-01-12T02:10:50.993" v="1835" actId="478"/>
          <ac:spMkLst>
            <pc:docMk/>
            <pc:sldMk cId="280692352" sldId="283"/>
            <ac:spMk id="22" creationId="{F873BF7B-3CCF-A7B7-5AEE-AE69BBFB13BE}"/>
          </ac:spMkLst>
        </pc:spChg>
        <pc:picChg chg="mod">
          <ac:chgData name="Thomas Nurse (2004043)" userId="5943d12d-9d3b-415c-a5f8-a6f52a254811" providerId="ADAL" clId="{5A6104DB-5DEA-4F81-AE1E-D056A02CE02F}" dt="2024-01-12T02:10:43.042" v="1833" actId="14826"/>
          <ac:picMkLst>
            <pc:docMk/>
            <pc:sldMk cId="280692352" sldId="283"/>
            <ac:picMk id="13" creationId="{6FAE44AD-E51F-DA72-C87D-584938672E06}"/>
          </ac:picMkLst>
        </pc:picChg>
        <pc:picChg chg="del">
          <ac:chgData name="Thomas Nurse (2004043)" userId="5943d12d-9d3b-415c-a5f8-a6f52a254811" providerId="ADAL" clId="{5A6104DB-5DEA-4F81-AE1E-D056A02CE02F}" dt="2024-01-12T02:10:46.574" v="1834" actId="478"/>
          <ac:picMkLst>
            <pc:docMk/>
            <pc:sldMk cId="280692352" sldId="283"/>
            <ac:picMk id="17" creationId="{A6B75B4D-101A-C312-61B4-7F36BE9A59C2}"/>
          </ac:picMkLst>
        </pc:picChg>
        <pc:picChg chg="mod">
          <ac:chgData name="Thomas Nurse (2004043)" userId="5943d12d-9d3b-415c-a5f8-a6f52a254811" providerId="ADAL" clId="{5A6104DB-5DEA-4F81-AE1E-D056A02CE02F}" dt="2024-01-12T02:26:02.233" v="1844" actId="962"/>
          <ac:picMkLst>
            <pc:docMk/>
            <pc:sldMk cId="280692352" sldId="283"/>
            <ac:picMk id="19" creationId="{0C523027-AB97-D4C8-15FA-78C5DB588B13}"/>
          </ac:picMkLst>
        </pc:picChg>
        <pc:picChg chg="del">
          <ac:chgData name="Thomas Nurse (2004043)" userId="5943d12d-9d3b-415c-a5f8-a6f52a254811" providerId="ADAL" clId="{5A6104DB-5DEA-4F81-AE1E-D056A02CE02F}" dt="2024-01-12T02:10:52.463" v="1836" actId="478"/>
          <ac:picMkLst>
            <pc:docMk/>
            <pc:sldMk cId="280692352" sldId="283"/>
            <ac:picMk id="21" creationId="{07AF5D70-7B78-1A91-239B-56EDFD482980}"/>
          </ac:picMkLst>
        </pc:picChg>
      </pc:sldChg>
      <pc:sldChg chg="addSp modSp add mod ord modAnim">
        <pc:chgData name="Thomas Nurse (2004043)" userId="5943d12d-9d3b-415c-a5f8-a6f52a254811" providerId="ADAL" clId="{5A6104DB-5DEA-4F81-AE1E-D056A02CE02F}" dt="2024-01-12T07:50:53.088" v="2152"/>
        <pc:sldMkLst>
          <pc:docMk/>
          <pc:sldMk cId="3496680885" sldId="284"/>
        </pc:sldMkLst>
        <pc:spChg chg="mod">
          <ac:chgData name="Thomas Nurse (2004043)" userId="5943d12d-9d3b-415c-a5f8-a6f52a254811" providerId="ADAL" clId="{5A6104DB-5DEA-4F81-AE1E-D056A02CE02F}" dt="2024-01-12T06:59:51.250" v="1978" actId="1036"/>
          <ac:spMkLst>
            <pc:docMk/>
            <pc:sldMk cId="3496680885" sldId="284"/>
            <ac:spMk id="5" creationId="{F5851D81-1706-AF6C-C7F1-8FFFBFC16BE1}"/>
          </ac:spMkLst>
        </pc:spChg>
        <pc:spChg chg="add mod">
          <ac:chgData name="Thomas Nurse (2004043)" userId="5943d12d-9d3b-415c-a5f8-a6f52a254811" providerId="ADAL" clId="{5A6104DB-5DEA-4F81-AE1E-D056A02CE02F}" dt="2024-01-12T07:36:25.003" v="2012" actId="1036"/>
          <ac:spMkLst>
            <pc:docMk/>
            <pc:sldMk cId="3496680885" sldId="284"/>
            <ac:spMk id="6" creationId="{20611005-242F-520D-CF65-81F75919D88E}"/>
          </ac:spMkLst>
        </pc:spChg>
        <pc:spChg chg="add mod">
          <ac:chgData name="Thomas Nurse (2004043)" userId="5943d12d-9d3b-415c-a5f8-a6f52a254811" providerId="ADAL" clId="{5A6104DB-5DEA-4F81-AE1E-D056A02CE02F}" dt="2024-01-12T07:49:49.047" v="2144"/>
          <ac:spMkLst>
            <pc:docMk/>
            <pc:sldMk cId="3496680885" sldId="284"/>
            <ac:spMk id="7" creationId="{223583B0-BBC5-1719-20E3-0AC56CDABC24}"/>
          </ac:spMkLst>
        </pc:spChg>
        <pc:spChg chg="mod">
          <ac:chgData name="Thomas Nurse (2004043)" userId="5943d12d-9d3b-415c-a5f8-a6f52a254811" providerId="ADAL" clId="{5A6104DB-5DEA-4F81-AE1E-D056A02CE02F}" dt="2024-01-12T07:12:42.976" v="1997" actId="2085"/>
          <ac:spMkLst>
            <pc:docMk/>
            <pc:sldMk cId="3496680885" sldId="284"/>
            <ac:spMk id="9" creationId="{170BBCE0-A278-4C92-BCD8-49757F8B93DE}"/>
          </ac:spMkLst>
        </pc:spChg>
        <pc:spChg chg="add mod">
          <ac:chgData name="Thomas Nurse (2004043)" userId="5943d12d-9d3b-415c-a5f8-a6f52a254811" providerId="ADAL" clId="{5A6104DB-5DEA-4F81-AE1E-D056A02CE02F}" dt="2024-01-12T07:50:20.724" v="2150" actId="962"/>
          <ac:spMkLst>
            <pc:docMk/>
            <pc:sldMk cId="3496680885" sldId="284"/>
            <ac:spMk id="10" creationId="{DB81CD12-148A-35EE-BC8E-6DE0F0F9C3C6}"/>
          </ac:spMkLst>
        </pc:spChg>
        <pc:spChg chg="mod">
          <ac:chgData name="Thomas Nurse (2004043)" userId="5943d12d-9d3b-415c-a5f8-a6f52a254811" providerId="ADAL" clId="{5A6104DB-5DEA-4F81-AE1E-D056A02CE02F}" dt="2024-01-12T06:59:24.802" v="1935" actId="962"/>
          <ac:spMkLst>
            <pc:docMk/>
            <pc:sldMk cId="3496680885" sldId="284"/>
            <ac:spMk id="15" creationId="{BDB18549-74D9-82D5-445C-8679FAC86B62}"/>
          </ac:spMkLst>
        </pc:spChg>
        <pc:spChg chg="mod modVis">
          <ac:chgData name="Thomas Nurse (2004043)" userId="5943d12d-9d3b-415c-a5f8-a6f52a254811" providerId="ADAL" clId="{5A6104DB-5DEA-4F81-AE1E-D056A02CE02F}" dt="2024-01-12T07:11:01.849" v="1995" actId="14429"/>
          <ac:spMkLst>
            <pc:docMk/>
            <pc:sldMk cId="3496680885" sldId="284"/>
            <ac:spMk id="21" creationId="{DE934BCB-ABD3-2CCE-F749-B1BE9B654B23}"/>
          </ac:spMkLst>
        </pc:spChg>
        <pc:spChg chg="mod modVis">
          <ac:chgData name="Thomas Nurse (2004043)" userId="5943d12d-9d3b-415c-a5f8-a6f52a254811" providerId="ADAL" clId="{5A6104DB-5DEA-4F81-AE1E-D056A02CE02F}" dt="2024-01-12T06:59:18.900" v="1934" actId="962"/>
          <ac:spMkLst>
            <pc:docMk/>
            <pc:sldMk cId="3496680885" sldId="284"/>
            <ac:spMk id="23" creationId="{E9479FF8-D9F5-5ACA-FE7A-439CC39A73C9}"/>
          </ac:spMkLst>
        </pc:spChg>
        <pc:spChg chg="mod">
          <ac:chgData name="Thomas Nurse (2004043)" userId="5943d12d-9d3b-415c-a5f8-a6f52a254811" providerId="ADAL" clId="{5A6104DB-5DEA-4F81-AE1E-D056A02CE02F}" dt="2024-01-12T06:59:32.463" v="1938" actId="962"/>
          <ac:spMkLst>
            <pc:docMk/>
            <pc:sldMk cId="3496680885" sldId="284"/>
            <ac:spMk id="26" creationId="{9E871D45-A90C-95D1-21BC-BD35D4DAED14}"/>
          </ac:spMkLst>
        </pc:spChg>
        <pc:picChg chg="add mod">
          <ac:chgData name="Thomas Nurse (2004043)" userId="5943d12d-9d3b-415c-a5f8-a6f52a254811" providerId="ADAL" clId="{5A6104DB-5DEA-4F81-AE1E-D056A02CE02F}" dt="2024-01-12T07:35:31.676" v="2007" actId="962"/>
          <ac:picMkLst>
            <pc:docMk/>
            <pc:sldMk cId="3496680885" sldId="284"/>
            <ac:picMk id="4" creationId="{29DE1495-173B-7CC9-F865-2949C2A40361}"/>
          </ac:picMkLst>
        </pc:picChg>
        <pc:picChg chg="mod">
          <ac:chgData name="Thomas Nurse (2004043)" userId="5943d12d-9d3b-415c-a5f8-a6f52a254811" providerId="ADAL" clId="{5A6104DB-5DEA-4F81-AE1E-D056A02CE02F}" dt="2024-01-12T06:55:46.354" v="1854" actId="962"/>
          <ac:picMkLst>
            <pc:docMk/>
            <pc:sldMk cId="3496680885" sldId="284"/>
            <ac:picMk id="8" creationId="{53413B20-8AC6-B87A-6982-F7DAFFF38259}"/>
          </ac:picMkLst>
        </pc:picChg>
        <pc:picChg chg="mod">
          <ac:chgData name="Thomas Nurse (2004043)" userId="5943d12d-9d3b-415c-a5f8-a6f52a254811" providerId="ADAL" clId="{5A6104DB-5DEA-4F81-AE1E-D056A02CE02F}" dt="2024-01-12T06:55:03.804" v="1849" actId="14826"/>
          <ac:picMkLst>
            <pc:docMk/>
            <pc:sldMk cId="3496680885" sldId="284"/>
            <ac:picMk id="13" creationId="{6FAE44AD-E51F-DA72-C87D-584938672E06}"/>
          </ac:picMkLst>
        </pc:picChg>
        <pc:picChg chg="mod">
          <ac:chgData name="Thomas Nurse (2004043)" userId="5943d12d-9d3b-415c-a5f8-a6f52a254811" providerId="ADAL" clId="{5A6104DB-5DEA-4F81-AE1E-D056A02CE02F}" dt="2024-01-12T06:55:14.526" v="1850" actId="14826"/>
          <ac:picMkLst>
            <pc:docMk/>
            <pc:sldMk cId="3496680885" sldId="284"/>
            <ac:picMk id="17" creationId="{A6B75B4D-101A-C312-61B4-7F36BE9A59C2}"/>
          </ac:picMkLst>
        </pc:picChg>
        <pc:picChg chg="mod">
          <ac:chgData name="Thomas Nurse (2004043)" userId="5943d12d-9d3b-415c-a5f8-a6f52a254811" providerId="ADAL" clId="{5A6104DB-5DEA-4F81-AE1E-D056A02CE02F}" dt="2024-01-12T06:55:25.849" v="1852" actId="962"/>
          <ac:picMkLst>
            <pc:docMk/>
            <pc:sldMk cId="3496680885" sldId="284"/>
            <ac:picMk id="19" creationId="{0C523027-AB97-D4C8-15FA-78C5DB588B13}"/>
          </ac:picMkLst>
        </pc:picChg>
        <pc:picChg chg="mod modVis">
          <ac:chgData name="Thomas Nurse (2004043)" userId="5943d12d-9d3b-415c-a5f8-a6f52a254811" providerId="ADAL" clId="{5A6104DB-5DEA-4F81-AE1E-D056A02CE02F}" dt="2024-01-12T07:11:00.976" v="1994" actId="14429"/>
          <ac:picMkLst>
            <pc:docMk/>
            <pc:sldMk cId="3496680885" sldId="284"/>
            <ac:picMk id="20" creationId="{6B620D50-EB88-E145-B57F-DC9F1BD73DAE}"/>
          </ac:picMkLst>
        </pc:picChg>
        <pc:picChg chg="mod">
          <ac:chgData name="Thomas Nurse (2004043)" userId="5943d12d-9d3b-415c-a5f8-a6f52a254811" providerId="ADAL" clId="{5A6104DB-5DEA-4F81-AE1E-D056A02CE02F}" dt="2024-01-12T06:56:03.166" v="1856" actId="962"/>
          <ac:picMkLst>
            <pc:docMk/>
            <pc:sldMk cId="3496680885" sldId="284"/>
            <ac:picMk id="22" creationId="{65537769-D443-0175-FB05-E6B87B4B6DE4}"/>
          </ac:picMkLst>
        </pc:picChg>
        <pc:picChg chg="mod">
          <ac:chgData name="Thomas Nurse (2004043)" userId="5943d12d-9d3b-415c-a5f8-a6f52a254811" providerId="ADAL" clId="{5A6104DB-5DEA-4F81-AE1E-D056A02CE02F}" dt="2024-01-12T06:58:39.746" v="1917" actId="962"/>
          <ac:picMkLst>
            <pc:docMk/>
            <pc:sldMk cId="3496680885" sldId="284"/>
            <ac:picMk id="25" creationId="{80CEC7F3-BF40-AB46-728E-45605EF059EF}"/>
          </ac:picMkLst>
        </pc:picChg>
        <pc:picChg chg="mod">
          <ac:chgData name="Thomas Nurse (2004043)" userId="5943d12d-9d3b-415c-a5f8-a6f52a254811" providerId="ADAL" clId="{5A6104DB-5DEA-4F81-AE1E-D056A02CE02F}" dt="2024-01-12T06:56:32.381" v="1858" actId="962"/>
          <ac:picMkLst>
            <pc:docMk/>
            <pc:sldMk cId="3496680885" sldId="284"/>
            <ac:picMk id="28" creationId="{54F1207C-A926-3240-69CB-DBA48D0AD61D}"/>
          </ac:picMkLst>
        </pc:picChg>
      </pc:sldChg>
      <pc:sldChg chg="delSp modSp add mod ord delAnim modAnim">
        <pc:chgData name="Thomas Nurse (2004043)" userId="5943d12d-9d3b-415c-a5f8-a6f52a254811" providerId="ADAL" clId="{5A6104DB-5DEA-4F81-AE1E-D056A02CE02F}" dt="2024-01-12T07:53:16.338" v="2156"/>
        <pc:sldMkLst>
          <pc:docMk/>
          <pc:sldMk cId="1614199662" sldId="285"/>
        </pc:sldMkLst>
        <pc:spChg chg="del mod">
          <ac:chgData name="Thomas Nurse (2004043)" userId="5943d12d-9d3b-415c-a5f8-a6f52a254811" providerId="ADAL" clId="{5A6104DB-5DEA-4F81-AE1E-D056A02CE02F}" dt="2024-01-12T07:52:40.529" v="2153" actId="478"/>
          <ac:spMkLst>
            <pc:docMk/>
            <pc:sldMk cId="1614199662" sldId="285"/>
            <ac:spMk id="4" creationId="{74DE67BF-54CF-4831-8EB4-62223F1D4391}"/>
          </ac:spMkLst>
        </pc:spChg>
        <pc:spChg chg="mod">
          <ac:chgData name="Thomas Nurse (2004043)" userId="5943d12d-9d3b-415c-a5f8-a6f52a254811" providerId="ADAL" clId="{5A6104DB-5DEA-4F81-AE1E-D056A02CE02F}" dt="2024-01-12T07:44:03.267" v="2132" actId="14100"/>
          <ac:spMkLst>
            <pc:docMk/>
            <pc:sldMk cId="1614199662" sldId="285"/>
            <ac:spMk id="5" creationId="{41724689-CF92-2B2F-38B0-EDD7CA8506F4}"/>
          </ac:spMkLst>
        </pc:spChg>
        <pc:spChg chg="del">
          <ac:chgData name="Thomas Nurse (2004043)" userId="5943d12d-9d3b-415c-a5f8-a6f52a254811" providerId="ADAL" clId="{5A6104DB-5DEA-4F81-AE1E-D056A02CE02F}" dt="2024-01-12T07:52:40.529" v="2153" actId="478"/>
          <ac:spMkLst>
            <pc:docMk/>
            <pc:sldMk cId="1614199662" sldId="285"/>
            <ac:spMk id="22" creationId="{F873BF7B-3CCF-A7B7-5AEE-AE69BBFB13BE}"/>
          </ac:spMkLst>
        </pc:spChg>
        <pc:picChg chg="mod">
          <ac:chgData name="Thomas Nurse (2004043)" userId="5943d12d-9d3b-415c-a5f8-a6f52a254811" providerId="ADAL" clId="{5A6104DB-5DEA-4F81-AE1E-D056A02CE02F}" dt="2024-01-12T07:43:25.362" v="2024" actId="962"/>
          <ac:picMkLst>
            <pc:docMk/>
            <pc:sldMk cId="1614199662" sldId="285"/>
            <ac:picMk id="3" creationId="{E0C66715-428F-7C9C-724A-AA9E08A8C41C}"/>
          </ac:picMkLst>
        </pc:picChg>
        <pc:picChg chg="mod">
          <ac:chgData name="Thomas Nurse (2004043)" userId="5943d12d-9d3b-415c-a5f8-a6f52a254811" providerId="ADAL" clId="{5A6104DB-5DEA-4F81-AE1E-D056A02CE02F}" dt="2024-01-12T07:42:02.462" v="2019" actId="14826"/>
          <ac:picMkLst>
            <pc:docMk/>
            <pc:sldMk cId="1614199662" sldId="285"/>
            <ac:picMk id="13" creationId="{6FAE44AD-E51F-DA72-C87D-584938672E06}"/>
          </ac:picMkLst>
        </pc:picChg>
        <pc:picChg chg="mod modVis">
          <ac:chgData name="Thomas Nurse (2004043)" userId="5943d12d-9d3b-415c-a5f8-a6f52a254811" providerId="ADAL" clId="{5A6104DB-5DEA-4F81-AE1E-D056A02CE02F}" dt="2024-01-12T07:45:52.997" v="2135" actId="962"/>
          <ac:picMkLst>
            <pc:docMk/>
            <pc:sldMk cId="1614199662" sldId="285"/>
            <ac:picMk id="18" creationId="{3E2B667A-8C07-70C2-230C-9C657B8804D3}"/>
          </ac:picMkLst>
        </pc:picChg>
        <pc:picChg chg="mod">
          <ac:chgData name="Thomas Nurse (2004043)" userId="5943d12d-9d3b-415c-a5f8-a6f52a254811" providerId="ADAL" clId="{5A6104DB-5DEA-4F81-AE1E-D056A02CE02F}" dt="2024-01-12T07:43:06.683" v="2022" actId="962"/>
          <ac:picMkLst>
            <pc:docMk/>
            <pc:sldMk cId="1614199662" sldId="285"/>
            <ac:picMk id="19" creationId="{0C523027-AB97-D4C8-15FA-78C5DB588B13}"/>
          </ac:picMkLst>
        </pc:picChg>
        <pc:picChg chg="mod">
          <ac:chgData name="Thomas Nurse (2004043)" userId="5943d12d-9d3b-415c-a5f8-a6f52a254811" providerId="ADAL" clId="{5A6104DB-5DEA-4F81-AE1E-D056A02CE02F}" dt="2024-01-12T07:42:49.661" v="2020" actId="14826"/>
          <ac:picMkLst>
            <pc:docMk/>
            <pc:sldMk cId="1614199662" sldId="285"/>
            <ac:picMk id="25" creationId="{33FFEBEA-9491-8DAC-946E-74F0CD22DCE6}"/>
          </ac:picMkLst>
        </pc:picChg>
      </pc:sldChg>
      <pc:sldChg chg="modSp add ord">
        <pc:chgData name="Thomas Nurse (2004043)" userId="5943d12d-9d3b-415c-a5f8-a6f52a254811" providerId="ADAL" clId="{5A6104DB-5DEA-4F81-AE1E-D056A02CE02F}" dt="2024-01-12T07:47:35.194" v="2143" actId="14826"/>
        <pc:sldMkLst>
          <pc:docMk/>
          <pc:sldMk cId="1150489795" sldId="286"/>
        </pc:sldMkLst>
        <pc:picChg chg="mod">
          <ac:chgData name="Thomas Nurse (2004043)" userId="5943d12d-9d3b-415c-a5f8-a6f52a254811" providerId="ADAL" clId="{5A6104DB-5DEA-4F81-AE1E-D056A02CE02F}" dt="2024-01-12T07:47:35.194" v="2143" actId="14826"/>
          <ac:picMkLst>
            <pc:docMk/>
            <pc:sldMk cId="1150489795" sldId="286"/>
            <ac:picMk id="3" creationId="{E0C66715-428F-7C9C-724A-AA9E08A8C41C}"/>
          </ac:picMkLst>
        </pc:picChg>
        <pc:picChg chg="mod">
          <ac:chgData name="Thomas Nurse (2004043)" userId="5943d12d-9d3b-415c-a5f8-a6f52a254811" providerId="ADAL" clId="{5A6104DB-5DEA-4F81-AE1E-D056A02CE02F}" dt="2024-01-12T07:47:29.317" v="2142" actId="14826"/>
          <ac:picMkLst>
            <pc:docMk/>
            <pc:sldMk cId="1150489795" sldId="286"/>
            <ac:picMk id="10" creationId="{255EF7ED-DF92-2C22-C093-E8B2DF300318}"/>
          </ac:picMkLst>
        </pc:picChg>
        <pc:picChg chg="mod">
          <ac:chgData name="Thomas Nurse (2004043)" userId="5943d12d-9d3b-415c-a5f8-a6f52a254811" providerId="ADAL" clId="{5A6104DB-5DEA-4F81-AE1E-D056A02CE02F}" dt="2024-01-12T07:47:12.630" v="2139" actId="14826"/>
          <ac:picMkLst>
            <pc:docMk/>
            <pc:sldMk cId="1150489795" sldId="286"/>
            <ac:picMk id="13" creationId="{6FAE44AD-E51F-DA72-C87D-584938672E06}"/>
          </ac:picMkLst>
        </pc:picChg>
        <pc:picChg chg="mod">
          <ac:chgData name="Thomas Nurse (2004043)" userId="5943d12d-9d3b-415c-a5f8-a6f52a254811" providerId="ADAL" clId="{5A6104DB-5DEA-4F81-AE1E-D056A02CE02F}" dt="2024-01-12T07:47:24.237" v="2141" actId="14826"/>
          <ac:picMkLst>
            <pc:docMk/>
            <pc:sldMk cId="1150489795" sldId="286"/>
            <ac:picMk id="19" creationId="{0C523027-AB97-D4C8-15FA-78C5DB588B13}"/>
          </ac:picMkLst>
        </pc:picChg>
      </pc:sldChg>
    </pc:docChg>
  </pc:docChgLst>
  <pc:docChgLst>
    <pc:chgData name="Alex Jenkins (2103347)" userId="S::2103347@student.uwtsd.ac.uk::4364fc41-00f5-492d-9a82-1a13d837aa01" providerId="AD" clId="Web-{0412CA79-78DD-5B15-7F55-BB130E82E5EC}"/>
    <pc:docChg chg="modSld">
      <pc:chgData name="Alex Jenkins (2103347)" userId="S::2103347@student.uwtsd.ac.uk::4364fc41-00f5-492d-9a82-1a13d837aa01" providerId="AD" clId="Web-{0412CA79-78DD-5B15-7F55-BB130E82E5EC}" dt="2024-01-11T19:11:04.342" v="243" actId="20577"/>
      <pc:docMkLst>
        <pc:docMk/>
      </pc:docMkLst>
      <pc:sldChg chg="modSp">
        <pc:chgData name="Alex Jenkins (2103347)" userId="S::2103347@student.uwtsd.ac.uk::4364fc41-00f5-492d-9a82-1a13d837aa01" providerId="AD" clId="Web-{0412CA79-78DD-5B15-7F55-BB130E82E5EC}" dt="2024-01-11T18:40:37.684" v="101" actId="20577"/>
        <pc:sldMkLst>
          <pc:docMk/>
          <pc:sldMk cId="2861611456" sldId="256"/>
        </pc:sldMkLst>
        <pc:spChg chg="mod">
          <ac:chgData name="Alex Jenkins (2103347)" userId="S::2103347@student.uwtsd.ac.uk::4364fc41-00f5-492d-9a82-1a13d837aa01" providerId="AD" clId="Web-{0412CA79-78DD-5B15-7F55-BB130E82E5EC}" dt="2024-01-11T18:40:37.684" v="101" actId="20577"/>
          <ac:spMkLst>
            <pc:docMk/>
            <pc:sldMk cId="2861611456" sldId="256"/>
            <ac:spMk id="3" creationId="{A91E016E-ED88-B9E5-4B0E-8701999E2935}"/>
          </ac:spMkLst>
        </pc:spChg>
      </pc:sldChg>
      <pc:sldChg chg="addSp delSp modSp">
        <pc:chgData name="Alex Jenkins (2103347)" userId="S::2103347@student.uwtsd.ac.uk::4364fc41-00f5-492d-9a82-1a13d837aa01" providerId="AD" clId="Web-{0412CA79-78DD-5B15-7F55-BB130E82E5EC}" dt="2024-01-11T19:07:58.510" v="213" actId="14100"/>
        <pc:sldMkLst>
          <pc:docMk/>
          <pc:sldMk cId="1873264526" sldId="272"/>
        </pc:sldMkLst>
        <pc:spChg chg="add mod">
          <ac:chgData name="Alex Jenkins (2103347)" userId="S::2103347@student.uwtsd.ac.uk::4364fc41-00f5-492d-9a82-1a13d837aa01" providerId="AD" clId="Web-{0412CA79-78DD-5B15-7F55-BB130E82E5EC}" dt="2024-01-11T19:07:21.759" v="195" actId="14100"/>
          <ac:spMkLst>
            <pc:docMk/>
            <pc:sldMk cId="1873264526" sldId="272"/>
            <ac:spMk id="7" creationId="{7005FAA2-5BEB-1E4C-8ECB-B58CDB107620}"/>
          </ac:spMkLst>
        </pc:spChg>
        <pc:spChg chg="add mod">
          <ac:chgData name="Alex Jenkins (2103347)" userId="S::2103347@student.uwtsd.ac.uk::4364fc41-00f5-492d-9a82-1a13d837aa01" providerId="AD" clId="Web-{0412CA79-78DD-5B15-7F55-BB130E82E5EC}" dt="2024-01-11T19:07:58.510" v="213" actId="14100"/>
          <ac:spMkLst>
            <pc:docMk/>
            <pc:sldMk cId="1873264526" sldId="272"/>
            <ac:spMk id="12" creationId="{0D567466-1AEE-171F-0449-47AE86A43235}"/>
          </ac:spMkLst>
        </pc:spChg>
        <pc:picChg chg="mod">
          <ac:chgData name="Alex Jenkins (2103347)" userId="S::2103347@student.uwtsd.ac.uk::4364fc41-00f5-492d-9a82-1a13d837aa01" providerId="AD" clId="Web-{0412CA79-78DD-5B15-7F55-BB130E82E5EC}" dt="2024-01-11T19:06:41.321" v="186" actId="1076"/>
          <ac:picMkLst>
            <pc:docMk/>
            <pc:sldMk cId="1873264526" sldId="272"/>
            <ac:picMk id="4" creationId="{2551FFEA-DB5D-0E88-8F01-84CFB2CB4C2D}"/>
          </ac:picMkLst>
        </pc:picChg>
        <pc:picChg chg="mod">
          <ac:chgData name="Alex Jenkins (2103347)" userId="S::2103347@student.uwtsd.ac.uk::4364fc41-00f5-492d-9a82-1a13d837aa01" providerId="AD" clId="Web-{0412CA79-78DD-5B15-7F55-BB130E82E5EC}" dt="2024-01-11T19:06:46.180" v="187" actId="1076"/>
          <ac:picMkLst>
            <pc:docMk/>
            <pc:sldMk cId="1873264526" sldId="272"/>
            <ac:picMk id="5" creationId="{EB2F1532-89B6-1919-3404-DBFEEAAA3CC7}"/>
          </ac:picMkLst>
        </pc:picChg>
        <pc:picChg chg="add mod">
          <ac:chgData name="Alex Jenkins (2103347)" userId="S::2103347@student.uwtsd.ac.uk::4364fc41-00f5-492d-9a82-1a13d837aa01" providerId="AD" clId="Web-{0412CA79-78DD-5B15-7F55-BB130E82E5EC}" dt="2024-01-11T19:06:56.571" v="190" actId="14100"/>
          <ac:picMkLst>
            <pc:docMk/>
            <pc:sldMk cId="1873264526" sldId="272"/>
            <ac:picMk id="6" creationId="{0C6CBEC4-3A7D-AA19-D7D4-2D8073BAF291}"/>
          </ac:picMkLst>
        </pc:picChg>
        <pc:picChg chg="add mod">
          <ac:chgData name="Alex Jenkins (2103347)" userId="S::2103347@student.uwtsd.ac.uk::4364fc41-00f5-492d-9a82-1a13d837aa01" providerId="AD" clId="Web-{0412CA79-78DD-5B15-7F55-BB130E82E5EC}" dt="2024-01-11T19:07:09.306" v="193" actId="1076"/>
          <ac:picMkLst>
            <pc:docMk/>
            <pc:sldMk cId="1873264526" sldId="272"/>
            <ac:picMk id="9" creationId="{DD5F40D2-6189-DC57-74D2-448295D5CA4F}"/>
          </ac:picMkLst>
        </pc:picChg>
        <pc:picChg chg="add del mod">
          <ac:chgData name="Alex Jenkins (2103347)" userId="S::2103347@student.uwtsd.ac.uk::4364fc41-00f5-492d-9a82-1a13d837aa01" providerId="AD" clId="Web-{0412CA79-78DD-5B15-7F55-BB130E82E5EC}" dt="2024-01-11T19:07:25.494" v="197"/>
          <ac:picMkLst>
            <pc:docMk/>
            <pc:sldMk cId="1873264526" sldId="272"/>
            <ac:picMk id="11" creationId="{A7827A07-F843-EA8D-9A27-D544682B6AD0}"/>
          </ac:picMkLst>
        </pc:picChg>
      </pc:sldChg>
      <pc:sldChg chg="modSp">
        <pc:chgData name="Alex Jenkins (2103347)" userId="S::2103347@student.uwtsd.ac.uk::4364fc41-00f5-492d-9a82-1a13d837aa01" providerId="AD" clId="Web-{0412CA79-78DD-5B15-7F55-BB130E82E5EC}" dt="2024-01-11T19:11:04.342" v="243" actId="20577"/>
        <pc:sldMkLst>
          <pc:docMk/>
          <pc:sldMk cId="1841060262" sldId="274"/>
        </pc:sldMkLst>
        <pc:spChg chg="mod">
          <ac:chgData name="Alex Jenkins (2103347)" userId="S::2103347@student.uwtsd.ac.uk::4364fc41-00f5-492d-9a82-1a13d837aa01" providerId="AD" clId="Web-{0412CA79-78DD-5B15-7F55-BB130E82E5EC}" dt="2024-01-11T19:11:04.342" v="243" actId="20577"/>
          <ac:spMkLst>
            <pc:docMk/>
            <pc:sldMk cId="1841060262" sldId="274"/>
            <ac:spMk id="3" creationId="{E0B4B0A2-EB8E-4F85-128D-B8D1C86004A4}"/>
          </ac:spMkLst>
        </pc:spChg>
      </pc:sldChg>
      <pc:sldChg chg="addSp modSp">
        <pc:chgData name="Alex Jenkins (2103347)" userId="S::2103347@student.uwtsd.ac.uk::4364fc41-00f5-492d-9a82-1a13d837aa01" providerId="AD" clId="Web-{0412CA79-78DD-5B15-7F55-BB130E82E5EC}" dt="2024-01-11T18:44:20.217" v="115" actId="1076"/>
        <pc:sldMkLst>
          <pc:docMk/>
          <pc:sldMk cId="1066137861" sldId="275"/>
        </pc:sldMkLst>
        <pc:spChg chg="mod">
          <ac:chgData name="Alex Jenkins (2103347)" userId="S::2103347@student.uwtsd.ac.uk::4364fc41-00f5-492d-9a82-1a13d837aa01" providerId="AD" clId="Web-{0412CA79-78DD-5B15-7F55-BB130E82E5EC}" dt="2024-01-11T18:44:14.592" v="114" actId="1076"/>
          <ac:spMkLst>
            <pc:docMk/>
            <pc:sldMk cId="1066137861" sldId="275"/>
            <ac:spMk id="7" creationId="{66636AEC-A3E8-E0CE-24AD-C5347CB0217E}"/>
          </ac:spMkLst>
        </pc:spChg>
        <pc:spChg chg="mod">
          <ac:chgData name="Alex Jenkins (2103347)" userId="S::2103347@student.uwtsd.ac.uk::4364fc41-00f5-492d-9a82-1a13d837aa01" providerId="AD" clId="Web-{0412CA79-78DD-5B15-7F55-BB130E82E5EC}" dt="2024-01-11T18:44:20.217" v="115" actId="1076"/>
          <ac:spMkLst>
            <pc:docMk/>
            <pc:sldMk cId="1066137861" sldId="275"/>
            <ac:spMk id="13" creationId="{5B3EC770-DD10-380D-D5C3-97EE1E693D63}"/>
          </ac:spMkLst>
        </pc:spChg>
        <pc:picChg chg="add mod">
          <ac:chgData name="Alex Jenkins (2103347)" userId="S::2103347@student.uwtsd.ac.uk::4364fc41-00f5-492d-9a82-1a13d837aa01" providerId="AD" clId="Web-{0412CA79-78DD-5B15-7F55-BB130E82E5EC}" dt="2024-01-11T18:28:50.756" v="11" actId="14100"/>
          <ac:picMkLst>
            <pc:docMk/>
            <pc:sldMk cId="1066137861" sldId="275"/>
            <ac:picMk id="2" creationId="{2551FFEA-DB5D-0E88-8F01-84CFB2CB4C2D}"/>
          </ac:picMkLst>
        </pc:picChg>
        <pc:picChg chg="add mod">
          <ac:chgData name="Alex Jenkins (2103347)" userId="S::2103347@student.uwtsd.ac.uk::4364fc41-00f5-492d-9a82-1a13d837aa01" providerId="AD" clId="Web-{0412CA79-78DD-5B15-7F55-BB130E82E5EC}" dt="2024-01-11T18:28:53.225" v="13" actId="1076"/>
          <ac:picMkLst>
            <pc:docMk/>
            <pc:sldMk cId="1066137861" sldId="275"/>
            <ac:picMk id="4" creationId="{EB2F1532-89B6-1919-3404-DBFEEAAA3CC7}"/>
          </ac:picMkLst>
        </pc:picChg>
        <pc:picChg chg="mod">
          <ac:chgData name="Alex Jenkins (2103347)" userId="S::2103347@student.uwtsd.ac.uk::4364fc41-00f5-492d-9a82-1a13d837aa01" providerId="AD" clId="Web-{0412CA79-78DD-5B15-7F55-BB130E82E5EC}" dt="2024-01-11T18:44:08.451" v="113" actId="1076"/>
          <ac:picMkLst>
            <pc:docMk/>
            <pc:sldMk cId="1066137861" sldId="275"/>
            <ac:picMk id="6" creationId="{1C1E4F9F-DC03-E81B-F725-39E287919DC3}"/>
          </ac:picMkLst>
        </pc:picChg>
        <pc:picChg chg="mod">
          <ac:chgData name="Alex Jenkins (2103347)" userId="S::2103347@student.uwtsd.ac.uk::4364fc41-00f5-492d-9a82-1a13d837aa01" providerId="AD" clId="Web-{0412CA79-78DD-5B15-7F55-BB130E82E5EC}" dt="2024-01-11T18:34:23.961" v="67" actId="14100"/>
          <ac:picMkLst>
            <pc:docMk/>
            <pc:sldMk cId="1066137861" sldId="275"/>
            <ac:picMk id="8" creationId="{E6AD076A-12CE-C544-B69C-6966E27AEAC3}"/>
          </ac:picMkLst>
        </pc:picChg>
        <pc:picChg chg="mod">
          <ac:chgData name="Alex Jenkins (2103347)" userId="S::2103347@student.uwtsd.ac.uk::4364fc41-00f5-492d-9a82-1a13d837aa01" providerId="AD" clId="Web-{0412CA79-78DD-5B15-7F55-BB130E82E5EC}" dt="2024-01-11T18:43:48.840" v="111" actId="1076"/>
          <ac:picMkLst>
            <pc:docMk/>
            <pc:sldMk cId="1066137861" sldId="275"/>
            <ac:picMk id="9" creationId="{713C7AFC-AE02-E3F1-B0F3-A7E093E6B9E2}"/>
          </ac:picMkLst>
        </pc:picChg>
        <pc:picChg chg="mod">
          <ac:chgData name="Alex Jenkins (2103347)" userId="S::2103347@student.uwtsd.ac.uk::4364fc41-00f5-492d-9a82-1a13d837aa01" providerId="AD" clId="Web-{0412CA79-78DD-5B15-7F55-BB130E82E5EC}" dt="2024-01-11T18:44:00.888" v="112" actId="1076"/>
          <ac:picMkLst>
            <pc:docMk/>
            <pc:sldMk cId="1066137861" sldId="275"/>
            <ac:picMk id="11" creationId="{597A0B76-82BD-05BA-6127-EF122CBDB419}"/>
          </ac:picMkLst>
        </pc:picChg>
      </pc:sldChg>
    </pc:docChg>
  </pc:docChgLst>
  <pc:docChgLst>
    <pc:chgData name="Luke Rees (2100874)" userId="994f12de-c5cd-4cd4-aced-bfb614fdbb3b" providerId="ADAL" clId="{34552666-73C6-4D94-85AF-965F7595E05A}"/>
    <pc:docChg chg="undo custSel addSld delSld modSld sldOrd">
      <pc:chgData name="Luke Rees (2100874)" userId="994f12de-c5cd-4cd4-aced-bfb614fdbb3b" providerId="ADAL" clId="{34552666-73C6-4D94-85AF-965F7595E05A}" dt="2024-01-11T18:51:15.573" v="2372" actId="14100"/>
      <pc:docMkLst>
        <pc:docMk/>
      </pc:docMkLst>
      <pc:sldChg chg="modSp mod">
        <pc:chgData name="Luke Rees (2100874)" userId="994f12de-c5cd-4cd4-aced-bfb614fdbb3b" providerId="ADAL" clId="{34552666-73C6-4D94-85AF-965F7595E05A}" dt="2024-01-11T18:40:13.526" v="2366" actId="14100"/>
        <pc:sldMkLst>
          <pc:docMk/>
          <pc:sldMk cId="2861611456" sldId="256"/>
        </pc:sldMkLst>
        <pc:spChg chg="mod">
          <ac:chgData name="Luke Rees (2100874)" userId="994f12de-c5cd-4cd4-aced-bfb614fdbb3b" providerId="ADAL" clId="{34552666-73C6-4D94-85AF-965F7595E05A}" dt="2024-01-11T18:40:13.526" v="2366" actId="14100"/>
          <ac:spMkLst>
            <pc:docMk/>
            <pc:sldMk cId="2861611456" sldId="256"/>
            <ac:spMk id="3" creationId="{A91E016E-ED88-B9E5-4B0E-8701999E2935}"/>
          </ac:spMkLst>
        </pc:spChg>
        <pc:picChg chg="mod">
          <ac:chgData name="Luke Rees (2100874)" userId="994f12de-c5cd-4cd4-aced-bfb614fdbb3b" providerId="ADAL" clId="{34552666-73C6-4D94-85AF-965F7595E05A}" dt="2024-01-11T18:21:21.669" v="2302" actId="1076"/>
          <ac:picMkLst>
            <pc:docMk/>
            <pc:sldMk cId="2861611456" sldId="256"/>
            <ac:picMk id="5" creationId="{19F687AE-9CA9-0AB6-161C-EFA20330687B}"/>
          </ac:picMkLst>
        </pc:picChg>
      </pc:sldChg>
      <pc:sldChg chg="addSp delSp modSp mod modNotesTx">
        <pc:chgData name="Luke Rees (2100874)" userId="994f12de-c5cd-4cd4-aced-bfb614fdbb3b" providerId="ADAL" clId="{34552666-73C6-4D94-85AF-965F7595E05A}" dt="2024-01-11T18:16:56.668" v="2199" actId="20577"/>
        <pc:sldMkLst>
          <pc:docMk/>
          <pc:sldMk cId="3406341621" sldId="257"/>
        </pc:sldMkLst>
        <pc:spChg chg="mod">
          <ac:chgData name="Luke Rees (2100874)" userId="994f12de-c5cd-4cd4-aced-bfb614fdbb3b" providerId="ADAL" clId="{34552666-73C6-4D94-85AF-965F7595E05A}" dt="2024-01-11T18:10:13.527" v="2095" actId="403"/>
          <ac:spMkLst>
            <pc:docMk/>
            <pc:sldMk cId="3406341621" sldId="257"/>
            <ac:spMk id="3" creationId="{D5735C7E-2D89-BE85-0C91-D2D530C3FA36}"/>
          </ac:spMkLst>
        </pc:spChg>
        <pc:picChg chg="add del mod">
          <ac:chgData name="Luke Rees (2100874)" userId="994f12de-c5cd-4cd4-aced-bfb614fdbb3b" providerId="ADAL" clId="{34552666-73C6-4D94-85AF-965F7595E05A}" dt="2024-01-11T16:20:19.546" v="30" actId="21"/>
          <ac:picMkLst>
            <pc:docMk/>
            <pc:sldMk cId="3406341621" sldId="257"/>
            <ac:picMk id="5" creationId="{F859D3F0-F675-1C38-A716-8CFF0EF7116E}"/>
          </ac:picMkLst>
        </pc:picChg>
        <pc:picChg chg="add mod">
          <ac:chgData name="Luke Rees (2100874)" userId="994f12de-c5cd-4cd4-aced-bfb614fdbb3b" providerId="ADAL" clId="{34552666-73C6-4D94-85AF-965F7595E05A}" dt="2024-01-11T16:23:02.828" v="272" actId="1076"/>
          <ac:picMkLst>
            <pc:docMk/>
            <pc:sldMk cId="3406341621" sldId="257"/>
            <ac:picMk id="7" creationId="{CDC0B5AF-04B7-5931-2BBF-48DF0FDEB4A8}"/>
          </ac:picMkLst>
        </pc:picChg>
        <pc:picChg chg="add mod modCrop">
          <ac:chgData name="Luke Rees (2100874)" userId="994f12de-c5cd-4cd4-aced-bfb614fdbb3b" providerId="ADAL" clId="{34552666-73C6-4D94-85AF-965F7595E05A}" dt="2024-01-11T16:23:02.828" v="272" actId="1076"/>
          <ac:picMkLst>
            <pc:docMk/>
            <pc:sldMk cId="3406341621" sldId="257"/>
            <ac:picMk id="9" creationId="{D8C870FE-43AF-2D84-F582-8522BE12C1AC}"/>
          </ac:picMkLst>
        </pc:picChg>
        <pc:picChg chg="add mod modCrop">
          <ac:chgData name="Luke Rees (2100874)" userId="994f12de-c5cd-4cd4-aced-bfb614fdbb3b" providerId="ADAL" clId="{34552666-73C6-4D94-85AF-965F7595E05A}" dt="2024-01-11T16:23:02.828" v="272" actId="1076"/>
          <ac:picMkLst>
            <pc:docMk/>
            <pc:sldMk cId="3406341621" sldId="257"/>
            <ac:picMk id="11" creationId="{C7C2DA6B-50D2-AA91-9DA1-DC2D2B211D26}"/>
          </ac:picMkLst>
        </pc:picChg>
      </pc:sldChg>
      <pc:sldChg chg="del">
        <pc:chgData name="Luke Rees (2100874)" userId="994f12de-c5cd-4cd4-aced-bfb614fdbb3b" providerId="ADAL" clId="{34552666-73C6-4D94-85AF-965F7595E05A}" dt="2024-01-11T17:35:37.097" v="1608" actId="47"/>
        <pc:sldMkLst>
          <pc:docMk/>
          <pc:sldMk cId="3868587678" sldId="258"/>
        </pc:sldMkLst>
      </pc:sldChg>
      <pc:sldChg chg="addSp modSp mod modNotesTx">
        <pc:chgData name="Luke Rees (2100874)" userId="994f12de-c5cd-4cd4-aced-bfb614fdbb3b" providerId="ADAL" clId="{34552666-73C6-4D94-85AF-965F7595E05A}" dt="2024-01-11T18:17:06.252" v="2208" actId="20577"/>
        <pc:sldMkLst>
          <pc:docMk/>
          <pc:sldMk cId="3994351829" sldId="259"/>
        </pc:sldMkLst>
        <pc:spChg chg="mod">
          <ac:chgData name="Luke Rees (2100874)" userId="994f12de-c5cd-4cd4-aced-bfb614fdbb3b" providerId="ADAL" clId="{34552666-73C6-4D94-85AF-965F7595E05A}" dt="2024-01-11T18:12:07.068" v="2128" actId="14100"/>
          <ac:spMkLst>
            <pc:docMk/>
            <pc:sldMk cId="3994351829" sldId="259"/>
            <ac:spMk id="3" creationId="{74ADC43F-14DD-4DF0-88D3-685DB20F7506}"/>
          </ac:spMkLst>
        </pc:spChg>
        <pc:picChg chg="add mod">
          <ac:chgData name="Luke Rees (2100874)" userId="994f12de-c5cd-4cd4-aced-bfb614fdbb3b" providerId="ADAL" clId="{34552666-73C6-4D94-85AF-965F7595E05A}" dt="2024-01-11T18:12:08.965" v="2129" actId="14100"/>
          <ac:picMkLst>
            <pc:docMk/>
            <pc:sldMk cId="3994351829" sldId="259"/>
            <ac:picMk id="5" creationId="{1FA6C386-81CB-1F9E-DBE8-1F2675AA6C8E}"/>
          </ac:picMkLst>
        </pc:picChg>
        <pc:picChg chg="add mod">
          <ac:chgData name="Luke Rees (2100874)" userId="994f12de-c5cd-4cd4-aced-bfb614fdbb3b" providerId="ADAL" clId="{34552666-73C6-4D94-85AF-965F7595E05A}" dt="2024-01-11T18:12:11.453" v="2131" actId="1076"/>
          <ac:picMkLst>
            <pc:docMk/>
            <pc:sldMk cId="3994351829" sldId="259"/>
            <ac:picMk id="7" creationId="{F3FB87DB-ED4F-AFB3-C698-D8D3A29814D0}"/>
          </ac:picMkLst>
        </pc:picChg>
      </pc:sldChg>
      <pc:sldChg chg="addSp delSp modSp mod modNotesTx">
        <pc:chgData name="Luke Rees (2100874)" userId="994f12de-c5cd-4cd4-aced-bfb614fdbb3b" providerId="ADAL" clId="{34552666-73C6-4D94-85AF-965F7595E05A}" dt="2024-01-11T18:16:34.887" v="2183" actId="20577"/>
        <pc:sldMkLst>
          <pc:docMk/>
          <pc:sldMk cId="2184314564" sldId="260"/>
        </pc:sldMkLst>
        <pc:spChg chg="mod">
          <ac:chgData name="Luke Rees (2100874)" userId="994f12de-c5cd-4cd4-aced-bfb614fdbb3b" providerId="ADAL" clId="{34552666-73C6-4D94-85AF-965F7595E05A}" dt="2024-01-11T18:11:57.615" v="2125" actId="403"/>
          <ac:spMkLst>
            <pc:docMk/>
            <pc:sldMk cId="2184314564" sldId="260"/>
            <ac:spMk id="3" creationId="{74ADC43F-14DD-4DF0-88D3-685DB20F7506}"/>
          </ac:spMkLst>
        </pc:spChg>
        <pc:picChg chg="add del mod">
          <ac:chgData name="Luke Rees (2100874)" userId="994f12de-c5cd-4cd4-aced-bfb614fdbb3b" providerId="ADAL" clId="{34552666-73C6-4D94-85AF-965F7595E05A}" dt="2024-01-11T17:10:11.814" v="1402" actId="478"/>
          <ac:picMkLst>
            <pc:docMk/>
            <pc:sldMk cId="2184314564" sldId="260"/>
            <ac:picMk id="5" creationId="{2F45E229-5BF2-5DFE-1F04-BAACB3A3E35F}"/>
          </ac:picMkLst>
        </pc:picChg>
        <pc:picChg chg="mod">
          <ac:chgData name="Luke Rees (2100874)" userId="994f12de-c5cd-4cd4-aced-bfb614fdbb3b" providerId="ADAL" clId="{34552666-73C6-4D94-85AF-965F7595E05A}" dt="2024-01-11T18:11:02.886" v="2119" actId="1076"/>
          <ac:picMkLst>
            <pc:docMk/>
            <pc:sldMk cId="2184314564" sldId="260"/>
            <ac:picMk id="6" creationId="{38EF38A5-9EA3-0A20-451A-FE7A4D760BF3}"/>
          </ac:picMkLst>
        </pc:picChg>
      </pc:sldChg>
      <pc:sldChg chg="modSp mod modNotesTx">
        <pc:chgData name="Luke Rees (2100874)" userId="994f12de-c5cd-4cd4-aced-bfb614fdbb3b" providerId="ADAL" clId="{34552666-73C6-4D94-85AF-965F7595E05A}" dt="2024-01-11T18:16:08.347" v="2166" actId="20577"/>
        <pc:sldMkLst>
          <pc:docMk/>
          <pc:sldMk cId="2389867129" sldId="261"/>
        </pc:sldMkLst>
        <pc:spChg chg="mod">
          <ac:chgData name="Luke Rees (2100874)" userId="994f12de-c5cd-4cd4-aced-bfb614fdbb3b" providerId="ADAL" clId="{34552666-73C6-4D94-85AF-965F7595E05A}" dt="2024-01-11T18:11:35.102" v="2122" actId="403"/>
          <ac:spMkLst>
            <pc:docMk/>
            <pc:sldMk cId="2389867129" sldId="261"/>
            <ac:spMk id="3" creationId="{3C67C3EE-1222-4AAE-9FCE-72ECC7F5AAA7}"/>
          </ac:spMkLst>
        </pc:spChg>
      </pc:sldChg>
      <pc:sldChg chg="addSp delSp modSp mod modNotesTx">
        <pc:chgData name="Luke Rees (2100874)" userId="994f12de-c5cd-4cd4-aced-bfb614fdbb3b" providerId="ADAL" clId="{34552666-73C6-4D94-85AF-965F7595E05A}" dt="2024-01-11T18:26:07.566" v="2347" actId="1076"/>
        <pc:sldMkLst>
          <pc:docMk/>
          <pc:sldMk cId="3145643184" sldId="263"/>
        </pc:sldMkLst>
        <pc:spChg chg="add del mod">
          <ac:chgData name="Luke Rees (2100874)" userId="994f12de-c5cd-4cd4-aced-bfb614fdbb3b" providerId="ADAL" clId="{34552666-73C6-4D94-85AF-965F7595E05A}" dt="2024-01-11T18:24:16.774" v="2316" actId="478"/>
          <ac:spMkLst>
            <pc:docMk/>
            <pc:sldMk cId="3145643184" sldId="263"/>
            <ac:spMk id="3" creationId="{6449F201-3DA8-552E-F9B3-A1CFE12D284E}"/>
          </ac:spMkLst>
        </pc:spChg>
        <pc:spChg chg="add mod">
          <ac:chgData name="Luke Rees (2100874)" userId="994f12de-c5cd-4cd4-aced-bfb614fdbb3b" providerId="ADAL" clId="{34552666-73C6-4D94-85AF-965F7595E05A}" dt="2024-01-11T18:26:07.566" v="2347" actId="1076"/>
          <ac:spMkLst>
            <pc:docMk/>
            <pc:sldMk cId="3145643184" sldId="263"/>
            <ac:spMk id="5" creationId="{7B7A8386-B785-9B17-4A69-D45588FCD081}"/>
          </ac:spMkLst>
        </pc:spChg>
        <pc:picChg chg="add del mod modCrop">
          <ac:chgData name="Luke Rees (2100874)" userId="994f12de-c5cd-4cd4-aced-bfb614fdbb3b" providerId="ADAL" clId="{34552666-73C6-4D94-85AF-965F7595E05A}" dt="2024-01-11T18:15:43.574" v="2160" actId="478"/>
          <ac:picMkLst>
            <pc:docMk/>
            <pc:sldMk cId="3145643184" sldId="263"/>
            <ac:picMk id="2" creationId="{DDC1906C-104D-88BB-3EF4-51CDE8D2F715}"/>
          </ac:picMkLst>
        </pc:picChg>
        <pc:picChg chg="mod">
          <ac:chgData name="Luke Rees (2100874)" userId="994f12de-c5cd-4cd4-aced-bfb614fdbb3b" providerId="ADAL" clId="{34552666-73C6-4D94-85AF-965F7595E05A}" dt="2024-01-11T18:24:46.719" v="2327" actId="1076"/>
          <ac:picMkLst>
            <pc:docMk/>
            <pc:sldMk cId="3145643184" sldId="263"/>
            <ac:picMk id="21" creationId="{07AF5D70-7B78-1A91-239B-56EDFD482980}"/>
          </ac:picMkLst>
        </pc:picChg>
      </pc:sldChg>
      <pc:sldChg chg="modNotesTx">
        <pc:chgData name="Luke Rees (2100874)" userId="994f12de-c5cd-4cd4-aced-bfb614fdbb3b" providerId="ADAL" clId="{34552666-73C6-4D94-85AF-965F7595E05A}" dt="2024-01-11T18:16:17.798" v="2174"/>
        <pc:sldMkLst>
          <pc:docMk/>
          <pc:sldMk cId="329576868" sldId="264"/>
        </pc:sldMkLst>
      </pc:sldChg>
      <pc:sldChg chg="modSp mod modNotesTx">
        <pc:chgData name="Luke Rees (2100874)" userId="994f12de-c5cd-4cd4-aced-bfb614fdbb3b" providerId="ADAL" clId="{34552666-73C6-4D94-85AF-965F7595E05A}" dt="2024-01-11T18:16:21.180" v="2176"/>
        <pc:sldMkLst>
          <pc:docMk/>
          <pc:sldMk cId="3533491680" sldId="265"/>
        </pc:sldMkLst>
        <pc:picChg chg="mod">
          <ac:chgData name="Luke Rees (2100874)" userId="994f12de-c5cd-4cd4-aced-bfb614fdbb3b" providerId="ADAL" clId="{34552666-73C6-4D94-85AF-965F7595E05A}" dt="2024-01-11T16:35:33.708" v="1017" actId="1076"/>
          <ac:picMkLst>
            <pc:docMk/>
            <pc:sldMk cId="3533491680" sldId="265"/>
            <ac:picMk id="20" creationId="{6B620D50-EB88-E145-B57F-DC9F1BD73DAE}"/>
          </ac:picMkLst>
        </pc:picChg>
      </pc:sldChg>
      <pc:sldChg chg="modNotesTx">
        <pc:chgData name="Luke Rees (2100874)" userId="994f12de-c5cd-4cd4-aced-bfb614fdbb3b" providerId="ADAL" clId="{34552666-73C6-4D94-85AF-965F7595E05A}" dt="2024-01-11T18:16:25.249" v="2178"/>
        <pc:sldMkLst>
          <pc:docMk/>
          <pc:sldMk cId="30135976" sldId="266"/>
        </pc:sldMkLst>
      </pc:sldChg>
      <pc:sldChg chg="modNotesTx">
        <pc:chgData name="Luke Rees (2100874)" userId="994f12de-c5cd-4cd4-aced-bfb614fdbb3b" providerId="ADAL" clId="{34552666-73C6-4D94-85AF-965F7595E05A}" dt="2024-01-11T18:16:22.287" v="2177"/>
        <pc:sldMkLst>
          <pc:docMk/>
          <pc:sldMk cId="743166561" sldId="267"/>
        </pc:sldMkLst>
      </pc:sldChg>
      <pc:sldChg chg="modNotesTx">
        <pc:chgData name="Luke Rees (2100874)" userId="994f12de-c5cd-4cd4-aced-bfb614fdbb3b" providerId="ADAL" clId="{34552666-73C6-4D94-85AF-965F7595E05A}" dt="2024-01-11T18:16:19.686" v="2175"/>
        <pc:sldMkLst>
          <pc:docMk/>
          <pc:sldMk cId="4265269331" sldId="268"/>
        </pc:sldMkLst>
      </pc:sldChg>
      <pc:sldChg chg="addSp delSp modSp mod modNotesTx">
        <pc:chgData name="Luke Rees (2100874)" userId="994f12de-c5cd-4cd4-aced-bfb614fdbb3b" providerId="ADAL" clId="{34552666-73C6-4D94-85AF-965F7595E05A}" dt="2024-01-11T18:16:16.645" v="2173"/>
        <pc:sldMkLst>
          <pc:docMk/>
          <pc:sldMk cId="2374078280" sldId="269"/>
        </pc:sldMkLst>
        <pc:picChg chg="add del mod">
          <ac:chgData name="Luke Rees (2100874)" userId="994f12de-c5cd-4cd4-aced-bfb614fdbb3b" providerId="ADAL" clId="{34552666-73C6-4D94-85AF-965F7595E05A}" dt="2024-01-11T18:15:39.840" v="2159" actId="478"/>
          <ac:picMkLst>
            <pc:docMk/>
            <pc:sldMk cId="2374078280" sldId="269"/>
            <ac:picMk id="6" creationId="{A4724987-CCA9-433C-1217-BFEAA85EBDDB}"/>
          </ac:picMkLst>
        </pc:picChg>
      </pc:sldChg>
      <pc:sldChg chg="modSp mod ord modShow">
        <pc:chgData name="Luke Rees (2100874)" userId="994f12de-c5cd-4cd4-aced-bfb614fdbb3b" providerId="ADAL" clId="{34552666-73C6-4D94-85AF-965F7595E05A}" dt="2024-01-11T18:47:19.722" v="2369" actId="729"/>
        <pc:sldMkLst>
          <pc:docMk/>
          <pc:sldMk cId="4286743624" sldId="270"/>
        </pc:sldMkLst>
        <pc:spChg chg="mod">
          <ac:chgData name="Luke Rees (2100874)" userId="994f12de-c5cd-4cd4-aced-bfb614fdbb3b" providerId="ADAL" clId="{34552666-73C6-4D94-85AF-965F7595E05A}" dt="2024-01-11T18:11:44.902" v="2124" actId="403"/>
          <ac:spMkLst>
            <pc:docMk/>
            <pc:sldMk cId="4286743624" sldId="270"/>
            <ac:spMk id="3" creationId="{C7E6352B-2F38-18FD-0EB0-719C94D8BC04}"/>
          </ac:spMkLst>
        </pc:spChg>
      </pc:sldChg>
      <pc:sldChg chg="modSp mod modNotesTx">
        <pc:chgData name="Luke Rees (2100874)" userId="994f12de-c5cd-4cd4-aced-bfb614fdbb3b" providerId="ADAL" clId="{34552666-73C6-4D94-85AF-965F7595E05A}" dt="2024-01-11T18:18:03.514" v="2221" actId="20577"/>
        <pc:sldMkLst>
          <pc:docMk/>
          <pc:sldMk cId="585173346" sldId="271"/>
        </pc:sldMkLst>
        <pc:spChg chg="mod">
          <ac:chgData name="Luke Rees (2100874)" userId="994f12de-c5cd-4cd4-aced-bfb614fdbb3b" providerId="ADAL" clId="{34552666-73C6-4D94-85AF-965F7595E05A}" dt="2024-01-11T18:09:58.975" v="2093" actId="404"/>
          <ac:spMkLst>
            <pc:docMk/>
            <pc:sldMk cId="585173346" sldId="271"/>
            <ac:spMk id="3" creationId="{35815ADF-541D-4678-BD5D-88BB73DDDED5}"/>
          </ac:spMkLst>
        </pc:spChg>
        <pc:picChg chg="mod">
          <ac:chgData name="Luke Rees (2100874)" userId="994f12de-c5cd-4cd4-aced-bfb614fdbb3b" providerId="ADAL" clId="{34552666-73C6-4D94-85AF-965F7595E05A}" dt="2024-01-11T18:07:39.949" v="2089" actId="1076"/>
          <ac:picMkLst>
            <pc:docMk/>
            <pc:sldMk cId="585173346" sldId="271"/>
            <ac:picMk id="4" creationId="{B7CBFCB4-F3BF-E4B5-80AE-EB5CB9595C69}"/>
          </ac:picMkLst>
        </pc:picChg>
      </pc:sldChg>
      <pc:sldChg chg="addSp modSp mod modNotesTx">
        <pc:chgData name="Luke Rees (2100874)" userId="994f12de-c5cd-4cd4-aced-bfb614fdbb3b" providerId="ADAL" clId="{34552666-73C6-4D94-85AF-965F7595E05A}" dt="2024-01-11T18:51:15.573" v="2372" actId="14100"/>
        <pc:sldMkLst>
          <pc:docMk/>
          <pc:sldMk cId="1873264526" sldId="272"/>
        </pc:sldMkLst>
        <pc:spChg chg="mod">
          <ac:chgData name="Luke Rees (2100874)" userId="994f12de-c5cd-4cd4-aced-bfb614fdbb3b" providerId="ADAL" clId="{34552666-73C6-4D94-85AF-965F7595E05A}" dt="2024-01-11T18:03:34.419" v="1933" actId="20577"/>
          <ac:spMkLst>
            <pc:docMk/>
            <pc:sldMk cId="1873264526" sldId="272"/>
            <ac:spMk id="2" creationId="{AFB7C328-4521-8EB3-0DFD-2FFBFB68FE20}"/>
          </ac:spMkLst>
        </pc:spChg>
        <pc:spChg chg="mod">
          <ac:chgData name="Luke Rees (2100874)" userId="994f12de-c5cd-4cd4-aced-bfb614fdbb3b" providerId="ADAL" clId="{34552666-73C6-4D94-85AF-965F7595E05A}" dt="2024-01-11T18:30:32.809" v="2359" actId="20577"/>
          <ac:spMkLst>
            <pc:docMk/>
            <pc:sldMk cId="1873264526" sldId="272"/>
            <ac:spMk id="3" creationId="{25212BC7-5034-B477-525D-6292965EF0F8}"/>
          </ac:spMkLst>
        </pc:spChg>
        <pc:spChg chg="mod">
          <ac:chgData name="Luke Rees (2100874)" userId="994f12de-c5cd-4cd4-aced-bfb614fdbb3b" providerId="ADAL" clId="{34552666-73C6-4D94-85AF-965F7595E05A}" dt="2024-01-11T18:51:12.037" v="2371" actId="1076"/>
          <ac:spMkLst>
            <pc:docMk/>
            <pc:sldMk cId="1873264526" sldId="272"/>
            <ac:spMk id="7" creationId="{7005FAA2-5BEB-1E4C-8ECB-B58CDB107620}"/>
          </ac:spMkLst>
        </pc:spChg>
        <pc:picChg chg="add mod">
          <ac:chgData name="Luke Rees (2100874)" userId="994f12de-c5cd-4cd4-aced-bfb614fdbb3b" providerId="ADAL" clId="{34552666-73C6-4D94-85AF-965F7595E05A}" dt="2024-01-11T18:51:15.573" v="2372" actId="14100"/>
          <ac:picMkLst>
            <pc:docMk/>
            <pc:sldMk cId="1873264526" sldId="272"/>
            <ac:picMk id="4" creationId="{2551FFEA-DB5D-0E88-8F01-84CFB2CB4C2D}"/>
          </ac:picMkLst>
        </pc:picChg>
        <pc:picChg chg="add mod">
          <ac:chgData name="Luke Rees (2100874)" userId="994f12de-c5cd-4cd4-aced-bfb614fdbb3b" providerId="ADAL" clId="{34552666-73C6-4D94-85AF-965F7595E05A}" dt="2024-01-11T18:51:15.573" v="2372" actId="14100"/>
          <ac:picMkLst>
            <pc:docMk/>
            <pc:sldMk cId="1873264526" sldId="272"/>
            <ac:picMk id="5" creationId="{EB2F1532-89B6-1919-3404-DBFEEAAA3CC7}"/>
          </ac:picMkLst>
        </pc:picChg>
      </pc:sldChg>
      <pc:sldChg chg="del">
        <pc:chgData name="Luke Rees (2100874)" userId="994f12de-c5cd-4cd4-aced-bfb614fdbb3b" providerId="ADAL" clId="{34552666-73C6-4D94-85AF-965F7595E05A}" dt="2024-01-11T17:06:11.703" v="1395" actId="47"/>
        <pc:sldMkLst>
          <pc:docMk/>
          <pc:sldMk cId="1010269599" sldId="273"/>
        </pc:sldMkLst>
      </pc:sldChg>
      <pc:sldChg chg="modSp mod">
        <pc:chgData name="Luke Rees (2100874)" userId="994f12de-c5cd-4cd4-aced-bfb614fdbb3b" providerId="ADAL" clId="{34552666-73C6-4D94-85AF-965F7595E05A}" dt="2024-01-11T18:14:12.477" v="2151" actId="20577"/>
        <pc:sldMkLst>
          <pc:docMk/>
          <pc:sldMk cId="1841060262" sldId="274"/>
        </pc:sldMkLst>
        <pc:spChg chg="mod">
          <ac:chgData name="Luke Rees (2100874)" userId="994f12de-c5cd-4cd4-aced-bfb614fdbb3b" providerId="ADAL" clId="{34552666-73C6-4D94-85AF-965F7595E05A}" dt="2024-01-11T18:14:12.477" v="2151" actId="20577"/>
          <ac:spMkLst>
            <pc:docMk/>
            <pc:sldMk cId="1841060262" sldId="274"/>
            <ac:spMk id="3" creationId="{E0B4B0A2-EB8E-4F85-128D-B8D1C86004A4}"/>
          </ac:spMkLst>
        </pc:spChg>
      </pc:sldChg>
      <pc:sldChg chg="addSp delSp modSp mod modNotesTx">
        <pc:chgData name="Luke Rees (2100874)" userId="994f12de-c5cd-4cd4-aced-bfb614fdbb3b" providerId="ADAL" clId="{34552666-73C6-4D94-85AF-965F7595E05A}" dt="2024-01-11T18:30:23.853" v="2356" actId="1076"/>
        <pc:sldMkLst>
          <pc:docMk/>
          <pc:sldMk cId="1066137861" sldId="275"/>
        </pc:sldMkLst>
        <pc:spChg chg="del">
          <ac:chgData name="Luke Rees (2100874)" userId="994f12de-c5cd-4cd4-aced-bfb614fdbb3b" providerId="ADAL" clId="{34552666-73C6-4D94-85AF-965F7595E05A}" dt="2024-01-11T18:03:42.283" v="1935" actId="478"/>
          <ac:spMkLst>
            <pc:docMk/>
            <pc:sldMk cId="1066137861" sldId="275"/>
            <ac:spMk id="2" creationId="{7B024928-9220-F1FD-A055-48401BED8164}"/>
          </ac:spMkLst>
        </pc:spChg>
        <pc:spChg chg="add mod">
          <ac:chgData name="Luke Rees (2100874)" userId="994f12de-c5cd-4cd4-aced-bfb614fdbb3b" providerId="ADAL" clId="{34552666-73C6-4D94-85AF-965F7595E05A}" dt="2024-01-11T18:03:38.609" v="1934"/>
          <ac:spMkLst>
            <pc:docMk/>
            <pc:sldMk cId="1066137861" sldId="275"/>
            <ac:spMk id="3" creationId="{6E1A607E-506C-EE03-FB39-E3C5C0FDC5D7}"/>
          </ac:spMkLst>
        </pc:spChg>
        <pc:spChg chg="add del mod">
          <ac:chgData name="Luke Rees (2100874)" userId="994f12de-c5cd-4cd4-aced-bfb614fdbb3b" providerId="ADAL" clId="{34552666-73C6-4D94-85AF-965F7595E05A}" dt="2024-01-11T18:03:44.010" v="1936" actId="478"/>
          <ac:spMkLst>
            <pc:docMk/>
            <pc:sldMk cId="1066137861" sldId="275"/>
            <ac:spMk id="5" creationId="{C01A09EA-A587-7614-B5A5-2DAB501A727C}"/>
          </ac:spMkLst>
        </pc:spChg>
        <pc:spChg chg="mod">
          <ac:chgData name="Luke Rees (2100874)" userId="994f12de-c5cd-4cd4-aced-bfb614fdbb3b" providerId="ADAL" clId="{34552666-73C6-4D94-85AF-965F7595E05A}" dt="2024-01-11T18:30:23.853" v="2356" actId="1076"/>
          <ac:spMkLst>
            <pc:docMk/>
            <pc:sldMk cId="1066137861" sldId="275"/>
            <ac:spMk id="7" creationId="{66636AEC-A3E8-E0CE-24AD-C5347CB0217E}"/>
          </ac:spMkLst>
        </pc:spChg>
        <pc:spChg chg="mod">
          <ac:chgData name="Luke Rees (2100874)" userId="994f12de-c5cd-4cd4-aced-bfb614fdbb3b" providerId="ADAL" clId="{34552666-73C6-4D94-85AF-965F7595E05A}" dt="2024-01-11T18:30:21.429" v="2355" actId="1076"/>
          <ac:spMkLst>
            <pc:docMk/>
            <pc:sldMk cId="1066137861" sldId="275"/>
            <ac:spMk id="13" creationId="{5B3EC770-DD10-380D-D5C3-97EE1E693D63}"/>
          </ac:spMkLst>
        </pc:spChg>
        <pc:picChg chg="del">
          <ac:chgData name="Luke Rees (2100874)" userId="994f12de-c5cd-4cd4-aced-bfb614fdbb3b" providerId="ADAL" clId="{34552666-73C6-4D94-85AF-965F7595E05A}" dt="2024-01-11T18:29:59.966" v="2348" actId="21"/>
          <ac:picMkLst>
            <pc:docMk/>
            <pc:sldMk cId="1066137861" sldId="275"/>
            <ac:picMk id="2" creationId="{2551FFEA-DB5D-0E88-8F01-84CFB2CB4C2D}"/>
          </ac:picMkLst>
        </pc:picChg>
        <pc:picChg chg="del">
          <ac:chgData name="Luke Rees (2100874)" userId="994f12de-c5cd-4cd4-aced-bfb614fdbb3b" providerId="ADAL" clId="{34552666-73C6-4D94-85AF-965F7595E05A}" dt="2024-01-11T18:29:59.966" v="2348" actId="21"/>
          <ac:picMkLst>
            <pc:docMk/>
            <pc:sldMk cId="1066137861" sldId="275"/>
            <ac:picMk id="4" creationId="{EB2F1532-89B6-1919-3404-DBFEEAAA3CC7}"/>
          </ac:picMkLst>
        </pc:picChg>
        <pc:picChg chg="mod">
          <ac:chgData name="Luke Rees (2100874)" userId="994f12de-c5cd-4cd4-aced-bfb614fdbb3b" providerId="ADAL" clId="{34552666-73C6-4D94-85AF-965F7595E05A}" dt="2024-01-11T18:30:23.853" v="2356" actId="1076"/>
          <ac:picMkLst>
            <pc:docMk/>
            <pc:sldMk cId="1066137861" sldId="275"/>
            <ac:picMk id="6" creationId="{1C1E4F9F-DC03-E81B-F725-39E287919DC3}"/>
          </ac:picMkLst>
        </pc:picChg>
        <pc:picChg chg="mod">
          <ac:chgData name="Luke Rees (2100874)" userId="994f12de-c5cd-4cd4-aced-bfb614fdbb3b" providerId="ADAL" clId="{34552666-73C6-4D94-85AF-965F7595E05A}" dt="2024-01-11T18:30:21.429" v="2355" actId="1076"/>
          <ac:picMkLst>
            <pc:docMk/>
            <pc:sldMk cId="1066137861" sldId="275"/>
            <ac:picMk id="8" creationId="{E6AD076A-12CE-C544-B69C-6966E27AEAC3}"/>
          </ac:picMkLst>
        </pc:picChg>
        <pc:picChg chg="mod">
          <ac:chgData name="Luke Rees (2100874)" userId="994f12de-c5cd-4cd4-aced-bfb614fdbb3b" providerId="ADAL" clId="{34552666-73C6-4D94-85AF-965F7595E05A}" dt="2024-01-11T18:30:21.429" v="2355" actId="1076"/>
          <ac:picMkLst>
            <pc:docMk/>
            <pc:sldMk cId="1066137861" sldId="275"/>
            <ac:picMk id="9" creationId="{713C7AFC-AE02-E3F1-B0F3-A7E093E6B9E2}"/>
          </ac:picMkLst>
        </pc:picChg>
        <pc:picChg chg="mod">
          <ac:chgData name="Luke Rees (2100874)" userId="994f12de-c5cd-4cd4-aced-bfb614fdbb3b" providerId="ADAL" clId="{34552666-73C6-4D94-85AF-965F7595E05A}" dt="2024-01-11T18:30:21.429" v="2355" actId="1076"/>
          <ac:picMkLst>
            <pc:docMk/>
            <pc:sldMk cId="1066137861" sldId="275"/>
            <ac:picMk id="11" creationId="{597A0B76-82BD-05BA-6127-EF122CBDB419}"/>
          </ac:picMkLst>
        </pc:picChg>
      </pc:sldChg>
      <pc:sldChg chg="addSp delSp modSp add mod modNotesTx">
        <pc:chgData name="Luke Rees (2100874)" userId="994f12de-c5cd-4cd4-aced-bfb614fdbb3b" providerId="ADAL" clId="{34552666-73C6-4D94-85AF-965F7595E05A}" dt="2024-01-11T18:35:14.221" v="2363" actId="1076"/>
        <pc:sldMkLst>
          <pc:docMk/>
          <pc:sldMk cId="2818084418" sldId="276"/>
        </pc:sldMkLst>
        <pc:spChg chg="add del mod">
          <ac:chgData name="Luke Rees (2100874)" userId="994f12de-c5cd-4cd4-aced-bfb614fdbb3b" providerId="ADAL" clId="{34552666-73C6-4D94-85AF-965F7595E05A}" dt="2024-01-11T16:20:41.647" v="35"/>
          <ac:spMkLst>
            <pc:docMk/>
            <pc:sldMk cId="2818084418" sldId="276"/>
            <ac:spMk id="3" creationId="{D5735C7E-2D89-BE85-0C91-D2D530C3FA36}"/>
          </ac:spMkLst>
        </pc:spChg>
        <pc:spChg chg="add mod">
          <ac:chgData name="Luke Rees (2100874)" userId="994f12de-c5cd-4cd4-aced-bfb614fdbb3b" providerId="ADAL" clId="{34552666-73C6-4D94-85AF-965F7595E05A}" dt="2024-01-11T16:23:11.438" v="274" actId="20577"/>
          <ac:spMkLst>
            <pc:docMk/>
            <pc:sldMk cId="2818084418" sldId="276"/>
            <ac:spMk id="11" creationId="{F10B7FBF-9DFC-35A5-5E34-D73286D9254F}"/>
          </ac:spMkLst>
        </pc:spChg>
        <pc:spChg chg="add mod">
          <ac:chgData name="Luke Rees (2100874)" userId="994f12de-c5cd-4cd4-aced-bfb614fdbb3b" providerId="ADAL" clId="{34552666-73C6-4D94-85AF-965F7595E05A}" dt="2024-01-11T18:10:25.719" v="2096" actId="403"/>
          <ac:spMkLst>
            <pc:docMk/>
            <pc:sldMk cId="2818084418" sldId="276"/>
            <ac:spMk id="13" creationId="{521513AE-0C7E-2F9C-BBCA-433F275C463A}"/>
          </ac:spMkLst>
        </pc:spChg>
        <pc:picChg chg="del">
          <ac:chgData name="Luke Rees (2100874)" userId="994f12de-c5cd-4cd4-aced-bfb614fdbb3b" providerId="ADAL" clId="{34552666-73C6-4D94-85AF-965F7595E05A}" dt="2024-01-11T16:19:56.967" v="20" actId="478"/>
          <ac:picMkLst>
            <pc:docMk/>
            <pc:sldMk cId="2818084418" sldId="276"/>
            <ac:picMk id="5" creationId="{F859D3F0-F675-1C38-A716-8CFF0EF7116E}"/>
          </ac:picMkLst>
        </pc:picChg>
        <pc:picChg chg="add mod">
          <ac:chgData name="Luke Rees (2100874)" userId="994f12de-c5cd-4cd4-aced-bfb614fdbb3b" providerId="ADAL" clId="{34552666-73C6-4D94-85AF-965F7595E05A}" dt="2024-01-11T16:20:12.071" v="28"/>
          <ac:picMkLst>
            <pc:docMk/>
            <pc:sldMk cId="2818084418" sldId="276"/>
            <ac:picMk id="6" creationId="{95F200AC-58FF-CA58-42B1-13E7A3A90E9F}"/>
          </ac:picMkLst>
        </pc:picChg>
        <pc:picChg chg="del">
          <ac:chgData name="Luke Rees (2100874)" userId="994f12de-c5cd-4cd4-aced-bfb614fdbb3b" providerId="ADAL" clId="{34552666-73C6-4D94-85AF-965F7595E05A}" dt="2024-01-11T16:19:56.589" v="19" actId="478"/>
          <ac:picMkLst>
            <pc:docMk/>
            <pc:sldMk cId="2818084418" sldId="276"/>
            <ac:picMk id="7" creationId="{CDC0B5AF-04B7-5931-2BBF-48DF0FDEB4A8}"/>
          </ac:picMkLst>
        </pc:picChg>
        <pc:picChg chg="add mod">
          <ac:chgData name="Luke Rees (2100874)" userId="994f12de-c5cd-4cd4-aced-bfb614fdbb3b" providerId="ADAL" clId="{34552666-73C6-4D94-85AF-965F7595E05A}" dt="2024-01-11T17:36:28.733" v="1630" actId="1076"/>
          <ac:picMkLst>
            <pc:docMk/>
            <pc:sldMk cId="2818084418" sldId="276"/>
            <ac:picMk id="8" creationId="{F859D3F0-F675-1C38-A716-8CFF0EF7116E}"/>
          </ac:picMkLst>
        </pc:picChg>
        <pc:picChg chg="add del mod">
          <ac:chgData name="Luke Rees (2100874)" userId="994f12de-c5cd-4cd4-aced-bfb614fdbb3b" providerId="ADAL" clId="{34552666-73C6-4D94-85AF-965F7595E05A}" dt="2024-01-11T16:23:21.066" v="275" actId="21"/>
          <ac:picMkLst>
            <pc:docMk/>
            <pc:sldMk cId="2818084418" sldId="276"/>
            <ac:picMk id="10" creationId="{FEF2A551-90E7-7D73-5809-463123C95B01}"/>
          </ac:picMkLst>
        </pc:picChg>
        <pc:picChg chg="add mod modCrop">
          <ac:chgData name="Luke Rees (2100874)" userId="994f12de-c5cd-4cd4-aced-bfb614fdbb3b" providerId="ADAL" clId="{34552666-73C6-4D94-85AF-965F7595E05A}" dt="2024-01-11T17:36:29.981" v="1631" actId="1076"/>
          <ac:picMkLst>
            <pc:docMk/>
            <pc:sldMk cId="2818084418" sldId="276"/>
            <ac:picMk id="14" creationId="{38DC1A2D-71CF-7E1C-1120-B2A36DE0D155}"/>
          </ac:picMkLst>
        </pc:picChg>
        <pc:picChg chg="add mod">
          <ac:chgData name="Luke Rees (2100874)" userId="994f12de-c5cd-4cd4-aced-bfb614fdbb3b" providerId="ADAL" clId="{34552666-73C6-4D94-85AF-965F7595E05A}" dt="2024-01-11T18:35:14.221" v="2363" actId="1076"/>
          <ac:picMkLst>
            <pc:docMk/>
            <pc:sldMk cId="2818084418" sldId="276"/>
            <ac:picMk id="16" creationId="{079EAE22-7BE9-BDC8-D8AE-F75D6032C0E4}"/>
          </ac:picMkLst>
        </pc:picChg>
      </pc:sldChg>
      <pc:sldChg chg="addSp delSp modSp add mod modNotesTx">
        <pc:chgData name="Luke Rees (2100874)" userId="994f12de-c5cd-4cd4-aced-bfb614fdbb3b" providerId="ADAL" clId="{34552666-73C6-4D94-85AF-965F7595E05A}" dt="2024-01-11T18:17:10.385" v="2213" actId="20577"/>
        <pc:sldMkLst>
          <pc:docMk/>
          <pc:sldMk cId="4257796457" sldId="277"/>
        </pc:sldMkLst>
        <pc:spChg chg="mod">
          <ac:chgData name="Luke Rees (2100874)" userId="994f12de-c5cd-4cd4-aced-bfb614fdbb3b" providerId="ADAL" clId="{34552666-73C6-4D94-85AF-965F7595E05A}" dt="2024-01-11T16:29:09.743" v="429"/>
          <ac:spMkLst>
            <pc:docMk/>
            <pc:sldMk cId="4257796457" sldId="277"/>
            <ac:spMk id="2" creationId="{155D3984-3110-ABF8-F560-8448E95CF9CB}"/>
          </ac:spMkLst>
        </pc:spChg>
        <pc:spChg chg="add del mod">
          <ac:chgData name="Luke Rees (2100874)" userId="994f12de-c5cd-4cd4-aced-bfb614fdbb3b" providerId="ADAL" clId="{34552666-73C6-4D94-85AF-965F7595E05A}" dt="2024-01-11T16:21:13.441" v="54"/>
          <ac:spMkLst>
            <pc:docMk/>
            <pc:sldMk cId="4257796457" sldId="277"/>
            <ac:spMk id="4" creationId="{F92A8F22-DAFD-5E9C-F598-0B64FE619E36}"/>
          </ac:spMkLst>
        </pc:spChg>
        <pc:spChg chg="add mod">
          <ac:chgData name="Luke Rees (2100874)" userId="994f12de-c5cd-4cd4-aced-bfb614fdbb3b" providerId="ADAL" clId="{34552666-73C6-4D94-85AF-965F7595E05A}" dt="2024-01-11T18:10:30.262" v="2097" actId="403"/>
          <ac:spMkLst>
            <pc:docMk/>
            <pc:sldMk cId="4257796457" sldId="277"/>
            <ac:spMk id="11" creationId="{55A7021C-C4EA-2645-137B-3AE1D3600A74}"/>
          </ac:spMkLst>
        </pc:spChg>
        <pc:picChg chg="add del mod">
          <ac:chgData name="Luke Rees (2100874)" userId="994f12de-c5cd-4cd4-aced-bfb614fdbb3b" providerId="ADAL" clId="{34552666-73C6-4D94-85AF-965F7595E05A}" dt="2024-01-11T16:28:10.405" v="278" actId="21"/>
          <ac:picMkLst>
            <pc:docMk/>
            <pc:sldMk cId="4257796457" sldId="277"/>
            <ac:picMk id="6" creationId="{38DC1A2D-71CF-7E1C-1120-B2A36DE0D155}"/>
          </ac:picMkLst>
        </pc:picChg>
        <pc:picChg chg="add mod">
          <ac:chgData name="Luke Rees (2100874)" userId="994f12de-c5cd-4cd4-aced-bfb614fdbb3b" providerId="ADAL" clId="{34552666-73C6-4D94-85AF-965F7595E05A}" dt="2024-01-11T18:10:39.740" v="2105" actId="1076"/>
          <ac:picMkLst>
            <pc:docMk/>
            <pc:sldMk cId="4257796457" sldId="277"/>
            <ac:picMk id="7" creationId="{FEF2A551-90E7-7D73-5809-463123C95B01}"/>
          </ac:picMkLst>
        </pc:picChg>
        <pc:picChg chg="del">
          <ac:chgData name="Luke Rees (2100874)" userId="994f12de-c5cd-4cd4-aced-bfb614fdbb3b" providerId="ADAL" clId="{34552666-73C6-4D94-85AF-965F7595E05A}" dt="2024-01-11T16:21:06.834" v="52" actId="478"/>
          <ac:picMkLst>
            <pc:docMk/>
            <pc:sldMk cId="4257796457" sldId="277"/>
            <ac:picMk id="8" creationId="{F859D3F0-F675-1C38-A716-8CFF0EF7116E}"/>
          </ac:picMkLst>
        </pc:picChg>
        <pc:picChg chg="del">
          <ac:chgData name="Luke Rees (2100874)" userId="994f12de-c5cd-4cd4-aced-bfb614fdbb3b" providerId="ADAL" clId="{34552666-73C6-4D94-85AF-965F7595E05A}" dt="2024-01-11T16:21:07.175" v="53" actId="478"/>
          <ac:picMkLst>
            <pc:docMk/>
            <pc:sldMk cId="4257796457" sldId="277"/>
            <ac:picMk id="10" creationId="{FEF2A551-90E7-7D73-5809-463123C95B01}"/>
          </ac:picMkLst>
        </pc:picChg>
        <pc:picChg chg="add mod">
          <ac:chgData name="Luke Rees (2100874)" userId="994f12de-c5cd-4cd4-aced-bfb614fdbb3b" providerId="ADAL" clId="{34552666-73C6-4D94-85AF-965F7595E05A}" dt="2024-01-11T18:10:40.598" v="2106" actId="1076"/>
          <ac:picMkLst>
            <pc:docMk/>
            <pc:sldMk cId="4257796457" sldId="277"/>
            <ac:picMk id="13" creationId="{2405C899-080D-DC68-2424-1FF5C869686A}"/>
          </ac:picMkLst>
        </pc:picChg>
      </pc:sldChg>
      <pc:sldChg chg="modSp new mod modNotesTx">
        <pc:chgData name="Luke Rees (2100874)" userId="994f12de-c5cd-4cd4-aced-bfb614fdbb3b" providerId="ADAL" clId="{34552666-73C6-4D94-85AF-965F7595E05A}" dt="2024-01-11T18:18:00.147" v="2217" actId="20577"/>
        <pc:sldMkLst>
          <pc:docMk/>
          <pc:sldMk cId="2940146200" sldId="278"/>
        </pc:sldMkLst>
        <pc:spChg chg="mod">
          <ac:chgData name="Luke Rees (2100874)" userId="994f12de-c5cd-4cd4-aced-bfb614fdbb3b" providerId="ADAL" clId="{34552666-73C6-4D94-85AF-965F7595E05A}" dt="2024-01-11T16:54:51.557" v="1032" actId="20577"/>
          <ac:spMkLst>
            <pc:docMk/>
            <pc:sldMk cId="2940146200" sldId="278"/>
            <ac:spMk id="2" creationId="{29871762-8C1F-BF4A-7167-4AFA29D542AB}"/>
          </ac:spMkLst>
        </pc:spChg>
        <pc:spChg chg="mod">
          <ac:chgData name="Luke Rees (2100874)" userId="994f12de-c5cd-4cd4-aced-bfb614fdbb3b" providerId="ADAL" clId="{34552666-73C6-4D94-85AF-965F7595E05A}" dt="2024-01-11T18:10:02.663" v="2094" actId="404"/>
          <ac:spMkLst>
            <pc:docMk/>
            <pc:sldMk cId="2940146200" sldId="278"/>
            <ac:spMk id="3" creationId="{9F3EE170-F257-0F9F-0BA0-25915E646993}"/>
          </ac:spMkLst>
        </pc:spChg>
      </pc:sldChg>
      <pc:sldChg chg="add del">
        <pc:chgData name="Luke Rees (2100874)" userId="994f12de-c5cd-4cd4-aced-bfb614fdbb3b" providerId="ADAL" clId="{34552666-73C6-4D94-85AF-965F7595E05A}" dt="2024-01-11T16:39:37.361" v="1019" actId="47"/>
        <pc:sldMkLst>
          <pc:docMk/>
          <pc:sldMk cId="4231097204" sldId="278"/>
        </pc:sldMkLst>
      </pc:sldChg>
      <pc:sldChg chg="modSp add mod modNotesTx">
        <pc:chgData name="Luke Rees (2100874)" userId="994f12de-c5cd-4cd4-aced-bfb614fdbb3b" providerId="ADAL" clId="{34552666-73C6-4D94-85AF-965F7595E05A}" dt="2024-01-11T18:18:45.428" v="2293" actId="20577"/>
        <pc:sldMkLst>
          <pc:docMk/>
          <pc:sldMk cId="3465378471" sldId="279"/>
        </pc:sldMkLst>
        <pc:spChg chg="mod">
          <ac:chgData name="Luke Rees (2100874)" userId="994f12de-c5cd-4cd4-aced-bfb614fdbb3b" providerId="ADAL" clId="{34552666-73C6-4D94-85AF-965F7595E05A}" dt="2024-01-11T18:18:45.428" v="2293" actId="20577"/>
          <ac:spMkLst>
            <pc:docMk/>
            <pc:sldMk cId="3465378471" sldId="279"/>
            <ac:spMk id="3" creationId="{74ADC43F-14DD-4DF0-88D3-685DB20F7506}"/>
          </ac:spMkLst>
        </pc:spChg>
        <pc:picChg chg="mod">
          <ac:chgData name="Luke Rees (2100874)" userId="994f12de-c5cd-4cd4-aced-bfb614fdbb3b" providerId="ADAL" clId="{34552666-73C6-4D94-85AF-965F7595E05A}" dt="2024-01-11T17:11:18.812" v="1597" actId="1076"/>
          <ac:picMkLst>
            <pc:docMk/>
            <pc:sldMk cId="3465378471" sldId="279"/>
            <ac:picMk id="5" creationId="{2F45E229-5BF2-5DFE-1F04-BAACB3A3E35F}"/>
          </ac:picMkLst>
        </pc:picChg>
      </pc:sldChg>
    </pc:docChg>
  </pc:docChgLst>
  <pc:docChgLst>
    <pc:chgData name="Alex Jenkins (2103347)" userId="S::2103347@student.uwtsd.ac.uk::4364fc41-00f5-492d-9a82-1a13d837aa01" providerId="AD" clId="Web-{89094860-A916-417E-AA2F-175B956FA15B}"/>
    <pc:docChg chg="modSld">
      <pc:chgData name="Alex Jenkins (2103347)" userId="S::2103347@student.uwtsd.ac.uk::4364fc41-00f5-492d-9a82-1a13d837aa01" providerId="AD" clId="Web-{89094860-A916-417E-AA2F-175B956FA15B}" dt="2024-01-11T16:20:34.866" v="79" actId="20577"/>
      <pc:docMkLst>
        <pc:docMk/>
      </pc:docMkLst>
      <pc:sldChg chg="modSp">
        <pc:chgData name="Alex Jenkins (2103347)" userId="S::2103347@student.uwtsd.ac.uk::4364fc41-00f5-492d-9a82-1a13d837aa01" providerId="AD" clId="Web-{89094860-A916-417E-AA2F-175B956FA15B}" dt="2024-01-11T16:20:20.835" v="60" actId="20577"/>
        <pc:sldMkLst>
          <pc:docMk/>
          <pc:sldMk cId="1841060262" sldId="274"/>
        </pc:sldMkLst>
        <pc:spChg chg="mod">
          <ac:chgData name="Alex Jenkins (2103347)" userId="S::2103347@student.uwtsd.ac.uk::4364fc41-00f5-492d-9a82-1a13d837aa01" providerId="AD" clId="Web-{89094860-A916-417E-AA2F-175B956FA15B}" dt="2024-01-11T16:20:20.835" v="60" actId="20577"/>
          <ac:spMkLst>
            <pc:docMk/>
            <pc:sldMk cId="1841060262" sldId="274"/>
            <ac:spMk id="3" creationId="{E0B4B0A2-EB8E-4F85-128D-B8D1C86004A4}"/>
          </ac:spMkLst>
        </pc:spChg>
      </pc:sldChg>
      <pc:sldChg chg="modSp">
        <pc:chgData name="Alex Jenkins (2103347)" userId="S::2103347@student.uwtsd.ac.uk::4364fc41-00f5-492d-9a82-1a13d837aa01" providerId="AD" clId="Web-{89094860-A916-417E-AA2F-175B956FA15B}" dt="2024-01-11T16:20:34.866" v="79" actId="20577"/>
        <pc:sldMkLst>
          <pc:docMk/>
          <pc:sldMk cId="1066137861" sldId="275"/>
        </pc:sldMkLst>
        <pc:spChg chg="mod">
          <ac:chgData name="Alex Jenkins (2103347)" userId="S::2103347@student.uwtsd.ac.uk::4364fc41-00f5-492d-9a82-1a13d837aa01" providerId="AD" clId="Web-{89094860-A916-417E-AA2F-175B956FA15B}" dt="2024-01-11T16:20:31.585" v="75" actId="14100"/>
          <ac:spMkLst>
            <pc:docMk/>
            <pc:sldMk cId="1066137861" sldId="275"/>
            <ac:spMk id="7" creationId="{66636AEC-A3E8-E0CE-24AD-C5347CB0217E}"/>
          </ac:spMkLst>
        </pc:spChg>
        <pc:spChg chg="mod">
          <ac:chgData name="Alex Jenkins (2103347)" userId="S::2103347@student.uwtsd.ac.uk::4364fc41-00f5-492d-9a82-1a13d837aa01" providerId="AD" clId="Web-{89094860-A916-417E-AA2F-175B956FA15B}" dt="2024-01-11T16:20:34.866" v="79" actId="20577"/>
          <ac:spMkLst>
            <pc:docMk/>
            <pc:sldMk cId="1066137861" sldId="275"/>
            <ac:spMk id="13" creationId="{5B3EC770-DD10-380D-D5C3-97EE1E693D63}"/>
          </ac:spMkLst>
        </pc:spChg>
      </pc:sldChg>
    </pc:docChg>
  </pc:docChgLst>
  <pc:docChgLst>
    <pc:chgData name="Becky Davies (2104215)" userId="S::2104215@student.uwtsd.ac.uk::66b0217d-4edd-42a9-88f4-323ec79f0dd9" providerId="AD" clId="Web-{5AB79399-B139-7E66-DE63-C13E5ADFFA21}"/>
    <pc:docChg chg="modSld">
      <pc:chgData name="Becky Davies (2104215)" userId="S::2104215@student.uwtsd.ac.uk::66b0217d-4edd-42a9-88f4-323ec79f0dd9" providerId="AD" clId="Web-{5AB79399-B139-7E66-DE63-C13E5ADFFA21}" dt="2024-01-11T18:40:01.295" v="54" actId="20577"/>
      <pc:docMkLst>
        <pc:docMk/>
      </pc:docMkLst>
      <pc:sldChg chg="addSp delSp modSp mod setBg">
        <pc:chgData name="Becky Davies (2104215)" userId="S::2104215@student.uwtsd.ac.uk::66b0217d-4edd-42a9-88f4-323ec79f0dd9" providerId="AD" clId="Web-{5AB79399-B139-7E66-DE63-C13E5ADFFA21}" dt="2024-01-11T18:40:01.295" v="54" actId="20577"/>
        <pc:sldMkLst>
          <pc:docMk/>
          <pc:sldMk cId="2861611456" sldId="256"/>
        </pc:sldMkLst>
        <pc:spChg chg="mod">
          <ac:chgData name="Becky Davies (2104215)" userId="S::2104215@student.uwtsd.ac.uk::66b0217d-4edd-42a9-88f4-323ec79f0dd9" providerId="AD" clId="Web-{5AB79399-B139-7E66-DE63-C13E5ADFFA21}" dt="2024-01-11T18:27:42.917" v="31"/>
          <ac:spMkLst>
            <pc:docMk/>
            <pc:sldMk cId="2861611456" sldId="256"/>
            <ac:spMk id="2" creationId="{E985A562-44CC-B47D-CF53-9C350F104C8E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40:01.295" v="54" actId="20577"/>
          <ac:spMkLst>
            <pc:docMk/>
            <pc:sldMk cId="2861611456" sldId="256"/>
            <ac:spMk id="3" creationId="{A91E016E-ED88-B9E5-4B0E-8701999E2935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27:42.917" v="31"/>
          <ac:spMkLst>
            <pc:docMk/>
            <pc:sldMk cId="2861611456" sldId="256"/>
            <ac:spMk id="9" creationId="{943CAA20-3569-4189-9E48-239A229A86CA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27:42.917" v="31"/>
          <ac:spMkLst>
            <pc:docMk/>
            <pc:sldMk cId="2861611456" sldId="256"/>
            <ac:spMk id="11" creationId="{DA542B6D-E775-4832-91DC-2D20F857813A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27:42.917" v="31"/>
          <ac:spMkLst>
            <pc:docMk/>
            <pc:sldMk cId="2861611456" sldId="256"/>
            <ac:spMk id="16" creationId="{337940BB-FBC4-492E-BD92-3B7B914D0EAE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27:42.917" v="31"/>
          <ac:spMkLst>
            <pc:docMk/>
            <pc:sldMk cId="2861611456" sldId="256"/>
            <ac:spMk id="18" creationId="{3FCFB1DE-0B7E-48CC-BA90-B2AB0889F9D6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27:42.917" v="31"/>
          <ac:picMkLst>
            <pc:docMk/>
            <pc:sldMk cId="2861611456" sldId="256"/>
            <ac:picMk id="5" creationId="{19F687AE-9CA9-0AB6-161C-EFA20330687B}"/>
          </ac:picMkLst>
        </pc:pic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09:49.843" v="12"/>
        <pc:sldMkLst>
          <pc:docMk/>
          <pc:sldMk cId="3406341621" sldId="257"/>
        </pc:sldMkLst>
        <pc:spChg chg="mod">
          <ac:chgData name="Becky Davies (2104215)" userId="S::2104215@student.uwtsd.ac.uk::66b0217d-4edd-42a9-88f4-323ec79f0dd9" providerId="AD" clId="Web-{5AB79399-B139-7E66-DE63-C13E5ADFFA21}" dt="2024-01-11T18:09:49.843" v="12"/>
          <ac:spMkLst>
            <pc:docMk/>
            <pc:sldMk cId="3406341621" sldId="257"/>
            <ac:spMk id="2" creationId="{155D3984-3110-ABF8-F560-8448E95CF9CB}"/>
          </ac:spMkLst>
        </pc:spChg>
        <pc:spChg chg="mod ord">
          <ac:chgData name="Becky Davies (2104215)" userId="S::2104215@student.uwtsd.ac.uk::66b0217d-4edd-42a9-88f4-323ec79f0dd9" providerId="AD" clId="Web-{5AB79399-B139-7E66-DE63-C13E5ADFFA21}" dt="2024-01-11T18:09:49.843" v="12"/>
          <ac:spMkLst>
            <pc:docMk/>
            <pc:sldMk cId="3406341621" sldId="257"/>
            <ac:spMk id="3" creationId="{D5735C7E-2D89-BE85-0C91-D2D530C3FA36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09:49.828" v="11"/>
          <ac:spMkLst>
            <pc:docMk/>
            <pc:sldMk cId="3406341621" sldId="257"/>
            <ac:spMk id="16" creationId="{53B475F8-50AE-46A0-9943-B2B63183D50C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09:49.828" v="11"/>
          <ac:spMkLst>
            <pc:docMk/>
            <pc:sldMk cId="3406341621" sldId="257"/>
            <ac:spMk id="18" creationId="{75F6FDB4-2351-48C2-A863-2364A02343C0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49.843" v="12"/>
          <ac:spMkLst>
            <pc:docMk/>
            <pc:sldMk cId="3406341621" sldId="257"/>
            <ac:spMk id="20" creationId="{959C6B72-F8E6-4281-8F3E-93FC0DC98039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49.843" v="12"/>
          <ac:spMkLst>
            <pc:docMk/>
            <pc:sldMk cId="3406341621" sldId="257"/>
            <ac:spMk id="21" creationId="{490234EE-E0D8-4805-9227-CCEAC601691F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09:49.843" v="12"/>
          <ac:picMkLst>
            <pc:docMk/>
            <pc:sldMk cId="3406341621" sldId="257"/>
            <ac:picMk id="7" creationId="{CDC0B5AF-04B7-5931-2BBF-48DF0FDEB4A8}"/>
          </ac:picMkLst>
        </pc:picChg>
        <pc:picChg chg="mod ord">
          <ac:chgData name="Becky Davies (2104215)" userId="S::2104215@student.uwtsd.ac.uk::66b0217d-4edd-42a9-88f4-323ec79f0dd9" providerId="AD" clId="Web-{5AB79399-B139-7E66-DE63-C13E5ADFFA21}" dt="2024-01-11T18:09:49.843" v="12"/>
          <ac:picMkLst>
            <pc:docMk/>
            <pc:sldMk cId="3406341621" sldId="257"/>
            <ac:picMk id="9" creationId="{D8C870FE-43AF-2D84-F582-8522BE12C1AC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09:49.843" v="12"/>
          <ac:picMkLst>
            <pc:docMk/>
            <pc:sldMk cId="3406341621" sldId="257"/>
            <ac:picMk id="11" creationId="{C7C2DA6B-50D2-AA91-9DA1-DC2D2B211D26}"/>
          </ac:picMkLst>
        </pc:pic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10:19.156" v="17"/>
        <pc:sldMkLst>
          <pc:docMk/>
          <pc:sldMk cId="3994351829" sldId="259"/>
        </pc:sldMkLst>
        <pc:spChg chg="mod">
          <ac:chgData name="Becky Davies (2104215)" userId="S::2104215@student.uwtsd.ac.uk::66b0217d-4edd-42a9-88f4-323ec79f0dd9" providerId="AD" clId="Web-{5AB79399-B139-7E66-DE63-C13E5ADFFA21}" dt="2024-01-11T18:10:19.156" v="17"/>
          <ac:spMkLst>
            <pc:docMk/>
            <pc:sldMk cId="3994351829" sldId="259"/>
            <ac:spMk id="2" creationId="{59DC2083-9D3B-496D-BB93-C0A0508CE289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19.156" v="17"/>
          <ac:spMkLst>
            <pc:docMk/>
            <pc:sldMk cId="3994351829" sldId="259"/>
            <ac:spMk id="3" creationId="{74ADC43F-14DD-4DF0-88D3-685DB20F7506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0:19.141" v="16"/>
          <ac:spMkLst>
            <pc:docMk/>
            <pc:sldMk cId="3994351829" sldId="259"/>
            <ac:spMk id="12" creationId="{69D47016-023F-44BD-981C-50E7A10A6609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0:19.141" v="16"/>
          <ac:spMkLst>
            <pc:docMk/>
            <pc:sldMk cId="3994351829" sldId="259"/>
            <ac:spMk id="14" creationId="{6D8B37B0-0682-433E-BC8D-498C04ABD9A7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19.156" v="17"/>
          <ac:spMkLst>
            <pc:docMk/>
            <pc:sldMk cId="3994351829" sldId="259"/>
            <ac:spMk id="16" creationId="{352BEC0E-22F8-46D0-9632-375DB541B06C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19.156" v="17"/>
          <ac:spMkLst>
            <pc:docMk/>
            <pc:sldMk cId="3994351829" sldId="259"/>
            <ac:spMk id="17" creationId="{3FCFB1DE-0B7E-48CC-BA90-B2AB0889F9D6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10:19.156" v="17"/>
          <ac:picMkLst>
            <pc:docMk/>
            <pc:sldMk cId="3994351829" sldId="259"/>
            <ac:picMk id="5" creationId="{1FA6C386-81CB-1F9E-DBE8-1F2675AA6C8E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10:19.156" v="17"/>
          <ac:picMkLst>
            <pc:docMk/>
            <pc:sldMk cId="3994351829" sldId="259"/>
            <ac:picMk id="7" creationId="{F3FB87DB-ED4F-AFB3-C698-D8D3A29814D0}"/>
          </ac:picMkLst>
        </pc:pic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11:43.534" v="28"/>
        <pc:sldMkLst>
          <pc:docMk/>
          <pc:sldMk cId="2184314564" sldId="260"/>
        </pc:sldMkLst>
        <pc:spChg chg="mod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2" creationId="{59DC2083-9D3B-496D-BB93-C0A0508CE289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3" creationId="{74ADC43F-14DD-4DF0-88D3-685DB20F7506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10.236" v="25"/>
          <ac:spMkLst>
            <pc:docMk/>
            <pc:sldMk cId="2184314564" sldId="260"/>
            <ac:spMk id="8" creationId="{100EDD19-6802-4EC3-95CE-CFFAB042CFD6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10.236" v="25"/>
          <ac:spMkLst>
            <pc:docMk/>
            <pc:sldMk cId="2184314564" sldId="260"/>
            <ac:spMk id="10" creationId="{DB17E863-922E-4C26-BD64-E8FD41D28661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15" creationId="{45D37F4E-DDB4-456B-97E0-9937730A039F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17" creationId="{B2DD41CD-8F47-4F56-AD12-4E2FF7696987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43.518" v="27"/>
          <ac:spMkLst>
            <pc:docMk/>
            <pc:sldMk cId="2184314564" sldId="260"/>
            <ac:spMk id="22" creationId="{F13C74B1-5B17-4795-BED0-7140497B445A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1:43.518" v="27"/>
          <ac:spMkLst>
            <pc:docMk/>
            <pc:sldMk cId="2184314564" sldId="260"/>
            <ac:spMk id="24" creationId="{D4974D33-8DC5-464E-8C6D-BE58F0669C17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26" creationId="{743AA782-23D1-4521-8CAD-47662984AA08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1:43.534" v="28"/>
          <ac:spMkLst>
            <pc:docMk/>
            <pc:sldMk cId="2184314564" sldId="260"/>
            <ac:spMk id="27" creationId="{71877DBC-BB60-40F0-AC93-2ACDBAAE60CE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11:43.534" v="28"/>
          <ac:picMkLst>
            <pc:docMk/>
            <pc:sldMk cId="2184314564" sldId="260"/>
            <ac:picMk id="6" creationId="{38EF38A5-9EA3-0A20-451A-FE7A4D760BF3}"/>
          </ac:picMkLst>
        </pc:pic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10:37.391" v="22"/>
        <pc:sldMkLst>
          <pc:docMk/>
          <pc:sldMk cId="2389867129" sldId="261"/>
        </pc:sldMkLst>
        <pc:spChg chg="mod">
          <ac:chgData name="Becky Davies (2104215)" userId="S::2104215@student.uwtsd.ac.uk::66b0217d-4edd-42a9-88f4-323ec79f0dd9" providerId="AD" clId="Web-{5AB79399-B139-7E66-DE63-C13E5ADFFA21}" dt="2024-01-11T18:10:37.391" v="22"/>
          <ac:spMkLst>
            <pc:docMk/>
            <pc:sldMk cId="2389867129" sldId="261"/>
            <ac:spMk id="2" creationId="{715A4FAA-BE2E-4933-A489-4267571DD65B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37.391" v="22"/>
          <ac:spMkLst>
            <pc:docMk/>
            <pc:sldMk cId="2389867129" sldId="261"/>
            <ac:spMk id="3" creationId="{3C67C3EE-1222-4AAE-9FCE-72ECC7F5AAA7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37.391" v="22"/>
          <ac:spMkLst>
            <pc:docMk/>
            <pc:sldMk cId="2389867129" sldId="261"/>
            <ac:spMk id="8" creationId="{100EDD19-6802-4EC3-95CE-CFFAB042CFD6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37.391" v="22"/>
          <ac:spMkLst>
            <pc:docMk/>
            <pc:sldMk cId="2389867129" sldId="261"/>
            <ac:spMk id="10" creationId="{DB17E863-922E-4C26-BD64-E8FD41D28661}"/>
          </ac:spMkLst>
        </pc:sp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10:50.095" v="23"/>
        <pc:sldMkLst>
          <pc:docMk/>
          <pc:sldMk cId="4286743624" sldId="270"/>
        </pc:sldMkLst>
        <pc:spChg chg="mod">
          <ac:chgData name="Becky Davies (2104215)" userId="S::2104215@student.uwtsd.ac.uk::66b0217d-4edd-42a9-88f4-323ec79f0dd9" providerId="AD" clId="Web-{5AB79399-B139-7E66-DE63-C13E5ADFFA21}" dt="2024-01-11T18:10:50.095" v="23"/>
          <ac:spMkLst>
            <pc:docMk/>
            <pc:sldMk cId="4286743624" sldId="270"/>
            <ac:spMk id="2" creationId="{E8737866-BA33-54B2-2831-4DFF7C50174B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50.095" v="23"/>
          <ac:spMkLst>
            <pc:docMk/>
            <pc:sldMk cId="4286743624" sldId="270"/>
            <ac:spMk id="3" creationId="{C7E6352B-2F38-18FD-0EB0-719C94D8BC04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50.095" v="23"/>
          <ac:spMkLst>
            <pc:docMk/>
            <pc:sldMk cId="4286743624" sldId="270"/>
            <ac:spMk id="8" creationId="{100EDD19-6802-4EC3-95CE-CFFAB042CFD6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50.095" v="23"/>
          <ac:spMkLst>
            <pc:docMk/>
            <pc:sldMk cId="4286743624" sldId="270"/>
            <ac:spMk id="10" creationId="{DB17E863-922E-4C26-BD64-E8FD41D28661}"/>
          </ac:spMkLst>
        </pc:sp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08:55.654" v="4"/>
        <pc:sldMkLst>
          <pc:docMk/>
          <pc:sldMk cId="585173346" sldId="271"/>
        </pc:sldMkLst>
        <pc:spChg chg="mod">
          <ac:chgData name="Becky Davies (2104215)" userId="S::2104215@student.uwtsd.ac.uk::66b0217d-4edd-42a9-88f4-323ec79f0dd9" providerId="AD" clId="Web-{5AB79399-B139-7E66-DE63-C13E5ADFFA21}" dt="2024-01-11T18:08:55.654" v="4"/>
          <ac:spMkLst>
            <pc:docMk/>
            <pc:sldMk cId="585173346" sldId="271"/>
            <ac:spMk id="2" creationId="{9510C2FD-76A6-03E0-BFDD-E3414664C4C0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08:55.654" v="4"/>
          <ac:spMkLst>
            <pc:docMk/>
            <pc:sldMk cId="585173346" sldId="271"/>
            <ac:spMk id="3" creationId="{35815ADF-541D-4678-BD5D-88BB73DDDED5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08:55.654" v="3"/>
          <ac:spMkLst>
            <pc:docMk/>
            <pc:sldMk cId="585173346" sldId="271"/>
            <ac:spMk id="10" creationId="{743AA782-23D1-4521-8CAD-47662984AA08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08:55.654" v="3"/>
          <ac:spMkLst>
            <pc:docMk/>
            <pc:sldMk cId="585173346" sldId="271"/>
            <ac:spMk id="12" creationId="{71877DBC-BB60-40F0-AC93-2ACDBAAE60CE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8:55.654" v="4"/>
          <ac:spMkLst>
            <pc:docMk/>
            <pc:sldMk cId="585173346" sldId="271"/>
            <ac:spMk id="14" creationId="{2B97F24A-32CE-4C1C-A50D-3016B394DCFB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8:55.654" v="4"/>
          <ac:spMkLst>
            <pc:docMk/>
            <pc:sldMk cId="585173346" sldId="271"/>
            <ac:spMk id="15" creationId="{CD8B4F24-440B-49E9-B85D-733523DC064B}"/>
          </ac:spMkLst>
        </pc:spChg>
        <pc:picChg chg="del">
          <ac:chgData name="Becky Davies (2104215)" userId="S::2104215@student.uwtsd.ac.uk::66b0217d-4edd-42a9-88f4-323ec79f0dd9" providerId="AD" clId="Web-{5AB79399-B139-7E66-DE63-C13E5ADFFA21}" dt="2024-01-11T18:08:35.373" v="0"/>
          <ac:picMkLst>
            <pc:docMk/>
            <pc:sldMk cId="585173346" sldId="271"/>
            <ac:picMk id="4" creationId="{B7CBFCB4-F3BF-E4B5-80AE-EB5CB9595C69}"/>
          </ac:picMkLst>
        </pc:picChg>
        <pc:picChg chg="add mod">
          <ac:chgData name="Becky Davies (2104215)" userId="S::2104215@student.uwtsd.ac.uk::66b0217d-4edd-42a9-88f4-323ec79f0dd9" providerId="AD" clId="Web-{5AB79399-B139-7E66-DE63-C13E5ADFFA21}" dt="2024-01-11T18:08:55.654" v="4"/>
          <ac:picMkLst>
            <pc:docMk/>
            <pc:sldMk cId="585173346" sldId="271"/>
            <ac:picMk id="5" creationId="{48E67870-C756-2B78-137D-773F0A8A506A}"/>
          </ac:picMkLst>
        </pc:pic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12:48.473" v="29"/>
        <pc:sldMkLst>
          <pc:docMk/>
          <pc:sldMk cId="1873264526" sldId="272"/>
        </pc:sldMkLst>
        <pc:spChg chg="mod">
          <ac:chgData name="Becky Davies (2104215)" userId="S::2104215@student.uwtsd.ac.uk::66b0217d-4edd-42a9-88f4-323ec79f0dd9" providerId="AD" clId="Web-{5AB79399-B139-7E66-DE63-C13E5ADFFA21}" dt="2024-01-11T18:12:48.473" v="29"/>
          <ac:spMkLst>
            <pc:docMk/>
            <pc:sldMk cId="1873264526" sldId="272"/>
            <ac:spMk id="2" creationId="{AFB7C328-4521-8EB3-0DFD-2FFBFB68FE20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2:48.473" v="29"/>
          <ac:spMkLst>
            <pc:docMk/>
            <pc:sldMk cId="1873264526" sldId="272"/>
            <ac:spMk id="3" creationId="{25212BC7-5034-B477-525D-6292965EF0F8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2:48.473" v="29"/>
          <ac:spMkLst>
            <pc:docMk/>
            <pc:sldMk cId="1873264526" sldId="272"/>
            <ac:spMk id="8" creationId="{100EDD19-6802-4EC3-95CE-CFFAB042CFD6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2:48.473" v="29"/>
          <ac:spMkLst>
            <pc:docMk/>
            <pc:sldMk cId="1873264526" sldId="272"/>
            <ac:spMk id="10" creationId="{DB17E863-922E-4C26-BD64-E8FD41D28661}"/>
          </ac:spMkLst>
        </pc:sp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10:53.923" v="24"/>
        <pc:sldMkLst>
          <pc:docMk/>
          <pc:sldMk cId="1841060262" sldId="274"/>
        </pc:sldMkLst>
        <pc:spChg chg="mod">
          <ac:chgData name="Becky Davies (2104215)" userId="S::2104215@student.uwtsd.ac.uk::66b0217d-4edd-42a9-88f4-323ec79f0dd9" providerId="AD" clId="Web-{5AB79399-B139-7E66-DE63-C13E5ADFFA21}" dt="2024-01-11T18:10:53.923" v="24"/>
          <ac:spMkLst>
            <pc:docMk/>
            <pc:sldMk cId="1841060262" sldId="274"/>
            <ac:spMk id="2" creationId="{4487832C-E86C-73DC-2BC1-20DD5CC8AB0E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53.923" v="24"/>
          <ac:spMkLst>
            <pc:docMk/>
            <pc:sldMk cId="1841060262" sldId="274"/>
            <ac:spMk id="3" creationId="{E0B4B0A2-EB8E-4F85-128D-B8D1C86004A4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53.923" v="24"/>
          <ac:spMkLst>
            <pc:docMk/>
            <pc:sldMk cId="1841060262" sldId="274"/>
            <ac:spMk id="8" creationId="{100EDD19-6802-4EC3-95CE-CFFAB042CFD6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53.923" v="24"/>
          <ac:spMkLst>
            <pc:docMk/>
            <pc:sldMk cId="1841060262" sldId="274"/>
            <ac:spMk id="10" creationId="{DB17E863-922E-4C26-BD64-E8FD41D28661}"/>
          </ac:spMkLst>
        </pc:sp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09:38.843" v="9"/>
        <pc:sldMkLst>
          <pc:docMk/>
          <pc:sldMk cId="1066137861" sldId="275"/>
        </pc:sldMkLst>
        <pc:spChg chg="mod ord">
          <ac:chgData name="Becky Davies (2104215)" userId="S::2104215@student.uwtsd.ac.uk::66b0217d-4edd-42a9-88f4-323ec79f0dd9" providerId="AD" clId="Web-{5AB79399-B139-7E66-DE63-C13E5ADFFA21}" dt="2024-01-11T18:09:38.843" v="9"/>
          <ac:spMkLst>
            <pc:docMk/>
            <pc:sldMk cId="1066137861" sldId="275"/>
            <ac:spMk id="3" creationId="{6E1A607E-506C-EE03-FB39-E3C5C0FDC5D7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09:38.843" v="9"/>
          <ac:spMkLst>
            <pc:docMk/>
            <pc:sldMk cId="1066137861" sldId="275"/>
            <ac:spMk id="7" creationId="{66636AEC-A3E8-E0CE-24AD-C5347CB0217E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09:38.843" v="9"/>
          <ac:spMkLst>
            <pc:docMk/>
            <pc:sldMk cId="1066137861" sldId="275"/>
            <ac:spMk id="13" creationId="{5B3EC770-DD10-380D-D5C3-97EE1E693D63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38.843" v="9"/>
          <ac:spMkLst>
            <pc:docMk/>
            <pc:sldMk cId="1066137861" sldId="275"/>
            <ac:spMk id="18" creationId="{35DB3719-6FDC-4E5D-891D-FF40B7300F64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38.843" v="9"/>
          <ac:spMkLst>
            <pc:docMk/>
            <pc:sldMk cId="1066137861" sldId="275"/>
            <ac:spMk id="20" creationId="{E0CBAC23-2E3F-4A90-BA59-F8299F6A5439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09:38.843" v="9"/>
          <ac:picMkLst>
            <pc:docMk/>
            <pc:sldMk cId="1066137861" sldId="275"/>
            <ac:picMk id="6" creationId="{1C1E4F9F-DC03-E81B-F725-39E287919DC3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09:38.843" v="9"/>
          <ac:picMkLst>
            <pc:docMk/>
            <pc:sldMk cId="1066137861" sldId="275"/>
            <ac:picMk id="8" creationId="{E6AD076A-12CE-C544-B69C-6966E27AEAC3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09:38.843" v="9"/>
          <ac:picMkLst>
            <pc:docMk/>
            <pc:sldMk cId="1066137861" sldId="275"/>
            <ac:picMk id="9" creationId="{713C7AFC-AE02-E3F1-B0F3-A7E093E6B9E2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09:38.843" v="9"/>
          <ac:picMkLst>
            <pc:docMk/>
            <pc:sldMk cId="1066137861" sldId="275"/>
            <ac:picMk id="11" creationId="{597A0B76-82BD-05BA-6127-EF122CBDB419}"/>
          </ac:picMkLst>
        </pc:pic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09:59.015" v="13"/>
        <pc:sldMkLst>
          <pc:docMk/>
          <pc:sldMk cId="2818084418" sldId="276"/>
        </pc:sldMkLst>
        <pc:spChg chg="mod">
          <ac:chgData name="Becky Davies (2104215)" userId="S::2104215@student.uwtsd.ac.uk::66b0217d-4edd-42a9-88f4-323ec79f0dd9" providerId="AD" clId="Web-{5AB79399-B139-7E66-DE63-C13E5ADFFA21}" dt="2024-01-11T18:09:59.015" v="13"/>
          <ac:spMkLst>
            <pc:docMk/>
            <pc:sldMk cId="2818084418" sldId="276"/>
            <ac:spMk id="2" creationId="{155D3984-3110-ABF8-F560-8448E95CF9CB}"/>
          </ac:spMkLst>
        </pc:spChg>
        <pc:spChg chg="mod ord">
          <ac:chgData name="Becky Davies (2104215)" userId="S::2104215@student.uwtsd.ac.uk::66b0217d-4edd-42a9-88f4-323ec79f0dd9" providerId="AD" clId="Web-{5AB79399-B139-7E66-DE63-C13E5ADFFA21}" dt="2024-01-11T18:09:59.015" v="13"/>
          <ac:spMkLst>
            <pc:docMk/>
            <pc:sldMk cId="2818084418" sldId="276"/>
            <ac:spMk id="13" creationId="{521513AE-0C7E-2F9C-BBCA-433F275C463A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59.015" v="13"/>
          <ac:spMkLst>
            <pc:docMk/>
            <pc:sldMk cId="2818084418" sldId="276"/>
            <ac:spMk id="21" creationId="{959C6B72-F8E6-4281-8F3E-93FC0DC98039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59.015" v="13"/>
          <ac:spMkLst>
            <pc:docMk/>
            <pc:sldMk cId="2818084418" sldId="276"/>
            <ac:spMk id="23" creationId="{490234EE-E0D8-4805-9227-CCEAC601691F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09:59.015" v="13"/>
          <ac:picMkLst>
            <pc:docMk/>
            <pc:sldMk cId="2818084418" sldId="276"/>
            <ac:picMk id="8" creationId="{F859D3F0-F675-1C38-A716-8CFF0EF7116E}"/>
          </ac:picMkLst>
        </pc:picChg>
        <pc:picChg chg="mod ord">
          <ac:chgData name="Becky Davies (2104215)" userId="S::2104215@student.uwtsd.ac.uk::66b0217d-4edd-42a9-88f4-323ec79f0dd9" providerId="AD" clId="Web-{5AB79399-B139-7E66-DE63-C13E5ADFFA21}" dt="2024-01-11T18:09:59.015" v="13"/>
          <ac:picMkLst>
            <pc:docMk/>
            <pc:sldMk cId="2818084418" sldId="276"/>
            <ac:picMk id="14" creationId="{38DC1A2D-71CF-7E1C-1120-B2A36DE0D155}"/>
          </ac:picMkLst>
        </pc:picChg>
        <pc:picChg chg="mod ord">
          <ac:chgData name="Becky Davies (2104215)" userId="S::2104215@student.uwtsd.ac.uk::66b0217d-4edd-42a9-88f4-323ec79f0dd9" providerId="AD" clId="Web-{5AB79399-B139-7E66-DE63-C13E5ADFFA21}" dt="2024-01-11T18:09:59.015" v="13"/>
          <ac:picMkLst>
            <pc:docMk/>
            <pc:sldMk cId="2818084418" sldId="276"/>
            <ac:picMk id="16" creationId="{079EAE22-7BE9-BDC8-D8AE-F75D6032C0E4}"/>
          </ac:picMkLst>
        </pc:picChg>
      </pc:sldChg>
      <pc:sldChg chg="addSp modSp mod setBg">
        <pc:chgData name="Becky Davies (2104215)" userId="S::2104215@student.uwtsd.ac.uk::66b0217d-4edd-42a9-88f4-323ec79f0dd9" providerId="AD" clId="Web-{5AB79399-B139-7E66-DE63-C13E5ADFFA21}" dt="2024-01-11T18:10:09.875" v="14"/>
        <pc:sldMkLst>
          <pc:docMk/>
          <pc:sldMk cId="4257796457" sldId="277"/>
        </pc:sldMkLst>
        <pc:spChg chg="mod">
          <ac:chgData name="Becky Davies (2104215)" userId="S::2104215@student.uwtsd.ac.uk::66b0217d-4edd-42a9-88f4-323ec79f0dd9" providerId="AD" clId="Web-{5AB79399-B139-7E66-DE63-C13E5ADFFA21}" dt="2024-01-11T18:10:09.875" v="14"/>
          <ac:spMkLst>
            <pc:docMk/>
            <pc:sldMk cId="4257796457" sldId="277"/>
            <ac:spMk id="2" creationId="{155D3984-3110-ABF8-F560-8448E95CF9CB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09.875" v="14"/>
          <ac:spMkLst>
            <pc:docMk/>
            <pc:sldMk cId="4257796457" sldId="277"/>
            <ac:spMk id="11" creationId="{55A7021C-C4EA-2645-137B-3AE1D3600A74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09.875" v="14"/>
          <ac:spMkLst>
            <pc:docMk/>
            <pc:sldMk cId="4257796457" sldId="277"/>
            <ac:spMk id="18" creationId="{352BEC0E-22F8-46D0-9632-375DB541B06C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09.875" v="14"/>
          <ac:spMkLst>
            <pc:docMk/>
            <pc:sldMk cId="4257796457" sldId="277"/>
            <ac:spMk id="20" creationId="{3FCFB1DE-0B7E-48CC-BA90-B2AB0889F9D6}"/>
          </ac:spMkLst>
        </pc:spChg>
        <pc:picChg chg="mod ord">
          <ac:chgData name="Becky Davies (2104215)" userId="S::2104215@student.uwtsd.ac.uk::66b0217d-4edd-42a9-88f4-323ec79f0dd9" providerId="AD" clId="Web-{5AB79399-B139-7E66-DE63-C13E5ADFFA21}" dt="2024-01-11T18:10:09.875" v="14"/>
          <ac:picMkLst>
            <pc:docMk/>
            <pc:sldMk cId="4257796457" sldId="277"/>
            <ac:picMk id="7" creationId="{FEF2A551-90E7-7D73-5809-463123C95B01}"/>
          </ac:picMkLst>
        </pc:picChg>
        <pc:picChg chg="mod">
          <ac:chgData name="Becky Davies (2104215)" userId="S::2104215@student.uwtsd.ac.uk::66b0217d-4edd-42a9-88f4-323ec79f0dd9" providerId="AD" clId="Web-{5AB79399-B139-7E66-DE63-C13E5ADFFA21}" dt="2024-01-11T18:10:09.875" v="14"/>
          <ac:picMkLst>
            <pc:docMk/>
            <pc:sldMk cId="4257796457" sldId="277"/>
            <ac:picMk id="13" creationId="{2405C899-080D-DC68-2424-1FF5C869686A}"/>
          </ac:picMkLst>
        </pc:pic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09:29.186" v="8" actId="14100"/>
        <pc:sldMkLst>
          <pc:docMk/>
          <pc:sldMk cId="2940146200" sldId="278"/>
        </pc:sldMkLst>
        <pc:spChg chg="mod">
          <ac:chgData name="Becky Davies (2104215)" userId="S::2104215@student.uwtsd.ac.uk::66b0217d-4edd-42a9-88f4-323ec79f0dd9" providerId="AD" clId="Web-{5AB79399-B139-7E66-DE63-C13E5ADFFA21}" dt="2024-01-11T18:09:06.420" v="5"/>
          <ac:spMkLst>
            <pc:docMk/>
            <pc:sldMk cId="2940146200" sldId="278"/>
            <ac:spMk id="2" creationId="{29871762-8C1F-BF4A-7167-4AFA29D542AB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09:29.186" v="8" actId="14100"/>
          <ac:spMkLst>
            <pc:docMk/>
            <pc:sldMk cId="2940146200" sldId="278"/>
            <ac:spMk id="3" creationId="{9F3EE170-F257-0F9F-0BA0-25915E646993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06.420" v="5"/>
          <ac:spMkLst>
            <pc:docMk/>
            <pc:sldMk cId="2940146200" sldId="278"/>
            <ac:spMk id="10" creationId="{2B97F24A-32CE-4C1C-A50D-3016B394DCFB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09:06.420" v="5"/>
          <ac:spMkLst>
            <pc:docMk/>
            <pc:sldMk cId="2940146200" sldId="278"/>
            <ac:spMk id="12" creationId="{CD8B4F24-440B-49E9-B85D-733523DC064B}"/>
          </ac:spMkLst>
        </pc:spChg>
        <pc:picChg chg="add del">
          <ac:chgData name="Becky Davies (2104215)" userId="S::2104215@student.uwtsd.ac.uk::66b0217d-4edd-42a9-88f4-323ec79f0dd9" providerId="AD" clId="Web-{5AB79399-B139-7E66-DE63-C13E5ADFFA21}" dt="2024-01-11T18:09:11.139" v="6"/>
          <ac:picMkLst>
            <pc:docMk/>
            <pc:sldMk cId="2940146200" sldId="278"/>
            <ac:picMk id="7" creationId="{4B7BE553-1E84-202F-3FC2-3213747769B3}"/>
          </ac:picMkLst>
        </pc:picChg>
      </pc:sldChg>
      <pc:sldChg chg="addSp delSp modSp mod setBg">
        <pc:chgData name="Becky Davies (2104215)" userId="S::2104215@student.uwtsd.ac.uk::66b0217d-4edd-42a9-88f4-323ec79f0dd9" providerId="AD" clId="Web-{5AB79399-B139-7E66-DE63-C13E5ADFFA21}" dt="2024-01-11T18:10:31.329" v="21"/>
        <pc:sldMkLst>
          <pc:docMk/>
          <pc:sldMk cId="3465378471" sldId="279"/>
        </pc:sldMkLst>
        <pc:spChg chg="mod">
          <ac:chgData name="Becky Davies (2104215)" userId="S::2104215@student.uwtsd.ac.uk::66b0217d-4edd-42a9-88f4-323ec79f0dd9" providerId="AD" clId="Web-{5AB79399-B139-7E66-DE63-C13E5ADFFA21}" dt="2024-01-11T18:10:31.329" v="21"/>
          <ac:spMkLst>
            <pc:docMk/>
            <pc:sldMk cId="3465378471" sldId="279"/>
            <ac:spMk id="2" creationId="{59DC2083-9D3B-496D-BB93-C0A0508CE289}"/>
          </ac:spMkLst>
        </pc:spChg>
        <pc:spChg chg="mod">
          <ac:chgData name="Becky Davies (2104215)" userId="S::2104215@student.uwtsd.ac.uk::66b0217d-4edd-42a9-88f4-323ec79f0dd9" providerId="AD" clId="Web-{5AB79399-B139-7E66-DE63-C13E5ADFFA21}" dt="2024-01-11T18:10:31.329" v="21"/>
          <ac:spMkLst>
            <pc:docMk/>
            <pc:sldMk cId="3465378471" sldId="279"/>
            <ac:spMk id="3" creationId="{74ADC43F-14DD-4DF0-88D3-685DB20F7506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0:31.329" v="20"/>
          <ac:spMkLst>
            <pc:docMk/>
            <pc:sldMk cId="3465378471" sldId="279"/>
            <ac:spMk id="10" creationId="{45D37F4E-DDB4-456B-97E0-9937730A039F}"/>
          </ac:spMkLst>
        </pc:spChg>
        <pc:spChg chg="add del">
          <ac:chgData name="Becky Davies (2104215)" userId="S::2104215@student.uwtsd.ac.uk::66b0217d-4edd-42a9-88f4-323ec79f0dd9" providerId="AD" clId="Web-{5AB79399-B139-7E66-DE63-C13E5ADFFA21}" dt="2024-01-11T18:10:31.329" v="20"/>
          <ac:spMkLst>
            <pc:docMk/>
            <pc:sldMk cId="3465378471" sldId="279"/>
            <ac:spMk id="12" creationId="{B2DD41CD-8F47-4F56-AD12-4E2FF7696987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31.329" v="21"/>
          <ac:spMkLst>
            <pc:docMk/>
            <pc:sldMk cId="3465378471" sldId="279"/>
            <ac:spMk id="14" creationId="{743AA782-23D1-4521-8CAD-47662984AA08}"/>
          </ac:spMkLst>
        </pc:spChg>
        <pc:spChg chg="add">
          <ac:chgData name="Becky Davies (2104215)" userId="S::2104215@student.uwtsd.ac.uk::66b0217d-4edd-42a9-88f4-323ec79f0dd9" providerId="AD" clId="Web-{5AB79399-B139-7E66-DE63-C13E5ADFFA21}" dt="2024-01-11T18:10:31.329" v="21"/>
          <ac:spMkLst>
            <pc:docMk/>
            <pc:sldMk cId="3465378471" sldId="279"/>
            <ac:spMk id="15" creationId="{71877DBC-BB60-40F0-AC93-2ACDBAAE60CE}"/>
          </ac:spMkLst>
        </pc:spChg>
        <pc:picChg chg="mod">
          <ac:chgData name="Becky Davies (2104215)" userId="S::2104215@student.uwtsd.ac.uk::66b0217d-4edd-42a9-88f4-323ec79f0dd9" providerId="AD" clId="Web-{5AB79399-B139-7E66-DE63-C13E5ADFFA21}" dt="2024-01-11T18:10:31.329" v="21"/>
          <ac:picMkLst>
            <pc:docMk/>
            <pc:sldMk cId="3465378471" sldId="279"/>
            <ac:picMk id="5" creationId="{2F45E229-5BF2-5DFE-1F04-BAACB3A3E35F}"/>
          </ac:picMkLst>
        </pc:picChg>
      </pc:sldChg>
    </pc:docChg>
  </pc:docChgLst>
  <pc:docChgLst>
    <pc:chgData name="Luke Rees (2100874)" userId="S::2100874@student.uwtsd.ac.uk::994f12de-c5cd-4cd4-aced-bfb614fdbb3b" providerId="AD" clId="Web-{45F11E74-5423-E033-5574-C83F570C273C}"/>
    <pc:docChg chg="mod addSld modSld addMainMaster delMainMaster">
      <pc:chgData name="Luke Rees (2100874)" userId="S::2100874@student.uwtsd.ac.uk::994f12de-c5cd-4cd4-aced-bfb614fdbb3b" providerId="AD" clId="Web-{45F11E74-5423-E033-5574-C83F570C273C}" dt="2023-12-13T11:44:05.244" v="28" actId="20577"/>
      <pc:docMkLst>
        <pc:docMk/>
      </pc:docMkLst>
      <pc:sldChg chg="addSp delSp modSp mod setBg modClrScheme delAnim addCm chgLayout">
        <pc:chgData name="Luke Rees (2100874)" userId="S::2100874@student.uwtsd.ac.uk::994f12de-c5cd-4cd4-aced-bfb614fdbb3b" providerId="AD" clId="Web-{45F11E74-5423-E033-5574-C83F570C273C}" dt="2023-12-13T11:42:21.663" v="19"/>
        <pc:sldMkLst>
          <pc:docMk/>
          <pc:sldMk cId="2861611456" sldId="256"/>
        </pc:sldMkLst>
        <pc:spChg chg="mod">
          <ac:chgData name="Luke Rees (2100874)" userId="S::2100874@student.uwtsd.ac.uk::994f12de-c5cd-4cd4-aced-bfb614fdbb3b" providerId="AD" clId="Web-{45F11E74-5423-E033-5574-C83F570C273C}" dt="2023-12-13T11:35:46.606" v="13"/>
          <ac:spMkLst>
            <pc:docMk/>
            <pc:sldMk cId="2861611456" sldId="256"/>
            <ac:spMk id="2" creationId="{E985A562-44CC-B47D-CF53-9C350F104C8E}"/>
          </ac:spMkLst>
        </pc:spChg>
        <pc:spChg chg="mod">
          <ac:chgData name="Luke Rees (2100874)" userId="S::2100874@student.uwtsd.ac.uk::994f12de-c5cd-4cd4-aced-bfb614fdbb3b" providerId="AD" clId="Web-{45F11E74-5423-E033-5574-C83F570C273C}" dt="2023-12-13T11:35:46.606" v="13"/>
          <ac:spMkLst>
            <pc:docMk/>
            <pc:sldMk cId="2861611456" sldId="256"/>
            <ac:spMk id="3" creationId="{A91E016E-ED88-B9E5-4B0E-8701999E2935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39.980" v="11"/>
          <ac:spMkLst>
            <pc:docMk/>
            <pc:sldMk cId="2861611456" sldId="256"/>
            <ac:spMk id="7" creationId="{B6D694DB-A3FC-4F14-A225-17BEBA4416DA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17.386" v="9"/>
          <ac:spMkLst>
            <pc:docMk/>
            <pc:sldMk cId="2861611456" sldId="256"/>
            <ac:spMk id="10" creationId="{9B7AD9F6-8CE7-4299-8FC6-328F4DCD3FF9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17.386" v="9"/>
          <ac:spMkLst>
            <pc:docMk/>
            <pc:sldMk cId="2861611456" sldId="256"/>
            <ac:spMk id="12" creationId="{F49775AF-8896-43EE-92C6-83497D6DC56F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46.606" v="13"/>
          <ac:spMkLst>
            <pc:docMk/>
            <pc:sldMk cId="2861611456" sldId="256"/>
            <ac:spMk id="14" creationId="{F261CD1D-C921-4DD4-B856-8EA1D71A41BA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46.606" v="13"/>
          <ac:spMkLst>
            <pc:docMk/>
            <pc:sldMk cId="2861611456" sldId="256"/>
            <ac:spMk id="20" creationId="{67A7C490-FB0D-4946-BDB7-1CF2F58DAE01}"/>
          </ac:spMkLst>
        </pc:spChg>
        <pc:spChg chg="add del">
          <ac:chgData name="Luke Rees (2100874)" userId="S::2100874@student.uwtsd.ac.uk::994f12de-c5cd-4cd4-aced-bfb614fdbb3b" providerId="AD" clId="Web-{45F11E74-5423-E033-5574-C83F570C273C}" dt="2023-12-13T11:35:46.606" v="13"/>
          <ac:spMkLst>
            <pc:docMk/>
            <pc:sldMk cId="2861611456" sldId="256"/>
            <ac:spMk id="21" creationId="{B2C335F7-F61C-4EB4-80F2-4B1438FE66BB}"/>
          </ac:spMkLst>
        </pc:spChg>
        <pc:grpChg chg="add del">
          <ac:chgData name="Luke Rees (2100874)" userId="S::2100874@student.uwtsd.ac.uk::994f12de-c5cd-4cd4-aced-bfb614fdbb3b" providerId="AD" clId="Web-{45F11E74-5423-E033-5574-C83F570C273C}" dt="2023-12-13T11:35:39.980" v="11"/>
          <ac:grpSpMkLst>
            <pc:docMk/>
            <pc:sldMk cId="2861611456" sldId="256"/>
            <ac:grpSpMk id="8" creationId="{D4433877-8295-4A0D-94F7-BFD8A63360E4}"/>
          </ac:grpSpMkLst>
        </pc:grpChg>
        <pc:picChg chg="add mod">
          <ac:chgData name="Luke Rees (2100874)" userId="S::2100874@student.uwtsd.ac.uk::994f12de-c5cd-4cd4-aced-bfb614fdbb3b" providerId="AD" clId="Web-{45F11E74-5423-E033-5574-C83F570C273C}" dt="2023-12-13T11:33:32.133" v="6" actId="1076"/>
          <ac:picMkLst>
            <pc:docMk/>
            <pc:sldMk cId="2861611456" sldId="256"/>
            <ac:picMk id="4" creationId="{629E6533-18E5-7BFD-2644-099ED67D06B1}"/>
          </ac:picMkLst>
        </pc:picChg>
        <pc:picChg chg="add del mod ord">
          <ac:chgData name="Luke Rees (2100874)" userId="S::2100874@student.uwtsd.ac.uk::994f12de-c5cd-4cd4-aced-bfb614fdbb3b" providerId="AD" clId="Web-{45F11E74-5423-E033-5574-C83F570C273C}" dt="2023-12-13T11:42:21.132" v="18"/>
          <ac:picMkLst>
            <pc:docMk/>
            <pc:sldMk cId="2861611456" sldId="256"/>
            <ac:picMk id="5" creationId="{DD9FA4EA-CB5D-8E97-1B51-0A60344697A2}"/>
          </ac:picMkLst>
        </pc:picChg>
        <pc:picChg chg="del">
          <ac:chgData name="Luke Rees (2100874)" userId="S::2100874@student.uwtsd.ac.uk::994f12de-c5cd-4cd4-aced-bfb614fdbb3b" providerId="AD" clId="Web-{45F11E74-5423-E033-5574-C83F570C273C}" dt="2023-12-13T11:42:21.663" v="19"/>
          <ac:picMkLst>
            <pc:docMk/>
            <pc:sldMk cId="2861611456" sldId="256"/>
            <ac:picMk id="6" creationId="{9FC1CCBC-FE7B-F720-F5AF-12BB8CAB81A2}"/>
          </ac:picMkLst>
        </pc:picChg>
      </pc:sldChg>
      <pc:sldChg chg="modSp new">
        <pc:chgData name="Luke Rees (2100874)" userId="S::2100874@student.uwtsd.ac.uk::994f12de-c5cd-4cd4-aced-bfb614fdbb3b" providerId="AD" clId="Web-{45F11E74-5423-E033-5574-C83F570C273C}" dt="2023-12-13T11:44:05.244" v="28" actId="20577"/>
        <pc:sldMkLst>
          <pc:docMk/>
          <pc:sldMk cId="3406341621" sldId="257"/>
        </pc:sldMkLst>
        <pc:spChg chg="mod">
          <ac:chgData name="Luke Rees (2100874)" userId="S::2100874@student.uwtsd.ac.uk::994f12de-c5cd-4cd4-aced-bfb614fdbb3b" providerId="AD" clId="Web-{45F11E74-5423-E033-5574-C83F570C273C}" dt="2023-12-13T11:44:05.244" v="28" actId="20577"/>
          <ac:spMkLst>
            <pc:docMk/>
            <pc:sldMk cId="3406341621" sldId="257"/>
            <ac:spMk id="2" creationId="{155D3984-3110-ABF8-F560-8448E95CF9CB}"/>
          </ac:spMkLst>
        </pc:spChg>
      </pc:sldChg>
      <pc:sldMasterChg chg="add del addSldLayout delSldLayout">
        <pc:chgData name="Luke Rees (2100874)" userId="S::2100874@student.uwtsd.ac.uk::994f12de-c5cd-4cd4-aced-bfb614fdbb3b" providerId="AD" clId="Web-{45F11E74-5423-E033-5574-C83F570C273C}" dt="2023-12-13T11:35:46.606" v="13"/>
        <pc:sldMasterMkLst>
          <pc:docMk/>
          <pc:sldMasterMk cId="3993637265" sldId="2147483648"/>
        </pc:sldMasterMkLst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701001656" sldId="2147483649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177210418" sldId="2147483650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3106680443" sldId="2147483651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2049610703" sldId="2147483652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4154379139" sldId="2147483653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3742322255" sldId="2147483654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2515982384" sldId="2147483655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3949715752" sldId="2147483656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477981440" sldId="2147483657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3758661788" sldId="2147483658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993637265" sldId="2147483648"/>
            <pc:sldLayoutMk cId="3641895963" sldId="2147483659"/>
          </pc:sldLayoutMkLst>
        </pc:sldLayoutChg>
      </pc:sldMasterChg>
      <pc:sldMasterChg chg="add del replId addSldLayout delSldLayout">
        <pc:chgData name="Luke Rees (2100874)" userId="S::2100874@student.uwtsd.ac.uk::994f12de-c5cd-4cd4-aced-bfb614fdbb3b" providerId="AD" clId="Web-{45F11E74-5423-E033-5574-C83F570C273C}" dt="2023-12-13T11:35:46.606" v="13"/>
        <pc:sldMasterMkLst>
          <pc:docMk/>
          <pc:sldMasterMk cId="3481949234" sldId="2147483660"/>
        </pc:sldMasterMkLst>
        <pc:sldLayoutChg chg="add del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2298567855" sldId="2147483661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4291224283" sldId="2147483662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2896970089" sldId="2147483663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248737942" sldId="2147483664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579149199" sldId="2147483665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3035350953" sldId="2147483666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3027224815" sldId="2147483667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1904428021" sldId="2147483668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1045384000" sldId="2147483669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4291523215" sldId="2147483670"/>
          </pc:sldLayoutMkLst>
        </pc:sldLayoutChg>
        <pc:sldLayoutChg chg="add del replId">
          <pc:chgData name="Luke Rees (2100874)" userId="S::2100874@student.uwtsd.ac.uk::994f12de-c5cd-4cd4-aced-bfb614fdbb3b" providerId="AD" clId="Web-{45F11E74-5423-E033-5574-C83F570C273C}" dt="2023-12-13T11:35:46.606" v="13"/>
          <pc:sldLayoutMkLst>
            <pc:docMk/>
            <pc:sldMasterMk cId="3481949234" sldId="2147483660"/>
            <pc:sldLayoutMk cId="4235072705" sldId="2147483671"/>
          </pc:sldLayoutMkLst>
        </pc:sldLayoutChg>
      </pc:sldMasterChg>
      <pc:sldMasterChg chg="add del addSldLayout delSldLayout">
        <pc:chgData name="Luke Rees (2100874)" userId="S::2100874@student.uwtsd.ac.uk::994f12de-c5cd-4cd4-aced-bfb614fdbb3b" providerId="AD" clId="Web-{45F11E74-5423-E033-5574-C83F570C273C}" dt="2023-12-13T11:35:39.980" v="11"/>
        <pc:sldMasterMkLst>
          <pc:docMk/>
          <pc:sldMasterMk cId="2423078802" sldId="2147483725"/>
        </pc:sldMasterMkLst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2062828878" sldId="2147483714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2034416108" sldId="2147483715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2254077843" sldId="2147483716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4050224716" sldId="2147483717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2766144449" sldId="2147483718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1892427624" sldId="2147483719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1868861170" sldId="2147483720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848407193" sldId="2147483721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3399000899" sldId="2147483722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960968175" sldId="2147483723"/>
          </pc:sldLayoutMkLst>
        </pc:sldLayoutChg>
        <pc:sldLayoutChg chg="add del">
          <pc:chgData name="Luke Rees (2100874)" userId="S::2100874@student.uwtsd.ac.uk::994f12de-c5cd-4cd4-aced-bfb614fdbb3b" providerId="AD" clId="Web-{45F11E74-5423-E033-5574-C83F570C273C}" dt="2023-12-13T11:35:39.980" v="11"/>
          <pc:sldLayoutMkLst>
            <pc:docMk/>
            <pc:sldMasterMk cId="2423078802" sldId="2147483725"/>
            <pc:sldLayoutMk cId="4124402372" sldId="2147483724"/>
          </pc:sldLayoutMkLst>
        </pc:sldLayoutChg>
      </pc:sldMasterChg>
    </pc:docChg>
  </pc:docChgLst>
  <pc:docChgLst>
    <pc:chgData name="Luke" userId="994f12de-c5cd-4cd4-aced-bfb614fdbb3b" providerId="ADAL" clId="{E23A0929-CE9C-4188-BEEA-C99A432901DF}"/>
    <pc:docChg chg="undo custSel addSld modSld">
      <pc:chgData name="Luke" userId="994f12de-c5cd-4cd4-aced-bfb614fdbb3b" providerId="ADAL" clId="{E23A0929-CE9C-4188-BEEA-C99A432901DF}" dt="2023-12-13T12:31:20.286" v="217" actId="14429"/>
      <pc:docMkLst>
        <pc:docMk/>
      </pc:docMkLst>
      <pc:sldChg chg="modSp mod">
        <pc:chgData name="Luke" userId="994f12de-c5cd-4cd4-aced-bfb614fdbb3b" providerId="ADAL" clId="{E23A0929-CE9C-4188-BEEA-C99A432901DF}" dt="2023-12-13T11:48:47.885" v="28" actId="20577"/>
        <pc:sldMkLst>
          <pc:docMk/>
          <pc:sldMk cId="2861611456" sldId="256"/>
        </pc:sldMkLst>
        <pc:spChg chg="mod">
          <ac:chgData name="Luke" userId="994f12de-c5cd-4cd4-aced-bfb614fdbb3b" providerId="ADAL" clId="{E23A0929-CE9C-4188-BEEA-C99A432901DF}" dt="2023-12-13T11:47:26.093" v="9"/>
          <ac:spMkLst>
            <pc:docMk/>
            <pc:sldMk cId="2861611456" sldId="256"/>
            <ac:spMk id="2" creationId="{E985A562-44CC-B47D-CF53-9C350F104C8E}"/>
          </ac:spMkLst>
        </pc:spChg>
        <pc:spChg chg="mod">
          <ac:chgData name="Luke" userId="994f12de-c5cd-4cd4-aced-bfb614fdbb3b" providerId="ADAL" clId="{E23A0929-CE9C-4188-BEEA-C99A432901DF}" dt="2023-12-13T11:48:47.885" v="28" actId="20577"/>
          <ac:spMkLst>
            <pc:docMk/>
            <pc:sldMk cId="2861611456" sldId="256"/>
            <ac:spMk id="3" creationId="{A91E016E-ED88-B9E5-4B0E-8701999E2935}"/>
          </ac:spMkLst>
        </pc:spChg>
      </pc:sldChg>
      <pc:sldChg chg="modSp mod">
        <pc:chgData name="Luke" userId="994f12de-c5cd-4cd4-aced-bfb614fdbb3b" providerId="ADAL" clId="{E23A0929-CE9C-4188-BEEA-C99A432901DF}" dt="2023-12-13T11:51:34.676" v="45" actId="20577"/>
        <pc:sldMkLst>
          <pc:docMk/>
          <pc:sldMk cId="3406341621" sldId="257"/>
        </pc:sldMkLst>
        <pc:spChg chg="mod">
          <ac:chgData name="Luke" userId="994f12de-c5cd-4cd4-aced-bfb614fdbb3b" providerId="ADAL" clId="{E23A0929-CE9C-4188-BEEA-C99A432901DF}" dt="2023-12-13T11:51:34.676" v="45" actId="20577"/>
          <ac:spMkLst>
            <pc:docMk/>
            <pc:sldMk cId="3406341621" sldId="257"/>
            <ac:spMk id="2" creationId="{155D3984-3110-ABF8-F560-8448E95CF9CB}"/>
          </ac:spMkLst>
        </pc:spChg>
      </pc:sldChg>
      <pc:sldChg chg="modSp add mod">
        <pc:chgData name="Luke" userId="994f12de-c5cd-4cd4-aced-bfb614fdbb3b" providerId="ADAL" clId="{E23A0929-CE9C-4188-BEEA-C99A432901DF}" dt="2023-12-13T12:02:14.791" v="56" actId="20577"/>
        <pc:sldMkLst>
          <pc:docMk/>
          <pc:sldMk cId="3868587678" sldId="258"/>
        </pc:sldMkLst>
        <pc:spChg chg="mod">
          <ac:chgData name="Luke" userId="994f12de-c5cd-4cd4-aced-bfb614fdbb3b" providerId="ADAL" clId="{E23A0929-CE9C-4188-BEEA-C99A432901DF}" dt="2023-12-13T12:02:14.791" v="56" actId="20577"/>
          <ac:spMkLst>
            <pc:docMk/>
            <pc:sldMk cId="3868587678" sldId="258"/>
            <ac:spMk id="2" creationId="{155D3984-3110-ABF8-F560-8448E95CF9CB}"/>
          </ac:spMkLst>
        </pc:spChg>
      </pc:sldChg>
      <pc:sldChg chg="modSp new mod">
        <pc:chgData name="Luke" userId="994f12de-c5cd-4cd4-aced-bfb614fdbb3b" providerId="ADAL" clId="{E23A0929-CE9C-4188-BEEA-C99A432901DF}" dt="2023-12-13T12:02:32.703" v="84" actId="20577"/>
        <pc:sldMkLst>
          <pc:docMk/>
          <pc:sldMk cId="3994351829" sldId="259"/>
        </pc:sldMkLst>
        <pc:spChg chg="mod">
          <ac:chgData name="Luke" userId="994f12de-c5cd-4cd4-aced-bfb614fdbb3b" providerId="ADAL" clId="{E23A0929-CE9C-4188-BEEA-C99A432901DF}" dt="2023-12-13T12:02:32.703" v="84" actId="20577"/>
          <ac:spMkLst>
            <pc:docMk/>
            <pc:sldMk cId="3994351829" sldId="259"/>
            <ac:spMk id="2" creationId="{59DC2083-9D3B-496D-BB93-C0A0508CE289}"/>
          </ac:spMkLst>
        </pc:spChg>
      </pc:sldChg>
      <pc:sldChg chg="modSp add mod">
        <pc:chgData name="Luke" userId="994f12de-c5cd-4cd4-aced-bfb614fdbb3b" providerId="ADAL" clId="{E23A0929-CE9C-4188-BEEA-C99A432901DF}" dt="2023-12-13T12:02:42.343" v="105" actId="20577"/>
        <pc:sldMkLst>
          <pc:docMk/>
          <pc:sldMk cId="2184314564" sldId="260"/>
        </pc:sldMkLst>
        <pc:spChg chg="mod">
          <ac:chgData name="Luke" userId="994f12de-c5cd-4cd4-aced-bfb614fdbb3b" providerId="ADAL" clId="{E23A0929-CE9C-4188-BEEA-C99A432901DF}" dt="2023-12-13T12:02:42.343" v="105" actId="20577"/>
          <ac:spMkLst>
            <pc:docMk/>
            <pc:sldMk cId="2184314564" sldId="260"/>
            <ac:spMk id="2" creationId="{59DC2083-9D3B-496D-BB93-C0A0508CE289}"/>
          </ac:spMkLst>
        </pc:spChg>
      </pc:sldChg>
      <pc:sldChg chg="modSp new mod">
        <pc:chgData name="Luke" userId="994f12de-c5cd-4cd4-aced-bfb614fdbb3b" providerId="ADAL" clId="{E23A0929-CE9C-4188-BEEA-C99A432901DF}" dt="2023-12-13T12:02:53.600" v="129" actId="20577"/>
        <pc:sldMkLst>
          <pc:docMk/>
          <pc:sldMk cId="2389867129" sldId="261"/>
        </pc:sldMkLst>
        <pc:spChg chg="mod">
          <ac:chgData name="Luke" userId="994f12de-c5cd-4cd4-aced-bfb614fdbb3b" providerId="ADAL" clId="{E23A0929-CE9C-4188-BEEA-C99A432901DF}" dt="2023-12-13T12:02:53.600" v="129" actId="20577"/>
          <ac:spMkLst>
            <pc:docMk/>
            <pc:sldMk cId="2389867129" sldId="261"/>
            <ac:spMk id="2" creationId="{715A4FAA-BE2E-4933-A489-4267571DD65B}"/>
          </ac:spMkLst>
        </pc:spChg>
      </pc:sldChg>
      <pc:sldChg chg="delSp modSp new mod">
        <pc:chgData name="Luke" userId="994f12de-c5cd-4cd4-aced-bfb614fdbb3b" providerId="ADAL" clId="{E23A0929-CE9C-4188-BEEA-C99A432901DF}" dt="2023-12-13T12:05:08.695" v="172" actId="478"/>
        <pc:sldMkLst>
          <pc:docMk/>
          <pc:sldMk cId="3193034883" sldId="262"/>
        </pc:sldMkLst>
        <pc:spChg chg="del mod">
          <ac:chgData name="Luke" userId="994f12de-c5cd-4cd4-aced-bfb614fdbb3b" providerId="ADAL" clId="{E23A0929-CE9C-4188-BEEA-C99A432901DF}" dt="2023-12-13T12:05:08.695" v="172" actId="478"/>
          <ac:spMkLst>
            <pc:docMk/>
            <pc:sldMk cId="3193034883" sldId="262"/>
            <ac:spMk id="2" creationId="{01ED5DB9-C46F-4111-96A7-CEDAFDA906E4}"/>
          </ac:spMkLst>
        </pc:spChg>
        <pc:spChg chg="del">
          <ac:chgData name="Luke" userId="994f12de-c5cd-4cd4-aced-bfb614fdbb3b" providerId="ADAL" clId="{E23A0929-CE9C-4188-BEEA-C99A432901DF}" dt="2023-12-13T12:03:08.952" v="131" actId="478"/>
          <ac:spMkLst>
            <pc:docMk/>
            <pc:sldMk cId="3193034883" sldId="262"/>
            <ac:spMk id="3" creationId="{F981CDF1-E612-40C2-9FB4-E380C5AB1C54}"/>
          </ac:spMkLst>
        </pc:spChg>
      </pc:sldChg>
      <pc:sldChg chg="addSp delSp modSp mod">
        <pc:chgData name="Luke" userId="994f12de-c5cd-4cd4-aced-bfb614fdbb3b" providerId="ADAL" clId="{E23A0929-CE9C-4188-BEEA-C99A432901DF}" dt="2023-12-13T12:31:20.286" v="217" actId="14429"/>
        <pc:sldMkLst>
          <pc:docMk/>
          <pc:sldMk cId="3145643184" sldId="263"/>
        </pc:sldMkLst>
        <pc:spChg chg="del mod">
          <ac:chgData name="Luke" userId="994f12de-c5cd-4cd4-aced-bfb614fdbb3b" providerId="ADAL" clId="{E23A0929-CE9C-4188-BEEA-C99A432901DF}" dt="2023-12-13T12:05:06.551" v="171" actId="478"/>
          <ac:spMkLst>
            <pc:docMk/>
            <pc:sldMk cId="3145643184" sldId="263"/>
            <ac:spMk id="2" creationId="{715A4FAA-BE2E-4933-A489-4267571DD65B}"/>
          </ac:spMkLst>
        </pc:spChg>
        <pc:spChg chg="add mod modVis">
          <ac:chgData name="Luke" userId="994f12de-c5cd-4cd4-aced-bfb614fdbb3b" providerId="ADAL" clId="{E23A0929-CE9C-4188-BEEA-C99A432901DF}" dt="2023-12-13T12:31:16.879" v="209" actId="14429"/>
          <ac:spMkLst>
            <pc:docMk/>
            <pc:sldMk cId="3145643184" sldId="263"/>
            <ac:spMk id="4" creationId="{74DE67BF-54CF-4831-8EB4-62223F1D4391}"/>
          </ac:spMkLst>
        </pc:spChg>
        <pc:spChg chg="mod modVis">
          <ac:chgData name="Luke" userId="994f12de-c5cd-4cd4-aced-bfb614fdbb3b" providerId="ADAL" clId="{E23A0929-CE9C-4188-BEEA-C99A432901DF}" dt="2023-12-13T12:31:18.094" v="211" actId="14429"/>
          <ac:spMkLst>
            <pc:docMk/>
            <pc:sldMk cId="3145643184" sldId="263"/>
            <ac:spMk id="22" creationId="{F873BF7B-3CCF-A7B7-5AEE-AE69BBFB13BE}"/>
          </ac:spMkLst>
        </pc:spChg>
        <pc:picChg chg="mod">
          <ac:chgData name="Luke" userId="994f12de-c5cd-4cd4-aced-bfb614fdbb3b" providerId="ADAL" clId="{E23A0929-CE9C-4188-BEEA-C99A432901DF}" dt="2023-12-13T12:25:31.250" v="188" actId="1076"/>
          <ac:picMkLst>
            <pc:docMk/>
            <pc:sldMk cId="3145643184" sldId="263"/>
            <ac:picMk id="13" creationId="{6FAE44AD-E51F-DA72-C87D-584938672E06}"/>
          </ac:picMkLst>
        </pc:picChg>
        <pc:picChg chg="mod">
          <ac:chgData name="Luke" userId="994f12de-c5cd-4cd4-aced-bfb614fdbb3b" providerId="ADAL" clId="{E23A0929-CE9C-4188-BEEA-C99A432901DF}" dt="2023-12-13T12:25:31.610" v="189" actId="1076"/>
          <ac:picMkLst>
            <pc:docMk/>
            <pc:sldMk cId="3145643184" sldId="263"/>
            <ac:picMk id="17" creationId="{A6B75B4D-101A-C312-61B4-7F36BE9A59C2}"/>
          </ac:picMkLst>
        </pc:picChg>
        <pc:picChg chg="mod">
          <ac:chgData name="Luke" userId="994f12de-c5cd-4cd4-aced-bfb614fdbb3b" providerId="ADAL" clId="{E23A0929-CE9C-4188-BEEA-C99A432901DF}" dt="2023-12-13T12:25:32.058" v="190" actId="1076"/>
          <ac:picMkLst>
            <pc:docMk/>
            <pc:sldMk cId="3145643184" sldId="263"/>
            <ac:picMk id="19" creationId="{0C523027-AB97-D4C8-15FA-78C5DB588B13}"/>
          </ac:picMkLst>
        </pc:picChg>
        <pc:picChg chg="mod modVis">
          <ac:chgData name="Luke" userId="994f12de-c5cd-4cd4-aced-bfb614fdbb3b" providerId="ADAL" clId="{E23A0929-CE9C-4188-BEEA-C99A432901DF}" dt="2023-12-13T12:31:20.286" v="217" actId="14429"/>
          <ac:picMkLst>
            <pc:docMk/>
            <pc:sldMk cId="3145643184" sldId="263"/>
            <ac:picMk id="21" creationId="{07AF5D70-7B78-1A91-239B-56EDFD482980}"/>
          </ac:picMkLst>
        </pc:picChg>
      </pc:sldChg>
      <pc:sldChg chg="addSp delSp modSp mod">
        <pc:chgData name="Luke" userId="994f12de-c5cd-4cd4-aced-bfb614fdbb3b" providerId="ADAL" clId="{E23A0929-CE9C-4188-BEEA-C99A432901DF}" dt="2023-12-13T12:27:33.240" v="205" actId="14100"/>
        <pc:sldMkLst>
          <pc:docMk/>
          <pc:sldMk cId="3533491680" sldId="265"/>
        </pc:sldMkLst>
        <pc:spChg chg="add del mod">
          <ac:chgData name="Luke" userId="994f12de-c5cd-4cd4-aced-bfb614fdbb3b" providerId="ADAL" clId="{E23A0929-CE9C-4188-BEEA-C99A432901DF}" dt="2023-12-13T12:27:22.184" v="202" actId="478"/>
          <ac:spMkLst>
            <pc:docMk/>
            <pc:sldMk cId="3533491680" sldId="265"/>
            <ac:spMk id="9" creationId="{170BBCE0-A278-4C92-BCD8-49757F8B93DE}"/>
          </ac:spMkLst>
        </pc:spChg>
        <pc:spChg chg="add mod">
          <ac:chgData name="Luke" userId="994f12de-c5cd-4cd4-aced-bfb614fdbb3b" providerId="ADAL" clId="{E23A0929-CE9C-4188-BEEA-C99A432901DF}" dt="2023-12-13T12:27:33.240" v="205" actId="14100"/>
          <ac:spMkLst>
            <pc:docMk/>
            <pc:sldMk cId="3533491680" sldId="265"/>
            <ac:spMk id="10" creationId="{239A990F-8F2E-4B3F-BB6A-1B7F260CDDBD}"/>
          </ac:spMkLst>
        </pc:spChg>
        <pc:picChg chg="mod">
          <ac:chgData name="Luke" userId="994f12de-c5cd-4cd4-aced-bfb614fdbb3b" providerId="ADAL" clId="{E23A0929-CE9C-4188-BEEA-C99A432901DF}" dt="2023-12-13T12:27:05.233" v="200" actId="1076"/>
          <ac:picMkLst>
            <pc:docMk/>
            <pc:sldMk cId="3533491680" sldId="265"/>
            <ac:picMk id="3" creationId="{947630F1-EBEA-22BD-2853-FC9C34527317}"/>
          </ac:picMkLst>
        </pc:picChg>
      </pc:sldChg>
    </pc:docChg>
  </pc:docChgLst>
  <pc:docChgLst>
    <pc:chgData name="Thomas Nurse (2004043)" userId="5943d12d-9d3b-415c-a5f8-a6f52a254811" providerId="ADAL" clId="{337078C7-B027-423E-BD66-EB69EDA3270A}"/>
    <pc:docChg chg="undo custSel addSld modSld sldOrd">
      <pc:chgData name="Thomas Nurse (2004043)" userId="5943d12d-9d3b-415c-a5f8-a6f52a254811" providerId="ADAL" clId="{337078C7-B027-423E-BD66-EB69EDA3270A}" dt="2023-12-13T12:50:05.446" v="216" actId="962"/>
      <pc:docMkLst>
        <pc:docMk/>
      </pc:docMkLst>
      <pc:sldChg chg="addSp delSp modSp mod modAnim">
        <pc:chgData name="Thomas Nurse (2004043)" userId="5943d12d-9d3b-415c-a5f8-a6f52a254811" providerId="ADAL" clId="{337078C7-B027-423E-BD66-EB69EDA3270A}" dt="2023-12-13T11:35:40.618" v="13"/>
        <pc:sldMkLst>
          <pc:docMk/>
          <pc:sldMk cId="2861611456" sldId="256"/>
        </pc:sldMkLst>
        <pc:picChg chg="del">
          <ac:chgData name="Thomas Nurse (2004043)" userId="5943d12d-9d3b-415c-a5f8-a6f52a254811" providerId="ADAL" clId="{337078C7-B027-423E-BD66-EB69EDA3270A}" dt="2023-12-13T11:33:01.401" v="0" actId="478"/>
          <ac:picMkLst>
            <pc:docMk/>
            <pc:sldMk cId="2861611456" sldId="256"/>
            <ac:picMk id="4" creationId="{629E6533-18E5-7BFD-2644-099ED67D06B1}"/>
          </ac:picMkLst>
        </pc:picChg>
        <pc:picChg chg="add del mod">
          <ac:chgData name="Thomas Nurse (2004043)" userId="5943d12d-9d3b-415c-a5f8-a6f52a254811" providerId="ADAL" clId="{337078C7-B027-423E-BD66-EB69EDA3270A}" dt="2023-12-13T11:35:17.911" v="11" actId="478"/>
          <ac:picMkLst>
            <pc:docMk/>
            <pc:sldMk cId="2861611456" sldId="256"/>
            <ac:picMk id="5" creationId="{DD9FA4EA-CB5D-8E97-1B51-0A60344697A2}"/>
          </ac:picMkLst>
        </pc:picChg>
        <pc:picChg chg="add del mod">
          <ac:chgData name="Thomas Nurse (2004043)" userId="5943d12d-9d3b-415c-a5f8-a6f52a254811" providerId="ADAL" clId="{337078C7-B027-423E-BD66-EB69EDA3270A}" dt="2023-12-13T11:35:17.293" v="10" actId="478"/>
          <ac:picMkLst>
            <pc:docMk/>
            <pc:sldMk cId="2861611456" sldId="256"/>
            <ac:picMk id="6" creationId="{9FC1CCBC-FE7B-F720-F5AF-12BB8CAB81A2}"/>
          </ac:picMkLst>
        </pc:picChg>
      </pc:sldChg>
      <pc:sldChg chg="addSp delSp modSp mod">
        <pc:chgData name="Thomas Nurse (2004043)" userId="5943d12d-9d3b-415c-a5f8-a6f52a254811" providerId="ADAL" clId="{337078C7-B027-423E-BD66-EB69EDA3270A}" dt="2023-12-13T12:03:16.723" v="18" actId="931"/>
        <pc:sldMkLst>
          <pc:docMk/>
          <pc:sldMk cId="2389867129" sldId="261"/>
        </pc:sldMkLst>
        <pc:spChg chg="add del">
          <ac:chgData name="Thomas Nurse (2004043)" userId="5943d12d-9d3b-415c-a5f8-a6f52a254811" providerId="ADAL" clId="{337078C7-B027-423E-BD66-EB69EDA3270A}" dt="2023-12-13T12:03:16.723" v="18" actId="931"/>
          <ac:spMkLst>
            <pc:docMk/>
            <pc:sldMk cId="2389867129" sldId="261"/>
            <ac:spMk id="3" creationId="{3C67C3EE-1222-4AAE-9FCE-72ECC7F5AAA7}"/>
          </ac:spMkLst>
        </pc:spChg>
        <pc:picChg chg="add del mod">
          <ac:chgData name="Thomas Nurse (2004043)" userId="5943d12d-9d3b-415c-a5f8-a6f52a254811" providerId="ADAL" clId="{337078C7-B027-423E-BD66-EB69EDA3270A}" dt="2023-12-13T12:03:16.723" v="18" actId="931"/>
          <ac:picMkLst>
            <pc:docMk/>
            <pc:sldMk cId="2389867129" sldId="261"/>
            <ac:picMk id="5" creationId="{94FF66A2-62C8-0B0B-316A-78C2C9537C18}"/>
          </ac:picMkLst>
        </pc:picChg>
      </pc:sldChg>
      <pc:sldChg chg="addSp delSp modSp add mod modTransition">
        <pc:chgData name="Thomas Nurse (2004043)" userId="5943d12d-9d3b-415c-a5f8-a6f52a254811" providerId="ADAL" clId="{337078C7-B027-423E-BD66-EB69EDA3270A}" dt="2023-12-13T12:29:13.084" v="103" actId="14429"/>
        <pc:sldMkLst>
          <pc:docMk/>
          <pc:sldMk cId="3145643184" sldId="263"/>
        </pc:sldMkLst>
        <pc:spChg chg="del">
          <ac:chgData name="Thomas Nurse (2004043)" userId="5943d12d-9d3b-415c-a5f8-a6f52a254811" providerId="ADAL" clId="{337078C7-B027-423E-BD66-EB69EDA3270A}" dt="2023-12-13T12:03:34.258" v="20" actId="931"/>
          <ac:spMkLst>
            <pc:docMk/>
            <pc:sldMk cId="3145643184" sldId="263"/>
            <ac:spMk id="3" creationId="{3C67C3EE-1222-4AAE-9FCE-72ECC7F5AAA7}"/>
          </ac:spMkLst>
        </pc:spChg>
        <pc:spChg chg="mod ord">
          <ac:chgData name="Thomas Nurse (2004043)" userId="5943d12d-9d3b-415c-a5f8-a6f52a254811" providerId="ADAL" clId="{337078C7-B027-423E-BD66-EB69EDA3270A}" dt="2023-12-13T12:15:23.733" v="74" actId="166"/>
          <ac:spMkLst>
            <pc:docMk/>
            <pc:sldMk cId="3145643184" sldId="263"/>
            <ac:spMk id="4" creationId="{74DE67BF-54CF-4831-8EB4-62223F1D4391}"/>
          </ac:spMkLst>
        </pc:spChg>
        <pc:spChg chg="add del mod">
          <ac:chgData name="Thomas Nurse (2004043)" userId="5943d12d-9d3b-415c-a5f8-a6f52a254811" providerId="ADAL" clId="{337078C7-B027-423E-BD66-EB69EDA3270A}" dt="2023-12-13T12:04:23.461" v="28" actId="478"/>
          <ac:spMkLst>
            <pc:docMk/>
            <pc:sldMk cId="3145643184" sldId="263"/>
            <ac:spMk id="9" creationId="{39CF977A-8085-C679-B9B6-87E882373DC1}"/>
          </ac:spMkLst>
        </pc:spChg>
        <pc:spChg chg="add mod ord">
          <ac:chgData name="Thomas Nurse (2004043)" userId="5943d12d-9d3b-415c-a5f8-a6f52a254811" providerId="ADAL" clId="{337078C7-B027-423E-BD66-EB69EDA3270A}" dt="2023-12-13T12:17:06.560" v="76" actId="2085"/>
          <ac:spMkLst>
            <pc:docMk/>
            <pc:sldMk cId="3145643184" sldId="263"/>
            <ac:spMk id="22" creationId="{F873BF7B-3CCF-A7B7-5AEE-AE69BBFB13BE}"/>
          </ac:spMkLst>
        </pc:spChg>
        <pc:picChg chg="add del mod">
          <ac:chgData name="Thomas Nurse (2004043)" userId="5943d12d-9d3b-415c-a5f8-a6f52a254811" providerId="ADAL" clId="{337078C7-B027-423E-BD66-EB69EDA3270A}" dt="2023-12-13T12:04:21.133" v="27" actId="478"/>
          <ac:picMkLst>
            <pc:docMk/>
            <pc:sldMk cId="3145643184" sldId="263"/>
            <ac:picMk id="5" creationId="{C5C06E74-F156-0E98-45D0-07FF7C978CC0}"/>
          </ac:picMkLst>
        </pc:picChg>
        <pc:picChg chg="add del mod">
          <ac:chgData name="Thomas Nurse (2004043)" userId="5943d12d-9d3b-415c-a5f8-a6f52a254811" providerId="ADAL" clId="{337078C7-B027-423E-BD66-EB69EDA3270A}" dt="2023-12-13T12:04:19.858" v="26" actId="478"/>
          <ac:picMkLst>
            <pc:docMk/>
            <pc:sldMk cId="3145643184" sldId="263"/>
            <ac:picMk id="7" creationId="{DDAE591B-4772-5648-73D2-6A3E34BFC45D}"/>
          </ac:picMkLst>
        </pc:picChg>
        <pc:picChg chg="add mod">
          <ac:chgData name="Thomas Nurse (2004043)" userId="5943d12d-9d3b-415c-a5f8-a6f52a254811" providerId="ADAL" clId="{337078C7-B027-423E-BD66-EB69EDA3270A}" dt="2023-12-13T12:04:29.806" v="33" actId="962"/>
          <ac:picMkLst>
            <pc:docMk/>
            <pc:sldMk cId="3145643184" sldId="263"/>
            <ac:picMk id="11" creationId="{0E4E7B02-BBAC-F6BF-42F5-9091771BAE84}"/>
          </ac:picMkLst>
        </pc:picChg>
        <pc:picChg chg="add mod">
          <ac:chgData name="Thomas Nurse (2004043)" userId="5943d12d-9d3b-415c-a5f8-a6f52a254811" providerId="ADAL" clId="{337078C7-B027-423E-BD66-EB69EDA3270A}" dt="2023-12-13T12:04:40.513" v="34" actId="1076"/>
          <ac:picMkLst>
            <pc:docMk/>
            <pc:sldMk cId="3145643184" sldId="263"/>
            <ac:picMk id="13" creationId="{6FAE44AD-E51F-DA72-C87D-584938672E06}"/>
          </ac:picMkLst>
        </pc:picChg>
        <pc:picChg chg="add del mod">
          <ac:chgData name="Thomas Nurse (2004043)" userId="5943d12d-9d3b-415c-a5f8-a6f52a254811" providerId="ADAL" clId="{337078C7-B027-423E-BD66-EB69EDA3270A}" dt="2023-12-13T12:07:30.934" v="41" actId="478"/>
          <ac:picMkLst>
            <pc:docMk/>
            <pc:sldMk cId="3145643184" sldId="263"/>
            <ac:picMk id="15" creationId="{4A436B2D-11CF-3C61-B2AF-9B7814BB9028}"/>
          </ac:picMkLst>
        </pc:picChg>
        <pc:picChg chg="add mod modVis">
          <ac:chgData name="Thomas Nurse (2004043)" userId="5943d12d-9d3b-415c-a5f8-a6f52a254811" providerId="ADAL" clId="{337078C7-B027-423E-BD66-EB69EDA3270A}" dt="2023-12-13T12:29:13.084" v="103" actId="14429"/>
          <ac:picMkLst>
            <pc:docMk/>
            <pc:sldMk cId="3145643184" sldId="263"/>
            <ac:picMk id="17" creationId="{A6B75B4D-101A-C312-61B4-7F36BE9A59C2}"/>
          </ac:picMkLst>
        </pc:picChg>
        <pc:picChg chg="add mod modVis">
          <ac:chgData name="Thomas Nurse (2004043)" userId="5943d12d-9d3b-415c-a5f8-a6f52a254811" providerId="ADAL" clId="{337078C7-B027-423E-BD66-EB69EDA3270A}" dt="2023-12-13T12:29:10.526" v="101" actId="14429"/>
          <ac:picMkLst>
            <pc:docMk/>
            <pc:sldMk cId="3145643184" sldId="263"/>
            <ac:picMk id="19" creationId="{0C523027-AB97-D4C8-15FA-78C5DB588B13}"/>
          </ac:picMkLst>
        </pc:picChg>
        <pc:picChg chg="add mod modVis">
          <ac:chgData name="Thomas Nurse (2004043)" userId="5943d12d-9d3b-415c-a5f8-a6f52a254811" providerId="ADAL" clId="{337078C7-B027-423E-BD66-EB69EDA3270A}" dt="2023-12-13T12:29:09.239" v="99" actId="14429"/>
          <ac:picMkLst>
            <pc:docMk/>
            <pc:sldMk cId="3145643184" sldId="263"/>
            <ac:picMk id="21" creationId="{07AF5D70-7B78-1A91-239B-56EDFD482980}"/>
          </ac:picMkLst>
        </pc:picChg>
      </pc:sldChg>
      <pc:sldChg chg="addSp delSp modSp new mod ord modTransition">
        <pc:chgData name="Thomas Nurse (2004043)" userId="5943d12d-9d3b-415c-a5f8-a6f52a254811" providerId="ADAL" clId="{337078C7-B027-423E-BD66-EB69EDA3270A}" dt="2023-12-13T12:39:07.278" v="122"/>
        <pc:sldMkLst>
          <pc:docMk/>
          <pc:sldMk cId="329576868" sldId="264"/>
        </pc:sldMkLst>
        <pc:spChg chg="del">
          <ac:chgData name="Thomas Nurse (2004043)" userId="5943d12d-9d3b-415c-a5f8-a6f52a254811" providerId="ADAL" clId="{337078C7-B027-423E-BD66-EB69EDA3270A}" dt="2023-12-13T12:07:41.049" v="43" actId="478"/>
          <ac:spMkLst>
            <pc:docMk/>
            <pc:sldMk cId="329576868" sldId="264"/>
            <ac:spMk id="2" creationId="{37539CE3-E938-83B4-6778-0AC3C93006A9}"/>
          </ac:spMkLst>
        </pc:spChg>
        <pc:spChg chg="del">
          <ac:chgData name="Thomas Nurse (2004043)" userId="5943d12d-9d3b-415c-a5f8-a6f52a254811" providerId="ADAL" clId="{337078C7-B027-423E-BD66-EB69EDA3270A}" dt="2023-12-13T12:07:41.963" v="44" actId="478"/>
          <ac:spMkLst>
            <pc:docMk/>
            <pc:sldMk cId="329576868" sldId="264"/>
            <ac:spMk id="3" creationId="{31214E52-AA15-F670-BC2C-601D732237B0}"/>
          </ac:spMkLst>
        </pc:spChg>
        <pc:spChg chg="add mod">
          <ac:chgData name="Thomas Nurse (2004043)" userId="5943d12d-9d3b-415c-a5f8-a6f52a254811" providerId="ADAL" clId="{337078C7-B027-423E-BD66-EB69EDA3270A}" dt="2023-12-13T12:26:30.745" v="80" actId="2085"/>
          <ac:spMkLst>
            <pc:docMk/>
            <pc:sldMk cId="329576868" sldId="264"/>
            <ac:spMk id="10" creationId="{381EE030-25C1-9F25-5FB4-ECF019501A3C}"/>
          </ac:spMkLst>
        </pc:spChg>
        <pc:picChg chg="add mod">
          <ac:chgData name="Thomas Nurse (2004043)" userId="5943d12d-9d3b-415c-a5f8-a6f52a254811" providerId="ADAL" clId="{337078C7-B027-423E-BD66-EB69EDA3270A}" dt="2023-12-13T12:07:50.092" v="49" actId="962"/>
          <ac:picMkLst>
            <pc:docMk/>
            <pc:sldMk cId="329576868" sldId="264"/>
            <ac:picMk id="5" creationId="{DB5A23F2-25B8-D5DA-9248-490087C01438}"/>
          </ac:picMkLst>
        </pc:picChg>
        <pc:picChg chg="add mod">
          <ac:chgData name="Thomas Nurse (2004043)" userId="5943d12d-9d3b-415c-a5f8-a6f52a254811" providerId="ADAL" clId="{337078C7-B027-423E-BD66-EB69EDA3270A}" dt="2023-12-13T12:07:53.886" v="50" actId="1076"/>
          <ac:picMkLst>
            <pc:docMk/>
            <pc:sldMk cId="329576868" sldId="264"/>
            <ac:picMk id="7" creationId="{9124B349-B71A-6EC3-3BB2-0C5C3565A6BC}"/>
          </ac:picMkLst>
        </pc:picChg>
        <pc:picChg chg="add del mod">
          <ac:chgData name="Thomas Nurse (2004043)" userId="5943d12d-9d3b-415c-a5f8-a6f52a254811" providerId="ADAL" clId="{337078C7-B027-423E-BD66-EB69EDA3270A}" dt="2023-12-13T12:27:19.889" v="81" actId="478"/>
          <ac:picMkLst>
            <pc:docMk/>
            <pc:sldMk cId="329576868" sldId="264"/>
            <ac:picMk id="9" creationId="{BBB2C823-7229-0863-A641-4948CC6266B2}"/>
          </ac:picMkLst>
        </pc:picChg>
        <pc:picChg chg="add mod">
          <ac:chgData name="Thomas Nurse (2004043)" userId="5943d12d-9d3b-415c-a5f8-a6f52a254811" providerId="ADAL" clId="{337078C7-B027-423E-BD66-EB69EDA3270A}" dt="2023-12-13T12:29:33.665" v="105" actId="1076"/>
          <ac:picMkLst>
            <pc:docMk/>
            <pc:sldMk cId="329576868" sldId="264"/>
            <ac:picMk id="11" creationId="{93FDE800-A74C-8538-038F-AE3E8F6BD724}"/>
          </ac:picMkLst>
        </pc:picChg>
        <pc:picChg chg="add mod">
          <ac:chgData name="Thomas Nurse (2004043)" userId="5943d12d-9d3b-415c-a5f8-a6f52a254811" providerId="ADAL" clId="{337078C7-B027-423E-BD66-EB69EDA3270A}" dt="2023-12-13T12:29:33.665" v="105" actId="1076"/>
          <ac:picMkLst>
            <pc:docMk/>
            <pc:sldMk cId="329576868" sldId="264"/>
            <ac:picMk id="12" creationId="{FCDBE86A-53AD-6D53-4E81-E4F7D305F359}"/>
          </ac:picMkLst>
        </pc:picChg>
      </pc:sldChg>
      <pc:sldChg chg="addSp delSp modSp add mod modTransition">
        <pc:chgData name="Thomas Nurse (2004043)" userId="5943d12d-9d3b-415c-a5f8-a6f52a254811" providerId="ADAL" clId="{337078C7-B027-423E-BD66-EB69EDA3270A}" dt="2023-12-13T12:31:49.476" v="114" actId="14100"/>
        <pc:sldMkLst>
          <pc:docMk/>
          <pc:sldMk cId="3533491680" sldId="265"/>
        </pc:sldMkLst>
        <pc:spChg chg="del">
          <ac:chgData name="Thomas Nurse (2004043)" userId="5943d12d-9d3b-415c-a5f8-a6f52a254811" providerId="ADAL" clId="{337078C7-B027-423E-BD66-EB69EDA3270A}" dt="2023-12-13T12:31:09.995" v="110" actId="478"/>
          <ac:spMkLst>
            <pc:docMk/>
            <pc:sldMk cId="3533491680" sldId="265"/>
            <ac:spMk id="4" creationId="{74DE67BF-54CF-4831-8EB4-62223F1D4391}"/>
          </ac:spMkLst>
        </pc:spChg>
        <pc:spChg chg="add mod">
          <ac:chgData name="Thomas Nurse (2004043)" userId="5943d12d-9d3b-415c-a5f8-a6f52a254811" providerId="ADAL" clId="{337078C7-B027-423E-BD66-EB69EDA3270A}" dt="2023-12-13T12:31:49.476" v="114" actId="14100"/>
          <ac:spMkLst>
            <pc:docMk/>
            <pc:sldMk cId="3533491680" sldId="265"/>
            <ac:spMk id="5" creationId="{F5851D81-1706-AF6C-C7F1-8FFFBFC16BE1}"/>
          </ac:spMkLst>
        </pc:spChg>
        <pc:spChg chg="mod">
          <ac:chgData name="Thomas Nurse (2004043)" userId="5943d12d-9d3b-415c-a5f8-a6f52a254811" providerId="ADAL" clId="{337078C7-B027-423E-BD66-EB69EDA3270A}" dt="2023-12-13T12:30:59.075" v="107" actId="1076"/>
          <ac:spMkLst>
            <pc:docMk/>
            <pc:sldMk cId="3533491680" sldId="265"/>
            <ac:spMk id="10" creationId="{239A990F-8F2E-4B3F-BB6A-1B7F260CDDBD}"/>
          </ac:spMkLst>
        </pc:spChg>
        <pc:picChg chg="add mod">
          <ac:chgData name="Thomas Nurse (2004043)" userId="5943d12d-9d3b-415c-a5f8-a6f52a254811" providerId="ADAL" clId="{337078C7-B027-423E-BD66-EB69EDA3270A}" dt="2023-12-13T12:31:03.671" v="109" actId="1076"/>
          <ac:picMkLst>
            <pc:docMk/>
            <pc:sldMk cId="3533491680" sldId="265"/>
            <ac:picMk id="3" creationId="{947630F1-EBEA-22BD-2853-FC9C34527317}"/>
          </ac:picMkLst>
        </pc:picChg>
        <pc:picChg chg="del">
          <ac:chgData name="Thomas Nurse (2004043)" userId="5943d12d-9d3b-415c-a5f8-a6f52a254811" providerId="ADAL" clId="{337078C7-B027-423E-BD66-EB69EDA3270A}" dt="2023-12-13T12:11:59.299" v="68" actId="478"/>
          <ac:picMkLst>
            <pc:docMk/>
            <pc:sldMk cId="3533491680" sldId="265"/>
            <ac:picMk id="21" creationId="{07AF5D70-7B78-1A91-239B-56EDFD482980}"/>
          </ac:picMkLst>
        </pc:picChg>
      </pc:sldChg>
      <pc:sldChg chg="addSp modSp add mod ord modAnim">
        <pc:chgData name="Thomas Nurse (2004043)" userId="5943d12d-9d3b-415c-a5f8-a6f52a254811" providerId="ADAL" clId="{337078C7-B027-423E-BD66-EB69EDA3270A}" dt="2023-12-13T12:50:05.446" v="216" actId="962"/>
        <pc:sldMkLst>
          <pc:docMk/>
          <pc:sldMk cId="30135976" sldId="266"/>
        </pc:sldMkLst>
        <pc:spChg chg="mod">
          <ac:chgData name="Thomas Nurse (2004043)" userId="5943d12d-9d3b-415c-a5f8-a6f52a254811" providerId="ADAL" clId="{337078C7-B027-423E-BD66-EB69EDA3270A}" dt="2023-12-13T12:49:50.648" v="198" actId="1037"/>
          <ac:spMkLst>
            <pc:docMk/>
            <pc:sldMk cId="30135976" sldId="266"/>
            <ac:spMk id="4" creationId="{74DE67BF-54CF-4831-8EB4-62223F1D4391}"/>
          </ac:spMkLst>
        </pc:spChg>
        <pc:spChg chg="add mod">
          <ac:chgData name="Thomas Nurse (2004043)" userId="5943d12d-9d3b-415c-a5f8-a6f52a254811" providerId="ADAL" clId="{337078C7-B027-423E-BD66-EB69EDA3270A}" dt="2023-12-13T12:47:17.001" v="178" actId="2085"/>
          <ac:spMkLst>
            <pc:docMk/>
            <pc:sldMk cId="30135976" sldId="266"/>
            <ac:spMk id="5" creationId="{41724689-CF92-2B2F-38B0-EDD7CA8506F4}"/>
          </ac:spMkLst>
        </pc:spChg>
        <pc:picChg chg="add mod">
          <ac:chgData name="Thomas Nurse (2004043)" userId="5943d12d-9d3b-415c-a5f8-a6f52a254811" providerId="ADAL" clId="{337078C7-B027-423E-BD66-EB69EDA3270A}" dt="2023-12-13T12:49:27.532" v="180" actId="1076"/>
          <ac:picMkLst>
            <pc:docMk/>
            <pc:sldMk cId="30135976" sldId="266"/>
            <ac:picMk id="3" creationId="{E0C66715-428F-7C9C-724A-AA9E08A8C41C}"/>
          </ac:picMkLst>
        </pc:picChg>
        <pc:picChg chg="mod">
          <ac:chgData name="Thomas Nurse (2004043)" userId="5943d12d-9d3b-415c-a5f8-a6f52a254811" providerId="ADAL" clId="{337078C7-B027-423E-BD66-EB69EDA3270A}" dt="2023-12-13T12:50:05.446" v="216" actId="962"/>
          <ac:picMkLst>
            <pc:docMk/>
            <pc:sldMk cId="30135976" sldId="266"/>
            <ac:picMk id="21" creationId="{07AF5D70-7B78-1A91-239B-56EDFD482980}"/>
          </ac:picMkLst>
        </pc:picChg>
      </pc:sldChg>
    </pc:docChg>
  </pc:docChgLst>
  <pc:docChgLst>
    <pc:chgData name="Becky Davies (2104215)" userId="S::2104215@student.uwtsd.ac.uk::66b0217d-4edd-42a9-88f4-323ec79f0dd9" providerId="AD" clId="Web-{EFBEAC5B-FA5B-61D2-1588-D4B322B90059}"/>
    <pc:docChg chg="modSld">
      <pc:chgData name="Becky Davies (2104215)" userId="S::2104215@student.uwtsd.ac.uk::66b0217d-4edd-42a9-88f4-323ec79f0dd9" providerId="AD" clId="Web-{EFBEAC5B-FA5B-61D2-1588-D4B322B90059}" dt="2024-01-11T18:05:28.389" v="3" actId="1076"/>
      <pc:docMkLst>
        <pc:docMk/>
      </pc:docMkLst>
      <pc:sldChg chg="addSp modSp">
        <pc:chgData name="Becky Davies (2104215)" userId="S::2104215@student.uwtsd.ac.uk::66b0217d-4edd-42a9-88f4-323ec79f0dd9" providerId="AD" clId="Web-{EFBEAC5B-FA5B-61D2-1588-D4B322B90059}" dt="2024-01-11T18:05:28.389" v="3" actId="1076"/>
        <pc:sldMkLst>
          <pc:docMk/>
          <pc:sldMk cId="585173346" sldId="271"/>
        </pc:sldMkLst>
        <pc:spChg chg="mod">
          <ac:chgData name="Becky Davies (2104215)" userId="S::2104215@student.uwtsd.ac.uk::66b0217d-4edd-42a9-88f4-323ec79f0dd9" providerId="AD" clId="Web-{EFBEAC5B-FA5B-61D2-1588-D4B322B90059}" dt="2024-01-11T18:05:16.076" v="0" actId="20577"/>
          <ac:spMkLst>
            <pc:docMk/>
            <pc:sldMk cId="585173346" sldId="271"/>
            <ac:spMk id="3" creationId="{35815ADF-541D-4678-BD5D-88BB73DDDED5}"/>
          </ac:spMkLst>
        </pc:spChg>
        <pc:picChg chg="add mod">
          <ac:chgData name="Becky Davies (2104215)" userId="S::2104215@student.uwtsd.ac.uk::66b0217d-4edd-42a9-88f4-323ec79f0dd9" providerId="AD" clId="Web-{EFBEAC5B-FA5B-61D2-1588-D4B322B90059}" dt="2024-01-11T18:05:28.389" v="3" actId="1076"/>
          <ac:picMkLst>
            <pc:docMk/>
            <pc:sldMk cId="585173346" sldId="271"/>
            <ac:picMk id="4" creationId="{B7CBFCB4-F3BF-E4B5-80AE-EB5CB9595C69}"/>
          </ac:picMkLst>
        </pc:picChg>
      </pc:sldChg>
    </pc:docChg>
  </pc:docChgLst>
  <pc:docChgLst>
    <pc:chgData name="Thomas Nurse (2004043)" userId="S::2004043@student.uwtsd.ac.uk::5943d12d-9d3b-415c-a5f8-a6f52a254811" providerId="AD" clId="Web-{47A4C87E-E6DF-62C8-DD7E-1379F357C91E}"/>
    <pc:docChg chg="modSld">
      <pc:chgData name="Thomas Nurse (2004043)" userId="S::2004043@student.uwtsd.ac.uk::5943d12d-9d3b-415c-a5f8-a6f52a254811" providerId="AD" clId="Web-{47A4C87E-E6DF-62C8-DD7E-1379F357C91E}" dt="2024-01-12T10:41:17.851" v="7"/>
      <pc:docMkLst>
        <pc:docMk/>
      </pc:docMkLst>
      <pc:sldChg chg="modNotes">
        <pc:chgData name="Thomas Nurse (2004043)" userId="S::2004043@student.uwtsd.ac.uk::5943d12d-9d3b-415c-a5f8-a6f52a254811" providerId="AD" clId="Web-{47A4C87E-E6DF-62C8-DD7E-1379F357C91E}" dt="2024-01-12T10:41:17.851" v="7"/>
        <pc:sldMkLst>
          <pc:docMk/>
          <pc:sldMk cId="2389867129" sldId="261"/>
        </pc:sldMkLst>
      </pc:sldChg>
      <pc:sldChg chg="modSp">
        <pc:chgData name="Thomas Nurse (2004043)" userId="S::2004043@student.uwtsd.ac.uk::5943d12d-9d3b-415c-a5f8-a6f52a254811" providerId="AD" clId="Web-{47A4C87E-E6DF-62C8-DD7E-1379F357C91E}" dt="2024-01-12T10:32:39.708" v="2" actId="20577"/>
        <pc:sldMkLst>
          <pc:docMk/>
          <pc:sldMk cId="2940146200" sldId="278"/>
        </pc:sldMkLst>
        <pc:spChg chg="mod">
          <ac:chgData name="Thomas Nurse (2004043)" userId="S::2004043@student.uwtsd.ac.uk::5943d12d-9d3b-415c-a5f8-a6f52a254811" providerId="AD" clId="Web-{47A4C87E-E6DF-62C8-DD7E-1379F357C91E}" dt="2024-01-12T10:32:39.708" v="2" actId="20577"/>
          <ac:spMkLst>
            <pc:docMk/>
            <pc:sldMk cId="2940146200" sldId="278"/>
            <ac:spMk id="3" creationId="{9F3EE170-F257-0F9F-0BA0-25915E646993}"/>
          </ac:spMkLst>
        </pc:spChg>
      </pc:sldChg>
    </pc:docChg>
  </pc:docChgLst>
  <pc:docChgLst>
    <pc:chgData name="Luke Rees (2100874)" userId="994f12de-c5cd-4cd4-aced-bfb614fdbb3b" providerId="ADAL" clId="{E23A0929-CE9C-4188-BEEA-C99A432901DF}"/>
    <pc:docChg chg="modSld">
      <pc:chgData name="Luke Rees (2100874)" userId="994f12de-c5cd-4cd4-aced-bfb614fdbb3b" providerId="ADAL" clId="{E23A0929-CE9C-4188-BEEA-C99A432901DF}" dt="2023-12-13T12:35:11.173" v="1"/>
      <pc:docMkLst>
        <pc:docMk/>
      </pc:docMkLst>
      <pc:sldChg chg="modSp">
        <pc:chgData name="Luke Rees (2100874)" userId="994f12de-c5cd-4cd4-aced-bfb614fdbb3b" providerId="ADAL" clId="{E23A0929-CE9C-4188-BEEA-C99A432901DF}" dt="2023-12-13T12:35:11.173" v="1"/>
        <pc:sldMkLst>
          <pc:docMk/>
          <pc:sldMk cId="3533491680" sldId="265"/>
        </pc:sldMkLst>
        <pc:spChg chg="mod">
          <ac:chgData name="Luke Rees (2100874)" userId="994f12de-c5cd-4cd4-aced-bfb614fdbb3b" providerId="ADAL" clId="{E23A0929-CE9C-4188-BEEA-C99A432901DF}" dt="2023-12-13T12:35:11.173" v="1"/>
          <ac:spMkLst>
            <pc:docMk/>
            <pc:sldMk cId="3533491680" sldId="265"/>
            <ac:spMk id="9" creationId="{170BBCE0-A278-4C92-BCD8-49757F8B93DE}"/>
          </ac:spMkLst>
        </pc:spChg>
      </pc:sldChg>
    </pc:docChg>
  </pc:docChgLst>
  <pc:docChgLst>
    <pc:chgData name="Alex Jenkins (2103347)" userId="S::2103347@student.uwtsd.ac.uk::4364fc41-00f5-492d-9a82-1a13d837aa01" providerId="AD" clId="Web-{63827594-3852-4B04-BFC1-7D7B555A9DBC}"/>
    <pc:docChg chg="addSld delSld modSld">
      <pc:chgData name="Alex Jenkins (2103347)" userId="S::2103347@student.uwtsd.ac.uk::4364fc41-00f5-492d-9a82-1a13d837aa01" providerId="AD" clId="Web-{63827594-3852-4B04-BFC1-7D7B555A9DBC}" dt="2024-01-09T20:21:43.746" v="82" actId="20577"/>
      <pc:docMkLst>
        <pc:docMk/>
      </pc:docMkLst>
      <pc:sldChg chg="addSp delSp modSp add replId">
        <pc:chgData name="Alex Jenkins (2103347)" userId="S::2103347@student.uwtsd.ac.uk::4364fc41-00f5-492d-9a82-1a13d837aa01" providerId="AD" clId="Web-{63827594-3852-4B04-BFC1-7D7B555A9DBC}" dt="2024-01-09T20:21:43.746" v="82" actId="20577"/>
        <pc:sldMkLst>
          <pc:docMk/>
          <pc:sldMk cId="1066137861" sldId="275"/>
        </pc:sldMkLst>
        <pc:spChg chg="mod">
          <ac:chgData name="Alex Jenkins (2103347)" userId="S::2103347@student.uwtsd.ac.uk::4364fc41-00f5-492d-9a82-1a13d837aa01" providerId="AD" clId="Web-{63827594-3852-4B04-BFC1-7D7B555A9DBC}" dt="2024-01-09T20:15:35.482" v="7" actId="14100"/>
          <ac:spMkLst>
            <pc:docMk/>
            <pc:sldMk cId="1066137861" sldId="275"/>
            <ac:spMk id="2" creationId="{7B024928-9220-F1FD-A055-48401BED8164}"/>
          </ac:spMkLst>
        </pc:spChg>
        <pc:spChg chg="del">
          <ac:chgData name="Alex Jenkins (2103347)" userId="S::2103347@student.uwtsd.ac.uk::4364fc41-00f5-492d-9a82-1a13d837aa01" providerId="AD" clId="Web-{63827594-3852-4B04-BFC1-7D7B555A9DBC}" dt="2024-01-09T20:15:19.435" v="3"/>
          <ac:spMkLst>
            <pc:docMk/>
            <pc:sldMk cId="1066137861" sldId="275"/>
            <ac:spMk id="3" creationId="{552C0F07-84CB-D9D7-E2EE-50FCC1925050}"/>
          </ac:spMkLst>
        </pc:spChg>
        <pc:spChg chg="add del mod">
          <ac:chgData name="Alex Jenkins (2103347)" userId="S::2103347@student.uwtsd.ac.uk::4364fc41-00f5-492d-9a82-1a13d837aa01" providerId="AD" clId="Web-{63827594-3852-4B04-BFC1-7D7B555A9DBC}" dt="2024-01-09T20:15:50.639" v="8"/>
          <ac:spMkLst>
            <pc:docMk/>
            <pc:sldMk cId="1066137861" sldId="275"/>
            <ac:spMk id="5" creationId="{F27C14EE-3C33-B8B8-8FAE-7066433CAFFB}"/>
          </ac:spMkLst>
        </pc:spChg>
        <pc:spChg chg="add mod">
          <ac:chgData name="Alex Jenkins (2103347)" userId="S::2103347@student.uwtsd.ac.uk::4364fc41-00f5-492d-9a82-1a13d837aa01" providerId="AD" clId="Web-{63827594-3852-4B04-BFC1-7D7B555A9DBC}" dt="2024-01-09T20:20:47.228" v="76" actId="1076"/>
          <ac:spMkLst>
            <pc:docMk/>
            <pc:sldMk cId="1066137861" sldId="275"/>
            <ac:spMk id="7" creationId="{66636AEC-A3E8-E0CE-24AD-C5347CB0217E}"/>
          </ac:spMkLst>
        </pc:spChg>
        <pc:spChg chg="add mod">
          <ac:chgData name="Alex Jenkins (2103347)" userId="S::2103347@student.uwtsd.ac.uk::4364fc41-00f5-492d-9a82-1a13d837aa01" providerId="AD" clId="Web-{63827594-3852-4B04-BFC1-7D7B555A9DBC}" dt="2024-01-09T20:21:43.746" v="82" actId="20577"/>
          <ac:spMkLst>
            <pc:docMk/>
            <pc:sldMk cId="1066137861" sldId="275"/>
            <ac:spMk id="13" creationId="{5B3EC770-DD10-380D-D5C3-97EE1E693D63}"/>
          </ac:spMkLst>
        </pc:spChg>
        <pc:picChg chg="add mod">
          <ac:chgData name="Alex Jenkins (2103347)" userId="S::2103347@student.uwtsd.ac.uk::4364fc41-00f5-492d-9a82-1a13d837aa01" providerId="AD" clId="Web-{63827594-3852-4B04-BFC1-7D7B555A9DBC}" dt="2024-01-09T20:20:42.540" v="74" actId="14100"/>
          <ac:picMkLst>
            <pc:docMk/>
            <pc:sldMk cId="1066137861" sldId="275"/>
            <ac:picMk id="6" creationId="{1C1E4F9F-DC03-E81B-F725-39E287919DC3}"/>
          </ac:picMkLst>
        </pc:picChg>
        <pc:picChg chg="add mod">
          <ac:chgData name="Alex Jenkins (2103347)" userId="S::2103347@student.uwtsd.ac.uk::4364fc41-00f5-492d-9a82-1a13d837aa01" providerId="AD" clId="Web-{63827594-3852-4B04-BFC1-7D7B555A9DBC}" dt="2024-01-09T20:20:42.540" v="71" actId="14100"/>
          <ac:picMkLst>
            <pc:docMk/>
            <pc:sldMk cId="1066137861" sldId="275"/>
            <ac:picMk id="8" creationId="{E6AD076A-12CE-C544-B69C-6966E27AEAC3}"/>
          </ac:picMkLst>
        </pc:picChg>
        <pc:picChg chg="add mod">
          <ac:chgData name="Alex Jenkins (2103347)" userId="S::2103347@student.uwtsd.ac.uk::4364fc41-00f5-492d-9a82-1a13d837aa01" providerId="AD" clId="Web-{63827594-3852-4B04-BFC1-7D7B555A9DBC}" dt="2024-01-09T20:21:13.963" v="80" actId="1076"/>
          <ac:picMkLst>
            <pc:docMk/>
            <pc:sldMk cId="1066137861" sldId="275"/>
            <ac:picMk id="9" creationId="{713C7AFC-AE02-E3F1-B0F3-A7E093E6B9E2}"/>
          </ac:picMkLst>
        </pc:picChg>
        <pc:picChg chg="add del mod">
          <ac:chgData name="Alex Jenkins (2103347)" userId="S::2103347@student.uwtsd.ac.uk::4364fc41-00f5-492d-9a82-1a13d837aa01" providerId="AD" clId="Web-{63827594-3852-4B04-BFC1-7D7B555A9DBC}" dt="2024-01-09T20:18:38.630" v="25"/>
          <ac:picMkLst>
            <pc:docMk/>
            <pc:sldMk cId="1066137861" sldId="275"/>
            <ac:picMk id="10" creationId="{43D3BAFE-8DF9-9762-B9D0-F20252A81115}"/>
          </ac:picMkLst>
        </pc:picChg>
        <pc:picChg chg="add mod">
          <ac:chgData name="Alex Jenkins (2103347)" userId="S::2103347@student.uwtsd.ac.uk::4364fc41-00f5-492d-9a82-1a13d837aa01" providerId="AD" clId="Web-{63827594-3852-4B04-BFC1-7D7B555A9DBC}" dt="2024-01-09T20:21:09.932" v="79" actId="1076"/>
          <ac:picMkLst>
            <pc:docMk/>
            <pc:sldMk cId="1066137861" sldId="275"/>
            <ac:picMk id="11" creationId="{597A0B76-82BD-05BA-6127-EF122CBDB419}"/>
          </ac:picMkLst>
        </pc:picChg>
        <pc:picChg chg="add del mod">
          <ac:chgData name="Alex Jenkins (2103347)" userId="S::2103347@student.uwtsd.ac.uk::4364fc41-00f5-492d-9a82-1a13d837aa01" providerId="AD" clId="Web-{63827594-3852-4B04-BFC1-7D7B555A9DBC}" dt="2024-01-09T20:19:11.850" v="30"/>
          <ac:picMkLst>
            <pc:docMk/>
            <pc:sldMk cId="1066137861" sldId="275"/>
            <ac:picMk id="12" creationId="{C2831554-353F-FA69-97D6-C7941789B12E}"/>
          </ac:picMkLst>
        </pc:picChg>
      </pc:sldChg>
      <pc:sldChg chg="new del">
        <pc:chgData name="Alex Jenkins (2103347)" userId="S::2103347@student.uwtsd.ac.uk::4364fc41-00f5-492d-9a82-1a13d837aa01" providerId="AD" clId="Web-{63827594-3852-4B04-BFC1-7D7B555A9DBC}" dt="2024-01-09T20:15:12.560" v="1"/>
        <pc:sldMkLst>
          <pc:docMk/>
          <pc:sldMk cId="1145490157" sldId="2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28EA6D-0EDE-4E45-AF3F-525381AA928B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461F73-F04F-4BB1-A01F-AF942C660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32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9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317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207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0863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275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Alex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701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66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203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Becky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517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3132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Luke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191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704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1778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334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582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9692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550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86611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5636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27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0133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Thomas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2255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7197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Thomas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0460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Thomas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461F73-F04F-4BB1-A01F-AF942C66045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5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243A5-9896-7457-8EF8-FE4195313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F0215-F336-FFC1-0700-98C029F6E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5B203-1138-C232-0BC5-9E7678CEC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E0C947-B2FC-55FD-1006-D31FD6C59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780BF-148F-4FCC-8B86-5E93B1207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01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52F81-7EB5-47B5-BF65-628AECB97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EA96E-41C5-D44A-9B65-1BFB7E66D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AC023-3415-3824-006B-7338CFA0E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55A69-C61A-4792-F1F0-051089C6A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2E013-7F08-02B4-F0CF-8AE036516A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36FC-70D1-F0D3-9E9D-DEDC4BF24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6AF2D-17A6-9FBD-563E-88C441885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2D50F-25CE-5387-A460-11BFF121E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DA8EC-7799-2F2E-1AE5-C9EFE7091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9CE70-DF16-9B25-A1ED-378C607B96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680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9C04-2C98-897C-E383-3F7672D4B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ED23B-9EB6-83CB-8D3D-2805FBCB29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FC02BA-4066-7C5A-24AF-2FB4D9F178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2AE2D-6D06-8C32-4423-66A714B56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797540-0475-C5AE-F28B-053A0231A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E10D43-62A8-48F9-015A-6CD44B5BC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10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0124-50D0-E060-49D1-1AD1204A8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755BB3-8D90-C8A0-82EF-E2E2BC9486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91B98E-1E8F-F415-72BD-164E8AD9D4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B7D803-CE24-10E1-2ED1-E86D554B10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F91905-DB1E-199B-D263-8235717DC4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E62C9E-8CE9-CF02-6987-E4099E327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F75B14-E428-1375-1E56-AFC4DBD9E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54AEF4-F608-AE0D-5768-8D73CE617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7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2141-907A-4AA3-90A5-D96BBB3F1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48EA7A-D006-5536-8F66-510BE62BA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9F698E-7F1C-5F3F-C8E9-3D1061E43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40ADA5-D721-80F9-8F04-12A533785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322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E20382-569A-44E6-90A0-6EAE6F4DE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86C4EB-5CDF-2057-655C-CDE1B9E65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783135-EB0C-FDB2-3C64-EA06523CA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98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49B13-727F-414A-282C-209DA0F5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26553-54FA-B74D-B2A4-9C0516389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776633-2C0F-B47A-4C17-58A041C97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80AE8-5AD2-973B-35F0-D0C6978F7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4A3B94-49D6-C7AB-0344-BE1BF4D72D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F9FB1-A2C7-6FC2-FC39-BF7B49F2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15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3194C-CF7D-3A26-D18B-95C838E27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8E064B-54CB-1195-C2B0-5486F84806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35932-0660-5275-0363-7BB2E46838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C6046-D8DB-D506-52ED-662C7951E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C2638-9957-385B-0118-3E9A4B425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4EE5F6-4354-C19C-AC72-9E1906888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9814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DB390-6DFC-73DB-B3AF-10973B27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11EC33-8E41-0F0E-F0B0-78D0565EC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AD0C2-09B2-F573-5B13-51F13964A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7C0108-B479-285F-E35C-A2FC8641E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4DC3C-C86C-03B4-66CC-8723D7BD9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61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F6F1CA-6640-1D8F-D8D1-7632C3697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D9034-3233-5B2E-E6CF-2893B0745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6CE0A-6C1C-E36D-7FB9-D3478184E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87F71-A19E-1C0F-CD76-BB0171AFA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4C9C5-48A5-3716-F8F9-30AC6C8AD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895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7510A2-3D0C-8F1E-A96B-24CF51FC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A4C77-3068-923F-5A95-758F8C68E6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B1E7A9-A301-0DC0-AD64-5C4CEFE79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C237CA-F4CA-42F8-8EB4-520B733ABB20}" type="datetimeFigureOut">
              <a:rPr lang="en-GB" smtClean="0"/>
              <a:t>12/01/2024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278CF-E2D8-28D5-30B1-AFF1230B00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6654B4-470F-9B3C-6E20-91C51691F8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C70CA6-DD87-49A5-9EDE-5576E9AEF4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637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slide" Target="slide27.xml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slide" Target="slide20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slide" Target="slide23.xml"/><Relationship Id="rId5" Type="http://schemas.openxmlformats.org/officeDocument/2006/relationships/image" Target="../media/image26.png"/><Relationship Id="rId10" Type="http://schemas.openxmlformats.org/officeDocument/2006/relationships/slide" Target="slide14.xml"/><Relationship Id="rId4" Type="http://schemas.openxmlformats.org/officeDocument/2006/relationships/image" Target="../media/image25.png"/><Relationship Id="rId9" Type="http://schemas.openxmlformats.org/officeDocument/2006/relationships/slide" Target="slide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0.png"/><Relationship Id="rId9" Type="http://schemas.openxmlformats.org/officeDocument/2006/relationships/slide" Target="slide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3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5" Type="http://schemas.openxmlformats.org/officeDocument/2006/relationships/slide" Target="slide13.xml"/><Relationship Id="rId10" Type="http://schemas.openxmlformats.org/officeDocument/2006/relationships/image" Target="../media/image36.png"/><Relationship Id="rId4" Type="http://schemas.openxmlformats.org/officeDocument/2006/relationships/image" Target="../media/image32.png"/><Relationship Id="rId9" Type="http://schemas.openxmlformats.org/officeDocument/2006/relationships/image" Target="../media/image35.png"/><Relationship Id="rId1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27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image" Target="../media/image33.png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6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11" Type="http://schemas.openxmlformats.org/officeDocument/2006/relationships/slide" Target="slide15.xml"/><Relationship Id="rId5" Type="http://schemas.openxmlformats.org/officeDocument/2006/relationships/image" Target="../media/image38.png"/><Relationship Id="rId15" Type="http://schemas.openxmlformats.org/officeDocument/2006/relationships/slide" Target="slide18.xml"/><Relationship Id="rId10" Type="http://schemas.openxmlformats.org/officeDocument/2006/relationships/slide" Target="slide17.xml"/><Relationship Id="rId4" Type="http://schemas.openxmlformats.org/officeDocument/2006/relationships/image" Target="../media/image32.png"/><Relationship Id="rId9" Type="http://schemas.openxmlformats.org/officeDocument/2006/relationships/image" Target="../media/image29.png"/><Relationship Id="rId14" Type="http://schemas.openxmlformats.org/officeDocument/2006/relationships/image" Target="../media/image4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slide" Target="slide13.xml"/><Relationship Id="rId5" Type="http://schemas.openxmlformats.org/officeDocument/2006/relationships/image" Target="../media/image43.png"/><Relationship Id="rId10" Type="http://schemas.openxmlformats.org/officeDocument/2006/relationships/slide" Target="slide21.xml"/><Relationship Id="rId4" Type="http://schemas.openxmlformats.org/officeDocument/2006/relationships/image" Target="../media/image42.png"/><Relationship Id="rId9" Type="http://schemas.openxmlformats.org/officeDocument/2006/relationships/slide" Target="slide2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30.png"/><Relationship Id="rId9" Type="http://schemas.openxmlformats.org/officeDocument/2006/relationships/slide" Target="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slide" Target="slide1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31.png"/><Relationship Id="rId3" Type="http://schemas.openxmlformats.org/officeDocument/2006/relationships/image" Target="../media/image24.png"/><Relationship Id="rId7" Type="http://schemas.openxmlformats.org/officeDocument/2006/relationships/image" Target="../media/image33.png"/><Relationship Id="rId12" Type="http://schemas.openxmlformats.org/officeDocument/2006/relationships/image" Target="../media/image51.png"/><Relationship Id="rId2" Type="http://schemas.openxmlformats.org/officeDocument/2006/relationships/notesSlide" Target="../notesSlides/notesSlide23.xml"/><Relationship Id="rId16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11" Type="http://schemas.openxmlformats.org/officeDocument/2006/relationships/image" Target="../media/image29.png"/><Relationship Id="rId5" Type="http://schemas.openxmlformats.org/officeDocument/2006/relationships/image" Target="../media/image43.png"/><Relationship Id="rId15" Type="http://schemas.openxmlformats.org/officeDocument/2006/relationships/image" Target="../media/image52.png"/><Relationship Id="rId10" Type="http://schemas.openxmlformats.org/officeDocument/2006/relationships/image" Target="../media/image50.png"/><Relationship Id="rId4" Type="http://schemas.openxmlformats.org/officeDocument/2006/relationships/image" Target="../media/image42.png"/><Relationship Id="rId9" Type="http://schemas.openxmlformats.org/officeDocument/2006/relationships/image" Target="../media/image49.png"/><Relationship Id="rId14" Type="http://schemas.openxmlformats.org/officeDocument/2006/relationships/slide" Target="slide20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44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openxmlformats.org/officeDocument/2006/relationships/slide" Target="slide25.xml"/><Relationship Id="rId3" Type="http://schemas.openxmlformats.org/officeDocument/2006/relationships/image" Target="../media/image24.png"/><Relationship Id="rId7" Type="http://schemas.openxmlformats.org/officeDocument/2006/relationships/image" Target="../media/image44.png"/><Relationship Id="rId12" Type="http://schemas.openxmlformats.org/officeDocument/2006/relationships/image" Target="../media/image5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11" Type="http://schemas.openxmlformats.org/officeDocument/2006/relationships/image" Target="../media/image33.png"/><Relationship Id="rId5" Type="http://schemas.openxmlformats.org/officeDocument/2006/relationships/image" Target="../media/image53.png"/><Relationship Id="rId10" Type="http://schemas.openxmlformats.org/officeDocument/2006/relationships/image" Target="../media/image40.png"/><Relationship Id="rId4" Type="http://schemas.openxmlformats.org/officeDocument/2006/relationships/image" Target="../media/image42.png"/><Relationship Id="rId9" Type="http://schemas.openxmlformats.org/officeDocument/2006/relationships/image" Target="../media/image29.png"/><Relationship Id="rId14" Type="http://schemas.openxmlformats.org/officeDocument/2006/relationships/slide" Target="slide20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7940BB-FBC4-492E-BD92-3B7B914D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5A562-44CC-B47D-CF53-9C350F104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53988" y="320041"/>
            <a:ext cx="6707084" cy="3892668"/>
          </a:xfrm>
        </p:spPr>
        <p:txBody>
          <a:bodyPr>
            <a:normAutofit/>
          </a:bodyPr>
          <a:lstStyle/>
          <a:p>
            <a:pPr algn="l"/>
            <a:r>
              <a:rPr lang="en-GB" sz="6600" dirty="0"/>
              <a:t>User Experience Design (M6X01111)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1E016E-ED88-B9E5-4B0E-8701999E2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3699" y="4631160"/>
            <a:ext cx="6707366" cy="20165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/>
              <a:t>Luke Rees </a:t>
            </a:r>
            <a:r>
              <a:rPr lang="en-GB" dirty="0"/>
              <a:t>– 2100874</a:t>
            </a:r>
          </a:p>
          <a:p>
            <a:pPr algn="l"/>
            <a:r>
              <a:rPr lang="en-GB" dirty="0"/>
              <a:t>Thomas Nurse - 2004043</a:t>
            </a:r>
          </a:p>
          <a:p>
            <a:pPr algn="l"/>
            <a:r>
              <a:rPr lang="en-GB" dirty="0"/>
              <a:t>Becky Davies </a:t>
            </a:r>
            <a:r>
              <a:rPr lang="en-GB"/>
              <a:t>– </a:t>
            </a:r>
            <a:r>
              <a:rPr lang="en-GB" dirty="0"/>
              <a:t>2104215</a:t>
            </a:r>
            <a:endParaRPr lang="en-GB"/>
          </a:p>
          <a:p>
            <a:pPr algn="l"/>
            <a:r>
              <a:rPr lang="en-GB"/>
              <a:t>Alexander Jenkins - 2103347</a:t>
            </a:r>
          </a:p>
        </p:txBody>
      </p:sp>
      <p:pic>
        <p:nvPicPr>
          <p:cNvPr id="5" name="Picture 4" descr="A blue folder with a letter b&#10;&#10;Description automatically generated">
            <a:extLst>
              <a:ext uri="{FF2B5EF4-FFF2-40B4-BE49-F238E27FC236}">
                <a16:creationId xmlns:a16="http://schemas.microsoft.com/office/drawing/2014/main" id="{19F687AE-9CA9-0AB6-161C-EFA2033068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1226248"/>
            <a:ext cx="4087368" cy="4087368"/>
          </a:xfrm>
          <a:prstGeom prst="rect">
            <a:avLst/>
          </a:pr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3987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11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71762-8C1F-BF4A-7167-4AFA29D54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000"/>
              <a:t>Introduction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EE170-F257-0F9F-0BA0-25915E6469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10018967" cy="3410712"/>
          </a:xfrm>
        </p:spPr>
        <p:txBody>
          <a:bodyPr anchor="t">
            <a:normAutofit/>
          </a:bodyPr>
          <a:lstStyle/>
          <a:p>
            <a:r>
              <a:rPr lang="en-GB" sz="2400"/>
              <a:t>The app we decided to create is a bibliography app.</a:t>
            </a:r>
          </a:p>
          <a:p>
            <a:r>
              <a:rPr lang="en-GB" sz="2400"/>
              <a:t>This app would allow for the easy creation of bibliographies for education and work.</a:t>
            </a:r>
          </a:p>
          <a:p>
            <a:r>
              <a:rPr lang="en-GB" sz="2400"/>
              <a:t>It would allow the easy addition of references to the bibliography and allow for the user to input a piece of information to generate a full reference.</a:t>
            </a:r>
          </a:p>
        </p:txBody>
      </p:sp>
    </p:spTree>
    <p:extLst>
      <p:ext uri="{BB962C8B-B14F-4D97-AF65-F5344CB8AC3E}">
        <p14:creationId xmlns:p14="http://schemas.microsoft.com/office/powerpoint/2010/main" val="29401462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0C2FD-76A6-03E0-BFDD-E3414664C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Idea generation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15ADF-541D-4678-BD5D-88BB73DDD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We started our project with a mind map to decide on what kind of app we would create.</a:t>
            </a:r>
          </a:p>
          <a:p>
            <a:endParaRPr lang="en-US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67870-C756-2B78-137D-773F0A8A5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891883"/>
            <a:ext cx="6903720" cy="5074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173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7C328-4521-8EB3-0DFD-2FFBFB68F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Research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12BC7-5034-B477-525D-6292965EF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After deciding on the app, we looked at similar apps to our chosen idea as well as apps with a style or layout that we could adapt for our own one.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2551FFEA-DB5D-0E88-8F01-84CFB2CB4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9973" y="2925121"/>
            <a:ext cx="1709605" cy="3706841"/>
          </a:xfrm>
          <a:prstGeom prst="rect">
            <a:avLst/>
          </a:prstGeom>
        </p:spPr>
      </p:pic>
      <p:pic>
        <p:nvPicPr>
          <p:cNvPr id="5" name="Picture 4" descr="A screenshot of a cellphone&#10;&#10;Description automatically generated">
            <a:extLst>
              <a:ext uri="{FF2B5EF4-FFF2-40B4-BE49-F238E27FC236}">
                <a16:creationId xmlns:a16="http://schemas.microsoft.com/office/drawing/2014/main" id="{EB2F1532-89B6-1919-3404-DBFEEAAA3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3073" y="2925121"/>
            <a:ext cx="1709605" cy="3706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5FAA2-5BEB-1E4C-8ECB-B58CDB107620}"/>
              </a:ext>
            </a:extLst>
          </p:cNvPr>
          <p:cNvSpPr txBox="1"/>
          <p:nvPr/>
        </p:nvSpPr>
        <p:spPr>
          <a:xfrm>
            <a:off x="1779974" y="2651485"/>
            <a:ext cx="848468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Cited [1]</a:t>
            </a:r>
            <a:endParaRPr lang="en-US"/>
          </a:p>
        </p:txBody>
      </p:sp>
      <p:pic>
        <p:nvPicPr>
          <p:cNvPr id="6" name="Picture 5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0C6CBEC4-3A7D-AA19-D7D4-2D8073BAF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8395" y="2914650"/>
            <a:ext cx="1698434" cy="3714750"/>
          </a:xfrm>
          <a:prstGeom prst="rect">
            <a:avLst/>
          </a:prstGeom>
        </p:spPr>
      </p:pic>
      <p:pic>
        <p:nvPicPr>
          <p:cNvPr id="9" name="Picture 8" descr="A screenshot of a black screen&#10;&#10;Description automatically generated">
            <a:extLst>
              <a:ext uri="{FF2B5EF4-FFF2-40B4-BE49-F238E27FC236}">
                <a16:creationId xmlns:a16="http://schemas.microsoft.com/office/drawing/2014/main" id="{DD5F40D2-6189-DC57-74D2-448295D5CA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495" y="2924175"/>
            <a:ext cx="1717484" cy="37147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D567466-1AEE-171F-0449-47AE86A43235}"/>
              </a:ext>
            </a:extLst>
          </p:cNvPr>
          <p:cNvSpPr txBox="1"/>
          <p:nvPr/>
        </p:nvSpPr>
        <p:spPr>
          <a:xfrm>
            <a:off x="6713923" y="2622910"/>
            <a:ext cx="1258043" cy="3000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/>
              <a:t>Reminders [2]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264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4A9638-DE12-CA31-220A-ED8EAA036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E1A607E-506C-EE03-FB39-E3C5C0FDC5D7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phone&#10;&#10;Description automatically generated">
            <a:extLst>
              <a:ext uri="{FF2B5EF4-FFF2-40B4-BE49-F238E27FC236}">
                <a16:creationId xmlns:a16="http://schemas.microsoft.com/office/drawing/2014/main" id="{1C1E4F9F-DC03-E81B-F725-39E287919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5724" y="2483302"/>
            <a:ext cx="2001686" cy="419808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6636AEC-A3E8-E0CE-24AD-C5347CB0217E}"/>
              </a:ext>
            </a:extLst>
          </p:cNvPr>
          <p:cNvSpPr txBox="1"/>
          <p:nvPr/>
        </p:nvSpPr>
        <p:spPr>
          <a:xfrm>
            <a:off x="975724" y="2161010"/>
            <a:ext cx="1934318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Samsung Alarm App [3]</a:t>
            </a:r>
            <a:endParaRPr lang="en-GB"/>
          </a:p>
        </p:txBody>
      </p:sp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6AD076A-12CE-C544-B69C-6966E27AEA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2077" y="2480786"/>
            <a:ext cx="1934857" cy="4188559"/>
          </a:xfrm>
          <a:prstGeom prst="rect">
            <a:avLst/>
          </a:prstGeom>
        </p:spPr>
      </p:pic>
      <p:pic>
        <p:nvPicPr>
          <p:cNvPr id="9" name="Picture 8" descr="A screenshot of a phone&#10;&#10;Description automatically generated">
            <a:extLst>
              <a:ext uri="{FF2B5EF4-FFF2-40B4-BE49-F238E27FC236}">
                <a16:creationId xmlns:a16="http://schemas.microsoft.com/office/drawing/2014/main" id="{713C7AFC-AE02-E3F1-B0F3-A7E093E6B9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2184" y="2480786"/>
            <a:ext cx="1934857" cy="4188559"/>
          </a:xfrm>
          <a:prstGeom prst="rect">
            <a:avLst/>
          </a:prstGeom>
        </p:spPr>
      </p:pic>
      <p:pic>
        <p:nvPicPr>
          <p:cNvPr id="11" name="Picture 10" descr="A screenshot of a phone&#10;&#10;Description automatically generated">
            <a:extLst>
              <a:ext uri="{FF2B5EF4-FFF2-40B4-BE49-F238E27FC236}">
                <a16:creationId xmlns:a16="http://schemas.microsoft.com/office/drawing/2014/main" id="{597A0B76-82BD-05BA-6127-EF122CBDB4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82291" y="2480786"/>
            <a:ext cx="1925332" cy="418855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3EC770-DD10-380D-D5C3-97EE1E693D63}"/>
              </a:ext>
            </a:extLst>
          </p:cNvPr>
          <p:cNvSpPr txBox="1"/>
          <p:nvPr/>
        </p:nvSpPr>
        <p:spPr>
          <a:xfrm>
            <a:off x="4422077" y="2168019"/>
            <a:ext cx="2452509" cy="3028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694944">
              <a:spcAft>
                <a:spcPts val="600"/>
              </a:spcAft>
            </a:pPr>
            <a:r>
              <a:rPr lang="en-GB" sz="1350" kern="1200">
                <a:latin typeface="+mn-lt"/>
                <a:ea typeface="+mn-ea"/>
                <a:cs typeface="+mn-cs"/>
              </a:rPr>
              <a:t>Cite It Now</a:t>
            </a:r>
            <a:r>
              <a:rPr lang="en-GB" sz="1350"/>
              <a:t> </a:t>
            </a:r>
            <a:r>
              <a:rPr lang="en-GB" sz="1350" kern="1200">
                <a:latin typeface="+mn-lt"/>
                <a:ea typeface="+mn-ea"/>
                <a:cs typeface="+mn-cs"/>
              </a:rPr>
              <a:t>[4]</a:t>
            </a: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66137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7" name="Picture 6" descr="A drawing of a computer screen&#10;&#10;Description automatically generated with medium confidence">
            <a:extLst>
              <a:ext uri="{FF2B5EF4-FFF2-40B4-BE49-F238E27FC236}">
                <a16:creationId xmlns:a16="http://schemas.microsoft.com/office/drawing/2014/main" id="{CDC0B5AF-04B7-5931-2BBF-48DF0FDEB4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2916" y="519230"/>
            <a:ext cx="2540538" cy="1886349"/>
          </a:xfrm>
          <a:prstGeom prst="rect">
            <a:avLst/>
          </a:prstGeom>
        </p:spPr>
      </p:pic>
      <p:pic>
        <p:nvPicPr>
          <p:cNvPr id="11" name="Picture 10" descr="A pink paper with lines drawn on it&#10;&#10;Description automatically generated">
            <a:extLst>
              <a:ext uri="{FF2B5EF4-FFF2-40B4-BE49-F238E27FC236}">
                <a16:creationId xmlns:a16="http://schemas.microsoft.com/office/drawing/2014/main" id="{C7C2DA6B-50D2-AA91-9DA1-DC2D2B211D2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013"/>
          <a:stretch/>
        </p:blipFill>
        <p:spPr>
          <a:xfrm rot="16200000">
            <a:off x="9460383" y="654883"/>
            <a:ext cx="2194560" cy="1615043"/>
          </a:xfrm>
          <a:prstGeom prst="rect">
            <a:avLst/>
          </a:prstGeom>
        </p:spPr>
      </p:pic>
      <p:sp>
        <p:nvSpPr>
          <p:cNvPr id="21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35C7E-2D89-BE85-0C91-D2D530C3F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These next couple of slides will showcase the early work we did on paper when designing the app.</a:t>
            </a:r>
          </a:p>
          <a:p>
            <a:r>
              <a:rPr lang="en-US" sz="2400"/>
              <a:t>These cover stuff like app layout and general flow of the different screens.</a:t>
            </a:r>
          </a:p>
          <a:p>
            <a:endParaRPr lang="en-US" sz="2200"/>
          </a:p>
        </p:txBody>
      </p:sp>
      <p:pic>
        <p:nvPicPr>
          <p:cNvPr id="9" name="Picture 8" descr="A drawing of a browser window&#10;&#10;Description automatically generated">
            <a:extLst>
              <a:ext uri="{FF2B5EF4-FFF2-40B4-BE49-F238E27FC236}">
                <a16:creationId xmlns:a16="http://schemas.microsoft.com/office/drawing/2014/main" id="{D8C870FE-43AF-2D84-F582-8522BE12C1A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649"/>
          <a:stretch/>
        </p:blipFill>
        <p:spPr>
          <a:xfrm>
            <a:off x="7979496" y="2766251"/>
            <a:ext cx="2401855" cy="341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341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59C6B72-F8E6-4281-8F3E-93FC0DC98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US" sz="5400"/>
              <a:t>Early Prototypes</a:t>
            </a:r>
          </a:p>
        </p:txBody>
      </p:sp>
      <p:pic>
        <p:nvPicPr>
          <p:cNvPr id="16" name="Picture 15" descr="A whiteboard with blue pen drawing&#10;&#10;Description automatically generated">
            <a:extLst>
              <a:ext uri="{FF2B5EF4-FFF2-40B4-BE49-F238E27FC236}">
                <a16:creationId xmlns:a16="http://schemas.microsoft.com/office/drawing/2014/main" id="{079EAE22-7BE9-BDC8-D8AE-F75D6032C0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8725" y="226730"/>
            <a:ext cx="3239582" cy="2340597"/>
          </a:xfrm>
          <a:prstGeom prst="rect">
            <a:avLst/>
          </a:prstGeom>
        </p:spPr>
      </p:pic>
      <p:pic>
        <p:nvPicPr>
          <p:cNvPr id="14" name="Content Placeholder 5" descr="A diagram of a computer&#10;&#10;Description automatically generated with medium confidence">
            <a:extLst>
              <a:ext uri="{FF2B5EF4-FFF2-40B4-BE49-F238E27FC236}">
                <a16:creationId xmlns:a16="http://schemas.microsoft.com/office/drawing/2014/main" id="{38DC1A2D-71CF-7E1C-1120-B2A36DE0D15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6" t="14202" r="8699" b="17887"/>
          <a:stretch/>
        </p:blipFill>
        <p:spPr>
          <a:xfrm>
            <a:off x="9287394" y="722175"/>
            <a:ext cx="2540538" cy="1480459"/>
          </a:xfrm>
          <a:prstGeom prst="rect">
            <a:avLst/>
          </a:pr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490234EE-E0D8-4805-9227-CCEAC6016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21513AE-0C7E-2F9C-BBCA-433F275C4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2400"/>
              <a:t>We created a lot of prototypes on paper for many areas.</a:t>
            </a:r>
          </a:p>
          <a:p>
            <a:r>
              <a:rPr lang="en-GB" sz="2400"/>
              <a:t>With each new prototype we refined areas of our app until we landed on a final idea</a:t>
            </a:r>
          </a:p>
        </p:txBody>
      </p:sp>
      <p:pic>
        <p:nvPicPr>
          <p:cNvPr id="8" name="Picture 7" descr="A close-up of a pink paper&#10;&#10;Description automatically generated">
            <a:extLst>
              <a:ext uri="{FF2B5EF4-FFF2-40B4-BE49-F238E27FC236}">
                <a16:creationId xmlns:a16="http://schemas.microsoft.com/office/drawing/2014/main" id="{F859D3F0-F675-1C38-A716-8CFF0EF711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8515" y="2766251"/>
            <a:ext cx="4803818" cy="3410711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10B7FBF-9DFC-35A5-5E34-D73286D9254F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084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5D3984-3110-ABF8-F560-8448E95CF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Development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5A7021C-C4EA-2645-137B-3AE1D3600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400"/>
              <a:t>These early prototypes allowed us to further develop the style of our app and create a layout that we would take into the final paper prototype.</a:t>
            </a:r>
          </a:p>
        </p:txBody>
      </p:sp>
      <p:pic>
        <p:nvPicPr>
          <p:cNvPr id="13" name="Picture 12" descr="A sketch of a smartphone&#10;&#10;Description automatically generated">
            <a:extLst>
              <a:ext uri="{FF2B5EF4-FFF2-40B4-BE49-F238E27FC236}">
                <a16:creationId xmlns:a16="http://schemas.microsoft.com/office/drawing/2014/main" id="{2405C899-080D-DC68-2424-1FF5C86968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645" y="3952336"/>
            <a:ext cx="3509446" cy="2649631"/>
          </a:xfrm>
          <a:prstGeom prst="rect">
            <a:avLst/>
          </a:prstGeom>
        </p:spPr>
      </p:pic>
      <p:pic>
        <p:nvPicPr>
          <p:cNvPr id="7" name="Content Placeholder 9" descr="A group of cell phones with drawings&#10;&#10;Description automatically generated with medium confidence">
            <a:extLst>
              <a:ext uri="{FF2B5EF4-FFF2-40B4-BE49-F238E27FC236}">
                <a16:creationId xmlns:a16="http://schemas.microsoft.com/office/drawing/2014/main" id="{FEF2A551-90E7-7D73-5809-463123C95B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7579" y="3886667"/>
            <a:ext cx="3694285" cy="271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9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Final Paper Prototype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11274552" cy="3483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/>
              <a:t>This is our final paper prototype for the app.</a:t>
            </a:r>
          </a:p>
          <a:p>
            <a:r>
              <a:rPr lang="en-GB" sz="2400"/>
              <a:t>This covers all the functionality and screens we are including as part of our app.</a:t>
            </a:r>
          </a:p>
        </p:txBody>
      </p:sp>
      <p:pic>
        <p:nvPicPr>
          <p:cNvPr id="5" name="Picture 4" descr="A sketch of a phone&#10;&#10;Description automatically generated">
            <a:extLst>
              <a:ext uri="{FF2B5EF4-FFF2-40B4-BE49-F238E27FC236}">
                <a16:creationId xmlns:a16="http://schemas.microsoft.com/office/drawing/2014/main" id="{1FA6C386-81CB-1F9E-DBE8-1F2675AA6C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736" y="3715022"/>
            <a:ext cx="4152919" cy="2990101"/>
          </a:xfrm>
          <a:prstGeom prst="rect">
            <a:avLst/>
          </a:prstGeom>
        </p:spPr>
      </p:pic>
      <p:pic>
        <p:nvPicPr>
          <p:cNvPr id="7" name="Picture 6" descr="A sketch of a phone&#10;&#10;Description automatically generated">
            <a:extLst>
              <a:ext uri="{FF2B5EF4-FFF2-40B4-BE49-F238E27FC236}">
                <a16:creationId xmlns:a16="http://schemas.microsoft.com/office/drawing/2014/main" id="{F3FB87DB-ED4F-AFB3-C698-D8D3A29814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2465" y="3652728"/>
            <a:ext cx="4376193" cy="3052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351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27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After creating our final paper prototype, we decided to work on creating a digital version.</a:t>
            </a:r>
          </a:p>
          <a:p>
            <a:r>
              <a:rPr lang="en-GB" sz="2400"/>
              <a:t>This would allow us to further refine the app as well as more easily test how colours and different icons would look.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EF38A5-9EA3-0A20-451A-FE7A4D760B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90" t="1" r="-774" b="-4"/>
          <a:stretch/>
        </p:blipFill>
        <p:spPr>
          <a:xfrm>
            <a:off x="5966460" y="640080"/>
            <a:ext cx="585089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43145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C2083-9D3B-496D-BB93-C0A0508CE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Digital Development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ADC43F-14DD-4DF0-88D3-685DB20F7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This is the initial version of the digital prototype.</a:t>
            </a:r>
          </a:p>
          <a:p>
            <a:r>
              <a:rPr lang="en-GB" sz="2400" dirty="0"/>
              <a:t>This digital version allowed us to refine our design </a:t>
            </a:r>
            <a:r>
              <a:rPr lang="en-GB" sz="2400"/>
              <a:t>while developing it</a:t>
            </a:r>
            <a:r>
              <a:rPr lang="en-GB" sz="2400" dirty="0"/>
              <a:t>.</a:t>
            </a: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F45E229-5BF2-5DFE-1F04-BAACB3A3E3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3436" y="630936"/>
            <a:ext cx="283075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3784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A4FAA-BE2E-4933-A489-4267571D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Final Digital Prototype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7C3EE-1222-4AAE-9FCE-72ECC7F5A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9163444" cy="42519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/>
              <a:t>After developing all these different aspects, we then put them together to create a full digital prototype in Adobe Photoshop.</a:t>
            </a:r>
          </a:p>
          <a:p>
            <a:r>
              <a:rPr lang="en-GB" sz="2400" dirty="0"/>
              <a:t>The following slides will showcase the digital prototype using PowerPoint’s animation features to show how the app would theoretically function if we were to fully develop it.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F2B7D3-6ED2-9A62-13E1-A0FD8D2BD6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4790" y="1760410"/>
            <a:ext cx="1398174" cy="5022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67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2205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ettings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8DDC350F-9BE5-95F0-D8A9-BBD800618219}"/>
              </a:ext>
            </a:extLst>
          </p:cNvPr>
          <p:cNvSpPr/>
          <p:nvPr/>
        </p:nvSpPr>
        <p:spPr>
          <a:xfrm>
            <a:off x="7103997" y="93328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Independent Project Hitbox">
            <a:hlinkClick r:id="rId12" action="ppaction://hlinksldjump"/>
            <a:extLst>
              <a:ext uri="{FF2B5EF4-FFF2-40B4-BE49-F238E27FC236}">
                <a16:creationId xmlns:a16="http://schemas.microsoft.com/office/drawing/2014/main" id="{0F36BFD9-AC62-6C64-D299-EB18C7606A06}"/>
              </a:ext>
            </a:extLst>
          </p:cNvPr>
          <p:cNvSpPr/>
          <p:nvPr/>
        </p:nvSpPr>
        <p:spPr>
          <a:xfrm>
            <a:off x="4878956" y="1520024"/>
            <a:ext cx="1765683" cy="4840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: Rounded Corners 1">
            <a:hlinkClick r:id="rId13" action="ppaction://hlinksldjump"/>
            <a:extLst>
              <a:ext uri="{FF2B5EF4-FFF2-40B4-BE49-F238E27FC236}">
                <a16:creationId xmlns:a16="http://schemas.microsoft.com/office/drawing/2014/main" id="{0494A29F-2172-89B3-845C-20A768933FFB}"/>
              </a:ext>
            </a:extLst>
          </p:cNvPr>
          <p:cNvSpPr/>
          <p:nvPr/>
        </p:nvSpPr>
        <p:spPr>
          <a:xfrm>
            <a:off x="10959548" y="6281530"/>
            <a:ext cx="1106556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Next Slide</a:t>
            </a:r>
          </a:p>
        </p:txBody>
      </p:sp>
    </p:spTree>
    <p:extLst>
      <p:ext uri="{BB962C8B-B14F-4D97-AF65-F5344CB8AC3E}">
        <p14:creationId xmlns:p14="http://schemas.microsoft.com/office/powerpoint/2010/main" val="3145643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078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E23AFBEF-B444-1265-9958-8BC8D875F1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269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Bibliography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Bibliography (Indie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Bibliography (Indie &amp; IEE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Project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543549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Project Format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854302"/>
            <a:ext cx="540543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Format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IEE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87453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K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00148" y="5852690"/>
            <a:ext cx="434077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5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261216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491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"/>
                            </p:stCondLst>
                            <p:childTnLst>
                              <p:par>
                                <p:cTn id="3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0833 L 0 0.25 " pathEditMode="relative" rAng="0" ptsTypes="AA">
                                      <p:cBhvr>
                                        <p:cTn id="38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23" grpId="0" animBg="1"/>
      <p:bldP spid="23" grpId="1" animBg="1"/>
      <p:bldP spid="23" grpId="2" animBg="1"/>
      <p:bldP spid="23" grpId="3" animBg="1"/>
      <p:bldP spid="26" grpId="0" animBg="1"/>
      <p:bldP spid="26" grpId="1" animBg="1"/>
      <p:bldP spid="9" grpId="0" animBg="1"/>
      <p:bldP spid="9" grpId="1" animBg="1"/>
      <p:bldP spid="9" grpId="2" animBg="1"/>
      <p:bldP spid="5" grpId="0" animBg="1"/>
      <p:bldP spid="5" grpId="1" animBg="1"/>
      <p:bldP spid="5" grpId="2" animBg="1"/>
      <p:bldP spid="21" grpId="0" animBg="1"/>
      <p:bldP spid="21" grpId="1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16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53303" y="5557776"/>
            <a:ext cx="607422" cy="60742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6840984" y="943599"/>
            <a:ext cx="235677" cy="2490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195813" y="4909933"/>
            <a:ext cx="600106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Bibliography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5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299 0.0338 -0.00247 0.03171 -0.00247 0.04977 C -0.00221 0.06481 0.0043 0.07731 0.00768 0.09537 C 0.01576 0.11088 0.01823 0.11644 0.02865 0.125 C 0.04609 0.13796 0.05052 0.13727 0.06628 0.14537 " pathEditMode="relative" rAng="0" ptsTypes="AAAAA">
                                      <p:cBhvr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0" y="7269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9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2" grpId="0"/>
      <p:bldP spid="5" grpId="0" animBg="1"/>
      <p:bldP spid="20" grpId="0" animBg="1"/>
      <p:bldP spid="2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2" name="Add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F873BF7B-3CCF-A7B7-5AEE-AE69BBFB13BE}"/>
              </a:ext>
            </a:extLst>
          </p:cNvPr>
          <p:cNvSpPr/>
          <p:nvPr/>
        </p:nvSpPr>
        <p:spPr>
          <a:xfrm>
            <a:off x="6698974" y="5585792"/>
            <a:ext cx="502826" cy="5117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earch Button Hitbox">
            <a:hlinkClick r:id="rId10" action="ppaction://hlinksldjump"/>
            <a:extLst>
              <a:ext uri="{FF2B5EF4-FFF2-40B4-BE49-F238E27FC236}">
                <a16:creationId xmlns:a16="http://schemas.microsoft.com/office/drawing/2014/main" id="{74DE67BF-54CF-4831-8EB4-62223F1D4391}"/>
              </a:ext>
            </a:extLst>
          </p:cNvPr>
          <p:cNvSpPr/>
          <p:nvPr/>
        </p:nvSpPr>
        <p:spPr>
          <a:xfrm>
            <a:off x="7096377" y="940905"/>
            <a:ext cx="254604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Back Button Hitbox">
            <a:hlinkClick r:id="rId11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60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88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9E854A45-2AD6-AC55-6B54-14D097C2B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48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Background">
            <a:extLst>
              <a:ext uri="{FF2B5EF4-FFF2-40B4-BE49-F238E27FC236}">
                <a16:creationId xmlns:a16="http://schemas.microsoft.com/office/drawing/2014/main" id="{DB5A23F2-25B8-D5DA-9248-490087C01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7" name="Top Bar: Search">
            <a:extLst>
              <a:ext uri="{FF2B5EF4-FFF2-40B4-BE49-F238E27FC236}">
                <a16:creationId xmlns:a16="http://schemas.microsoft.com/office/drawing/2014/main" id="{9124B349-B71A-6EC3-3BB2-0C5C3565A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11" name="Filters">
            <a:extLst>
              <a:ext uri="{FF2B5EF4-FFF2-40B4-BE49-F238E27FC236}">
                <a16:creationId xmlns:a16="http://schemas.microsoft.com/office/drawing/2014/main" id="{93FDE800-A74C-8538-038F-AE3E8F6BD7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12" name="Project Cards">
            <a:extLst>
              <a:ext uri="{FF2B5EF4-FFF2-40B4-BE49-F238E27FC236}">
                <a16:creationId xmlns:a16="http://schemas.microsoft.com/office/drawing/2014/main" id="{FCDBE86A-53AD-6D53-4E81-E4F7D305F3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8" name="Keyboard">
            <a:extLst>
              <a:ext uri="{FF2B5EF4-FFF2-40B4-BE49-F238E27FC236}">
                <a16:creationId xmlns:a16="http://schemas.microsoft.com/office/drawing/2014/main" id="{FFBD5733-9407-C6AC-34D4-794481AA93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1" y="0"/>
            <a:ext cx="6858000" cy="6858000"/>
          </a:xfrm>
          <a:prstGeom prst="rect">
            <a:avLst/>
          </a:prstGeom>
        </p:spPr>
      </p:pic>
      <p:pic>
        <p:nvPicPr>
          <p:cNvPr id="6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0DE90F4A-2B6D-86E6-5190-3EEF98A6B6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0" name="Back Button Hitbox">
            <a:hlinkClick r:id="rId9" action="ppaction://hlinksldjump"/>
            <a:extLst>
              <a:ext uri="{FF2B5EF4-FFF2-40B4-BE49-F238E27FC236}">
                <a16:creationId xmlns:a16="http://schemas.microsoft.com/office/drawing/2014/main" id="{381EE030-25C1-9F25-5FB4-ECF019501A3C}"/>
              </a:ext>
            </a:extLst>
          </p:cNvPr>
          <p:cNvSpPr/>
          <p:nvPr/>
        </p:nvSpPr>
        <p:spPr>
          <a:xfrm>
            <a:off x="4817067" y="933801"/>
            <a:ext cx="254726" cy="26125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9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  <a:ln w="114300">
            <a:noFill/>
          </a:ln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file Card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7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A92DC90C-111C-C610-7C29-C514F368D67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2" name="Back Button Hitbox">
            <a:hlinkClick r:id="rId7" action="ppaction://hlinksldjump"/>
            <a:extLst>
              <a:ext uri="{FF2B5EF4-FFF2-40B4-BE49-F238E27FC236}">
                <a16:creationId xmlns:a16="http://schemas.microsoft.com/office/drawing/2014/main" id="{DA8C76E2-9E95-864E-23C6-96FC241D84EC}"/>
              </a:ext>
            </a:extLst>
          </p:cNvPr>
          <p:cNvSpPr/>
          <p:nvPr/>
        </p:nvSpPr>
        <p:spPr>
          <a:xfrm>
            <a:off x="4831081" y="926414"/>
            <a:ext cx="213359" cy="25618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17" name="Filters">
            <a:extLst>
              <a:ext uri="{FF2B5EF4-FFF2-40B4-BE49-F238E27FC236}">
                <a16:creationId xmlns:a16="http://schemas.microsoft.com/office/drawing/2014/main" id="{A6B75B4D-101A-C312-61B4-7F36BE9A59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4" name="Darkened Background">
            <a:extLst>
              <a:ext uri="{FF2B5EF4-FFF2-40B4-BE49-F238E27FC236}">
                <a16:creationId xmlns:a16="http://schemas.microsoft.com/office/drawing/2014/main" id="{E3E6C2E7-9B42-E7CA-ADBE-BD78723706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8" name="Add Reference">
            <a:extLst>
              <a:ext uri="{FF2B5EF4-FFF2-40B4-BE49-F238E27FC236}">
                <a16:creationId xmlns:a16="http://schemas.microsoft.com/office/drawing/2014/main" id="{53413B20-8AC6-B87A-6982-F7DAFFF3825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2" name="Add Reference (Cyberpunk 2077)">
            <a:extLst>
              <a:ext uri="{FF2B5EF4-FFF2-40B4-BE49-F238E27FC236}">
                <a16:creationId xmlns:a16="http://schemas.microsoft.com/office/drawing/2014/main" id="{65537769-D443-0175-FB05-E6B87B4B6DE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8" name="Add Reference (Cyberpunk 2077 &amp; Software)">
            <a:extLst>
              <a:ext uri="{FF2B5EF4-FFF2-40B4-BE49-F238E27FC236}">
                <a16:creationId xmlns:a16="http://schemas.microsoft.com/office/drawing/2014/main" id="{54F1207C-A926-3240-69CB-DBA48D0AD61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3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0E616AB-386D-D2F1-8A35-9895103DA38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15" name="Reference Name Hitbox">
            <a:extLst>
              <a:ext uri="{FF2B5EF4-FFF2-40B4-BE49-F238E27FC236}">
                <a16:creationId xmlns:a16="http://schemas.microsoft.com/office/drawing/2014/main" id="{BDB18549-74D9-82D5-445C-8679FAC86B62}"/>
              </a:ext>
            </a:extLst>
          </p:cNvPr>
          <p:cNvSpPr/>
          <p:nvPr/>
        </p:nvSpPr>
        <p:spPr>
          <a:xfrm>
            <a:off x="5719763" y="5348997"/>
            <a:ext cx="1519237" cy="16906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ference Type Hitbox">
            <a:extLst>
              <a:ext uri="{FF2B5EF4-FFF2-40B4-BE49-F238E27FC236}">
                <a16:creationId xmlns:a16="http://schemas.microsoft.com/office/drawing/2014/main" id="{E9479FF8-D9F5-5ACA-FE7A-439CC39A73C9}"/>
              </a:ext>
            </a:extLst>
          </p:cNvPr>
          <p:cNvSpPr/>
          <p:nvPr/>
        </p:nvSpPr>
        <p:spPr>
          <a:xfrm>
            <a:off x="5719763" y="5659752"/>
            <a:ext cx="745888" cy="167879"/>
          </a:xfrm>
          <a:prstGeom prst="rect">
            <a:avLst/>
          </a:prstGeom>
          <a:solidFill>
            <a:srgbClr val="F6F6F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5" name="Reference Type Dropdown">
            <a:extLst>
              <a:ext uri="{FF2B5EF4-FFF2-40B4-BE49-F238E27FC236}">
                <a16:creationId xmlns:a16="http://schemas.microsoft.com/office/drawing/2014/main" id="{80CEC7F3-BF40-AB46-728E-45605EF059E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20" name="Keyboard">
            <a:extLst>
              <a:ext uri="{FF2B5EF4-FFF2-40B4-BE49-F238E27FC236}">
                <a16:creationId xmlns:a16="http://schemas.microsoft.com/office/drawing/2014/main" id="{6B620D50-EB88-E145-B57F-DC9F1BD73DA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sp>
        <p:nvSpPr>
          <p:cNvPr id="26" name="Software Hitbox">
            <a:extLst>
              <a:ext uri="{FF2B5EF4-FFF2-40B4-BE49-F238E27FC236}">
                <a16:creationId xmlns:a16="http://schemas.microsoft.com/office/drawing/2014/main" id="{9E871D45-A90C-95D1-21BC-BD35D4DAED14}"/>
              </a:ext>
            </a:extLst>
          </p:cNvPr>
          <p:cNvSpPr/>
          <p:nvPr/>
        </p:nvSpPr>
        <p:spPr>
          <a:xfrm>
            <a:off x="5717381" y="5667019"/>
            <a:ext cx="540543" cy="1476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Next Button Hitbox">
            <a:extLst>
              <a:ext uri="{FF2B5EF4-FFF2-40B4-BE49-F238E27FC236}">
                <a16:creationId xmlns:a16="http://schemas.microsoft.com/office/drawing/2014/main" id="{170BBCE0-A278-4C92-BCD8-49757F8B93DE}"/>
              </a:ext>
            </a:extLst>
          </p:cNvPr>
          <p:cNvSpPr/>
          <p:nvPr/>
        </p:nvSpPr>
        <p:spPr>
          <a:xfrm>
            <a:off x="6744511" y="5671110"/>
            <a:ext cx="350195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5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F5851D81-1706-AF6C-C7F1-8FFFBFC16BE1}"/>
              </a:ext>
            </a:extLst>
          </p:cNvPr>
          <p:cNvSpPr/>
          <p:nvPr/>
        </p:nvSpPr>
        <p:spPr>
          <a:xfrm>
            <a:off x="7144646" y="5073150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21" name="Keyboard Enter">
            <a:extLst>
              <a:ext uri="{FF2B5EF4-FFF2-40B4-BE49-F238E27FC236}">
                <a16:creationId xmlns:a16="http://schemas.microsoft.com/office/drawing/2014/main" id="{DE934BCB-ABD3-2CCE-F749-B1BE9B654B23}"/>
              </a:ext>
            </a:extLst>
          </p:cNvPr>
          <p:cNvSpPr/>
          <p:nvPr/>
        </p:nvSpPr>
        <p:spPr>
          <a:xfrm>
            <a:off x="6804991" y="5532783"/>
            <a:ext cx="556592" cy="218660"/>
          </a:xfrm>
          <a:prstGeom prst="rect">
            <a:avLst/>
          </a:prstGeom>
          <a:solidFill>
            <a:srgbClr val="A9AFB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Add Cyberpunk 2077" descr="A screenshot of a computer&#10;&#10;Description automatically generated">
            <a:extLst>
              <a:ext uri="{FF2B5EF4-FFF2-40B4-BE49-F238E27FC236}">
                <a16:creationId xmlns:a16="http://schemas.microsoft.com/office/drawing/2014/main" id="{29DE1495-173B-7CC9-F865-2949C2A4036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sp>
        <p:nvSpPr>
          <p:cNvPr id="6" name="Cancel Hitbox">
            <a:hlinkClick r:id="rId14" action="ppaction://hlinksldjump"/>
            <a:extLst>
              <a:ext uri="{FF2B5EF4-FFF2-40B4-BE49-F238E27FC236}">
                <a16:creationId xmlns:a16="http://schemas.microsoft.com/office/drawing/2014/main" id="{20611005-242F-520D-CF65-81F75919D88E}"/>
              </a:ext>
            </a:extLst>
          </p:cNvPr>
          <p:cNvSpPr/>
          <p:nvPr/>
        </p:nvSpPr>
        <p:spPr>
          <a:xfrm>
            <a:off x="7144646" y="4144434"/>
            <a:ext cx="139598" cy="13945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  <p:sp>
        <p:nvSpPr>
          <p:cNvPr id="10" name="Confirm Button Hitbox">
            <a:hlinkClick r:id="rId16" action="ppaction://hlinksldjump"/>
            <a:extLst>
              <a:ext uri="{FF2B5EF4-FFF2-40B4-BE49-F238E27FC236}">
                <a16:creationId xmlns:a16="http://schemas.microsoft.com/office/drawing/2014/main" id="{DB81CD12-148A-35EE-BC8E-6DE0F0F9C3C6}"/>
              </a:ext>
            </a:extLst>
          </p:cNvPr>
          <p:cNvSpPr/>
          <p:nvPr/>
        </p:nvSpPr>
        <p:spPr>
          <a:xfrm>
            <a:off x="6685722" y="5660857"/>
            <a:ext cx="458924" cy="1599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349668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"/>
                            </p:stCondLst>
                            <p:childTnLst>
                              <p:par>
                                <p:cTn id="13" presetID="1" presetClass="entr" presetSubtype="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"/>
                            </p:stCondLst>
                            <p:childTnLst>
                              <p:par>
                                <p:cTn id="3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28009 L 0 0.25 " pathEditMode="relative" rAng="0" ptsTypes="AA">
                                      <p:cBhvr>
                                        <p:cTn id="33" dur="200" spd="-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0.38218 L 0 0 " pathEditMode="relative" rAng="0" ptsTypes="AA">
                                      <p:cBhvr>
                                        <p:cTn id="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2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4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6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xit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3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xit" presetSubtype="0" fill="hold" grpId="2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xit" presetSubtype="0" fill="hold" grpId="1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5" grpId="0" animBg="1"/>
      <p:bldP spid="15" grpId="1" animBg="1"/>
      <p:bldP spid="15" grpId="2" animBg="1"/>
      <p:bldP spid="23" grpId="0" animBg="1"/>
      <p:bldP spid="23" grpId="1" animBg="1"/>
      <p:bldP spid="23" grpId="2" animBg="1"/>
      <p:bldP spid="23" grpId="3" animBg="1"/>
      <p:bldP spid="23" grpId="4" animBg="1"/>
      <p:bldP spid="26" grpId="0" animBg="1"/>
      <p:bldP spid="26" grpId="1" animBg="1"/>
      <p:bldP spid="26" grpId="2"/>
      <p:bldP spid="9" grpId="0"/>
      <p:bldP spid="9" grpId="1"/>
      <p:bldP spid="5" grpId="0" animBg="1"/>
      <p:bldP spid="5" grpId="1" animBg="1"/>
      <p:bldP spid="5" grpId="2" animBg="1"/>
      <p:bldP spid="5" grpId="3"/>
      <p:bldP spid="21" grpId="0" animBg="1"/>
      <p:bldP spid="21" grpId="1" animBg="1"/>
      <p:bldP spid="6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9" name="Project Cards 1-5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pic>
        <p:nvPicPr>
          <p:cNvPr id="10" name="Filters">
            <a:extLst>
              <a:ext uri="{FF2B5EF4-FFF2-40B4-BE49-F238E27FC236}">
                <a16:creationId xmlns:a16="http://schemas.microsoft.com/office/drawing/2014/main" id="{255EF7ED-DF92-2C22-C093-E8B2DF3003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3" name="Project Card 6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7" y="0"/>
            <a:ext cx="6858000" cy="6858000"/>
          </a:xfrm>
          <a:prstGeom prst="rect">
            <a:avLst/>
          </a:prstGeom>
        </p:spPr>
      </p:pic>
      <p:pic>
        <p:nvPicPr>
          <p:cNvPr id="4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BC167786-B719-A88D-4F07-DF7C2B8367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48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0"/>
    </mc:Choice>
    <mc:Fallback xmlns="">
      <p:transition spd="slow" advClick="0" advTm="0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Background">
            <a:extLst>
              <a:ext uri="{FF2B5EF4-FFF2-40B4-BE49-F238E27FC236}">
                <a16:creationId xmlns:a16="http://schemas.microsoft.com/office/drawing/2014/main" id="{0E4E7B02-BBAC-F6BF-42F5-9091771BA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13" name="Top Bar">
            <a:extLst>
              <a:ext uri="{FF2B5EF4-FFF2-40B4-BE49-F238E27FC236}">
                <a16:creationId xmlns:a16="http://schemas.microsoft.com/office/drawing/2014/main" id="{6FAE44AD-E51F-DA72-C87D-584938672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25" name="Filters">
            <a:extLst>
              <a:ext uri="{FF2B5EF4-FFF2-40B4-BE49-F238E27FC236}">
                <a16:creationId xmlns:a16="http://schemas.microsoft.com/office/drawing/2014/main" id="{33FFEBEA-9491-8DAC-946E-74F0CD22DCE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  <p:pic>
        <p:nvPicPr>
          <p:cNvPr id="3" name="Reference Card 4">
            <a:extLst>
              <a:ext uri="{FF2B5EF4-FFF2-40B4-BE49-F238E27FC236}">
                <a16:creationId xmlns:a16="http://schemas.microsoft.com/office/drawing/2014/main" id="{E0C66715-428F-7C9C-724A-AA9E08A8C4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6" y="0"/>
            <a:ext cx="6858000" cy="6858000"/>
          </a:xfrm>
          <a:prstGeom prst="rect">
            <a:avLst/>
          </a:prstGeom>
        </p:spPr>
      </p:pic>
      <p:pic>
        <p:nvPicPr>
          <p:cNvPr id="19" name="Reference Cards 1-3">
            <a:extLst>
              <a:ext uri="{FF2B5EF4-FFF2-40B4-BE49-F238E27FC236}">
                <a16:creationId xmlns:a16="http://schemas.microsoft.com/office/drawing/2014/main" id="{0C523027-AB97-D4C8-15FA-78C5DB588B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4" y="0"/>
            <a:ext cx="6858000" cy="6858000"/>
          </a:xfrm>
          <a:prstGeom prst="rect">
            <a:avLst/>
          </a:prstGeom>
        </p:spPr>
      </p:pic>
      <p:pic>
        <p:nvPicPr>
          <p:cNvPr id="21" name="Add Button">
            <a:extLst>
              <a:ext uri="{FF2B5EF4-FFF2-40B4-BE49-F238E27FC236}">
                <a16:creationId xmlns:a16="http://schemas.microsoft.com/office/drawing/2014/main" id="{07AF5D70-7B78-1A91-239B-56EDFD4829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8" y="0"/>
            <a:ext cx="6858000" cy="6858000"/>
          </a:xfrm>
          <a:prstGeom prst="rect">
            <a:avLst/>
          </a:prstGeom>
        </p:spPr>
      </p:pic>
      <p:pic>
        <p:nvPicPr>
          <p:cNvPr id="8" name="Bezel" descr="A black rectangular cell phone&#10;&#10;Description automatically generated">
            <a:extLst>
              <a:ext uri="{FF2B5EF4-FFF2-40B4-BE49-F238E27FC236}">
                <a16:creationId xmlns:a16="http://schemas.microsoft.com/office/drawing/2014/main" id="{6C67BD17-BC19-0E24-EB0D-C4C3C7B0EEF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6999" y="0"/>
            <a:ext cx="6858000" cy="6858000"/>
          </a:xfrm>
          <a:prstGeom prst="rect">
            <a:avLst/>
          </a:prstGeom>
        </p:spPr>
      </p:pic>
      <p:sp>
        <p:nvSpPr>
          <p:cNvPr id="5" name="Delete Animation Hitbox">
            <a:extLst>
              <a:ext uri="{FF2B5EF4-FFF2-40B4-BE49-F238E27FC236}">
                <a16:creationId xmlns:a16="http://schemas.microsoft.com/office/drawing/2014/main" id="{41724689-CF92-2B2F-38B0-EDD7CA8506F4}"/>
              </a:ext>
            </a:extLst>
          </p:cNvPr>
          <p:cNvSpPr/>
          <p:nvPr/>
        </p:nvSpPr>
        <p:spPr>
          <a:xfrm>
            <a:off x="5830957" y="3650978"/>
            <a:ext cx="455290" cy="2581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Delete Button">
            <a:extLst>
              <a:ext uri="{FF2B5EF4-FFF2-40B4-BE49-F238E27FC236}">
                <a16:creationId xmlns:a16="http://schemas.microsoft.com/office/drawing/2014/main" id="{A911CBE9-10EB-C4E2-72B8-7A5DDC3B25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2" y="0"/>
            <a:ext cx="6858000" cy="6858000"/>
          </a:xfrm>
          <a:prstGeom prst="rect">
            <a:avLst/>
          </a:prstGeom>
        </p:spPr>
      </p:pic>
      <p:pic>
        <p:nvPicPr>
          <p:cNvPr id="15" name="Dim Background">
            <a:extLst>
              <a:ext uri="{FF2B5EF4-FFF2-40B4-BE49-F238E27FC236}">
                <a16:creationId xmlns:a16="http://schemas.microsoft.com/office/drawing/2014/main" id="{44FBE88A-67B2-DDE5-7B41-9E488C076DE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pic>
        <p:nvPicPr>
          <p:cNvPr id="18" name="Confirm Reference Delete">
            <a:extLst>
              <a:ext uri="{FF2B5EF4-FFF2-40B4-BE49-F238E27FC236}">
                <a16:creationId xmlns:a16="http://schemas.microsoft.com/office/drawing/2014/main" id="{3E2B667A-8C07-70C2-230C-9C657B8804D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666990" y="0"/>
            <a:ext cx="6858000" cy="6858000"/>
          </a:xfrm>
          <a:prstGeom prst="rect">
            <a:avLst/>
          </a:prstGeom>
        </p:spPr>
      </p:pic>
      <p:sp>
        <p:nvSpPr>
          <p:cNvPr id="20" name="Cancel Button Hitbox">
            <a:hlinkClick r:id="rId13" action="ppaction://hlinksldjump"/>
            <a:extLst>
              <a:ext uri="{FF2B5EF4-FFF2-40B4-BE49-F238E27FC236}">
                <a16:creationId xmlns:a16="http://schemas.microsoft.com/office/drawing/2014/main" id="{BBCF920D-8094-7DE7-093D-25650D683E18}"/>
              </a:ext>
            </a:extLst>
          </p:cNvPr>
          <p:cNvSpPr/>
          <p:nvPr/>
        </p:nvSpPr>
        <p:spPr>
          <a:xfrm>
            <a:off x="6263235" y="3565599"/>
            <a:ext cx="561635" cy="2377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Delete Button Hitbox">
            <a:hlinkClick r:id="rId14" action="ppaction://hlinksldjump"/>
            <a:extLst>
              <a:ext uri="{FF2B5EF4-FFF2-40B4-BE49-F238E27FC236}">
                <a16:creationId xmlns:a16="http://schemas.microsoft.com/office/drawing/2014/main" id="{4D831E22-B34A-3F17-DF63-0CB1259461D5}"/>
              </a:ext>
            </a:extLst>
          </p:cNvPr>
          <p:cNvSpPr/>
          <p:nvPr/>
        </p:nvSpPr>
        <p:spPr>
          <a:xfrm>
            <a:off x="5393635" y="3571461"/>
            <a:ext cx="543339" cy="23853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19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</p:cBhvr>
                                      <p:by x="102000" y="102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0" presetClass="exit" presetSubtype="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51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 0 C -0.00312 0.07477 -0.00247 0.07014 -0.00247 0.11019 C -0.00221 0.14352 0.00443 0.17106 0.00781 0.21111 C 0.01602 0.24537 0.01862 0.25787 0.02917 0.27685 C 0.04701 0.30556 0.05143 0.30394 0.06758 0.32199 " pathEditMode="relative" rAng="0" ptsTypes="AAAAA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42" y="16088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9" presetClass="emph" presetSubtype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20" grpId="0" animBg="1"/>
      <p:bldP spid="2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87832C-E86C-73DC-2BC1-20DD5CC8A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Bibliography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4B0A2-EB8E-4F85-128D-B8D1C8600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[1] Cited. [Software], Spade Apps, 2014.</a:t>
            </a:r>
          </a:p>
          <a:p>
            <a:r>
              <a:rPr lang="en-US" sz="2400"/>
              <a:t>[2] Reminders. [Software], Apple, 2023.</a:t>
            </a:r>
          </a:p>
          <a:p>
            <a:r>
              <a:rPr lang="en-US" sz="2400"/>
              <a:t>[3] Clock. [Software], </a:t>
            </a:r>
            <a:r>
              <a:rPr lang="en-US" sz="2400">
                <a:ea typeface="+mn-lt"/>
                <a:cs typeface="+mn-lt"/>
              </a:rPr>
              <a:t>Google Commerce Ltd, 2023.</a:t>
            </a:r>
          </a:p>
          <a:p>
            <a:r>
              <a:rPr lang="en-US" sz="2400"/>
              <a:t>[4] Cite It Now. [Software], Jacob Snell, 2020.</a:t>
            </a:r>
          </a:p>
        </p:txBody>
      </p:sp>
      <p:sp>
        <p:nvSpPr>
          <p:cNvPr id="4" name="Rectangle: Rounded Corners 3">
            <a:hlinkClick r:id="rId2" action="ppaction://hlinksldjump"/>
            <a:extLst>
              <a:ext uri="{FF2B5EF4-FFF2-40B4-BE49-F238E27FC236}">
                <a16:creationId xmlns:a16="http://schemas.microsoft.com/office/drawing/2014/main" id="{68068057-A745-EA62-936E-AE5A1C89EDA1}"/>
              </a:ext>
            </a:extLst>
          </p:cNvPr>
          <p:cNvSpPr/>
          <p:nvPr/>
        </p:nvSpPr>
        <p:spPr>
          <a:xfrm>
            <a:off x="10356574" y="6281530"/>
            <a:ext cx="1709530" cy="351183"/>
          </a:xfrm>
          <a:prstGeom prst="roundRect">
            <a:avLst/>
          </a:prstGeom>
          <a:solidFill>
            <a:schemeClr val="bg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Digital Prototype</a:t>
            </a:r>
          </a:p>
        </p:txBody>
      </p:sp>
    </p:spTree>
    <p:extLst>
      <p:ext uri="{BB962C8B-B14F-4D97-AF65-F5344CB8AC3E}">
        <p14:creationId xmlns:p14="http://schemas.microsoft.com/office/powerpoint/2010/main" val="18410602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4" ma:contentTypeDescription="Create a new document." ma:contentTypeScope="" ma:versionID="e31d8a1a983ede2326102e5fd97ea639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ebf8ebef401a06ba2828cd8dcf733a7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B7D0B779-ADC5-45AD-9AEC-85D4F4960FB0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E2A3258-F81D-46EE-9736-E067485219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9D5F4-13D4-43BA-90AD-B982845A4BF8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purl.org/dc/terms/"/>
    <ds:schemaRef ds:uri="7b23fa32-4003-4364-bee1-595462966394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54e4810-f1f5-4bce-aa8e-e4722dc561b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505</Words>
  <Application>Microsoft Office PowerPoint</Application>
  <PresentationFormat>Widescreen</PresentationFormat>
  <Paragraphs>95</Paragraphs>
  <Slides>27</Slides>
  <Notes>25</Notes>
  <HiddenSlides>13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User Experience Design (M6X01111) </vt:lpstr>
      <vt:lpstr>Introduction</vt:lpstr>
      <vt:lpstr>Idea generation</vt:lpstr>
      <vt:lpstr>Research</vt:lpstr>
      <vt:lpstr>PowerPoint Presentation</vt:lpstr>
      <vt:lpstr>Early Prototypes</vt:lpstr>
      <vt:lpstr>Early Prototypes</vt:lpstr>
      <vt:lpstr>Development</vt:lpstr>
      <vt:lpstr>Final Paper Prototype</vt:lpstr>
      <vt:lpstr>Digital Development</vt:lpstr>
      <vt:lpstr>Digital Development</vt:lpstr>
      <vt:lpstr>Final Digital Prototype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Thomas Nurse (2004043)</dc:creator>
  <cp:lastModifiedBy>Thomas Nurse (2004043)</cp:lastModifiedBy>
  <cp:revision>96</cp:revision>
  <dcterms:created xsi:type="dcterms:W3CDTF">2023-12-13T11:21:10Z</dcterms:created>
  <dcterms:modified xsi:type="dcterms:W3CDTF">2024-01-12T11:40:53Z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