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handoutMasterIdLst>
    <p:handoutMasterId r:id="rId17"/>
  </p:handoutMasterIdLst>
  <p:sldIdLst>
    <p:sldId id="256" r:id="rId5"/>
    <p:sldId id="269" r:id="rId6"/>
    <p:sldId id="260" r:id="rId7"/>
    <p:sldId id="268" r:id="rId8"/>
    <p:sldId id="267" r:id="rId9"/>
    <p:sldId id="270" r:id="rId10"/>
    <p:sldId id="271" r:id="rId11"/>
    <p:sldId id="272" r:id="rId12"/>
    <p:sldId id="273" r:id="rId13"/>
    <p:sldId id="274"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7B0745-522A-49D8-B0ED-AF1AA53F1D4F}" v="38" dt="2021-10-20T13:16:07.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81" d="100"/>
          <a:sy n="81" d="100"/>
        </p:scale>
        <p:origin x="754" y="62"/>
      </p:cViewPr>
      <p:guideLst>
        <p:guide orient="horz" pos="2160"/>
        <p:guide pos="3840"/>
      </p:guideLst>
    </p:cSldViewPr>
  </p:slideViewPr>
  <p:notesTextViewPr>
    <p:cViewPr>
      <p:scale>
        <a:sx n="1" d="1"/>
        <a:sy n="1" d="1"/>
      </p:scale>
      <p:origin x="0" y="0"/>
    </p:cViewPr>
  </p:notesTextViewPr>
  <p:notesViewPr>
    <p:cSldViewPr snapToGrid="0">
      <p:cViewPr varScale="1">
        <p:scale>
          <a:sx n="68" d="100"/>
          <a:sy n="68" d="100"/>
        </p:scale>
        <p:origin x="3288" y="32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onna Gayle" userId="a65c4c9edce00120" providerId="LiveId" clId="{847B0745-522A-49D8-B0ED-AF1AA53F1D4F}"/>
    <pc:docChg chg="undo custSel addSld delSld modSld modMainMaster">
      <pc:chgData name="Patronna Gayle" userId="a65c4c9edce00120" providerId="LiveId" clId="{847B0745-522A-49D8-B0ED-AF1AA53F1D4F}" dt="2021-10-20T13:16:07.855" v="3277"/>
      <pc:docMkLst>
        <pc:docMk/>
      </pc:docMkLst>
      <pc:sldChg chg="modSp mod modTransition">
        <pc:chgData name="Patronna Gayle" userId="a65c4c9edce00120" providerId="LiveId" clId="{847B0745-522A-49D8-B0ED-AF1AA53F1D4F}" dt="2021-10-19T15:57:53.072" v="3231"/>
        <pc:sldMkLst>
          <pc:docMk/>
          <pc:sldMk cId="193000927" sldId="256"/>
        </pc:sldMkLst>
        <pc:spChg chg="mod">
          <ac:chgData name="Patronna Gayle" userId="a65c4c9edce00120" providerId="LiveId" clId="{847B0745-522A-49D8-B0ED-AF1AA53F1D4F}" dt="2021-10-18T23:54:44.471" v="3214" actId="2711"/>
          <ac:spMkLst>
            <pc:docMk/>
            <pc:sldMk cId="193000927" sldId="256"/>
            <ac:spMk id="3" creationId="{B4CA222A-88BC-48F4-9AE8-2115B7D1E6DC}"/>
          </ac:spMkLst>
        </pc:spChg>
      </pc:sldChg>
      <pc:sldChg chg="modTransition modNotesTx">
        <pc:chgData name="Patronna Gayle" userId="a65c4c9edce00120" providerId="LiveId" clId="{847B0745-522A-49D8-B0ED-AF1AA53F1D4F}" dt="2021-10-20T10:45:23.388" v="3267" actId="20577"/>
        <pc:sldMkLst>
          <pc:docMk/>
          <pc:sldMk cId="70285356" sldId="260"/>
        </pc:sldMkLst>
      </pc:sldChg>
      <pc:sldChg chg="modTransition">
        <pc:chgData name="Patronna Gayle" userId="a65c4c9edce00120" providerId="LiveId" clId="{847B0745-522A-49D8-B0ED-AF1AA53F1D4F}" dt="2021-10-19T15:57:53.072" v="3231"/>
        <pc:sldMkLst>
          <pc:docMk/>
          <pc:sldMk cId="510767980" sldId="267"/>
        </pc:sldMkLst>
      </pc:sldChg>
      <pc:sldChg chg="modTransition">
        <pc:chgData name="Patronna Gayle" userId="a65c4c9edce00120" providerId="LiveId" clId="{847B0745-522A-49D8-B0ED-AF1AA53F1D4F}" dt="2021-10-19T15:57:53.072" v="3231"/>
        <pc:sldMkLst>
          <pc:docMk/>
          <pc:sldMk cId="555089011" sldId="268"/>
        </pc:sldMkLst>
      </pc:sldChg>
      <pc:sldChg chg="modTransition">
        <pc:chgData name="Patronna Gayle" userId="a65c4c9edce00120" providerId="LiveId" clId="{847B0745-522A-49D8-B0ED-AF1AA53F1D4F}" dt="2021-10-19T15:57:53.072" v="3231"/>
        <pc:sldMkLst>
          <pc:docMk/>
          <pc:sldMk cId="2333881612" sldId="269"/>
        </pc:sldMkLst>
      </pc:sldChg>
      <pc:sldChg chg="addSp delSp modSp new mod modTransition modClrScheme chgLayout modNotesTx">
        <pc:chgData name="Patronna Gayle" userId="a65c4c9edce00120" providerId="LiveId" clId="{847B0745-522A-49D8-B0ED-AF1AA53F1D4F}" dt="2021-10-19T15:57:53.072" v="3231"/>
        <pc:sldMkLst>
          <pc:docMk/>
          <pc:sldMk cId="2289245977" sldId="270"/>
        </pc:sldMkLst>
        <pc:spChg chg="mod">
          <ac:chgData name="Patronna Gayle" userId="a65c4c9edce00120" providerId="LiveId" clId="{847B0745-522A-49D8-B0ED-AF1AA53F1D4F}" dt="2021-10-18T21:07:33.897" v="17" actId="26606"/>
          <ac:spMkLst>
            <pc:docMk/>
            <pc:sldMk cId="2289245977" sldId="270"/>
            <ac:spMk id="2" creationId="{17A04484-4B01-4252-859F-FFA361F28037}"/>
          </ac:spMkLst>
        </pc:spChg>
        <pc:spChg chg="del">
          <ac:chgData name="Patronna Gayle" userId="a65c4c9edce00120" providerId="LiveId" clId="{847B0745-522A-49D8-B0ED-AF1AA53F1D4F}" dt="2021-10-18T21:07:16.010" v="14" actId="931"/>
          <ac:spMkLst>
            <pc:docMk/>
            <pc:sldMk cId="2289245977" sldId="270"/>
            <ac:spMk id="3" creationId="{1D36193F-AF94-49EE-8D76-2784C89ABABE}"/>
          </ac:spMkLst>
        </pc:spChg>
        <pc:spChg chg="add del mod">
          <ac:chgData name="Patronna Gayle" userId="a65c4c9edce00120" providerId="LiveId" clId="{847B0745-522A-49D8-B0ED-AF1AA53F1D4F}" dt="2021-10-18T21:08:05.506" v="22" actId="14100"/>
          <ac:spMkLst>
            <pc:docMk/>
            <pc:sldMk cId="2289245977" sldId="270"/>
            <ac:spMk id="6" creationId="{F4493325-5E10-4C63-9DDC-1E32F7BC9E01}"/>
          </ac:spMkLst>
        </pc:spChg>
        <pc:spChg chg="add del mod">
          <ac:chgData name="Patronna Gayle" userId="a65c4c9edce00120" providerId="LiveId" clId="{847B0745-522A-49D8-B0ED-AF1AA53F1D4F}" dt="2021-10-18T21:07:46.226" v="19" actId="21"/>
          <ac:spMkLst>
            <pc:docMk/>
            <pc:sldMk cId="2289245977" sldId="270"/>
            <ac:spMk id="8" creationId="{D8FCDA14-CD27-4A4D-BE3B-98D38E9E6B8A}"/>
          </ac:spMkLst>
        </pc:spChg>
        <pc:spChg chg="add mod">
          <ac:chgData name="Patronna Gayle" userId="a65c4c9edce00120" providerId="LiveId" clId="{847B0745-522A-49D8-B0ED-AF1AA53F1D4F}" dt="2021-10-18T21:09:44.098" v="106" actId="20577"/>
          <ac:spMkLst>
            <pc:docMk/>
            <pc:sldMk cId="2289245977" sldId="270"/>
            <ac:spMk id="11" creationId="{E31635EE-DC5F-41AA-B331-01786848D4EA}"/>
          </ac:spMkLst>
        </pc:spChg>
        <pc:picChg chg="add del mod">
          <ac:chgData name="Patronna Gayle" userId="a65c4c9edce00120" providerId="LiveId" clId="{847B0745-522A-49D8-B0ED-AF1AA53F1D4F}" dt="2021-10-18T21:08:05.506" v="22" actId="14100"/>
          <ac:picMkLst>
            <pc:docMk/>
            <pc:sldMk cId="2289245977" sldId="270"/>
            <ac:picMk id="5" creationId="{BF99BD4A-8AC7-4B9B-96C5-A1C9F313BB4D}"/>
          </ac:picMkLst>
        </pc:picChg>
      </pc:sldChg>
      <pc:sldChg chg="addSp delSp modSp new mod modTransition modClrScheme chgLayout">
        <pc:chgData name="Patronna Gayle" userId="a65c4c9edce00120" providerId="LiveId" clId="{847B0745-522A-49D8-B0ED-AF1AA53F1D4F}" dt="2021-10-20T13:09:50.477" v="3276" actId="20577"/>
        <pc:sldMkLst>
          <pc:docMk/>
          <pc:sldMk cId="1917409991" sldId="271"/>
        </pc:sldMkLst>
        <pc:spChg chg="add mod">
          <ac:chgData name="Patronna Gayle" userId="a65c4c9edce00120" providerId="LiveId" clId="{847B0745-522A-49D8-B0ED-AF1AA53F1D4F}" dt="2021-10-18T21:33:06.396" v="658" actId="20577"/>
          <ac:spMkLst>
            <pc:docMk/>
            <pc:sldMk cId="1917409991" sldId="271"/>
            <ac:spMk id="2" creationId="{F129715F-8B2D-4AE4-89D7-6FC03BACA928}"/>
          </ac:spMkLst>
        </pc:spChg>
        <pc:spChg chg="add mod">
          <ac:chgData name="Patronna Gayle" userId="a65c4c9edce00120" providerId="LiveId" clId="{847B0745-522A-49D8-B0ED-AF1AA53F1D4F}" dt="2021-10-18T21:33:43.874" v="682" actId="20577"/>
          <ac:spMkLst>
            <pc:docMk/>
            <pc:sldMk cId="1917409991" sldId="271"/>
            <ac:spMk id="3" creationId="{D470960C-0184-4408-A818-2228C2EC5F0C}"/>
          </ac:spMkLst>
        </pc:spChg>
        <pc:spChg chg="add mod">
          <ac:chgData name="Patronna Gayle" userId="a65c4c9edce00120" providerId="LiveId" clId="{847B0745-522A-49D8-B0ED-AF1AA53F1D4F}" dt="2021-10-18T21:34:23.219" v="720" actId="20577"/>
          <ac:spMkLst>
            <pc:docMk/>
            <pc:sldMk cId="1917409991" sldId="271"/>
            <ac:spMk id="4" creationId="{EE2EEFA5-0329-4C97-9CFE-FBA3825632DD}"/>
          </ac:spMkLst>
        </pc:spChg>
        <pc:spChg chg="add del mod">
          <ac:chgData name="Patronna Gayle" userId="a65c4c9edce00120" providerId="LiveId" clId="{847B0745-522A-49D8-B0ED-AF1AA53F1D4F}" dt="2021-10-18T21:34:38.902" v="722" actId="21"/>
          <ac:spMkLst>
            <pc:docMk/>
            <pc:sldMk cId="1917409991" sldId="271"/>
            <ac:spMk id="5" creationId="{FD365A8B-1C08-47C2-8156-7EF670705D19}"/>
          </ac:spMkLst>
        </pc:spChg>
        <pc:spChg chg="add mod">
          <ac:chgData name="Patronna Gayle" userId="a65c4c9edce00120" providerId="LiveId" clId="{847B0745-522A-49D8-B0ED-AF1AA53F1D4F}" dt="2021-10-18T21:35:05.575" v="737" actId="20577"/>
          <ac:spMkLst>
            <pc:docMk/>
            <pc:sldMk cId="1917409991" sldId="271"/>
            <ac:spMk id="6" creationId="{E8071129-9164-4C8F-910E-DC05CDB9DB80}"/>
          </ac:spMkLst>
        </pc:spChg>
        <pc:spChg chg="add mod">
          <ac:chgData name="Patronna Gayle" userId="a65c4c9edce00120" providerId="LiveId" clId="{847B0745-522A-49D8-B0ED-AF1AA53F1D4F}" dt="2021-10-18T21:35:22.745" v="746" actId="20577"/>
          <ac:spMkLst>
            <pc:docMk/>
            <pc:sldMk cId="1917409991" sldId="271"/>
            <ac:spMk id="7" creationId="{EAEAF099-D1D4-41DD-BD5C-B82C13337F47}"/>
          </ac:spMkLst>
        </pc:spChg>
        <pc:spChg chg="add del mod">
          <ac:chgData name="Patronna Gayle" userId="a65c4c9edce00120" providerId="LiveId" clId="{847B0745-522A-49D8-B0ED-AF1AA53F1D4F}" dt="2021-10-18T21:26:50.838" v="477" actId="21"/>
          <ac:spMkLst>
            <pc:docMk/>
            <pc:sldMk cId="1917409991" sldId="271"/>
            <ac:spMk id="71" creationId="{4AECB91E-7766-4FCC-8BCF-040029CD2C27}"/>
          </ac:spMkLst>
        </pc:spChg>
        <pc:spChg chg="add mod">
          <ac:chgData name="Patronna Gayle" userId="a65c4c9edce00120" providerId="LiveId" clId="{847B0745-522A-49D8-B0ED-AF1AA53F1D4F}" dt="2021-10-20T13:09:50.477" v="3276" actId="20577"/>
          <ac:spMkLst>
            <pc:docMk/>
            <pc:sldMk cId="1917409991" sldId="271"/>
            <ac:spMk id="73" creationId="{37A4E04C-6A2A-4DEA-83E0-3A6580AFA0E9}"/>
          </ac:spMkLst>
        </pc:spChg>
        <pc:picChg chg="add mod">
          <ac:chgData name="Patronna Gayle" userId="a65c4c9edce00120" providerId="LiveId" clId="{847B0745-522A-49D8-B0ED-AF1AA53F1D4F}" dt="2021-10-18T21:26:38.353" v="476" actId="14100"/>
          <ac:picMkLst>
            <pc:docMk/>
            <pc:sldMk cId="1917409991" sldId="271"/>
            <ac:picMk id="2050" creationId="{27769C29-B037-41F5-B793-FF0AB46B85F4}"/>
          </ac:picMkLst>
        </pc:picChg>
      </pc:sldChg>
      <pc:sldChg chg="addSp delSp modSp new mod modTransition">
        <pc:chgData name="Patronna Gayle" userId="a65c4c9edce00120" providerId="LiveId" clId="{847B0745-522A-49D8-B0ED-AF1AA53F1D4F}" dt="2021-10-20T13:16:07.855" v="3277"/>
        <pc:sldMkLst>
          <pc:docMk/>
          <pc:sldMk cId="2426094364" sldId="272"/>
        </pc:sldMkLst>
        <pc:spChg chg="add mod">
          <ac:chgData name="Patronna Gayle" userId="a65c4c9edce00120" providerId="LiveId" clId="{847B0745-522A-49D8-B0ED-AF1AA53F1D4F}" dt="2021-10-18T22:08:11.821" v="786" actId="1076"/>
          <ac:spMkLst>
            <pc:docMk/>
            <pc:sldMk cId="2426094364" sldId="272"/>
            <ac:spMk id="2" creationId="{E99E5C06-32C6-4538-9633-73D4B1F777E8}"/>
          </ac:spMkLst>
        </pc:spChg>
        <pc:spChg chg="add mod">
          <ac:chgData name="Patronna Gayle" userId="a65c4c9edce00120" providerId="LiveId" clId="{847B0745-522A-49D8-B0ED-AF1AA53F1D4F}" dt="2021-10-18T22:54:44.708" v="1246" actId="20577"/>
          <ac:spMkLst>
            <pc:docMk/>
            <pc:sldMk cId="2426094364" sldId="272"/>
            <ac:spMk id="3" creationId="{104E9291-EFE9-42A0-9D80-0CCDAF0D57DD}"/>
          </ac:spMkLst>
        </pc:spChg>
        <pc:spChg chg="add mod">
          <ac:chgData name="Patronna Gayle" userId="a65c4c9edce00120" providerId="LiveId" clId="{847B0745-522A-49D8-B0ED-AF1AA53F1D4F}" dt="2021-10-18T22:34:38.219" v="1234" actId="1076"/>
          <ac:spMkLst>
            <pc:docMk/>
            <pc:sldMk cId="2426094364" sldId="272"/>
            <ac:spMk id="4" creationId="{B418E1CC-304A-4820-B4F4-9EBA9F013DB4}"/>
          </ac:spMkLst>
        </pc:spChg>
        <pc:spChg chg="add del mod">
          <ac:chgData name="Patronna Gayle" userId="a65c4c9edce00120" providerId="LiveId" clId="{847B0745-522A-49D8-B0ED-AF1AA53F1D4F}" dt="2021-10-18T22:16:27.221" v="951" actId="767"/>
          <ac:spMkLst>
            <pc:docMk/>
            <pc:sldMk cId="2426094364" sldId="272"/>
            <ac:spMk id="5" creationId="{06AB101A-A82E-4023-904F-E36284BB9249}"/>
          </ac:spMkLst>
        </pc:spChg>
        <pc:spChg chg="add del mod">
          <ac:chgData name="Patronna Gayle" userId="a65c4c9edce00120" providerId="LiveId" clId="{847B0745-522A-49D8-B0ED-AF1AA53F1D4F}" dt="2021-10-18T22:16:33.208" v="953" actId="767"/>
          <ac:spMkLst>
            <pc:docMk/>
            <pc:sldMk cId="2426094364" sldId="272"/>
            <ac:spMk id="6" creationId="{C9E212DB-C068-41AE-BDB0-44D2C082C6EF}"/>
          </ac:spMkLst>
        </pc:spChg>
        <pc:spChg chg="add mod">
          <ac:chgData name="Patronna Gayle" userId="a65c4c9edce00120" providerId="LiveId" clId="{847B0745-522A-49D8-B0ED-AF1AA53F1D4F}" dt="2021-10-18T22:37:20.394" v="1244" actId="313"/>
          <ac:spMkLst>
            <pc:docMk/>
            <pc:sldMk cId="2426094364" sldId="272"/>
            <ac:spMk id="7" creationId="{E8F9123D-157A-4DA8-99B5-B939CC6CA706}"/>
          </ac:spMkLst>
        </pc:spChg>
        <pc:spChg chg="add mod">
          <ac:chgData name="Patronna Gayle" userId="a65c4c9edce00120" providerId="LiveId" clId="{847B0745-522A-49D8-B0ED-AF1AA53F1D4F}" dt="2021-10-18T22:37:03.496" v="1243" actId="1076"/>
          <ac:spMkLst>
            <pc:docMk/>
            <pc:sldMk cId="2426094364" sldId="272"/>
            <ac:spMk id="8" creationId="{AE05251A-42D8-4DB3-B6EB-4836D8191277}"/>
          </ac:spMkLst>
        </pc:spChg>
        <pc:spChg chg="add mod">
          <ac:chgData name="Patronna Gayle" userId="a65c4c9edce00120" providerId="LiveId" clId="{847B0745-522A-49D8-B0ED-AF1AA53F1D4F}" dt="2021-10-18T22:36:51.142" v="1241" actId="1076"/>
          <ac:spMkLst>
            <pc:docMk/>
            <pc:sldMk cId="2426094364" sldId="272"/>
            <ac:spMk id="9" creationId="{A08E36FC-6141-4076-94FD-42F1FA33BFCC}"/>
          </ac:spMkLst>
        </pc:spChg>
      </pc:sldChg>
      <pc:sldChg chg="addSp delSp modSp new mod modTransition modClrScheme chgLayout">
        <pc:chgData name="Patronna Gayle" userId="a65c4c9edce00120" providerId="LiveId" clId="{847B0745-522A-49D8-B0ED-AF1AA53F1D4F}" dt="2021-10-19T15:57:53.072" v="3231"/>
        <pc:sldMkLst>
          <pc:docMk/>
          <pc:sldMk cId="2846960565" sldId="273"/>
        </pc:sldMkLst>
        <pc:spChg chg="add del mod">
          <ac:chgData name="Patronna Gayle" userId="a65c4c9edce00120" providerId="LiveId" clId="{847B0745-522A-49D8-B0ED-AF1AA53F1D4F}" dt="2021-10-18T22:55:29.063" v="1249" actId="767"/>
          <ac:spMkLst>
            <pc:docMk/>
            <pc:sldMk cId="2846960565" sldId="273"/>
            <ac:spMk id="2" creationId="{D8F18F65-21D4-4277-A456-FB9EAAC7FDEF}"/>
          </ac:spMkLst>
        </pc:spChg>
        <pc:spChg chg="add mod">
          <ac:chgData name="Patronna Gayle" userId="a65c4c9edce00120" providerId="LiveId" clId="{847B0745-522A-49D8-B0ED-AF1AA53F1D4F}" dt="2021-10-18T22:55:48.627" v="1250" actId="700"/>
          <ac:spMkLst>
            <pc:docMk/>
            <pc:sldMk cId="2846960565" sldId="273"/>
            <ac:spMk id="3" creationId="{8AC175C8-180A-49FE-A396-B586342DA3A6}"/>
          </ac:spMkLst>
        </pc:spChg>
        <pc:spChg chg="add mod">
          <ac:chgData name="Patronna Gayle" userId="a65c4c9edce00120" providerId="LiveId" clId="{847B0745-522A-49D8-B0ED-AF1AA53F1D4F}" dt="2021-10-18T22:56:31.409" v="1256" actId="20577"/>
          <ac:spMkLst>
            <pc:docMk/>
            <pc:sldMk cId="2846960565" sldId="273"/>
            <ac:spMk id="4" creationId="{CABFD1A7-5F18-4D56-BCCC-58682F803169}"/>
          </ac:spMkLst>
        </pc:spChg>
        <pc:spChg chg="add mod">
          <ac:chgData name="Patronna Gayle" userId="a65c4c9edce00120" providerId="LiveId" clId="{847B0745-522A-49D8-B0ED-AF1AA53F1D4F}" dt="2021-10-18T22:58:35.519" v="1328" actId="14100"/>
          <ac:spMkLst>
            <pc:docMk/>
            <pc:sldMk cId="2846960565" sldId="273"/>
            <ac:spMk id="5" creationId="{BC39807D-F545-4253-9F3D-B77145B278F4}"/>
          </ac:spMkLst>
        </pc:spChg>
        <pc:spChg chg="add mod">
          <ac:chgData name="Patronna Gayle" userId="a65c4c9edce00120" providerId="LiveId" clId="{847B0745-522A-49D8-B0ED-AF1AA53F1D4F}" dt="2021-10-18T23:04:36.618" v="1497" actId="5793"/>
          <ac:spMkLst>
            <pc:docMk/>
            <pc:sldMk cId="2846960565" sldId="273"/>
            <ac:spMk id="6" creationId="{EC505442-2DAB-430D-98EE-1D143F754ACC}"/>
          </ac:spMkLst>
        </pc:spChg>
        <pc:spChg chg="add del mod">
          <ac:chgData name="Patronna Gayle" userId="a65c4c9edce00120" providerId="LiveId" clId="{847B0745-522A-49D8-B0ED-AF1AA53F1D4F}" dt="2021-10-18T23:03:30.996" v="1484" actId="21"/>
          <ac:spMkLst>
            <pc:docMk/>
            <pc:sldMk cId="2846960565" sldId="273"/>
            <ac:spMk id="7" creationId="{92C9E67D-21DE-412E-ABA1-F4AA8124873A}"/>
          </ac:spMkLst>
        </pc:spChg>
        <pc:spChg chg="add del mod">
          <ac:chgData name="Patronna Gayle" userId="a65c4c9edce00120" providerId="LiveId" clId="{847B0745-522A-49D8-B0ED-AF1AA53F1D4F}" dt="2021-10-18T23:03:50.419" v="1486" actId="21"/>
          <ac:spMkLst>
            <pc:docMk/>
            <pc:sldMk cId="2846960565" sldId="273"/>
            <ac:spMk id="8" creationId="{7F0C9AB6-1230-43A1-935E-6F1E9F56396E}"/>
          </ac:spMkLst>
        </pc:spChg>
        <pc:spChg chg="add del mod">
          <ac:chgData name="Patronna Gayle" userId="a65c4c9edce00120" providerId="LiveId" clId="{847B0745-522A-49D8-B0ED-AF1AA53F1D4F}" dt="2021-10-18T23:04:16.514" v="1487" actId="21"/>
          <ac:spMkLst>
            <pc:docMk/>
            <pc:sldMk cId="2846960565" sldId="273"/>
            <ac:spMk id="9" creationId="{D1580B8E-A9FC-43B8-BAF9-A35E28483F8B}"/>
          </ac:spMkLst>
        </pc:spChg>
        <pc:spChg chg="add del mod">
          <ac:chgData name="Patronna Gayle" userId="a65c4c9edce00120" providerId="LiveId" clId="{847B0745-522A-49D8-B0ED-AF1AA53F1D4F}" dt="2021-10-18T23:03:43.509" v="1485" actId="21"/>
          <ac:spMkLst>
            <pc:docMk/>
            <pc:sldMk cId="2846960565" sldId="273"/>
            <ac:spMk id="11" creationId="{A0F4B480-29E5-4776-A1FA-8C8CC123955E}"/>
          </ac:spMkLst>
        </pc:spChg>
        <pc:graphicFrameChg chg="add mod modGraphic">
          <ac:chgData name="Patronna Gayle" userId="a65c4c9edce00120" providerId="LiveId" clId="{847B0745-522A-49D8-B0ED-AF1AA53F1D4F}" dt="2021-10-18T23:18:47.137" v="1884" actId="20577"/>
          <ac:graphicFrameMkLst>
            <pc:docMk/>
            <pc:sldMk cId="2846960565" sldId="273"/>
            <ac:graphicFrameMk id="12" creationId="{F9D0E483-159D-4E1D-B0D7-FD02F9C1389F}"/>
          </ac:graphicFrameMkLst>
        </pc:graphicFrameChg>
      </pc:sldChg>
      <pc:sldChg chg="new del">
        <pc:chgData name="Patronna Gayle" userId="a65c4c9edce00120" providerId="LiveId" clId="{847B0745-522A-49D8-B0ED-AF1AA53F1D4F}" dt="2021-10-18T23:25:02.149" v="1890" actId="2696"/>
        <pc:sldMkLst>
          <pc:docMk/>
          <pc:sldMk cId="3093338573" sldId="274"/>
        </pc:sldMkLst>
      </pc:sldChg>
      <pc:sldChg chg="addSp modSp new mod modTransition">
        <pc:chgData name="Patronna Gayle" userId="a65c4c9edce00120" providerId="LiveId" clId="{847B0745-522A-49D8-B0ED-AF1AA53F1D4F}" dt="2021-10-19T15:57:53.072" v="3231"/>
        <pc:sldMkLst>
          <pc:docMk/>
          <pc:sldMk cId="4016294014" sldId="274"/>
        </pc:sldMkLst>
        <pc:spChg chg="add mod">
          <ac:chgData name="Patronna Gayle" userId="a65c4c9edce00120" providerId="LiveId" clId="{847B0745-522A-49D8-B0ED-AF1AA53F1D4F}" dt="2021-10-18T23:26:14.763" v="1925" actId="1076"/>
          <ac:spMkLst>
            <pc:docMk/>
            <pc:sldMk cId="4016294014" sldId="274"/>
            <ac:spMk id="2" creationId="{A346FE09-62D2-4ED1-9D56-8FDA1DF4D2F5}"/>
          </ac:spMkLst>
        </pc:spChg>
        <pc:spChg chg="add mod">
          <ac:chgData name="Patronna Gayle" userId="a65c4c9edce00120" providerId="LiveId" clId="{847B0745-522A-49D8-B0ED-AF1AA53F1D4F}" dt="2021-10-18T23:50:14.472" v="3206" actId="255"/>
          <ac:spMkLst>
            <pc:docMk/>
            <pc:sldMk cId="4016294014" sldId="274"/>
            <ac:spMk id="3" creationId="{3650936A-1787-41B8-A029-B19FD66351E0}"/>
          </ac:spMkLst>
        </pc:spChg>
        <pc:spChg chg="add mod">
          <ac:chgData name="Patronna Gayle" userId="a65c4c9edce00120" providerId="LiveId" clId="{847B0745-522A-49D8-B0ED-AF1AA53F1D4F}" dt="2021-10-18T23:50:30.772" v="3208" actId="1076"/>
          <ac:spMkLst>
            <pc:docMk/>
            <pc:sldMk cId="4016294014" sldId="274"/>
            <ac:spMk id="4" creationId="{C325D484-77BF-47D2-9E45-BF6AB412CA55}"/>
          </ac:spMkLst>
        </pc:spChg>
      </pc:sldChg>
      <pc:sldChg chg="addSp modSp new mod modTransition">
        <pc:chgData name="Patronna Gayle" userId="a65c4c9edce00120" providerId="LiveId" clId="{847B0745-522A-49D8-B0ED-AF1AA53F1D4F}" dt="2021-10-19T15:57:53.072" v="3231"/>
        <pc:sldMkLst>
          <pc:docMk/>
          <pc:sldMk cId="892158839" sldId="275"/>
        </pc:sldMkLst>
        <pc:spChg chg="add mod">
          <ac:chgData name="Patronna Gayle" userId="a65c4c9edce00120" providerId="LiveId" clId="{847B0745-522A-49D8-B0ED-AF1AA53F1D4F}" dt="2021-10-19T00:01:31.629" v="3224" actId="20577"/>
          <ac:spMkLst>
            <pc:docMk/>
            <pc:sldMk cId="892158839" sldId="275"/>
            <ac:spMk id="2" creationId="{09C7C462-CCC9-468F-9815-0C0B54F4D330}"/>
          </ac:spMkLst>
        </pc:spChg>
      </pc:sldChg>
      <pc:sldChg chg="new del">
        <pc:chgData name="Patronna Gayle" userId="a65c4c9edce00120" providerId="LiveId" clId="{847B0745-522A-49D8-B0ED-AF1AA53F1D4F}" dt="2021-10-18T23:24:57.251" v="1889" actId="2696"/>
        <pc:sldMkLst>
          <pc:docMk/>
          <pc:sldMk cId="3363857427" sldId="275"/>
        </pc:sldMkLst>
      </pc:sldChg>
      <pc:sldChg chg="new del">
        <pc:chgData name="Patronna Gayle" userId="a65c4c9edce00120" providerId="LiveId" clId="{847B0745-522A-49D8-B0ED-AF1AA53F1D4F}" dt="2021-10-20T12:58:40.827" v="3269" actId="2696"/>
        <pc:sldMkLst>
          <pc:docMk/>
          <pc:sldMk cId="532316633" sldId="276"/>
        </pc:sldMkLst>
      </pc:sldChg>
      <pc:sldChg chg="new del">
        <pc:chgData name="Patronna Gayle" userId="a65c4c9edce00120" providerId="LiveId" clId="{847B0745-522A-49D8-B0ED-AF1AA53F1D4F}" dt="2021-10-18T23:24:53.118" v="1888" actId="2696"/>
        <pc:sldMkLst>
          <pc:docMk/>
          <pc:sldMk cId="3531884982" sldId="276"/>
        </pc:sldMkLst>
      </pc:sldChg>
      <pc:sldMasterChg chg="modTransition modSldLayout">
        <pc:chgData name="Patronna Gayle" userId="a65c4c9edce00120" providerId="LiveId" clId="{847B0745-522A-49D8-B0ED-AF1AA53F1D4F}" dt="2021-10-19T15:57:53.072" v="3231"/>
        <pc:sldMasterMkLst>
          <pc:docMk/>
          <pc:sldMasterMk cId="0" sldId="2147483648"/>
        </pc:sldMasterMkLst>
        <pc:sldLayoutChg chg="modTransition">
          <pc:chgData name="Patronna Gayle" userId="a65c4c9edce00120" providerId="LiveId" clId="{847B0745-522A-49D8-B0ED-AF1AA53F1D4F}" dt="2021-10-19T15:57:53.072" v="3231"/>
          <pc:sldLayoutMkLst>
            <pc:docMk/>
            <pc:sldMasterMk cId="0" sldId="2147483648"/>
            <pc:sldLayoutMk cId="0" sldId="2147483649"/>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0"/>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1"/>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2"/>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3"/>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4"/>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5"/>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6"/>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8"/>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59"/>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1"/>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2"/>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4"/>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7"/>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8"/>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69"/>
          </pc:sldLayoutMkLst>
        </pc:sldLayoutChg>
        <pc:sldLayoutChg chg="modTransition">
          <pc:chgData name="Patronna Gayle" userId="a65c4c9edce00120" providerId="LiveId" clId="{847B0745-522A-49D8-B0ED-AF1AA53F1D4F}" dt="2021-10-19T15:57:53.072" v="3231"/>
          <pc:sldLayoutMkLst>
            <pc:docMk/>
            <pc:sldMasterMk cId="0" sldId="2147483648"/>
            <pc:sldLayoutMk cId="0" sldId="2147483670"/>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001724-5C5A-402A-B907-ECA89FAFA97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pt>
    <dgm:pt modelId="{6FA86730-1CE5-4EBE-A9BA-FC19829C945A}">
      <dgm:prSet phldrT="[Text]"/>
      <dgm:spPr/>
      <dgm:t>
        <a:bodyPr/>
        <a:lstStyle/>
        <a:p>
          <a:pPr>
            <a:lnSpc>
              <a:spcPct val="100000"/>
            </a:lnSpc>
          </a:pPr>
          <a:r>
            <a:rPr lang="en-US" dirty="0"/>
            <a:t>Piaget theory</a:t>
          </a:r>
        </a:p>
      </dgm:t>
    </dgm:pt>
    <dgm:pt modelId="{A1BB3DDB-A2CF-407F-9044-E3AC1B808421}" type="parTrans" cxnId="{ACB259CB-0782-437C-AE91-04CE095D2AE5}">
      <dgm:prSet/>
      <dgm:spPr/>
      <dgm:t>
        <a:bodyPr/>
        <a:lstStyle/>
        <a:p>
          <a:endParaRPr lang="en-US"/>
        </a:p>
      </dgm:t>
    </dgm:pt>
    <dgm:pt modelId="{F397379E-0BDA-46CE-8393-B1D10C55E1BA}" type="sibTrans" cxnId="{ACB259CB-0782-437C-AE91-04CE095D2AE5}">
      <dgm:prSet/>
      <dgm:spPr/>
      <dgm:t>
        <a:bodyPr/>
        <a:lstStyle/>
        <a:p>
          <a:endParaRPr lang="en-US"/>
        </a:p>
      </dgm:t>
    </dgm:pt>
    <dgm:pt modelId="{6ABE9384-859D-4C4C-B983-2B1E39A8B348}">
      <dgm:prSet phldrT="[Text]"/>
      <dgm:spPr/>
      <dgm:t>
        <a:bodyPr/>
        <a:lstStyle/>
        <a:p>
          <a:pPr>
            <a:lnSpc>
              <a:spcPct val="100000"/>
            </a:lnSpc>
          </a:pPr>
          <a:r>
            <a:rPr lang="en-US" dirty="0"/>
            <a:t>Freud theory</a:t>
          </a:r>
        </a:p>
      </dgm:t>
    </dgm:pt>
    <dgm:pt modelId="{4C63E530-1425-407B-8508-FAC57680DEF0}" type="parTrans" cxnId="{929B611D-ADB7-45E4-812D-4E288BD2D31C}">
      <dgm:prSet/>
      <dgm:spPr/>
      <dgm:t>
        <a:bodyPr/>
        <a:lstStyle/>
        <a:p>
          <a:endParaRPr lang="en-US"/>
        </a:p>
      </dgm:t>
    </dgm:pt>
    <dgm:pt modelId="{012549DD-A1CA-4571-A981-CFD78093EB20}" type="sibTrans" cxnId="{929B611D-ADB7-45E4-812D-4E288BD2D31C}">
      <dgm:prSet/>
      <dgm:spPr/>
      <dgm:t>
        <a:bodyPr/>
        <a:lstStyle/>
        <a:p>
          <a:endParaRPr lang="en-US"/>
        </a:p>
      </dgm:t>
    </dgm:pt>
    <dgm:pt modelId="{F7214975-5AC4-4CF8-9015-322498751A8A}">
      <dgm:prSet phldrT="[Text]"/>
      <dgm:spPr/>
      <dgm:t>
        <a:bodyPr/>
        <a:lstStyle/>
        <a:p>
          <a:pPr>
            <a:lnSpc>
              <a:spcPct val="100000"/>
            </a:lnSpc>
          </a:pPr>
          <a:r>
            <a:rPr lang="en-US" dirty="0"/>
            <a:t>Practical activity ideas</a:t>
          </a:r>
        </a:p>
      </dgm:t>
    </dgm:pt>
    <dgm:pt modelId="{51AC1870-5B81-422A-9A2E-E1F58EF50843}" type="parTrans" cxnId="{B7CE7116-0D68-4E90-AA49-C97B6B372915}">
      <dgm:prSet/>
      <dgm:spPr/>
      <dgm:t>
        <a:bodyPr/>
        <a:lstStyle/>
        <a:p>
          <a:endParaRPr lang="en-US"/>
        </a:p>
      </dgm:t>
    </dgm:pt>
    <dgm:pt modelId="{CE7BE2A3-5633-4666-BB75-6164E26282D5}" type="sibTrans" cxnId="{B7CE7116-0D68-4E90-AA49-C97B6B372915}">
      <dgm:prSet/>
      <dgm:spPr/>
      <dgm:t>
        <a:bodyPr/>
        <a:lstStyle/>
        <a:p>
          <a:endParaRPr lang="en-US"/>
        </a:p>
      </dgm:t>
    </dgm:pt>
    <dgm:pt modelId="{44164630-2F05-47D6-AD96-D9713C7C94EA}" type="pres">
      <dgm:prSet presAssocID="{53001724-5C5A-402A-B907-ECA89FAFA97F}" presName="root" presStyleCnt="0">
        <dgm:presLayoutVars>
          <dgm:dir/>
          <dgm:resizeHandles val="exact"/>
        </dgm:presLayoutVars>
      </dgm:prSet>
      <dgm:spPr/>
    </dgm:pt>
    <dgm:pt modelId="{BBB5EE06-EDF8-41BB-B38A-75BA74195339}" type="pres">
      <dgm:prSet presAssocID="{6FA86730-1CE5-4EBE-A9BA-FC19829C945A}" presName="compNode" presStyleCnt="0"/>
      <dgm:spPr/>
    </dgm:pt>
    <dgm:pt modelId="{BD3976FF-3460-411F-BC23-D0B68261F465}" type="pres">
      <dgm:prSet presAssocID="{6FA86730-1CE5-4EBE-A9BA-FC19829C945A}" presName="bgRect" presStyleLbl="bgShp" presStyleIdx="0" presStyleCnt="3"/>
      <dgm:spPr/>
    </dgm:pt>
    <dgm:pt modelId="{55596134-9829-4D70-890A-C69BBF81D77E}" type="pres">
      <dgm:prSet presAssocID="{6FA86730-1CE5-4EBE-A9BA-FC19829C945A}" presName="iconRect" presStyleLbl="node1" presStyleIdx="0" presStyleCnt="3"/>
      <dgm:spPr>
        <a:ln>
          <a:noFill/>
        </a:ln>
      </dgm:spPr>
    </dgm:pt>
    <dgm:pt modelId="{EF52B154-BE74-4151-893E-30A55BCE1232}" type="pres">
      <dgm:prSet presAssocID="{6FA86730-1CE5-4EBE-A9BA-FC19829C945A}" presName="spaceRect" presStyleCnt="0"/>
      <dgm:spPr/>
    </dgm:pt>
    <dgm:pt modelId="{317AA252-427D-40A4-8C7D-92392117FEF6}" type="pres">
      <dgm:prSet presAssocID="{6FA86730-1CE5-4EBE-A9BA-FC19829C945A}" presName="parTx" presStyleLbl="revTx" presStyleIdx="0" presStyleCnt="3">
        <dgm:presLayoutVars>
          <dgm:chMax val="0"/>
          <dgm:chPref val="0"/>
        </dgm:presLayoutVars>
      </dgm:prSet>
      <dgm:spPr/>
    </dgm:pt>
    <dgm:pt modelId="{DB828AB6-BF3C-4FBC-936A-ABF577D4A72E}" type="pres">
      <dgm:prSet presAssocID="{F397379E-0BDA-46CE-8393-B1D10C55E1BA}" presName="sibTrans" presStyleCnt="0"/>
      <dgm:spPr/>
    </dgm:pt>
    <dgm:pt modelId="{2862063A-01C9-45B8-BC29-0877E16269D6}" type="pres">
      <dgm:prSet presAssocID="{6ABE9384-859D-4C4C-B983-2B1E39A8B348}" presName="compNode" presStyleCnt="0"/>
      <dgm:spPr/>
    </dgm:pt>
    <dgm:pt modelId="{5DD1A591-E379-4123-AFEF-0E0E1C78A6C8}" type="pres">
      <dgm:prSet presAssocID="{6ABE9384-859D-4C4C-B983-2B1E39A8B348}" presName="bgRect" presStyleLbl="bgShp" presStyleIdx="1" presStyleCnt="3"/>
      <dgm:spPr/>
    </dgm:pt>
    <dgm:pt modelId="{FCE68459-8AC8-4D4B-8B2A-B85347F651AB}" type="pres">
      <dgm:prSet presAssocID="{6ABE9384-859D-4C4C-B983-2B1E39A8B348}" presName="iconRect" presStyleLbl="node1" presStyleIdx="1"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840CE1B-2464-4289-B418-12904C5D46CE}" type="pres">
      <dgm:prSet presAssocID="{6ABE9384-859D-4C4C-B983-2B1E39A8B348}" presName="spaceRect" presStyleCnt="0"/>
      <dgm:spPr/>
    </dgm:pt>
    <dgm:pt modelId="{0F75F18A-3C22-462D-9DAB-5E8D88D9A51B}" type="pres">
      <dgm:prSet presAssocID="{6ABE9384-859D-4C4C-B983-2B1E39A8B348}" presName="parTx" presStyleLbl="revTx" presStyleIdx="1" presStyleCnt="3">
        <dgm:presLayoutVars>
          <dgm:chMax val="0"/>
          <dgm:chPref val="0"/>
        </dgm:presLayoutVars>
      </dgm:prSet>
      <dgm:spPr/>
    </dgm:pt>
    <dgm:pt modelId="{AC2B0169-D740-4583-96BE-D8F87AC7FE01}" type="pres">
      <dgm:prSet presAssocID="{012549DD-A1CA-4571-A981-CFD78093EB20}" presName="sibTrans" presStyleCnt="0"/>
      <dgm:spPr/>
    </dgm:pt>
    <dgm:pt modelId="{9602AFE8-70EE-42FC-9CD5-A2E6AA3E2091}" type="pres">
      <dgm:prSet presAssocID="{F7214975-5AC4-4CF8-9015-322498751A8A}" presName="compNode" presStyleCnt="0"/>
      <dgm:spPr/>
    </dgm:pt>
    <dgm:pt modelId="{B231036C-5FBE-4605-8393-F1B6359EE169}" type="pres">
      <dgm:prSet presAssocID="{F7214975-5AC4-4CF8-9015-322498751A8A}" presName="bgRect" presStyleLbl="bgShp" presStyleIdx="2" presStyleCnt="3"/>
      <dgm:spPr/>
    </dgm:pt>
    <dgm:pt modelId="{A64BFE9C-AA80-43CE-8FF6-8D33BAD07C57}" type="pres">
      <dgm:prSet presAssocID="{F7214975-5AC4-4CF8-9015-322498751A8A}"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2D725CFB-B072-491A-B436-3AD21D0542FE}" type="pres">
      <dgm:prSet presAssocID="{F7214975-5AC4-4CF8-9015-322498751A8A}" presName="spaceRect" presStyleCnt="0"/>
      <dgm:spPr/>
    </dgm:pt>
    <dgm:pt modelId="{556AE736-B6E0-4DC7-8429-5ADFCF947C4F}" type="pres">
      <dgm:prSet presAssocID="{F7214975-5AC4-4CF8-9015-322498751A8A}" presName="parTx" presStyleLbl="revTx" presStyleIdx="2" presStyleCnt="3">
        <dgm:presLayoutVars>
          <dgm:chMax val="0"/>
          <dgm:chPref val="0"/>
        </dgm:presLayoutVars>
      </dgm:prSet>
      <dgm:spPr/>
    </dgm:pt>
  </dgm:ptLst>
  <dgm:cxnLst>
    <dgm:cxn modelId="{B7CE7116-0D68-4E90-AA49-C97B6B372915}" srcId="{53001724-5C5A-402A-B907-ECA89FAFA97F}" destId="{F7214975-5AC4-4CF8-9015-322498751A8A}" srcOrd="2" destOrd="0" parTransId="{51AC1870-5B81-422A-9A2E-E1F58EF50843}" sibTransId="{CE7BE2A3-5633-4666-BB75-6164E26282D5}"/>
    <dgm:cxn modelId="{929B611D-ADB7-45E4-812D-4E288BD2D31C}" srcId="{53001724-5C5A-402A-B907-ECA89FAFA97F}" destId="{6ABE9384-859D-4C4C-B983-2B1E39A8B348}" srcOrd="1" destOrd="0" parTransId="{4C63E530-1425-407B-8508-FAC57680DEF0}" sibTransId="{012549DD-A1CA-4571-A981-CFD78093EB20}"/>
    <dgm:cxn modelId="{E42F3627-E378-4611-9E44-8C53F460E990}" type="presOf" srcId="{6FA86730-1CE5-4EBE-A9BA-FC19829C945A}" destId="{317AA252-427D-40A4-8C7D-92392117FEF6}" srcOrd="0" destOrd="0" presId="urn:microsoft.com/office/officeart/2018/2/layout/IconVerticalSolidList"/>
    <dgm:cxn modelId="{1C605B4C-E51E-44B8-8933-D52963ED863D}" type="presOf" srcId="{6ABE9384-859D-4C4C-B983-2B1E39A8B348}" destId="{0F75F18A-3C22-462D-9DAB-5E8D88D9A51B}" srcOrd="0" destOrd="0" presId="urn:microsoft.com/office/officeart/2018/2/layout/IconVerticalSolidList"/>
    <dgm:cxn modelId="{D0D95555-C348-4CF7-8A46-F7A2BF92D08A}" type="presOf" srcId="{53001724-5C5A-402A-B907-ECA89FAFA97F}" destId="{44164630-2F05-47D6-AD96-D9713C7C94EA}" srcOrd="0" destOrd="0" presId="urn:microsoft.com/office/officeart/2018/2/layout/IconVerticalSolidList"/>
    <dgm:cxn modelId="{25117D8B-5CE2-438F-9411-12A7FD4D7BCF}" type="presOf" srcId="{F7214975-5AC4-4CF8-9015-322498751A8A}" destId="{556AE736-B6E0-4DC7-8429-5ADFCF947C4F}" srcOrd="0" destOrd="0" presId="urn:microsoft.com/office/officeart/2018/2/layout/IconVerticalSolidList"/>
    <dgm:cxn modelId="{ACB259CB-0782-437C-AE91-04CE095D2AE5}" srcId="{53001724-5C5A-402A-B907-ECA89FAFA97F}" destId="{6FA86730-1CE5-4EBE-A9BA-FC19829C945A}" srcOrd="0" destOrd="0" parTransId="{A1BB3DDB-A2CF-407F-9044-E3AC1B808421}" sibTransId="{F397379E-0BDA-46CE-8393-B1D10C55E1BA}"/>
    <dgm:cxn modelId="{9FB3D75A-7318-40AD-9643-F5D113BEF3EA}" type="presParOf" srcId="{44164630-2F05-47D6-AD96-D9713C7C94EA}" destId="{BBB5EE06-EDF8-41BB-B38A-75BA74195339}" srcOrd="0" destOrd="0" presId="urn:microsoft.com/office/officeart/2018/2/layout/IconVerticalSolidList"/>
    <dgm:cxn modelId="{9FE1ADA8-0652-4F08-909B-6F1F8C7865F7}" type="presParOf" srcId="{BBB5EE06-EDF8-41BB-B38A-75BA74195339}" destId="{BD3976FF-3460-411F-BC23-D0B68261F465}" srcOrd="0" destOrd="0" presId="urn:microsoft.com/office/officeart/2018/2/layout/IconVerticalSolidList"/>
    <dgm:cxn modelId="{02F1752E-8943-4CED-AB23-FD169E28320D}" type="presParOf" srcId="{BBB5EE06-EDF8-41BB-B38A-75BA74195339}" destId="{55596134-9829-4D70-890A-C69BBF81D77E}" srcOrd="1" destOrd="0" presId="urn:microsoft.com/office/officeart/2018/2/layout/IconVerticalSolidList"/>
    <dgm:cxn modelId="{B0AA3935-03A2-4CCF-A853-AB8E050001AB}" type="presParOf" srcId="{BBB5EE06-EDF8-41BB-B38A-75BA74195339}" destId="{EF52B154-BE74-4151-893E-30A55BCE1232}" srcOrd="2" destOrd="0" presId="urn:microsoft.com/office/officeart/2018/2/layout/IconVerticalSolidList"/>
    <dgm:cxn modelId="{27C9A290-584D-453B-93FD-FA35380C106B}" type="presParOf" srcId="{BBB5EE06-EDF8-41BB-B38A-75BA74195339}" destId="{317AA252-427D-40A4-8C7D-92392117FEF6}" srcOrd="3" destOrd="0" presId="urn:microsoft.com/office/officeart/2018/2/layout/IconVerticalSolidList"/>
    <dgm:cxn modelId="{78E03A4A-6EE4-4028-8A51-8793E0D3E1A8}" type="presParOf" srcId="{44164630-2F05-47D6-AD96-D9713C7C94EA}" destId="{DB828AB6-BF3C-4FBC-936A-ABF577D4A72E}" srcOrd="1" destOrd="0" presId="urn:microsoft.com/office/officeart/2018/2/layout/IconVerticalSolidList"/>
    <dgm:cxn modelId="{37B51E1B-2833-450E-AED0-0479588A1773}" type="presParOf" srcId="{44164630-2F05-47D6-AD96-D9713C7C94EA}" destId="{2862063A-01C9-45B8-BC29-0877E16269D6}" srcOrd="2" destOrd="0" presId="urn:microsoft.com/office/officeart/2018/2/layout/IconVerticalSolidList"/>
    <dgm:cxn modelId="{0568F507-FCED-4896-B7EE-3C55B05820B4}" type="presParOf" srcId="{2862063A-01C9-45B8-BC29-0877E16269D6}" destId="{5DD1A591-E379-4123-AFEF-0E0E1C78A6C8}" srcOrd="0" destOrd="0" presId="urn:microsoft.com/office/officeart/2018/2/layout/IconVerticalSolidList"/>
    <dgm:cxn modelId="{3350E533-B59F-4225-911C-3AF81C5BB096}" type="presParOf" srcId="{2862063A-01C9-45B8-BC29-0877E16269D6}" destId="{FCE68459-8AC8-4D4B-8B2A-B85347F651AB}" srcOrd="1" destOrd="0" presId="urn:microsoft.com/office/officeart/2018/2/layout/IconVerticalSolidList"/>
    <dgm:cxn modelId="{D1507AE6-EFD3-4D91-8F89-13072D5D3B99}" type="presParOf" srcId="{2862063A-01C9-45B8-BC29-0877E16269D6}" destId="{7840CE1B-2464-4289-B418-12904C5D46CE}" srcOrd="2" destOrd="0" presId="urn:microsoft.com/office/officeart/2018/2/layout/IconVerticalSolidList"/>
    <dgm:cxn modelId="{3F44C565-7FFB-4A68-99E4-AC437FE954ED}" type="presParOf" srcId="{2862063A-01C9-45B8-BC29-0877E16269D6}" destId="{0F75F18A-3C22-462D-9DAB-5E8D88D9A51B}" srcOrd="3" destOrd="0" presId="urn:microsoft.com/office/officeart/2018/2/layout/IconVerticalSolidList"/>
    <dgm:cxn modelId="{4A49B124-E089-4890-B36F-962056FA9588}" type="presParOf" srcId="{44164630-2F05-47D6-AD96-D9713C7C94EA}" destId="{AC2B0169-D740-4583-96BE-D8F87AC7FE01}" srcOrd="3" destOrd="0" presId="urn:microsoft.com/office/officeart/2018/2/layout/IconVerticalSolidList"/>
    <dgm:cxn modelId="{8CF64B13-46A8-42CA-8DD2-87241C9E1D4B}" type="presParOf" srcId="{44164630-2F05-47D6-AD96-D9713C7C94EA}" destId="{9602AFE8-70EE-42FC-9CD5-A2E6AA3E2091}" srcOrd="4" destOrd="0" presId="urn:microsoft.com/office/officeart/2018/2/layout/IconVerticalSolidList"/>
    <dgm:cxn modelId="{8CB9CD9D-905C-4263-9E48-D0A18051D03C}" type="presParOf" srcId="{9602AFE8-70EE-42FC-9CD5-A2E6AA3E2091}" destId="{B231036C-5FBE-4605-8393-F1B6359EE169}" srcOrd="0" destOrd="0" presId="urn:microsoft.com/office/officeart/2018/2/layout/IconVerticalSolidList"/>
    <dgm:cxn modelId="{82828E1A-3E6B-4878-B080-25C2C978B9AE}" type="presParOf" srcId="{9602AFE8-70EE-42FC-9CD5-A2E6AA3E2091}" destId="{A64BFE9C-AA80-43CE-8FF6-8D33BAD07C57}" srcOrd="1" destOrd="0" presId="urn:microsoft.com/office/officeart/2018/2/layout/IconVerticalSolidList"/>
    <dgm:cxn modelId="{07115384-BCC9-4BBA-9940-4283AA60CBB1}" type="presParOf" srcId="{9602AFE8-70EE-42FC-9CD5-A2E6AA3E2091}" destId="{2D725CFB-B072-491A-B436-3AD21D0542FE}" srcOrd="2" destOrd="0" presId="urn:microsoft.com/office/officeart/2018/2/layout/IconVerticalSolidList"/>
    <dgm:cxn modelId="{8EE77B3E-8046-4DAA-9D80-2E3511DF47D2}" type="presParOf" srcId="{9602AFE8-70EE-42FC-9CD5-A2E6AA3E2091}" destId="{556AE736-B6E0-4DC7-8429-5ADFCF947C4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976FF-3460-411F-BC23-D0B68261F465}">
      <dsp:nvSpPr>
        <dsp:cNvPr id="0" name=""/>
        <dsp:cNvSpPr/>
      </dsp:nvSpPr>
      <dsp:spPr>
        <a:xfrm>
          <a:off x="0" y="465"/>
          <a:ext cx="4802031"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96134-9829-4D70-890A-C69BBF81D77E}">
      <dsp:nvSpPr>
        <dsp:cNvPr id="0" name=""/>
        <dsp:cNvSpPr/>
      </dsp:nvSpPr>
      <dsp:spPr>
        <a:xfrm>
          <a:off x="329212" y="245333"/>
          <a:ext cx="598567" cy="598567"/>
        </a:xfrm>
        <a:prstGeom prst="rect">
          <a:avLst/>
        </a:prstGeom>
        <a:solidFill>
          <a:schemeClr val="accent5">
            <a:hueOff val="0"/>
            <a:satOff val="0"/>
            <a:lumOff val="0"/>
            <a:alphaOff val="0"/>
          </a:schemeClr>
        </a:solid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7AA252-427D-40A4-8C7D-92392117FEF6}">
      <dsp:nvSpPr>
        <dsp:cNvPr id="0" name=""/>
        <dsp:cNvSpPr/>
      </dsp:nvSpPr>
      <dsp:spPr>
        <a:xfrm>
          <a:off x="1256992" y="465"/>
          <a:ext cx="354503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100000"/>
            </a:lnSpc>
            <a:spcBef>
              <a:spcPct val="0"/>
            </a:spcBef>
            <a:spcAft>
              <a:spcPct val="35000"/>
            </a:spcAft>
            <a:buNone/>
          </a:pPr>
          <a:r>
            <a:rPr lang="en-US" sz="2500" kern="1200" dirty="0"/>
            <a:t>Piaget theory</a:t>
          </a:r>
        </a:p>
      </dsp:txBody>
      <dsp:txXfrm>
        <a:off x="1256992" y="465"/>
        <a:ext cx="3545038" cy="1088305"/>
      </dsp:txXfrm>
    </dsp:sp>
    <dsp:sp modelId="{5DD1A591-E379-4123-AFEF-0E0E1C78A6C8}">
      <dsp:nvSpPr>
        <dsp:cNvPr id="0" name=""/>
        <dsp:cNvSpPr/>
      </dsp:nvSpPr>
      <dsp:spPr>
        <a:xfrm>
          <a:off x="0" y="1360846"/>
          <a:ext cx="4802031"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E68459-8AC8-4D4B-8B2A-B85347F651AB}">
      <dsp:nvSpPr>
        <dsp:cNvPr id="0" name=""/>
        <dsp:cNvSpPr/>
      </dsp:nvSpPr>
      <dsp:spPr>
        <a:xfrm>
          <a:off x="329212" y="1605715"/>
          <a:ext cx="598567" cy="5985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75F18A-3C22-462D-9DAB-5E8D88D9A51B}">
      <dsp:nvSpPr>
        <dsp:cNvPr id="0" name=""/>
        <dsp:cNvSpPr/>
      </dsp:nvSpPr>
      <dsp:spPr>
        <a:xfrm>
          <a:off x="1256992" y="1360846"/>
          <a:ext cx="354503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100000"/>
            </a:lnSpc>
            <a:spcBef>
              <a:spcPct val="0"/>
            </a:spcBef>
            <a:spcAft>
              <a:spcPct val="35000"/>
            </a:spcAft>
            <a:buNone/>
          </a:pPr>
          <a:r>
            <a:rPr lang="en-US" sz="2500" kern="1200" dirty="0"/>
            <a:t>Freud theory</a:t>
          </a:r>
        </a:p>
      </dsp:txBody>
      <dsp:txXfrm>
        <a:off x="1256992" y="1360846"/>
        <a:ext cx="3545038" cy="1088305"/>
      </dsp:txXfrm>
    </dsp:sp>
    <dsp:sp modelId="{B231036C-5FBE-4605-8393-F1B6359EE169}">
      <dsp:nvSpPr>
        <dsp:cNvPr id="0" name=""/>
        <dsp:cNvSpPr/>
      </dsp:nvSpPr>
      <dsp:spPr>
        <a:xfrm>
          <a:off x="0" y="2721228"/>
          <a:ext cx="4802031" cy="10883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4BFE9C-AA80-43CE-8FF6-8D33BAD07C57}">
      <dsp:nvSpPr>
        <dsp:cNvPr id="0" name=""/>
        <dsp:cNvSpPr/>
      </dsp:nvSpPr>
      <dsp:spPr>
        <a:xfrm>
          <a:off x="329212" y="2966097"/>
          <a:ext cx="598567" cy="5985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6AE736-B6E0-4DC7-8429-5ADFCF947C4F}">
      <dsp:nvSpPr>
        <dsp:cNvPr id="0" name=""/>
        <dsp:cNvSpPr/>
      </dsp:nvSpPr>
      <dsp:spPr>
        <a:xfrm>
          <a:off x="1256992" y="2721228"/>
          <a:ext cx="3545038" cy="10883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179" tIns="115179" rIns="115179" bIns="115179" numCol="1" spcCol="1270" anchor="ctr" anchorCtr="0">
          <a:noAutofit/>
        </a:bodyPr>
        <a:lstStyle/>
        <a:p>
          <a:pPr marL="0" lvl="0" indent="0" algn="l" defTabSz="1111250">
            <a:lnSpc>
              <a:spcPct val="100000"/>
            </a:lnSpc>
            <a:spcBef>
              <a:spcPct val="0"/>
            </a:spcBef>
            <a:spcAft>
              <a:spcPct val="35000"/>
            </a:spcAft>
            <a:buNone/>
          </a:pPr>
          <a:r>
            <a:rPr lang="en-US" sz="2500" kern="1200" dirty="0"/>
            <a:t>Practical activity ideas</a:t>
          </a:r>
        </a:p>
      </dsp:txBody>
      <dsp:txXfrm>
        <a:off x="1256992" y="2721228"/>
        <a:ext cx="3545038" cy="10883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10/19/2021</a:t>
            </a:fld>
            <a:endParaRPr lang="en-US" dirty="0"/>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dirty="0"/>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10/19/2021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dirty="0"/>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ing.com/search?q=piaget%20from%20the%20moment%20we%20are%20born%20we%20are%20actively%20learnin&amp;qs=n&amp;form=QBRE&amp;msbsrank=0_0__0&amp;sp=-1&amp;pq=piaget%20from%20the%20moment%20we%20are%20born%20we%20are%20a&amp;sc=0-43&amp;sk=&amp;cvid=8447674C73CD4B80A81D46014FFAEB45"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dirty="0"/>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briefly give information on Piaget's theory on cognitive development and Freud's theory on psychosexual development and giving practical activity examples for a guardians to help support a child’s development.</a:t>
            </a:r>
          </a:p>
        </p:txBody>
      </p:sp>
      <p:sp>
        <p:nvSpPr>
          <p:cNvPr id="4" name="Slide Number Placeholder 3"/>
          <p:cNvSpPr>
            <a:spLocks noGrp="1"/>
          </p:cNvSpPr>
          <p:nvPr>
            <p:ph type="sldNum" sz="quarter" idx="5"/>
          </p:nvPr>
        </p:nvSpPr>
        <p:spPr/>
        <p:txBody>
          <a:bodyPr/>
          <a:lstStyle/>
          <a:p>
            <a:fld id="{EE000EEB-8338-48D7-8EE8-EE0082EF7602}" type="slidenum">
              <a:rPr lang="en-US" smtClean="0"/>
              <a:t>2</a:t>
            </a:fld>
            <a:endParaRPr lang="en-US" dirty="0"/>
          </a:p>
        </p:txBody>
      </p:sp>
    </p:spTree>
    <p:extLst>
      <p:ext uri="{BB962C8B-B14F-4D97-AF65-F5344CB8AC3E}">
        <p14:creationId xmlns:p14="http://schemas.microsoft.com/office/powerpoint/2010/main" val="3614338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was the first phycologist to make a systematic study of children’s cognitive development. </a:t>
            </a:r>
            <a:br>
              <a:rPr lang="en-US" b="0" i="0" u="none" strike="noStrike" dirty="0">
                <a:solidFill>
                  <a:srgbClr val="1A0DAB"/>
                </a:solidFill>
                <a:effectLst/>
                <a:latin typeface="Roboto" panose="020B0604020202020204" pitchFamily="2" charset="0"/>
                <a:hlinkClick r:id="rId3"/>
              </a:rPr>
            </a:br>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3</a:t>
            </a:fld>
            <a:endParaRPr lang="en-US" dirty="0"/>
          </a:p>
        </p:txBody>
      </p:sp>
    </p:spTree>
    <p:extLst>
      <p:ext uri="{BB962C8B-B14F-4D97-AF65-F5344CB8AC3E}">
        <p14:creationId xmlns:p14="http://schemas.microsoft.com/office/powerpoint/2010/main" val="1850169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called schema the basic building block of behavior and</a:t>
            </a:r>
            <a:r>
              <a:rPr lang="en-US" b="0" i="0" dirty="0">
                <a:solidFill>
                  <a:srgbClr val="000000"/>
                </a:solidFill>
                <a:effectLst/>
                <a:latin typeface="Georgia" panose="02040502050405020303" pitchFamily="18" charset="0"/>
              </a:rPr>
              <a:t> viewed intellectual growth as a process of adaptation to the world. This happens through assimilation, accommodation, disequilibrium and equilibration. </a:t>
            </a:r>
          </a:p>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4</a:t>
            </a:fld>
            <a:endParaRPr lang="en-US" dirty="0"/>
          </a:p>
        </p:txBody>
      </p:sp>
    </p:spTree>
    <p:extLst>
      <p:ext uri="{BB962C8B-B14F-4D97-AF65-F5344CB8AC3E}">
        <p14:creationId xmlns:p14="http://schemas.microsoft.com/office/powerpoint/2010/main" val="224970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5</a:t>
            </a:fld>
            <a:endParaRPr lang="en-US" dirty="0"/>
          </a:p>
        </p:txBody>
      </p:sp>
    </p:spTree>
    <p:extLst>
      <p:ext uri="{BB962C8B-B14F-4D97-AF65-F5344CB8AC3E}">
        <p14:creationId xmlns:p14="http://schemas.microsoft.com/office/powerpoint/2010/main" val="3672966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psychodynamic approach is one of the earliest approaches in phycology and the main figure in psychodynamic theory is Sigmund Freud. He said that all behavior has a cause, conscious or unconscious, therefore all behavior is determined and if our behavior is determined then we have no free will over how we behave. </a:t>
            </a:r>
          </a:p>
        </p:txBody>
      </p:sp>
      <p:sp>
        <p:nvSpPr>
          <p:cNvPr id="4" name="Slide Number Placeholder 3"/>
          <p:cNvSpPr>
            <a:spLocks noGrp="1"/>
          </p:cNvSpPr>
          <p:nvPr>
            <p:ph type="sldNum" sz="quarter" idx="5"/>
          </p:nvPr>
        </p:nvSpPr>
        <p:spPr/>
        <p:txBody>
          <a:bodyPr/>
          <a:lstStyle/>
          <a:p>
            <a:fld id="{EE000EEB-8338-48D7-8EE8-EE0082EF7602}" type="slidenum">
              <a:rPr lang="en-US" smtClean="0"/>
              <a:t>6</a:t>
            </a:fld>
            <a:endParaRPr lang="en-US" dirty="0"/>
          </a:p>
        </p:txBody>
      </p:sp>
    </p:spTree>
    <p:extLst>
      <p:ext uri="{BB962C8B-B14F-4D97-AF65-F5344CB8AC3E}">
        <p14:creationId xmlns:p14="http://schemas.microsoft.com/office/powerpoint/2010/main" val="3515776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E000EEB-8338-48D7-8EE8-EE0082EF7602}" type="slidenum">
              <a:rPr lang="en-US" smtClean="0"/>
              <a:t>8</a:t>
            </a:fld>
            <a:endParaRPr lang="en-US" dirty="0"/>
          </a:p>
        </p:txBody>
      </p:sp>
    </p:spTree>
    <p:extLst>
      <p:ext uri="{BB962C8B-B14F-4D97-AF65-F5344CB8AC3E}">
        <p14:creationId xmlns:p14="http://schemas.microsoft.com/office/powerpoint/2010/main" val="4024382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10/19/2021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hyperlink" Target="https://nobaproject.com/modules/therapeutic-orientations" TargetMode="External"/><Relationship Id="rId3" Type="http://schemas.openxmlformats.org/officeDocument/2006/relationships/image" Target="../media/image1.jpeg"/><Relationship Id="rId7" Type="http://schemas.openxmlformats.org/officeDocument/2006/relationships/diagramQuickStyle" Target="../diagrams/quickStyle1.xml"/><Relationship Id="rId12" Type="http://schemas.openxmlformats.org/officeDocument/2006/relationships/image" Target="../media/image13.jpg"/><Relationship Id="rId2" Type="http://schemas.openxmlformats.org/officeDocument/2006/relationships/notesSlide" Target="../notesSlides/notesSlide2.xml"/><Relationship Id="rId16" Type="http://schemas.openxmlformats.org/officeDocument/2006/relationships/hyperlink" Target="https://pixabay.com/illustrations/idea-symbol-innovation-logo-3383766/" TargetMode="Externa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hyperlink" Target="http://pedagogiadobrasil.blogspot.com/2013_11_01_archive.html" TargetMode="External"/><Relationship Id="rId5" Type="http://schemas.openxmlformats.org/officeDocument/2006/relationships/diagramData" Target="../diagrams/data1.xml"/><Relationship Id="rId15" Type="http://schemas.openxmlformats.org/officeDocument/2006/relationships/image" Target="../media/image14.jpg"/><Relationship Id="rId10" Type="http://schemas.openxmlformats.org/officeDocument/2006/relationships/image" Target="../media/image12.png"/><Relationship Id="rId4" Type="http://schemas.openxmlformats.org/officeDocument/2006/relationships/image" Target="../media/image7.jpeg"/><Relationship Id="rId9" Type="http://schemas.microsoft.com/office/2007/relationships/diagramDrawing" Target="../diagrams/drawing1.xml"/><Relationship Id="rId1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pedagogiadobrasil.blogspot.com/2013_11_01_archive.html"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17.jpeg"/><Relationship Id="rId5" Type="http://schemas.openxmlformats.org/officeDocument/2006/relationships/image" Target="../media/image3.png"/><Relationship Id="rId10" Type="http://schemas.openxmlformats.org/officeDocument/2006/relationships/hyperlink" Target="https://pixabay.com/en/stack-blocks-blue-3d-309779/" TargetMode="External"/><Relationship Id="rId4" Type="http://schemas.openxmlformats.org/officeDocument/2006/relationships/image" Target="../media/image2.png"/><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biografiacortade.com/sigmund-freu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5" name="Picture 4" descr="chain links">
            <a:extLst>
              <a:ext uri="{FF2B5EF4-FFF2-40B4-BE49-F238E27FC236}">
                <a16:creationId xmlns:a16="http://schemas.microsoft.com/office/drawing/2014/main" id="{A4511EBC-2F3C-446D-867B-7DC328517A44}"/>
              </a:ext>
            </a:extLst>
          </p:cNvPr>
          <p:cNvPicPr>
            <a:picLocks noChangeAspect="1"/>
          </p:cNvPicPr>
          <p:nvPr/>
        </p:nvPicPr>
        <p:blipFill rotWithShape="1">
          <a:blip r:embed="rId4">
            <a:duotone>
              <a:prstClr val="black"/>
              <a:schemeClr val="accent5">
                <a:tint val="45000"/>
                <a:satMod val="400000"/>
              </a:schemeClr>
            </a:duotone>
            <a:alphaModFix amt="25000"/>
          </a:blip>
          <a:srcRect t="23391"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3D30D32A-359B-41BB-9746-2CF3A21EEFFC}"/>
              </a:ext>
            </a:extLst>
          </p:cNvPr>
          <p:cNvSpPr>
            <a:spLocks noGrp="1"/>
          </p:cNvSpPr>
          <p:nvPr>
            <p:ph type="ctrTitle"/>
          </p:nvPr>
        </p:nvSpPr>
        <p:spPr>
          <a:xfrm>
            <a:off x="387927" y="0"/>
            <a:ext cx="9530056" cy="4777381"/>
          </a:xfrm>
        </p:spPr>
        <p:txBody>
          <a:bodyPr>
            <a:normAutofit fontScale="90000"/>
          </a:bodyPr>
          <a:lstStyle/>
          <a:p>
            <a:r>
              <a:rPr lang="en-US" dirty="0"/>
              <a:t>A child’s experience between the ages of 0 – 5 years can affect the rest of their lives</a:t>
            </a:r>
            <a:endParaRPr lang="ru-RU" dirty="0"/>
          </a:p>
        </p:txBody>
      </p:sp>
      <p:sp>
        <p:nvSpPr>
          <p:cNvPr id="3" name="Subtitle 2">
            <a:extLst>
              <a:ext uri="{FF2B5EF4-FFF2-40B4-BE49-F238E27FC236}">
                <a16:creationId xmlns:a16="http://schemas.microsoft.com/office/drawing/2014/main" id="{B4CA222A-88BC-48F4-9AE8-2115B7D1E6DC}"/>
              </a:ext>
            </a:extLst>
          </p:cNvPr>
          <p:cNvSpPr>
            <a:spLocks noGrp="1"/>
          </p:cNvSpPr>
          <p:nvPr>
            <p:ph type="subTitle" idx="1"/>
          </p:nvPr>
        </p:nvSpPr>
        <p:spPr>
          <a:xfrm>
            <a:off x="1154955" y="4777379"/>
            <a:ext cx="8825658" cy="1353597"/>
          </a:xfrm>
        </p:spPr>
        <p:txBody>
          <a:bodyPr>
            <a:normAutofit/>
          </a:bodyPr>
          <a:lstStyle/>
          <a:p>
            <a:r>
              <a:rPr lang="en-US" dirty="0"/>
              <a:t>Patronna </a:t>
            </a:r>
            <a:r>
              <a:rPr lang="en-US" dirty="0" err="1"/>
              <a:t>gayle</a:t>
            </a:r>
            <a:r>
              <a:rPr lang="en-US" dirty="0"/>
              <a:t>-hicks</a:t>
            </a:r>
          </a:p>
          <a:p>
            <a:r>
              <a:rPr lang="en-US" dirty="0"/>
              <a:t>2015342 </a:t>
            </a:r>
          </a:p>
          <a:p>
            <a:r>
              <a:rPr lang="en-GB" sz="1800" b="1" dirty="0">
                <a:effectLst/>
                <a:ea typeface="Times New Roman" panose="02020603050405020304" pitchFamily="18" charset="0"/>
              </a:rPr>
              <a:t>Rebecca Kavanagh</a:t>
            </a:r>
            <a:endParaRPr lang="en-US" sz="1800" dirty="0">
              <a:effectLst/>
              <a:ea typeface="Times New Roman" panose="02020603050405020304" pitchFamily="18" charset="0"/>
            </a:endParaRPr>
          </a:p>
          <a:p>
            <a:endParaRPr lang="en-US" dirty="0"/>
          </a:p>
          <a:p>
            <a:endParaRPr lang="en-US" dirty="0"/>
          </a:p>
          <a:p>
            <a:endParaRPr lang="en-US" dirty="0"/>
          </a:p>
        </p:txBody>
      </p:sp>
      <p:sp>
        <p:nvSpPr>
          <p:cNvPr id="20" name="Rectangle 19">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300092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174D3-6B10-409E-9110-EEBEAA7E38C0}"/>
              </a:ext>
            </a:extLst>
          </p:cNvPr>
          <p:cNvSpPr>
            <a:spLocks noGrp="1"/>
          </p:cNvSpPr>
          <p:nvPr>
            <p:ph type="title"/>
          </p:nvPr>
        </p:nvSpPr>
        <p:spPr>
          <a:xfrm>
            <a:off x="650668" y="629266"/>
            <a:ext cx="4802031" cy="1641986"/>
          </a:xfrm>
        </p:spPr>
        <p:txBody>
          <a:bodyPr>
            <a:normAutofit/>
          </a:bodyPr>
          <a:lstStyle/>
          <a:p>
            <a:r>
              <a:rPr lang="en-US" dirty="0"/>
              <a:t>Introduction</a:t>
            </a:r>
          </a:p>
        </p:txBody>
      </p:sp>
      <p:pic>
        <p:nvPicPr>
          <p:cNvPr id="18" name="Picture 17" descr="abstract image">
            <a:extLst>
              <a:ext uri="{FF2B5EF4-FFF2-40B4-BE49-F238E27FC236}">
                <a16:creationId xmlns:a16="http://schemas.microsoft.com/office/drawing/2014/main" id="{D4405318-CC16-40AE-BFE1-B9E42D20DF34}"/>
              </a:ext>
            </a:extLst>
          </p:cNvPr>
          <p:cNvPicPr>
            <a:picLocks noChangeAspect="1"/>
          </p:cNvPicPr>
          <p:nvPr/>
        </p:nvPicPr>
        <p:blipFill rotWithShape="1">
          <a:blip r:embed="rId4"/>
          <a:srcRect l="22999" r="23682"/>
          <a:stretch/>
        </p:blipFill>
        <p:spPr>
          <a:xfrm>
            <a:off x="6097588" y="0"/>
            <a:ext cx="6094412" cy="6857990"/>
          </a:xfrm>
          <a:prstGeom prst="rect">
            <a:avLst/>
          </a:prstGeom>
        </p:spPr>
      </p:pic>
      <p:sp>
        <p:nvSpPr>
          <p:cNvPr id="78" name="Rectangle 77">
            <a:extLst>
              <a:ext uri="{FF2B5EF4-FFF2-40B4-BE49-F238E27FC236}">
                <a16:creationId xmlns:a16="http://schemas.microsoft.com/office/drawing/2014/main" id="{7527E565-DE8D-445C-9879-AD1D04415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Content Placeholder 3" descr="SmartArt graphic">
            <a:extLst>
              <a:ext uri="{FF2B5EF4-FFF2-40B4-BE49-F238E27FC236}">
                <a16:creationId xmlns:a16="http://schemas.microsoft.com/office/drawing/2014/main" id="{C881A426-2B90-41D4-8B71-F9600C3FCE87}"/>
              </a:ext>
            </a:extLst>
          </p:cNvPr>
          <p:cNvGraphicFramePr>
            <a:graphicFrameLocks noGrp="1"/>
          </p:cNvGraphicFramePr>
          <p:nvPr>
            <p:ph idx="1"/>
            <p:extLst>
              <p:ext uri="{D42A27DB-BD31-4B8C-83A1-F6EECF244321}">
                <p14:modId xmlns:p14="http://schemas.microsoft.com/office/powerpoint/2010/main" val="3219184144"/>
              </p:ext>
            </p:extLst>
          </p:nvPr>
        </p:nvGraphicFramePr>
        <p:xfrm>
          <a:off x="650668" y="2438400"/>
          <a:ext cx="4802031" cy="38099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A person wearing glasses&#10;&#10;Description automatically generated with medium confidence">
            <a:extLst>
              <a:ext uri="{FF2B5EF4-FFF2-40B4-BE49-F238E27FC236}">
                <a16:creationId xmlns:a16="http://schemas.microsoft.com/office/drawing/2014/main" id="{BBD3BB95-14B0-4ADA-87DE-4DDE8D5550EA}"/>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650668" y="2438400"/>
            <a:ext cx="1002175" cy="1157748"/>
          </a:xfrm>
          <a:prstGeom prst="rect">
            <a:avLst/>
          </a:prstGeom>
        </p:spPr>
      </p:pic>
      <p:pic>
        <p:nvPicPr>
          <p:cNvPr id="11" name="Picture 10">
            <a:extLst>
              <a:ext uri="{FF2B5EF4-FFF2-40B4-BE49-F238E27FC236}">
                <a16:creationId xmlns:a16="http://schemas.microsoft.com/office/drawing/2014/main" id="{A235319A-B5EA-4965-9A10-37E9CDD1DF06}"/>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650668" y="3763296"/>
            <a:ext cx="1002175" cy="1157748"/>
          </a:xfrm>
          <a:prstGeom prst="rect">
            <a:avLst/>
          </a:prstGeom>
        </p:spPr>
      </p:pic>
      <p:sp>
        <p:nvSpPr>
          <p:cNvPr id="12" name="TextBox 11">
            <a:extLst>
              <a:ext uri="{FF2B5EF4-FFF2-40B4-BE49-F238E27FC236}">
                <a16:creationId xmlns:a16="http://schemas.microsoft.com/office/drawing/2014/main" id="{D0A5F9D8-AAC4-4BD4-99A4-D73005FDBF60}"/>
              </a:ext>
            </a:extLst>
          </p:cNvPr>
          <p:cNvSpPr txBox="1"/>
          <p:nvPr/>
        </p:nvSpPr>
        <p:spPr>
          <a:xfrm>
            <a:off x="650668" y="10621296"/>
            <a:ext cx="1002175" cy="784830"/>
          </a:xfrm>
          <a:prstGeom prst="rect">
            <a:avLst/>
          </a:prstGeom>
          <a:noFill/>
        </p:spPr>
        <p:txBody>
          <a:bodyPr wrap="square" rtlCol="0">
            <a:spAutoFit/>
          </a:bodyPr>
          <a:lstStyle/>
          <a:p>
            <a:r>
              <a:rPr lang="en-US" sz="900">
                <a:hlinkClick r:id="rId13" tooltip="https://nobaproject.com/modules/therapeutic-orientations"/>
              </a:rPr>
              <a:t>This Photo</a:t>
            </a:r>
            <a:r>
              <a:rPr lang="en-US" sz="900"/>
              <a:t> by Unknown Author is licensed under </a:t>
            </a:r>
            <a:r>
              <a:rPr lang="en-US" sz="900">
                <a:hlinkClick r:id="rId14" tooltip="https://creativecommons.org/licenses/by-nc-sa/3.0/"/>
              </a:rPr>
              <a:t>CC BY-SA-NC</a:t>
            </a:r>
            <a:endParaRPr lang="en-US" sz="900"/>
          </a:p>
        </p:txBody>
      </p:sp>
      <p:pic>
        <p:nvPicPr>
          <p:cNvPr id="14" name="Picture 13" descr="A picture containing text, clipart&#10;&#10;Description automatically generated">
            <a:extLst>
              <a:ext uri="{FF2B5EF4-FFF2-40B4-BE49-F238E27FC236}">
                <a16:creationId xmlns:a16="http://schemas.microsoft.com/office/drawing/2014/main" id="{E414127E-82CB-4A2A-9D34-7708C9CC2200}"/>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flipH="1">
            <a:off x="650668" y="5156181"/>
            <a:ext cx="1332120" cy="1092218"/>
          </a:xfrm>
          <a:prstGeom prst="rect">
            <a:avLst/>
          </a:prstGeom>
        </p:spPr>
      </p:pic>
    </p:spTree>
    <p:extLst>
      <p:ext uri="{BB962C8B-B14F-4D97-AF65-F5344CB8AC3E}">
        <p14:creationId xmlns:p14="http://schemas.microsoft.com/office/powerpoint/2010/main" val="23338816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B4CBF5D-A693-4007-92BE-141BEEEA98C8}"/>
              </a:ext>
            </a:extLst>
          </p:cNvPr>
          <p:cNvSpPr>
            <a:spLocks noGrp="1"/>
          </p:cNvSpPr>
          <p:nvPr>
            <p:ph type="title"/>
          </p:nvPr>
        </p:nvSpPr>
        <p:spPr>
          <a:xfrm>
            <a:off x="646111" y="452718"/>
            <a:ext cx="9404723" cy="1400530"/>
          </a:xfrm>
        </p:spPr>
        <p:txBody>
          <a:bodyPr anchor="t">
            <a:normAutofit/>
          </a:bodyPr>
          <a:lstStyle/>
          <a:p>
            <a:r>
              <a:rPr lang="en-US" dirty="0"/>
              <a:t>Jean Piaget</a:t>
            </a:r>
          </a:p>
        </p:txBody>
      </p:sp>
      <p:pic>
        <p:nvPicPr>
          <p:cNvPr id="9" name="Picture 8" descr="A person wearing glasses&#10;&#10;Description automatically generated with medium confidence">
            <a:extLst>
              <a:ext uri="{FF2B5EF4-FFF2-40B4-BE49-F238E27FC236}">
                <a16:creationId xmlns:a16="http://schemas.microsoft.com/office/drawing/2014/main" id="{632B2060-F1D2-4B87-8A43-DAC5353FA14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5022" r="-2" b="2364"/>
          <a:stretch/>
        </p:blipFill>
        <p:spPr>
          <a:xfrm>
            <a:off x="1103312" y="2060575"/>
            <a:ext cx="4396339" cy="4195763"/>
          </a:xfrm>
          <a:prstGeom prst="rect">
            <a:avLst/>
          </a:prstGeom>
          <a:noFill/>
        </p:spPr>
      </p:pic>
      <p:sp>
        <p:nvSpPr>
          <p:cNvPr id="15" name="Content Placeholder 3">
            <a:extLst>
              <a:ext uri="{FF2B5EF4-FFF2-40B4-BE49-F238E27FC236}">
                <a16:creationId xmlns:a16="http://schemas.microsoft.com/office/drawing/2014/main" id="{1C4CEAE5-F8CB-4540-ACEB-90E77960B520}"/>
              </a:ext>
            </a:extLst>
          </p:cNvPr>
          <p:cNvSpPr>
            <a:spLocks noGrp="1"/>
          </p:cNvSpPr>
          <p:nvPr>
            <p:ph sz="half" idx="2"/>
          </p:nvPr>
        </p:nvSpPr>
        <p:spPr>
          <a:xfrm>
            <a:off x="5654493" y="2056092"/>
            <a:ext cx="4396341" cy="4200245"/>
          </a:xfrm>
        </p:spPr>
        <p:txBody>
          <a:bodyPr/>
          <a:lstStyle/>
          <a:p>
            <a:r>
              <a:rPr lang="en-US" dirty="0"/>
              <a:t>“From the moment we are born we are actively involved in the process of learning”</a:t>
            </a:r>
          </a:p>
        </p:txBody>
      </p:sp>
    </p:spTree>
    <p:extLst>
      <p:ext uri="{BB962C8B-B14F-4D97-AF65-F5344CB8AC3E}">
        <p14:creationId xmlns:p14="http://schemas.microsoft.com/office/powerpoint/2010/main" val="7028535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51" name="Picture 50">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53" name="Oval 52">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57" name="Picture 56">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59" name="Rectangle 58">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6" name="Content Placeholder 7" descr="abstract image">
            <a:extLst>
              <a:ext uri="{FF2B5EF4-FFF2-40B4-BE49-F238E27FC236}">
                <a16:creationId xmlns:a16="http://schemas.microsoft.com/office/drawing/2014/main" id="{472DB91B-0BC3-4630-809F-F181BB9A338A}"/>
              </a:ext>
            </a:extLst>
          </p:cNvPr>
          <p:cNvPicPr>
            <a:picLocks noGrp="1" noChangeAspect="1"/>
          </p:cNvPicPr>
          <p:nvPr>
            <p:ph sz="half" idx="2"/>
          </p:nvPr>
        </p:nvPicPr>
        <p:blipFill rotWithShape="1">
          <a:blip r:embed="rId8">
            <a:extLst>
              <a:ext uri="{28A0092B-C50C-407E-A947-70E740481C1C}">
                <a14:useLocalDpi xmlns:a14="http://schemas.microsoft.com/office/drawing/2010/main"/>
              </a:ext>
            </a:extLst>
          </a:blip>
          <a:srcRect/>
          <a:stretch/>
        </p:blipFill>
        <p:spPr>
          <a:xfrm>
            <a:off x="0" y="0"/>
            <a:ext cx="7140442" cy="6858000"/>
          </a:xfrm>
          <a:prstGeom prst="rect">
            <a:avLst/>
          </a:prstGeom>
          <a:effectLst>
            <a:outerShdw blurRad="50800" dist="38100" dir="5400000" algn="t" rotWithShape="0">
              <a:prstClr val="black">
                <a:alpha val="43000"/>
              </a:prstClr>
            </a:outerShdw>
          </a:effectLst>
        </p:spPr>
      </p:pic>
      <p:sp>
        <p:nvSpPr>
          <p:cNvPr id="3" name="Rectangle 2">
            <a:extLst>
              <a:ext uri="{FF2B5EF4-FFF2-40B4-BE49-F238E27FC236}">
                <a16:creationId xmlns:a16="http://schemas.microsoft.com/office/drawing/2014/main" id="{BDD5DBCA-2139-4A27-85BC-E16B22EB3075}"/>
              </a:ext>
            </a:extLst>
          </p:cNvPr>
          <p:cNvSpPr/>
          <p:nvPr/>
        </p:nvSpPr>
        <p:spPr>
          <a:xfrm>
            <a:off x="-87393" y="828711"/>
            <a:ext cx="7180172" cy="923330"/>
          </a:xfrm>
          <a:prstGeom prst="rect">
            <a:avLst/>
          </a:prstGeom>
          <a:noFill/>
        </p:spPr>
        <p:txBody>
          <a:bodyPr wrap="none" lIns="91440" tIns="45720" rIns="91440" bIns="45720">
            <a:spAutoFit/>
          </a:bodyPr>
          <a:lstStyle/>
          <a:p>
            <a:pPr algn="ctr"/>
            <a:r>
              <a:rPr lang="en-US" sz="5400" b="0" cap="none" spc="0" dirty="0">
                <a:ln w="0"/>
                <a:gradFill>
                  <a:gsLst>
                    <a:gs pos="21000">
                      <a:srgbClr val="53575C"/>
                    </a:gs>
                    <a:gs pos="88000">
                      <a:srgbClr val="C5C7CA"/>
                    </a:gs>
                  </a:gsLst>
                  <a:lin ang="5400000"/>
                </a:gradFill>
                <a:effectLst/>
              </a:rPr>
              <a:t>COGNITIVE </a:t>
            </a:r>
            <a:r>
              <a:rPr lang="en-US" sz="5400" dirty="0">
                <a:ln w="0"/>
                <a:gradFill>
                  <a:gsLst>
                    <a:gs pos="21000">
                      <a:srgbClr val="53575C"/>
                    </a:gs>
                    <a:gs pos="88000">
                      <a:srgbClr val="C5C7CA"/>
                    </a:gs>
                  </a:gsLst>
                  <a:lin ang="5400000"/>
                </a:gradFill>
              </a:rPr>
              <a:t>PROCESS</a:t>
            </a:r>
            <a:endParaRPr lang="en-US" sz="5400" b="0" cap="none" spc="0" dirty="0">
              <a:ln w="0"/>
              <a:gradFill>
                <a:gsLst>
                  <a:gs pos="21000">
                    <a:srgbClr val="53575C"/>
                  </a:gs>
                  <a:gs pos="88000">
                    <a:srgbClr val="C5C7CA"/>
                  </a:gs>
                </a:gsLst>
                <a:lin ang="5400000"/>
              </a:gradFill>
              <a:effectLst/>
            </a:endParaRPr>
          </a:p>
        </p:txBody>
      </p:sp>
      <p:pic>
        <p:nvPicPr>
          <p:cNvPr id="8" name="Picture 7" descr="Shape&#10;&#10;Description automatically generated">
            <a:extLst>
              <a:ext uri="{FF2B5EF4-FFF2-40B4-BE49-F238E27FC236}">
                <a16:creationId xmlns:a16="http://schemas.microsoft.com/office/drawing/2014/main" id="{9FD6F9B1-0947-40DE-96D4-3063529C180F}"/>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11613" y="1810190"/>
            <a:ext cx="6003925" cy="5020704"/>
          </a:xfrm>
          <a:prstGeom prst="rect">
            <a:avLst/>
          </a:prstGeom>
        </p:spPr>
      </p:pic>
      <p:pic>
        <p:nvPicPr>
          <p:cNvPr id="21" name="Picture 2" descr="See the source image">
            <a:extLst>
              <a:ext uri="{FF2B5EF4-FFF2-40B4-BE49-F238E27FC236}">
                <a16:creationId xmlns:a16="http://schemas.microsoft.com/office/drawing/2014/main" id="{1FD82F22-CE2F-458E-9983-AC9B69DD358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227835" y="15242"/>
            <a:ext cx="4880125" cy="34137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3FCA172-7D74-47C1-BCCE-2561090F923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140443" y="3601450"/>
            <a:ext cx="5051558" cy="3229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508901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Rectangle 2">
            <a:extLst>
              <a:ext uri="{FF2B5EF4-FFF2-40B4-BE49-F238E27FC236}">
                <a16:creationId xmlns:a16="http://schemas.microsoft.com/office/drawing/2014/main" id="{24528E31-BD8B-443F-BC49-4A8A5CAF14BD}"/>
              </a:ext>
            </a:extLst>
          </p:cNvPr>
          <p:cNvSpPr/>
          <p:nvPr/>
        </p:nvSpPr>
        <p:spPr>
          <a:xfrm>
            <a:off x="285755" y="109835"/>
            <a:ext cx="11620490"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4 stages of cognitive construction </a:t>
            </a:r>
          </a:p>
        </p:txBody>
      </p:sp>
      <p:sp>
        <p:nvSpPr>
          <p:cNvPr id="4" name="TextBox 3">
            <a:extLst>
              <a:ext uri="{FF2B5EF4-FFF2-40B4-BE49-F238E27FC236}">
                <a16:creationId xmlns:a16="http://schemas.microsoft.com/office/drawing/2014/main" id="{F12948BC-6D37-4E63-8EEA-E3C8FAF066B7}"/>
              </a:ext>
            </a:extLst>
          </p:cNvPr>
          <p:cNvSpPr txBox="1"/>
          <p:nvPr/>
        </p:nvSpPr>
        <p:spPr>
          <a:xfrm>
            <a:off x="924696" y="1143000"/>
            <a:ext cx="4437088" cy="1938992"/>
          </a:xfrm>
          <a:prstGeom prst="rect">
            <a:avLst/>
          </a:prstGeom>
          <a:noFill/>
        </p:spPr>
        <p:txBody>
          <a:bodyPr wrap="square" rtlCol="0">
            <a:spAutoFit/>
          </a:bodyPr>
          <a:lstStyle/>
          <a:p>
            <a:pPr marL="342900" indent="-342900">
              <a:buAutoNum type="arabicPeriod"/>
            </a:pPr>
            <a:r>
              <a:rPr lang="en-US" sz="2400" dirty="0"/>
              <a:t>Sensorimotor 0-2 years old</a:t>
            </a:r>
          </a:p>
          <a:p>
            <a:r>
              <a:rPr lang="en-US" sz="2400" dirty="0"/>
              <a:t>Learns through sense and touch.</a:t>
            </a:r>
          </a:p>
          <a:p>
            <a:r>
              <a:rPr lang="en-US" sz="2400" dirty="0"/>
              <a:t>Object performance,</a:t>
            </a:r>
          </a:p>
          <a:p>
            <a:r>
              <a:rPr lang="en-US" sz="2400" dirty="0"/>
              <a:t>Can get separation anxiety.</a:t>
            </a:r>
          </a:p>
        </p:txBody>
      </p:sp>
      <p:sp>
        <p:nvSpPr>
          <p:cNvPr id="5" name="TextBox 4">
            <a:extLst>
              <a:ext uri="{FF2B5EF4-FFF2-40B4-BE49-F238E27FC236}">
                <a16:creationId xmlns:a16="http://schemas.microsoft.com/office/drawing/2014/main" id="{8040E0CF-1B9A-433F-A7AE-672808268946}"/>
              </a:ext>
            </a:extLst>
          </p:cNvPr>
          <p:cNvSpPr txBox="1"/>
          <p:nvPr/>
        </p:nvSpPr>
        <p:spPr>
          <a:xfrm>
            <a:off x="7030168" y="1770717"/>
            <a:ext cx="5222484" cy="1938992"/>
          </a:xfrm>
          <a:prstGeom prst="rect">
            <a:avLst/>
          </a:prstGeom>
          <a:noFill/>
        </p:spPr>
        <p:txBody>
          <a:bodyPr wrap="square" rtlCol="0">
            <a:spAutoFit/>
          </a:bodyPr>
          <a:lstStyle/>
          <a:p>
            <a:r>
              <a:rPr lang="en-US" dirty="0"/>
              <a:t>2. </a:t>
            </a:r>
            <a:r>
              <a:rPr lang="en-US" sz="2400" dirty="0"/>
              <a:t>Preoperational 2-7 years old</a:t>
            </a:r>
          </a:p>
          <a:p>
            <a:r>
              <a:rPr lang="en-US" sz="2400" dirty="0"/>
              <a:t>Understands the world through language and mental images.</a:t>
            </a:r>
          </a:p>
          <a:p>
            <a:r>
              <a:rPr lang="en-US" sz="2400" dirty="0"/>
              <a:t>Loves role play.</a:t>
            </a:r>
          </a:p>
          <a:p>
            <a:r>
              <a:rPr lang="en-US" sz="2400" dirty="0"/>
              <a:t>Egocentric behavior.</a:t>
            </a:r>
          </a:p>
        </p:txBody>
      </p:sp>
      <p:sp>
        <p:nvSpPr>
          <p:cNvPr id="6" name="TextBox 5">
            <a:extLst>
              <a:ext uri="{FF2B5EF4-FFF2-40B4-BE49-F238E27FC236}">
                <a16:creationId xmlns:a16="http://schemas.microsoft.com/office/drawing/2014/main" id="{66A60BC1-5576-4C4A-806C-FD4B59CAE024}"/>
              </a:ext>
            </a:extLst>
          </p:cNvPr>
          <p:cNvSpPr txBox="1"/>
          <p:nvPr/>
        </p:nvSpPr>
        <p:spPr>
          <a:xfrm>
            <a:off x="1091000" y="3709709"/>
            <a:ext cx="5620841" cy="2308324"/>
          </a:xfrm>
          <a:prstGeom prst="rect">
            <a:avLst/>
          </a:prstGeom>
          <a:noFill/>
        </p:spPr>
        <p:txBody>
          <a:bodyPr wrap="square" rtlCol="0">
            <a:spAutoFit/>
          </a:bodyPr>
          <a:lstStyle/>
          <a:p>
            <a:r>
              <a:rPr lang="en-US" sz="2400" dirty="0"/>
              <a:t>3.Concrete operational 7-12 years old</a:t>
            </a:r>
          </a:p>
          <a:p>
            <a:r>
              <a:rPr lang="en-US" sz="2400" dirty="0"/>
              <a:t>Understands the world through logical thinking and categories.</a:t>
            </a:r>
          </a:p>
          <a:p>
            <a:r>
              <a:rPr lang="en-US" sz="2400" dirty="0"/>
              <a:t>Can add and subtract.</a:t>
            </a:r>
          </a:p>
          <a:p>
            <a:r>
              <a:rPr lang="en-US" sz="2400" dirty="0"/>
              <a:t>Can understand conservation </a:t>
            </a:r>
          </a:p>
        </p:txBody>
      </p:sp>
      <p:sp>
        <p:nvSpPr>
          <p:cNvPr id="7" name="TextBox 6">
            <a:extLst>
              <a:ext uri="{FF2B5EF4-FFF2-40B4-BE49-F238E27FC236}">
                <a16:creationId xmlns:a16="http://schemas.microsoft.com/office/drawing/2014/main" id="{7F92166A-7637-4474-B86E-21258578F639}"/>
              </a:ext>
            </a:extLst>
          </p:cNvPr>
          <p:cNvSpPr txBox="1"/>
          <p:nvPr/>
        </p:nvSpPr>
        <p:spPr>
          <a:xfrm>
            <a:off x="6791486" y="4617091"/>
            <a:ext cx="5400514" cy="1569660"/>
          </a:xfrm>
          <a:prstGeom prst="rect">
            <a:avLst/>
          </a:prstGeom>
          <a:noFill/>
        </p:spPr>
        <p:txBody>
          <a:bodyPr wrap="square" rtlCol="0">
            <a:spAutoFit/>
          </a:bodyPr>
          <a:lstStyle/>
          <a:p>
            <a:r>
              <a:rPr lang="en-US" sz="2400" dirty="0"/>
              <a:t>4. Formal operational 12- adult</a:t>
            </a:r>
          </a:p>
          <a:p>
            <a:r>
              <a:rPr lang="en-US" sz="2400" dirty="0"/>
              <a:t>Understands the world through hypothetical thinking and scientific reasoning.</a:t>
            </a:r>
          </a:p>
        </p:txBody>
      </p:sp>
    </p:spTree>
    <p:extLst>
      <p:ext uri="{BB962C8B-B14F-4D97-AF65-F5344CB8AC3E}">
        <p14:creationId xmlns:p14="http://schemas.microsoft.com/office/powerpoint/2010/main" val="51076798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484-4B01-4252-859F-FFA361F28037}"/>
              </a:ext>
            </a:extLst>
          </p:cNvPr>
          <p:cNvSpPr>
            <a:spLocks noGrp="1"/>
          </p:cNvSpPr>
          <p:nvPr>
            <p:ph type="title"/>
          </p:nvPr>
        </p:nvSpPr>
        <p:spPr>
          <a:xfrm>
            <a:off x="646111" y="452718"/>
            <a:ext cx="9404723" cy="1400530"/>
          </a:xfrm>
        </p:spPr>
        <p:txBody>
          <a:bodyPr anchor="t">
            <a:normAutofit/>
          </a:bodyPr>
          <a:lstStyle/>
          <a:p>
            <a:r>
              <a:rPr lang="en-US" dirty="0"/>
              <a:t>Sigmund Freud</a:t>
            </a:r>
          </a:p>
        </p:txBody>
      </p:sp>
      <p:pic>
        <p:nvPicPr>
          <p:cNvPr id="5" name="Content Placeholder 4" descr="A picture containing person, wall, person, indoor&#10;&#10;Description automatically generated">
            <a:extLst>
              <a:ext uri="{FF2B5EF4-FFF2-40B4-BE49-F238E27FC236}">
                <a16:creationId xmlns:a16="http://schemas.microsoft.com/office/drawing/2014/main" id="{BF99BD4A-8AC7-4B9B-96C5-A1C9F313BB4D}"/>
              </a:ext>
            </a:extLst>
          </p:cNvPr>
          <p:cNvPicPr>
            <a:picLocks noGrp="1" noChangeAspect="1"/>
          </p:cNvPicPr>
          <p:nvPr>
            <p:ph sz="half" idx="1"/>
          </p:nvPr>
        </p:nvPicPr>
        <p:blipFill rotWithShape="1">
          <a:blip r:embed="rId3">
            <a:extLst>
              <a:ext uri="{837473B0-CC2E-450A-ABE3-18F120FF3D39}">
                <a1611:picAttrSrcUrl xmlns:a1611="http://schemas.microsoft.com/office/drawing/2016/11/main" r:id="rId4"/>
              </a:ext>
            </a:extLst>
          </a:blip>
          <a:srcRect l="15857" r="23110" b="2"/>
          <a:stretch/>
        </p:blipFill>
        <p:spPr>
          <a:xfrm>
            <a:off x="1258154" y="2056092"/>
            <a:ext cx="4396339" cy="4195763"/>
          </a:xfrm>
          <a:noFill/>
        </p:spPr>
      </p:pic>
      <p:sp>
        <p:nvSpPr>
          <p:cNvPr id="11" name="Content Placeholder 3">
            <a:extLst>
              <a:ext uri="{FF2B5EF4-FFF2-40B4-BE49-F238E27FC236}">
                <a16:creationId xmlns:a16="http://schemas.microsoft.com/office/drawing/2014/main" id="{E31635EE-DC5F-41AA-B331-01786848D4EA}"/>
              </a:ext>
            </a:extLst>
          </p:cNvPr>
          <p:cNvSpPr>
            <a:spLocks noGrp="1"/>
          </p:cNvSpPr>
          <p:nvPr>
            <p:ph sz="half" idx="2"/>
          </p:nvPr>
        </p:nvSpPr>
        <p:spPr>
          <a:xfrm>
            <a:off x="5654493" y="2056092"/>
            <a:ext cx="4396341" cy="4200245"/>
          </a:xfrm>
        </p:spPr>
        <p:txBody>
          <a:bodyPr/>
          <a:lstStyle/>
          <a:p>
            <a:r>
              <a:rPr lang="en-US" dirty="0"/>
              <a:t>What happens to individuals as a child has a lasting effect on their adult mind.</a:t>
            </a:r>
          </a:p>
        </p:txBody>
      </p:sp>
      <p:sp>
        <p:nvSpPr>
          <p:cNvPr id="6" name="TextBox 5">
            <a:extLst>
              <a:ext uri="{FF2B5EF4-FFF2-40B4-BE49-F238E27FC236}">
                <a16:creationId xmlns:a16="http://schemas.microsoft.com/office/drawing/2014/main" id="{F4493325-5E10-4C63-9DDC-1E32F7BC9E01}"/>
              </a:ext>
            </a:extLst>
          </p:cNvPr>
          <p:cNvSpPr txBox="1"/>
          <p:nvPr/>
        </p:nvSpPr>
        <p:spPr>
          <a:xfrm>
            <a:off x="2804033" y="6051800"/>
            <a:ext cx="2850460" cy="200055"/>
          </a:xfrm>
          <a:prstGeom prst="rect">
            <a:avLst/>
          </a:prstGeom>
          <a:solidFill>
            <a:srgbClr val="000000"/>
          </a:solidFill>
        </p:spPr>
        <p:txBody>
          <a:bodyPr wrap="square" rtlCol="0">
            <a:spAutoFit/>
          </a:bodyPr>
          <a:lstStyle/>
          <a:p>
            <a:pPr algn="r">
              <a:spcAft>
                <a:spcPts val="600"/>
              </a:spcAft>
            </a:pPr>
            <a:r>
              <a:rPr lang="en-US" sz="700">
                <a:solidFill>
                  <a:srgbClr val="FFFFFF"/>
                </a:solidFill>
                <a:hlinkClick r:id="rId4" tooltip="https://www.biografiacortade.com/sigmund-freud/">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228924597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freud iceberg model">
            <a:extLst>
              <a:ext uri="{FF2B5EF4-FFF2-40B4-BE49-F238E27FC236}">
                <a16:creationId xmlns:a16="http://schemas.microsoft.com/office/drawing/2014/main" id="{27769C29-B037-41F5-B793-FF0AB46B85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21270" y="404734"/>
            <a:ext cx="6556264" cy="5615066"/>
          </a:xfrm>
          <a:prstGeom prst="rect">
            <a:avLst/>
          </a:prstGeom>
          <a:solidFill>
            <a:srgbClr val="FFFFFF"/>
          </a:solidFill>
        </p:spPr>
      </p:pic>
      <p:sp>
        <p:nvSpPr>
          <p:cNvPr id="73" name="Text Placeholder 3">
            <a:extLst>
              <a:ext uri="{FF2B5EF4-FFF2-40B4-BE49-F238E27FC236}">
                <a16:creationId xmlns:a16="http://schemas.microsoft.com/office/drawing/2014/main" id="{37A4E04C-6A2A-4DEA-83E0-3A6580AFA0E9}"/>
              </a:ext>
            </a:extLst>
          </p:cNvPr>
          <p:cNvSpPr>
            <a:spLocks noGrp="1"/>
          </p:cNvSpPr>
          <p:nvPr>
            <p:ph type="body" sz="half" idx="2"/>
          </p:nvPr>
        </p:nvSpPr>
        <p:spPr>
          <a:xfrm>
            <a:off x="345485" y="284814"/>
            <a:ext cx="3401063" cy="1828800"/>
          </a:xfrm>
        </p:spPr>
        <p:txBody>
          <a:bodyPr/>
          <a:lstStyle/>
          <a:p>
            <a:r>
              <a:rPr lang="en-US" sz="2000" dirty="0"/>
              <a:t>We are aware of what </a:t>
            </a:r>
            <a:r>
              <a:rPr lang="en-US" sz="2000" dirty="0" err="1"/>
              <a:t>isjn</a:t>
            </a:r>
            <a:r>
              <a:rPr lang="en-US" sz="2000" dirty="0"/>
              <a:t> around us.</a:t>
            </a:r>
          </a:p>
          <a:p>
            <a:r>
              <a:rPr lang="en-US" sz="2000" dirty="0"/>
              <a:t>Freud used ways to access the unconscious part of the human brain.</a:t>
            </a:r>
          </a:p>
          <a:p>
            <a:endParaRPr lang="en-US" sz="1800" dirty="0"/>
          </a:p>
        </p:txBody>
      </p:sp>
      <p:sp>
        <p:nvSpPr>
          <p:cNvPr id="2" name="TextBox 1">
            <a:extLst>
              <a:ext uri="{FF2B5EF4-FFF2-40B4-BE49-F238E27FC236}">
                <a16:creationId xmlns:a16="http://schemas.microsoft.com/office/drawing/2014/main" id="{F129715F-8B2D-4AE4-89D7-6FC03BACA928}"/>
              </a:ext>
            </a:extLst>
          </p:cNvPr>
          <p:cNvSpPr txBox="1"/>
          <p:nvPr/>
        </p:nvSpPr>
        <p:spPr>
          <a:xfrm>
            <a:off x="179882" y="2428407"/>
            <a:ext cx="3957403" cy="369332"/>
          </a:xfrm>
          <a:prstGeom prst="rect">
            <a:avLst/>
          </a:prstGeom>
          <a:noFill/>
        </p:spPr>
        <p:txBody>
          <a:bodyPr wrap="square" rtlCol="0">
            <a:spAutoFit/>
          </a:bodyPr>
          <a:lstStyle/>
          <a:p>
            <a:r>
              <a:rPr lang="en-US" dirty="0"/>
              <a:t>Dream analysis</a:t>
            </a:r>
          </a:p>
        </p:txBody>
      </p:sp>
      <p:sp>
        <p:nvSpPr>
          <p:cNvPr id="3" name="TextBox 2">
            <a:extLst>
              <a:ext uri="{FF2B5EF4-FFF2-40B4-BE49-F238E27FC236}">
                <a16:creationId xmlns:a16="http://schemas.microsoft.com/office/drawing/2014/main" id="{D470960C-0184-4408-A818-2228C2EC5F0C}"/>
              </a:ext>
            </a:extLst>
          </p:cNvPr>
          <p:cNvSpPr txBox="1"/>
          <p:nvPr/>
        </p:nvSpPr>
        <p:spPr>
          <a:xfrm>
            <a:off x="1543987" y="3147934"/>
            <a:ext cx="3057993" cy="369332"/>
          </a:xfrm>
          <a:prstGeom prst="rect">
            <a:avLst/>
          </a:prstGeom>
          <a:noFill/>
        </p:spPr>
        <p:txBody>
          <a:bodyPr wrap="square" rtlCol="0">
            <a:spAutoFit/>
          </a:bodyPr>
          <a:lstStyle/>
          <a:p>
            <a:r>
              <a:rPr lang="en-US" dirty="0" err="1"/>
              <a:t>Rorshach</a:t>
            </a:r>
            <a:r>
              <a:rPr lang="en-US" dirty="0"/>
              <a:t> inkblot test</a:t>
            </a:r>
          </a:p>
        </p:txBody>
      </p:sp>
      <p:sp>
        <p:nvSpPr>
          <p:cNvPr id="4" name="TextBox 3">
            <a:extLst>
              <a:ext uri="{FF2B5EF4-FFF2-40B4-BE49-F238E27FC236}">
                <a16:creationId xmlns:a16="http://schemas.microsoft.com/office/drawing/2014/main" id="{EE2EEFA5-0329-4C97-9CFE-FBA3825632DD}"/>
              </a:ext>
            </a:extLst>
          </p:cNvPr>
          <p:cNvSpPr txBox="1"/>
          <p:nvPr/>
        </p:nvSpPr>
        <p:spPr>
          <a:xfrm>
            <a:off x="345485" y="3837482"/>
            <a:ext cx="4475785" cy="369332"/>
          </a:xfrm>
          <a:prstGeom prst="rect">
            <a:avLst/>
          </a:prstGeom>
          <a:noFill/>
        </p:spPr>
        <p:txBody>
          <a:bodyPr wrap="square" rtlCol="0">
            <a:spAutoFit/>
          </a:bodyPr>
          <a:lstStyle/>
          <a:p>
            <a:r>
              <a:rPr lang="en-US" dirty="0"/>
              <a:t>Word association/ free association</a:t>
            </a:r>
          </a:p>
        </p:txBody>
      </p:sp>
      <p:sp>
        <p:nvSpPr>
          <p:cNvPr id="6" name="TextBox 5">
            <a:extLst>
              <a:ext uri="{FF2B5EF4-FFF2-40B4-BE49-F238E27FC236}">
                <a16:creationId xmlns:a16="http://schemas.microsoft.com/office/drawing/2014/main" id="{E8071129-9164-4C8F-910E-DC05CDB9DB80}"/>
              </a:ext>
            </a:extLst>
          </p:cNvPr>
          <p:cNvSpPr txBox="1"/>
          <p:nvPr/>
        </p:nvSpPr>
        <p:spPr>
          <a:xfrm>
            <a:off x="1873770" y="4646951"/>
            <a:ext cx="2947500" cy="369332"/>
          </a:xfrm>
          <a:prstGeom prst="rect">
            <a:avLst/>
          </a:prstGeom>
          <a:noFill/>
        </p:spPr>
        <p:txBody>
          <a:bodyPr wrap="square" rtlCol="0">
            <a:spAutoFit/>
          </a:bodyPr>
          <a:lstStyle/>
          <a:p>
            <a:r>
              <a:rPr lang="en-US" dirty="0"/>
              <a:t>Freudian slips</a:t>
            </a:r>
          </a:p>
        </p:txBody>
      </p:sp>
      <p:sp>
        <p:nvSpPr>
          <p:cNvPr id="7" name="TextBox 6">
            <a:extLst>
              <a:ext uri="{FF2B5EF4-FFF2-40B4-BE49-F238E27FC236}">
                <a16:creationId xmlns:a16="http://schemas.microsoft.com/office/drawing/2014/main" id="{EAEAF099-D1D4-41DD-BD5C-B82C13337F47}"/>
              </a:ext>
            </a:extLst>
          </p:cNvPr>
          <p:cNvSpPr txBox="1"/>
          <p:nvPr/>
        </p:nvSpPr>
        <p:spPr>
          <a:xfrm>
            <a:off x="524656" y="5246557"/>
            <a:ext cx="2593298" cy="369332"/>
          </a:xfrm>
          <a:prstGeom prst="rect">
            <a:avLst/>
          </a:prstGeom>
          <a:noFill/>
        </p:spPr>
        <p:txBody>
          <a:bodyPr wrap="square" rtlCol="0">
            <a:spAutoFit/>
          </a:bodyPr>
          <a:lstStyle/>
          <a:p>
            <a:r>
              <a:rPr lang="en-US" dirty="0"/>
              <a:t>hypnosis</a:t>
            </a:r>
          </a:p>
        </p:txBody>
      </p:sp>
    </p:spTree>
    <p:extLst>
      <p:ext uri="{BB962C8B-B14F-4D97-AF65-F5344CB8AC3E}">
        <p14:creationId xmlns:p14="http://schemas.microsoft.com/office/powerpoint/2010/main" val="19174099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99E5C06-32C6-4538-9633-73D4B1F777E8}"/>
              </a:ext>
            </a:extLst>
          </p:cNvPr>
          <p:cNvSpPr/>
          <p:nvPr/>
        </p:nvSpPr>
        <p:spPr>
          <a:xfrm>
            <a:off x="260048" y="0"/>
            <a:ext cx="12436622" cy="1754326"/>
          </a:xfrm>
          <a:prstGeom prst="rect">
            <a:avLst/>
          </a:prstGeom>
          <a:noFill/>
        </p:spPr>
        <p:txBody>
          <a:bodyPr wrap="squar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Stages of psychosexual development </a:t>
            </a:r>
          </a:p>
        </p:txBody>
      </p:sp>
      <p:sp>
        <p:nvSpPr>
          <p:cNvPr id="3" name="TextBox 2">
            <a:extLst>
              <a:ext uri="{FF2B5EF4-FFF2-40B4-BE49-F238E27FC236}">
                <a16:creationId xmlns:a16="http://schemas.microsoft.com/office/drawing/2014/main" id="{104E9291-EFE9-42A0-9D80-0CCDAF0D57DD}"/>
              </a:ext>
            </a:extLst>
          </p:cNvPr>
          <p:cNvSpPr txBox="1"/>
          <p:nvPr/>
        </p:nvSpPr>
        <p:spPr>
          <a:xfrm>
            <a:off x="110147" y="1514244"/>
            <a:ext cx="3802286" cy="1569660"/>
          </a:xfrm>
          <a:prstGeom prst="rect">
            <a:avLst/>
          </a:prstGeom>
          <a:noFill/>
        </p:spPr>
        <p:txBody>
          <a:bodyPr wrap="square" rtlCol="0">
            <a:spAutoFit/>
          </a:bodyPr>
          <a:lstStyle/>
          <a:p>
            <a:r>
              <a:rPr lang="en-US" sz="2400" dirty="0"/>
              <a:t>Oral: 0-1 years old</a:t>
            </a:r>
          </a:p>
          <a:p>
            <a:r>
              <a:rPr lang="en-US" sz="2400" dirty="0"/>
              <a:t>Learning through putting things in their mouths </a:t>
            </a:r>
          </a:p>
        </p:txBody>
      </p:sp>
      <p:sp>
        <p:nvSpPr>
          <p:cNvPr id="4" name="TextBox 3">
            <a:extLst>
              <a:ext uri="{FF2B5EF4-FFF2-40B4-BE49-F238E27FC236}">
                <a16:creationId xmlns:a16="http://schemas.microsoft.com/office/drawing/2014/main" id="{B418E1CC-304A-4820-B4F4-9EBA9F013DB4}"/>
              </a:ext>
            </a:extLst>
          </p:cNvPr>
          <p:cNvSpPr txBox="1"/>
          <p:nvPr/>
        </p:nvSpPr>
        <p:spPr>
          <a:xfrm>
            <a:off x="4761875" y="2338466"/>
            <a:ext cx="2668249" cy="1938992"/>
          </a:xfrm>
          <a:prstGeom prst="rect">
            <a:avLst/>
          </a:prstGeom>
          <a:noFill/>
        </p:spPr>
        <p:txBody>
          <a:bodyPr wrap="square" rtlCol="0">
            <a:spAutoFit/>
          </a:bodyPr>
          <a:lstStyle/>
          <a:p>
            <a:r>
              <a:rPr lang="en-US" sz="2400" dirty="0"/>
              <a:t>Anal:1-3 years old</a:t>
            </a:r>
          </a:p>
          <a:p>
            <a:r>
              <a:rPr lang="en-US" sz="2400" dirty="0"/>
              <a:t>Learning through being potty trained.</a:t>
            </a:r>
          </a:p>
        </p:txBody>
      </p:sp>
      <p:sp>
        <p:nvSpPr>
          <p:cNvPr id="7" name="TextBox 6">
            <a:extLst>
              <a:ext uri="{FF2B5EF4-FFF2-40B4-BE49-F238E27FC236}">
                <a16:creationId xmlns:a16="http://schemas.microsoft.com/office/drawing/2014/main" id="{E8F9123D-157A-4DA8-99B5-B939CC6CA706}"/>
              </a:ext>
            </a:extLst>
          </p:cNvPr>
          <p:cNvSpPr txBox="1"/>
          <p:nvPr/>
        </p:nvSpPr>
        <p:spPr>
          <a:xfrm>
            <a:off x="8279566" y="1791243"/>
            <a:ext cx="3472721" cy="1569660"/>
          </a:xfrm>
          <a:prstGeom prst="rect">
            <a:avLst/>
          </a:prstGeom>
          <a:noFill/>
        </p:spPr>
        <p:txBody>
          <a:bodyPr wrap="square" rtlCol="0">
            <a:spAutoFit/>
          </a:bodyPr>
          <a:lstStyle/>
          <a:p>
            <a:r>
              <a:rPr lang="en-US" sz="2400" dirty="0"/>
              <a:t>Phallic:3-6 years old</a:t>
            </a:r>
          </a:p>
          <a:p>
            <a:r>
              <a:rPr lang="en-US" sz="2400" dirty="0"/>
              <a:t>Finding attachments with parents/guardians</a:t>
            </a:r>
          </a:p>
        </p:txBody>
      </p:sp>
      <p:sp>
        <p:nvSpPr>
          <p:cNvPr id="8" name="TextBox 7">
            <a:extLst>
              <a:ext uri="{FF2B5EF4-FFF2-40B4-BE49-F238E27FC236}">
                <a16:creationId xmlns:a16="http://schemas.microsoft.com/office/drawing/2014/main" id="{AE05251A-42D8-4DB3-B6EB-4836D8191277}"/>
              </a:ext>
            </a:extLst>
          </p:cNvPr>
          <p:cNvSpPr txBox="1"/>
          <p:nvPr/>
        </p:nvSpPr>
        <p:spPr>
          <a:xfrm>
            <a:off x="1434059" y="5011499"/>
            <a:ext cx="3327816" cy="1200329"/>
          </a:xfrm>
          <a:prstGeom prst="rect">
            <a:avLst/>
          </a:prstGeom>
          <a:noFill/>
        </p:spPr>
        <p:txBody>
          <a:bodyPr wrap="square" rtlCol="0">
            <a:spAutoFit/>
          </a:bodyPr>
          <a:lstStyle/>
          <a:p>
            <a:r>
              <a:rPr lang="en-US" sz="2400" dirty="0"/>
              <a:t>Latency:6-puberty</a:t>
            </a:r>
          </a:p>
          <a:p>
            <a:r>
              <a:rPr lang="en-US" sz="2400" dirty="0"/>
              <a:t>Learning through social interactions</a:t>
            </a:r>
          </a:p>
        </p:txBody>
      </p:sp>
      <p:sp>
        <p:nvSpPr>
          <p:cNvPr id="9" name="TextBox 8">
            <a:extLst>
              <a:ext uri="{FF2B5EF4-FFF2-40B4-BE49-F238E27FC236}">
                <a16:creationId xmlns:a16="http://schemas.microsoft.com/office/drawing/2014/main" id="{A08E36FC-6141-4076-94FD-42F1FA33BFCC}"/>
              </a:ext>
            </a:extLst>
          </p:cNvPr>
          <p:cNvSpPr txBox="1"/>
          <p:nvPr/>
        </p:nvSpPr>
        <p:spPr>
          <a:xfrm>
            <a:off x="7430124" y="5011499"/>
            <a:ext cx="4062334" cy="1569660"/>
          </a:xfrm>
          <a:prstGeom prst="rect">
            <a:avLst/>
          </a:prstGeom>
          <a:noFill/>
        </p:spPr>
        <p:txBody>
          <a:bodyPr wrap="square" rtlCol="0">
            <a:spAutoFit/>
          </a:bodyPr>
          <a:lstStyle/>
          <a:p>
            <a:r>
              <a:rPr lang="en-US" sz="2400" dirty="0"/>
              <a:t>Genital: puberty- maturity </a:t>
            </a:r>
          </a:p>
          <a:p>
            <a:r>
              <a:rPr lang="en-US" sz="2400" dirty="0"/>
              <a:t>Able to be in relationships.</a:t>
            </a:r>
          </a:p>
          <a:p>
            <a:r>
              <a:rPr lang="en-US" sz="2400" dirty="0"/>
              <a:t>Learns through sexual interaction</a:t>
            </a:r>
          </a:p>
        </p:txBody>
      </p:sp>
    </p:spTree>
    <p:extLst>
      <p:ext uri="{BB962C8B-B14F-4D97-AF65-F5344CB8AC3E}">
        <p14:creationId xmlns:p14="http://schemas.microsoft.com/office/powerpoint/2010/main" val="242609436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C175C8-180A-49FE-A396-B586342DA3A6}"/>
              </a:ext>
            </a:extLst>
          </p:cNvPr>
          <p:cNvSpPr>
            <a:spLocks noGrp="1"/>
          </p:cNvSpPr>
          <p:nvPr>
            <p:ph type="title"/>
          </p:nvPr>
        </p:nvSpPr>
        <p:spPr/>
        <p:txBody>
          <a:bodyPr/>
          <a:lstStyle/>
          <a:p>
            <a:endParaRPr lang="en-US" dirty="0"/>
          </a:p>
        </p:txBody>
      </p:sp>
      <p:sp>
        <p:nvSpPr>
          <p:cNvPr id="4" name="Text Placeholder 3">
            <a:extLst>
              <a:ext uri="{FF2B5EF4-FFF2-40B4-BE49-F238E27FC236}">
                <a16:creationId xmlns:a16="http://schemas.microsoft.com/office/drawing/2014/main" id="{CABFD1A7-5F18-4D56-BCCC-58682F803169}"/>
              </a:ext>
            </a:extLst>
          </p:cNvPr>
          <p:cNvSpPr>
            <a:spLocks noGrp="1"/>
          </p:cNvSpPr>
          <p:nvPr>
            <p:ph type="body" idx="1"/>
          </p:nvPr>
        </p:nvSpPr>
        <p:spPr/>
        <p:txBody>
          <a:bodyPr/>
          <a:lstStyle/>
          <a:p>
            <a:r>
              <a:rPr lang="en-US" dirty="0"/>
              <a:t>stages</a:t>
            </a:r>
          </a:p>
        </p:txBody>
      </p:sp>
      <p:sp>
        <p:nvSpPr>
          <p:cNvPr id="5" name="Text Placeholder 4">
            <a:extLst>
              <a:ext uri="{FF2B5EF4-FFF2-40B4-BE49-F238E27FC236}">
                <a16:creationId xmlns:a16="http://schemas.microsoft.com/office/drawing/2014/main" id="{BC39807D-F545-4253-9F3D-B77145B278F4}"/>
              </a:ext>
            </a:extLst>
          </p:cNvPr>
          <p:cNvSpPr>
            <a:spLocks noGrp="1"/>
          </p:cNvSpPr>
          <p:nvPr>
            <p:ph type="body" sz="quarter" idx="3"/>
          </p:nvPr>
        </p:nvSpPr>
        <p:spPr>
          <a:xfrm>
            <a:off x="3579813" y="1981200"/>
            <a:ext cx="3240087" cy="576262"/>
          </a:xfrm>
        </p:spPr>
        <p:txBody>
          <a:bodyPr/>
          <a:lstStyle/>
          <a:p>
            <a:r>
              <a:rPr lang="en-US" dirty="0"/>
              <a:t>Goal/Achievement </a:t>
            </a:r>
          </a:p>
        </p:txBody>
      </p:sp>
      <p:sp>
        <p:nvSpPr>
          <p:cNvPr id="6" name="Text Placeholder 5">
            <a:extLst>
              <a:ext uri="{FF2B5EF4-FFF2-40B4-BE49-F238E27FC236}">
                <a16:creationId xmlns:a16="http://schemas.microsoft.com/office/drawing/2014/main" id="{EC505442-2DAB-430D-98EE-1D143F754ACC}"/>
              </a:ext>
            </a:extLst>
          </p:cNvPr>
          <p:cNvSpPr>
            <a:spLocks noGrp="1"/>
          </p:cNvSpPr>
          <p:nvPr>
            <p:ph type="body" sz="quarter" idx="13"/>
          </p:nvPr>
        </p:nvSpPr>
        <p:spPr/>
        <p:txBody>
          <a:bodyPr/>
          <a:lstStyle/>
          <a:p>
            <a:r>
              <a:rPr lang="en-US" dirty="0"/>
              <a:t>Symptoms </a:t>
            </a:r>
          </a:p>
        </p:txBody>
      </p:sp>
      <p:graphicFrame>
        <p:nvGraphicFramePr>
          <p:cNvPr id="12" name="Table 12">
            <a:extLst>
              <a:ext uri="{FF2B5EF4-FFF2-40B4-BE49-F238E27FC236}">
                <a16:creationId xmlns:a16="http://schemas.microsoft.com/office/drawing/2014/main" id="{F9D0E483-159D-4E1D-B0D7-FD02F9C1389F}"/>
              </a:ext>
            </a:extLst>
          </p:cNvPr>
          <p:cNvGraphicFramePr>
            <a:graphicFrameLocks noGrp="1"/>
          </p:cNvGraphicFramePr>
          <p:nvPr>
            <p:extLst>
              <p:ext uri="{D42A27DB-BD31-4B8C-83A1-F6EECF244321}">
                <p14:modId xmlns:p14="http://schemas.microsoft.com/office/powerpoint/2010/main" val="1696488027"/>
              </p:ext>
            </p:extLst>
          </p:nvPr>
        </p:nvGraphicFramePr>
        <p:xfrm>
          <a:off x="632948" y="2685414"/>
          <a:ext cx="9417885" cy="3719870"/>
        </p:xfrm>
        <a:graphic>
          <a:graphicData uri="http://schemas.openxmlformats.org/drawingml/2006/table">
            <a:tbl>
              <a:tblPr firstRow="1" bandRow="1">
                <a:tableStyleId>{00A15C55-8517-42AA-B614-E9B94910E393}</a:tableStyleId>
              </a:tblPr>
              <a:tblGrid>
                <a:gridCol w="3139295">
                  <a:extLst>
                    <a:ext uri="{9D8B030D-6E8A-4147-A177-3AD203B41FA5}">
                      <a16:colId xmlns:a16="http://schemas.microsoft.com/office/drawing/2014/main" val="1650005528"/>
                    </a:ext>
                  </a:extLst>
                </a:gridCol>
                <a:gridCol w="3139295">
                  <a:extLst>
                    <a:ext uri="{9D8B030D-6E8A-4147-A177-3AD203B41FA5}">
                      <a16:colId xmlns:a16="http://schemas.microsoft.com/office/drawing/2014/main" val="3046213261"/>
                    </a:ext>
                  </a:extLst>
                </a:gridCol>
                <a:gridCol w="3139295">
                  <a:extLst>
                    <a:ext uri="{9D8B030D-6E8A-4147-A177-3AD203B41FA5}">
                      <a16:colId xmlns:a16="http://schemas.microsoft.com/office/drawing/2014/main" val="2619451500"/>
                    </a:ext>
                  </a:extLst>
                </a:gridCol>
              </a:tblGrid>
              <a:tr h="743974">
                <a:tc>
                  <a:txBody>
                    <a:bodyPr/>
                    <a:lstStyle/>
                    <a:p>
                      <a:r>
                        <a:rPr lang="en-US" sz="2400" b="0" dirty="0"/>
                        <a:t>Oral</a:t>
                      </a:r>
                    </a:p>
                  </a:txBody>
                  <a:tcPr/>
                </a:tc>
                <a:tc>
                  <a:txBody>
                    <a:bodyPr/>
                    <a:lstStyle/>
                    <a:p>
                      <a:r>
                        <a:rPr lang="en-US" sz="2400" b="0" dirty="0"/>
                        <a:t>Trust/comfort</a:t>
                      </a:r>
                    </a:p>
                  </a:txBody>
                  <a:tcPr/>
                </a:tc>
                <a:tc>
                  <a:txBody>
                    <a:bodyPr/>
                    <a:lstStyle/>
                    <a:p>
                      <a:r>
                        <a:rPr lang="en-US" b="0" dirty="0"/>
                        <a:t>dependency and aggression</a:t>
                      </a:r>
                    </a:p>
                  </a:txBody>
                  <a:tcPr/>
                </a:tc>
                <a:extLst>
                  <a:ext uri="{0D108BD9-81ED-4DB2-BD59-A6C34878D82A}">
                    <a16:rowId xmlns:a16="http://schemas.microsoft.com/office/drawing/2014/main" val="1016833910"/>
                  </a:ext>
                </a:extLst>
              </a:tr>
              <a:tr h="743974">
                <a:tc>
                  <a:txBody>
                    <a:bodyPr/>
                    <a:lstStyle/>
                    <a:p>
                      <a:r>
                        <a:rPr lang="en-US" sz="2400" dirty="0"/>
                        <a:t>Anal</a:t>
                      </a:r>
                    </a:p>
                  </a:txBody>
                  <a:tcPr/>
                </a:tc>
                <a:tc>
                  <a:txBody>
                    <a:bodyPr/>
                    <a:lstStyle/>
                    <a:p>
                      <a:r>
                        <a:rPr lang="en-US" dirty="0"/>
                        <a:t>Sense of accomplishment and independence</a:t>
                      </a:r>
                    </a:p>
                  </a:txBody>
                  <a:tcPr/>
                </a:tc>
                <a:tc>
                  <a:txBody>
                    <a:bodyPr/>
                    <a:lstStyle/>
                    <a:p>
                      <a:r>
                        <a:rPr lang="en-US" dirty="0"/>
                        <a:t>Anal expulsive vs anal-retentive</a:t>
                      </a:r>
                    </a:p>
                  </a:txBody>
                  <a:tcPr/>
                </a:tc>
                <a:extLst>
                  <a:ext uri="{0D108BD9-81ED-4DB2-BD59-A6C34878D82A}">
                    <a16:rowId xmlns:a16="http://schemas.microsoft.com/office/drawing/2014/main" val="2835285443"/>
                  </a:ext>
                </a:extLst>
              </a:tr>
              <a:tr h="743974">
                <a:tc>
                  <a:txBody>
                    <a:bodyPr/>
                    <a:lstStyle/>
                    <a:p>
                      <a:r>
                        <a:rPr lang="en-US" sz="2400" dirty="0"/>
                        <a:t>Phallic</a:t>
                      </a:r>
                    </a:p>
                  </a:txBody>
                  <a:tcPr/>
                </a:tc>
                <a:tc>
                  <a:txBody>
                    <a:bodyPr/>
                    <a:lstStyle/>
                    <a:p>
                      <a:r>
                        <a:rPr lang="en-US" dirty="0"/>
                        <a:t>Identify with same sex parents</a:t>
                      </a:r>
                    </a:p>
                  </a:txBody>
                  <a:tcPr/>
                </a:tc>
                <a:tc>
                  <a:txBody>
                    <a:bodyPr/>
                    <a:lstStyle/>
                    <a:p>
                      <a:r>
                        <a:rPr lang="en-US" dirty="0"/>
                        <a:t>Happy</a:t>
                      </a:r>
                    </a:p>
                    <a:p>
                      <a:r>
                        <a:rPr lang="en-US" dirty="0"/>
                        <a:t>lowliness</a:t>
                      </a:r>
                    </a:p>
                  </a:txBody>
                  <a:tcPr/>
                </a:tc>
                <a:extLst>
                  <a:ext uri="{0D108BD9-81ED-4DB2-BD59-A6C34878D82A}">
                    <a16:rowId xmlns:a16="http://schemas.microsoft.com/office/drawing/2014/main" val="3538605782"/>
                  </a:ext>
                </a:extLst>
              </a:tr>
              <a:tr h="743974">
                <a:tc>
                  <a:txBody>
                    <a:bodyPr/>
                    <a:lstStyle/>
                    <a:p>
                      <a:r>
                        <a:rPr lang="en-US" sz="2400" dirty="0"/>
                        <a:t>Latency</a:t>
                      </a:r>
                    </a:p>
                  </a:txBody>
                  <a:tcPr/>
                </a:tc>
                <a:tc>
                  <a:txBody>
                    <a:bodyPr/>
                    <a:lstStyle/>
                    <a:p>
                      <a:r>
                        <a:rPr lang="en-US" dirty="0"/>
                        <a:t>Intellectual pursuit and social interaction</a:t>
                      </a:r>
                    </a:p>
                  </a:txBody>
                  <a:tcPr/>
                </a:tc>
                <a:tc>
                  <a:txBody>
                    <a:bodyPr/>
                    <a:lstStyle/>
                    <a:p>
                      <a:r>
                        <a:rPr lang="en-US" dirty="0"/>
                        <a:t>Self confidence</a:t>
                      </a:r>
                    </a:p>
                    <a:p>
                      <a:r>
                        <a:rPr lang="en-US" dirty="0"/>
                        <a:t>insecurity</a:t>
                      </a:r>
                    </a:p>
                  </a:txBody>
                  <a:tcPr/>
                </a:tc>
                <a:extLst>
                  <a:ext uri="{0D108BD9-81ED-4DB2-BD59-A6C34878D82A}">
                    <a16:rowId xmlns:a16="http://schemas.microsoft.com/office/drawing/2014/main" val="4106833138"/>
                  </a:ext>
                </a:extLst>
              </a:tr>
              <a:tr h="743974">
                <a:tc>
                  <a:txBody>
                    <a:bodyPr/>
                    <a:lstStyle/>
                    <a:p>
                      <a:r>
                        <a:rPr lang="en-US" sz="2400" dirty="0"/>
                        <a:t>Genital</a:t>
                      </a:r>
                    </a:p>
                  </a:txBody>
                  <a:tcPr/>
                </a:tc>
                <a:tc>
                  <a:txBody>
                    <a:bodyPr/>
                    <a:lstStyle/>
                    <a:p>
                      <a:r>
                        <a:rPr lang="en-US" dirty="0"/>
                        <a:t>Interests in others</a:t>
                      </a:r>
                    </a:p>
                  </a:txBody>
                  <a:tcPr/>
                </a:tc>
                <a:tc>
                  <a:txBody>
                    <a:bodyPr/>
                    <a:lstStyle/>
                    <a:p>
                      <a:r>
                        <a:rPr lang="en-US" dirty="0"/>
                        <a:t>Well balanced</a:t>
                      </a:r>
                    </a:p>
                    <a:p>
                      <a:r>
                        <a:rPr lang="en-US" dirty="0"/>
                        <a:t>unsettled</a:t>
                      </a:r>
                    </a:p>
                  </a:txBody>
                  <a:tcPr/>
                </a:tc>
                <a:extLst>
                  <a:ext uri="{0D108BD9-81ED-4DB2-BD59-A6C34878D82A}">
                    <a16:rowId xmlns:a16="http://schemas.microsoft.com/office/drawing/2014/main" val="2781034665"/>
                  </a:ext>
                </a:extLst>
              </a:tr>
            </a:tbl>
          </a:graphicData>
        </a:graphic>
      </p:graphicFrame>
    </p:spTree>
    <p:extLst>
      <p:ext uri="{BB962C8B-B14F-4D97-AF65-F5344CB8AC3E}">
        <p14:creationId xmlns:p14="http://schemas.microsoft.com/office/powerpoint/2010/main" val="284696056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346FE09-62D2-4ED1-9D56-8FDA1DF4D2F5}"/>
              </a:ext>
            </a:extLst>
          </p:cNvPr>
          <p:cNvSpPr/>
          <p:nvPr/>
        </p:nvSpPr>
        <p:spPr>
          <a:xfrm>
            <a:off x="2198138" y="224135"/>
            <a:ext cx="7795724"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Practical activity ideas</a:t>
            </a:r>
          </a:p>
        </p:txBody>
      </p:sp>
      <p:sp>
        <p:nvSpPr>
          <p:cNvPr id="3" name="TextBox 2">
            <a:extLst>
              <a:ext uri="{FF2B5EF4-FFF2-40B4-BE49-F238E27FC236}">
                <a16:creationId xmlns:a16="http://schemas.microsoft.com/office/drawing/2014/main" id="{3650936A-1787-41B8-A029-B19FD66351E0}"/>
              </a:ext>
            </a:extLst>
          </p:cNvPr>
          <p:cNvSpPr txBox="1"/>
          <p:nvPr/>
        </p:nvSpPr>
        <p:spPr>
          <a:xfrm>
            <a:off x="539646" y="1323120"/>
            <a:ext cx="11452486" cy="2554545"/>
          </a:xfrm>
          <a:prstGeom prst="rect">
            <a:avLst/>
          </a:prstGeom>
          <a:noFill/>
        </p:spPr>
        <p:txBody>
          <a:bodyPr wrap="square" rtlCol="0">
            <a:spAutoFit/>
          </a:bodyPr>
          <a:lstStyle/>
          <a:p>
            <a:r>
              <a:rPr lang="en-US" sz="2000" dirty="0"/>
              <a:t>Potty training:</a:t>
            </a:r>
          </a:p>
          <a:p>
            <a:r>
              <a:rPr lang="en-US" sz="2000" dirty="0"/>
              <a:t>Children are fully potty trained at all different ages, there are different ways to help them along.</a:t>
            </a:r>
          </a:p>
          <a:p>
            <a:r>
              <a:rPr lang="en-US" sz="2000" dirty="0"/>
              <a:t>-listen out for signs, strange movements, different type of cry or moan.</a:t>
            </a:r>
          </a:p>
          <a:p>
            <a:r>
              <a:rPr lang="en-US" sz="2000" dirty="0"/>
              <a:t>-have a specific time and leave their diaper off for a short time making sure a potty or the toilet is available.</a:t>
            </a:r>
          </a:p>
          <a:p>
            <a:r>
              <a:rPr lang="en-US" sz="2000" dirty="0"/>
              <a:t>-make up a potty-training song.</a:t>
            </a:r>
          </a:p>
          <a:p>
            <a:r>
              <a:rPr lang="en-US" sz="2000" dirty="0"/>
              <a:t>-make sure that this activity is always a positive and happy moment.</a:t>
            </a:r>
          </a:p>
        </p:txBody>
      </p:sp>
      <p:sp>
        <p:nvSpPr>
          <p:cNvPr id="4" name="TextBox 3">
            <a:extLst>
              <a:ext uri="{FF2B5EF4-FFF2-40B4-BE49-F238E27FC236}">
                <a16:creationId xmlns:a16="http://schemas.microsoft.com/office/drawing/2014/main" id="{C325D484-77BF-47D2-9E45-BF6AB412CA55}"/>
              </a:ext>
            </a:extLst>
          </p:cNvPr>
          <p:cNvSpPr txBox="1"/>
          <p:nvPr/>
        </p:nvSpPr>
        <p:spPr>
          <a:xfrm>
            <a:off x="539646" y="4079320"/>
            <a:ext cx="11347554" cy="2554545"/>
          </a:xfrm>
          <a:prstGeom prst="rect">
            <a:avLst/>
          </a:prstGeom>
          <a:noFill/>
        </p:spPr>
        <p:txBody>
          <a:bodyPr wrap="square" rtlCol="0">
            <a:spAutoFit/>
          </a:bodyPr>
          <a:lstStyle/>
          <a:p>
            <a:r>
              <a:rPr lang="en-US" sz="2000" dirty="0"/>
              <a:t>Food Shopping:</a:t>
            </a:r>
          </a:p>
          <a:p>
            <a:r>
              <a:rPr lang="en-US" sz="2000" dirty="0"/>
              <a:t>As soon as children can understand at least a little of the world around them they love the outdoors, children that can walk, talk and follow simple instructions, can have fun doing the food shop with parents and this can be made fun and avoids boredom which can lead to a tantrum.</a:t>
            </a:r>
          </a:p>
          <a:p>
            <a:r>
              <a:rPr lang="en-US" sz="2000" dirty="0"/>
              <a:t>-make a shopping list and ask the child to find the objects. </a:t>
            </a:r>
          </a:p>
          <a:p>
            <a:r>
              <a:rPr lang="en-US" sz="2000" dirty="0"/>
              <a:t>-make a tressure hunt.</a:t>
            </a:r>
          </a:p>
          <a:p>
            <a:r>
              <a:rPr lang="en-US" sz="2000" dirty="0"/>
              <a:t>-award them for good behavior </a:t>
            </a:r>
          </a:p>
        </p:txBody>
      </p:sp>
    </p:spTree>
    <p:extLst>
      <p:ext uri="{BB962C8B-B14F-4D97-AF65-F5344CB8AC3E}">
        <p14:creationId xmlns:p14="http://schemas.microsoft.com/office/powerpoint/2010/main" val="401629401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C7C462-CCC9-468F-9815-0C0B54F4D330}"/>
              </a:ext>
            </a:extLst>
          </p:cNvPr>
          <p:cNvSpPr/>
          <p:nvPr/>
        </p:nvSpPr>
        <p:spPr>
          <a:xfrm>
            <a:off x="4423909" y="2967335"/>
            <a:ext cx="3344185" cy="923330"/>
          </a:xfrm>
          <a:prstGeom prst="rect">
            <a:avLst/>
          </a:prstGeom>
          <a:noFill/>
        </p:spPr>
        <p:txBody>
          <a:bodyPr wrap="none" lIns="91440" tIns="45720" rIns="91440" bIns="45720">
            <a:spAutoFit/>
          </a:bodyPr>
          <a:lstStyle/>
          <a:p>
            <a:pPr algn="ctr"/>
            <a:r>
              <a:rPr lang="en-US"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thankyou</a:t>
            </a:r>
          </a:p>
        </p:txBody>
      </p:sp>
    </p:spTree>
    <p:extLst>
      <p:ext uri="{BB962C8B-B14F-4D97-AF65-F5344CB8AC3E}">
        <p14:creationId xmlns:p14="http://schemas.microsoft.com/office/powerpoint/2010/main" val="89215883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2.xml><?xml version="1.0" encoding="utf-8"?>
<ds:datastoreItem xmlns:ds="http://schemas.openxmlformats.org/officeDocument/2006/customXml" ds:itemID="{048C88F1-1664-415F-AFCE-F6CF4580981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C30393A-FEC6-4A44-9E4A-6EA49F1F7D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Digital design</Template>
  <TotalTime>1814</TotalTime>
  <Words>633</Words>
  <Application>Microsoft Office PowerPoint</Application>
  <PresentationFormat>Widescreen</PresentationFormat>
  <Paragraphs>95</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Georgia</vt:lpstr>
      <vt:lpstr>Roboto</vt:lpstr>
      <vt:lpstr>Wingdings 3</vt:lpstr>
      <vt:lpstr>Ion</vt:lpstr>
      <vt:lpstr>A child’s experience between the ages of 0 – 5 years can affect the rest of their lives</vt:lpstr>
      <vt:lpstr>Introduction</vt:lpstr>
      <vt:lpstr>Jean Piaget</vt:lpstr>
      <vt:lpstr>PowerPoint Presentation</vt:lpstr>
      <vt:lpstr>PowerPoint Presentation</vt:lpstr>
      <vt:lpstr>Sigmund Freud</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Patronna Gayle</dc:creator>
  <cp:lastModifiedBy>Patronna Gayle</cp:lastModifiedBy>
  <cp:revision>1</cp:revision>
  <dcterms:created xsi:type="dcterms:W3CDTF">2021-10-18T15:09:32Z</dcterms:created>
  <dcterms:modified xsi:type="dcterms:W3CDTF">2021-10-20T13:16:34Z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