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1"/>
  </p:notes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D3D8D53-B2BA-5349-BE99-EE97DDA6C452}" v="696" dt="2024-12-17T19:01:02.915"/>
    <p1510:client id="{76FA7FB0-A659-49B7-B6E8-968BE750AA18}" v="536" dt="2024-12-17T18:59:15.99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mdad The Great" userId="6ec32e4987272de8" providerId="LiveId" clId="{2D3D8D53-B2BA-5349-BE99-EE97DDA6C452}"/>
    <pc:docChg chg="custSel addSld modSld">
      <pc:chgData name="Amdad The Great" userId="6ec32e4987272de8" providerId="LiveId" clId="{2D3D8D53-B2BA-5349-BE99-EE97DDA6C452}" dt="2024-12-17T19:01:02.915" v="1674" actId="20577"/>
      <pc:docMkLst>
        <pc:docMk/>
      </pc:docMkLst>
      <pc:sldChg chg="modSp">
        <pc:chgData name="Amdad The Great" userId="6ec32e4987272de8" providerId="LiveId" clId="{2D3D8D53-B2BA-5349-BE99-EE97DDA6C452}" dt="2024-12-17T19:01:02.915" v="1674" actId="20577"/>
        <pc:sldMkLst>
          <pc:docMk/>
          <pc:sldMk cId="2311881129" sldId="257"/>
        </pc:sldMkLst>
        <pc:spChg chg="mod">
          <ac:chgData name="Amdad The Great" userId="6ec32e4987272de8" providerId="LiveId" clId="{2D3D8D53-B2BA-5349-BE99-EE97DDA6C452}" dt="2024-12-17T19:01:02.915" v="1674" actId="20577"/>
          <ac:spMkLst>
            <pc:docMk/>
            <pc:sldMk cId="2311881129" sldId="257"/>
            <ac:spMk id="2" creationId="{20584094-F250-8435-DE79-1C0133C828DB}"/>
          </ac:spMkLst>
        </pc:spChg>
      </pc:sldChg>
      <pc:sldChg chg="modSp">
        <pc:chgData name="Amdad The Great" userId="6ec32e4987272de8" providerId="LiveId" clId="{2D3D8D53-B2BA-5349-BE99-EE97DDA6C452}" dt="2024-12-17T18:13:18.366" v="559" actId="20577"/>
        <pc:sldMkLst>
          <pc:docMk/>
          <pc:sldMk cId="230395047" sldId="259"/>
        </pc:sldMkLst>
        <pc:spChg chg="mod">
          <ac:chgData name="Amdad The Great" userId="6ec32e4987272de8" providerId="LiveId" clId="{2D3D8D53-B2BA-5349-BE99-EE97DDA6C452}" dt="2024-12-17T18:13:18.366" v="559" actId="20577"/>
          <ac:spMkLst>
            <pc:docMk/>
            <pc:sldMk cId="230395047" sldId="259"/>
            <ac:spMk id="4" creationId="{256F5330-5D05-9419-E377-7D66A78C3201}"/>
          </ac:spMkLst>
        </pc:spChg>
      </pc:sldChg>
      <pc:sldChg chg="modSp">
        <pc:chgData name="Amdad The Great" userId="6ec32e4987272de8" providerId="LiveId" clId="{2D3D8D53-B2BA-5349-BE99-EE97DDA6C452}" dt="2024-12-17T18:31:09.579" v="973" actId="20577"/>
        <pc:sldMkLst>
          <pc:docMk/>
          <pc:sldMk cId="2199227195" sldId="261"/>
        </pc:sldMkLst>
        <pc:spChg chg="mod">
          <ac:chgData name="Amdad The Great" userId="6ec32e4987272de8" providerId="LiveId" clId="{2D3D8D53-B2BA-5349-BE99-EE97DDA6C452}" dt="2024-12-17T18:31:09.579" v="973" actId="20577"/>
          <ac:spMkLst>
            <pc:docMk/>
            <pc:sldMk cId="2199227195" sldId="261"/>
            <ac:spMk id="4" creationId="{170DEA0C-C4CA-F415-A499-87734A539491}"/>
          </ac:spMkLst>
        </pc:spChg>
      </pc:sldChg>
      <pc:sldChg chg="modSp">
        <pc:chgData name="Amdad The Great" userId="6ec32e4987272de8" providerId="LiveId" clId="{2D3D8D53-B2BA-5349-BE99-EE97DDA6C452}" dt="2024-12-17T18:31:59.838" v="975" actId="20577"/>
        <pc:sldMkLst>
          <pc:docMk/>
          <pc:sldMk cId="3537366521" sldId="262"/>
        </pc:sldMkLst>
        <pc:spChg chg="mod">
          <ac:chgData name="Amdad The Great" userId="6ec32e4987272de8" providerId="LiveId" clId="{2D3D8D53-B2BA-5349-BE99-EE97DDA6C452}" dt="2024-12-17T18:31:59.838" v="975" actId="20577"/>
          <ac:spMkLst>
            <pc:docMk/>
            <pc:sldMk cId="3537366521" sldId="262"/>
            <ac:spMk id="5" creationId="{4AC87EC5-E941-F646-E3B6-C620613C2D14}"/>
          </ac:spMkLst>
        </pc:spChg>
      </pc:sldChg>
      <pc:sldChg chg="addSp delSp modSp new">
        <pc:chgData name="Amdad The Great" userId="6ec32e4987272de8" providerId="LiveId" clId="{2D3D8D53-B2BA-5349-BE99-EE97DDA6C452}" dt="2024-12-17T18:51:52.180" v="1570" actId="20577"/>
        <pc:sldMkLst>
          <pc:docMk/>
          <pc:sldMk cId="3475557921" sldId="263"/>
        </pc:sldMkLst>
        <pc:spChg chg="del">
          <ac:chgData name="Amdad The Great" userId="6ec32e4987272de8" providerId="LiveId" clId="{2D3D8D53-B2BA-5349-BE99-EE97DDA6C452}" dt="2024-12-17T18:32:49.090" v="977" actId="478"/>
          <ac:spMkLst>
            <pc:docMk/>
            <pc:sldMk cId="3475557921" sldId="263"/>
            <ac:spMk id="2" creationId="{FE571920-7242-DB31-5D15-F6D01570F405}"/>
          </ac:spMkLst>
        </pc:spChg>
        <pc:spChg chg="del">
          <ac:chgData name="Amdad The Great" userId="6ec32e4987272de8" providerId="LiveId" clId="{2D3D8D53-B2BA-5349-BE99-EE97DDA6C452}" dt="2024-12-17T18:32:51.093" v="978" actId="478"/>
          <ac:spMkLst>
            <pc:docMk/>
            <pc:sldMk cId="3475557921" sldId="263"/>
            <ac:spMk id="3" creationId="{BE3A0265-A9A0-C28C-C9EB-937596E209C0}"/>
          </ac:spMkLst>
        </pc:spChg>
        <pc:spChg chg="add mod">
          <ac:chgData name="Amdad The Great" userId="6ec32e4987272de8" providerId="LiveId" clId="{2D3D8D53-B2BA-5349-BE99-EE97DDA6C452}" dt="2024-12-17T18:37:30.397" v="994" actId="20577"/>
          <ac:spMkLst>
            <pc:docMk/>
            <pc:sldMk cId="3475557921" sldId="263"/>
            <ac:spMk id="5" creationId="{9B654B3E-014E-BC20-20D7-33106C11DAA1}"/>
          </ac:spMkLst>
        </pc:spChg>
        <pc:spChg chg="add mod">
          <ac:chgData name="Amdad The Great" userId="6ec32e4987272de8" providerId="LiveId" clId="{2D3D8D53-B2BA-5349-BE99-EE97DDA6C452}" dt="2024-12-17T18:51:52.180" v="1570" actId="20577"/>
          <ac:spMkLst>
            <pc:docMk/>
            <pc:sldMk cId="3475557921" sldId="263"/>
            <ac:spMk id="6" creationId="{92BA4D05-509E-A9A0-6952-A068A931C121}"/>
          </ac:spMkLst>
        </pc:spChg>
      </pc:sldChg>
    </pc:docChg>
  </pc:docChgLst>
  <pc:docChgLst>
    <pc:chgData name="Amdad The Great" userId="6ec32e4987272de8" providerId="LiveId" clId="{76FA7FB0-A659-49B7-B6E8-968BE750AA18}"/>
    <pc:docChg chg="custSel addSld modSld">
      <pc:chgData name="Amdad The Great" userId="6ec32e4987272de8" providerId="LiveId" clId="{76FA7FB0-A659-49B7-B6E8-968BE750AA18}" dt="2024-12-17T18:59:15.999" v="9807" actId="12"/>
      <pc:docMkLst>
        <pc:docMk/>
      </pc:docMkLst>
      <pc:sldChg chg="addSp modSp mod">
        <pc:chgData name="Amdad The Great" userId="6ec32e4987272de8" providerId="LiveId" clId="{76FA7FB0-A659-49B7-B6E8-968BE750AA18}" dt="2024-12-15T19:16:24.168" v="7897" actId="20577"/>
        <pc:sldMkLst>
          <pc:docMk/>
          <pc:sldMk cId="1041969814" sldId="256"/>
        </pc:sldMkLst>
        <pc:spChg chg="add mod">
          <ac:chgData name="Amdad The Great" userId="6ec32e4987272de8" providerId="LiveId" clId="{76FA7FB0-A659-49B7-B6E8-968BE750AA18}" dt="2024-12-15T19:16:24.168" v="7897" actId="20577"/>
          <ac:spMkLst>
            <pc:docMk/>
            <pc:sldMk cId="1041969814" sldId="256"/>
            <ac:spMk id="4" creationId="{FB251F54-4F96-8CFF-E170-16F5F09EC0F2}"/>
          </ac:spMkLst>
        </pc:spChg>
      </pc:sldChg>
      <pc:sldChg chg="addSp modSp mod">
        <pc:chgData name="Amdad The Great" userId="6ec32e4987272de8" providerId="LiveId" clId="{76FA7FB0-A659-49B7-B6E8-968BE750AA18}" dt="2024-12-17T17:21:01.158" v="9270" actId="20577"/>
        <pc:sldMkLst>
          <pc:docMk/>
          <pc:sldMk cId="2311881129" sldId="257"/>
        </pc:sldMkLst>
        <pc:spChg chg="add mod">
          <ac:chgData name="Amdad The Great" userId="6ec32e4987272de8" providerId="LiveId" clId="{76FA7FB0-A659-49B7-B6E8-968BE750AA18}" dt="2024-12-17T17:21:01.158" v="9270" actId="20577"/>
          <ac:spMkLst>
            <pc:docMk/>
            <pc:sldMk cId="2311881129" sldId="257"/>
            <ac:spMk id="2" creationId="{20584094-F250-8435-DE79-1C0133C828DB}"/>
          </ac:spMkLst>
        </pc:spChg>
        <pc:spChg chg="add mod">
          <ac:chgData name="Amdad The Great" userId="6ec32e4987272de8" providerId="LiveId" clId="{76FA7FB0-A659-49B7-B6E8-968BE750AA18}" dt="2024-12-13T19:11:36.530" v="3845" actId="20577"/>
          <ac:spMkLst>
            <pc:docMk/>
            <pc:sldMk cId="2311881129" sldId="257"/>
            <ac:spMk id="5" creationId="{CBFEF827-F387-D80A-AAD2-771E84F2A7B3}"/>
          </ac:spMkLst>
        </pc:spChg>
      </pc:sldChg>
      <pc:sldChg chg="modSp mod">
        <pc:chgData name="Amdad The Great" userId="6ec32e4987272de8" providerId="LiveId" clId="{76FA7FB0-A659-49B7-B6E8-968BE750AA18}" dt="2024-12-15T19:52:41.481" v="8962" actId="115"/>
        <pc:sldMkLst>
          <pc:docMk/>
          <pc:sldMk cId="2052814838" sldId="258"/>
        </pc:sldMkLst>
        <pc:spChg chg="mod">
          <ac:chgData name="Amdad The Great" userId="6ec32e4987272de8" providerId="LiveId" clId="{76FA7FB0-A659-49B7-B6E8-968BE750AA18}" dt="2024-12-15T19:52:41.481" v="8962" actId="115"/>
          <ac:spMkLst>
            <pc:docMk/>
            <pc:sldMk cId="2052814838" sldId="258"/>
            <ac:spMk id="5" creationId="{AF0AC256-1430-5014-8AB6-10FD4F3F6BC0}"/>
          </ac:spMkLst>
        </pc:spChg>
        <pc:spChg chg="mod">
          <ac:chgData name="Amdad The Great" userId="6ec32e4987272de8" providerId="LiveId" clId="{76FA7FB0-A659-49B7-B6E8-968BE750AA18}" dt="2024-12-13T18:46:15.813" v="2561" actId="20577"/>
          <ac:spMkLst>
            <pc:docMk/>
            <pc:sldMk cId="2052814838" sldId="258"/>
            <ac:spMk id="6" creationId="{5A3556E3-EE1D-DD91-90E2-E8E8CFFC7016}"/>
          </ac:spMkLst>
        </pc:spChg>
      </pc:sldChg>
      <pc:sldChg chg="addSp delSp modSp new mod">
        <pc:chgData name="Amdad The Great" userId="6ec32e4987272de8" providerId="LiveId" clId="{76FA7FB0-A659-49B7-B6E8-968BE750AA18}" dt="2024-12-17T18:52:33.414" v="9413" actId="20577"/>
        <pc:sldMkLst>
          <pc:docMk/>
          <pc:sldMk cId="230395047" sldId="259"/>
        </pc:sldMkLst>
        <pc:spChg chg="add mod">
          <ac:chgData name="Amdad The Great" userId="6ec32e4987272de8" providerId="LiveId" clId="{76FA7FB0-A659-49B7-B6E8-968BE750AA18}" dt="2024-12-17T18:52:33.414" v="9413" actId="20577"/>
          <ac:spMkLst>
            <pc:docMk/>
            <pc:sldMk cId="230395047" sldId="259"/>
            <ac:spMk id="4" creationId="{256F5330-5D05-9419-E377-7D66A78C3201}"/>
          </ac:spMkLst>
        </pc:spChg>
      </pc:sldChg>
      <pc:sldChg chg="addSp delSp modSp new mod">
        <pc:chgData name="Amdad The Great" userId="6ec32e4987272de8" providerId="LiveId" clId="{76FA7FB0-A659-49B7-B6E8-968BE750AA18}" dt="2024-12-15T18:57:02.069" v="7698" actId="20577"/>
        <pc:sldMkLst>
          <pc:docMk/>
          <pc:sldMk cId="1366490937" sldId="260"/>
        </pc:sldMkLst>
        <pc:spChg chg="add mod">
          <ac:chgData name="Amdad The Great" userId="6ec32e4987272de8" providerId="LiveId" clId="{76FA7FB0-A659-49B7-B6E8-968BE750AA18}" dt="2024-12-15T18:57:02.069" v="7698" actId="20577"/>
          <ac:spMkLst>
            <pc:docMk/>
            <pc:sldMk cId="1366490937" sldId="260"/>
            <ac:spMk id="4" creationId="{DE4CF36C-4306-5572-357F-B7A5E8CB94D9}"/>
          </ac:spMkLst>
        </pc:spChg>
      </pc:sldChg>
      <pc:sldChg chg="addSp delSp modSp new mod">
        <pc:chgData name="Amdad The Great" userId="6ec32e4987272de8" providerId="LiveId" clId="{76FA7FB0-A659-49B7-B6E8-968BE750AA18}" dt="2024-12-15T19:51:16.614" v="8960" actId="14100"/>
        <pc:sldMkLst>
          <pc:docMk/>
          <pc:sldMk cId="2199227195" sldId="261"/>
        </pc:sldMkLst>
        <pc:spChg chg="add mod">
          <ac:chgData name="Amdad The Great" userId="6ec32e4987272de8" providerId="LiveId" clId="{76FA7FB0-A659-49B7-B6E8-968BE750AA18}" dt="2024-12-15T19:51:16.614" v="8960" actId="14100"/>
          <ac:spMkLst>
            <pc:docMk/>
            <pc:sldMk cId="2199227195" sldId="261"/>
            <ac:spMk id="4" creationId="{170DEA0C-C4CA-F415-A499-87734A539491}"/>
          </ac:spMkLst>
        </pc:spChg>
      </pc:sldChg>
      <pc:sldChg chg="addSp delSp modSp new mod">
        <pc:chgData name="Amdad The Great" userId="6ec32e4987272de8" providerId="LiveId" clId="{76FA7FB0-A659-49B7-B6E8-968BE750AA18}" dt="2024-12-15T20:06:13.549" v="9144" actId="20577"/>
        <pc:sldMkLst>
          <pc:docMk/>
          <pc:sldMk cId="3537366521" sldId="262"/>
        </pc:sldMkLst>
        <pc:spChg chg="add mod">
          <ac:chgData name="Amdad The Great" userId="6ec32e4987272de8" providerId="LiveId" clId="{76FA7FB0-A659-49B7-B6E8-968BE750AA18}" dt="2024-12-15T20:06:13.549" v="9144" actId="20577"/>
          <ac:spMkLst>
            <pc:docMk/>
            <pc:sldMk cId="3537366521" sldId="262"/>
            <ac:spMk id="5" creationId="{4AC87EC5-E941-F646-E3B6-C620613C2D14}"/>
          </ac:spMkLst>
        </pc:spChg>
      </pc:sldChg>
      <pc:sldChg chg="modSp mod">
        <pc:chgData name="Amdad The Great" userId="6ec32e4987272de8" providerId="LiveId" clId="{76FA7FB0-A659-49B7-B6E8-968BE750AA18}" dt="2024-12-17T18:50:16.689" v="9410" actId="20577"/>
        <pc:sldMkLst>
          <pc:docMk/>
          <pc:sldMk cId="3475557921" sldId="263"/>
        </pc:sldMkLst>
        <pc:spChg chg="mod">
          <ac:chgData name="Amdad The Great" userId="6ec32e4987272de8" providerId="LiveId" clId="{76FA7FB0-A659-49B7-B6E8-968BE750AA18}" dt="2024-12-17T18:37:50.016" v="9317" actId="20577"/>
          <ac:spMkLst>
            <pc:docMk/>
            <pc:sldMk cId="3475557921" sldId="263"/>
            <ac:spMk id="5" creationId="{9B654B3E-014E-BC20-20D7-33106C11DAA1}"/>
          </ac:spMkLst>
        </pc:spChg>
        <pc:spChg chg="mod">
          <ac:chgData name="Amdad The Great" userId="6ec32e4987272de8" providerId="LiveId" clId="{76FA7FB0-A659-49B7-B6E8-968BE750AA18}" dt="2024-12-17T18:50:16.689" v="9410" actId="20577"/>
          <ac:spMkLst>
            <pc:docMk/>
            <pc:sldMk cId="3475557921" sldId="263"/>
            <ac:spMk id="6" creationId="{92BA4D05-509E-A9A0-6952-A068A931C121}"/>
          </ac:spMkLst>
        </pc:spChg>
      </pc:sldChg>
      <pc:sldChg chg="addSp delSp modSp new mod">
        <pc:chgData name="Amdad The Great" userId="6ec32e4987272de8" providerId="LiveId" clId="{76FA7FB0-A659-49B7-B6E8-968BE750AA18}" dt="2024-12-17T18:59:15.999" v="9807" actId="12"/>
        <pc:sldMkLst>
          <pc:docMk/>
          <pc:sldMk cId="3435096638" sldId="264"/>
        </pc:sldMkLst>
        <pc:spChg chg="del">
          <ac:chgData name="Amdad The Great" userId="6ec32e4987272de8" providerId="LiveId" clId="{76FA7FB0-A659-49B7-B6E8-968BE750AA18}" dt="2024-12-17T18:53:05.817" v="9416" actId="21"/>
          <ac:spMkLst>
            <pc:docMk/>
            <pc:sldMk cId="3435096638" sldId="264"/>
            <ac:spMk id="2" creationId="{7EA8AB2C-7388-0539-B426-7FED0C5C95F0}"/>
          </ac:spMkLst>
        </pc:spChg>
        <pc:spChg chg="del">
          <ac:chgData name="Amdad The Great" userId="6ec32e4987272de8" providerId="LiveId" clId="{76FA7FB0-A659-49B7-B6E8-968BE750AA18}" dt="2024-12-17T18:53:01.813" v="9415" actId="21"/>
          <ac:spMkLst>
            <pc:docMk/>
            <pc:sldMk cId="3435096638" sldId="264"/>
            <ac:spMk id="3" creationId="{5086EBE5-16DC-C986-667F-12A7B620C9C0}"/>
          </ac:spMkLst>
        </pc:spChg>
        <pc:spChg chg="add mod">
          <ac:chgData name="Amdad The Great" userId="6ec32e4987272de8" providerId="LiveId" clId="{76FA7FB0-A659-49B7-B6E8-968BE750AA18}" dt="2024-12-17T18:59:15.999" v="9807" actId="12"/>
          <ac:spMkLst>
            <pc:docMk/>
            <pc:sldMk cId="3435096638" sldId="264"/>
            <ac:spMk id="5" creationId="{BCAD54CC-499D-3FAA-880A-AD068EFBA5F1}"/>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6A08006-1972-4788-9F16-C215E205329F}" type="datetimeFigureOut">
              <a:rPr lang="en-GB" smtClean="0"/>
              <a:t>17/12/2024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958F92C-56BB-410D-8F05-ABFDC0B22C4F}" type="slidenum">
              <a:rPr lang="en-GB" smtClean="0"/>
              <a:t>‹#›</a:t>
            </a:fld>
            <a:endParaRPr lang="en-GB"/>
          </a:p>
        </p:txBody>
      </p:sp>
    </p:spTree>
    <p:extLst>
      <p:ext uri="{BB962C8B-B14F-4D97-AF65-F5344CB8AC3E}">
        <p14:creationId xmlns:p14="http://schemas.microsoft.com/office/powerpoint/2010/main" val="25075279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DB6B84-A4E3-F37B-81BA-5E4C46C46FE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BE262F0-B634-6302-9DF7-CFB6C84B49D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D7722EE-5151-7F91-9758-8B30789A873C}"/>
              </a:ext>
            </a:extLst>
          </p:cNvPr>
          <p:cNvSpPr>
            <a:spLocks noGrp="1"/>
          </p:cNvSpPr>
          <p:nvPr>
            <p:ph type="dt" sz="half" idx="10"/>
          </p:nvPr>
        </p:nvSpPr>
        <p:spPr/>
        <p:txBody>
          <a:bodyPr/>
          <a:lstStyle/>
          <a:p>
            <a:fld id="{6A22F43D-374E-4A3A-A46D-27117525DD4C}" type="datetime1">
              <a:rPr lang="en-GB" smtClean="0"/>
              <a:t>17/12/2024</a:t>
            </a:fld>
            <a:endParaRPr lang="en-GB"/>
          </a:p>
        </p:txBody>
      </p:sp>
      <p:sp>
        <p:nvSpPr>
          <p:cNvPr id="5" name="Footer Placeholder 4">
            <a:extLst>
              <a:ext uri="{FF2B5EF4-FFF2-40B4-BE49-F238E27FC236}">
                <a16:creationId xmlns:a16="http://schemas.microsoft.com/office/drawing/2014/main" id="{F8343689-CA51-49CC-B6C1-0A8DFB4FFC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C9E2F91-DEF4-6618-C03D-8BE4BCE55E4C}"/>
              </a:ext>
            </a:extLst>
          </p:cNvPr>
          <p:cNvSpPr>
            <a:spLocks noGrp="1"/>
          </p:cNvSpPr>
          <p:nvPr>
            <p:ph type="sldNum" sz="quarter" idx="12"/>
          </p:nvPr>
        </p:nvSpPr>
        <p:spPr/>
        <p:txBody>
          <a:bodyPr/>
          <a:lstStyle/>
          <a:p>
            <a:fld id="{AF7D4730-D77E-4D43-B4D0-3E718A7D3446}" type="slidenum">
              <a:rPr lang="en-GB" smtClean="0"/>
              <a:t>‹#›</a:t>
            </a:fld>
            <a:endParaRPr lang="en-GB"/>
          </a:p>
        </p:txBody>
      </p:sp>
    </p:spTree>
    <p:extLst>
      <p:ext uri="{BB962C8B-B14F-4D97-AF65-F5344CB8AC3E}">
        <p14:creationId xmlns:p14="http://schemas.microsoft.com/office/powerpoint/2010/main" val="20091078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59C980-F740-6991-8968-492E3BD7B85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3D2DCA2-78FA-B797-EDCA-CD56CA50679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75F8B7-168D-3D6F-E3B7-F08F7ADBAE66}"/>
              </a:ext>
            </a:extLst>
          </p:cNvPr>
          <p:cNvSpPr>
            <a:spLocks noGrp="1"/>
          </p:cNvSpPr>
          <p:nvPr>
            <p:ph type="dt" sz="half" idx="10"/>
          </p:nvPr>
        </p:nvSpPr>
        <p:spPr/>
        <p:txBody>
          <a:bodyPr/>
          <a:lstStyle/>
          <a:p>
            <a:fld id="{62A92C26-06FA-4CCF-9E57-EA3F5687DBDB}" type="datetime1">
              <a:rPr lang="en-GB" smtClean="0"/>
              <a:t>17/12/2024</a:t>
            </a:fld>
            <a:endParaRPr lang="en-GB"/>
          </a:p>
        </p:txBody>
      </p:sp>
      <p:sp>
        <p:nvSpPr>
          <p:cNvPr id="5" name="Footer Placeholder 4">
            <a:extLst>
              <a:ext uri="{FF2B5EF4-FFF2-40B4-BE49-F238E27FC236}">
                <a16:creationId xmlns:a16="http://schemas.microsoft.com/office/drawing/2014/main" id="{6E849B80-37AB-1255-B1A4-8FE2F7DBD4D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3297041-C0C9-D256-1CC0-298C9A2C1D03}"/>
              </a:ext>
            </a:extLst>
          </p:cNvPr>
          <p:cNvSpPr>
            <a:spLocks noGrp="1"/>
          </p:cNvSpPr>
          <p:nvPr>
            <p:ph type="sldNum" sz="quarter" idx="12"/>
          </p:nvPr>
        </p:nvSpPr>
        <p:spPr/>
        <p:txBody>
          <a:bodyPr/>
          <a:lstStyle/>
          <a:p>
            <a:fld id="{AF7D4730-D77E-4D43-B4D0-3E718A7D3446}" type="slidenum">
              <a:rPr lang="en-GB" smtClean="0"/>
              <a:t>‹#›</a:t>
            </a:fld>
            <a:endParaRPr lang="en-GB"/>
          </a:p>
        </p:txBody>
      </p:sp>
    </p:spTree>
    <p:extLst>
      <p:ext uri="{BB962C8B-B14F-4D97-AF65-F5344CB8AC3E}">
        <p14:creationId xmlns:p14="http://schemas.microsoft.com/office/powerpoint/2010/main" val="24730009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4A9450-65C8-7EDA-34CE-F91261986F3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D7E2C09-63C4-23BB-5176-4652D97A7E49}"/>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4E38689-EBBD-E51C-67D1-A6961026A9A8}"/>
              </a:ext>
            </a:extLst>
          </p:cNvPr>
          <p:cNvSpPr>
            <a:spLocks noGrp="1"/>
          </p:cNvSpPr>
          <p:nvPr>
            <p:ph type="dt" sz="half" idx="10"/>
          </p:nvPr>
        </p:nvSpPr>
        <p:spPr/>
        <p:txBody>
          <a:bodyPr/>
          <a:lstStyle/>
          <a:p>
            <a:fld id="{9CDEA6F1-48C4-4231-B003-18EFDB6D978A}" type="datetime1">
              <a:rPr lang="en-GB" smtClean="0"/>
              <a:t>17/12/2024</a:t>
            </a:fld>
            <a:endParaRPr lang="en-GB"/>
          </a:p>
        </p:txBody>
      </p:sp>
      <p:sp>
        <p:nvSpPr>
          <p:cNvPr id="5" name="Footer Placeholder 4">
            <a:extLst>
              <a:ext uri="{FF2B5EF4-FFF2-40B4-BE49-F238E27FC236}">
                <a16:creationId xmlns:a16="http://schemas.microsoft.com/office/drawing/2014/main" id="{186BA53F-8584-C629-B9A3-0950862F3DC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A0B087F-5D42-0019-097D-BE8F4DD9E5B3}"/>
              </a:ext>
            </a:extLst>
          </p:cNvPr>
          <p:cNvSpPr>
            <a:spLocks noGrp="1"/>
          </p:cNvSpPr>
          <p:nvPr>
            <p:ph type="sldNum" sz="quarter" idx="12"/>
          </p:nvPr>
        </p:nvSpPr>
        <p:spPr/>
        <p:txBody>
          <a:bodyPr/>
          <a:lstStyle/>
          <a:p>
            <a:fld id="{AF7D4730-D77E-4D43-B4D0-3E718A7D3446}" type="slidenum">
              <a:rPr lang="en-GB" smtClean="0"/>
              <a:t>‹#›</a:t>
            </a:fld>
            <a:endParaRPr lang="en-GB"/>
          </a:p>
        </p:txBody>
      </p:sp>
    </p:spTree>
    <p:extLst>
      <p:ext uri="{BB962C8B-B14F-4D97-AF65-F5344CB8AC3E}">
        <p14:creationId xmlns:p14="http://schemas.microsoft.com/office/powerpoint/2010/main" val="3503753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582FF1-8937-1768-A168-38AF5B2B8DD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6C63263-7D7B-F4BA-503C-899C01B9881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F7A294A-AF5C-9F1A-C572-E84B3FB3BFA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3122BD4-1B70-AADA-57EB-DB77C2A31EDE}"/>
              </a:ext>
            </a:extLst>
          </p:cNvPr>
          <p:cNvSpPr>
            <a:spLocks noGrp="1"/>
          </p:cNvSpPr>
          <p:nvPr>
            <p:ph type="dt" sz="half" idx="10"/>
          </p:nvPr>
        </p:nvSpPr>
        <p:spPr/>
        <p:txBody>
          <a:bodyPr/>
          <a:lstStyle/>
          <a:p>
            <a:fld id="{654E7F49-CD0B-4BED-A659-6B47837EB753}" type="datetime1">
              <a:rPr lang="en-GB" smtClean="0"/>
              <a:t>17/12/2024</a:t>
            </a:fld>
            <a:endParaRPr lang="en-GB"/>
          </a:p>
        </p:txBody>
      </p:sp>
      <p:sp>
        <p:nvSpPr>
          <p:cNvPr id="6" name="Footer Placeholder 5">
            <a:extLst>
              <a:ext uri="{FF2B5EF4-FFF2-40B4-BE49-F238E27FC236}">
                <a16:creationId xmlns:a16="http://schemas.microsoft.com/office/drawing/2014/main" id="{ED8A73DE-778D-F910-BBD7-865BB97006A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D29004B-9356-5D0C-98CE-30A823EB1106}"/>
              </a:ext>
            </a:extLst>
          </p:cNvPr>
          <p:cNvSpPr>
            <a:spLocks noGrp="1"/>
          </p:cNvSpPr>
          <p:nvPr>
            <p:ph type="sldNum" sz="quarter" idx="12"/>
          </p:nvPr>
        </p:nvSpPr>
        <p:spPr/>
        <p:txBody>
          <a:bodyPr/>
          <a:lstStyle/>
          <a:p>
            <a:fld id="{AF7D4730-D77E-4D43-B4D0-3E718A7D3446}" type="slidenum">
              <a:rPr lang="en-GB" smtClean="0"/>
              <a:t>‹#›</a:t>
            </a:fld>
            <a:endParaRPr lang="en-GB"/>
          </a:p>
        </p:txBody>
      </p:sp>
    </p:spTree>
    <p:extLst>
      <p:ext uri="{BB962C8B-B14F-4D97-AF65-F5344CB8AC3E}">
        <p14:creationId xmlns:p14="http://schemas.microsoft.com/office/powerpoint/2010/main" val="42313586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BAB2B3-7616-8D23-79BA-4320CD5BFDA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9C74906-31CC-F19D-B8CA-1FE23A02A83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D674A24-30AB-8E40-7B28-09FA3F8FB85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8A0F59C-FE4F-CEA3-6BFE-C0D7BCAA5EE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A9ABF0D-C39C-8011-A091-E74CC5D1290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60BEAEA-DB67-D9B2-F10A-94AB3469C0F8}"/>
              </a:ext>
            </a:extLst>
          </p:cNvPr>
          <p:cNvSpPr>
            <a:spLocks noGrp="1"/>
          </p:cNvSpPr>
          <p:nvPr>
            <p:ph type="dt" sz="half" idx="10"/>
          </p:nvPr>
        </p:nvSpPr>
        <p:spPr/>
        <p:txBody>
          <a:bodyPr/>
          <a:lstStyle/>
          <a:p>
            <a:fld id="{C7E9908F-1519-41B7-9816-101A92ADA23D}" type="datetime1">
              <a:rPr lang="en-GB" smtClean="0"/>
              <a:t>17/12/2024</a:t>
            </a:fld>
            <a:endParaRPr lang="en-GB"/>
          </a:p>
        </p:txBody>
      </p:sp>
      <p:sp>
        <p:nvSpPr>
          <p:cNvPr id="8" name="Footer Placeholder 7">
            <a:extLst>
              <a:ext uri="{FF2B5EF4-FFF2-40B4-BE49-F238E27FC236}">
                <a16:creationId xmlns:a16="http://schemas.microsoft.com/office/drawing/2014/main" id="{6417E3C7-6319-FB9A-8D14-29DB3BA96BE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5A58CC3-CC6B-503E-A519-5B05DE2D8EBB}"/>
              </a:ext>
            </a:extLst>
          </p:cNvPr>
          <p:cNvSpPr>
            <a:spLocks noGrp="1"/>
          </p:cNvSpPr>
          <p:nvPr>
            <p:ph type="sldNum" sz="quarter" idx="12"/>
          </p:nvPr>
        </p:nvSpPr>
        <p:spPr/>
        <p:txBody>
          <a:bodyPr/>
          <a:lstStyle/>
          <a:p>
            <a:fld id="{AF7D4730-D77E-4D43-B4D0-3E718A7D3446}" type="slidenum">
              <a:rPr lang="en-GB" smtClean="0"/>
              <a:t>‹#›</a:t>
            </a:fld>
            <a:endParaRPr lang="en-GB"/>
          </a:p>
        </p:txBody>
      </p:sp>
    </p:spTree>
    <p:extLst>
      <p:ext uri="{BB962C8B-B14F-4D97-AF65-F5344CB8AC3E}">
        <p14:creationId xmlns:p14="http://schemas.microsoft.com/office/powerpoint/2010/main" val="39812438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8B4A62-C147-C5EC-0D08-ACCA4D6FF25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C1EF6A3-BF25-FC18-4499-B85170390585}"/>
              </a:ext>
            </a:extLst>
          </p:cNvPr>
          <p:cNvSpPr>
            <a:spLocks noGrp="1"/>
          </p:cNvSpPr>
          <p:nvPr>
            <p:ph type="dt" sz="half" idx="10"/>
          </p:nvPr>
        </p:nvSpPr>
        <p:spPr/>
        <p:txBody>
          <a:bodyPr/>
          <a:lstStyle/>
          <a:p>
            <a:fld id="{639CE915-74AA-4FD1-8334-5D9906E5F2AC}" type="datetime1">
              <a:rPr lang="en-GB" smtClean="0"/>
              <a:t>17/12/2024</a:t>
            </a:fld>
            <a:endParaRPr lang="en-GB"/>
          </a:p>
        </p:txBody>
      </p:sp>
      <p:sp>
        <p:nvSpPr>
          <p:cNvPr id="4" name="Footer Placeholder 3">
            <a:extLst>
              <a:ext uri="{FF2B5EF4-FFF2-40B4-BE49-F238E27FC236}">
                <a16:creationId xmlns:a16="http://schemas.microsoft.com/office/drawing/2014/main" id="{BAD82A2E-C53C-BB0D-5FB6-5C22C14D130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5D1DE0C-A489-C6B0-355E-DA453580C715}"/>
              </a:ext>
            </a:extLst>
          </p:cNvPr>
          <p:cNvSpPr>
            <a:spLocks noGrp="1"/>
          </p:cNvSpPr>
          <p:nvPr>
            <p:ph type="sldNum" sz="quarter" idx="12"/>
          </p:nvPr>
        </p:nvSpPr>
        <p:spPr/>
        <p:txBody>
          <a:bodyPr/>
          <a:lstStyle/>
          <a:p>
            <a:fld id="{AF7D4730-D77E-4D43-B4D0-3E718A7D3446}" type="slidenum">
              <a:rPr lang="en-GB" smtClean="0"/>
              <a:t>‹#›</a:t>
            </a:fld>
            <a:endParaRPr lang="en-GB"/>
          </a:p>
        </p:txBody>
      </p:sp>
    </p:spTree>
    <p:extLst>
      <p:ext uri="{BB962C8B-B14F-4D97-AF65-F5344CB8AC3E}">
        <p14:creationId xmlns:p14="http://schemas.microsoft.com/office/powerpoint/2010/main" val="1352972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1797FBA-2935-A531-F5A3-FD60D660D9FA}"/>
              </a:ext>
            </a:extLst>
          </p:cNvPr>
          <p:cNvSpPr>
            <a:spLocks noGrp="1"/>
          </p:cNvSpPr>
          <p:nvPr>
            <p:ph type="dt" sz="half" idx="10"/>
          </p:nvPr>
        </p:nvSpPr>
        <p:spPr/>
        <p:txBody>
          <a:bodyPr/>
          <a:lstStyle/>
          <a:p>
            <a:fld id="{5EF4B7DB-47E7-4C9E-9922-7D2DD310DEE3}" type="datetime1">
              <a:rPr lang="en-GB" smtClean="0"/>
              <a:t>17/12/2024</a:t>
            </a:fld>
            <a:endParaRPr lang="en-GB"/>
          </a:p>
        </p:txBody>
      </p:sp>
      <p:sp>
        <p:nvSpPr>
          <p:cNvPr id="3" name="Footer Placeholder 2">
            <a:extLst>
              <a:ext uri="{FF2B5EF4-FFF2-40B4-BE49-F238E27FC236}">
                <a16:creationId xmlns:a16="http://schemas.microsoft.com/office/drawing/2014/main" id="{CD3650CE-39FF-15AD-C942-9CB77129985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7A6F85-DE30-D7BA-B7B6-2BF16C865F2C}"/>
              </a:ext>
            </a:extLst>
          </p:cNvPr>
          <p:cNvSpPr>
            <a:spLocks noGrp="1"/>
          </p:cNvSpPr>
          <p:nvPr>
            <p:ph type="sldNum" sz="quarter" idx="12"/>
          </p:nvPr>
        </p:nvSpPr>
        <p:spPr/>
        <p:txBody>
          <a:bodyPr/>
          <a:lstStyle/>
          <a:p>
            <a:fld id="{AF7D4730-D77E-4D43-B4D0-3E718A7D3446}" type="slidenum">
              <a:rPr lang="en-GB" smtClean="0"/>
              <a:t>‹#›</a:t>
            </a:fld>
            <a:endParaRPr lang="en-GB"/>
          </a:p>
        </p:txBody>
      </p:sp>
    </p:spTree>
    <p:extLst>
      <p:ext uri="{BB962C8B-B14F-4D97-AF65-F5344CB8AC3E}">
        <p14:creationId xmlns:p14="http://schemas.microsoft.com/office/powerpoint/2010/main" val="27258043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3B8E5D-B04F-CA90-1563-F4AAC7C9D36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C2B9EAE-3C18-54F8-DB7F-69B6A2BA3DD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045F1C7-E9FC-63DB-AE19-AE3D775304E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5FD24D6-9BB8-3F2C-CCD9-71146E0EB035}"/>
              </a:ext>
            </a:extLst>
          </p:cNvPr>
          <p:cNvSpPr>
            <a:spLocks noGrp="1"/>
          </p:cNvSpPr>
          <p:nvPr>
            <p:ph type="dt" sz="half" idx="10"/>
          </p:nvPr>
        </p:nvSpPr>
        <p:spPr/>
        <p:txBody>
          <a:bodyPr/>
          <a:lstStyle/>
          <a:p>
            <a:fld id="{B23B0792-0BA5-4C08-8D07-3B4DBDCA51DB}" type="datetime1">
              <a:rPr lang="en-GB" smtClean="0"/>
              <a:t>17/12/2024</a:t>
            </a:fld>
            <a:endParaRPr lang="en-GB"/>
          </a:p>
        </p:txBody>
      </p:sp>
      <p:sp>
        <p:nvSpPr>
          <p:cNvPr id="6" name="Footer Placeholder 5">
            <a:extLst>
              <a:ext uri="{FF2B5EF4-FFF2-40B4-BE49-F238E27FC236}">
                <a16:creationId xmlns:a16="http://schemas.microsoft.com/office/drawing/2014/main" id="{47542052-0603-6856-5D49-C1CF9447B40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A4DF533-D0E5-A75B-6935-24C96A88482F}"/>
              </a:ext>
            </a:extLst>
          </p:cNvPr>
          <p:cNvSpPr>
            <a:spLocks noGrp="1"/>
          </p:cNvSpPr>
          <p:nvPr>
            <p:ph type="sldNum" sz="quarter" idx="12"/>
          </p:nvPr>
        </p:nvSpPr>
        <p:spPr/>
        <p:txBody>
          <a:bodyPr/>
          <a:lstStyle/>
          <a:p>
            <a:fld id="{AF7D4730-D77E-4D43-B4D0-3E718A7D3446}" type="slidenum">
              <a:rPr lang="en-GB" smtClean="0"/>
              <a:t>‹#›</a:t>
            </a:fld>
            <a:endParaRPr lang="en-GB"/>
          </a:p>
        </p:txBody>
      </p:sp>
    </p:spTree>
    <p:extLst>
      <p:ext uri="{BB962C8B-B14F-4D97-AF65-F5344CB8AC3E}">
        <p14:creationId xmlns:p14="http://schemas.microsoft.com/office/powerpoint/2010/main" val="35058163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8FF121-609B-A6FE-7E1D-3A29AFA151C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F430D36-D0A5-E096-3124-C05F49B1285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729C0DC-C52E-4FB4-AF61-31B1DB32273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6C31632-BD0D-B421-354F-17EAD7E62EEF}"/>
              </a:ext>
            </a:extLst>
          </p:cNvPr>
          <p:cNvSpPr>
            <a:spLocks noGrp="1"/>
          </p:cNvSpPr>
          <p:nvPr>
            <p:ph type="dt" sz="half" idx="10"/>
          </p:nvPr>
        </p:nvSpPr>
        <p:spPr/>
        <p:txBody>
          <a:bodyPr/>
          <a:lstStyle/>
          <a:p>
            <a:fld id="{91CF6093-7A1A-414C-A0D0-DC3FA18D4731}" type="datetime1">
              <a:rPr lang="en-GB" smtClean="0"/>
              <a:t>17/12/2024</a:t>
            </a:fld>
            <a:endParaRPr lang="en-GB"/>
          </a:p>
        </p:txBody>
      </p:sp>
      <p:sp>
        <p:nvSpPr>
          <p:cNvPr id="6" name="Footer Placeholder 5">
            <a:extLst>
              <a:ext uri="{FF2B5EF4-FFF2-40B4-BE49-F238E27FC236}">
                <a16:creationId xmlns:a16="http://schemas.microsoft.com/office/drawing/2014/main" id="{AEB445AF-01F0-6E79-E28C-767B2AA2586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12C7CC3-F7D7-A5AB-A198-48FBFA6169CF}"/>
              </a:ext>
            </a:extLst>
          </p:cNvPr>
          <p:cNvSpPr>
            <a:spLocks noGrp="1"/>
          </p:cNvSpPr>
          <p:nvPr>
            <p:ph type="sldNum" sz="quarter" idx="12"/>
          </p:nvPr>
        </p:nvSpPr>
        <p:spPr/>
        <p:txBody>
          <a:bodyPr/>
          <a:lstStyle/>
          <a:p>
            <a:fld id="{AF7D4730-D77E-4D43-B4D0-3E718A7D3446}" type="slidenum">
              <a:rPr lang="en-GB" smtClean="0"/>
              <a:t>‹#›</a:t>
            </a:fld>
            <a:endParaRPr lang="en-GB"/>
          </a:p>
        </p:txBody>
      </p:sp>
    </p:spTree>
    <p:extLst>
      <p:ext uri="{BB962C8B-B14F-4D97-AF65-F5344CB8AC3E}">
        <p14:creationId xmlns:p14="http://schemas.microsoft.com/office/powerpoint/2010/main" val="37033650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C7461A-50E7-BB83-5140-14AF8021D68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BAE7FD2-926E-B93E-41B9-FD9E27A1509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5CC3B72-4E57-FD54-4D6A-2C7CFAC11C63}"/>
              </a:ext>
            </a:extLst>
          </p:cNvPr>
          <p:cNvSpPr>
            <a:spLocks noGrp="1"/>
          </p:cNvSpPr>
          <p:nvPr>
            <p:ph type="dt" sz="half" idx="10"/>
          </p:nvPr>
        </p:nvSpPr>
        <p:spPr/>
        <p:txBody>
          <a:bodyPr/>
          <a:lstStyle/>
          <a:p>
            <a:fld id="{468BA74B-0577-4516-B598-017173175A07}" type="datetime1">
              <a:rPr lang="en-GB" smtClean="0"/>
              <a:t>17/12/2024</a:t>
            </a:fld>
            <a:endParaRPr lang="en-GB"/>
          </a:p>
        </p:txBody>
      </p:sp>
      <p:sp>
        <p:nvSpPr>
          <p:cNvPr id="5" name="Footer Placeholder 4">
            <a:extLst>
              <a:ext uri="{FF2B5EF4-FFF2-40B4-BE49-F238E27FC236}">
                <a16:creationId xmlns:a16="http://schemas.microsoft.com/office/drawing/2014/main" id="{85B247BE-BA45-6BEB-D851-219B83AE2C6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0EAFAC9-C094-DF74-2E88-070302E5473E}"/>
              </a:ext>
            </a:extLst>
          </p:cNvPr>
          <p:cNvSpPr>
            <a:spLocks noGrp="1"/>
          </p:cNvSpPr>
          <p:nvPr>
            <p:ph type="sldNum" sz="quarter" idx="12"/>
          </p:nvPr>
        </p:nvSpPr>
        <p:spPr/>
        <p:txBody>
          <a:bodyPr/>
          <a:lstStyle/>
          <a:p>
            <a:fld id="{AF7D4730-D77E-4D43-B4D0-3E718A7D3446}" type="slidenum">
              <a:rPr lang="en-GB" smtClean="0"/>
              <a:t>‹#›</a:t>
            </a:fld>
            <a:endParaRPr lang="en-GB"/>
          </a:p>
        </p:txBody>
      </p:sp>
    </p:spTree>
    <p:extLst>
      <p:ext uri="{BB962C8B-B14F-4D97-AF65-F5344CB8AC3E}">
        <p14:creationId xmlns:p14="http://schemas.microsoft.com/office/powerpoint/2010/main" val="39667470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B18003E-17B0-4C0A-E2E5-8F0ACF1C736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02A9B52-BFAC-F54D-BE27-712A8BCFF2B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1D6A2A3-3B6A-5A8E-937E-B71BE4B05FFE}"/>
              </a:ext>
            </a:extLst>
          </p:cNvPr>
          <p:cNvSpPr>
            <a:spLocks noGrp="1"/>
          </p:cNvSpPr>
          <p:nvPr>
            <p:ph type="dt" sz="half" idx="10"/>
          </p:nvPr>
        </p:nvSpPr>
        <p:spPr/>
        <p:txBody>
          <a:bodyPr/>
          <a:lstStyle/>
          <a:p>
            <a:fld id="{F7D32410-0B58-4BAD-9790-558AF400AF49}" type="datetime1">
              <a:rPr lang="en-GB" smtClean="0"/>
              <a:t>17/12/2024</a:t>
            </a:fld>
            <a:endParaRPr lang="en-GB"/>
          </a:p>
        </p:txBody>
      </p:sp>
      <p:sp>
        <p:nvSpPr>
          <p:cNvPr id="5" name="Footer Placeholder 4">
            <a:extLst>
              <a:ext uri="{FF2B5EF4-FFF2-40B4-BE49-F238E27FC236}">
                <a16:creationId xmlns:a16="http://schemas.microsoft.com/office/drawing/2014/main" id="{3C4D1333-ECEB-CC63-2E58-01DDC34D7FC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1D9ED6B-9006-CF5E-2EC3-A1BAE5A9A292}"/>
              </a:ext>
            </a:extLst>
          </p:cNvPr>
          <p:cNvSpPr>
            <a:spLocks noGrp="1"/>
          </p:cNvSpPr>
          <p:nvPr>
            <p:ph type="sldNum" sz="quarter" idx="12"/>
          </p:nvPr>
        </p:nvSpPr>
        <p:spPr/>
        <p:txBody>
          <a:bodyPr/>
          <a:lstStyle/>
          <a:p>
            <a:fld id="{AF7D4730-D77E-4D43-B4D0-3E718A7D3446}" type="slidenum">
              <a:rPr lang="en-GB" smtClean="0"/>
              <a:t>‹#›</a:t>
            </a:fld>
            <a:endParaRPr lang="en-GB"/>
          </a:p>
        </p:txBody>
      </p:sp>
    </p:spTree>
    <p:extLst>
      <p:ext uri="{BB962C8B-B14F-4D97-AF65-F5344CB8AC3E}">
        <p14:creationId xmlns:p14="http://schemas.microsoft.com/office/powerpoint/2010/main" val="2964733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787513-F8AD-3B09-98E1-7B051BC7283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0100514-2EAF-1510-EF01-30C4083C2EC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149A546-F7D5-849A-7EEC-9C1BD18A6F4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B7F6CD50-1718-4372-A1AF-F31DDC2B8C41}" type="datetime1">
              <a:rPr lang="en-GB" smtClean="0"/>
              <a:t>17/12/2024</a:t>
            </a:fld>
            <a:endParaRPr lang="en-GB"/>
          </a:p>
        </p:txBody>
      </p:sp>
      <p:sp>
        <p:nvSpPr>
          <p:cNvPr id="5" name="Footer Placeholder 4">
            <a:extLst>
              <a:ext uri="{FF2B5EF4-FFF2-40B4-BE49-F238E27FC236}">
                <a16:creationId xmlns:a16="http://schemas.microsoft.com/office/drawing/2014/main" id="{1D25A6C6-B62F-AEC3-7B49-AA83E51E2C9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7271929B-FB62-5FDB-C475-00E35BC1C6C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F7D4730-D77E-4D43-B4D0-3E718A7D3446}" type="slidenum">
              <a:rPr lang="en-GB" smtClean="0"/>
              <a:t>‹#›</a:t>
            </a:fld>
            <a:endParaRPr lang="en-GB"/>
          </a:p>
        </p:txBody>
      </p:sp>
    </p:spTree>
    <p:extLst>
      <p:ext uri="{BB962C8B-B14F-4D97-AF65-F5344CB8AC3E}">
        <p14:creationId xmlns:p14="http://schemas.microsoft.com/office/powerpoint/2010/main" val="367160253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s://www.learninghub.ac.nz/writing/paraphrasing-summarising-and-techniques/"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www.ncl.ac.uk/academic-skills-kit/writing/academic-writing/paragraphing/"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ncl.ac.uk/academic-skills-kit/writing/academic-writing/paragraphing/" TargetMode="External"/><Relationship Id="rId2" Type="http://schemas.openxmlformats.org/officeDocument/2006/relationships/hyperlink" Target="https://www.learninghub.ac.nz/writing/paraphrasing-summarising-and-technique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B251F54-4F96-8CFF-E170-16F5F09EC0F2}"/>
              </a:ext>
            </a:extLst>
          </p:cNvPr>
          <p:cNvSpPr txBox="1"/>
          <p:nvPr/>
        </p:nvSpPr>
        <p:spPr>
          <a:xfrm>
            <a:off x="2546555" y="550606"/>
            <a:ext cx="6912077" cy="6771084"/>
          </a:xfrm>
          <a:prstGeom prst="rect">
            <a:avLst/>
          </a:prstGeom>
          <a:noFill/>
        </p:spPr>
        <p:txBody>
          <a:bodyPr wrap="square" rtlCol="0">
            <a:spAutoFit/>
          </a:bodyPr>
          <a:lstStyle/>
          <a:p>
            <a:r>
              <a:rPr lang="en-GB" sz="3200"/>
              <a:t>                    Reflective Report</a:t>
            </a:r>
          </a:p>
          <a:p>
            <a:endParaRPr lang="en-GB" sz="3200"/>
          </a:p>
          <a:p>
            <a:r>
              <a:rPr lang="en-GB" sz="3200"/>
              <a:t>           LCLM4001 Academic Skills</a:t>
            </a:r>
          </a:p>
          <a:p>
            <a:r>
              <a:rPr lang="en-GB" sz="3200"/>
              <a:t>   </a:t>
            </a:r>
          </a:p>
          <a:p>
            <a:r>
              <a:rPr lang="en-GB" sz="3600" b="1"/>
              <a:t>               ACS Report 1 Task 3</a:t>
            </a:r>
          </a:p>
          <a:p>
            <a:endParaRPr lang="en-GB" sz="3200"/>
          </a:p>
          <a:p>
            <a:endParaRPr lang="en-GB" sz="3200"/>
          </a:p>
          <a:p>
            <a:r>
              <a:rPr lang="en-GB" sz="3200"/>
              <a:t>                    Amdad Hussain</a:t>
            </a:r>
          </a:p>
          <a:p>
            <a:endParaRPr lang="en-GB" sz="3200"/>
          </a:p>
          <a:p>
            <a:r>
              <a:rPr lang="en-GB" sz="3200"/>
              <a:t>               Student ID:   2413131</a:t>
            </a:r>
          </a:p>
          <a:p>
            <a:endParaRPr lang="en-GB" sz="3200"/>
          </a:p>
          <a:p>
            <a:r>
              <a:rPr lang="en-GB" sz="3200"/>
              <a:t>         Lecturer:   Sylvia Hoffman</a:t>
            </a:r>
          </a:p>
          <a:p>
            <a:endParaRPr lang="en-GB" sz="3200"/>
          </a:p>
          <a:p>
            <a:endParaRPr lang="en-GB"/>
          </a:p>
        </p:txBody>
      </p:sp>
      <p:sp>
        <p:nvSpPr>
          <p:cNvPr id="2" name="Slide Number Placeholder 1">
            <a:extLst>
              <a:ext uri="{FF2B5EF4-FFF2-40B4-BE49-F238E27FC236}">
                <a16:creationId xmlns:a16="http://schemas.microsoft.com/office/drawing/2014/main" id="{1684387D-373C-F4FC-8FA3-123315BCC773}"/>
              </a:ext>
            </a:extLst>
          </p:cNvPr>
          <p:cNvSpPr>
            <a:spLocks noGrp="1"/>
          </p:cNvSpPr>
          <p:nvPr>
            <p:ph type="sldNum" sz="quarter" idx="12"/>
          </p:nvPr>
        </p:nvSpPr>
        <p:spPr/>
        <p:txBody>
          <a:bodyPr/>
          <a:lstStyle/>
          <a:p>
            <a:fld id="{AF7D4730-D77E-4D43-B4D0-3E718A7D3446}" type="slidenum">
              <a:rPr lang="en-GB" smtClean="0"/>
              <a:t>1</a:t>
            </a:fld>
            <a:endParaRPr lang="en-GB"/>
          </a:p>
        </p:txBody>
      </p:sp>
    </p:spTree>
    <p:extLst>
      <p:ext uri="{BB962C8B-B14F-4D97-AF65-F5344CB8AC3E}">
        <p14:creationId xmlns:p14="http://schemas.microsoft.com/office/powerpoint/2010/main" val="10419698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BFEF827-F387-D80A-AAD2-771E84F2A7B3}"/>
              </a:ext>
            </a:extLst>
          </p:cNvPr>
          <p:cNvSpPr txBox="1"/>
          <p:nvPr/>
        </p:nvSpPr>
        <p:spPr>
          <a:xfrm>
            <a:off x="1071716" y="521110"/>
            <a:ext cx="10205884" cy="584775"/>
          </a:xfrm>
          <a:prstGeom prst="rect">
            <a:avLst/>
          </a:prstGeom>
          <a:noFill/>
        </p:spPr>
        <p:txBody>
          <a:bodyPr wrap="square" rtlCol="0">
            <a:spAutoFit/>
          </a:bodyPr>
          <a:lstStyle/>
          <a:p>
            <a:r>
              <a:rPr lang="en-GB"/>
              <a:t>                                                                                         </a:t>
            </a:r>
            <a:r>
              <a:rPr lang="en-GB" sz="3200"/>
              <a:t>Contents</a:t>
            </a:r>
            <a:endParaRPr lang="en-GB"/>
          </a:p>
        </p:txBody>
      </p:sp>
      <p:sp>
        <p:nvSpPr>
          <p:cNvPr id="2" name="TextBox 1">
            <a:extLst>
              <a:ext uri="{FF2B5EF4-FFF2-40B4-BE49-F238E27FC236}">
                <a16:creationId xmlns:a16="http://schemas.microsoft.com/office/drawing/2014/main" id="{20584094-F250-8435-DE79-1C0133C828DB}"/>
              </a:ext>
            </a:extLst>
          </p:cNvPr>
          <p:cNvSpPr txBox="1"/>
          <p:nvPr/>
        </p:nvSpPr>
        <p:spPr>
          <a:xfrm>
            <a:off x="678426" y="1199535"/>
            <a:ext cx="11179277" cy="2246769"/>
          </a:xfrm>
          <a:prstGeom prst="rect">
            <a:avLst/>
          </a:prstGeom>
          <a:noFill/>
        </p:spPr>
        <p:txBody>
          <a:bodyPr wrap="square" rtlCol="0">
            <a:spAutoFit/>
          </a:bodyPr>
          <a:lstStyle/>
          <a:p>
            <a:pPr marL="457200" indent="-457200">
              <a:buAutoNum type="arabicPeriod"/>
            </a:pPr>
            <a:r>
              <a:rPr lang="en-GB" sz="2000" err="1"/>
              <a:t>Notetaking</a:t>
            </a:r>
            <a:r>
              <a:rPr lang="en-GB" sz="2000"/>
              <a:t> Skills…………………………………………………………………….  3</a:t>
            </a:r>
          </a:p>
          <a:p>
            <a:pPr marL="457200" indent="-457200">
              <a:buAutoNum type="arabicPeriod"/>
            </a:pPr>
            <a:endParaRPr lang="en-GB" sz="2000"/>
          </a:p>
          <a:p>
            <a:pPr marL="457200" indent="-457200">
              <a:buAutoNum type="arabicPeriod"/>
            </a:pPr>
            <a:r>
              <a:rPr lang="en-GB" sz="2000"/>
              <a:t>Paraphrasing Skills………………………………………………………………….  5</a:t>
            </a:r>
          </a:p>
          <a:p>
            <a:pPr marL="457200" indent="-457200">
              <a:buAutoNum type="arabicPeriod"/>
            </a:pPr>
            <a:endParaRPr lang="en-GB" sz="2000"/>
          </a:p>
          <a:p>
            <a:pPr marL="457200" indent="-457200">
              <a:buAutoNum type="arabicPeriod"/>
            </a:pPr>
            <a:r>
              <a:rPr lang="en-GB" sz="2000"/>
              <a:t>Paragraph Writing Skills……………………………………………………………  7</a:t>
            </a:r>
          </a:p>
          <a:p>
            <a:pPr marL="457200" indent="-457200">
              <a:buAutoNum type="arabicPeriod"/>
            </a:pPr>
            <a:endParaRPr lang="en-GB" sz="2000"/>
          </a:p>
          <a:p>
            <a:pPr marL="457200" indent="-457200">
              <a:buAutoNum type="arabicPeriod"/>
            </a:pPr>
            <a:r>
              <a:rPr lang="en-GB" sz="2000"/>
              <a:t>Reference list................................................................................  9</a:t>
            </a:r>
          </a:p>
        </p:txBody>
      </p:sp>
      <p:sp>
        <p:nvSpPr>
          <p:cNvPr id="3" name="Slide Number Placeholder 2">
            <a:extLst>
              <a:ext uri="{FF2B5EF4-FFF2-40B4-BE49-F238E27FC236}">
                <a16:creationId xmlns:a16="http://schemas.microsoft.com/office/drawing/2014/main" id="{B9D632DC-E137-3C3B-07ED-1B740D685551}"/>
              </a:ext>
            </a:extLst>
          </p:cNvPr>
          <p:cNvSpPr>
            <a:spLocks noGrp="1"/>
          </p:cNvSpPr>
          <p:nvPr>
            <p:ph type="sldNum" sz="quarter" idx="12"/>
          </p:nvPr>
        </p:nvSpPr>
        <p:spPr/>
        <p:txBody>
          <a:bodyPr/>
          <a:lstStyle/>
          <a:p>
            <a:fld id="{AF7D4730-D77E-4D43-B4D0-3E718A7D3446}" type="slidenum">
              <a:rPr lang="en-GB" smtClean="0"/>
              <a:t>2</a:t>
            </a:fld>
            <a:endParaRPr lang="en-GB"/>
          </a:p>
        </p:txBody>
      </p:sp>
    </p:spTree>
    <p:extLst>
      <p:ext uri="{BB962C8B-B14F-4D97-AF65-F5344CB8AC3E}">
        <p14:creationId xmlns:p14="http://schemas.microsoft.com/office/powerpoint/2010/main" val="23118811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AF0AC256-1430-5014-8AB6-10FD4F3F6BC0}"/>
              </a:ext>
            </a:extLst>
          </p:cNvPr>
          <p:cNvSpPr txBox="1"/>
          <p:nvPr/>
        </p:nvSpPr>
        <p:spPr>
          <a:xfrm>
            <a:off x="4557251" y="430510"/>
            <a:ext cx="3018503" cy="523220"/>
          </a:xfrm>
          <a:prstGeom prst="rect">
            <a:avLst/>
          </a:prstGeom>
          <a:noFill/>
        </p:spPr>
        <p:txBody>
          <a:bodyPr wrap="square" rtlCol="0">
            <a:spAutoFit/>
          </a:bodyPr>
          <a:lstStyle/>
          <a:p>
            <a:r>
              <a:rPr lang="en-GB" sz="2800" u="sng"/>
              <a:t>Note Taking Skills</a:t>
            </a:r>
          </a:p>
        </p:txBody>
      </p:sp>
      <p:sp>
        <p:nvSpPr>
          <p:cNvPr id="6" name="TextBox 5">
            <a:extLst>
              <a:ext uri="{FF2B5EF4-FFF2-40B4-BE49-F238E27FC236}">
                <a16:creationId xmlns:a16="http://schemas.microsoft.com/office/drawing/2014/main" id="{5A3556E3-EE1D-DD91-90E2-E8E8CFFC7016}"/>
              </a:ext>
            </a:extLst>
          </p:cNvPr>
          <p:cNvSpPr txBox="1"/>
          <p:nvPr/>
        </p:nvSpPr>
        <p:spPr>
          <a:xfrm>
            <a:off x="678424" y="953730"/>
            <a:ext cx="10776155" cy="5355312"/>
          </a:xfrm>
          <a:prstGeom prst="rect">
            <a:avLst/>
          </a:prstGeom>
          <a:noFill/>
        </p:spPr>
        <p:txBody>
          <a:bodyPr wrap="square" rtlCol="0">
            <a:spAutoFit/>
          </a:bodyPr>
          <a:lstStyle/>
          <a:p>
            <a:r>
              <a:rPr lang="en-GB"/>
              <a:t>The note taking skills I have learnt are a lot, like drawing diagrams and brainstorming the ideas, then using the methods of writing with simple words and writing a sentence. Laying out the paragraph, first putting the main topic which the student will be talking about, then explaining in detail what its about. Even when students read anything  its good to take notes in a brainstorm way or a spider diagram, you get the main parts from the story and then you explain in your own words. This is mainly what we call as paraphrasing.</a:t>
            </a:r>
          </a:p>
          <a:p>
            <a:r>
              <a:rPr lang="en-GB"/>
              <a:t>Another way of taking notes is by using verbs, adjectives and nouns to fit in the sentence according to the topic. Best way we did in class when teacher would give out paper with question and I have to write out the explanation. When taking notes its best to use your own writing and not copy from any other text. The writing should be well organized so its clear to understand what the person is trying to portray, and what kind of audience being talked about. </a:t>
            </a:r>
          </a:p>
          <a:p>
            <a:endParaRPr lang="en-GB"/>
          </a:p>
          <a:p>
            <a:r>
              <a:rPr lang="en-GB"/>
              <a:t>Sometimes it helps to write out a few patches and read over it a lot and then see if you can understand it. It even helps to say what you wrote down out loud so to improve your reading and memory. When you have read it so much its better to commit this memory to paper and write it as many times you can to aid in your understanding. You can also use a  highlighter to outline any important parts in the your notes.</a:t>
            </a:r>
          </a:p>
          <a:p>
            <a:endParaRPr lang="en-GB"/>
          </a:p>
          <a:p>
            <a:r>
              <a:rPr lang="en-GB"/>
              <a:t>There are different types of note taking like a diagrammatic way. You can even use a mind map, meaning the main point is in the middle and then its branched out into small main points then into other small individuals. Like this you can explain in a more detail form, with these branches.</a:t>
            </a:r>
          </a:p>
        </p:txBody>
      </p:sp>
      <p:sp>
        <p:nvSpPr>
          <p:cNvPr id="2" name="Slide Number Placeholder 1">
            <a:extLst>
              <a:ext uri="{FF2B5EF4-FFF2-40B4-BE49-F238E27FC236}">
                <a16:creationId xmlns:a16="http://schemas.microsoft.com/office/drawing/2014/main" id="{E3BB1DA5-FAFE-1C48-75CF-33D93C5EF499}"/>
              </a:ext>
            </a:extLst>
          </p:cNvPr>
          <p:cNvSpPr>
            <a:spLocks noGrp="1"/>
          </p:cNvSpPr>
          <p:nvPr>
            <p:ph type="sldNum" sz="quarter" idx="12"/>
          </p:nvPr>
        </p:nvSpPr>
        <p:spPr/>
        <p:txBody>
          <a:bodyPr/>
          <a:lstStyle/>
          <a:p>
            <a:fld id="{AF7D4730-D77E-4D43-B4D0-3E718A7D3446}" type="slidenum">
              <a:rPr lang="en-GB" smtClean="0"/>
              <a:t>3</a:t>
            </a:fld>
            <a:endParaRPr lang="en-GB"/>
          </a:p>
        </p:txBody>
      </p:sp>
    </p:spTree>
    <p:extLst>
      <p:ext uri="{BB962C8B-B14F-4D97-AF65-F5344CB8AC3E}">
        <p14:creationId xmlns:p14="http://schemas.microsoft.com/office/powerpoint/2010/main" val="20528148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56F5330-5D05-9419-E377-7D66A78C3201}"/>
              </a:ext>
            </a:extLst>
          </p:cNvPr>
          <p:cNvSpPr txBox="1"/>
          <p:nvPr/>
        </p:nvSpPr>
        <p:spPr>
          <a:xfrm>
            <a:off x="587478" y="535166"/>
            <a:ext cx="10766322" cy="5909310"/>
          </a:xfrm>
          <a:prstGeom prst="rect">
            <a:avLst/>
          </a:prstGeom>
          <a:noFill/>
        </p:spPr>
        <p:txBody>
          <a:bodyPr wrap="square" rtlCol="0">
            <a:spAutoFit/>
          </a:bodyPr>
          <a:lstStyle/>
          <a:p>
            <a:r>
              <a:rPr lang="en-GB"/>
              <a:t>There is also Linear Notes where you use bullet points to layout some points or ideas on what you will be talking about. Then you can explain in detail what it is so.</a:t>
            </a:r>
          </a:p>
          <a:p>
            <a:r>
              <a:rPr lang="en-GB"/>
              <a:t>Sometimes when you need to summarize any of your work and you need to see it laid out then you can use the tabular note taking technique. Meaning using tables to help summarize information. Even to use it to compare, or if you have an upcoming exam coming your way and you need to brainstorm this method is very good. Finally there is Cornell Notes where you put Title on top then a line underneath. You put some questions on the left and on the right you put ideas and whatever your thought process is, which are of importance and last but not least, at the bottom you put a summary.</a:t>
            </a:r>
          </a:p>
          <a:p>
            <a:endParaRPr lang="en-GB"/>
          </a:p>
          <a:p>
            <a:r>
              <a:rPr lang="en-GB"/>
              <a:t>Good way of taking notes from any text for a student, The student will have to read many folds from what has been provided by whom is teaching. From their find the focus of the topic or in the title of anything to see what its talking about. Use a method generally which a lot of students don’t use, it could be the different types of methods mentioned on previous page. Students should not use that which is not even part of the text as it could take the topic outside of its Topic or even context. It should be written in such a way the students can present what they have prepared in their notes without even looking at the notes.</a:t>
            </a:r>
          </a:p>
          <a:p>
            <a:endParaRPr lang="en-GB"/>
          </a:p>
          <a:p>
            <a:r>
              <a:rPr lang="en-GB"/>
              <a:t>There is no correct or incorrect way of taking any such notes, students should keep it simple and to the point with not </a:t>
            </a:r>
            <a:r>
              <a:rPr lang="en-GB" err="1"/>
              <a:t>alot</a:t>
            </a:r>
            <a:r>
              <a:rPr lang="en-GB"/>
              <a:t> of info needed. It doesn’t have to be everything written down word for word, there’s not benefit just get the main point.</a:t>
            </a:r>
          </a:p>
          <a:p>
            <a:r>
              <a:rPr lang="en-GB"/>
              <a:t>The open university, ‘The Introduction’ (</a:t>
            </a:r>
            <a:r>
              <a:rPr lang="en-GB" i="1"/>
              <a:t>Note taking techniques 2004)https://help.open.ac.uk/notetaking-techniques 17 December 2024</a:t>
            </a:r>
            <a:endParaRPr lang="en-GB"/>
          </a:p>
        </p:txBody>
      </p:sp>
      <p:sp>
        <p:nvSpPr>
          <p:cNvPr id="2" name="Slide Number Placeholder 1">
            <a:extLst>
              <a:ext uri="{FF2B5EF4-FFF2-40B4-BE49-F238E27FC236}">
                <a16:creationId xmlns:a16="http://schemas.microsoft.com/office/drawing/2014/main" id="{C9649F89-C85A-6CF5-0890-8413A3FA0624}"/>
              </a:ext>
            </a:extLst>
          </p:cNvPr>
          <p:cNvSpPr>
            <a:spLocks noGrp="1"/>
          </p:cNvSpPr>
          <p:nvPr>
            <p:ph type="sldNum" sz="quarter" idx="12"/>
          </p:nvPr>
        </p:nvSpPr>
        <p:spPr/>
        <p:txBody>
          <a:bodyPr/>
          <a:lstStyle/>
          <a:p>
            <a:fld id="{AF7D4730-D77E-4D43-B4D0-3E718A7D3446}" type="slidenum">
              <a:rPr lang="en-GB" smtClean="0"/>
              <a:t>4</a:t>
            </a:fld>
            <a:endParaRPr lang="en-GB"/>
          </a:p>
        </p:txBody>
      </p:sp>
    </p:spTree>
    <p:extLst>
      <p:ext uri="{BB962C8B-B14F-4D97-AF65-F5344CB8AC3E}">
        <p14:creationId xmlns:p14="http://schemas.microsoft.com/office/powerpoint/2010/main" val="2303950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E4CF36C-4306-5572-357F-B7A5E8CB94D9}"/>
              </a:ext>
            </a:extLst>
          </p:cNvPr>
          <p:cNvSpPr txBox="1"/>
          <p:nvPr/>
        </p:nvSpPr>
        <p:spPr>
          <a:xfrm>
            <a:off x="599768" y="363794"/>
            <a:ext cx="11218606" cy="5940088"/>
          </a:xfrm>
          <a:prstGeom prst="rect">
            <a:avLst/>
          </a:prstGeom>
          <a:noFill/>
        </p:spPr>
        <p:txBody>
          <a:bodyPr wrap="square" rtlCol="0">
            <a:spAutoFit/>
          </a:bodyPr>
          <a:lstStyle/>
          <a:p>
            <a:r>
              <a:rPr lang="en-GB" sz="2800"/>
              <a:t>                                                       Paraphrasing Skills</a:t>
            </a:r>
          </a:p>
          <a:p>
            <a:endParaRPr lang="en-GB" sz="2800"/>
          </a:p>
          <a:p>
            <a:r>
              <a:rPr lang="en-GB"/>
              <a:t>Paraphrasing is one of the skills which was taught to us in the university, and I really liked that. It is where you read a passage or ideas of someone else and then re write in your own words. The meaning should be the same and topic but the way its written should be different. Students writing in a form of paraphrasing way, a reference is needed to show where the ideas came from.</a:t>
            </a:r>
          </a:p>
          <a:p>
            <a:r>
              <a:rPr lang="en-GB"/>
              <a:t>In class the skills were taught in order to not be plagiarism, as this can mean that the student has copied the work from another person and not his own. The good thing about paraphrasing is that it shows the person has good knowledge of what is written and how it can be changed in a similar way with different words.</a:t>
            </a:r>
          </a:p>
          <a:p>
            <a:endParaRPr lang="en-GB"/>
          </a:p>
          <a:p>
            <a:r>
              <a:rPr lang="en-GB"/>
              <a:t>Students who use other peoples writing or ideas there are many techniques in which it can be unique to the writer and not similar. These can be in modifying the text and using synonyms. Synonyms is using words that branch from one word. Meaning different words that can be written which means the same, the best book to use is a thesaurus. Second is to changing the order of the sentence and not keeping it how it was. Thirdly to use a technique which is changing the form of word, this can be done by using a word and making a sentence with different form of the same word. Third way is an Active or Passive way which means writing in a form where the person does an action on someone or something. Where as a passive voice is where you write what has happened to the person or object in question.</a:t>
            </a:r>
          </a:p>
          <a:p>
            <a:r>
              <a:rPr lang="en-GB"/>
              <a:t>Finally the use of Positive and Negative sentence, in which you change the sentence from positive sentence to negative sentence, or a negative sentence to a positive sentence.</a:t>
            </a:r>
          </a:p>
        </p:txBody>
      </p:sp>
      <p:sp>
        <p:nvSpPr>
          <p:cNvPr id="5" name="Slide Number Placeholder 4">
            <a:extLst>
              <a:ext uri="{FF2B5EF4-FFF2-40B4-BE49-F238E27FC236}">
                <a16:creationId xmlns:a16="http://schemas.microsoft.com/office/drawing/2014/main" id="{5D90EEE5-E504-92CA-FCA4-B3CEAEBF8A08}"/>
              </a:ext>
            </a:extLst>
          </p:cNvPr>
          <p:cNvSpPr>
            <a:spLocks noGrp="1"/>
          </p:cNvSpPr>
          <p:nvPr>
            <p:ph type="sldNum" sz="quarter" idx="12"/>
          </p:nvPr>
        </p:nvSpPr>
        <p:spPr/>
        <p:txBody>
          <a:bodyPr/>
          <a:lstStyle/>
          <a:p>
            <a:fld id="{AF7D4730-D77E-4D43-B4D0-3E718A7D3446}" type="slidenum">
              <a:rPr lang="en-GB" smtClean="0"/>
              <a:t>5</a:t>
            </a:fld>
            <a:endParaRPr lang="en-GB"/>
          </a:p>
        </p:txBody>
      </p:sp>
    </p:spTree>
    <p:extLst>
      <p:ext uri="{BB962C8B-B14F-4D97-AF65-F5344CB8AC3E}">
        <p14:creationId xmlns:p14="http://schemas.microsoft.com/office/powerpoint/2010/main" val="13664909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70DEA0C-C4CA-F415-A499-87734A539491}"/>
              </a:ext>
            </a:extLst>
          </p:cNvPr>
          <p:cNvSpPr txBox="1"/>
          <p:nvPr/>
        </p:nvSpPr>
        <p:spPr>
          <a:xfrm>
            <a:off x="403123" y="324465"/>
            <a:ext cx="10107561" cy="4801314"/>
          </a:xfrm>
          <a:prstGeom prst="rect">
            <a:avLst/>
          </a:prstGeom>
          <a:noFill/>
        </p:spPr>
        <p:txBody>
          <a:bodyPr wrap="square" rtlCol="0">
            <a:spAutoFit/>
          </a:bodyPr>
          <a:lstStyle/>
          <a:p>
            <a:r>
              <a:rPr lang="en-GB"/>
              <a:t>In conclusion Paraphrasing should be done when writing a sentence from a text from the internet and that which has been written by others. Paraphrasing should be in own words and its usually when students write an assignment or a report.</a:t>
            </a:r>
          </a:p>
          <a:p>
            <a:r>
              <a:rPr lang="en-GB"/>
              <a:t>With the many techniques of writing its very easy to write academically.</a:t>
            </a:r>
          </a:p>
          <a:p>
            <a:endParaRPr lang="en-GB"/>
          </a:p>
          <a:p>
            <a:r>
              <a:rPr lang="en-GB"/>
              <a:t>When also paraphrasing, find by summarizing key points and then with these few ideas write the paragraph. This helps to use your mind in making sentences in your own way without looking at the text. Students can use from notes and </a:t>
            </a:r>
            <a:r>
              <a:rPr lang="en-GB" err="1"/>
              <a:t>and</a:t>
            </a:r>
            <a:r>
              <a:rPr lang="en-GB"/>
              <a:t> add a few synonyms of some of the words and add detail. Never should the text be out of the idea which the text is talking about. It should be within its context.</a:t>
            </a:r>
          </a:p>
          <a:p>
            <a:r>
              <a:rPr lang="en-GB"/>
              <a:t>When writing also it should be simple and not too complex, as paraphrasing sentence is not to make it longer than necessary nor shorter. However idea is to keep it simple.</a:t>
            </a:r>
          </a:p>
          <a:p>
            <a:endParaRPr lang="en-GB"/>
          </a:p>
          <a:p>
            <a:r>
              <a:rPr lang="en-GB"/>
              <a:t>Paraphrasing is rephrasing some sentences and making a sentence a different way to the original with different form or different style of writing, but that which has the same meaning.</a:t>
            </a:r>
          </a:p>
          <a:p>
            <a:r>
              <a:rPr lang="en-GB"/>
              <a:t>The University of Auckland, ‘Paraphrasing and Summarising’ (</a:t>
            </a:r>
            <a:r>
              <a:rPr lang="en-GB" i="1"/>
              <a:t>Learning Hub</a:t>
            </a:r>
            <a:r>
              <a:rPr lang="en-GB"/>
              <a:t> No date) </a:t>
            </a:r>
            <a:r>
              <a:rPr lang="en-GB">
                <a:hlinkClick r:id="rId2"/>
              </a:rPr>
              <a:t>https://www.learninghub.ac.nz/writing/paraphrasing-summarising-and-techniques/</a:t>
            </a:r>
            <a:r>
              <a:rPr lang="en-GB"/>
              <a:t>  17th December 2024 </a:t>
            </a:r>
          </a:p>
        </p:txBody>
      </p:sp>
      <p:sp>
        <p:nvSpPr>
          <p:cNvPr id="5" name="Slide Number Placeholder 4">
            <a:extLst>
              <a:ext uri="{FF2B5EF4-FFF2-40B4-BE49-F238E27FC236}">
                <a16:creationId xmlns:a16="http://schemas.microsoft.com/office/drawing/2014/main" id="{589ECF2A-665A-15ED-E272-BB3ED3CD74C0}"/>
              </a:ext>
            </a:extLst>
          </p:cNvPr>
          <p:cNvSpPr>
            <a:spLocks noGrp="1"/>
          </p:cNvSpPr>
          <p:nvPr>
            <p:ph type="sldNum" sz="quarter" idx="12"/>
          </p:nvPr>
        </p:nvSpPr>
        <p:spPr/>
        <p:txBody>
          <a:bodyPr/>
          <a:lstStyle/>
          <a:p>
            <a:fld id="{AF7D4730-D77E-4D43-B4D0-3E718A7D3446}" type="slidenum">
              <a:rPr lang="en-GB" smtClean="0"/>
              <a:t>6</a:t>
            </a:fld>
            <a:endParaRPr lang="en-GB"/>
          </a:p>
        </p:txBody>
      </p:sp>
    </p:spTree>
    <p:extLst>
      <p:ext uri="{BB962C8B-B14F-4D97-AF65-F5344CB8AC3E}">
        <p14:creationId xmlns:p14="http://schemas.microsoft.com/office/powerpoint/2010/main" val="21992271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8130AF76-5788-73D0-6375-492410516BFF}"/>
              </a:ext>
            </a:extLst>
          </p:cNvPr>
          <p:cNvSpPr>
            <a:spLocks noGrp="1"/>
          </p:cNvSpPr>
          <p:nvPr>
            <p:ph type="sldNum" sz="quarter" idx="12"/>
          </p:nvPr>
        </p:nvSpPr>
        <p:spPr/>
        <p:txBody>
          <a:bodyPr/>
          <a:lstStyle/>
          <a:p>
            <a:fld id="{AF7D4730-D77E-4D43-B4D0-3E718A7D3446}" type="slidenum">
              <a:rPr lang="en-GB" smtClean="0"/>
              <a:t>7</a:t>
            </a:fld>
            <a:endParaRPr lang="en-GB"/>
          </a:p>
        </p:txBody>
      </p:sp>
      <p:sp>
        <p:nvSpPr>
          <p:cNvPr id="5" name="TextBox 4">
            <a:extLst>
              <a:ext uri="{FF2B5EF4-FFF2-40B4-BE49-F238E27FC236}">
                <a16:creationId xmlns:a16="http://schemas.microsoft.com/office/drawing/2014/main" id="{4AC87EC5-E941-F646-E3B6-C620613C2D14}"/>
              </a:ext>
            </a:extLst>
          </p:cNvPr>
          <p:cNvSpPr txBox="1"/>
          <p:nvPr/>
        </p:nvSpPr>
        <p:spPr>
          <a:xfrm>
            <a:off x="422787" y="383458"/>
            <a:ext cx="11326761" cy="6063198"/>
          </a:xfrm>
          <a:prstGeom prst="rect">
            <a:avLst/>
          </a:prstGeom>
          <a:noFill/>
        </p:spPr>
        <p:txBody>
          <a:bodyPr wrap="square" rtlCol="0">
            <a:spAutoFit/>
          </a:bodyPr>
          <a:lstStyle/>
          <a:p>
            <a:r>
              <a:rPr lang="en-GB"/>
              <a:t>                                                                                           </a:t>
            </a:r>
            <a:r>
              <a:rPr lang="en-GB" sz="2400" u="sng"/>
              <a:t>Paragraph Writing Skills</a:t>
            </a:r>
          </a:p>
          <a:p>
            <a:endParaRPr lang="en-GB" sz="2400"/>
          </a:p>
          <a:p>
            <a:r>
              <a:rPr lang="en-GB" sz="2000"/>
              <a:t>Paragraph writing is a very simple and easy method in which students can write sentences with a topic in mind. The focus of the paragraph has to be there, then in small points what the topic is about and goes in to deeper details afterwards. Finally ending with a conclusion of the final matter in which is being talked about.</a:t>
            </a:r>
          </a:p>
          <a:p>
            <a:endParaRPr lang="en-GB" sz="2000"/>
          </a:p>
          <a:p>
            <a:pPr marL="457200" indent="-457200">
              <a:buAutoNum type="alphaUcPeriod"/>
            </a:pPr>
            <a:r>
              <a:rPr lang="en-GB" sz="2000"/>
              <a:t>Main topic</a:t>
            </a:r>
          </a:p>
          <a:p>
            <a:pPr marL="457200" indent="-457200">
              <a:buAutoNum type="alphaUcPeriod"/>
            </a:pPr>
            <a:r>
              <a:rPr lang="en-GB" sz="2000"/>
              <a:t>3 or things about the topic</a:t>
            </a:r>
          </a:p>
          <a:p>
            <a:pPr marL="457200" indent="-457200">
              <a:buAutoNum type="alphaUcPeriod"/>
            </a:pPr>
            <a:r>
              <a:rPr lang="en-GB" sz="2000"/>
              <a:t>Conclusion</a:t>
            </a:r>
          </a:p>
          <a:p>
            <a:pPr marL="457200" indent="-457200">
              <a:buAutoNum type="alphaUcPeriod"/>
            </a:pPr>
            <a:endParaRPr lang="en-GB" sz="2000"/>
          </a:p>
          <a:p>
            <a:r>
              <a:rPr lang="en-GB" sz="2000"/>
              <a:t>The Main Focus is always at the start, the thing in which is talked about. It’s a bit like a burger, where there is a bun which is the main part then middle are ingredients which is still on topic about the focus point. There after finally finishing with a bun at the bottom to finish the burger of, in this case to finish the sentence. This is what I have learnt in class, also what helped more is doing worksheets provided, which has increased my writing skills.</a:t>
            </a:r>
          </a:p>
          <a:p>
            <a:r>
              <a:rPr lang="en-GB" sz="2000"/>
              <a:t>Referencing work is main too as that is the main way to show where you got the text from and how you got it.</a:t>
            </a:r>
          </a:p>
          <a:p>
            <a:endParaRPr lang="en-GB" sz="2000"/>
          </a:p>
        </p:txBody>
      </p:sp>
    </p:spTree>
    <p:extLst>
      <p:ext uri="{BB962C8B-B14F-4D97-AF65-F5344CB8AC3E}">
        <p14:creationId xmlns:p14="http://schemas.microsoft.com/office/powerpoint/2010/main" val="35373665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44788823-8FEC-78DC-E0EC-033A0BAD4100}"/>
              </a:ext>
            </a:extLst>
          </p:cNvPr>
          <p:cNvSpPr>
            <a:spLocks noGrp="1"/>
          </p:cNvSpPr>
          <p:nvPr>
            <p:ph type="sldNum" sz="quarter" idx="12"/>
          </p:nvPr>
        </p:nvSpPr>
        <p:spPr/>
        <p:txBody>
          <a:bodyPr/>
          <a:lstStyle/>
          <a:p>
            <a:fld id="{AF7D4730-D77E-4D43-B4D0-3E718A7D3446}" type="slidenum">
              <a:rPr lang="en-GB" smtClean="0"/>
              <a:t>8</a:t>
            </a:fld>
            <a:endParaRPr lang="en-GB"/>
          </a:p>
        </p:txBody>
      </p:sp>
      <p:sp>
        <p:nvSpPr>
          <p:cNvPr id="5" name="TextBox 4">
            <a:extLst>
              <a:ext uri="{FF2B5EF4-FFF2-40B4-BE49-F238E27FC236}">
                <a16:creationId xmlns:a16="http://schemas.microsoft.com/office/drawing/2014/main" id="{9B654B3E-014E-BC20-20D7-33106C11DAA1}"/>
              </a:ext>
            </a:extLst>
          </p:cNvPr>
          <p:cNvSpPr txBox="1"/>
          <p:nvPr/>
        </p:nvSpPr>
        <p:spPr>
          <a:xfrm>
            <a:off x="630877" y="346364"/>
            <a:ext cx="11157857" cy="369332"/>
          </a:xfrm>
          <a:prstGeom prst="rect">
            <a:avLst/>
          </a:prstGeom>
          <a:noFill/>
        </p:spPr>
        <p:txBody>
          <a:bodyPr wrap="square" rtlCol="0">
            <a:spAutoFit/>
          </a:bodyPr>
          <a:lstStyle/>
          <a:p>
            <a:pPr algn="l"/>
            <a:endParaRPr lang="en-US"/>
          </a:p>
        </p:txBody>
      </p:sp>
      <p:sp>
        <p:nvSpPr>
          <p:cNvPr id="6" name="TextBox 5">
            <a:extLst>
              <a:ext uri="{FF2B5EF4-FFF2-40B4-BE49-F238E27FC236}">
                <a16:creationId xmlns:a16="http://schemas.microsoft.com/office/drawing/2014/main" id="{92BA4D05-509E-A9A0-6952-A068A931C121}"/>
              </a:ext>
            </a:extLst>
          </p:cNvPr>
          <p:cNvSpPr txBox="1"/>
          <p:nvPr/>
        </p:nvSpPr>
        <p:spPr>
          <a:xfrm>
            <a:off x="878279" y="346364"/>
            <a:ext cx="10910455" cy="1754326"/>
          </a:xfrm>
          <a:prstGeom prst="rect">
            <a:avLst/>
          </a:prstGeom>
          <a:noFill/>
        </p:spPr>
        <p:txBody>
          <a:bodyPr wrap="square" rtlCol="0">
            <a:spAutoFit/>
          </a:bodyPr>
          <a:lstStyle/>
          <a:p>
            <a:pPr algn="l"/>
            <a:r>
              <a:rPr lang="en-GB"/>
              <a:t>Paragraph writing is a good way to put your thoughts out there via words, main purpose is to find the end Conclusion and begin writing on the topic. Instead of writing </a:t>
            </a:r>
            <a:r>
              <a:rPr lang="en-GB" err="1"/>
              <a:t>alot</a:t>
            </a:r>
            <a:r>
              <a:rPr lang="en-GB"/>
              <a:t> and the reader is struggling to know where the main topic is and its difficult.  When writing a paragraph don’t write too long and other parts of the topic are missed out. </a:t>
            </a:r>
          </a:p>
          <a:p>
            <a:pPr algn="l"/>
            <a:r>
              <a:rPr lang="en-GB"/>
              <a:t>Newcastle University, ‘Paragraph Structure’ (</a:t>
            </a:r>
            <a:r>
              <a:rPr lang="en-GB" i="1"/>
              <a:t>Academic Skills Kit 2024) </a:t>
            </a:r>
            <a:r>
              <a:rPr lang="en-GB" i="1">
                <a:hlinkClick r:id="rId2"/>
              </a:rPr>
              <a:t>https://www.ncl.ac.uk/academic-skills-kit/writing/academic-writing/paragraphing/</a:t>
            </a:r>
            <a:r>
              <a:rPr lang="en-GB" i="1"/>
              <a:t> 17</a:t>
            </a:r>
            <a:r>
              <a:rPr lang="en-GB" i="1" baseline="30000"/>
              <a:t>th</a:t>
            </a:r>
            <a:r>
              <a:rPr lang="en-GB" i="1"/>
              <a:t> December 2024 </a:t>
            </a:r>
            <a:endParaRPr lang="en-GB"/>
          </a:p>
        </p:txBody>
      </p:sp>
    </p:spTree>
    <p:extLst>
      <p:ext uri="{BB962C8B-B14F-4D97-AF65-F5344CB8AC3E}">
        <p14:creationId xmlns:p14="http://schemas.microsoft.com/office/powerpoint/2010/main" val="34755579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7AA31E5-DC23-86CE-A52D-48B6ECE95CB1}"/>
              </a:ext>
            </a:extLst>
          </p:cNvPr>
          <p:cNvSpPr>
            <a:spLocks noGrp="1"/>
          </p:cNvSpPr>
          <p:nvPr>
            <p:ph type="sldNum" sz="quarter" idx="12"/>
          </p:nvPr>
        </p:nvSpPr>
        <p:spPr/>
        <p:txBody>
          <a:bodyPr/>
          <a:lstStyle/>
          <a:p>
            <a:fld id="{AF7D4730-D77E-4D43-B4D0-3E718A7D3446}" type="slidenum">
              <a:rPr lang="en-GB" smtClean="0"/>
              <a:t>9</a:t>
            </a:fld>
            <a:endParaRPr lang="en-GB"/>
          </a:p>
        </p:txBody>
      </p:sp>
      <p:sp>
        <p:nvSpPr>
          <p:cNvPr id="5" name="TextBox 4">
            <a:extLst>
              <a:ext uri="{FF2B5EF4-FFF2-40B4-BE49-F238E27FC236}">
                <a16:creationId xmlns:a16="http://schemas.microsoft.com/office/drawing/2014/main" id="{BCAD54CC-499D-3FAA-880A-AD068EFBA5F1}"/>
              </a:ext>
            </a:extLst>
          </p:cNvPr>
          <p:cNvSpPr txBox="1"/>
          <p:nvPr/>
        </p:nvSpPr>
        <p:spPr>
          <a:xfrm>
            <a:off x="412955" y="344129"/>
            <a:ext cx="11356258" cy="6740307"/>
          </a:xfrm>
          <a:prstGeom prst="rect">
            <a:avLst/>
          </a:prstGeom>
          <a:noFill/>
        </p:spPr>
        <p:txBody>
          <a:bodyPr wrap="square" rtlCol="0">
            <a:spAutoFit/>
          </a:bodyPr>
          <a:lstStyle/>
          <a:p>
            <a:r>
              <a:rPr lang="en-GB" sz="2400"/>
              <a:t>                                                                       </a:t>
            </a:r>
            <a:r>
              <a:rPr lang="en-GB" sz="2400" b="1" u="sng"/>
              <a:t> Reference List</a:t>
            </a:r>
          </a:p>
          <a:p>
            <a:endParaRPr lang="en-GB" sz="2400" b="1" u="sng"/>
          </a:p>
          <a:p>
            <a:pPr marL="342900" indent="-342900">
              <a:buFont typeface="Arial" panose="020B0604020202020204" pitchFamily="34" charset="0"/>
              <a:buChar char="•"/>
            </a:pPr>
            <a:r>
              <a:rPr lang="en-GB" sz="2400"/>
              <a:t>The open university, ‘The Introduction’ (</a:t>
            </a:r>
            <a:r>
              <a:rPr lang="en-GB" sz="2400" i="1"/>
              <a:t>Note taking techniques 2004)https://help.open.ac.uk/notetaking-techniques 17 December 2024      Page 4</a:t>
            </a:r>
          </a:p>
          <a:p>
            <a:pPr marL="342900" indent="-342900">
              <a:buFont typeface="Arial" panose="020B0604020202020204" pitchFamily="34" charset="0"/>
              <a:buChar char="•"/>
            </a:pPr>
            <a:endParaRPr lang="en-GB" sz="2400" i="1"/>
          </a:p>
          <a:p>
            <a:pPr marL="342900" indent="-342900">
              <a:buFont typeface="Arial" panose="020B0604020202020204" pitchFamily="34" charset="0"/>
              <a:buChar char="•"/>
            </a:pPr>
            <a:r>
              <a:rPr lang="en-GB" sz="2400"/>
              <a:t>The University of Auckland, ‘Paraphrasing and Summarising’ (</a:t>
            </a:r>
            <a:r>
              <a:rPr lang="en-GB" sz="2400" i="1"/>
              <a:t>Learning Hub</a:t>
            </a:r>
            <a:r>
              <a:rPr lang="en-GB" sz="2400"/>
              <a:t> No date) </a:t>
            </a:r>
            <a:r>
              <a:rPr lang="en-GB" sz="2400">
                <a:hlinkClick r:id="rId2"/>
              </a:rPr>
              <a:t>https://www.learninghub.ac.nz/writing/paraphrasing-summarising-and-techniques/</a:t>
            </a:r>
            <a:r>
              <a:rPr lang="en-GB" sz="2400"/>
              <a:t>  17th December 2024   Page 6</a:t>
            </a:r>
          </a:p>
          <a:p>
            <a:pPr marL="342900" indent="-342900">
              <a:buFont typeface="Arial" panose="020B0604020202020204" pitchFamily="34" charset="0"/>
              <a:buChar char="•"/>
            </a:pPr>
            <a:endParaRPr lang="en-GB" sz="2400"/>
          </a:p>
          <a:p>
            <a:pPr marL="342900" indent="-342900">
              <a:buFont typeface="Arial" panose="020B0604020202020204" pitchFamily="34" charset="0"/>
              <a:buChar char="•"/>
            </a:pPr>
            <a:r>
              <a:rPr lang="en-GB" sz="2400"/>
              <a:t>Newcastle University, ‘Paragraph Structure’ (</a:t>
            </a:r>
            <a:r>
              <a:rPr lang="en-GB" sz="2400" i="1"/>
              <a:t>Academic Skills Kit 2024) </a:t>
            </a:r>
            <a:r>
              <a:rPr lang="en-GB" sz="2400" i="1">
                <a:hlinkClick r:id="rId3"/>
              </a:rPr>
              <a:t>https://www.ncl.ac.uk/academic-skills-kit/writing/academic-writing/paragraphing/</a:t>
            </a:r>
            <a:r>
              <a:rPr lang="en-GB" sz="2400" i="1"/>
              <a:t> 17</a:t>
            </a:r>
            <a:r>
              <a:rPr lang="en-GB" sz="2400" i="1" baseline="30000"/>
              <a:t>th</a:t>
            </a:r>
            <a:r>
              <a:rPr lang="en-GB" sz="2400" i="1"/>
              <a:t> December 2024   Page 8</a:t>
            </a:r>
            <a:endParaRPr lang="en-GB" sz="2400"/>
          </a:p>
          <a:p>
            <a:endParaRPr lang="en-GB" sz="2400"/>
          </a:p>
          <a:p>
            <a:endParaRPr lang="en-GB" sz="2400"/>
          </a:p>
          <a:p>
            <a:endParaRPr lang="en-GB" sz="2400"/>
          </a:p>
          <a:p>
            <a:endParaRPr lang="en-GB" sz="2400" i="1"/>
          </a:p>
          <a:p>
            <a:endParaRPr lang="en-GB" sz="2400"/>
          </a:p>
          <a:p>
            <a:endParaRPr lang="en-GB" sz="2400" b="1" u="sng"/>
          </a:p>
        </p:txBody>
      </p:sp>
    </p:spTree>
    <p:extLst>
      <p:ext uri="{BB962C8B-B14F-4D97-AF65-F5344CB8AC3E}">
        <p14:creationId xmlns:p14="http://schemas.microsoft.com/office/powerpoint/2010/main" val="343509663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9</Slides>
  <Notes>0</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Amdad The Great</dc:creator>
  <cp:revision>1</cp:revision>
  <dcterms:created xsi:type="dcterms:W3CDTF">2024-12-13T16:12:45Z</dcterms:created>
  <dcterms:modified xsi:type="dcterms:W3CDTF">2024-12-17T19:01:19Z</dcterms:modified>
</cp:coreProperties>
</file>