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3.xml" ContentType="application/vnd.openxmlformats-officedocument.presentationml.tags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tags/tag4.xml" ContentType="application/vnd.openxmlformats-officedocument.presentationml.tags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2" r:id="rId10"/>
    <p:sldId id="266" r:id="rId11"/>
    <p:sldId id="267" r:id="rId12"/>
    <p:sldId id="268" r:id="rId13"/>
    <p:sldId id="273" r:id="rId14"/>
    <p:sldId id="269" r:id="rId15"/>
    <p:sldId id="271" r:id="rId16"/>
    <p:sldId id="270" r:id="rId1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2EC"/>
    <a:srgbClr val="ECF895"/>
    <a:srgbClr val="F1E69E"/>
    <a:srgbClr val="EDE5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478"/>
    <p:restoredTop sz="48584"/>
  </p:normalViewPr>
  <p:slideViewPr>
    <p:cSldViewPr snapToGrid="0">
      <p:cViewPr>
        <p:scale>
          <a:sx n="90" d="100"/>
          <a:sy n="90" d="100"/>
        </p:scale>
        <p:origin x="248" y="-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4" Type="http://schemas.openxmlformats.org/officeDocument/2006/relationships/image" Target="../media/image38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3.svg"/><Relationship Id="rId5" Type="http://schemas.openxmlformats.org/officeDocument/2006/relationships/image" Target="../media/image21.png"/><Relationship Id="rId4" Type="http://schemas.openxmlformats.org/officeDocument/2006/relationships/image" Target="../media/image4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4" Type="http://schemas.openxmlformats.org/officeDocument/2006/relationships/image" Target="../media/image3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6" Type="http://schemas.openxmlformats.org/officeDocument/2006/relationships/image" Target="../media/image43.svg"/><Relationship Id="rId5" Type="http://schemas.openxmlformats.org/officeDocument/2006/relationships/image" Target="../media/image21.png"/><Relationship Id="rId4" Type="http://schemas.openxmlformats.org/officeDocument/2006/relationships/image" Target="../media/image4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35A8E0-D5D5-49BA-A0A4-84BD51994C8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46504E-E454-45EE-A94A-C83F79DB56E1}">
      <dgm:prSet custT="1"/>
      <dgm:spPr/>
      <dgm:t>
        <a:bodyPr/>
        <a:lstStyle/>
        <a:p>
          <a:pPr>
            <a:lnSpc>
              <a:spcPct val="100000"/>
            </a:lnSpc>
          </a:pPr>
          <a:r>
            <a:rPr kumimoji="1" lang="en-GB" sz="1800" b="1" dirty="0"/>
            <a:t>01   Introduction to the topic</a:t>
          </a:r>
          <a:endParaRPr lang="en-US" sz="1800" dirty="0"/>
        </a:p>
      </dgm:t>
    </dgm:pt>
    <dgm:pt modelId="{6EA92381-C1E4-4BEF-A51A-AB5C7046397B}" type="parTrans" cxnId="{E554A6E3-0FCE-4672-B6E4-6542CAE86B39}">
      <dgm:prSet/>
      <dgm:spPr/>
      <dgm:t>
        <a:bodyPr/>
        <a:lstStyle/>
        <a:p>
          <a:endParaRPr lang="en-US" sz="2400"/>
        </a:p>
      </dgm:t>
    </dgm:pt>
    <dgm:pt modelId="{4ACE6B5A-D2B4-49E9-96C4-002D3FB215BE}" type="sibTrans" cxnId="{E554A6E3-0FCE-4672-B6E4-6542CAE86B39}">
      <dgm:prSet/>
      <dgm:spPr/>
      <dgm:t>
        <a:bodyPr/>
        <a:lstStyle/>
        <a:p>
          <a:endParaRPr lang="en-US" sz="2400"/>
        </a:p>
      </dgm:t>
    </dgm:pt>
    <dgm:pt modelId="{500F2448-3921-4867-B0F9-9805DAD8252A}">
      <dgm:prSet custT="1"/>
      <dgm:spPr/>
      <dgm:t>
        <a:bodyPr/>
        <a:lstStyle/>
        <a:p>
          <a:pPr>
            <a:lnSpc>
              <a:spcPct val="100000"/>
            </a:lnSpc>
          </a:pPr>
          <a:r>
            <a:rPr kumimoji="1" lang="en-GB" sz="1800" b="1" dirty="0"/>
            <a:t>02    Research questions, objectives, and key search terms</a:t>
          </a:r>
          <a:endParaRPr lang="en-US" sz="1800" dirty="0"/>
        </a:p>
      </dgm:t>
    </dgm:pt>
    <dgm:pt modelId="{719F93C0-0D36-4962-A2FF-B8B8BB91779C}" type="parTrans" cxnId="{E5C620E2-3510-4D6E-85B7-C060617B19CE}">
      <dgm:prSet/>
      <dgm:spPr/>
      <dgm:t>
        <a:bodyPr/>
        <a:lstStyle/>
        <a:p>
          <a:endParaRPr lang="en-US" sz="2400"/>
        </a:p>
      </dgm:t>
    </dgm:pt>
    <dgm:pt modelId="{67CE144B-A201-4B6C-90DB-5A2C4DFA0845}" type="sibTrans" cxnId="{E5C620E2-3510-4D6E-85B7-C060617B19CE}">
      <dgm:prSet/>
      <dgm:spPr/>
      <dgm:t>
        <a:bodyPr/>
        <a:lstStyle/>
        <a:p>
          <a:endParaRPr lang="en-US" sz="2400"/>
        </a:p>
      </dgm:t>
    </dgm:pt>
    <dgm:pt modelId="{E1DFD94A-C912-4CAB-BE09-D473C51489FA}">
      <dgm:prSet custT="1"/>
      <dgm:spPr/>
      <dgm:t>
        <a:bodyPr/>
        <a:lstStyle/>
        <a:p>
          <a:pPr>
            <a:lnSpc>
              <a:spcPct val="100000"/>
            </a:lnSpc>
          </a:pPr>
          <a:r>
            <a:rPr kumimoji="1" lang="en-GB" sz="1800" b="1" dirty="0"/>
            <a:t>03   Background</a:t>
          </a:r>
          <a:r>
            <a:rPr kumimoji="1" lang="zh-CN" altLang="en-US" sz="1800" b="1" dirty="0"/>
            <a:t> </a:t>
          </a:r>
          <a:r>
            <a:rPr kumimoji="1" lang="en-US" altLang="zh-CN" sz="1800" b="1" dirty="0"/>
            <a:t>and</a:t>
          </a:r>
          <a:r>
            <a:rPr kumimoji="1" lang="zh-CN" altLang="en-US" sz="1800" b="1" dirty="0"/>
            <a:t> </a:t>
          </a:r>
          <a:r>
            <a:rPr kumimoji="1" lang="en-GB" sz="1800" b="1" dirty="0"/>
            <a:t> context</a:t>
          </a:r>
          <a:endParaRPr lang="en-US" sz="1800" dirty="0"/>
        </a:p>
      </dgm:t>
    </dgm:pt>
    <dgm:pt modelId="{6ADB9BB9-9DBD-4D36-990A-33B02EC114B0}" type="parTrans" cxnId="{86448571-891C-48C4-B4F6-3622BB25D7A3}">
      <dgm:prSet/>
      <dgm:spPr/>
      <dgm:t>
        <a:bodyPr/>
        <a:lstStyle/>
        <a:p>
          <a:endParaRPr lang="en-US" sz="2400"/>
        </a:p>
      </dgm:t>
    </dgm:pt>
    <dgm:pt modelId="{6D141AD6-AFA9-4D4B-8361-B56A2DD931CA}" type="sibTrans" cxnId="{86448571-891C-48C4-B4F6-3622BB25D7A3}">
      <dgm:prSet/>
      <dgm:spPr/>
      <dgm:t>
        <a:bodyPr/>
        <a:lstStyle/>
        <a:p>
          <a:endParaRPr lang="en-US" sz="2400"/>
        </a:p>
      </dgm:t>
    </dgm:pt>
    <dgm:pt modelId="{E4A5FE6C-191E-4FF5-AD26-9935C4754197}">
      <dgm:prSet custT="1"/>
      <dgm:spPr/>
      <dgm:t>
        <a:bodyPr/>
        <a:lstStyle/>
        <a:p>
          <a:pPr>
            <a:lnSpc>
              <a:spcPct val="100000"/>
            </a:lnSpc>
          </a:pPr>
          <a:r>
            <a:rPr kumimoji="1" lang="en-GB" sz="1800" b="1" dirty="0"/>
            <a:t>0</a:t>
          </a:r>
          <a:r>
            <a:rPr kumimoji="1" lang="en-US" altLang="zh-CN" sz="1800" b="1" dirty="0"/>
            <a:t>7</a:t>
          </a:r>
          <a:r>
            <a:rPr kumimoji="1" lang="en-GB" sz="1800" b="1" dirty="0"/>
            <a:t>  Key themes and debates in the literature</a:t>
          </a:r>
          <a:endParaRPr lang="en-US" sz="1800" dirty="0"/>
        </a:p>
      </dgm:t>
    </dgm:pt>
    <dgm:pt modelId="{2E8FCCED-2EC2-4BBE-A34F-EB39FD575193}" type="parTrans" cxnId="{A5F10E68-4662-4645-A84D-B4AFDBE32CA9}">
      <dgm:prSet/>
      <dgm:spPr/>
      <dgm:t>
        <a:bodyPr/>
        <a:lstStyle/>
        <a:p>
          <a:endParaRPr lang="en-US" sz="2400"/>
        </a:p>
      </dgm:t>
    </dgm:pt>
    <dgm:pt modelId="{85D616FF-39F9-4314-A674-63A3EA50E00D}" type="sibTrans" cxnId="{A5F10E68-4662-4645-A84D-B4AFDBE32CA9}">
      <dgm:prSet/>
      <dgm:spPr/>
      <dgm:t>
        <a:bodyPr/>
        <a:lstStyle/>
        <a:p>
          <a:endParaRPr lang="en-US" sz="2400"/>
        </a:p>
      </dgm:t>
    </dgm:pt>
    <dgm:pt modelId="{5578C9C6-F203-451E-A6AD-EFC789FE2239}">
      <dgm:prSet custT="1"/>
      <dgm:spPr/>
      <dgm:t>
        <a:bodyPr/>
        <a:lstStyle/>
        <a:p>
          <a:pPr>
            <a:lnSpc>
              <a:spcPct val="100000"/>
            </a:lnSpc>
          </a:pPr>
          <a:r>
            <a:rPr kumimoji="1" lang="en-GB" sz="1800" b="1" dirty="0"/>
            <a:t>0</a:t>
          </a:r>
          <a:r>
            <a:rPr kumimoji="1" lang="en-US" altLang="zh-CN" sz="1800" b="1" dirty="0"/>
            <a:t>6</a:t>
          </a:r>
          <a:r>
            <a:rPr kumimoji="1" lang="en-GB" sz="1800" b="1" dirty="0"/>
            <a:t>  Summary of common themes across studies</a:t>
          </a:r>
          <a:endParaRPr lang="en-US" sz="1800" dirty="0"/>
        </a:p>
      </dgm:t>
    </dgm:pt>
    <dgm:pt modelId="{35C03EAB-FA90-4087-8762-94954C8AF1F1}" type="parTrans" cxnId="{CC762937-6EBF-426C-83D3-3C9C995532F6}">
      <dgm:prSet/>
      <dgm:spPr/>
      <dgm:t>
        <a:bodyPr/>
        <a:lstStyle/>
        <a:p>
          <a:endParaRPr lang="en-US" sz="2400"/>
        </a:p>
      </dgm:t>
    </dgm:pt>
    <dgm:pt modelId="{5F58D8BA-3480-41B3-8BEE-6FDB54F43408}" type="sibTrans" cxnId="{CC762937-6EBF-426C-83D3-3C9C995532F6}">
      <dgm:prSet/>
      <dgm:spPr/>
      <dgm:t>
        <a:bodyPr/>
        <a:lstStyle/>
        <a:p>
          <a:endParaRPr lang="en-US" sz="2400"/>
        </a:p>
      </dgm:t>
    </dgm:pt>
    <dgm:pt modelId="{E090E828-4221-4859-9A25-1BE6077E3DB6}">
      <dgm:prSet custT="1"/>
      <dgm:spPr/>
      <dgm:t>
        <a:bodyPr/>
        <a:lstStyle/>
        <a:p>
          <a:pPr>
            <a:lnSpc>
              <a:spcPct val="100000"/>
            </a:lnSpc>
          </a:pPr>
          <a:r>
            <a:rPr kumimoji="1" lang="en-GB" sz="1800" b="1" dirty="0"/>
            <a:t>08  Comparative analysis of two key papers</a:t>
          </a:r>
          <a:endParaRPr lang="en-US" sz="1800" dirty="0"/>
        </a:p>
      </dgm:t>
    </dgm:pt>
    <dgm:pt modelId="{F3A4DF62-A54D-4BD8-8083-3A6B1C783BBC}" type="parTrans" cxnId="{A9FA2DC7-0673-4D4C-975A-B857EBEFEAA0}">
      <dgm:prSet/>
      <dgm:spPr/>
      <dgm:t>
        <a:bodyPr/>
        <a:lstStyle/>
        <a:p>
          <a:endParaRPr lang="en-US" sz="2400"/>
        </a:p>
      </dgm:t>
    </dgm:pt>
    <dgm:pt modelId="{CA4F95A4-96A7-455E-AEEF-5FDC15BE5CD3}" type="sibTrans" cxnId="{A9FA2DC7-0673-4D4C-975A-B857EBEFEAA0}">
      <dgm:prSet/>
      <dgm:spPr/>
      <dgm:t>
        <a:bodyPr/>
        <a:lstStyle/>
        <a:p>
          <a:endParaRPr lang="en-US" sz="2400"/>
        </a:p>
      </dgm:t>
    </dgm:pt>
    <dgm:pt modelId="{963130D9-F9CA-433F-8FE8-6DE4B509ECD8}">
      <dgm:prSet custT="1"/>
      <dgm:spPr/>
      <dgm:t>
        <a:bodyPr/>
        <a:lstStyle/>
        <a:p>
          <a:pPr>
            <a:lnSpc>
              <a:spcPct val="100000"/>
            </a:lnSpc>
          </a:pPr>
          <a:r>
            <a:rPr kumimoji="1" lang="en-GB" sz="1800" b="1" dirty="0"/>
            <a:t>09  Strengths, weaknesses, and relevance of literature</a:t>
          </a:r>
          <a:endParaRPr lang="en-US" sz="1800" dirty="0"/>
        </a:p>
      </dgm:t>
    </dgm:pt>
    <dgm:pt modelId="{11FF083A-D598-41E6-B1F0-431320E84FC4}" type="parTrans" cxnId="{2924C206-2249-45B8-96CF-3E1F8A9CC5C9}">
      <dgm:prSet/>
      <dgm:spPr/>
      <dgm:t>
        <a:bodyPr/>
        <a:lstStyle/>
        <a:p>
          <a:endParaRPr lang="en-US" sz="2400"/>
        </a:p>
      </dgm:t>
    </dgm:pt>
    <dgm:pt modelId="{E7ED9EE3-E2C3-4EBE-A9C9-22E04873497B}" type="sibTrans" cxnId="{2924C206-2249-45B8-96CF-3E1F8A9CC5C9}">
      <dgm:prSet/>
      <dgm:spPr/>
      <dgm:t>
        <a:bodyPr/>
        <a:lstStyle/>
        <a:p>
          <a:endParaRPr lang="en-US" sz="2400"/>
        </a:p>
      </dgm:t>
    </dgm:pt>
    <dgm:pt modelId="{9D0B601C-4E7C-491C-A722-438CA950FB6E}">
      <dgm:prSet custT="1"/>
      <dgm:spPr/>
      <dgm:t>
        <a:bodyPr/>
        <a:lstStyle/>
        <a:p>
          <a:pPr>
            <a:lnSpc>
              <a:spcPct val="100000"/>
            </a:lnSpc>
          </a:pPr>
          <a:r>
            <a:rPr kumimoji="1" lang="en-GB" sz="1800" b="1" dirty="0"/>
            <a:t>10 Conclusion: gaps and refined research questions</a:t>
          </a:r>
          <a:endParaRPr lang="en-US" sz="1800" dirty="0"/>
        </a:p>
      </dgm:t>
    </dgm:pt>
    <dgm:pt modelId="{43C444D6-09B2-4798-ACBC-077F47DFECB7}" type="parTrans" cxnId="{74C02EA5-248E-4F85-B9C0-7DE4C50E06CA}">
      <dgm:prSet/>
      <dgm:spPr/>
      <dgm:t>
        <a:bodyPr/>
        <a:lstStyle/>
        <a:p>
          <a:endParaRPr lang="en-US" sz="2400"/>
        </a:p>
      </dgm:t>
    </dgm:pt>
    <dgm:pt modelId="{B0DEB0E7-5333-45C0-BF2E-07E0DA8522FE}" type="sibTrans" cxnId="{74C02EA5-248E-4F85-B9C0-7DE4C50E06CA}">
      <dgm:prSet/>
      <dgm:spPr/>
      <dgm:t>
        <a:bodyPr/>
        <a:lstStyle/>
        <a:p>
          <a:endParaRPr lang="en-US" sz="2400"/>
        </a:p>
      </dgm:t>
    </dgm:pt>
    <dgm:pt modelId="{7B0FCEF9-903D-574F-A2C8-6FE3889F463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altLang="zh-CN" sz="1800" dirty="0"/>
            <a:t>05</a:t>
          </a:r>
          <a:r>
            <a:rPr lang="zh-CN" altLang="en-US" sz="1800" dirty="0"/>
            <a:t> </a:t>
          </a:r>
          <a:r>
            <a:rPr lang="en-US" altLang="zh-CN" sz="1800" dirty="0"/>
            <a:t>key</a:t>
          </a:r>
          <a:r>
            <a:rPr lang="zh-CN" altLang="en-US" sz="1800" dirty="0"/>
            <a:t> </a:t>
          </a:r>
          <a:r>
            <a:rPr lang="en-US" altLang="zh-CN" sz="1800" dirty="0" err="1"/>
            <a:t>definations</a:t>
          </a:r>
          <a:endParaRPr lang="zh-CN" altLang="en-US" sz="1800" dirty="0"/>
        </a:p>
      </dgm:t>
    </dgm:pt>
    <dgm:pt modelId="{A781FB27-5CA2-7B46-97C1-9487918D29E2}" type="parTrans" cxnId="{7094E472-3C13-0A44-9319-0EECBB58EED9}">
      <dgm:prSet/>
      <dgm:spPr/>
      <dgm:t>
        <a:bodyPr/>
        <a:lstStyle/>
        <a:p>
          <a:endParaRPr lang="zh-CN" altLang="en-US" sz="2400"/>
        </a:p>
      </dgm:t>
    </dgm:pt>
    <dgm:pt modelId="{3A85F45F-5E5C-C845-9D8D-88BEC126A1B8}" type="sibTrans" cxnId="{7094E472-3C13-0A44-9319-0EECBB58EED9}">
      <dgm:prSet/>
      <dgm:spPr/>
      <dgm:t>
        <a:bodyPr/>
        <a:lstStyle/>
        <a:p>
          <a:endParaRPr lang="zh-CN" altLang="en-US" sz="2400"/>
        </a:p>
      </dgm:t>
    </dgm:pt>
    <dgm:pt modelId="{5BD08A34-6554-B644-B9EA-9A7129BE28B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altLang="zh-CN" sz="1800" dirty="0"/>
            <a:t>04</a:t>
          </a:r>
          <a:r>
            <a:rPr lang="zh-CN" altLang="en-US" sz="1800" dirty="0"/>
            <a:t> </a:t>
          </a:r>
          <a:r>
            <a:rPr lang="en-US" altLang="zh-CN" sz="1800" dirty="0"/>
            <a:t>literature review</a:t>
          </a:r>
          <a:endParaRPr lang="zh-CN" altLang="en-US" sz="1800" dirty="0"/>
        </a:p>
      </dgm:t>
    </dgm:pt>
    <dgm:pt modelId="{95588B8E-732D-6D45-8259-6054C9BAB50C}" type="parTrans" cxnId="{DB3A93A5-3817-C14E-BDF4-3C8C7C8FDB34}">
      <dgm:prSet/>
      <dgm:spPr/>
      <dgm:t>
        <a:bodyPr/>
        <a:lstStyle/>
        <a:p>
          <a:endParaRPr lang="zh-CN" altLang="en-US" sz="2400"/>
        </a:p>
      </dgm:t>
    </dgm:pt>
    <dgm:pt modelId="{371C706C-F9A6-EE49-8ACD-1A7F9ED623F5}" type="sibTrans" cxnId="{DB3A93A5-3817-C14E-BDF4-3C8C7C8FDB34}">
      <dgm:prSet/>
      <dgm:spPr/>
      <dgm:t>
        <a:bodyPr/>
        <a:lstStyle/>
        <a:p>
          <a:endParaRPr lang="zh-CN" altLang="en-US" sz="2400"/>
        </a:p>
      </dgm:t>
    </dgm:pt>
    <dgm:pt modelId="{60A43FC2-8AE8-4A4C-9F65-1CACCC5E5BB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altLang="zh-CN" sz="1800" dirty="0"/>
            <a:t>Next steps</a:t>
          </a:r>
          <a:endParaRPr lang="zh-CN" altLang="en-US" sz="1800" dirty="0"/>
        </a:p>
      </dgm:t>
    </dgm:pt>
    <dgm:pt modelId="{FBBC3A6C-9C1D-DF4F-8692-EB5A7677C83F}" type="parTrans" cxnId="{4437639A-3346-CA40-9FDD-EFB72BC72191}">
      <dgm:prSet/>
      <dgm:spPr/>
      <dgm:t>
        <a:bodyPr/>
        <a:lstStyle/>
        <a:p>
          <a:endParaRPr lang="zh-CN" altLang="en-US" sz="2400"/>
        </a:p>
      </dgm:t>
    </dgm:pt>
    <dgm:pt modelId="{1363C003-FACF-1548-9F95-705CC5354DD0}" type="sibTrans" cxnId="{4437639A-3346-CA40-9FDD-EFB72BC72191}">
      <dgm:prSet/>
      <dgm:spPr/>
      <dgm:t>
        <a:bodyPr/>
        <a:lstStyle/>
        <a:p>
          <a:endParaRPr lang="zh-CN" altLang="en-US" sz="2400"/>
        </a:p>
      </dgm:t>
    </dgm:pt>
    <dgm:pt modelId="{D26D249D-F255-4AB9-93A3-AB273B11BB70}" type="pres">
      <dgm:prSet presAssocID="{D135A8E0-D5D5-49BA-A0A4-84BD51994C84}" presName="root" presStyleCnt="0">
        <dgm:presLayoutVars>
          <dgm:dir/>
          <dgm:resizeHandles val="exact"/>
        </dgm:presLayoutVars>
      </dgm:prSet>
      <dgm:spPr/>
    </dgm:pt>
    <dgm:pt modelId="{25902513-ED41-4CA1-8E2A-65E1CEAC6F55}" type="pres">
      <dgm:prSet presAssocID="{A646504E-E454-45EE-A94A-C83F79DB56E1}" presName="compNode" presStyleCnt="0"/>
      <dgm:spPr/>
    </dgm:pt>
    <dgm:pt modelId="{64C303CB-37D2-40CD-988C-0FB810AF3A8C}" type="pres">
      <dgm:prSet presAssocID="{A646504E-E454-45EE-A94A-C83F79DB56E1}" presName="bgRect" presStyleLbl="bgShp" presStyleIdx="0" presStyleCnt="11"/>
      <dgm:spPr/>
    </dgm:pt>
    <dgm:pt modelId="{C9111E25-0B77-4659-97F5-AA9FCE0127CE}" type="pres">
      <dgm:prSet presAssocID="{A646504E-E454-45EE-A94A-C83F79DB56E1}" presName="iconRect" presStyleLbl="node1" presStyleIdx="0" presStyleCnt="1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D26369C-A3ED-4518-9862-0FC2265C1CF0}" type="pres">
      <dgm:prSet presAssocID="{A646504E-E454-45EE-A94A-C83F79DB56E1}" presName="spaceRect" presStyleCnt="0"/>
      <dgm:spPr/>
    </dgm:pt>
    <dgm:pt modelId="{BA65FF59-E9E4-4BD8-9D97-CEC04D0960BB}" type="pres">
      <dgm:prSet presAssocID="{A646504E-E454-45EE-A94A-C83F79DB56E1}" presName="parTx" presStyleLbl="revTx" presStyleIdx="0" presStyleCnt="11">
        <dgm:presLayoutVars>
          <dgm:chMax val="0"/>
          <dgm:chPref val="0"/>
        </dgm:presLayoutVars>
      </dgm:prSet>
      <dgm:spPr/>
    </dgm:pt>
    <dgm:pt modelId="{3A469BDA-90A8-400C-9AC4-A16A8B8FD169}" type="pres">
      <dgm:prSet presAssocID="{4ACE6B5A-D2B4-49E9-96C4-002D3FB215BE}" presName="sibTrans" presStyleCnt="0"/>
      <dgm:spPr/>
    </dgm:pt>
    <dgm:pt modelId="{E0333235-D1C7-4608-8E01-BB626AAF5F28}" type="pres">
      <dgm:prSet presAssocID="{500F2448-3921-4867-B0F9-9805DAD8252A}" presName="compNode" presStyleCnt="0"/>
      <dgm:spPr/>
    </dgm:pt>
    <dgm:pt modelId="{E8E02986-EA77-4659-8BDE-2311B74E7008}" type="pres">
      <dgm:prSet presAssocID="{500F2448-3921-4867-B0F9-9805DAD8252A}" presName="bgRect" presStyleLbl="bgShp" presStyleIdx="1" presStyleCnt="11"/>
      <dgm:spPr/>
    </dgm:pt>
    <dgm:pt modelId="{667E20DD-B006-41B6-BF36-231769088CCA}" type="pres">
      <dgm:prSet presAssocID="{500F2448-3921-4867-B0F9-9805DAD8252A}" presName="iconRect" presStyleLbl="node1" presStyleIdx="1" presStyleCnt="1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91908C5-9010-4AFC-B798-8404509A67C0}" type="pres">
      <dgm:prSet presAssocID="{500F2448-3921-4867-B0F9-9805DAD8252A}" presName="spaceRect" presStyleCnt="0"/>
      <dgm:spPr/>
    </dgm:pt>
    <dgm:pt modelId="{D68386D1-A85C-4A0C-B4E6-6B3DCC10DF9C}" type="pres">
      <dgm:prSet presAssocID="{500F2448-3921-4867-B0F9-9805DAD8252A}" presName="parTx" presStyleLbl="revTx" presStyleIdx="1" presStyleCnt="11">
        <dgm:presLayoutVars>
          <dgm:chMax val="0"/>
          <dgm:chPref val="0"/>
        </dgm:presLayoutVars>
      </dgm:prSet>
      <dgm:spPr/>
    </dgm:pt>
    <dgm:pt modelId="{A2F84A94-A622-4118-8106-E467BFA0DA33}" type="pres">
      <dgm:prSet presAssocID="{67CE144B-A201-4B6C-90DB-5A2C4DFA0845}" presName="sibTrans" presStyleCnt="0"/>
      <dgm:spPr/>
    </dgm:pt>
    <dgm:pt modelId="{D4BCFAD1-D1C8-4AA8-AF39-B6897837E3C3}" type="pres">
      <dgm:prSet presAssocID="{E1DFD94A-C912-4CAB-BE09-D473C51489FA}" presName="compNode" presStyleCnt="0"/>
      <dgm:spPr/>
    </dgm:pt>
    <dgm:pt modelId="{61D0A7F4-84DC-44B7-9020-878FBB3F2B4E}" type="pres">
      <dgm:prSet presAssocID="{E1DFD94A-C912-4CAB-BE09-D473C51489FA}" presName="bgRect" presStyleLbl="bgShp" presStyleIdx="2" presStyleCnt="11"/>
      <dgm:spPr/>
    </dgm:pt>
    <dgm:pt modelId="{125A587B-33FC-48D7-9429-438459B1520F}" type="pres">
      <dgm:prSet presAssocID="{E1DFD94A-C912-4CAB-BE09-D473C51489FA}" presName="iconRect" presStyleLbl="node1" presStyleIdx="2" presStyleCnt="1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拼图"/>
        </a:ext>
      </dgm:extLst>
    </dgm:pt>
    <dgm:pt modelId="{277B5988-8BBE-40B6-AAE7-E64751C335A1}" type="pres">
      <dgm:prSet presAssocID="{E1DFD94A-C912-4CAB-BE09-D473C51489FA}" presName="spaceRect" presStyleCnt="0"/>
      <dgm:spPr/>
    </dgm:pt>
    <dgm:pt modelId="{D6D90C27-205E-4E56-BCA2-DB8E545A7260}" type="pres">
      <dgm:prSet presAssocID="{E1DFD94A-C912-4CAB-BE09-D473C51489FA}" presName="parTx" presStyleLbl="revTx" presStyleIdx="2" presStyleCnt="11">
        <dgm:presLayoutVars>
          <dgm:chMax val="0"/>
          <dgm:chPref val="0"/>
        </dgm:presLayoutVars>
      </dgm:prSet>
      <dgm:spPr/>
    </dgm:pt>
    <dgm:pt modelId="{5E19C413-3D78-4AA7-818B-C123EEE017CF}" type="pres">
      <dgm:prSet presAssocID="{6D141AD6-AFA9-4D4B-8361-B56A2DD931CA}" presName="sibTrans" presStyleCnt="0"/>
      <dgm:spPr/>
    </dgm:pt>
    <dgm:pt modelId="{00936986-FA1A-4045-8C9C-2F6FA3136C85}" type="pres">
      <dgm:prSet presAssocID="{5BD08A34-6554-B644-B9EA-9A7129BE28B6}" presName="compNode" presStyleCnt="0"/>
      <dgm:spPr/>
    </dgm:pt>
    <dgm:pt modelId="{242D5D22-867B-C14E-9EC6-077708CF0DBC}" type="pres">
      <dgm:prSet presAssocID="{5BD08A34-6554-B644-B9EA-9A7129BE28B6}" presName="bgRect" presStyleLbl="bgShp" presStyleIdx="3" presStyleCnt="11"/>
      <dgm:spPr/>
    </dgm:pt>
    <dgm:pt modelId="{82A91AAA-69C1-504C-A369-FA15DA570348}" type="pres">
      <dgm:prSet presAssocID="{5BD08A34-6554-B644-B9EA-9A7129BE28B6}" presName="iconRect" presStyleLbl="node1" presStyleIdx="3" presStyleCnt="11"/>
      <dgm:spPr/>
    </dgm:pt>
    <dgm:pt modelId="{FEFCE34C-B9EA-6B44-B811-A5B3618B1809}" type="pres">
      <dgm:prSet presAssocID="{5BD08A34-6554-B644-B9EA-9A7129BE28B6}" presName="spaceRect" presStyleCnt="0"/>
      <dgm:spPr/>
    </dgm:pt>
    <dgm:pt modelId="{E6F264D0-40D8-9847-B2A2-8AFE52DE70B6}" type="pres">
      <dgm:prSet presAssocID="{5BD08A34-6554-B644-B9EA-9A7129BE28B6}" presName="parTx" presStyleLbl="revTx" presStyleIdx="3" presStyleCnt="11">
        <dgm:presLayoutVars>
          <dgm:chMax val="0"/>
          <dgm:chPref val="0"/>
        </dgm:presLayoutVars>
      </dgm:prSet>
      <dgm:spPr/>
    </dgm:pt>
    <dgm:pt modelId="{7BE0A4F9-7FD9-3441-98AF-B98AE6DC8834}" type="pres">
      <dgm:prSet presAssocID="{371C706C-F9A6-EE49-8ACD-1A7F9ED623F5}" presName="sibTrans" presStyleCnt="0"/>
      <dgm:spPr/>
    </dgm:pt>
    <dgm:pt modelId="{9E37192D-BC1C-E741-9642-8E8F77C79AFA}" type="pres">
      <dgm:prSet presAssocID="{7B0FCEF9-903D-574F-A2C8-6FE3889F4631}" presName="compNode" presStyleCnt="0"/>
      <dgm:spPr/>
    </dgm:pt>
    <dgm:pt modelId="{7F431B35-236B-FA48-B753-81E4894FE60F}" type="pres">
      <dgm:prSet presAssocID="{7B0FCEF9-903D-574F-A2C8-6FE3889F4631}" presName="bgRect" presStyleLbl="bgShp" presStyleIdx="4" presStyleCnt="11"/>
      <dgm:spPr/>
    </dgm:pt>
    <dgm:pt modelId="{837B5CC0-F6AE-D24F-AA29-B410A601888B}" type="pres">
      <dgm:prSet presAssocID="{7B0FCEF9-903D-574F-A2C8-6FE3889F4631}" presName="iconRect" presStyleLbl="node1" presStyleIdx="4" presStyleCnt="11"/>
      <dgm:spPr/>
    </dgm:pt>
    <dgm:pt modelId="{132F1E94-D9B1-D546-8F29-D113C811C078}" type="pres">
      <dgm:prSet presAssocID="{7B0FCEF9-903D-574F-A2C8-6FE3889F4631}" presName="spaceRect" presStyleCnt="0"/>
      <dgm:spPr/>
    </dgm:pt>
    <dgm:pt modelId="{8FA86009-A24E-3945-8ECF-7999480EA4E2}" type="pres">
      <dgm:prSet presAssocID="{7B0FCEF9-903D-574F-A2C8-6FE3889F4631}" presName="parTx" presStyleLbl="revTx" presStyleIdx="4" presStyleCnt="11">
        <dgm:presLayoutVars>
          <dgm:chMax val="0"/>
          <dgm:chPref val="0"/>
        </dgm:presLayoutVars>
      </dgm:prSet>
      <dgm:spPr/>
    </dgm:pt>
    <dgm:pt modelId="{17C86AF1-8515-9D43-A4F1-26F00F5A7FD7}" type="pres">
      <dgm:prSet presAssocID="{3A85F45F-5E5C-C845-9D8D-88BEC126A1B8}" presName="sibTrans" presStyleCnt="0"/>
      <dgm:spPr/>
    </dgm:pt>
    <dgm:pt modelId="{AF2FD520-F184-4256-9E29-94C0A40E2B2B}" type="pres">
      <dgm:prSet presAssocID="{5578C9C6-F203-451E-A6AD-EFC789FE2239}" presName="compNode" presStyleCnt="0"/>
      <dgm:spPr/>
    </dgm:pt>
    <dgm:pt modelId="{7D24C342-3D5E-4050-AEBD-791089F69281}" type="pres">
      <dgm:prSet presAssocID="{5578C9C6-F203-451E-A6AD-EFC789FE2239}" presName="bgRect" presStyleLbl="bgShp" presStyleIdx="5" presStyleCnt="11"/>
      <dgm:spPr/>
    </dgm:pt>
    <dgm:pt modelId="{CD77E905-86EE-4F63-946A-E215D663A6A7}" type="pres">
      <dgm:prSet presAssocID="{5578C9C6-F203-451E-A6AD-EFC789FE2239}" presName="iconRect" presStyleLbl="node1" presStyleIdx="5" presStyleCnt="11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复选标记"/>
        </a:ext>
      </dgm:extLst>
    </dgm:pt>
    <dgm:pt modelId="{1805E84B-7523-427E-A764-58E7EB07EFE3}" type="pres">
      <dgm:prSet presAssocID="{5578C9C6-F203-451E-A6AD-EFC789FE2239}" presName="spaceRect" presStyleCnt="0"/>
      <dgm:spPr/>
    </dgm:pt>
    <dgm:pt modelId="{E1075B73-BEB9-4A75-909B-39B96B832F78}" type="pres">
      <dgm:prSet presAssocID="{5578C9C6-F203-451E-A6AD-EFC789FE2239}" presName="parTx" presStyleLbl="revTx" presStyleIdx="5" presStyleCnt="11">
        <dgm:presLayoutVars>
          <dgm:chMax val="0"/>
          <dgm:chPref val="0"/>
        </dgm:presLayoutVars>
      </dgm:prSet>
      <dgm:spPr/>
    </dgm:pt>
    <dgm:pt modelId="{CD7DF000-42AC-4899-93D1-A659792B6CF5}" type="pres">
      <dgm:prSet presAssocID="{5F58D8BA-3480-41B3-8BEE-6FDB54F43408}" presName="sibTrans" presStyleCnt="0"/>
      <dgm:spPr/>
    </dgm:pt>
    <dgm:pt modelId="{910B7DA1-9546-47B3-8714-70C584F7B7F0}" type="pres">
      <dgm:prSet presAssocID="{E4A5FE6C-191E-4FF5-AD26-9935C4754197}" presName="compNode" presStyleCnt="0"/>
      <dgm:spPr/>
    </dgm:pt>
    <dgm:pt modelId="{9EB8C3E4-DA57-4699-8085-0D08FA07C9BA}" type="pres">
      <dgm:prSet presAssocID="{E4A5FE6C-191E-4FF5-AD26-9935C4754197}" presName="bgRect" presStyleLbl="bgShp" presStyleIdx="6" presStyleCnt="11"/>
      <dgm:spPr/>
    </dgm:pt>
    <dgm:pt modelId="{77FD41C9-2A51-4209-8B6D-CB6F6230B9C3}" type="pres">
      <dgm:prSet presAssocID="{E4A5FE6C-191E-4FF5-AD26-9935C4754197}" presName="iconRect" presStyleLbl="node1" presStyleIdx="6" presStyleCnt="11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书籍"/>
        </a:ext>
      </dgm:extLst>
    </dgm:pt>
    <dgm:pt modelId="{98FEF4C8-4216-4822-BC9A-881D01706C6B}" type="pres">
      <dgm:prSet presAssocID="{E4A5FE6C-191E-4FF5-AD26-9935C4754197}" presName="spaceRect" presStyleCnt="0"/>
      <dgm:spPr/>
    </dgm:pt>
    <dgm:pt modelId="{5CD3D54A-C85C-440B-A06D-21FD1B0E140E}" type="pres">
      <dgm:prSet presAssocID="{E4A5FE6C-191E-4FF5-AD26-9935C4754197}" presName="parTx" presStyleLbl="revTx" presStyleIdx="6" presStyleCnt="11">
        <dgm:presLayoutVars>
          <dgm:chMax val="0"/>
          <dgm:chPref val="0"/>
        </dgm:presLayoutVars>
      </dgm:prSet>
      <dgm:spPr/>
    </dgm:pt>
    <dgm:pt modelId="{D944BF1B-513F-4F5B-8375-6C8843FBC387}" type="pres">
      <dgm:prSet presAssocID="{85D616FF-39F9-4314-A674-63A3EA50E00D}" presName="sibTrans" presStyleCnt="0"/>
      <dgm:spPr/>
    </dgm:pt>
    <dgm:pt modelId="{23B14FBC-8C9E-42E7-AEDE-2DE646E4CDC9}" type="pres">
      <dgm:prSet presAssocID="{E090E828-4221-4859-9A25-1BE6077E3DB6}" presName="compNode" presStyleCnt="0"/>
      <dgm:spPr/>
    </dgm:pt>
    <dgm:pt modelId="{12965E2F-2B80-4C02-98A5-7C21FAE35E75}" type="pres">
      <dgm:prSet presAssocID="{E090E828-4221-4859-9A25-1BE6077E3DB6}" presName="bgRect" presStyleLbl="bgShp" presStyleIdx="7" presStyleCnt="11"/>
      <dgm:spPr/>
    </dgm:pt>
    <dgm:pt modelId="{2F8B274D-9ABB-4510-92CB-3B9CD24288B4}" type="pres">
      <dgm:prSet presAssocID="{E090E828-4221-4859-9A25-1BE6077E3DB6}" presName="iconRect" presStyleLbl="node1" presStyleIdx="7" presStyleCnt="11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文档"/>
        </a:ext>
      </dgm:extLst>
    </dgm:pt>
    <dgm:pt modelId="{68BD80CF-2936-4E5C-A0E5-F44401599925}" type="pres">
      <dgm:prSet presAssocID="{E090E828-4221-4859-9A25-1BE6077E3DB6}" presName="spaceRect" presStyleCnt="0"/>
      <dgm:spPr/>
    </dgm:pt>
    <dgm:pt modelId="{76A7AE36-6B92-47F8-A9CD-64A5456F5AE3}" type="pres">
      <dgm:prSet presAssocID="{E090E828-4221-4859-9A25-1BE6077E3DB6}" presName="parTx" presStyleLbl="revTx" presStyleIdx="7" presStyleCnt="11">
        <dgm:presLayoutVars>
          <dgm:chMax val="0"/>
          <dgm:chPref val="0"/>
        </dgm:presLayoutVars>
      </dgm:prSet>
      <dgm:spPr/>
    </dgm:pt>
    <dgm:pt modelId="{F0173D44-26F6-4A91-9AEC-723F29D6FF9A}" type="pres">
      <dgm:prSet presAssocID="{CA4F95A4-96A7-455E-AEEF-5FDC15BE5CD3}" presName="sibTrans" presStyleCnt="0"/>
      <dgm:spPr/>
    </dgm:pt>
    <dgm:pt modelId="{9F19C0BF-9A05-4F87-8F91-B3AC071EF703}" type="pres">
      <dgm:prSet presAssocID="{963130D9-F9CA-433F-8FE8-6DE4B509ECD8}" presName="compNode" presStyleCnt="0"/>
      <dgm:spPr/>
    </dgm:pt>
    <dgm:pt modelId="{FDB5B2B9-296B-4229-9A62-E33EE66F5AA6}" type="pres">
      <dgm:prSet presAssocID="{963130D9-F9CA-433F-8FE8-6DE4B509ECD8}" presName="bgRect" presStyleLbl="bgShp" presStyleIdx="8" presStyleCnt="11"/>
      <dgm:spPr/>
    </dgm:pt>
    <dgm:pt modelId="{95E3F12D-0C82-46F1-A29B-000634FD5A86}" type="pres">
      <dgm:prSet presAssocID="{963130D9-F9CA-433F-8FE8-6DE4B509ECD8}" presName="iconRect" presStyleLbl="node1" presStyleIdx="8" presStyleCnt="11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B8628D49-6B65-4AFF-BE2D-1EA855F40334}" type="pres">
      <dgm:prSet presAssocID="{963130D9-F9CA-433F-8FE8-6DE4B509ECD8}" presName="spaceRect" presStyleCnt="0"/>
      <dgm:spPr/>
    </dgm:pt>
    <dgm:pt modelId="{094BD195-0EC2-429B-ACFA-C1F16065A8AA}" type="pres">
      <dgm:prSet presAssocID="{963130D9-F9CA-433F-8FE8-6DE4B509ECD8}" presName="parTx" presStyleLbl="revTx" presStyleIdx="8" presStyleCnt="11">
        <dgm:presLayoutVars>
          <dgm:chMax val="0"/>
          <dgm:chPref val="0"/>
        </dgm:presLayoutVars>
      </dgm:prSet>
      <dgm:spPr/>
    </dgm:pt>
    <dgm:pt modelId="{BE449DEA-F1D2-4C14-932A-9ED16FE1BF5E}" type="pres">
      <dgm:prSet presAssocID="{E7ED9EE3-E2C3-4EBE-A9C9-22E04873497B}" presName="sibTrans" presStyleCnt="0"/>
      <dgm:spPr/>
    </dgm:pt>
    <dgm:pt modelId="{090BE452-DAD2-47B2-BAA3-0D5679ADB719}" type="pres">
      <dgm:prSet presAssocID="{9D0B601C-4E7C-491C-A722-438CA950FB6E}" presName="compNode" presStyleCnt="0"/>
      <dgm:spPr/>
    </dgm:pt>
    <dgm:pt modelId="{C7CB4CB3-DEAD-4651-96E8-73F0107736AC}" type="pres">
      <dgm:prSet presAssocID="{9D0B601C-4E7C-491C-A722-438CA950FB6E}" presName="bgRect" presStyleLbl="bgShp" presStyleIdx="9" presStyleCnt="11"/>
      <dgm:spPr/>
    </dgm:pt>
    <dgm:pt modelId="{AF8BDF5E-B3D1-4B2A-B1AE-EAC30E8B8960}" type="pres">
      <dgm:prSet presAssocID="{9D0B601C-4E7C-491C-A722-438CA950FB6E}" presName="iconRect" presStyleLbl="node1" presStyleIdx="9" presStyleCnt="11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清单"/>
        </a:ext>
      </dgm:extLst>
    </dgm:pt>
    <dgm:pt modelId="{F3ED0A5F-145C-4532-8A76-B46DBA5F11F0}" type="pres">
      <dgm:prSet presAssocID="{9D0B601C-4E7C-491C-A722-438CA950FB6E}" presName="spaceRect" presStyleCnt="0"/>
      <dgm:spPr/>
    </dgm:pt>
    <dgm:pt modelId="{42A186CE-EC22-4F94-AC68-8016E38A288F}" type="pres">
      <dgm:prSet presAssocID="{9D0B601C-4E7C-491C-A722-438CA950FB6E}" presName="parTx" presStyleLbl="revTx" presStyleIdx="9" presStyleCnt="11">
        <dgm:presLayoutVars>
          <dgm:chMax val="0"/>
          <dgm:chPref val="0"/>
        </dgm:presLayoutVars>
      </dgm:prSet>
      <dgm:spPr/>
    </dgm:pt>
    <dgm:pt modelId="{6B999F22-9AB2-0F47-92BA-D8108831FC2C}" type="pres">
      <dgm:prSet presAssocID="{B0DEB0E7-5333-45C0-BF2E-07E0DA8522FE}" presName="sibTrans" presStyleCnt="0"/>
      <dgm:spPr/>
    </dgm:pt>
    <dgm:pt modelId="{254F75DB-5CDC-1C47-9288-87E81FB9603B}" type="pres">
      <dgm:prSet presAssocID="{60A43FC2-8AE8-4A4C-9F65-1CACCC5E5BBC}" presName="compNode" presStyleCnt="0"/>
      <dgm:spPr/>
    </dgm:pt>
    <dgm:pt modelId="{6819D044-FF02-EC4A-A442-73C3AFFEA73B}" type="pres">
      <dgm:prSet presAssocID="{60A43FC2-8AE8-4A4C-9F65-1CACCC5E5BBC}" presName="bgRect" presStyleLbl="bgShp" presStyleIdx="10" presStyleCnt="11"/>
      <dgm:spPr/>
    </dgm:pt>
    <dgm:pt modelId="{CD57A3E1-FE01-CD48-A285-B13464D53AED}" type="pres">
      <dgm:prSet presAssocID="{60A43FC2-8AE8-4A4C-9F65-1CACCC5E5BBC}" presName="iconRect" presStyleLbl="node1" presStyleIdx="10" presStyleCnt="11"/>
      <dgm:spPr/>
    </dgm:pt>
    <dgm:pt modelId="{EE25ADE7-D754-3C4E-8B23-CCFF9D5F3AF0}" type="pres">
      <dgm:prSet presAssocID="{60A43FC2-8AE8-4A4C-9F65-1CACCC5E5BBC}" presName="spaceRect" presStyleCnt="0"/>
      <dgm:spPr/>
    </dgm:pt>
    <dgm:pt modelId="{88A6339B-3AEA-2A4D-BF86-42573B8B49D2}" type="pres">
      <dgm:prSet presAssocID="{60A43FC2-8AE8-4A4C-9F65-1CACCC5E5BBC}" presName="parTx" presStyleLbl="revTx" presStyleIdx="10" presStyleCnt="11">
        <dgm:presLayoutVars>
          <dgm:chMax val="0"/>
          <dgm:chPref val="0"/>
        </dgm:presLayoutVars>
      </dgm:prSet>
      <dgm:spPr/>
    </dgm:pt>
  </dgm:ptLst>
  <dgm:cxnLst>
    <dgm:cxn modelId="{2924C206-2249-45B8-96CF-3E1F8A9CC5C9}" srcId="{D135A8E0-D5D5-49BA-A0A4-84BD51994C84}" destId="{963130D9-F9CA-433F-8FE8-6DE4B509ECD8}" srcOrd="8" destOrd="0" parTransId="{11FF083A-D598-41E6-B1F0-431320E84FC4}" sibTransId="{E7ED9EE3-E2C3-4EBE-A9C9-22E04873497B}"/>
    <dgm:cxn modelId="{4AFA4515-52F5-6641-8891-DC902890B349}" type="presOf" srcId="{60A43FC2-8AE8-4A4C-9F65-1CACCC5E5BBC}" destId="{88A6339B-3AEA-2A4D-BF86-42573B8B49D2}" srcOrd="0" destOrd="0" presId="urn:microsoft.com/office/officeart/2018/2/layout/IconVerticalSolidList"/>
    <dgm:cxn modelId="{56EE9918-F6B5-574F-8C27-4F1881A5A353}" type="presOf" srcId="{E1DFD94A-C912-4CAB-BE09-D473C51489FA}" destId="{D6D90C27-205E-4E56-BCA2-DB8E545A7260}" srcOrd="0" destOrd="0" presId="urn:microsoft.com/office/officeart/2018/2/layout/IconVerticalSolidList"/>
    <dgm:cxn modelId="{CC762937-6EBF-426C-83D3-3C9C995532F6}" srcId="{D135A8E0-D5D5-49BA-A0A4-84BD51994C84}" destId="{5578C9C6-F203-451E-A6AD-EFC789FE2239}" srcOrd="5" destOrd="0" parTransId="{35C03EAB-FA90-4087-8762-94954C8AF1F1}" sibTransId="{5F58D8BA-3480-41B3-8BEE-6FDB54F43408}"/>
    <dgm:cxn modelId="{C5375837-3C59-E042-BB41-6F2468C3C051}" type="presOf" srcId="{7B0FCEF9-903D-574F-A2C8-6FE3889F4631}" destId="{8FA86009-A24E-3945-8ECF-7999480EA4E2}" srcOrd="0" destOrd="0" presId="urn:microsoft.com/office/officeart/2018/2/layout/IconVerticalSolidList"/>
    <dgm:cxn modelId="{D83E483D-783B-674D-B62A-74D759EB5763}" type="presOf" srcId="{963130D9-F9CA-433F-8FE8-6DE4B509ECD8}" destId="{094BD195-0EC2-429B-ACFA-C1F16065A8AA}" srcOrd="0" destOrd="0" presId="urn:microsoft.com/office/officeart/2018/2/layout/IconVerticalSolidList"/>
    <dgm:cxn modelId="{C22C0965-F9AF-9044-83AE-52C1DE92A9ED}" type="presOf" srcId="{E090E828-4221-4859-9A25-1BE6077E3DB6}" destId="{76A7AE36-6B92-47F8-A9CD-64A5456F5AE3}" srcOrd="0" destOrd="0" presId="urn:microsoft.com/office/officeart/2018/2/layout/IconVerticalSolidList"/>
    <dgm:cxn modelId="{D3A4C165-2BFD-4FBA-95FD-9C3164E7D69E}" type="presOf" srcId="{D135A8E0-D5D5-49BA-A0A4-84BD51994C84}" destId="{D26D249D-F255-4AB9-93A3-AB273B11BB70}" srcOrd="0" destOrd="0" presId="urn:microsoft.com/office/officeart/2018/2/layout/IconVerticalSolidList"/>
    <dgm:cxn modelId="{A5F10E68-4662-4645-A84D-B4AFDBE32CA9}" srcId="{D135A8E0-D5D5-49BA-A0A4-84BD51994C84}" destId="{E4A5FE6C-191E-4FF5-AD26-9935C4754197}" srcOrd="6" destOrd="0" parTransId="{2E8FCCED-2EC2-4BBE-A34F-EB39FD575193}" sibTransId="{85D616FF-39F9-4314-A674-63A3EA50E00D}"/>
    <dgm:cxn modelId="{86448571-891C-48C4-B4F6-3622BB25D7A3}" srcId="{D135A8E0-D5D5-49BA-A0A4-84BD51994C84}" destId="{E1DFD94A-C912-4CAB-BE09-D473C51489FA}" srcOrd="2" destOrd="0" parTransId="{6ADB9BB9-9DBD-4D36-990A-33B02EC114B0}" sibTransId="{6D141AD6-AFA9-4D4B-8361-B56A2DD931CA}"/>
    <dgm:cxn modelId="{7094E472-3C13-0A44-9319-0EECBB58EED9}" srcId="{D135A8E0-D5D5-49BA-A0A4-84BD51994C84}" destId="{7B0FCEF9-903D-574F-A2C8-6FE3889F4631}" srcOrd="4" destOrd="0" parTransId="{A781FB27-5CA2-7B46-97C1-9487918D29E2}" sibTransId="{3A85F45F-5E5C-C845-9D8D-88BEC126A1B8}"/>
    <dgm:cxn modelId="{7106E38F-652B-1848-8A95-586DB6144011}" type="presOf" srcId="{500F2448-3921-4867-B0F9-9805DAD8252A}" destId="{D68386D1-A85C-4A0C-B4E6-6B3DCC10DF9C}" srcOrd="0" destOrd="0" presId="urn:microsoft.com/office/officeart/2018/2/layout/IconVerticalSolidList"/>
    <dgm:cxn modelId="{4437639A-3346-CA40-9FDD-EFB72BC72191}" srcId="{D135A8E0-D5D5-49BA-A0A4-84BD51994C84}" destId="{60A43FC2-8AE8-4A4C-9F65-1CACCC5E5BBC}" srcOrd="10" destOrd="0" parTransId="{FBBC3A6C-9C1D-DF4F-8692-EB5A7677C83F}" sibTransId="{1363C003-FACF-1548-9F95-705CC5354DD0}"/>
    <dgm:cxn modelId="{74C02EA5-248E-4F85-B9C0-7DE4C50E06CA}" srcId="{D135A8E0-D5D5-49BA-A0A4-84BD51994C84}" destId="{9D0B601C-4E7C-491C-A722-438CA950FB6E}" srcOrd="9" destOrd="0" parTransId="{43C444D6-09B2-4798-ACBC-077F47DFECB7}" sibTransId="{B0DEB0E7-5333-45C0-BF2E-07E0DA8522FE}"/>
    <dgm:cxn modelId="{DB3A93A5-3817-C14E-BDF4-3C8C7C8FDB34}" srcId="{D135A8E0-D5D5-49BA-A0A4-84BD51994C84}" destId="{5BD08A34-6554-B644-B9EA-9A7129BE28B6}" srcOrd="3" destOrd="0" parTransId="{95588B8E-732D-6D45-8259-6054C9BAB50C}" sibTransId="{371C706C-F9A6-EE49-8ACD-1A7F9ED623F5}"/>
    <dgm:cxn modelId="{C06548A7-D4A4-CA46-84B9-BE345C996EFE}" type="presOf" srcId="{5578C9C6-F203-451E-A6AD-EFC789FE2239}" destId="{E1075B73-BEB9-4A75-909B-39B96B832F78}" srcOrd="0" destOrd="0" presId="urn:microsoft.com/office/officeart/2018/2/layout/IconVerticalSolidList"/>
    <dgm:cxn modelId="{AFE8EAB0-0DBB-8E45-8955-03DEF8429C2A}" type="presOf" srcId="{A646504E-E454-45EE-A94A-C83F79DB56E1}" destId="{BA65FF59-E9E4-4BD8-9D97-CEC04D0960BB}" srcOrd="0" destOrd="0" presId="urn:microsoft.com/office/officeart/2018/2/layout/IconVerticalSolidList"/>
    <dgm:cxn modelId="{AE3454C5-6E40-D744-A9C6-DC9579AC20A2}" type="presOf" srcId="{5BD08A34-6554-B644-B9EA-9A7129BE28B6}" destId="{E6F264D0-40D8-9847-B2A2-8AFE52DE70B6}" srcOrd="0" destOrd="0" presId="urn:microsoft.com/office/officeart/2018/2/layout/IconVerticalSolidList"/>
    <dgm:cxn modelId="{E85657C5-7800-FF4E-9CA1-B0495682A795}" type="presOf" srcId="{E4A5FE6C-191E-4FF5-AD26-9935C4754197}" destId="{5CD3D54A-C85C-440B-A06D-21FD1B0E140E}" srcOrd="0" destOrd="0" presId="urn:microsoft.com/office/officeart/2018/2/layout/IconVerticalSolidList"/>
    <dgm:cxn modelId="{A9FA2DC7-0673-4D4C-975A-B857EBEFEAA0}" srcId="{D135A8E0-D5D5-49BA-A0A4-84BD51994C84}" destId="{E090E828-4221-4859-9A25-1BE6077E3DB6}" srcOrd="7" destOrd="0" parTransId="{F3A4DF62-A54D-4BD8-8083-3A6B1C783BBC}" sibTransId="{CA4F95A4-96A7-455E-AEEF-5FDC15BE5CD3}"/>
    <dgm:cxn modelId="{E5C620E2-3510-4D6E-85B7-C060617B19CE}" srcId="{D135A8E0-D5D5-49BA-A0A4-84BD51994C84}" destId="{500F2448-3921-4867-B0F9-9805DAD8252A}" srcOrd="1" destOrd="0" parTransId="{719F93C0-0D36-4962-A2FF-B8B8BB91779C}" sibTransId="{67CE144B-A201-4B6C-90DB-5A2C4DFA0845}"/>
    <dgm:cxn modelId="{E554A6E3-0FCE-4672-B6E4-6542CAE86B39}" srcId="{D135A8E0-D5D5-49BA-A0A4-84BD51994C84}" destId="{A646504E-E454-45EE-A94A-C83F79DB56E1}" srcOrd="0" destOrd="0" parTransId="{6EA92381-C1E4-4BEF-A51A-AB5C7046397B}" sibTransId="{4ACE6B5A-D2B4-49E9-96C4-002D3FB215BE}"/>
    <dgm:cxn modelId="{B02C87FD-D222-CA4E-ADEA-C7480BAC75D9}" type="presOf" srcId="{9D0B601C-4E7C-491C-A722-438CA950FB6E}" destId="{42A186CE-EC22-4F94-AC68-8016E38A288F}" srcOrd="0" destOrd="0" presId="urn:microsoft.com/office/officeart/2018/2/layout/IconVerticalSolidList"/>
    <dgm:cxn modelId="{A60DF60D-B748-844C-BB78-7338A9F896ED}" type="presParOf" srcId="{D26D249D-F255-4AB9-93A3-AB273B11BB70}" destId="{25902513-ED41-4CA1-8E2A-65E1CEAC6F55}" srcOrd="0" destOrd="0" presId="urn:microsoft.com/office/officeart/2018/2/layout/IconVerticalSolidList"/>
    <dgm:cxn modelId="{DEE781AB-AA4C-4144-8A79-3E112AFDA456}" type="presParOf" srcId="{25902513-ED41-4CA1-8E2A-65E1CEAC6F55}" destId="{64C303CB-37D2-40CD-988C-0FB810AF3A8C}" srcOrd="0" destOrd="0" presId="urn:microsoft.com/office/officeart/2018/2/layout/IconVerticalSolidList"/>
    <dgm:cxn modelId="{B29582AD-F95D-D546-A108-C655AAC6DD16}" type="presParOf" srcId="{25902513-ED41-4CA1-8E2A-65E1CEAC6F55}" destId="{C9111E25-0B77-4659-97F5-AA9FCE0127CE}" srcOrd="1" destOrd="0" presId="urn:microsoft.com/office/officeart/2018/2/layout/IconVerticalSolidList"/>
    <dgm:cxn modelId="{C05D803D-AEBF-C145-9D0F-B95195CCCE59}" type="presParOf" srcId="{25902513-ED41-4CA1-8E2A-65E1CEAC6F55}" destId="{0D26369C-A3ED-4518-9862-0FC2265C1CF0}" srcOrd="2" destOrd="0" presId="urn:microsoft.com/office/officeart/2018/2/layout/IconVerticalSolidList"/>
    <dgm:cxn modelId="{B5D4349F-B3D7-FD4C-9A09-19CEEB77E690}" type="presParOf" srcId="{25902513-ED41-4CA1-8E2A-65E1CEAC6F55}" destId="{BA65FF59-E9E4-4BD8-9D97-CEC04D0960BB}" srcOrd="3" destOrd="0" presId="urn:microsoft.com/office/officeart/2018/2/layout/IconVerticalSolidList"/>
    <dgm:cxn modelId="{49748094-7AE1-084B-97E3-CD4D218ED774}" type="presParOf" srcId="{D26D249D-F255-4AB9-93A3-AB273B11BB70}" destId="{3A469BDA-90A8-400C-9AC4-A16A8B8FD169}" srcOrd="1" destOrd="0" presId="urn:microsoft.com/office/officeart/2018/2/layout/IconVerticalSolidList"/>
    <dgm:cxn modelId="{76C1E867-FBAF-D84D-833A-D7D646EA15B5}" type="presParOf" srcId="{D26D249D-F255-4AB9-93A3-AB273B11BB70}" destId="{E0333235-D1C7-4608-8E01-BB626AAF5F28}" srcOrd="2" destOrd="0" presId="urn:microsoft.com/office/officeart/2018/2/layout/IconVerticalSolidList"/>
    <dgm:cxn modelId="{9F1B22AA-B74B-884B-BFAA-5F37901C3900}" type="presParOf" srcId="{E0333235-D1C7-4608-8E01-BB626AAF5F28}" destId="{E8E02986-EA77-4659-8BDE-2311B74E7008}" srcOrd="0" destOrd="0" presId="urn:microsoft.com/office/officeart/2018/2/layout/IconVerticalSolidList"/>
    <dgm:cxn modelId="{6F572175-E8FF-F742-A92D-77EEEFA6CC6D}" type="presParOf" srcId="{E0333235-D1C7-4608-8E01-BB626AAF5F28}" destId="{667E20DD-B006-41B6-BF36-231769088CCA}" srcOrd="1" destOrd="0" presId="urn:microsoft.com/office/officeart/2018/2/layout/IconVerticalSolidList"/>
    <dgm:cxn modelId="{5B854747-6869-754C-ADB4-D451B1A0C00C}" type="presParOf" srcId="{E0333235-D1C7-4608-8E01-BB626AAF5F28}" destId="{191908C5-9010-4AFC-B798-8404509A67C0}" srcOrd="2" destOrd="0" presId="urn:microsoft.com/office/officeart/2018/2/layout/IconVerticalSolidList"/>
    <dgm:cxn modelId="{B27E85AD-5BC8-EE4C-B659-8337EEFD49FD}" type="presParOf" srcId="{E0333235-D1C7-4608-8E01-BB626AAF5F28}" destId="{D68386D1-A85C-4A0C-B4E6-6B3DCC10DF9C}" srcOrd="3" destOrd="0" presId="urn:microsoft.com/office/officeart/2018/2/layout/IconVerticalSolidList"/>
    <dgm:cxn modelId="{6CAB37BA-87D3-AD4E-A1DF-4CF36D447C05}" type="presParOf" srcId="{D26D249D-F255-4AB9-93A3-AB273B11BB70}" destId="{A2F84A94-A622-4118-8106-E467BFA0DA33}" srcOrd="3" destOrd="0" presId="urn:microsoft.com/office/officeart/2018/2/layout/IconVerticalSolidList"/>
    <dgm:cxn modelId="{976620FF-39F4-AF48-B978-B44730D5DF2F}" type="presParOf" srcId="{D26D249D-F255-4AB9-93A3-AB273B11BB70}" destId="{D4BCFAD1-D1C8-4AA8-AF39-B6897837E3C3}" srcOrd="4" destOrd="0" presId="urn:microsoft.com/office/officeart/2018/2/layout/IconVerticalSolidList"/>
    <dgm:cxn modelId="{0D256F08-B82E-FA45-AF16-C6711B513252}" type="presParOf" srcId="{D4BCFAD1-D1C8-4AA8-AF39-B6897837E3C3}" destId="{61D0A7F4-84DC-44B7-9020-878FBB3F2B4E}" srcOrd="0" destOrd="0" presId="urn:microsoft.com/office/officeart/2018/2/layout/IconVerticalSolidList"/>
    <dgm:cxn modelId="{EB32FA50-D15B-624A-9F31-47E84C15376F}" type="presParOf" srcId="{D4BCFAD1-D1C8-4AA8-AF39-B6897837E3C3}" destId="{125A587B-33FC-48D7-9429-438459B1520F}" srcOrd="1" destOrd="0" presId="urn:microsoft.com/office/officeart/2018/2/layout/IconVerticalSolidList"/>
    <dgm:cxn modelId="{BCA2BA36-3E4B-5640-9BD8-491054F4EAFE}" type="presParOf" srcId="{D4BCFAD1-D1C8-4AA8-AF39-B6897837E3C3}" destId="{277B5988-8BBE-40B6-AAE7-E64751C335A1}" srcOrd="2" destOrd="0" presId="urn:microsoft.com/office/officeart/2018/2/layout/IconVerticalSolidList"/>
    <dgm:cxn modelId="{BEA0B8B1-4DC3-5740-9E30-C71AE4069964}" type="presParOf" srcId="{D4BCFAD1-D1C8-4AA8-AF39-B6897837E3C3}" destId="{D6D90C27-205E-4E56-BCA2-DB8E545A7260}" srcOrd="3" destOrd="0" presId="urn:microsoft.com/office/officeart/2018/2/layout/IconVerticalSolidList"/>
    <dgm:cxn modelId="{988AC9DD-D597-E54F-9A60-76302C83835A}" type="presParOf" srcId="{D26D249D-F255-4AB9-93A3-AB273B11BB70}" destId="{5E19C413-3D78-4AA7-818B-C123EEE017CF}" srcOrd="5" destOrd="0" presId="urn:microsoft.com/office/officeart/2018/2/layout/IconVerticalSolidList"/>
    <dgm:cxn modelId="{0FED2EC0-824F-C647-A8B9-F30983C6419C}" type="presParOf" srcId="{D26D249D-F255-4AB9-93A3-AB273B11BB70}" destId="{00936986-FA1A-4045-8C9C-2F6FA3136C85}" srcOrd="6" destOrd="0" presId="urn:microsoft.com/office/officeart/2018/2/layout/IconVerticalSolidList"/>
    <dgm:cxn modelId="{39AE7ECD-5228-EE43-8E63-C59A2BD9A959}" type="presParOf" srcId="{00936986-FA1A-4045-8C9C-2F6FA3136C85}" destId="{242D5D22-867B-C14E-9EC6-077708CF0DBC}" srcOrd="0" destOrd="0" presId="urn:microsoft.com/office/officeart/2018/2/layout/IconVerticalSolidList"/>
    <dgm:cxn modelId="{90209FD5-C8B9-4741-959D-41B63EB761FF}" type="presParOf" srcId="{00936986-FA1A-4045-8C9C-2F6FA3136C85}" destId="{82A91AAA-69C1-504C-A369-FA15DA570348}" srcOrd="1" destOrd="0" presId="urn:microsoft.com/office/officeart/2018/2/layout/IconVerticalSolidList"/>
    <dgm:cxn modelId="{E5748267-77A4-204C-9078-8C17434F6C7E}" type="presParOf" srcId="{00936986-FA1A-4045-8C9C-2F6FA3136C85}" destId="{FEFCE34C-B9EA-6B44-B811-A5B3618B1809}" srcOrd="2" destOrd="0" presId="urn:microsoft.com/office/officeart/2018/2/layout/IconVerticalSolidList"/>
    <dgm:cxn modelId="{494A3E5C-D82C-314C-B339-E022DF66B4B2}" type="presParOf" srcId="{00936986-FA1A-4045-8C9C-2F6FA3136C85}" destId="{E6F264D0-40D8-9847-B2A2-8AFE52DE70B6}" srcOrd="3" destOrd="0" presId="urn:microsoft.com/office/officeart/2018/2/layout/IconVerticalSolidList"/>
    <dgm:cxn modelId="{834CB970-7B0D-AA4F-898B-2879C655535D}" type="presParOf" srcId="{D26D249D-F255-4AB9-93A3-AB273B11BB70}" destId="{7BE0A4F9-7FD9-3441-98AF-B98AE6DC8834}" srcOrd="7" destOrd="0" presId="urn:microsoft.com/office/officeart/2018/2/layout/IconVerticalSolidList"/>
    <dgm:cxn modelId="{FFC885D9-DFEA-C842-B115-CA0C1472276F}" type="presParOf" srcId="{D26D249D-F255-4AB9-93A3-AB273B11BB70}" destId="{9E37192D-BC1C-E741-9642-8E8F77C79AFA}" srcOrd="8" destOrd="0" presId="urn:microsoft.com/office/officeart/2018/2/layout/IconVerticalSolidList"/>
    <dgm:cxn modelId="{F0B5560E-1BDD-E34F-B800-0AD30510B7B6}" type="presParOf" srcId="{9E37192D-BC1C-E741-9642-8E8F77C79AFA}" destId="{7F431B35-236B-FA48-B753-81E4894FE60F}" srcOrd="0" destOrd="0" presId="urn:microsoft.com/office/officeart/2018/2/layout/IconVerticalSolidList"/>
    <dgm:cxn modelId="{3B533F50-9537-6A4F-993D-2B6690A5F0B6}" type="presParOf" srcId="{9E37192D-BC1C-E741-9642-8E8F77C79AFA}" destId="{837B5CC0-F6AE-D24F-AA29-B410A601888B}" srcOrd="1" destOrd="0" presId="urn:microsoft.com/office/officeart/2018/2/layout/IconVerticalSolidList"/>
    <dgm:cxn modelId="{2FCC31A0-EEFD-BE4E-A96E-96541F8CA35D}" type="presParOf" srcId="{9E37192D-BC1C-E741-9642-8E8F77C79AFA}" destId="{132F1E94-D9B1-D546-8F29-D113C811C078}" srcOrd="2" destOrd="0" presId="urn:microsoft.com/office/officeart/2018/2/layout/IconVerticalSolidList"/>
    <dgm:cxn modelId="{940F1A7D-D61E-F04A-B2E7-9B2C51DCFC34}" type="presParOf" srcId="{9E37192D-BC1C-E741-9642-8E8F77C79AFA}" destId="{8FA86009-A24E-3945-8ECF-7999480EA4E2}" srcOrd="3" destOrd="0" presId="urn:microsoft.com/office/officeart/2018/2/layout/IconVerticalSolidList"/>
    <dgm:cxn modelId="{BE185875-68D9-E144-A405-28B65654F622}" type="presParOf" srcId="{D26D249D-F255-4AB9-93A3-AB273B11BB70}" destId="{17C86AF1-8515-9D43-A4F1-26F00F5A7FD7}" srcOrd="9" destOrd="0" presId="urn:microsoft.com/office/officeart/2018/2/layout/IconVerticalSolidList"/>
    <dgm:cxn modelId="{22C86A0F-26A5-874D-9689-3A637D15E40D}" type="presParOf" srcId="{D26D249D-F255-4AB9-93A3-AB273B11BB70}" destId="{AF2FD520-F184-4256-9E29-94C0A40E2B2B}" srcOrd="10" destOrd="0" presId="urn:microsoft.com/office/officeart/2018/2/layout/IconVerticalSolidList"/>
    <dgm:cxn modelId="{10997EAC-0BE7-C64B-8CDB-2023D37DE277}" type="presParOf" srcId="{AF2FD520-F184-4256-9E29-94C0A40E2B2B}" destId="{7D24C342-3D5E-4050-AEBD-791089F69281}" srcOrd="0" destOrd="0" presId="urn:microsoft.com/office/officeart/2018/2/layout/IconVerticalSolidList"/>
    <dgm:cxn modelId="{F7E252AC-3820-F949-84D3-D9F840FD8ECB}" type="presParOf" srcId="{AF2FD520-F184-4256-9E29-94C0A40E2B2B}" destId="{CD77E905-86EE-4F63-946A-E215D663A6A7}" srcOrd="1" destOrd="0" presId="urn:microsoft.com/office/officeart/2018/2/layout/IconVerticalSolidList"/>
    <dgm:cxn modelId="{C98E5414-2AF5-2F43-A5EB-25CA49C2F009}" type="presParOf" srcId="{AF2FD520-F184-4256-9E29-94C0A40E2B2B}" destId="{1805E84B-7523-427E-A764-58E7EB07EFE3}" srcOrd="2" destOrd="0" presId="urn:microsoft.com/office/officeart/2018/2/layout/IconVerticalSolidList"/>
    <dgm:cxn modelId="{F0EEFAF1-8FD7-3844-96E2-3050C31A38C3}" type="presParOf" srcId="{AF2FD520-F184-4256-9E29-94C0A40E2B2B}" destId="{E1075B73-BEB9-4A75-909B-39B96B832F78}" srcOrd="3" destOrd="0" presId="urn:microsoft.com/office/officeart/2018/2/layout/IconVerticalSolidList"/>
    <dgm:cxn modelId="{944E19D9-7138-7B4C-9AEF-58BCCE105540}" type="presParOf" srcId="{D26D249D-F255-4AB9-93A3-AB273B11BB70}" destId="{CD7DF000-42AC-4899-93D1-A659792B6CF5}" srcOrd="11" destOrd="0" presId="urn:microsoft.com/office/officeart/2018/2/layout/IconVerticalSolidList"/>
    <dgm:cxn modelId="{E7DA9038-FF8B-3B4D-AC1B-555754501E7E}" type="presParOf" srcId="{D26D249D-F255-4AB9-93A3-AB273B11BB70}" destId="{910B7DA1-9546-47B3-8714-70C584F7B7F0}" srcOrd="12" destOrd="0" presId="urn:microsoft.com/office/officeart/2018/2/layout/IconVerticalSolidList"/>
    <dgm:cxn modelId="{5357F4E4-25EA-AD47-ACAF-37C608634198}" type="presParOf" srcId="{910B7DA1-9546-47B3-8714-70C584F7B7F0}" destId="{9EB8C3E4-DA57-4699-8085-0D08FA07C9BA}" srcOrd="0" destOrd="0" presId="urn:microsoft.com/office/officeart/2018/2/layout/IconVerticalSolidList"/>
    <dgm:cxn modelId="{57061BB6-4529-1945-828D-A90968F6A246}" type="presParOf" srcId="{910B7DA1-9546-47B3-8714-70C584F7B7F0}" destId="{77FD41C9-2A51-4209-8B6D-CB6F6230B9C3}" srcOrd="1" destOrd="0" presId="urn:microsoft.com/office/officeart/2018/2/layout/IconVerticalSolidList"/>
    <dgm:cxn modelId="{BBD579B8-2C2B-8540-B458-360685CF281C}" type="presParOf" srcId="{910B7DA1-9546-47B3-8714-70C584F7B7F0}" destId="{98FEF4C8-4216-4822-BC9A-881D01706C6B}" srcOrd="2" destOrd="0" presId="urn:microsoft.com/office/officeart/2018/2/layout/IconVerticalSolidList"/>
    <dgm:cxn modelId="{E0DF2CEB-1D09-514E-AD56-5CD754546387}" type="presParOf" srcId="{910B7DA1-9546-47B3-8714-70C584F7B7F0}" destId="{5CD3D54A-C85C-440B-A06D-21FD1B0E140E}" srcOrd="3" destOrd="0" presId="urn:microsoft.com/office/officeart/2018/2/layout/IconVerticalSolidList"/>
    <dgm:cxn modelId="{283EA69F-647E-6F46-889D-9B5BC18BCE70}" type="presParOf" srcId="{D26D249D-F255-4AB9-93A3-AB273B11BB70}" destId="{D944BF1B-513F-4F5B-8375-6C8843FBC387}" srcOrd="13" destOrd="0" presId="urn:microsoft.com/office/officeart/2018/2/layout/IconVerticalSolidList"/>
    <dgm:cxn modelId="{00F2FB9D-C555-CD41-866D-E68B7688D652}" type="presParOf" srcId="{D26D249D-F255-4AB9-93A3-AB273B11BB70}" destId="{23B14FBC-8C9E-42E7-AEDE-2DE646E4CDC9}" srcOrd="14" destOrd="0" presId="urn:microsoft.com/office/officeart/2018/2/layout/IconVerticalSolidList"/>
    <dgm:cxn modelId="{23B4A8B9-0DC4-4C4F-A5DE-22CCE1ACDFCA}" type="presParOf" srcId="{23B14FBC-8C9E-42E7-AEDE-2DE646E4CDC9}" destId="{12965E2F-2B80-4C02-98A5-7C21FAE35E75}" srcOrd="0" destOrd="0" presId="urn:microsoft.com/office/officeart/2018/2/layout/IconVerticalSolidList"/>
    <dgm:cxn modelId="{4AEF076A-7D8E-4B42-B444-918798C33470}" type="presParOf" srcId="{23B14FBC-8C9E-42E7-AEDE-2DE646E4CDC9}" destId="{2F8B274D-9ABB-4510-92CB-3B9CD24288B4}" srcOrd="1" destOrd="0" presId="urn:microsoft.com/office/officeart/2018/2/layout/IconVerticalSolidList"/>
    <dgm:cxn modelId="{2AB54954-9C6C-874F-A73F-DCB0E52CA333}" type="presParOf" srcId="{23B14FBC-8C9E-42E7-AEDE-2DE646E4CDC9}" destId="{68BD80CF-2936-4E5C-A0E5-F44401599925}" srcOrd="2" destOrd="0" presId="urn:microsoft.com/office/officeart/2018/2/layout/IconVerticalSolidList"/>
    <dgm:cxn modelId="{B2BB521B-E002-604F-AC86-417A7CE49461}" type="presParOf" srcId="{23B14FBC-8C9E-42E7-AEDE-2DE646E4CDC9}" destId="{76A7AE36-6B92-47F8-A9CD-64A5456F5AE3}" srcOrd="3" destOrd="0" presId="urn:microsoft.com/office/officeart/2018/2/layout/IconVerticalSolidList"/>
    <dgm:cxn modelId="{0EC78E64-14B1-8844-81B5-131B493F0310}" type="presParOf" srcId="{D26D249D-F255-4AB9-93A3-AB273B11BB70}" destId="{F0173D44-26F6-4A91-9AEC-723F29D6FF9A}" srcOrd="15" destOrd="0" presId="urn:microsoft.com/office/officeart/2018/2/layout/IconVerticalSolidList"/>
    <dgm:cxn modelId="{E3D9EFF9-19F6-E34E-80F9-5E54C61822F8}" type="presParOf" srcId="{D26D249D-F255-4AB9-93A3-AB273B11BB70}" destId="{9F19C0BF-9A05-4F87-8F91-B3AC071EF703}" srcOrd="16" destOrd="0" presId="urn:microsoft.com/office/officeart/2018/2/layout/IconVerticalSolidList"/>
    <dgm:cxn modelId="{A7842D05-9A66-4245-B013-9247BBCB3291}" type="presParOf" srcId="{9F19C0BF-9A05-4F87-8F91-B3AC071EF703}" destId="{FDB5B2B9-296B-4229-9A62-E33EE66F5AA6}" srcOrd="0" destOrd="0" presId="urn:microsoft.com/office/officeart/2018/2/layout/IconVerticalSolidList"/>
    <dgm:cxn modelId="{C5DED30E-79F6-0549-80AF-513140E0D757}" type="presParOf" srcId="{9F19C0BF-9A05-4F87-8F91-B3AC071EF703}" destId="{95E3F12D-0C82-46F1-A29B-000634FD5A86}" srcOrd="1" destOrd="0" presId="urn:microsoft.com/office/officeart/2018/2/layout/IconVerticalSolidList"/>
    <dgm:cxn modelId="{913711EE-D01E-6A4A-9773-F05710631DF6}" type="presParOf" srcId="{9F19C0BF-9A05-4F87-8F91-B3AC071EF703}" destId="{B8628D49-6B65-4AFF-BE2D-1EA855F40334}" srcOrd="2" destOrd="0" presId="urn:microsoft.com/office/officeart/2018/2/layout/IconVerticalSolidList"/>
    <dgm:cxn modelId="{2ACB0BF4-A60A-9245-9C93-FAD1FA2BBEA0}" type="presParOf" srcId="{9F19C0BF-9A05-4F87-8F91-B3AC071EF703}" destId="{094BD195-0EC2-429B-ACFA-C1F16065A8AA}" srcOrd="3" destOrd="0" presId="urn:microsoft.com/office/officeart/2018/2/layout/IconVerticalSolidList"/>
    <dgm:cxn modelId="{205056DD-8EE9-7D4C-938B-39F967969041}" type="presParOf" srcId="{D26D249D-F255-4AB9-93A3-AB273B11BB70}" destId="{BE449DEA-F1D2-4C14-932A-9ED16FE1BF5E}" srcOrd="17" destOrd="0" presId="urn:microsoft.com/office/officeart/2018/2/layout/IconVerticalSolidList"/>
    <dgm:cxn modelId="{5C97865B-AFFC-9146-B0CF-EE124923AB33}" type="presParOf" srcId="{D26D249D-F255-4AB9-93A3-AB273B11BB70}" destId="{090BE452-DAD2-47B2-BAA3-0D5679ADB719}" srcOrd="18" destOrd="0" presId="urn:microsoft.com/office/officeart/2018/2/layout/IconVerticalSolidList"/>
    <dgm:cxn modelId="{59F1FD42-B1D9-E24D-9E60-279B884573FA}" type="presParOf" srcId="{090BE452-DAD2-47B2-BAA3-0D5679ADB719}" destId="{C7CB4CB3-DEAD-4651-96E8-73F0107736AC}" srcOrd="0" destOrd="0" presId="urn:microsoft.com/office/officeart/2018/2/layout/IconVerticalSolidList"/>
    <dgm:cxn modelId="{92618BBA-8608-1947-A08F-10248647CDF1}" type="presParOf" srcId="{090BE452-DAD2-47B2-BAA3-0D5679ADB719}" destId="{AF8BDF5E-B3D1-4B2A-B1AE-EAC30E8B8960}" srcOrd="1" destOrd="0" presId="urn:microsoft.com/office/officeart/2018/2/layout/IconVerticalSolidList"/>
    <dgm:cxn modelId="{73C90916-AB51-FE49-9178-740D2EE4D920}" type="presParOf" srcId="{090BE452-DAD2-47B2-BAA3-0D5679ADB719}" destId="{F3ED0A5F-145C-4532-8A76-B46DBA5F11F0}" srcOrd="2" destOrd="0" presId="urn:microsoft.com/office/officeart/2018/2/layout/IconVerticalSolidList"/>
    <dgm:cxn modelId="{6F2ACA5A-51E4-9246-A841-04B4920FBC94}" type="presParOf" srcId="{090BE452-DAD2-47B2-BAA3-0D5679ADB719}" destId="{42A186CE-EC22-4F94-AC68-8016E38A288F}" srcOrd="3" destOrd="0" presId="urn:microsoft.com/office/officeart/2018/2/layout/IconVerticalSolidList"/>
    <dgm:cxn modelId="{C9277923-CBEA-8447-8C65-9DE6AB9C1016}" type="presParOf" srcId="{D26D249D-F255-4AB9-93A3-AB273B11BB70}" destId="{6B999F22-9AB2-0F47-92BA-D8108831FC2C}" srcOrd="19" destOrd="0" presId="urn:microsoft.com/office/officeart/2018/2/layout/IconVerticalSolidList"/>
    <dgm:cxn modelId="{0B970B65-4E40-5340-A494-E4B515F4D54D}" type="presParOf" srcId="{D26D249D-F255-4AB9-93A3-AB273B11BB70}" destId="{254F75DB-5CDC-1C47-9288-87E81FB9603B}" srcOrd="20" destOrd="0" presId="urn:microsoft.com/office/officeart/2018/2/layout/IconVerticalSolidList"/>
    <dgm:cxn modelId="{E228FF95-2BB5-6643-8985-87216817386D}" type="presParOf" srcId="{254F75DB-5CDC-1C47-9288-87E81FB9603B}" destId="{6819D044-FF02-EC4A-A442-73C3AFFEA73B}" srcOrd="0" destOrd="0" presId="urn:microsoft.com/office/officeart/2018/2/layout/IconVerticalSolidList"/>
    <dgm:cxn modelId="{5AADC684-AF7B-D14E-B0D0-9D2AF6FF89B5}" type="presParOf" srcId="{254F75DB-5CDC-1C47-9288-87E81FB9603B}" destId="{CD57A3E1-FE01-CD48-A285-B13464D53AED}" srcOrd="1" destOrd="0" presId="urn:microsoft.com/office/officeart/2018/2/layout/IconVerticalSolidList"/>
    <dgm:cxn modelId="{E5AA0278-7135-5448-8DFB-2B714CBD66B2}" type="presParOf" srcId="{254F75DB-5CDC-1C47-9288-87E81FB9603B}" destId="{EE25ADE7-D754-3C4E-8B23-CCFF9D5F3AF0}" srcOrd="2" destOrd="0" presId="urn:microsoft.com/office/officeart/2018/2/layout/IconVerticalSolidList"/>
    <dgm:cxn modelId="{642627A7-0BCD-9E41-8CA0-5268AC99FEC8}" type="presParOf" srcId="{254F75DB-5CDC-1C47-9288-87E81FB9603B}" destId="{88A6339B-3AEA-2A4D-BF86-42573B8B49D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55CE59-0224-4F73-B117-4354D403876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A3BD100-60CF-41CF-9302-5D26AF802133}">
      <dgm:prSet custT="1"/>
      <dgm:spPr/>
      <dgm:t>
        <a:bodyPr/>
        <a:lstStyle/>
        <a:p>
          <a:pPr algn="just"/>
          <a:r>
            <a:rPr kumimoji="1" lang="en-GB" altLang="zh-CN" sz="1800" b="1" dirty="0"/>
            <a:t>
</a:t>
          </a:r>
          <a:r>
            <a:rPr kumimoji="1" lang="en-GB" altLang="zh-CN" sz="2400" b="1" dirty="0"/>
            <a:t>How can enhancing digital competence and media literacy among citizens in Wales empower them to effectively identify, filter, and counteract the challenges posed by information pollution on social media?</a:t>
          </a:r>
          <a:r>
            <a:rPr kumimoji="1" lang="en-GB" altLang="zh-CN" sz="1800" b="1" dirty="0"/>
            <a:t>
</a:t>
          </a:r>
          <a:endParaRPr lang="en-US" sz="1800" dirty="0"/>
        </a:p>
      </dgm:t>
    </dgm:pt>
    <dgm:pt modelId="{54840654-C9BD-49BA-BBBE-612BF7F471A9}" type="parTrans" cxnId="{8EBB661D-AC49-489F-825E-FECEFC8012E7}">
      <dgm:prSet/>
      <dgm:spPr/>
      <dgm:t>
        <a:bodyPr/>
        <a:lstStyle/>
        <a:p>
          <a:endParaRPr lang="en-US"/>
        </a:p>
      </dgm:t>
    </dgm:pt>
    <dgm:pt modelId="{CA3CE6FB-E99D-47D0-9AF0-6E0691FD828E}" type="sibTrans" cxnId="{8EBB661D-AC49-489F-825E-FECEFC8012E7}">
      <dgm:prSet/>
      <dgm:spPr/>
      <dgm:t>
        <a:bodyPr/>
        <a:lstStyle/>
        <a:p>
          <a:endParaRPr lang="en-US"/>
        </a:p>
      </dgm:t>
    </dgm:pt>
    <dgm:pt modelId="{28143303-90EE-4BE0-A50E-E780C1191B67}">
      <dgm:prSet custT="1"/>
      <dgm:spPr/>
      <dgm:t>
        <a:bodyPr/>
        <a:lstStyle/>
        <a:p>
          <a:pPr algn="just"/>
          <a:r>
            <a:rPr kumimoji="1" lang="en-GB" altLang="zh-CN" sz="2400" b="1" dirty="0"/>
            <a:t>What are the impacts of information pollution on societal </a:t>
          </a:r>
          <a:r>
            <a:rPr kumimoji="1" lang="en-GB" altLang="zh-CN" sz="2400" b="1" dirty="0" err="1"/>
            <a:t>behavior</a:t>
          </a:r>
          <a:r>
            <a:rPr kumimoji="1" lang="en-GB" altLang="zh-CN" sz="2400" b="1" dirty="0"/>
            <a:t>, political engagement, and public trust in Wales, and to what extent can improvements in digital competence and media literacy mitigate these effects?</a:t>
          </a:r>
          <a:endParaRPr lang="en-US" sz="2400" dirty="0"/>
        </a:p>
      </dgm:t>
    </dgm:pt>
    <dgm:pt modelId="{8DDF14A3-0A74-4BC5-9085-AE26B6D9F55B}" type="parTrans" cxnId="{C9CAC82E-AB3F-4F7B-911D-8CC1C8FE996F}">
      <dgm:prSet/>
      <dgm:spPr/>
      <dgm:t>
        <a:bodyPr/>
        <a:lstStyle/>
        <a:p>
          <a:endParaRPr lang="en-US"/>
        </a:p>
      </dgm:t>
    </dgm:pt>
    <dgm:pt modelId="{C83D0C30-BF9C-4AE7-8393-EFA3C7D843FC}" type="sibTrans" cxnId="{C9CAC82E-AB3F-4F7B-911D-8CC1C8FE996F}">
      <dgm:prSet/>
      <dgm:spPr/>
      <dgm:t>
        <a:bodyPr/>
        <a:lstStyle/>
        <a:p>
          <a:endParaRPr lang="en-US"/>
        </a:p>
      </dgm:t>
    </dgm:pt>
    <dgm:pt modelId="{A64D0F41-030A-DC43-8122-7C49FBA63B2F}" type="pres">
      <dgm:prSet presAssocID="{ED55CE59-0224-4F73-B117-4354D4038762}" presName="linear" presStyleCnt="0">
        <dgm:presLayoutVars>
          <dgm:animLvl val="lvl"/>
          <dgm:resizeHandles val="exact"/>
        </dgm:presLayoutVars>
      </dgm:prSet>
      <dgm:spPr/>
    </dgm:pt>
    <dgm:pt modelId="{BAD80749-B0FE-2344-959E-9A2EB8DF6984}" type="pres">
      <dgm:prSet presAssocID="{3A3BD100-60CF-41CF-9302-5D26AF80213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EB127D1-C3E4-9847-A01D-857B853914E9}" type="pres">
      <dgm:prSet presAssocID="{CA3CE6FB-E99D-47D0-9AF0-6E0691FD828E}" presName="spacer" presStyleCnt="0"/>
      <dgm:spPr/>
    </dgm:pt>
    <dgm:pt modelId="{0C5A44E9-02C8-CD45-B923-C1254F580B93}" type="pres">
      <dgm:prSet presAssocID="{28143303-90EE-4BE0-A50E-E780C1191B6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EBB661D-AC49-489F-825E-FECEFC8012E7}" srcId="{ED55CE59-0224-4F73-B117-4354D4038762}" destId="{3A3BD100-60CF-41CF-9302-5D26AF802133}" srcOrd="0" destOrd="0" parTransId="{54840654-C9BD-49BA-BBBE-612BF7F471A9}" sibTransId="{CA3CE6FB-E99D-47D0-9AF0-6E0691FD828E}"/>
    <dgm:cxn modelId="{C9CAC82E-AB3F-4F7B-911D-8CC1C8FE996F}" srcId="{ED55CE59-0224-4F73-B117-4354D4038762}" destId="{28143303-90EE-4BE0-A50E-E780C1191B67}" srcOrd="1" destOrd="0" parTransId="{8DDF14A3-0A74-4BC5-9085-AE26B6D9F55B}" sibTransId="{C83D0C30-BF9C-4AE7-8393-EFA3C7D843FC}"/>
    <dgm:cxn modelId="{95396974-DB97-914C-9AFC-A4D70C6B6AF0}" type="presOf" srcId="{28143303-90EE-4BE0-A50E-E780C1191B67}" destId="{0C5A44E9-02C8-CD45-B923-C1254F580B93}" srcOrd="0" destOrd="0" presId="urn:microsoft.com/office/officeart/2005/8/layout/vList2"/>
    <dgm:cxn modelId="{2F9F4376-D0EF-9A4A-8821-A96DBE9117AD}" type="presOf" srcId="{ED55CE59-0224-4F73-B117-4354D4038762}" destId="{A64D0F41-030A-DC43-8122-7C49FBA63B2F}" srcOrd="0" destOrd="0" presId="urn:microsoft.com/office/officeart/2005/8/layout/vList2"/>
    <dgm:cxn modelId="{53D602A6-EDD0-CE4C-AE8A-C6A9248F4AD0}" type="presOf" srcId="{3A3BD100-60CF-41CF-9302-5D26AF802133}" destId="{BAD80749-B0FE-2344-959E-9A2EB8DF6984}" srcOrd="0" destOrd="0" presId="urn:microsoft.com/office/officeart/2005/8/layout/vList2"/>
    <dgm:cxn modelId="{CEA34C0F-08CA-2E40-A633-04A58E25F09A}" type="presParOf" srcId="{A64D0F41-030A-DC43-8122-7C49FBA63B2F}" destId="{BAD80749-B0FE-2344-959E-9A2EB8DF6984}" srcOrd="0" destOrd="0" presId="urn:microsoft.com/office/officeart/2005/8/layout/vList2"/>
    <dgm:cxn modelId="{6986D15E-5429-A446-B17A-53A9ED03F01E}" type="presParOf" srcId="{A64D0F41-030A-DC43-8122-7C49FBA63B2F}" destId="{0EB127D1-C3E4-9847-A01D-857B853914E9}" srcOrd="1" destOrd="0" presId="urn:microsoft.com/office/officeart/2005/8/layout/vList2"/>
    <dgm:cxn modelId="{8B90FD5F-046D-624E-AD4F-CEA3BB134796}" type="presParOf" srcId="{A64D0F41-030A-DC43-8122-7C49FBA63B2F}" destId="{0C5A44E9-02C8-CD45-B923-C1254F580B9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D50F66-0EC1-4100-A928-D1992BC4225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6BEC6A9C-97BE-48B7-9EF9-0B946A5760D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- Digital Competence</a:t>
          </a:r>
          <a:endParaRPr lang="en-US"/>
        </a:p>
      </dgm:t>
    </dgm:pt>
    <dgm:pt modelId="{D983A9FD-F9E5-44F9-94B8-F3FC299029E9}" type="parTrans" cxnId="{758F3712-0A4C-446E-A9AE-1355581F9655}">
      <dgm:prSet/>
      <dgm:spPr/>
      <dgm:t>
        <a:bodyPr/>
        <a:lstStyle/>
        <a:p>
          <a:endParaRPr lang="en-US"/>
        </a:p>
      </dgm:t>
    </dgm:pt>
    <dgm:pt modelId="{B6E4D790-905C-4D80-9358-C10140E45D45}" type="sibTrans" cxnId="{758F3712-0A4C-446E-A9AE-1355581F9655}">
      <dgm:prSet/>
      <dgm:spPr/>
      <dgm:t>
        <a:bodyPr/>
        <a:lstStyle/>
        <a:p>
          <a:endParaRPr lang="en-US"/>
        </a:p>
      </dgm:t>
    </dgm:pt>
    <dgm:pt modelId="{E505BB50-CAD9-4FF4-9806-C72F7DE521C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- Media Literacy</a:t>
          </a:r>
          <a:endParaRPr lang="en-US"/>
        </a:p>
      </dgm:t>
    </dgm:pt>
    <dgm:pt modelId="{59C42BE4-BA32-44AB-BC88-7ED66FF2E8E6}" type="parTrans" cxnId="{CC2BE2CE-2EC0-4541-B6E6-5A8B74C58A40}">
      <dgm:prSet/>
      <dgm:spPr/>
      <dgm:t>
        <a:bodyPr/>
        <a:lstStyle/>
        <a:p>
          <a:endParaRPr lang="en-US"/>
        </a:p>
      </dgm:t>
    </dgm:pt>
    <dgm:pt modelId="{CDCC6472-5189-4172-A4CF-B92251F12768}" type="sibTrans" cxnId="{CC2BE2CE-2EC0-4541-B6E6-5A8B74C58A40}">
      <dgm:prSet/>
      <dgm:spPr/>
      <dgm:t>
        <a:bodyPr/>
        <a:lstStyle/>
        <a:p>
          <a:endParaRPr lang="en-US"/>
        </a:p>
      </dgm:t>
    </dgm:pt>
    <dgm:pt modelId="{BCEEA67E-C6B2-4E15-8596-3643C9B6FF8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- Information Pollution</a:t>
          </a:r>
          <a:endParaRPr lang="en-US"/>
        </a:p>
      </dgm:t>
    </dgm:pt>
    <dgm:pt modelId="{8CF79172-B088-4187-81F2-D77A0C2EDA0E}" type="parTrans" cxnId="{3D29CDC3-ABFD-4147-A329-8D0098361F92}">
      <dgm:prSet/>
      <dgm:spPr/>
      <dgm:t>
        <a:bodyPr/>
        <a:lstStyle/>
        <a:p>
          <a:endParaRPr lang="en-US"/>
        </a:p>
      </dgm:t>
    </dgm:pt>
    <dgm:pt modelId="{A60E05EA-04E2-48CF-896B-8A19ED00BB9B}" type="sibTrans" cxnId="{3D29CDC3-ABFD-4147-A329-8D0098361F92}">
      <dgm:prSet/>
      <dgm:spPr/>
      <dgm:t>
        <a:bodyPr/>
        <a:lstStyle/>
        <a:p>
          <a:endParaRPr lang="en-US"/>
        </a:p>
      </dgm:t>
    </dgm:pt>
    <dgm:pt modelId="{5EFA2F2F-9A3A-4E0B-93DA-6C2E158C079D}" type="pres">
      <dgm:prSet presAssocID="{19D50F66-0EC1-4100-A928-D1992BC4225D}" presName="root" presStyleCnt="0">
        <dgm:presLayoutVars>
          <dgm:dir/>
          <dgm:resizeHandles val="exact"/>
        </dgm:presLayoutVars>
      </dgm:prSet>
      <dgm:spPr/>
    </dgm:pt>
    <dgm:pt modelId="{938A1E58-BC11-4CF9-A83A-3134148C3B55}" type="pres">
      <dgm:prSet presAssocID="{6BEC6A9C-97BE-48B7-9EF9-0B946A5760D0}" presName="compNode" presStyleCnt="0"/>
      <dgm:spPr/>
    </dgm:pt>
    <dgm:pt modelId="{60077B12-CB1B-4981-B9D3-9D9A5C1F6F18}" type="pres">
      <dgm:prSet presAssocID="{6BEC6A9C-97BE-48B7-9EF9-0B946A5760D0}" presName="iconBgRect" presStyleLbl="bgShp" presStyleIdx="0" presStyleCnt="3"/>
      <dgm:spPr/>
    </dgm:pt>
    <dgm:pt modelId="{CE99F5B9-1500-4A79-A45D-94FD0B21A6C5}" type="pres">
      <dgm:prSet presAssocID="{6BEC6A9C-97BE-48B7-9EF9-0B946A5760D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B557E44-D598-42A6-89B7-D48813108A12}" type="pres">
      <dgm:prSet presAssocID="{6BEC6A9C-97BE-48B7-9EF9-0B946A5760D0}" presName="spaceRect" presStyleCnt="0"/>
      <dgm:spPr/>
    </dgm:pt>
    <dgm:pt modelId="{8A56241E-600A-4876-9E40-50772CB227C8}" type="pres">
      <dgm:prSet presAssocID="{6BEC6A9C-97BE-48B7-9EF9-0B946A5760D0}" presName="textRect" presStyleLbl="revTx" presStyleIdx="0" presStyleCnt="3">
        <dgm:presLayoutVars>
          <dgm:chMax val="1"/>
          <dgm:chPref val="1"/>
        </dgm:presLayoutVars>
      </dgm:prSet>
      <dgm:spPr/>
    </dgm:pt>
    <dgm:pt modelId="{261ACCE2-9A8D-4C27-B568-FE2584352705}" type="pres">
      <dgm:prSet presAssocID="{B6E4D790-905C-4D80-9358-C10140E45D45}" presName="sibTrans" presStyleCnt="0"/>
      <dgm:spPr/>
    </dgm:pt>
    <dgm:pt modelId="{A85EC3FC-8229-4E97-A8BF-C7CEDFA88A05}" type="pres">
      <dgm:prSet presAssocID="{E505BB50-CAD9-4FF4-9806-C72F7DE521CA}" presName="compNode" presStyleCnt="0"/>
      <dgm:spPr/>
    </dgm:pt>
    <dgm:pt modelId="{B584783C-899C-4A5B-8883-B70AC7E61F45}" type="pres">
      <dgm:prSet presAssocID="{E505BB50-CAD9-4FF4-9806-C72F7DE521CA}" presName="iconBgRect" presStyleLbl="bgShp" presStyleIdx="1" presStyleCnt="3"/>
      <dgm:spPr/>
    </dgm:pt>
    <dgm:pt modelId="{1C09D3BE-D0BE-4B23-8C45-E934FC3AAB2F}" type="pres">
      <dgm:prSet presAssocID="{E505BB50-CAD9-4FF4-9806-C72F7DE521C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书籍"/>
        </a:ext>
      </dgm:extLst>
    </dgm:pt>
    <dgm:pt modelId="{8B5AF81C-2DED-44C7-8C6C-3826C07F656B}" type="pres">
      <dgm:prSet presAssocID="{E505BB50-CAD9-4FF4-9806-C72F7DE521CA}" presName="spaceRect" presStyleCnt="0"/>
      <dgm:spPr/>
    </dgm:pt>
    <dgm:pt modelId="{C61D819D-D57B-4C48-B939-CB5762C703DF}" type="pres">
      <dgm:prSet presAssocID="{E505BB50-CAD9-4FF4-9806-C72F7DE521CA}" presName="textRect" presStyleLbl="revTx" presStyleIdx="1" presStyleCnt="3">
        <dgm:presLayoutVars>
          <dgm:chMax val="1"/>
          <dgm:chPref val="1"/>
        </dgm:presLayoutVars>
      </dgm:prSet>
      <dgm:spPr/>
    </dgm:pt>
    <dgm:pt modelId="{605D5CD3-BBB3-4158-98A7-BE6B42A3F19A}" type="pres">
      <dgm:prSet presAssocID="{CDCC6472-5189-4172-A4CF-B92251F12768}" presName="sibTrans" presStyleCnt="0"/>
      <dgm:spPr/>
    </dgm:pt>
    <dgm:pt modelId="{2E453AD3-2494-4B1E-9EF6-26FCCF65E5A0}" type="pres">
      <dgm:prSet presAssocID="{BCEEA67E-C6B2-4E15-8596-3643C9B6FF8B}" presName="compNode" presStyleCnt="0"/>
      <dgm:spPr/>
    </dgm:pt>
    <dgm:pt modelId="{E4D1F1D1-9A69-467E-9ABC-54E837E63C03}" type="pres">
      <dgm:prSet presAssocID="{BCEEA67E-C6B2-4E15-8596-3643C9B6FF8B}" presName="iconBgRect" presStyleLbl="bgShp" presStyleIdx="2" presStyleCnt="3"/>
      <dgm:spPr/>
    </dgm:pt>
    <dgm:pt modelId="{0A00B08F-BEAA-4EC6-9162-DE073167B072}" type="pres">
      <dgm:prSet presAssocID="{BCEEA67E-C6B2-4E15-8596-3643C9B6FF8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吸烟"/>
        </a:ext>
      </dgm:extLst>
    </dgm:pt>
    <dgm:pt modelId="{9A93EBC7-A1D0-4982-BCCB-EA5EE8852506}" type="pres">
      <dgm:prSet presAssocID="{BCEEA67E-C6B2-4E15-8596-3643C9B6FF8B}" presName="spaceRect" presStyleCnt="0"/>
      <dgm:spPr/>
    </dgm:pt>
    <dgm:pt modelId="{B2B1DAAB-F175-47A5-9E9F-D53B4718E3BB}" type="pres">
      <dgm:prSet presAssocID="{BCEEA67E-C6B2-4E15-8596-3643C9B6FF8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58F3712-0A4C-446E-A9AE-1355581F9655}" srcId="{19D50F66-0EC1-4100-A928-D1992BC4225D}" destId="{6BEC6A9C-97BE-48B7-9EF9-0B946A5760D0}" srcOrd="0" destOrd="0" parTransId="{D983A9FD-F9E5-44F9-94B8-F3FC299029E9}" sibTransId="{B6E4D790-905C-4D80-9358-C10140E45D45}"/>
    <dgm:cxn modelId="{4E775527-DEA7-D644-818D-858E9A569102}" type="presOf" srcId="{BCEEA67E-C6B2-4E15-8596-3643C9B6FF8B}" destId="{B2B1DAAB-F175-47A5-9E9F-D53B4718E3BB}" srcOrd="0" destOrd="0" presId="urn:microsoft.com/office/officeart/2018/5/layout/IconCircleLabelList"/>
    <dgm:cxn modelId="{E597D342-8910-D047-BECB-9A5770D2B415}" type="presOf" srcId="{6BEC6A9C-97BE-48B7-9EF9-0B946A5760D0}" destId="{8A56241E-600A-4876-9E40-50772CB227C8}" srcOrd="0" destOrd="0" presId="urn:microsoft.com/office/officeart/2018/5/layout/IconCircleLabelList"/>
    <dgm:cxn modelId="{C8336A89-86E4-8849-9B73-1E139BCD0503}" type="presOf" srcId="{E505BB50-CAD9-4FF4-9806-C72F7DE521CA}" destId="{C61D819D-D57B-4C48-B939-CB5762C703DF}" srcOrd="0" destOrd="0" presId="urn:microsoft.com/office/officeart/2018/5/layout/IconCircleLabelList"/>
    <dgm:cxn modelId="{5045CC8F-CD32-6845-A404-1CC5AECAA6F6}" type="presOf" srcId="{19D50F66-0EC1-4100-A928-D1992BC4225D}" destId="{5EFA2F2F-9A3A-4E0B-93DA-6C2E158C079D}" srcOrd="0" destOrd="0" presId="urn:microsoft.com/office/officeart/2018/5/layout/IconCircleLabelList"/>
    <dgm:cxn modelId="{3D29CDC3-ABFD-4147-A329-8D0098361F92}" srcId="{19D50F66-0EC1-4100-A928-D1992BC4225D}" destId="{BCEEA67E-C6B2-4E15-8596-3643C9B6FF8B}" srcOrd="2" destOrd="0" parTransId="{8CF79172-B088-4187-81F2-D77A0C2EDA0E}" sibTransId="{A60E05EA-04E2-48CF-896B-8A19ED00BB9B}"/>
    <dgm:cxn modelId="{CC2BE2CE-2EC0-4541-B6E6-5A8B74C58A40}" srcId="{19D50F66-0EC1-4100-A928-D1992BC4225D}" destId="{E505BB50-CAD9-4FF4-9806-C72F7DE521CA}" srcOrd="1" destOrd="0" parTransId="{59C42BE4-BA32-44AB-BC88-7ED66FF2E8E6}" sibTransId="{CDCC6472-5189-4172-A4CF-B92251F12768}"/>
    <dgm:cxn modelId="{0C561AFF-1E46-2C4E-A931-9248D443E12A}" type="presParOf" srcId="{5EFA2F2F-9A3A-4E0B-93DA-6C2E158C079D}" destId="{938A1E58-BC11-4CF9-A83A-3134148C3B55}" srcOrd="0" destOrd="0" presId="urn:microsoft.com/office/officeart/2018/5/layout/IconCircleLabelList"/>
    <dgm:cxn modelId="{E1233C68-CDB4-1944-BFB2-0C7BCC2C6A44}" type="presParOf" srcId="{938A1E58-BC11-4CF9-A83A-3134148C3B55}" destId="{60077B12-CB1B-4981-B9D3-9D9A5C1F6F18}" srcOrd="0" destOrd="0" presId="urn:microsoft.com/office/officeart/2018/5/layout/IconCircleLabelList"/>
    <dgm:cxn modelId="{2092AB81-FAC1-FD40-9CC4-794B46524044}" type="presParOf" srcId="{938A1E58-BC11-4CF9-A83A-3134148C3B55}" destId="{CE99F5B9-1500-4A79-A45D-94FD0B21A6C5}" srcOrd="1" destOrd="0" presId="urn:microsoft.com/office/officeart/2018/5/layout/IconCircleLabelList"/>
    <dgm:cxn modelId="{364417CE-5261-3C4B-94C5-D0BA9820FAF1}" type="presParOf" srcId="{938A1E58-BC11-4CF9-A83A-3134148C3B55}" destId="{DB557E44-D598-42A6-89B7-D48813108A12}" srcOrd="2" destOrd="0" presId="urn:microsoft.com/office/officeart/2018/5/layout/IconCircleLabelList"/>
    <dgm:cxn modelId="{8975611A-DF11-904C-B431-DABA663C25B5}" type="presParOf" srcId="{938A1E58-BC11-4CF9-A83A-3134148C3B55}" destId="{8A56241E-600A-4876-9E40-50772CB227C8}" srcOrd="3" destOrd="0" presId="urn:microsoft.com/office/officeart/2018/5/layout/IconCircleLabelList"/>
    <dgm:cxn modelId="{2C69423A-9E8C-C345-9E38-4BAC0E181D4F}" type="presParOf" srcId="{5EFA2F2F-9A3A-4E0B-93DA-6C2E158C079D}" destId="{261ACCE2-9A8D-4C27-B568-FE2584352705}" srcOrd="1" destOrd="0" presId="urn:microsoft.com/office/officeart/2018/5/layout/IconCircleLabelList"/>
    <dgm:cxn modelId="{05060993-D158-6740-A269-BE86F3A79C83}" type="presParOf" srcId="{5EFA2F2F-9A3A-4E0B-93DA-6C2E158C079D}" destId="{A85EC3FC-8229-4E97-A8BF-C7CEDFA88A05}" srcOrd="2" destOrd="0" presId="urn:microsoft.com/office/officeart/2018/5/layout/IconCircleLabelList"/>
    <dgm:cxn modelId="{1403C9F1-927E-7C49-AF1B-F63C7349295D}" type="presParOf" srcId="{A85EC3FC-8229-4E97-A8BF-C7CEDFA88A05}" destId="{B584783C-899C-4A5B-8883-B70AC7E61F45}" srcOrd="0" destOrd="0" presId="urn:microsoft.com/office/officeart/2018/5/layout/IconCircleLabelList"/>
    <dgm:cxn modelId="{85267A42-838F-F84D-A25B-CD74CA4C5E8D}" type="presParOf" srcId="{A85EC3FC-8229-4E97-A8BF-C7CEDFA88A05}" destId="{1C09D3BE-D0BE-4B23-8C45-E934FC3AAB2F}" srcOrd="1" destOrd="0" presId="urn:microsoft.com/office/officeart/2018/5/layout/IconCircleLabelList"/>
    <dgm:cxn modelId="{347FA455-4112-934F-A49B-C0D266A817C0}" type="presParOf" srcId="{A85EC3FC-8229-4E97-A8BF-C7CEDFA88A05}" destId="{8B5AF81C-2DED-44C7-8C6C-3826C07F656B}" srcOrd="2" destOrd="0" presId="urn:microsoft.com/office/officeart/2018/5/layout/IconCircleLabelList"/>
    <dgm:cxn modelId="{B983853D-CB67-4644-8F7E-7D0860ACF1BC}" type="presParOf" srcId="{A85EC3FC-8229-4E97-A8BF-C7CEDFA88A05}" destId="{C61D819D-D57B-4C48-B939-CB5762C703DF}" srcOrd="3" destOrd="0" presId="urn:microsoft.com/office/officeart/2018/5/layout/IconCircleLabelList"/>
    <dgm:cxn modelId="{A326FD99-19D8-CB41-81E6-F44E29CD32B0}" type="presParOf" srcId="{5EFA2F2F-9A3A-4E0B-93DA-6C2E158C079D}" destId="{605D5CD3-BBB3-4158-98A7-BE6B42A3F19A}" srcOrd="3" destOrd="0" presId="urn:microsoft.com/office/officeart/2018/5/layout/IconCircleLabelList"/>
    <dgm:cxn modelId="{101B3DEA-1F8A-0C40-9046-5AC7289DA101}" type="presParOf" srcId="{5EFA2F2F-9A3A-4E0B-93DA-6C2E158C079D}" destId="{2E453AD3-2494-4B1E-9EF6-26FCCF65E5A0}" srcOrd="4" destOrd="0" presId="urn:microsoft.com/office/officeart/2018/5/layout/IconCircleLabelList"/>
    <dgm:cxn modelId="{03E1672F-B646-1147-8344-52786D22E7D0}" type="presParOf" srcId="{2E453AD3-2494-4B1E-9EF6-26FCCF65E5A0}" destId="{E4D1F1D1-9A69-467E-9ABC-54E837E63C03}" srcOrd="0" destOrd="0" presId="urn:microsoft.com/office/officeart/2018/5/layout/IconCircleLabelList"/>
    <dgm:cxn modelId="{121218D8-1AB0-1547-9024-671CB31E61B7}" type="presParOf" srcId="{2E453AD3-2494-4B1E-9EF6-26FCCF65E5A0}" destId="{0A00B08F-BEAA-4EC6-9162-DE073167B072}" srcOrd="1" destOrd="0" presId="urn:microsoft.com/office/officeart/2018/5/layout/IconCircleLabelList"/>
    <dgm:cxn modelId="{6BEFA747-2BBE-454C-AAC8-D7D0E478CD70}" type="presParOf" srcId="{2E453AD3-2494-4B1E-9EF6-26FCCF65E5A0}" destId="{9A93EBC7-A1D0-4982-BCCB-EA5EE8852506}" srcOrd="2" destOrd="0" presId="urn:microsoft.com/office/officeart/2018/5/layout/IconCircleLabelList"/>
    <dgm:cxn modelId="{3A5A1222-80ED-CD4E-98C9-46BD078872DF}" type="presParOf" srcId="{2E453AD3-2494-4B1E-9EF6-26FCCF65E5A0}" destId="{B2B1DAAB-F175-47A5-9E9F-D53B4718E3B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F706663-1B86-4305-A6DF-E723052AC35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2F2C7F9-E013-4ACD-9C5A-4BBE7805665A}">
      <dgm:prSet/>
      <dgm:spPr/>
      <dgm:t>
        <a:bodyPr/>
        <a:lstStyle/>
        <a:p>
          <a:r>
            <a:rPr lang="en-GB" b="1" i="0" dirty="0"/>
            <a:t>Gaps between Digital Competence Policy </a:t>
          </a:r>
        </a:p>
        <a:p>
          <a:r>
            <a:rPr lang="en-GB" b="1" i="0" dirty="0"/>
            <a:t>Formulation and Practical Implementation</a:t>
          </a:r>
          <a:endParaRPr lang="en-US" b="1" dirty="0"/>
        </a:p>
      </dgm:t>
    </dgm:pt>
    <dgm:pt modelId="{1FD77DBE-C49D-4540-8F66-E507DD0D28A5}" type="parTrans" cxnId="{F4A09C2D-68D1-4FEA-A1E4-85BC9AC2B06C}">
      <dgm:prSet/>
      <dgm:spPr/>
      <dgm:t>
        <a:bodyPr/>
        <a:lstStyle/>
        <a:p>
          <a:endParaRPr lang="en-US"/>
        </a:p>
      </dgm:t>
    </dgm:pt>
    <dgm:pt modelId="{A7D620A9-28E2-43C6-8F9C-6CBCB09AA866}" type="sibTrans" cxnId="{F4A09C2D-68D1-4FEA-A1E4-85BC9AC2B06C}">
      <dgm:prSet/>
      <dgm:spPr/>
      <dgm:t>
        <a:bodyPr/>
        <a:lstStyle/>
        <a:p>
          <a:endParaRPr lang="en-US"/>
        </a:p>
      </dgm:t>
    </dgm:pt>
    <dgm:pt modelId="{470C923A-29A9-42BA-AD89-4C9B17162F2F}">
      <dgm:prSet/>
      <dgm:spPr/>
      <dgm:t>
        <a:bodyPr/>
        <a:lstStyle/>
        <a:p>
          <a:r>
            <a:rPr kumimoji="1" lang="en-GB" b="1" dirty="0"/>
            <a:t>Role of educators in media literacy</a:t>
          </a:r>
          <a:endParaRPr lang="en-US" b="1" dirty="0"/>
        </a:p>
      </dgm:t>
    </dgm:pt>
    <dgm:pt modelId="{E1EC7F66-B791-4785-90EB-5FE31EDB3765}" type="parTrans" cxnId="{6EE691EF-199F-415A-A0DF-D40AABC31340}">
      <dgm:prSet/>
      <dgm:spPr/>
      <dgm:t>
        <a:bodyPr/>
        <a:lstStyle/>
        <a:p>
          <a:endParaRPr lang="en-US"/>
        </a:p>
      </dgm:t>
    </dgm:pt>
    <dgm:pt modelId="{9305937E-7600-47F4-B581-969586C46029}" type="sibTrans" cxnId="{6EE691EF-199F-415A-A0DF-D40AABC31340}">
      <dgm:prSet/>
      <dgm:spPr/>
      <dgm:t>
        <a:bodyPr/>
        <a:lstStyle/>
        <a:p>
          <a:endParaRPr lang="en-US"/>
        </a:p>
      </dgm:t>
    </dgm:pt>
    <dgm:pt modelId="{E8262F24-DB80-425E-86A2-96EAAE681CA9}">
      <dgm:prSet/>
      <dgm:spPr/>
      <dgm:t>
        <a:bodyPr/>
        <a:lstStyle/>
        <a:p>
          <a:r>
            <a:rPr kumimoji="1" lang="en-GB" b="1" dirty="0"/>
            <a:t>Effectiveness of policy interventions in</a:t>
          </a:r>
        </a:p>
        <a:p>
          <a:r>
            <a:rPr kumimoji="1" lang="en-GB" b="1" dirty="0"/>
            <a:t> reducing disinformation</a:t>
          </a:r>
          <a:endParaRPr lang="en-US" b="1" dirty="0"/>
        </a:p>
      </dgm:t>
    </dgm:pt>
    <dgm:pt modelId="{C7688610-3310-48B1-9094-1D41CD9380E4}" type="parTrans" cxnId="{0B89A411-A933-456B-8D52-8DD05444C25A}">
      <dgm:prSet/>
      <dgm:spPr/>
      <dgm:t>
        <a:bodyPr/>
        <a:lstStyle/>
        <a:p>
          <a:endParaRPr lang="en-US"/>
        </a:p>
      </dgm:t>
    </dgm:pt>
    <dgm:pt modelId="{E375FC0E-052B-4DB7-AAE0-7A26B06E67EC}" type="sibTrans" cxnId="{0B89A411-A933-456B-8D52-8DD05444C25A}">
      <dgm:prSet/>
      <dgm:spPr/>
      <dgm:t>
        <a:bodyPr/>
        <a:lstStyle/>
        <a:p>
          <a:endParaRPr lang="en-US"/>
        </a:p>
      </dgm:t>
    </dgm:pt>
    <dgm:pt modelId="{5F7096F4-9B97-44EF-89E1-0999413A4D37}" type="pres">
      <dgm:prSet presAssocID="{8F706663-1B86-4305-A6DF-E723052AC35F}" presName="root" presStyleCnt="0">
        <dgm:presLayoutVars>
          <dgm:dir/>
          <dgm:resizeHandles val="exact"/>
        </dgm:presLayoutVars>
      </dgm:prSet>
      <dgm:spPr/>
    </dgm:pt>
    <dgm:pt modelId="{FE92E307-C740-48BD-8A81-790D90CC2CFC}" type="pres">
      <dgm:prSet presAssocID="{22F2C7F9-E013-4ACD-9C5A-4BBE7805665A}" presName="compNode" presStyleCnt="0"/>
      <dgm:spPr/>
    </dgm:pt>
    <dgm:pt modelId="{D006718E-AB78-45F2-9E5F-EFD30957BEED}" type="pres">
      <dgm:prSet presAssocID="{22F2C7F9-E013-4ACD-9C5A-4BBE7805665A}" presName="bgRect" presStyleLbl="bgShp" presStyleIdx="0" presStyleCnt="3"/>
      <dgm:spPr/>
    </dgm:pt>
    <dgm:pt modelId="{BD082CE8-E516-4370-A9A4-F7E1D20A0AED}" type="pres">
      <dgm:prSet presAssocID="{22F2C7F9-E013-4ACD-9C5A-4BBE7805665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5A10ECF-81F6-439C-A8B5-383584F4AF1A}" type="pres">
      <dgm:prSet presAssocID="{22F2C7F9-E013-4ACD-9C5A-4BBE7805665A}" presName="spaceRect" presStyleCnt="0"/>
      <dgm:spPr/>
    </dgm:pt>
    <dgm:pt modelId="{7D742073-2AF7-4F03-89E4-6A0FB0AF01F5}" type="pres">
      <dgm:prSet presAssocID="{22F2C7F9-E013-4ACD-9C5A-4BBE7805665A}" presName="parTx" presStyleLbl="revTx" presStyleIdx="0" presStyleCnt="3">
        <dgm:presLayoutVars>
          <dgm:chMax val="0"/>
          <dgm:chPref val="0"/>
        </dgm:presLayoutVars>
      </dgm:prSet>
      <dgm:spPr/>
    </dgm:pt>
    <dgm:pt modelId="{9C8557F5-3E98-4E90-962A-2BC7AD5C3B1F}" type="pres">
      <dgm:prSet presAssocID="{A7D620A9-28E2-43C6-8F9C-6CBCB09AA866}" presName="sibTrans" presStyleCnt="0"/>
      <dgm:spPr/>
    </dgm:pt>
    <dgm:pt modelId="{125081C5-3C4D-4D18-A0F5-4AED52FA5DAB}" type="pres">
      <dgm:prSet presAssocID="{470C923A-29A9-42BA-AD89-4C9B17162F2F}" presName="compNode" presStyleCnt="0"/>
      <dgm:spPr/>
    </dgm:pt>
    <dgm:pt modelId="{D65A548A-9D5B-4BA9-8263-8B9D763D9910}" type="pres">
      <dgm:prSet presAssocID="{470C923A-29A9-42BA-AD89-4C9B17162F2F}" presName="bgRect" presStyleLbl="bgShp" presStyleIdx="1" presStyleCnt="3"/>
      <dgm:spPr/>
    </dgm:pt>
    <dgm:pt modelId="{70061A8D-D56A-474D-9188-4C409E94C605}" type="pres">
      <dgm:prSet presAssocID="{470C923A-29A9-42BA-AD89-4C9B17162F2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市场营销"/>
        </a:ext>
      </dgm:extLst>
    </dgm:pt>
    <dgm:pt modelId="{17882A1F-9149-4E8E-A374-58DAE674B0E9}" type="pres">
      <dgm:prSet presAssocID="{470C923A-29A9-42BA-AD89-4C9B17162F2F}" presName="spaceRect" presStyleCnt="0"/>
      <dgm:spPr/>
    </dgm:pt>
    <dgm:pt modelId="{1F2BEEC7-72F8-4632-B791-0C73855560BD}" type="pres">
      <dgm:prSet presAssocID="{470C923A-29A9-42BA-AD89-4C9B17162F2F}" presName="parTx" presStyleLbl="revTx" presStyleIdx="1" presStyleCnt="3">
        <dgm:presLayoutVars>
          <dgm:chMax val="0"/>
          <dgm:chPref val="0"/>
        </dgm:presLayoutVars>
      </dgm:prSet>
      <dgm:spPr/>
    </dgm:pt>
    <dgm:pt modelId="{2B959E23-2F8A-4724-B98B-F1048127F43A}" type="pres">
      <dgm:prSet presAssocID="{9305937E-7600-47F4-B581-969586C46029}" presName="sibTrans" presStyleCnt="0"/>
      <dgm:spPr/>
    </dgm:pt>
    <dgm:pt modelId="{8C05B3BE-9101-49C4-B062-7363D5D8FEEA}" type="pres">
      <dgm:prSet presAssocID="{E8262F24-DB80-425E-86A2-96EAAE681CA9}" presName="compNode" presStyleCnt="0"/>
      <dgm:spPr/>
    </dgm:pt>
    <dgm:pt modelId="{9225713F-349D-4763-A8C5-A7BDD1371120}" type="pres">
      <dgm:prSet presAssocID="{E8262F24-DB80-425E-86A2-96EAAE681CA9}" presName="bgRect" presStyleLbl="bgShp" presStyleIdx="2" presStyleCnt="3"/>
      <dgm:spPr/>
    </dgm:pt>
    <dgm:pt modelId="{6FF558E1-5CC9-482B-87E0-66E5552A4458}" type="pres">
      <dgm:prSet presAssocID="{E8262F24-DB80-425E-86A2-96EAAE681CA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7013E548-98FE-4B6E-B7C9-864EBB885F34}" type="pres">
      <dgm:prSet presAssocID="{E8262F24-DB80-425E-86A2-96EAAE681CA9}" presName="spaceRect" presStyleCnt="0"/>
      <dgm:spPr/>
    </dgm:pt>
    <dgm:pt modelId="{7E86A53A-2F92-4AC0-9747-AA508782562B}" type="pres">
      <dgm:prSet presAssocID="{E8262F24-DB80-425E-86A2-96EAAE681CA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B89A411-A933-456B-8D52-8DD05444C25A}" srcId="{8F706663-1B86-4305-A6DF-E723052AC35F}" destId="{E8262F24-DB80-425E-86A2-96EAAE681CA9}" srcOrd="2" destOrd="0" parTransId="{C7688610-3310-48B1-9094-1D41CD9380E4}" sibTransId="{E375FC0E-052B-4DB7-AAE0-7A26B06E67EC}"/>
    <dgm:cxn modelId="{E5ADBF12-FBB2-2848-A94D-DE6E7C9C8BB6}" type="presOf" srcId="{E8262F24-DB80-425E-86A2-96EAAE681CA9}" destId="{7E86A53A-2F92-4AC0-9747-AA508782562B}" srcOrd="0" destOrd="0" presId="urn:microsoft.com/office/officeart/2018/2/layout/IconVerticalSolidList"/>
    <dgm:cxn modelId="{469B141B-843E-B942-B927-33648BE32508}" type="presOf" srcId="{22F2C7F9-E013-4ACD-9C5A-4BBE7805665A}" destId="{7D742073-2AF7-4F03-89E4-6A0FB0AF01F5}" srcOrd="0" destOrd="0" presId="urn:microsoft.com/office/officeart/2018/2/layout/IconVerticalSolidList"/>
    <dgm:cxn modelId="{F4A09C2D-68D1-4FEA-A1E4-85BC9AC2B06C}" srcId="{8F706663-1B86-4305-A6DF-E723052AC35F}" destId="{22F2C7F9-E013-4ACD-9C5A-4BBE7805665A}" srcOrd="0" destOrd="0" parTransId="{1FD77DBE-C49D-4540-8F66-E507DD0D28A5}" sibTransId="{A7D620A9-28E2-43C6-8F9C-6CBCB09AA866}"/>
    <dgm:cxn modelId="{7F8FC54B-F875-4247-915A-A33A485997EC}" type="presOf" srcId="{470C923A-29A9-42BA-AD89-4C9B17162F2F}" destId="{1F2BEEC7-72F8-4632-B791-0C73855560BD}" srcOrd="0" destOrd="0" presId="urn:microsoft.com/office/officeart/2018/2/layout/IconVerticalSolidList"/>
    <dgm:cxn modelId="{A2A03BEA-F421-D049-9AF0-1F1261DB7533}" type="presOf" srcId="{8F706663-1B86-4305-A6DF-E723052AC35F}" destId="{5F7096F4-9B97-44EF-89E1-0999413A4D37}" srcOrd="0" destOrd="0" presId="urn:microsoft.com/office/officeart/2018/2/layout/IconVerticalSolidList"/>
    <dgm:cxn modelId="{6EE691EF-199F-415A-A0DF-D40AABC31340}" srcId="{8F706663-1B86-4305-A6DF-E723052AC35F}" destId="{470C923A-29A9-42BA-AD89-4C9B17162F2F}" srcOrd="1" destOrd="0" parTransId="{E1EC7F66-B791-4785-90EB-5FE31EDB3765}" sibTransId="{9305937E-7600-47F4-B581-969586C46029}"/>
    <dgm:cxn modelId="{1FADEB47-2758-C54A-93CE-DE3DB49B5B13}" type="presParOf" srcId="{5F7096F4-9B97-44EF-89E1-0999413A4D37}" destId="{FE92E307-C740-48BD-8A81-790D90CC2CFC}" srcOrd="0" destOrd="0" presId="urn:microsoft.com/office/officeart/2018/2/layout/IconVerticalSolidList"/>
    <dgm:cxn modelId="{AA62083D-5D9C-4342-82C5-6DF8987F00D6}" type="presParOf" srcId="{FE92E307-C740-48BD-8A81-790D90CC2CFC}" destId="{D006718E-AB78-45F2-9E5F-EFD30957BEED}" srcOrd="0" destOrd="0" presId="urn:microsoft.com/office/officeart/2018/2/layout/IconVerticalSolidList"/>
    <dgm:cxn modelId="{B3F2E02C-2B62-E84D-9BD3-A8B212AB152B}" type="presParOf" srcId="{FE92E307-C740-48BD-8A81-790D90CC2CFC}" destId="{BD082CE8-E516-4370-A9A4-F7E1D20A0AED}" srcOrd="1" destOrd="0" presId="urn:microsoft.com/office/officeart/2018/2/layout/IconVerticalSolidList"/>
    <dgm:cxn modelId="{A370DC24-418F-B541-B0AD-9BFA237C4154}" type="presParOf" srcId="{FE92E307-C740-48BD-8A81-790D90CC2CFC}" destId="{05A10ECF-81F6-439C-A8B5-383584F4AF1A}" srcOrd="2" destOrd="0" presId="urn:microsoft.com/office/officeart/2018/2/layout/IconVerticalSolidList"/>
    <dgm:cxn modelId="{B6EAC37B-BF42-2846-A94C-45EA9C76E284}" type="presParOf" srcId="{FE92E307-C740-48BD-8A81-790D90CC2CFC}" destId="{7D742073-2AF7-4F03-89E4-6A0FB0AF01F5}" srcOrd="3" destOrd="0" presId="urn:microsoft.com/office/officeart/2018/2/layout/IconVerticalSolidList"/>
    <dgm:cxn modelId="{D3B26DB5-BC9E-2F46-9CAD-FA41774597EE}" type="presParOf" srcId="{5F7096F4-9B97-44EF-89E1-0999413A4D37}" destId="{9C8557F5-3E98-4E90-962A-2BC7AD5C3B1F}" srcOrd="1" destOrd="0" presId="urn:microsoft.com/office/officeart/2018/2/layout/IconVerticalSolidList"/>
    <dgm:cxn modelId="{68F95297-F84E-9B43-8A94-4D7047220E18}" type="presParOf" srcId="{5F7096F4-9B97-44EF-89E1-0999413A4D37}" destId="{125081C5-3C4D-4D18-A0F5-4AED52FA5DAB}" srcOrd="2" destOrd="0" presId="urn:microsoft.com/office/officeart/2018/2/layout/IconVerticalSolidList"/>
    <dgm:cxn modelId="{BE207065-980E-ED47-8063-B181F74A01C0}" type="presParOf" srcId="{125081C5-3C4D-4D18-A0F5-4AED52FA5DAB}" destId="{D65A548A-9D5B-4BA9-8263-8B9D763D9910}" srcOrd="0" destOrd="0" presId="urn:microsoft.com/office/officeart/2018/2/layout/IconVerticalSolidList"/>
    <dgm:cxn modelId="{3089764B-1494-6346-A9CF-0867B04BA053}" type="presParOf" srcId="{125081C5-3C4D-4D18-A0F5-4AED52FA5DAB}" destId="{70061A8D-D56A-474D-9188-4C409E94C605}" srcOrd="1" destOrd="0" presId="urn:microsoft.com/office/officeart/2018/2/layout/IconVerticalSolidList"/>
    <dgm:cxn modelId="{9A0C36C5-7510-E34A-BBAC-886CEA31AA23}" type="presParOf" srcId="{125081C5-3C4D-4D18-A0F5-4AED52FA5DAB}" destId="{17882A1F-9149-4E8E-A374-58DAE674B0E9}" srcOrd="2" destOrd="0" presId="urn:microsoft.com/office/officeart/2018/2/layout/IconVerticalSolidList"/>
    <dgm:cxn modelId="{13CA4F17-F211-164A-89CE-AEA5FC8922FE}" type="presParOf" srcId="{125081C5-3C4D-4D18-A0F5-4AED52FA5DAB}" destId="{1F2BEEC7-72F8-4632-B791-0C73855560BD}" srcOrd="3" destOrd="0" presId="urn:microsoft.com/office/officeart/2018/2/layout/IconVerticalSolidList"/>
    <dgm:cxn modelId="{39099E54-2349-B147-B43D-DA4BED913128}" type="presParOf" srcId="{5F7096F4-9B97-44EF-89E1-0999413A4D37}" destId="{2B959E23-2F8A-4724-B98B-F1048127F43A}" srcOrd="3" destOrd="0" presId="urn:microsoft.com/office/officeart/2018/2/layout/IconVerticalSolidList"/>
    <dgm:cxn modelId="{F88E68D8-7C5C-234F-899B-6B19C3B282F4}" type="presParOf" srcId="{5F7096F4-9B97-44EF-89E1-0999413A4D37}" destId="{8C05B3BE-9101-49C4-B062-7363D5D8FEEA}" srcOrd="4" destOrd="0" presId="urn:microsoft.com/office/officeart/2018/2/layout/IconVerticalSolidList"/>
    <dgm:cxn modelId="{BE434919-A285-6240-BCC2-FBADEE29CE5A}" type="presParOf" srcId="{8C05B3BE-9101-49C4-B062-7363D5D8FEEA}" destId="{9225713F-349D-4763-A8C5-A7BDD1371120}" srcOrd="0" destOrd="0" presId="urn:microsoft.com/office/officeart/2018/2/layout/IconVerticalSolidList"/>
    <dgm:cxn modelId="{2444107D-72C7-314C-BCE4-A6CC9DE10113}" type="presParOf" srcId="{8C05B3BE-9101-49C4-B062-7363D5D8FEEA}" destId="{6FF558E1-5CC9-482B-87E0-66E5552A4458}" srcOrd="1" destOrd="0" presId="urn:microsoft.com/office/officeart/2018/2/layout/IconVerticalSolidList"/>
    <dgm:cxn modelId="{808FD3A8-E3F2-5F4C-87E2-18892A27E8F6}" type="presParOf" srcId="{8C05B3BE-9101-49C4-B062-7363D5D8FEEA}" destId="{7013E548-98FE-4B6E-B7C9-864EBB885F34}" srcOrd="2" destOrd="0" presId="urn:microsoft.com/office/officeart/2018/2/layout/IconVerticalSolidList"/>
    <dgm:cxn modelId="{E3131505-2600-8C47-935E-CDDE0CD111F2}" type="presParOf" srcId="{8C05B3BE-9101-49C4-B062-7363D5D8FEEA}" destId="{7E86A53A-2F92-4AC0-9747-AA508782562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5751F83-B9A0-4507-A886-785CDD56D11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B7EF202-69AD-4983-9E02-F3A15D30B705}">
      <dgm:prSet custT="1"/>
      <dgm:spPr/>
      <dgm:t>
        <a:bodyPr/>
        <a:lstStyle/>
        <a:p>
          <a:pPr>
            <a:defRPr cap="all"/>
          </a:pPr>
          <a:r>
            <a:rPr kumimoji="1" lang="en-US" sz="2200" b="1" kern="1200" dirty="0"/>
            <a:t>Digital competence </a:t>
          </a:r>
          <a:r>
            <a:rPr kumimoji="1" lang="en-US" sz="2200" b="1" kern="1200" cap="all" dirty="0">
              <a:solidFill>
                <a:srgbClr val="FF0000"/>
              </a:solidFill>
              <a:latin typeface="等线" panose="02110004020202020204"/>
              <a:ea typeface="+mn-ea"/>
              <a:cs typeface="+mn-cs"/>
            </a:rPr>
            <a:t>vs. </a:t>
          </a:r>
        </a:p>
        <a:p>
          <a:pPr>
            <a:defRPr cap="all"/>
          </a:pPr>
          <a:r>
            <a:rPr kumimoji="1" lang="en-US" sz="2200" b="1" kern="1200" dirty="0"/>
            <a:t>Media literacy</a:t>
          </a:r>
          <a:endParaRPr lang="en-US" sz="2200" b="1" kern="1200" dirty="0"/>
        </a:p>
      </dgm:t>
    </dgm:pt>
    <dgm:pt modelId="{302BAC63-0C74-4114-BD4D-1758815627F7}" type="parTrans" cxnId="{A4F88F72-5454-4A08-AA2C-A46388B57CE6}">
      <dgm:prSet/>
      <dgm:spPr/>
      <dgm:t>
        <a:bodyPr/>
        <a:lstStyle/>
        <a:p>
          <a:endParaRPr lang="en-US"/>
        </a:p>
      </dgm:t>
    </dgm:pt>
    <dgm:pt modelId="{1C82A694-4A6C-4758-BAFE-B5A2B31A4BD9}" type="sibTrans" cxnId="{A4F88F72-5454-4A08-AA2C-A46388B57CE6}">
      <dgm:prSet/>
      <dgm:spPr/>
      <dgm:t>
        <a:bodyPr/>
        <a:lstStyle/>
        <a:p>
          <a:endParaRPr lang="en-US"/>
        </a:p>
      </dgm:t>
    </dgm:pt>
    <dgm:pt modelId="{EB54DD8D-08F8-40AD-AAF8-8E23BDC5D410}">
      <dgm:prSet custT="1"/>
      <dgm:spPr/>
      <dgm:t>
        <a:bodyPr/>
        <a:lstStyle/>
        <a:p>
          <a:pPr>
            <a:defRPr cap="all"/>
          </a:pPr>
          <a:r>
            <a:rPr kumimoji="1" lang="en-US" sz="2000" dirty="0"/>
            <a:t> </a:t>
          </a:r>
          <a:r>
            <a:rPr kumimoji="1" lang="en-US" sz="2000" b="1" dirty="0"/>
            <a:t>Policy </a:t>
          </a:r>
        </a:p>
        <a:p>
          <a:pPr>
            <a:defRPr cap="all"/>
          </a:pPr>
          <a:r>
            <a:rPr kumimoji="1" lang="en-US" sz="2000" b="1" dirty="0">
              <a:solidFill>
                <a:srgbClr val="FF0000"/>
              </a:solidFill>
            </a:rPr>
            <a:t>vs.</a:t>
          </a:r>
          <a:r>
            <a:rPr kumimoji="1" lang="en-US" sz="2000" b="1" dirty="0"/>
            <a:t> </a:t>
          </a:r>
        </a:p>
        <a:p>
          <a:pPr>
            <a:defRPr cap="all"/>
          </a:pPr>
          <a:r>
            <a:rPr kumimoji="1" lang="en-US" sz="2000" b="1" dirty="0"/>
            <a:t>implementation</a:t>
          </a:r>
          <a:endParaRPr lang="en-US" sz="2000" b="1" dirty="0"/>
        </a:p>
      </dgm:t>
    </dgm:pt>
    <dgm:pt modelId="{B76B43B1-9781-44CE-92D3-62C07C0A8BDB}" type="parTrans" cxnId="{A7B24489-E2DB-4A58-9182-950D3E7EA133}">
      <dgm:prSet/>
      <dgm:spPr/>
      <dgm:t>
        <a:bodyPr/>
        <a:lstStyle/>
        <a:p>
          <a:endParaRPr lang="en-US"/>
        </a:p>
      </dgm:t>
    </dgm:pt>
    <dgm:pt modelId="{0A8538E7-64E5-46C9-97DD-674D7F5C6380}" type="sibTrans" cxnId="{A7B24489-E2DB-4A58-9182-950D3E7EA133}">
      <dgm:prSet/>
      <dgm:spPr/>
      <dgm:t>
        <a:bodyPr/>
        <a:lstStyle/>
        <a:p>
          <a:endParaRPr lang="en-US"/>
        </a:p>
      </dgm:t>
    </dgm:pt>
    <dgm:pt modelId="{2EAA16D4-1B2C-4D8D-BE2D-640649B719BB}">
      <dgm:prSet/>
      <dgm:spPr/>
      <dgm:t>
        <a:bodyPr/>
        <a:lstStyle/>
        <a:p>
          <a:pPr>
            <a:defRPr cap="all"/>
          </a:pPr>
          <a:r>
            <a:rPr kumimoji="1" lang="en-US" b="1" dirty="0"/>
            <a:t>Effectiveness of fact-checking tools</a:t>
          </a:r>
          <a:endParaRPr lang="en-US" b="1" dirty="0"/>
        </a:p>
      </dgm:t>
    </dgm:pt>
    <dgm:pt modelId="{12D1DB6F-28AD-490B-B001-C23EEB0BC3F2}" type="parTrans" cxnId="{32C3A7B4-1452-44F0-A15A-2E88DA22DDB4}">
      <dgm:prSet/>
      <dgm:spPr/>
      <dgm:t>
        <a:bodyPr/>
        <a:lstStyle/>
        <a:p>
          <a:endParaRPr lang="en-US"/>
        </a:p>
      </dgm:t>
    </dgm:pt>
    <dgm:pt modelId="{715D1550-1512-4759-98CF-A6537E7512F1}" type="sibTrans" cxnId="{32C3A7B4-1452-44F0-A15A-2E88DA22DDB4}">
      <dgm:prSet/>
      <dgm:spPr/>
      <dgm:t>
        <a:bodyPr/>
        <a:lstStyle/>
        <a:p>
          <a:endParaRPr lang="en-US"/>
        </a:p>
      </dgm:t>
    </dgm:pt>
    <dgm:pt modelId="{183C1241-2AB5-4E6A-9DFF-C7112A034CB6}" type="pres">
      <dgm:prSet presAssocID="{15751F83-B9A0-4507-A886-785CDD56D115}" presName="root" presStyleCnt="0">
        <dgm:presLayoutVars>
          <dgm:dir/>
          <dgm:resizeHandles val="exact"/>
        </dgm:presLayoutVars>
      </dgm:prSet>
      <dgm:spPr/>
    </dgm:pt>
    <dgm:pt modelId="{622BBC9E-1848-4BDF-8F4B-0BC9977BE8D0}" type="pres">
      <dgm:prSet presAssocID="{9B7EF202-69AD-4983-9E02-F3A15D30B705}" presName="compNode" presStyleCnt="0"/>
      <dgm:spPr/>
    </dgm:pt>
    <dgm:pt modelId="{8FF5EE3A-7A8F-4118-9EE7-F49DEF8793F2}" type="pres">
      <dgm:prSet presAssocID="{9B7EF202-69AD-4983-9E02-F3A15D30B705}" presName="iconBgRect" presStyleLbl="bgShp" presStyleIdx="0" presStyleCnt="3"/>
      <dgm:spPr/>
    </dgm:pt>
    <dgm:pt modelId="{ED2D080D-CDB0-4B61-AD36-CFFEC8B60D20}" type="pres">
      <dgm:prSet presAssocID="{9B7EF202-69AD-4983-9E02-F3A15D30B70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计算机"/>
        </a:ext>
      </dgm:extLst>
    </dgm:pt>
    <dgm:pt modelId="{2F387E41-B2A1-4BE4-944C-7F21F9266835}" type="pres">
      <dgm:prSet presAssocID="{9B7EF202-69AD-4983-9E02-F3A15D30B705}" presName="spaceRect" presStyleCnt="0"/>
      <dgm:spPr/>
    </dgm:pt>
    <dgm:pt modelId="{14A3863C-A622-4705-83BD-4B2296095FE5}" type="pres">
      <dgm:prSet presAssocID="{9B7EF202-69AD-4983-9E02-F3A15D30B705}" presName="textRect" presStyleLbl="revTx" presStyleIdx="0" presStyleCnt="3">
        <dgm:presLayoutVars>
          <dgm:chMax val="1"/>
          <dgm:chPref val="1"/>
        </dgm:presLayoutVars>
      </dgm:prSet>
      <dgm:spPr/>
    </dgm:pt>
    <dgm:pt modelId="{627E220C-4D2A-4E38-8ECD-5A4E01E1F151}" type="pres">
      <dgm:prSet presAssocID="{1C82A694-4A6C-4758-BAFE-B5A2B31A4BD9}" presName="sibTrans" presStyleCnt="0"/>
      <dgm:spPr/>
    </dgm:pt>
    <dgm:pt modelId="{175CA268-121C-4508-9176-C14348DF4A07}" type="pres">
      <dgm:prSet presAssocID="{EB54DD8D-08F8-40AD-AAF8-8E23BDC5D410}" presName="compNode" presStyleCnt="0"/>
      <dgm:spPr/>
    </dgm:pt>
    <dgm:pt modelId="{C6B0336C-319D-4230-9486-C31179BFD6B9}" type="pres">
      <dgm:prSet presAssocID="{EB54DD8D-08F8-40AD-AAF8-8E23BDC5D410}" presName="iconBgRect" presStyleLbl="bgShp" presStyleIdx="1" presStyleCnt="3"/>
      <dgm:spPr/>
    </dgm:pt>
    <dgm:pt modelId="{CE6A9BEE-48FC-4BF5-A71D-0491E84439CD}" type="pres">
      <dgm:prSet presAssocID="{EB54DD8D-08F8-40AD-AAF8-8E23BDC5D41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复选标记"/>
        </a:ext>
      </dgm:extLst>
    </dgm:pt>
    <dgm:pt modelId="{D1C3794B-33E6-457C-899D-5DFCDF14299E}" type="pres">
      <dgm:prSet presAssocID="{EB54DD8D-08F8-40AD-AAF8-8E23BDC5D410}" presName="spaceRect" presStyleCnt="0"/>
      <dgm:spPr/>
    </dgm:pt>
    <dgm:pt modelId="{A9E7DB30-A052-4BF3-A15F-1D5925CAB569}" type="pres">
      <dgm:prSet presAssocID="{EB54DD8D-08F8-40AD-AAF8-8E23BDC5D410}" presName="textRect" presStyleLbl="revTx" presStyleIdx="1" presStyleCnt="3">
        <dgm:presLayoutVars>
          <dgm:chMax val="1"/>
          <dgm:chPref val="1"/>
        </dgm:presLayoutVars>
      </dgm:prSet>
      <dgm:spPr/>
    </dgm:pt>
    <dgm:pt modelId="{D25714E2-F571-4B23-A275-4C8609CCF1DB}" type="pres">
      <dgm:prSet presAssocID="{0A8538E7-64E5-46C9-97DD-674D7F5C6380}" presName="sibTrans" presStyleCnt="0"/>
      <dgm:spPr/>
    </dgm:pt>
    <dgm:pt modelId="{1583692A-CF00-4017-A992-6FA030224E9F}" type="pres">
      <dgm:prSet presAssocID="{2EAA16D4-1B2C-4D8D-BE2D-640649B719BB}" presName="compNode" presStyleCnt="0"/>
      <dgm:spPr/>
    </dgm:pt>
    <dgm:pt modelId="{4A8A126E-6B95-4883-85A0-5FF3C9F6C910}" type="pres">
      <dgm:prSet presAssocID="{2EAA16D4-1B2C-4D8D-BE2D-640649B719BB}" presName="iconBgRect" presStyleLbl="bgShp" presStyleIdx="2" presStyleCnt="3"/>
      <dgm:spPr/>
    </dgm:pt>
    <dgm:pt modelId="{1AE1E309-A8FE-4DB0-BCA1-B6BB71CB089C}" type="pres">
      <dgm:prSet presAssocID="{2EAA16D4-1B2C-4D8D-BE2D-640649B719B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工具"/>
        </a:ext>
      </dgm:extLst>
    </dgm:pt>
    <dgm:pt modelId="{EF1784DB-227F-4AB5-934D-F03ACF7505CF}" type="pres">
      <dgm:prSet presAssocID="{2EAA16D4-1B2C-4D8D-BE2D-640649B719BB}" presName="spaceRect" presStyleCnt="0"/>
      <dgm:spPr/>
    </dgm:pt>
    <dgm:pt modelId="{826FD2B4-809B-435A-9F7C-0DCA9BA1BE8B}" type="pres">
      <dgm:prSet presAssocID="{2EAA16D4-1B2C-4D8D-BE2D-640649B719B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A743104-F473-444B-BF00-B8189352630D}" type="presOf" srcId="{9B7EF202-69AD-4983-9E02-F3A15D30B705}" destId="{14A3863C-A622-4705-83BD-4B2296095FE5}" srcOrd="0" destOrd="0" presId="urn:microsoft.com/office/officeart/2018/5/layout/IconCircleLabelList"/>
    <dgm:cxn modelId="{5C119410-0971-42BE-9CCC-7532F6669710}" type="presOf" srcId="{EB54DD8D-08F8-40AD-AAF8-8E23BDC5D410}" destId="{A9E7DB30-A052-4BF3-A15F-1D5925CAB569}" srcOrd="0" destOrd="0" presId="urn:microsoft.com/office/officeart/2018/5/layout/IconCircleLabelList"/>
    <dgm:cxn modelId="{B82F3253-9E2B-4D3B-A37F-573A9B9B89CA}" type="presOf" srcId="{2EAA16D4-1B2C-4D8D-BE2D-640649B719BB}" destId="{826FD2B4-809B-435A-9F7C-0DCA9BA1BE8B}" srcOrd="0" destOrd="0" presId="urn:microsoft.com/office/officeart/2018/5/layout/IconCircleLabelList"/>
    <dgm:cxn modelId="{869AC764-79F6-44E1-80C6-9C252519FAA0}" type="presOf" srcId="{15751F83-B9A0-4507-A886-785CDD56D115}" destId="{183C1241-2AB5-4E6A-9DFF-C7112A034CB6}" srcOrd="0" destOrd="0" presId="urn:microsoft.com/office/officeart/2018/5/layout/IconCircleLabelList"/>
    <dgm:cxn modelId="{A4F88F72-5454-4A08-AA2C-A46388B57CE6}" srcId="{15751F83-B9A0-4507-A886-785CDD56D115}" destId="{9B7EF202-69AD-4983-9E02-F3A15D30B705}" srcOrd="0" destOrd="0" parTransId="{302BAC63-0C74-4114-BD4D-1758815627F7}" sibTransId="{1C82A694-4A6C-4758-BAFE-B5A2B31A4BD9}"/>
    <dgm:cxn modelId="{A7B24489-E2DB-4A58-9182-950D3E7EA133}" srcId="{15751F83-B9A0-4507-A886-785CDD56D115}" destId="{EB54DD8D-08F8-40AD-AAF8-8E23BDC5D410}" srcOrd="1" destOrd="0" parTransId="{B76B43B1-9781-44CE-92D3-62C07C0A8BDB}" sibTransId="{0A8538E7-64E5-46C9-97DD-674D7F5C6380}"/>
    <dgm:cxn modelId="{32C3A7B4-1452-44F0-A15A-2E88DA22DDB4}" srcId="{15751F83-B9A0-4507-A886-785CDD56D115}" destId="{2EAA16D4-1B2C-4D8D-BE2D-640649B719BB}" srcOrd="2" destOrd="0" parTransId="{12D1DB6F-28AD-490B-B001-C23EEB0BC3F2}" sibTransId="{715D1550-1512-4759-98CF-A6537E7512F1}"/>
    <dgm:cxn modelId="{7E0984D7-1F8F-4F95-B342-E01EEC2663CC}" type="presParOf" srcId="{183C1241-2AB5-4E6A-9DFF-C7112A034CB6}" destId="{622BBC9E-1848-4BDF-8F4B-0BC9977BE8D0}" srcOrd="0" destOrd="0" presId="urn:microsoft.com/office/officeart/2018/5/layout/IconCircleLabelList"/>
    <dgm:cxn modelId="{BCD0165D-9909-4D8C-9919-3CDB777421E1}" type="presParOf" srcId="{622BBC9E-1848-4BDF-8F4B-0BC9977BE8D0}" destId="{8FF5EE3A-7A8F-4118-9EE7-F49DEF8793F2}" srcOrd="0" destOrd="0" presId="urn:microsoft.com/office/officeart/2018/5/layout/IconCircleLabelList"/>
    <dgm:cxn modelId="{D8F62B98-2978-4282-AD9F-304A07B8567F}" type="presParOf" srcId="{622BBC9E-1848-4BDF-8F4B-0BC9977BE8D0}" destId="{ED2D080D-CDB0-4B61-AD36-CFFEC8B60D20}" srcOrd="1" destOrd="0" presId="urn:microsoft.com/office/officeart/2018/5/layout/IconCircleLabelList"/>
    <dgm:cxn modelId="{02E604A7-733C-4621-961C-E11577B15BC1}" type="presParOf" srcId="{622BBC9E-1848-4BDF-8F4B-0BC9977BE8D0}" destId="{2F387E41-B2A1-4BE4-944C-7F21F9266835}" srcOrd="2" destOrd="0" presId="urn:microsoft.com/office/officeart/2018/5/layout/IconCircleLabelList"/>
    <dgm:cxn modelId="{8C67C2B2-0B06-4755-9A29-56D38B41F7F9}" type="presParOf" srcId="{622BBC9E-1848-4BDF-8F4B-0BC9977BE8D0}" destId="{14A3863C-A622-4705-83BD-4B2296095FE5}" srcOrd="3" destOrd="0" presId="urn:microsoft.com/office/officeart/2018/5/layout/IconCircleLabelList"/>
    <dgm:cxn modelId="{A67D8803-F2E7-43F2-92A0-5B9D3DBDD3CA}" type="presParOf" srcId="{183C1241-2AB5-4E6A-9DFF-C7112A034CB6}" destId="{627E220C-4D2A-4E38-8ECD-5A4E01E1F151}" srcOrd="1" destOrd="0" presId="urn:microsoft.com/office/officeart/2018/5/layout/IconCircleLabelList"/>
    <dgm:cxn modelId="{6ED1F193-3A69-4C02-9A81-78E91726738A}" type="presParOf" srcId="{183C1241-2AB5-4E6A-9DFF-C7112A034CB6}" destId="{175CA268-121C-4508-9176-C14348DF4A07}" srcOrd="2" destOrd="0" presId="urn:microsoft.com/office/officeart/2018/5/layout/IconCircleLabelList"/>
    <dgm:cxn modelId="{1B07C76B-6CE6-432C-B4B9-E33F227BDCA6}" type="presParOf" srcId="{175CA268-121C-4508-9176-C14348DF4A07}" destId="{C6B0336C-319D-4230-9486-C31179BFD6B9}" srcOrd="0" destOrd="0" presId="urn:microsoft.com/office/officeart/2018/5/layout/IconCircleLabelList"/>
    <dgm:cxn modelId="{5DE80379-45F2-43AB-A2D2-9F93502C83A7}" type="presParOf" srcId="{175CA268-121C-4508-9176-C14348DF4A07}" destId="{CE6A9BEE-48FC-4BF5-A71D-0491E84439CD}" srcOrd="1" destOrd="0" presId="urn:microsoft.com/office/officeart/2018/5/layout/IconCircleLabelList"/>
    <dgm:cxn modelId="{7867DA9E-E922-44EB-B3C4-DF6DA355B23B}" type="presParOf" srcId="{175CA268-121C-4508-9176-C14348DF4A07}" destId="{D1C3794B-33E6-457C-899D-5DFCDF14299E}" srcOrd="2" destOrd="0" presId="urn:microsoft.com/office/officeart/2018/5/layout/IconCircleLabelList"/>
    <dgm:cxn modelId="{A52DF1BC-C75C-49E1-B9C0-3CE435C3F154}" type="presParOf" srcId="{175CA268-121C-4508-9176-C14348DF4A07}" destId="{A9E7DB30-A052-4BF3-A15F-1D5925CAB569}" srcOrd="3" destOrd="0" presId="urn:microsoft.com/office/officeart/2018/5/layout/IconCircleLabelList"/>
    <dgm:cxn modelId="{35B72B4C-79E5-490F-AF6A-CAE7B5785A23}" type="presParOf" srcId="{183C1241-2AB5-4E6A-9DFF-C7112A034CB6}" destId="{D25714E2-F571-4B23-A275-4C8609CCF1DB}" srcOrd="3" destOrd="0" presId="urn:microsoft.com/office/officeart/2018/5/layout/IconCircleLabelList"/>
    <dgm:cxn modelId="{07E99126-C36D-412A-AB05-EB4CECD175EE}" type="presParOf" srcId="{183C1241-2AB5-4E6A-9DFF-C7112A034CB6}" destId="{1583692A-CF00-4017-A992-6FA030224E9F}" srcOrd="4" destOrd="0" presId="urn:microsoft.com/office/officeart/2018/5/layout/IconCircleLabelList"/>
    <dgm:cxn modelId="{D8509FED-CE25-4391-ADC3-A7500F6EC549}" type="presParOf" srcId="{1583692A-CF00-4017-A992-6FA030224E9F}" destId="{4A8A126E-6B95-4883-85A0-5FF3C9F6C910}" srcOrd="0" destOrd="0" presId="urn:microsoft.com/office/officeart/2018/5/layout/IconCircleLabelList"/>
    <dgm:cxn modelId="{93A8E6C7-84C8-48FE-AF38-1CBE7A809E7A}" type="presParOf" srcId="{1583692A-CF00-4017-A992-6FA030224E9F}" destId="{1AE1E309-A8FE-4DB0-BCA1-B6BB71CB089C}" srcOrd="1" destOrd="0" presId="urn:microsoft.com/office/officeart/2018/5/layout/IconCircleLabelList"/>
    <dgm:cxn modelId="{A2304114-1D03-4C2A-9573-8F6F133BC62A}" type="presParOf" srcId="{1583692A-CF00-4017-A992-6FA030224E9F}" destId="{EF1784DB-227F-4AB5-934D-F03ACF7505CF}" srcOrd="2" destOrd="0" presId="urn:microsoft.com/office/officeart/2018/5/layout/IconCircleLabelList"/>
    <dgm:cxn modelId="{8F433A17-874B-493D-AA4B-6E38D347EEBE}" type="presParOf" srcId="{1583692A-CF00-4017-A992-6FA030224E9F}" destId="{826FD2B4-809B-435A-9F7C-0DCA9BA1BE8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53F726F-83A4-49D6-B48E-F5F88FA9DA9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1493CD6-C8E1-4092-914C-CB287864DCB2}">
      <dgm:prSet/>
      <dgm:spPr/>
      <dgm:t>
        <a:bodyPr/>
        <a:lstStyle/>
        <a:p>
          <a:r>
            <a:rPr kumimoji="1" lang="en-GB"/>
            <a:t>Focus on Media Literacy Education Policies and Implementation</a:t>
          </a:r>
          <a:endParaRPr lang="en-US"/>
        </a:p>
      </dgm:t>
    </dgm:pt>
    <dgm:pt modelId="{78D36E14-DD5A-4A71-BB15-4EA1B6F59A6E}" type="parTrans" cxnId="{5FC40AAD-97B9-43AC-8356-089F04BAE619}">
      <dgm:prSet/>
      <dgm:spPr/>
      <dgm:t>
        <a:bodyPr/>
        <a:lstStyle/>
        <a:p>
          <a:endParaRPr lang="en-US"/>
        </a:p>
      </dgm:t>
    </dgm:pt>
    <dgm:pt modelId="{C2B8408E-10E1-4EE1-B08C-E792CF0C55C0}" type="sibTrans" cxnId="{5FC40AAD-97B9-43AC-8356-089F04BAE619}">
      <dgm:prSet/>
      <dgm:spPr/>
      <dgm:t>
        <a:bodyPr/>
        <a:lstStyle/>
        <a:p>
          <a:endParaRPr lang="en-US"/>
        </a:p>
      </dgm:t>
    </dgm:pt>
    <dgm:pt modelId="{4B2ABF9D-6C0D-4EC9-A0C0-ADE5451B6280}">
      <dgm:prSet/>
      <dgm:spPr/>
      <dgm:t>
        <a:bodyPr/>
        <a:lstStyle/>
        <a:p>
          <a:r>
            <a:rPr kumimoji="1" lang="en-GB"/>
            <a:t>Emphasis on Combatting Misinformation and Disinformation</a:t>
          </a:r>
          <a:endParaRPr lang="en-US"/>
        </a:p>
      </dgm:t>
    </dgm:pt>
    <dgm:pt modelId="{71B0A8B1-E107-45B8-B0A8-18D0D902166B}" type="parTrans" cxnId="{3E9A6CB1-ADB2-4933-898C-E94DFED7AC9A}">
      <dgm:prSet/>
      <dgm:spPr/>
      <dgm:t>
        <a:bodyPr/>
        <a:lstStyle/>
        <a:p>
          <a:endParaRPr lang="en-US"/>
        </a:p>
      </dgm:t>
    </dgm:pt>
    <dgm:pt modelId="{7CAD9ED3-45DA-4230-BDCF-D369C0DA7C90}" type="sibTrans" cxnId="{3E9A6CB1-ADB2-4933-898C-E94DFED7AC9A}">
      <dgm:prSet/>
      <dgm:spPr/>
      <dgm:t>
        <a:bodyPr/>
        <a:lstStyle/>
        <a:p>
          <a:endParaRPr lang="en-US"/>
        </a:p>
      </dgm:t>
    </dgm:pt>
    <dgm:pt modelId="{CA7383E5-D2C0-4181-90A6-2A918A46AB4D}">
      <dgm:prSet/>
      <dgm:spPr/>
      <dgm:t>
        <a:bodyPr/>
        <a:lstStyle/>
        <a:p>
          <a:r>
            <a:rPr kumimoji="1" lang="en-GB"/>
            <a:t>Comparative Cross-National Perspectives</a:t>
          </a:r>
          <a:endParaRPr lang="en-US"/>
        </a:p>
      </dgm:t>
    </dgm:pt>
    <dgm:pt modelId="{AF61C612-0787-4AEA-819E-CA82566AC861}" type="parTrans" cxnId="{E9956409-302C-4CF0-8305-E2F6857BE5BC}">
      <dgm:prSet/>
      <dgm:spPr/>
      <dgm:t>
        <a:bodyPr/>
        <a:lstStyle/>
        <a:p>
          <a:endParaRPr lang="en-US"/>
        </a:p>
      </dgm:t>
    </dgm:pt>
    <dgm:pt modelId="{EF13FAE1-FC88-441A-BB4C-4B969968A35A}" type="sibTrans" cxnId="{E9956409-302C-4CF0-8305-E2F6857BE5BC}">
      <dgm:prSet/>
      <dgm:spPr/>
      <dgm:t>
        <a:bodyPr/>
        <a:lstStyle/>
        <a:p>
          <a:endParaRPr lang="en-US"/>
        </a:p>
      </dgm:t>
    </dgm:pt>
    <dgm:pt modelId="{A7370570-0BDF-1A49-9E72-3F995737E2AF}" type="pres">
      <dgm:prSet presAssocID="{453F726F-83A4-49D6-B48E-F5F88FA9DA9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D5B2B76-5D84-DF40-A32D-0EF4DB07D0C3}" type="pres">
      <dgm:prSet presAssocID="{41493CD6-C8E1-4092-914C-CB287864DCB2}" presName="hierRoot1" presStyleCnt="0"/>
      <dgm:spPr/>
    </dgm:pt>
    <dgm:pt modelId="{0C8A0A3F-16F7-9048-A25D-12D0FB12802D}" type="pres">
      <dgm:prSet presAssocID="{41493CD6-C8E1-4092-914C-CB287864DCB2}" presName="composite" presStyleCnt="0"/>
      <dgm:spPr/>
    </dgm:pt>
    <dgm:pt modelId="{1570903A-FCD8-9A4B-A53C-0A62068DD107}" type="pres">
      <dgm:prSet presAssocID="{41493CD6-C8E1-4092-914C-CB287864DCB2}" presName="background" presStyleLbl="node0" presStyleIdx="0" presStyleCnt="3"/>
      <dgm:spPr/>
    </dgm:pt>
    <dgm:pt modelId="{E872BAF3-5608-564C-B7D5-A6EDA48E92F3}" type="pres">
      <dgm:prSet presAssocID="{41493CD6-C8E1-4092-914C-CB287864DCB2}" presName="text" presStyleLbl="fgAcc0" presStyleIdx="0" presStyleCnt="3">
        <dgm:presLayoutVars>
          <dgm:chPref val="3"/>
        </dgm:presLayoutVars>
      </dgm:prSet>
      <dgm:spPr/>
    </dgm:pt>
    <dgm:pt modelId="{8BC101C9-2F4C-2548-9C7A-2A778253E23B}" type="pres">
      <dgm:prSet presAssocID="{41493CD6-C8E1-4092-914C-CB287864DCB2}" presName="hierChild2" presStyleCnt="0"/>
      <dgm:spPr/>
    </dgm:pt>
    <dgm:pt modelId="{0F975DFD-D655-F242-BA4E-ECF02491CD14}" type="pres">
      <dgm:prSet presAssocID="{4B2ABF9D-6C0D-4EC9-A0C0-ADE5451B6280}" presName="hierRoot1" presStyleCnt="0"/>
      <dgm:spPr/>
    </dgm:pt>
    <dgm:pt modelId="{DEF31E17-F06A-CA4E-A4AC-465742CC3F98}" type="pres">
      <dgm:prSet presAssocID="{4B2ABF9D-6C0D-4EC9-A0C0-ADE5451B6280}" presName="composite" presStyleCnt="0"/>
      <dgm:spPr/>
    </dgm:pt>
    <dgm:pt modelId="{A95752C9-A856-A24B-B990-B784C4FE96DC}" type="pres">
      <dgm:prSet presAssocID="{4B2ABF9D-6C0D-4EC9-A0C0-ADE5451B6280}" presName="background" presStyleLbl="node0" presStyleIdx="1" presStyleCnt="3"/>
      <dgm:spPr/>
    </dgm:pt>
    <dgm:pt modelId="{1CD8497E-FF2C-F442-9855-4461D722A58F}" type="pres">
      <dgm:prSet presAssocID="{4B2ABF9D-6C0D-4EC9-A0C0-ADE5451B6280}" presName="text" presStyleLbl="fgAcc0" presStyleIdx="1" presStyleCnt="3">
        <dgm:presLayoutVars>
          <dgm:chPref val="3"/>
        </dgm:presLayoutVars>
      </dgm:prSet>
      <dgm:spPr/>
    </dgm:pt>
    <dgm:pt modelId="{137759A5-2749-994A-8876-6EA5B71DA39E}" type="pres">
      <dgm:prSet presAssocID="{4B2ABF9D-6C0D-4EC9-A0C0-ADE5451B6280}" presName="hierChild2" presStyleCnt="0"/>
      <dgm:spPr/>
    </dgm:pt>
    <dgm:pt modelId="{54AEB50C-07EA-6942-B238-DF92041F542D}" type="pres">
      <dgm:prSet presAssocID="{CA7383E5-D2C0-4181-90A6-2A918A46AB4D}" presName="hierRoot1" presStyleCnt="0"/>
      <dgm:spPr/>
    </dgm:pt>
    <dgm:pt modelId="{F54DC765-A674-B94A-B223-F6DE67F9EA8C}" type="pres">
      <dgm:prSet presAssocID="{CA7383E5-D2C0-4181-90A6-2A918A46AB4D}" presName="composite" presStyleCnt="0"/>
      <dgm:spPr/>
    </dgm:pt>
    <dgm:pt modelId="{5705A5F4-5D33-8940-97C6-59EAE7894F3C}" type="pres">
      <dgm:prSet presAssocID="{CA7383E5-D2C0-4181-90A6-2A918A46AB4D}" presName="background" presStyleLbl="node0" presStyleIdx="2" presStyleCnt="3"/>
      <dgm:spPr/>
    </dgm:pt>
    <dgm:pt modelId="{27CF9A09-C6D9-AE42-98F9-59C0E5A3CE4D}" type="pres">
      <dgm:prSet presAssocID="{CA7383E5-D2C0-4181-90A6-2A918A46AB4D}" presName="text" presStyleLbl="fgAcc0" presStyleIdx="2" presStyleCnt="3">
        <dgm:presLayoutVars>
          <dgm:chPref val="3"/>
        </dgm:presLayoutVars>
      </dgm:prSet>
      <dgm:spPr/>
    </dgm:pt>
    <dgm:pt modelId="{A2C055DF-FB7E-5249-9E01-E830C2B17635}" type="pres">
      <dgm:prSet presAssocID="{CA7383E5-D2C0-4181-90A6-2A918A46AB4D}" presName="hierChild2" presStyleCnt="0"/>
      <dgm:spPr/>
    </dgm:pt>
  </dgm:ptLst>
  <dgm:cxnLst>
    <dgm:cxn modelId="{E9956409-302C-4CF0-8305-E2F6857BE5BC}" srcId="{453F726F-83A4-49D6-B48E-F5F88FA9DA94}" destId="{CA7383E5-D2C0-4181-90A6-2A918A46AB4D}" srcOrd="2" destOrd="0" parTransId="{AF61C612-0787-4AEA-819E-CA82566AC861}" sibTransId="{EF13FAE1-FC88-441A-BB4C-4B969968A35A}"/>
    <dgm:cxn modelId="{F2635B16-772A-D344-8911-E22783A99456}" type="presOf" srcId="{4B2ABF9D-6C0D-4EC9-A0C0-ADE5451B6280}" destId="{1CD8497E-FF2C-F442-9855-4461D722A58F}" srcOrd="0" destOrd="0" presId="urn:microsoft.com/office/officeart/2005/8/layout/hierarchy1"/>
    <dgm:cxn modelId="{11B04B34-E3ED-604C-9FC6-DC8143254F02}" type="presOf" srcId="{453F726F-83A4-49D6-B48E-F5F88FA9DA94}" destId="{A7370570-0BDF-1A49-9E72-3F995737E2AF}" srcOrd="0" destOrd="0" presId="urn:microsoft.com/office/officeart/2005/8/layout/hierarchy1"/>
    <dgm:cxn modelId="{74938C77-226E-1845-A86A-C00B7EC66C30}" type="presOf" srcId="{CA7383E5-D2C0-4181-90A6-2A918A46AB4D}" destId="{27CF9A09-C6D9-AE42-98F9-59C0E5A3CE4D}" srcOrd="0" destOrd="0" presId="urn:microsoft.com/office/officeart/2005/8/layout/hierarchy1"/>
    <dgm:cxn modelId="{5FC40AAD-97B9-43AC-8356-089F04BAE619}" srcId="{453F726F-83A4-49D6-B48E-F5F88FA9DA94}" destId="{41493CD6-C8E1-4092-914C-CB287864DCB2}" srcOrd="0" destOrd="0" parTransId="{78D36E14-DD5A-4A71-BB15-4EA1B6F59A6E}" sibTransId="{C2B8408E-10E1-4EE1-B08C-E792CF0C55C0}"/>
    <dgm:cxn modelId="{3E9A6CB1-ADB2-4933-898C-E94DFED7AC9A}" srcId="{453F726F-83A4-49D6-B48E-F5F88FA9DA94}" destId="{4B2ABF9D-6C0D-4EC9-A0C0-ADE5451B6280}" srcOrd="1" destOrd="0" parTransId="{71B0A8B1-E107-45B8-B0A8-18D0D902166B}" sibTransId="{7CAD9ED3-45DA-4230-BDCF-D369C0DA7C90}"/>
    <dgm:cxn modelId="{2BB131E1-2F85-D642-9459-656624DAD3B2}" type="presOf" srcId="{41493CD6-C8E1-4092-914C-CB287864DCB2}" destId="{E872BAF3-5608-564C-B7D5-A6EDA48E92F3}" srcOrd="0" destOrd="0" presId="urn:microsoft.com/office/officeart/2005/8/layout/hierarchy1"/>
    <dgm:cxn modelId="{177232D2-5719-6548-A74F-7B3CF2E0E868}" type="presParOf" srcId="{A7370570-0BDF-1A49-9E72-3F995737E2AF}" destId="{3D5B2B76-5D84-DF40-A32D-0EF4DB07D0C3}" srcOrd="0" destOrd="0" presId="urn:microsoft.com/office/officeart/2005/8/layout/hierarchy1"/>
    <dgm:cxn modelId="{E1E1B1E6-5BF4-E940-B7B7-C1F4BA6325FD}" type="presParOf" srcId="{3D5B2B76-5D84-DF40-A32D-0EF4DB07D0C3}" destId="{0C8A0A3F-16F7-9048-A25D-12D0FB12802D}" srcOrd="0" destOrd="0" presId="urn:microsoft.com/office/officeart/2005/8/layout/hierarchy1"/>
    <dgm:cxn modelId="{2E01A277-CF75-334C-B340-B2F682FCEF08}" type="presParOf" srcId="{0C8A0A3F-16F7-9048-A25D-12D0FB12802D}" destId="{1570903A-FCD8-9A4B-A53C-0A62068DD107}" srcOrd="0" destOrd="0" presId="urn:microsoft.com/office/officeart/2005/8/layout/hierarchy1"/>
    <dgm:cxn modelId="{2BF412D6-7647-BE4B-B556-1AB47E888F3C}" type="presParOf" srcId="{0C8A0A3F-16F7-9048-A25D-12D0FB12802D}" destId="{E872BAF3-5608-564C-B7D5-A6EDA48E92F3}" srcOrd="1" destOrd="0" presId="urn:microsoft.com/office/officeart/2005/8/layout/hierarchy1"/>
    <dgm:cxn modelId="{27414EEC-C879-B54F-832C-81AD36AE7562}" type="presParOf" srcId="{3D5B2B76-5D84-DF40-A32D-0EF4DB07D0C3}" destId="{8BC101C9-2F4C-2548-9C7A-2A778253E23B}" srcOrd="1" destOrd="0" presId="urn:microsoft.com/office/officeart/2005/8/layout/hierarchy1"/>
    <dgm:cxn modelId="{7460EFB4-D25B-AD48-B293-8F4FA1F9B2D7}" type="presParOf" srcId="{A7370570-0BDF-1A49-9E72-3F995737E2AF}" destId="{0F975DFD-D655-F242-BA4E-ECF02491CD14}" srcOrd="1" destOrd="0" presId="urn:microsoft.com/office/officeart/2005/8/layout/hierarchy1"/>
    <dgm:cxn modelId="{B6A0E353-A3E5-E847-BEC5-1566054BCE28}" type="presParOf" srcId="{0F975DFD-D655-F242-BA4E-ECF02491CD14}" destId="{DEF31E17-F06A-CA4E-A4AC-465742CC3F98}" srcOrd="0" destOrd="0" presId="urn:microsoft.com/office/officeart/2005/8/layout/hierarchy1"/>
    <dgm:cxn modelId="{EAF33A9D-C134-7749-81E5-BFFD5F5797FA}" type="presParOf" srcId="{DEF31E17-F06A-CA4E-A4AC-465742CC3F98}" destId="{A95752C9-A856-A24B-B990-B784C4FE96DC}" srcOrd="0" destOrd="0" presId="urn:microsoft.com/office/officeart/2005/8/layout/hierarchy1"/>
    <dgm:cxn modelId="{CAD7F5DD-99F4-E640-B34E-D687987E402D}" type="presParOf" srcId="{DEF31E17-F06A-CA4E-A4AC-465742CC3F98}" destId="{1CD8497E-FF2C-F442-9855-4461D722A58F}" srcOrd="1" destOrd="0" presId="urn:microsoft.com/office/officeart/2005/8/layout/hierarchy1"/>
    <dgm:cxn modelId="{9E3EDE78-AAEA-2F43-8452-202D495C49CA}" type="presParOf" srcId="{0F975DFD-D655-F242-BA4E-ECF02491CD14}" destId="{137759A5-2749-994A-8876-6EA5B71DA39E}" srcOrd="1" destOrd="0" presId="urn:microsoft.com/office/officeart/2005/8/layout/hierarchy1"/>
    <dgm:cxn modelId="{0CA53F78-BAE2-F748-A9B5-1B7763BD8BFC}" type="presParOf" srcId="{A7370570-0BDF-1A49-9E72-3F995737E2AF}" destId="{54AEB50C-07EA-6942-B238-DF92041F542D}" srcOrd="2" destOrd="0" presId="urn:microsoft.com/office/officeart/2005/8/layout/hierarchy1"/>
    <dgm:cxn modelId="{FF78C98E-30BC-E44E-9354-2C948EDA7760}" type="presParOf" srcId="{54AEB50C-07EA-6942-B238-DF92041F542D}" destId="{F54DC765-A674-B94A-B223-F6DE67F9EA8C}" srcOrd="0" destOrd="0" presId="urn:microsoft.com/office/officeart/2005/8/layout/hierarchy1"/>
    <dgm:cxn modelId="{EA379755-B352-C74B-9071-A505ACA33815}" type="presParOf" srcId="{F54DC765-A674-B94A-B223-F6DE67F9EA8C}" destId="{5705A5F4-5D33-8940-97C6-59EAE7894F3C}" srcOrd="0" destOrd="0" presId="urn:microsoft.com/office/officeart/2005/8/layout/hierarchy1"/>
    <dgm:cxn modelId="{73C3DF67-A7AF-0C47-AEFF-955D65E8D3A9}" type="presParOf" srcId="{F54DC765-A674-B94A-B223-F6DE67F9EA8C}" destId="{27CF9A09-C6D9-AE42-98F9-59C0E5A3CE4D}" srcOrd="1" destOrd="0" presId="urn:microsoft.com/office/officeart/2005/8/layout/hierarchy1"/>
    <dgm:cxn modelId="{5B2E45A2-9F3F-6E45-AC12-967E0F0EBA1E}" type="presParOf" srcId="{54AEB50C-07EA-6942-B238-DF92041F542D}" destId="{A2C055DF-FB7E-5249-9E01-E830C2B1763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4DBB6D1-60EC-4345-A5AD-16C5AF52D05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B55EDF-D942-4427-B15C-06713F8CF7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Benjamin (2022) </a:t>
          </a:r>
          <a:r>
            <a:rPr lang="en-GB" i="0" dirty="0"/>
            <a:t>provides insights into policy frameworks, which can inform how national education policies shape media literacy.</a:t>
          </a:r>
          <a:endParaRPr lang="en-US" dirty="0"/>
        </a:p>
      </dgm:t>
    </dgm:pt>
    <dgm:pt modelId="{5C7D42D9-E073-4D6F-9DEC-5BEB7D9FF018}" type="parTrans" cxnId="{057D7265-BB3C-43E4-8E53-1B34B59D82FB}">
      <dgm:prSet/>
      <dgm:spPr/>
      <dgm:t>
        <a:bodyPr/>
        <a:lstStyle/>
        <a:p>
          <a:endParaRPr lang="en-US"/>
        </a:p>
      </dgm:t>
    </dgm:pt>
    <dgm:pt modelId="{F8E0EAFF-69B1-4C8C-9756-7B08DC2D6B4D}" type="sibTrans" cxnId="{057D7265-BB3C-43E4-8E53-1B34B59D82FB}">
      <dgm:prSet/>
      <dgm:spPr/>
      <dgm:t>
        <a:bodyPr/>
        <a:lstStyle/>
        <a:p>
          <a:endParaRPr lang="en-US"/>
        </a:p>
      </dgm:t>
    </dgm:pt>
    <dgm:pt modelId="{1592D0D2-0976-43BE-9B4C-0A4F9C904C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Nygren et al. (2022)</a:t>
          </a:r>
          <a:r>
            <a:rPr lang="en-GB" i="0" dirty="0"/>
            <a:t> offers a practitioner’s perspective, highlighting real-world challenges faced by educators, which is crucial for evaluating practical implementation gaps.</a:t>
          </a:r>
          <a:endParaRPr lang="en-US" dirty="0"/>
        </a:p>
      </dgm:t>
    </dgm:pt>
    <dgm:pt modelId="{5BAB0CEB-5171-443B-B3F5-94089F14C1EC}" type="parTrans" cxnId="{84133C66-728C-4347-932E-881F7039D219}">
      <dgm:prSet/>
      <dgm:spPr/>
      <dgm:t>
        <a:bodyPr/>
        <a:lstStyle/>
        <a:p>
          <a:endParaRPr lang="en-US"/>
        </a:p>
      </dgm:t>
    </dgm:pt>
    <dgm:pt modelId="{259F9DEE-CD47-4978-9BAA-F7D1DA4EC02A}" type="sibTrans" cxnId="{84133C66-728C-4347-932E-881F7039D219}">
      <dgm:prSet/>
      <dgm:spPr/>
      <dgm:t>
        <a:bodyPr/>
        <a:lstStyle/>
        <a:p>
          <a:endParaRPr lang="en-US"/>
        </a:p>
      </dgm:t>
    </dgm:pt>
    <dgm:pt modelId="{4C9C05F1-D3E2-4D09-BCFC-60E7FD09A98C}" type="pres">
      <dgm:prSet presAssocID="{E4DBB6D1-60EC-4345-A5AD-16C5AF52D055}" presName="root" presStyleCnt="0">
        <dgm:presLayoutVars>
          <dgm:dir/>
          <dgm:resizeHandles val="exact"/>
        </dgm:presLayoutVars>
      </dgm:prSet>
      <dgm:spPr/>
    </dgm:pt>
    <dgm:pt modelId="{7ABD90CB-07B6-4281-BFCF-E0E96B4628A4}" type="pres">
      <dgm:prSet presAssocID="{3DB55EDF-D942-4427-B15C-06713F8CF7C1}" presName="compNode" presStyleCnt="0"/>
      <dgm:spPr/>
    </dgm:pt>
    <dgm:pt modelId="{F10FF1DD-A1F6-4694-9F83-EE36B7A8325A}" type="pres">
      <dgm:prSet presAssocID="{3DB55EDF-D942-4427-B15C-06713F8CF7C1}" presName="bgRect" presStyleLbl="bgShp" presStyleIdx="0" presStyleCnt="2"/>
      <dgm:spPr/>
    </dgm:pt>
    <dgm:pt modelId="{871B4645-15C6-45E3-B38A-F6864E535403}" type="pres">
      <dgm:prSet presAssocID="{3DB55EDF-D942-4427-B15C-06713F8CF7C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银行"/>
        </a:ext>
      </dgm:extLst>
    </dgm:pt>
    <dgm:pt modelId="{BC106293-94AF-490A-AB68-B5AD87962BB1}" type="pres">
      <dgm:prSet presAssocID="{3DB55EDF-D942-4427-B15C-06713F8CF7C1}" presName="spaceRect" presStyleCnt="0"/>
      <dgm:spPr/>
    </dgm:pt>
    <dgm:pt modelId="{A03E16A7-3930-41E6-BF1A-5C0AB60BB2B4}" type="pres">
      <dgm:prSet presAssocID="{3DB55EDF-D942-4427-B15C-06713F8CF7C1}" presName="parTx" presStyleLbl="revTx" presStyleIdx="0" presStyleCnt="2" custScaleY="123117">
        <dgm:presLayoutVars>
          <dgm:chMax val="0"/>
          <dgm:chPref val="0"/>
        </dgm:presLayoutVars>
      </dgm:prSet>
      <dgm:spPr/>
    </dgm:pt>
    <dgm:pt modelId="{49FBEFEC-45DD-4716-9C20-860470BCA525}" type="pres">
      <dgm:prSet presAssocID="{F8E0EAFF-69B1-4C8C-9756-7B08DC2D6B4D}" presName="sibTrans" presStyleCnt="0"/>
      <dgm:spPr/>
    </dgm:pt>
    <dgm:pt modelId="{30927014-FFA8-4DAC-9892-F9C6397ED00F}" type="pres">
      <dgm:prSet presAssocID="{1592D0D2-0976-43BE-9B4C-0A4F9C904CC2}" presName="compNode" presStyleCnt="0"/>
      <dgm:spPr/>
    </dgm:pt>
    <dgm:pt modelId="{81BDC522-FA6C-4062-B5A7-EF5E95D23856}" type="pres">
      <dgm:prSet presAssocID="{1592D0D2-0976-43BE-9B4C-0A4F9C904CC2}" presName="bgRect" presStyleLbl="bgShp" presStyleIdx="1" presStyleCnt="2"/>
      <dgm:spPr/>
    </dgm:pt>
    <dgm:pt modelId="{89C979AE-4656-4AED-A0B7-3E4846A85A51}" type="pres">
      <dgm:prSet presAssocID="{1592D0D2-0976-43BE-9B4C-0A4F9C904CC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教室"/>
        </a:ext>
      </dgm:extLst>
    </dgm:pt>
    <dgm:pt modelId="{D8D99550-993D-4ECD-BF6C-C58ECED07621}" type="pres">
      <dgm:prSet presAssocID="{1592D0D2-0976-43BE-9B4C-0A4F9C904CC2}" presName="spaceRect" presStyleCnt="0"/>
      <dgm:spPr/>
    </dgm:pt>
    <dgm:pt modelId="{92C21689-E6F3-4D58-84B8-9C653F44A519}" type="pres">
      <dgm:prSet presAssocID="{1592D0D2-0976-43BE-9B4C-0A4F9C904CC2}" presName="parTx" presStyleLbl="revTx" presStyleIdx="1" presStyleCnt="2" custScaleY="245557">
        <dgm:presLayoutVars>
          <dgm:chMax val="0"/>
          <dgm:chPref val="0"/>
        </dgm:presLayoutVars>
      </dgm:prSet>
      <dgm:spPr/>
    </dgm:pt>
  </dgm:ptLst>
  <dgm:cxnLst>
    <dgm:cxn modelId="{50CA4D5E-E520-4042-89D8-98E19F30869E}" type="presOf" srcId="{3DB55EDF-D942-4427-B15C-06713F8CF7C1}" destId="{A03E16A7-3930-41E6-BF1A-5C0AB60BB2B4}" srcOrd="0" destOrd="0" presId="urn:microsoft.com/office/officeart/2018/2/layout/IconVerticalSolidList"/>
    <dgm:cxn modelId="{057D7265-BB3C-43E4-8E53-1B34B59D82FB}" srcId="{E4DBB6D1-60EC-4345-A5AD-16C5AF52D055}" destId="{3DB55EDF-D942-4427-B15C-06713F8CF7C1}" srcOrd="0" destOrd="0" parTransId="{5C7D42D9-E073-4D6F-9DEC-5BEB7D9FF018}" sibTransId="{F8E0EAFF-69B1-4C8C-9756-7B08DC2D6B4D}"/>
    <dgm:cxn modelId="{84133C66-728C-4347-932E-881F7039D219}" srcId="{E4DBB6D1-60EC-4345-A5AD-16C5AF52D055}" destId="{1592D0D2-0976-43BE-9B4C-0A4F9C904CC2}" srcOrd="1" destOrd="0" parTransId="{5BAB0CEB-5171-443B-B3F5-94089F14C1EC}" sibTransId="{259F9DEE-CD47-4978-9BAA-F7D1DA4EC02A}"/>
    <dgm:cxn modelId="{1625828F-8252-49DA-8E09-D6448501FB1A}" type="presOf" srcId="{1592D0D2-0976-43BE-9B4C-0A4F9C904CC2}" destId="{92C21689-E6F3-4D58-84B8-9C653F44A519}" srcOrd="0" destOrd="0" presId="urn:microsoft.com/office/officeart/2018/2/layout/IconVerticalSolidList"/>
    <dgm:cxn modelId="{43870AEE-121B-442A-BA81-83219BCDAC9A}" type="presOf" srcId="{E4DBB6D1-60EC-4345-A5AD-16C5AF52D055}" destId="{4C9C05F1-D3E2-4D09-BCFC-60E7FD09A98C}" srcOrd="0" destOrd="0" presId="urn:microsoft.com/office/officeart/2018/2/layout/IconVerticalSolidList"/>
    <dgm:cxn modelId="{CE12BC72-D3E7-4F21-8C5C-AF56EB04016A}" type="presParOf" srcId="{4C9C05F1-D3E2-4D09-BCFC-60E7FD09A98C}" destId="{7ABD90CB-07B6-4281-BFCF-E0E96B4628A4}" srcOrd="0" destOrd="0" presId="urn:microsoft.com/office/officeart/2018/2/layout/IconVerticalSolidList"/>
    <dgm:cxn modelId="{F5E58594-A196-481C-A3C9-FEE28D859DCF}" type="presParOf" srcId="{7ABD90CB-07B6-4281-BFCF-E0E96B4628A4}" destId="{F10FF1DD-A1F6-4694-9F83-EE36B7A8325A}" srcOrd="0" destOrd="0" presId="urn:microsoft.com/office/officeart/2018/2/layout/IconVerticalSolidList"/>
    <dgm:cxn modelId="{2B525BAF-82F0-4549-AF82-F0F2CD9DE87E}" type="presParOf" srcId="{7ABD90CB-07B6-4281-BFCF-E0E96B4628A4}" destId="{871B4645-15C6-45E3-B38A-F6864E535403}" srcOrd="1" destOrd="0" presId="urn:microsoft.com/office/officeart/2018/2/layout/IconVerticalSolidList"/>
    <dgm:cxn modelId="{C570055E-EB95-488D-8761-38490045D12E}" type="presParOf" srcId="{7ABD90CB-07B6-4281-BFCF-E0E96B4628A4}" destId="{BC106293-94AF-490A-AB68-B5AD87962BB1}" srcOrd="2" destOrd="0" presId="urn:microsoft.com/office/officeart/2018/2/layout/IconVerticalSolidList"/>
    <dgm:cxn modelId="{F7B2A757-E405-48DD-96C6-E97C01851821}" type="presParOf" srcId="{7ABD90CB-07B6-4281-BFCF-E0E96B4628A4}" destId="{A03E16A7-3930-41E6-BF1A-5C0AB60BB2B4}" srcOrd="3" destOrd="0" presId="urn:microsoft.com/office/officeart/2018/2/layout/IconVerticalSolidList"/>
    <dgm:cxn modelId="{E033E010-A3D5-4325-98A6-FE72EE7BEEC6}" type="presParOf" srcId="{4C9C05F1-D3E2-4D09-BCFC-60E7FD09A98C}" destId="{49FBEFEC-45DD-4716-9C20-860470BCA525}" srcOrd="1" destOrd="0" presId="urn:microsoft.com/office/officeart/2018/2/layout/IconVerticalSolidList"/>
    <dgm:cxn modelId="{C34A7A7E-6E56-425C-AEE3-D2DFF9461EE3}" type="presParOf" srcId="{4C9C05F1-D3E2-4D09-BCFC-60E7FD09A98C}" destId="{30927014-FFA8-4DAC-9892-F9C6397ED00F}" srcOrd="2" destOrd="0" presId="urn:microsoft.com/office/officeart/2018/2/layout/IconVerticalSolidList"/>
    <dgm:cxn modelId="{2AD8B250-31A7-4767-8A40-60822517ACC5}" type="presParOf" srcId="{30927014-FFA8-4DAC-9892-F9C6397ED00F}" destId="{81BDC522-FA6C-4062-B5A7-EF5E95D23856}" srcOrd="0" destOrd="0" presId="urn:microsoft.com/office/officeart/2018/2/layout/IconVerticalSolidList"/>
    <dgm:cxn modelId="{8F2CD2C8-AC86-4253-AED8-CA4DEBA7FCC8}" type="presParOf" srcId="{30927014-FFA8-4DAC-9892-F9C6397ED00F}" destId="{89C979AE-4656-4AED-A0B7-3E4846A85A51}" srcOrd="1" destOrd="0" presId="urn:microsoft.com/office/officeart/2018/2/layout/IconVerticalSolidList"/>
    <dgm:cxn modelId="{2AFCBB81-C99E-416B-B239-D6112F1E15FA}" type="presParOf" srcId="{30927014-FFA8-4DAC-9892-F9C6397ED00F}" destId="{D8D99550-993D-4ECD-BF6C-C58ECED07621}" srcOrd="2" destOrd="0" presId="urn:microsoft.com/office/officeart/2018/2/layout/IconVerticalSolidList"/>
    <dgm:cxn modelId="{BDA2EF9F-A88A-4EFE-9661-1F6B47358611}" type="presParOf" srcId="{30927014-FFA8-4DAC-9892-F9C6397ED00F}" destId="{92C21689-E6F3-4D58-84B8-9C653F44A51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D2366A9-48DA-46C8-B02C-AF3964A99DC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E900B6B-5413-4B0B-8CBF-04D8D3C3CE09}">
      <dgm:prSet/>
      <dgm:spPr/>
      <dgm:t>
        <a:bodyPr/>
        <a:lstStyle/>
        <a:p>
          <a:r>
            <a:rPr lang="en-GB" b="1" i="0"/>
            <a:t>How does Wales’ Digital Competence Framework (DCF) integrate media literacy education to combat misinformation, and how does this compare to other national models?</a:t>
          </a:r>
          <a:endParaRPr lang="en-US"/>
        </a:p>
      </dgm:t>
    </dgm:pt>
    <dgm:pt modelId="{EE28D67E-69B0-4172-A0D6-7E4C88AC5882}" type="parTrans" cxnId="{AAEBD000-2266-4612-99DA-3772CF040797}">
      <dgm:prSet/>
      <dgm:spPr/>
      <dgm:t>
        <a:bodyPr/>
        <a:lstStyle/>
        <a:p>
          <a:endParaRPr lang="en-US"/>
        </a:p>
      </dgm:t>
    </dgm:pt>
    <dgm:pt modelId="{D8107E06-10F9-4F19-89EB-01B4C1B562CB}" type="sibTrans" cxnId="{AAEBD000-2266-4612-99DA-3772CF040797}">
      <dgm:prSet/>
      <dgm:spPr/>
      <dgm:t>
        <a:bodyPr/>
        <a:lstStyle/>
        <a:p>
          <a:endParaRPr lang="en-US"/>
        </a:p>
      </dgm:t>
    </dgm:pt>
    <dgm:pt modelId="{C1C432DA-9083-438F-A1E4-1F9ED8BE5272}">
      <dgm:prSet/>
      <dgm:spPr/>
      <dgm:t>
        <a:bodyPr/>
        <a:lstStyle/>
        <a:p>
          <a:r>
            <a:rPr lang="en-GB" b="1" i="0"/>
            <a:t>What are the main challenges faced by educators in Wales when implementing media literacy education under the DCF, and how do they align with challenges identified in other countries?</a:t>
          </a:r>
          <a:endParaRPr lang="en-US"/>
        </a:p>
      </dgm:t>
    </dgm:pt>
    <dgm:pt modelId="{2DB370AB-79A4-4481-BCF5-EFE066755584}" type="parTrans" cxnId="{B704D93D-29D3-4D59-87CA-683433F79156}">
      <dgm:prSet/>
      <dgm:spPr/>
      <dgm:t>
        <a:bodyPr/>
        <a:lstStyle/>
        <a:p>
          <a:endParaRPr lang="en-US"/>
        </a:p>
      </dgm:t>
    </dgm:pt>
    <dgm:pt modelId="{123C80D7-A463-4C54-8F4D-76E3703E1ACC}" type="sibTrans" cxnId="{B704D93D-29D3-4D59-87CA-683433F79156}">
      <dgm:prSet/>
      <dgm:spPr/>
      <dgm:t>
        <a:bodyPr/>
        <a:lstStyle/>
        <a:p>
          <a:endParaRPr lang="en-US"/>
        </a:p>
      </dgm:t>
    </dgm:pt>
    <dgm:pt modelId="{C8354E28-01FD-43C9-891C-6B6CFFFDDFCB}">
      <dgm:prSet/>
      <dgm:spPr/>
      <dgm:t>
        <a:bodyPr/>
        <a:lstStyle/>
        <a:p>
          <a:r>
            <a:rPr lang="en-GB" b="1" i="0"/>
            <a:t>To what extent does media literacy education under the DCF effectively equip students with the skills to critically assess misinformation, and what improvements can be made to enhance its impact?</a:t>
          </a:r>
          <a:endParaRPr lang="en-US"/>
        </a:p>
      </dgm:t>
    </dgm:pt>
    <dgm:pt modelId="{02520E89-6375-4F44-9829-6E2498E1409A}" type="parTrans" cxnId="{B4164D1A-85E2-477D-ABB0-67A3B50054AD}">
      <dgm:prSet/>
      <dgm:spPr/>
      <dgm:t>
        <a:bodyPr/>
        <a:lstStyle/>
        <a:p>
          <a:endParaRPr lang="en-US"/>
        </a:p>
      </dgm:t>
    </dgm:pt>
    <dgm:pt modelId="{C1FF7E4F-B299-4EFC-A7FE-D5558177F875}" type="sibTrans" cxnId="{B4164D1A-85E2-477D-ABB0-67A3B50054AD}">
      <dgm:prSet/>
      <dgm:spPr/>
      <dgm:t>
        <a:bodyPr/>
        <a:lstStyle/>
        <a:p>
          <a:endParaRPr lang="en-US"/>
        </a:p>
      </dgm:t>
    </dgm:pt>
    <dgm:pt modelId="{5BCC0339-D87C-4A57-ADB3-E94ADB699DFD}" type="pres">
      <dgm:prSet presAssocID="{FD2366A9-48DA-46C8-B02C-AF3964A99DC3}" presName="root" presStyleCnt="0">
        <dgm:presLayoutVars>
          <dgm:dir/>
          <dgm:resizeHandles val="exact"/>
        </dgm:presLayoutVars>
      </dgm:prSet>
      <dgm:spPr/>
    </dgm:pt>
    <dgm:pt modelId="{D8768079-DE49-4CB7-B90F-8E4200E38AD2}" type="pres">
      <dgm:prSet presAssocID="{5E900B6B-5413-4B0B-8CBF-04D8D3C3CE09}" presName="compNode" presStyleCnt="0"/>
      <dgm:spPr/>
    </dgm:pt>
    <dgm:pt modelId="{02D53B3F-7776-4CDA-B116-00EAC3A0EEB6}" type="pres">
      <dgm:prSet presAssocID="{5E900B6B-5413-4B0B-8CBF-04D8D3C3CE09}" presName="bgRect" presStyleLbl="bgShp" presStyleIdx="0" presStyleCnt="3"/>
      <dgm:spPr/>
    </dgm:pt>
    <dgm:pt modelId="{0258B8A3-84BA-456E-888E-06ED266E3510}" type="pres">
      <dgm:prSet presAssocID="{5E900B6B-5413-4B0B-8CBF-04D8D3C3CE0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处理器"/>
        </a:ext>
      </dgm:extLst>
    </dgm:pt>
    <dgm:pt modelId="{950DCB50-8DBD-43F8-9D75-C8F9967EC58F}" type="pres">
      <dgm:prSet presAssocID="{5E900B6B-5413-4B0B-8CBF-04D8D3C3CE09}" presName="spaceRect" presStyleCnt="0"/>
      <dgm:spPr/>
    </dgm:pt>
    <dgm:pt modelId="{327877B0-9D2A-4E26-81FA-CCFA61F3C085}" type="pres">
      <dgm:prSet presAssocID="{5E900B6B-5413-4B0B-8CBF-04D8D3C3CE09}" presName="parTx" presStyleLbl="revTx" presStyleIdx="0" presStyleCnt="3">
        <dgm:presLayoutVars>
          <dgm:chMax val="0"/>
          <dgm:chPref val="0"/>
        </dgm:presLayoutVars>
      </dgm:prSet>
      <dgm:spPr/>
    </dgm:pt>
    <dgm:pt modelId="{04D7263B-218D-432B-A4AE-A177485B7C25}" type="pres">
      <dgm:prSet presAssocID="{D8107E06-10F9-4F19-89EB-01B4C1B562CB}" presName="sibTrans" presStyleCnt="0"/>
      <dgm:spPr/>
    </dgm:pt>
    <dgm:pt modelId="{3BFDED69-9AAA-4ADC-BE0B-F10009206BE4}" type="pres">
      <dgm:prSet presAssocID="{C1C432DA-9083-438F-A1E4-1F9ED8BE5272}" presName="compNode" presStyleCnt="0"/>
      <dgm:spPr/>
    </dgm:pt>
    <dgm:pt modelId="{2786BF5B-FCFB-494C-92B7-829631E7C109}" type="pres">
      <dgm:prSet presAssocID="{C1C432DA-9083-438F-A1E4-1F9ED8BE5272}" presName="bgRect" presStyleLbl="bgShp" presStyleIdx="1" presStyleCnt="3"/>
      <dgm:spPr/>
    </dgm:pt>
    <dgm:pt modelId="{67923C10-CD06-4FC2-BA31-5D71D1DDDDEC}" type="pres">
      <dgm:prSet presAssocID="{C1C432DA-9083-438F-A1E4-1F9ED8BE527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教室"/>
        </a:ext>
      </dgm:extLst>
    </dgm:pt>
    <dgm:pt modelId="{D9267155-1D62-4B7D-B9C4-4007D593CBDC}" type="pres">
      <dgm:prSet presAssocID="{C1C432DA-9083-438F-A1E4-1F9ED8BE5272}" presName="spaceRect" presStyleCnt="0"/>
      <dgm:spPr/>
    </dgm:pt>
    <dgm:pt modelId="{7B21D2DC-71EA-4D80-9D40-93B81AAAB29F}" type="pres">
      <dgm:prSet presAssocID="{C1C432DA-9083-438F-A1E4-1F9ED8BE5272}" presName="parTx" presStyleLbl="revTx" presStyleIdx="1" presStyleCnt="3">
        <dgm:presLayoutVars>
          <dgm:chMax val="0"/>
          <dgm:chPref val="0"/>
        </dgm:presLayoutVars>
      </dgm:prSet>
      <dgm:spPr/>
    </dgm:pt>
    <dgm:pt modelId="{8E747806-8365-42FA-AA9A-2F573C4AC005}" type="pres">
      <dgm:prSet presAssocID="{123C80D7-A463-4C54-8F4D-76E3703E1ACC}" presName="sibTrans" presStyleCnt="0"/>
      <dgm:spPr/>
    </dgm:pt>
    <dgm:pt modelId="{D043E9F4-DB21-43FB-9B16-306A12D93205}" type="pres">
      <dgm:prSet presAssocID="{C8354E28-01FD-43C9-891C-6B6CFFFDDFCB}" presName="compNode" presStyleCnt="0"/>
      <dgm:spPr/>
    </dgm:pt>
    <dgm:pt modelId="{B544394C-732F-4F19-809A-E83C59EEE212}" type="pres">
      <dgm:prSet presAssocID="{C8354E28-01FD-43C9-891C-6B6CFFFDDFCB}" presName="bgRect" presStyleLbl="bgShp" presStyleIdx="2" presStyleCnt="3"/>
      <dgm:spPr/>
    </dgm:pt>
    <dgm:pt modelId="{5F21861A-899A-450B-9C71-1AF58717B0D1}" type="pres">
      <dgm:prSet presAssocID="{C8354E28-01FD-43C9-891C-6B6CFFFDDFC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书籍"/>
        </a:ext>
      </dgm:extLst>
    </dgm:pt>
    <dgm:pt modelId="{54A3697C-977D-4B95-806C-267D95B80456}" type="pres">
      <dgm:prSet presAssocID="{C8354E28-01FD-43C9-891C-6B6CFFFDDFCB}" presName="spaceRect" presStyleCnt="0"/>
      <dgm:spPr/>
    </dgm:pt>
    <dgm:pt modelId="{17B99930-E6B5-4338-B49D-F64AD460B698}" type="pres">
      <dgm:prSet presAssocID="{C8354E28-01FD-43C9-891C-6B6CFFFDDFC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AEBD000-2266-4612-99DA-3772CF040797}" srcId="{FD2366A9-48DA-46C8-B02C-AF3964A99DC3}" destId="{5E900B6B-5413-4B0B-8CBF-04D8D3C3CE09}" srcOrd="0" destOrd="0" parTransId="{EE28D67E-69B0-4172-A0D6-7E4C88AC5882}" sibTransId="{D8107E06-10F9-4F19-89EB-01B4C1B562CB}"/>
    <dgm:cxn modelId="{B43D2018-3482-4DEA-AB17-5DC263A92FFD}" type="presOf" srcId="{C8354E28-01FD-43C9-891C-6B6CFFFDDFCB}" destId="{17B99930-E6B5-4338-B49D-F64AD460B698}" srcOrd="0" destOrd="0" presId="urn:microsoft.com/office/officeart/2018/2/layout/IconVerticalSolidList"/>
    <dgm:cxn modelId="{B4164D1A-85E2-477D-ABB0-67A3B50054AD}" srcId="{FD2366A9-48DA-46C8-B02C-AF3964A99DC3}" destId="{C8354E28-01FD-43C9-891C-6B6CFFFDDFCB}" srcOrd="2" destOrd="0" parTransId="{02520E89-6375-4F44-9829-6E2498E1409A}" sibTransId="{C1FF7E4F-B299-4EFC-A7FE-D5558177F875}"/>
    <dgm:cxn modelId="{B704D93D-29D3-4D59-87CA-683433F79156}" srcId="{FD2366A9-48DA-46C8-B02C-AF3964A99DC3}" destId="{C1C432DA-9083-438F-A1E4-1F9ED8BE5272}" srcOrd="1" destOrd="0" parTransId="{2DB370AB-79A4-4481-BCF5-EFE066755584}" sibTransId="{123C80D7-A463-4C54-8F4D-76E3703E1ACC}"/>
    <dgm:cxn modelId="{5DBF9D69-0C47-4218-A11A-BCCC2CF7073B}" type="presOf" srcId="{C1C432DA-9083-438F-A1E4-1F9ED8BE5272}" destId="{7B21D2DC-71EA-4D80-9D40-93B81AAAB29F}" srcOrd="0" destOrd="0" presId="urn:microsoft.com/office/officeart/2018/2/layout/IconVerticalSolidList"/>
    <dgm:cxn modelId="{C53AE0A4-3473-44B4-B22F-B0E394A9E16F}" type="presOf" srcId="{5E900B6B-5413-4B0B-8CBF-04D8D3C3CE09}" destId="{327877B0-9D2A-4E26-81FA-CCFA61F3C085}" srcOrd="0" destOrd="0" presId="urn:microsoft.com/office/officeart/2018/2/layout/IconVerticalSolidList"/>
    <dgm:cxn modelId="{C451BBDB-B3AB-482B-9BB0-FB5122026632}" type="presOf" srcId="{FD2366A9-48DA-46C8-B02C-AF3964A99DC3}" destId="{5BCC0339-D87C-4A57-ADB3-E94ADB699DFD}" srcOrd="0" destOrd="0" presId="urn:microsoft.com/office/officeart/2018/2/layout/IconVerticalSolidList"/>
    <dgm:cxn modelId="{EEEFA213-3D91-4BF8-A3BF-075E1CEE0378}" type="presParOf" srcId="{5BCC0339-D87C-4A57-ADB3-E94ADB699DFD}" destId="{D8768079-DE49-4CB7-B90F-8E4200E38AD2}" srcOrd="0" destOrd="0" presId="urn:microsoft.com/office/officeart/2018/2/layout/IconVerticalSolidList"/>
    <dgm:cxn modelId="{3E1CC8E9-CBA1-4AEF-8EB1-DF2F1428E970}" type="presParOf" srcId="{D8768079-DE49-4CB7-B90F-8E4200E38AD2}" destId="{02D53B3F-7776-4CDA-B116-00EAC3A0EEB6}" srcOrd="0" destOrd="0" presId="urn:microsoft.com/office/officeart/2018/2/layout/IconVerticalSolidList"/>
    <dgm:cxn modelId="{3FC31772-FB36-4D82-8A63-EBC3BA66BD32}" type="presParOf" srcId="{D8768079-DE49-4CB7-B90F-8E4200E38AD2}" destId="{0258B8A3-84BA-456E-888E-06ED266E3510}" srcOrd="1" destOrd="0" presId="urn:microsoft.com/office/officeart/2018/2/layout/IconVerticalSolidList"/>
    <dgm:cxn modelId="{F12331F7-CD9F-4307-956A-8015CF254764}" type="presParOf" srcId="{D8768079-DE49-4CB7-B90F-8E4200E38AD2}" destId="{950DCB50-8DBD-43F8-9D75-C8F9967EC58F}" srcOrd="2" destOrd="0" presId="urn:microsoft.com/office/officeart/2018/2/layout/IconVerticalSolidList"/>
    <dgm:cxn modelId="{96ABDB9E-9782-40D5-A856-D8B8A31E4106}" type="presParOf" srcId="{D8768079-DE49-4CB7-B90F-8E4200E38AD2}" destId="{327877B0-9D2A-4E26-81FA-CCFA61F3C085}" srcOrd="3" destOrd="0" presId="urn:microsoft.com/office/officeart/2018/2/layout/IconVerticalSolidList"/>
    <dgm:cxn modelId="{8378C6E2-1C53-4BD2-9F9D-05A26FA45303}" type="presParOf" srcId="{5BCC0339-D87C-4A57-ADB3-E94ADB699DFD}" destId="{04D7263B-218D-432B-A4AE-A177485B7C25}" srcOrd="1" destOrd="0" presId="urn:microsoft.com/office/officeart/2018/2/layout/IconVerticalSolidList"/>
    <dgm:cxn modelId="{7D5484FB-31B0-43C1-8EB6-CAE9DB2A542A}" type="presParOf" srcId="{5BCC0339-D87C-4A57-ADB3-E94ADB699DFD}" destId="{3BFDED69-9AAA-4ADC-BE0B-F10009206BE4}" srcOrd="2" destOrd="0" presId="urn:microsoft.com/office/officeart/2018/2/layout/IconVerticalSolidList"/>
    <dgm:cxn modelId="{46A486AC-5B3F-4722-A8A2-984D4C00A065}" type="presParOf" srcId="{3BFDED69-9AAA-4ADC-BE0B-F10009206BE4}" destId="{2786BF5B-FCFB-494C-92B7-829631E7C109}" srcOrd="0" destOrd="0" presId="urn:microsoft.com/office/officeart/2018/2/layout/IconVerticalSolidList"/>
    <dgm:cxn modelId="{5F459774-2C82-45C3-8BE4-973841E850EF}" type="presParOf" srcId="{3BFDED69-9AAA-4ADC-BE0B-F10009206BE4}" destId="{67923C10-CD06-4FC2-BA31-5D71D1DDDDEC}" srcOrd="1" destOrd="0" presId="urn:microsoft.com/office/officeart/2018/2/layout/IconVerticalSolidList"/>
    <dgm:cxn modelId="{94DB5B27-3411-48CC-B043-64DCDE754F15}" type="presParOf" srcId="{3BFDED69-9AAA-4ADC-BE0B-F10009206BE4}" destId="{D9267155-1D62-4B7D-B9C4-4007D593CBDC}" srcOrd="2" destOrd="0" presId="urn:microsoft.com/office/officeart/2018/2/layout/IconVerticalSolidList"/>
    <dgm:cxn modelId="{17AB02DD-6768-4296-8F21-D274D03F3401}" type="presParOf" srcId="{3BFDED69-9AAA-4ADC-BE0B-F10009206BE4}" destId="{7B21D2DC-71EA-4D80-9D40-93B81AAAB29F}" srcOrd="3" destOrd="0" presId="urn:microsoft.com/office/officeart/2018/2/layout/IconVerticalSolidList"/>
    <dgm:cxn modelId="{28878290-465F-4CB8-91DF-F63F287A21F0}" type="presParOf" srcId="{5BCC0339-D87C-4A57-ADB3-E94ADB699DFD}" destId="{8E747806-8365-42FA-AA9A-2F573C4AC005}" srcOrd="3" destOrd="0" presId="urn:microsoft.com/office/officeart/2018/2/layout/IconVerticalSolidList"/>
    <dgm:cxn modelId="{2A9D3B9F-E8F0-40BD-946A-88BCB360C27B}" type="presParOf" srcId="{5BCC0339-D87C-4A57-ADB3-E94ADB699DFD}" destId="{D043E9F4-DB21-43FB-9B16-306A12D93205}" srcOrd="4" destOrd="0" presId="urn:microsoft.com/office/officeart/2018/2/layout/IconVerticalSolidList"/>
    <dgm:cxn modelId="{89EDAD12-7BAF-4F3E-ABA1-1695B095F5EA}" type="presParOf" srcId="{D043E9F4-DB21-43FB-9B16-306A12D93205}" destId="{B544394C-732F-4F19-809A-E83C59EEE212}" srcOrd="0" destOrd="0" presId="urn:microsoft.com/office/officeart/2018/2/layout/IconVerticalSolidList"/>
    <dgm:cxn modelId="{A043E6C0-5892-4E8E-8A73-A91C0186CF5C}" type="presParOf" srcId="{D043E9F4-DB21-43FB-9B16-306A12D93205}" destId="{5F21861A-899A-450B-9C71-1AF58717B0D1}" srcOrd="1" destOrd="0" presId="urn:microsoft.com/office/officeart/2018/2/layout/IconVerticalSolidList"/>
    <dgm:cxn modelId="{7234A889-50DE-466F-8750-6A0A3368F701}" type="presParOf" srcId="{D043E9F4-DB21-43FB-9B16-306A12D93205}" destId="{54A3697C-977D-4B95-806C-267D95B80456}" srcOrd="2" destOrd="0" presId="urn:microsoft.com/office/officeart/2018/2/layout/IconVerticalSolidList"/>
    <dgm:cxn modelId="{AD4002CE-D0F4-47A9-A784-1C4981FC297C}" type="presParOf" srcId="{D043E9F4-DB21-43FB-9B16-306A12D93205}" destId="{17B99930-E6B5-4338-B49D-F64AD460B69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C303CB-37D2-40CD-988C-0FB810AF3A8C}">
      <dsp:nvSpPr>
        <dsp:cNvPr id="0" name=""/>
        <dsp:cNvSpPr/>
      </dsp:nvSpPr>
      <dsp:spPr>
        <a:xfrm>
          <a:off x="0" y="2894"/>
          <a:ext cx="10515600" cy="2575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111E25-0B77-4659-97F5-AA9FCE0127CE}">
      <dsp:nvSpPr>
        <dsp:cNvPr id="0" name=""/>
        <dsp:cNvSpPr/>
      </dsp:nvSpPr>
      <dsp:spPr>
        <a:xfrm>
          <a:off x="77898" y="60834"/>
          <a:ext cx="141771" cy="1416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65FF59-E9E4-4BD8-9D97-CEC04D0960BB}">
      <dsp:nvSpPr>
        <dsp:cNvPr id="0" name=""/>
        <dsp:cNvSpPr/>
      </dsp:nvSpPr>
      <dsp:spPr>
        <a:xfrm>
          <a:off x="297567" y="2894"/>
          <a:ext cx="10182437" cy="32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067" tIns="34067" rIns="34067" bIns="3406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sz="1800" b="1" kern="1200" dirty="0"/>
            <a:t>01   Introduction to the topic</a:t>
          </a:r>
          <a:endParaRPr lang="en-US" sz="1800" kern="1200" dirty="0"/>
        </a:p>
      </dsp:txBody>
      <dsp:txXfrm>
        <a:off x="297567" y="2894"/>
        <a:ext cx="10182437" cy="321892"/>
      </dsp:txXfrm>
    </dsp:sp>
    <dsp:sp modelId="{E8E02986-EA77-4659-8BDE-2311B74E7008}">
      <dsp:nvSpPr>
        <dsp:cNvPr id="0" name=""/>
        <dsp:cNvSpPr/>
      </dsp:nvSpPr>
      <dsp:spPr>
        <a:xfrm>
          <a:off x="0" y="405259"/>
          <a:ext cx="10515600" cy="2575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7E20DD-B006-41B6-BF36-231769088CCA}">
      <dsp:nvSpPr>
        <dsp:cNvPr id="0" name=""/>
        <dsp:cNvSpPr/>
      </dsp:nvSpPr>
      <dsp:spPr>
        <a:xfrm>
          <a:off x="77898" y="463200"/>
          <a:ext cx="141771" cy="1416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8386D1-A85C-4A0C-B4E6-6B3DCC10DF9C}">
      <dsp:nvSpPr>
        <dsp:cNvPr id="0" name=""/>
        <dsp:cNvSpPr/>
      </dsp:nvSpPr>
      <dsp:spPr>
        <a:xfrm>
          <a:off x="297567" y="405259"/>
          <a:ext cx="10182437" cy="32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067" tIns="34067" rIns="34067" bIns="3406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sz="1800" b="1" kern="1200" dirty="0"/>
            <a:t>02    Research questions, objectives, and key search terms</a:t>
          </a:r>
          <a:endParaRPr lang="en-US" sz="1800" kern="1200" dirty="0"/>
        </a:p>
      </dsp:txBody>
      <dsp:txXfrm>
        <a:off x="297567" y="405259"/>
        <a:ext cx="10182437" cy="321892"/>
      </dsp:txXfrm>
    </dsp:sp>
    <dsp:sp modelId="{61D0A7F4-84DC-44B7-9020-878FBB3F2B4E}">
      <dsp:nvSpPr>
        <dsp:cNvPr id="0" name=""/>
        <dsp:cNvSpPr/>
      </dsp:nvSpPr>
      <dsp:spPr>
        <a:xfrm>
          <a:off x="0" y="807625"/>
          <a:ext cx="10515600" cy="2575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5A587B-33FC-48D7-9429-438459B1520F}">
      <dsp:nvSpPr>
        <dsp:cNvPr id="0" name=""/>
        <dsp:cNvSpPr/>
      </dsp:nvSpPr>
      <dsp:spPr>
        <a:xfrm>
          <a:off x="77898" y="865566"/>
          <a:ext cx="141771" cy="1416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D90C27-205E-4E56-BCA2-DB8E545A7260}">
      <dsp:nvSpPr>
        <dsp:cNvPr id="0" name=""/>
        <dsp:cNvSpPr/>
      </dsp:nvSpPr>
      <dsp:spPr>
        <a:xfrm>
          <a:off x="297567" y="807625"/>
          <a:ext cx="10182437" cy="32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067" tIns="34067" rIns="34067" bIns="3406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sz="1800" b="1" kern="1200" dirty="0"/>
            <a:t>03   Background</a:t>
          </a:r>
          <a:r>
            <a:rPr kumimoji="1" lang="zh-CN" altLang="en-US" sz="1800" b="1" kern="1200" dirty="0"/>
            <a:t> </a:t>
          </a:r>
          <a:r>
            <a:rPr kumimoji="1" lang="en-US" altLang="zh-CN" sz="1800" b="1" kern="1200" dirty="0"/>
            <a:t>and</a:t>
          </a:r>
          <a:r>
            <a:rPr kumimoji="1" lang="zh-CN" altLang="en-US" sz="1800" b="1" kern="1200" dirty="0"/>
            <a:t> </a:t>
          </a:r>
          <a:r>
            <a:rPr kumimoji="1" lang="en-GB" sz="1800" b="1" kern="1200" dirty="0"/>
            <a:t> context</a:t>
          </a:r>
          <a:endParaRPr lang="en-US" sz="1800" kern="1200" dirty="0"/>
        </a:p>
      </dsp:txBody>
      <dsp:txXfrm>
        <a:off x="297567" y="807625"/>
        <a:ext cx="10182437" cy="321892"/>
      </dsp:txXfrm>
    </dsp:sp>
    <dsp:sp modelId="{242D5D22-867B-C14E-9EC6-077708CF0DBC}">
      <dsp:nvSpPr>
        <dsp:cNvPr id="0" name=""/>
        <dsp:cNvSpPr/>
      </dsp:nvSpPr>
      <dsp:spPr>
        <a:xfrm>
          <a:off x="0" y="1209991"/>
          <a:ext cx="10515600" cy="2575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A91AAA-69C1-504C-A369-FA15DA570348}">
      <dsp:nvSpPr>
        <dsp:cNvPr id="0" name=""/>
        <dsp:cNvSpPr/>
      </dsp:nvSpPr>
      <dsp:spPr>
        <a:xfrm>
          <a:off x="77898" y="1267931"/>
          <a:ext cx="141771" cy="1416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264D0-40D8-9847-B2A2-8AFE52DE70B6}">
      <dsp:nvSpPr>
        <dsp:cNvPr id="0" name=""/>
        <dsp:cNvSpPr/>
      </dsp:nvSpPr>
      <dsp:spPr>
        <a:xfrm>
          <a:off x="297567" y="1209991"/>
          <a:ext cx="10182437" cy="32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067" tIns="34067" rIns="34067" bIns="3406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04</a:t>
          </a:r>
          <a:r>
            <a:rPr lang="zh-CN" altLang="en-US" sz="1800" kern="1200" dirty="0"/>
            <a:t> </a:t>
          </a:r>
          <a:r>
            <a:rPr lang="en-US" altLang="zh-CN" sz="1800" kern="1200" dirty="0"/>
            <a:t>literature review</a:t>
          </a:r>
          <a:endParaRPr lang="zh-CN" altLang="en-US" sz="1800" kern="1200" dirty="0"/>
        </a:p>
      </dsp:txBody>
      <dsp:txXfrm>
        <a:off x="297567" y="1209991"/>
        <a:ext cx="10182437" cy="321892"/>
      </dsp:txXfrm>
    </dsp:sp>
    <dsp:sp modelId="{7F431B35-236B-FA48-B753-81E4894FE60F}">
      <dsp:nvSpPr>
        <dsp:cNvPr id="0" name=""/>
        <dsp:cNvSpPr/>
      </dsp:nvSpPr>
      <dsp:spPr>
        <a:xfrm>
          <a:off x="0" y="1612356"/>
          <a:ext cx="10515600" cy="2575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7B5CC0-F6AE-D24F-AA29-B410A601888B}">
      <dsp:nvSpPr>
        <dsp:cNvPr id="0" name=""/>
        <dsp:cNvSpPr/>
      </dsp:nvSpPr>
      <dsp:spPr>
        <a:xfrm>
          <a:off x="77898" y="1670297"/>
          <a:ext cx="141771" cy="1416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A86009-A24E-3945-8ECF-7999480EA4E2}">
      <dsp:nvSpPr>
        <dsp:cNvPr id="0" name=""/>
        <dsp:cNvSpPr/>
      </dsp:nvSpPr>
      <dsp:spPr>
        <a:xfrm>
          <a:off x="297567" y="1612356"/>
          <a:ext cx="10182437" cy="32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067" tIns="34067" rIns="34067" bIns="3406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05</a:t>
          </a:r>
          <a:r>
            <a:rPr lang="zh-CN" altLang="en-US" sz="1800" kern="1200" dirty="0"/>
            <a:t> </a:t>
          </a:r>
          <a:r>
            <a:rPr lang="en-US" altLang="zh-CN" sz="1800" kern="1200" dirty="0"/>
            <a:t>key</a:t>
          </a:r>
          <a:r>
            <a:rPr lang="zh-CN" altLang="en-US" sz="1800" kern="1200" dirty="0"/>
            <a:t> </a:t>
          </a:r>
          <a:r>
            <a:rPr lang="en-US" altLang="zh-CN" sz="1800" kern="1200" dirty="0" err="1"/>
            <a:t>definations</a:t>
          </a:r>
          <a:endParaRPr lang="zh-CN" altLang="en-US" sz="1800" kern="1200" dirty="0"/>
        </a:p>
      </dsp:txBody>
      <dsp:txXfrm>
        <a:off x="297567" y="1612356"/>
        <a:ext cx="10182437" cy="321892"/>
      </dsp:txXfrm>
    </dsp:sp>
    <dsp:sp modelId="{7D24C342-3D5E-4050-AEBD-791089F69281}">
      <dsp:nvSpPr>
        <dsp:cNvPr id="0" name=""/>
        <dsp:cNvSpPr/>
      </dsp:nvSpPr>
      <dsp:spPr>
        <a:xfrm>
          <a:off x="0" y="2014722"/>
          <a:ext cx="10515600" cy="2575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77E905-86EE-4F63-946A-E215D663A6A7}">
      <dsp:nvSpPr>
        <dsp:cNvPr id="0" name=""/>
        <dsp:cNvSpPr/>
      </dsp:nvSpPr>
      <dsp:spPr>
        <a:xfrm>
          <a:off x="77898" y="2072663"/>
          <a:ext cx="141771" cy="1416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075B73-BEB9-4A75-909B-39B96B832F78}">
      <dsp:nvSpPr>
        <dsp:cNvPr id="0" name=""/>
        <dsp:cNvSpPr/>
      </dsp:nvSpPr>
      <dsp:spPr>
        <a:xfrm>
          <a:off x="297567" y="2014722"/>
          <a:ext cx="10182437" cy="32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067" tIns="34067" rIns="34067" bIns="3406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sz="1800" b="1" kern="1200" dirty="0"/>
            <a:t>0</a:t>
          </a:r>
          <a:r>
            <a:rPr kumimoji="1" lang="en-US" altLang="zh-CN" sz="1800" b="1" kern="1200" dirty="0"/>
            <a:t>6</a:t>
          </a:r>
          <a:r>
            <a:rPr kumimoji="1" lang="en-GB" sz="1800" b="1" kern="1200" dirty="0"/>
            <a:t>  Summary of common themes across studies</a:t>
          </a:r>
          <a:endParaRPr lang="en-US" sz="1800" kern="1200" dirty="0"/>
        </a:p>
      </dsp:txBody>
      <dsp:txXfrm>
        <a:off x="297567" y="2014722"/>
        <a:ext cx="10182437" cy="321892"/>
      </dsp:txXfrm>
    </dsp:sp>
    <dsp:sp modelId="{9EB8C3E4-DA57-4699-8085-0D08FA07C9BA}">
      <dsp:nvSpPr>
        <dsp:cNvPr id="0" name=""/>
        <dsp:cNvSpPr/>
      </dsp:nvSpPr>
      <dsp:spPr>
        <a:xfrm>
          <a:off x="0" y="2417088"/>
          <a:ext cx="10515600" cy="2575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FD41C9-2A51-4209-8B6D-CB6F6230B9C3}">
      <dsp:nvSpPr>
        <dsp:cNvPr id="0" name=""/>
        <dsp:cNvSpPr/>
      </dsp:nvSpPr>
      <dsp:spPr>
        <a:xfrm>
          <a:off x="77898" y="2475029"/>
          <a:ext cx="141771" cy="14163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D3D54A-C85C-440B-A06D-21FD1B0E140E}">
      <dsp:nvSpPr>
        <dsp:cNvPr id="0" name=""/>
        <dsp:cNvSpPr/>
      </dsp:nvSpPr>
      <dsp:spPr>
        <a:xfrm>
          <a:off x="297567" y="2417088"/>
          <a:ext cx="10182437" cy="32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067" tIns="34067" rIns="34067" bIns="3406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sz="1800" b="1" kern="1200" dirty="0"/>
            <a:t>0</a:t>
          </a:r>
          <a:r>
            <a:rPr kumimoji="1" lang="en-US" altLang="zh-CN" sz="1800" b="1" kern="1200" dirty="0"/>
            <a:t>7</a:t>
          </a:r>
          <a:r>
            <a:rPr kumimoji="1" lang="en-GB" sz="1800" b="1" kern="1200" dirty="0"/>
            <a:t>  Key themes and debates in the literature</a:t>
          </a:r>
          <a:endParaRPr lang="en-US" sz="1800" kern="1200" dirty="0"/>
        </a:p>
      </dsp:txBody>
      <dsp:txXfrm>
        <a:off x="297567" y="2417088"/>
        <a:ext cx="10182437" cy="321892"/>
      </dsp:txXfrm>
    </dsp:sp>
    <dsp:sp modelId="{12965E2F-2B80-4C02-98A5-7C21FAE35E75}">
      <dsp:nvSpPr>
        <dsp:cNvPr id="0" name=""/>
        <dsp:cNvSpPr/>
      </dsp:nvSpPr>
      <dsp:spPr>
        <a:xfrm>
          <a:off x="0" y="2819454"/>
          <a:ext cx="10515600" cy="2575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8B274D-9ABB-4510-92CB-3B9CD24288B4}">
      <dsp:nvSpPr>
        <dsp:cNvPr id="0" name=""/>
        <dsp:cNvSpPr/>
      </dsp:nvSpPr>
      <dsp:spPr>
        <a:xfrm>
          <a:off x="77898" y="2877394"/>
          <a:ext cx="141771" cy="14163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A7AE36-6B92-47F8-A9CD-64A5456F5AE3}">
      <dsp:nvSpPr>
        <dsp:cNvPr id="0" name=""/>
        <dsp:cNvSpPr/>
      </dsp:nvSpPr>
      <dsp:spPr>
        <a:xfrm>
          <a:off x="297567" y="2819454"/>
          <a:ext cx="10182437" cy="32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067" tIns="34067" rIns="34067" bIns="3406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sz="1800" b="1" kern="1200" dirty="0"/>
            <a:t>08  Comparative analysis of two key papers</a:t>
          </a:r>
          <a:endParaRPr lang="en-US" sz="1800" kern="1200" dirty="0"/>
        </a:p>
      </dsp:txBody>
      <dsp:txXfrm>
        <a:off x="297567" y="2819454"/>
        <a:ext cx="10182437" cy="321892"/>
      </dsp:txXfrm>
    </dsp:sp>
    <dsp:sp modelId="{FDB5B2B9-296B-4229-9A62-E33EE66F5AA6}">
      <dsp:nvSpPr>
        <dsp:cNvPr id="0" name=""/>
        <dsp:cNvSpPr/>
      </dsp:nvSpPr>
      <dsp:spPr>
        <a:xfrm>
          <a:off x="0" y="3221819"/>
          <a:ext cx="10515600" cy="2575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E3F12D-0C82-46F1-A29B-000634FD5A86}">
      <dsp:nvSpPr>
        <dsp:cNvPr id="0" name=""/>
        <dsp:cNvSpPr/>
      </dsp:nvSpPr>
      <dsp:spPr>
        <a:xfrm>
          <a:off x="77898" y="3279760"/>
          <a:ext cx="141771" cy="14163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4BD195-0EC2-429B-ACFA-C1F16065A8AA}">
      <dsp:nvSpPr>
        <dsp:cNvPr id="0" name=""/>
        <dsp:cNvSpPr/>
      </dsp:nvSpPr>
      <dsp:spPr>
        <a:xfrm>
          <a:off x="297567" y="3221819"/>
          <a:ext cx="10182437" cy="32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067" tIns="34067" rIns="34067" bIns="3406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sz="1800" b="1" kern="1200" dirty="0"/>
            <a:t>09  Strengths, weaknesses, and relevance of literature</a:t>
          </a:r>
          <a:endParaRPr lang="en-US" sz="1800" kern="1200" dirty="0"/>
        </a:p>
      </dsp:txBody>
      <dsp:txXfrm>
        <a:off x="297567" y="3221819"/>
        <a:ext cx="10182437" cy="321892"/>
      </dsp:txXfrm>
    </dsp:sp>
    <dsp:sp modelId="{C7CB4CB3-DEAD-4651-96E8-73F0107736AC}">
      <dsp:nvSpPr>
        <dsp:cNvPr id="0" name=""/>
        <dsp:cNvSpPr/>
      </dsp:nvSpPr>
      <dsp:spPr>
        <a:xfrm>
          <a:off x="0" y="3624185"/>
          <a:ext cx="10515600" cy="2575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8BDF5E-B3D1-4B2A-B1AE-EAC30E8B8960}">
      <dsp:nvSpPr>
        <dsp:cNvPr id="0" name=""/>
        <dsp:cNvSpPr/>
      </dsp:nvSpPr>
      <dsp:spPr>
        <a:xfrm>
          <a:off x="77898" y="3682126"/>
          <a:ext cx="141771" cy="141632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A186CE-EC22-4F94-AC68-8016E38A288F}">
      <dsp:nvSpPr>
        <dsp:cNvPr id="0" name=""/>
        <dsp:cNvSpPr/>
      </dsp:nvSpPr>
      <dsp:spPr>
        <a:xfrm>
          <a:off x="297567" y="3624185"/>
          <a:ext cx="10182437" cy="32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067" tIns="34067" rIns="34067" bIns="3406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sz="1800" b="1" kern="1200" dirty="0"/>
            <a:t>10 Conclusion: gaps and refined research questions</a:t>
          </a:r>
          <a:endParaRPr lang="en-US" sz="1800" kern="1200" dirty="0"/>
        </a:p>
      </dsp:txBody>
      <dsp:txXfrm>
        <a:off x="297567" y="3624185"/>
        <a:ext cx="10182437" cy="321892"/>
      </dsp:txXfrm>
    </dsp:sp>
    <dsp:sp modelId="{6819D044-FF02-EC4A-A442-73C3AFFEA73B}">
      <dsp:nvSpPr>
        <dsp:cNvPr id="0" name=""/>
        <dsp:cNvSpPr/>
      </dsp:nvSpPr>
      <dsp:spPr>
        <a:xfrm>
          <a:off x="0" y="4026551"/>
          <a:ext cx="10515600" cy="2575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57A3E1-FE01-CD48-A285-B13464D53AED}">
      <dsp:nvSpPr>
        <dsp:cNvPr id="0" name=""/>
        <dsp:cNvSpPr/>
      </dsp:nvSpPr>
      <dsp:spPr>
        <a:xfrm>
          <a:off x="77898" y="4084491"/>
          <a:ext cx="141771" cy="14163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A6339B-3AEA-2A4D-BF86-42573B8B49D2}">
      <dsp:nvSpPr>
        <dsp:cNvPr id="0" name=""/>
        <dsp:cNvSpPr/>
      </dsp:nvSpPr>
      <dsp:spPr>
        <a:xfrm>
          <a:off x="297567" y="4026551"/>
          <a:ext cx="10182437" cy="32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067" tIns="34067" rIns="34067" bIns="3406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800" kern="1200" dirty="0"/>
            <a:t>Next steps</a:t>
          </a:r>
          <a:endParaRPr lang="zh-CN" altLang="en-US" sz="1800" kern="1200" dirty="0"/>
        </a:p>
      </dsp:txBody>
      <dsp:txXfrm>
        <a:off x="297567" y="4026551"/>
        <a:ext cx="10182437" cy="3218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D80749-B0FE-2344-959E-9A2EB8DF6984}">
      <dsp:nvSpPr>
        <dsp:cNvPr id="0" name=""/>
        <dsp:cNvSpPr/>
      </dsp:nvSpPr>
      <dsp:spPr>
        <a:xfrm>
          <a:off x="0" y="1752"/>
          <a:ext cx="6666833" cy="2719701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altLang="zh-CN" sz="1800" b="1" kern="1200" dirty="0"/>
            <a:t>
</a:t>
          </a:r>
          <a:r>
            <a:rPr kumimoji="1" lang="en-GB" altLang="zh-CN" sz="2400" b="1" kern="1200" dirty="0"/>
            <a:t>How can enhancing digital competence and media literacy among citizens in Wales empower them to effectively identify, filter, and counteract the challenges posed by information pollution on social media?</a:t>
          </a:r>
          <a:r>
            <a:rPr kumimoji="1" lang="en-GB" altLang="zh-CN" sz="1800" b="1" kern="1200" dirty="0"/>
            <a:t>
</a:t>
          </a:r>
          <a:endParaRPr lang="en-US" sz="1800" kern="1200" dirty="0"/>
        </a:p>
      </dsp:txBody>
      <dsp:txXfrm>
        <a:off x="132765" y="134517"/>
        <a:ext cx="6401303" cy="2454171"/>
      </dsp:txXfrm>
    </dsp:sp>
    <dsp:sp modelId="{0C5A44E9-02C8-CD45-B923-C1254F580B93}">
      <dsp:nvSpPr>
        <dsp:cNvPr id="0" name=""/>
        <dsp:cNvSpPr/>
      </dsp:nvSpPr>
      <dsp:spPr>
        <a:xfrm>
          <a:off x="0" y="2732465"/>
          <a:ext cx="6666833" cy="2719701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just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altLang="zh-CN" sz="2400" b="1" kern="1200" dirty="0"/>
            <a:t>What are the impacts of information pollution on societal </a:t>
          </a:r>
          <a:r>
            <a:rPr kumimoji="1" lang="en-GB" altLang="zh-CN" sz="2400" b="1" kern="1200" dirty="0" err="1"/>
            <a:t>behavior</a:t>
          </a:r>
          <a:r>
            <a:rPr kumimoji="1" lang="en-GB" altLang="zh-CN" sz="2400" b="1" kern="1200" dirty="0"/>
            <a:t>, political engagement, and public trust in Wales, and to what extent can improvements in digital competence and media literacy mitigate these effects?</a:t>
          </a:r>
          <a:endParaRPr lang="en-US" sz="2400" kern="1200" dirty="0"/>
        </a:p>
      </dsp:txBody>
      <dsp:txXfrm>
        <a:off x="132765" y="2865230"/>
        <a:ext cx="6401303" cy="24541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077B12-CB1B-4981-B9D3-9D9A5C1F6F18}">
      <dsp:nvSpPr>
        <dsp:cNvPr id="0" name=""/>
        <dsp:cNvSpPr/>
      </dsp:nvSpPr>
      <dsp:spPr>
        <a:xfrm>
          <a:off x="718664" y="453902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99F5B9-1500-4A79-A45D-94FD0B21A6C5}">
      <dsp:nvSpPr>
        <dsp:cNvPr id="0" name=""/>
        <dsp:cNvSpPr/>
      </dsp:nvSpPr>
      <dsp:spPr>
        <a:xfrm>
          <a:off x="1135476" y="870715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56241E-600A-4876-9E40-50772CB227C8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- Digital Competence</a:t>
          </a:r>
          <a:endParaRPr lang="en-US" sz="2000" kern="1200"/>
        </a:p>
      </dsp:txBody>
      <dsp:txXfrm>
        <a:off x="93445" y="3018902"/>
        <a:ext cx="3206250" cy="720000"/>
      </dsp:txXfrm>
    </dsp:sp>
    <dsp:sp modelId="{B584783C-899C-4A5B-8883-B70AC7E61F45}">
      <dsp:nvSpPr>
        <dsp:cNvPr id="0" name=""/>
        <dsp:cNvSpPr/>
      </dsp:nvSpPr>
      <dsp:spPr>
        <a:xfrm>
          <a:off x="4486008" y="453902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09D3BE-D0BE-4B23-8C45-E934FC3AAB2F}">
      <dsp:nvSpPr>
        <dsp:cNvPr id="0" name=""/>
        <dsp:cNvSpPr/>
      </dsp:nvSpPr>
      <dsp:spPr>
        <a:xfrm>
          <a:off x="4902820" y="870715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1D819D-D57B-4C48-B939-CB5762C703DF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- Media Literacy</a:t>
          </a:r>
          <a:endParaRPr lang="en-US" sz="2000" kern="1200"/>
        </a:p>
      </dsp:txBody>
      <dsp:txXfrm>
        <a:off x="3860789" y="3018902"/>
        <a:ext cx="3206250" cy="720000"/>
      </dsp:txXfrm>
    </dsp:sp>
    <dsp:sp modelId="{E4D1F1D1-9A69-467E-9ABC-54E837E63C03}">
      <dsp:nvSpPr>
        <dsp:cNvPr id="0" name=""/>
        <dsp:cNvSpPr/>
      </dsp:nvSpPr>
      <dsp:spPr>
        <a:xfrm>
          <a:off x="8253352" y="453902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00B08F-BEAA-4EC6-9162-DE073167B072}">
      <dsp:nvSpPr>
        <dsp:cNvPr id="0" name=""/>
        <dsp:cNvSpPr/>
      </dsp:nvSpPr>
      <dsp:spPr>
        <a:xfrm>
          <a:off x="8670164" y="870715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B1DAAB-F175-47A5-9E9F-D53B4718E3BB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- Information Pollution</a:t>
          </a:r>
          <a:endParaRPr lang="en-US" sz="2000" kern="1200"/>
        </a:p>
      </dsp:txBody>
      <dsp:txXfrm>
        <a:off x="7628133" y="3018902"/>
        <a:ext cx="32062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06718E-AB78-45F2-9E5F-EFD30957BEED}">
      <dsp:nvSpPr>
        <dsp:cNvPr id="0" name=""/>
        <dsp:cNvSpPr/>
      </dsp:nvSpPr>
      <dsp:spPr>
        <a:xfrm>
          <a:off x="0" y="531"/>
          <a:ext cx="10515600" cy="12432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082CE8-E516-4370-A9A4-F7E1D20A0AED}">
      <dsp:nvSpPr>
        <dsp:cNvPr id="0" name=""/>
        <dsp:cNvSpPr/>
      </dsp:nvSpPr>
      <dsp:spPr>
        <a:xfrm>
          <a:off x="376092" y="280269"/>
          <a:ext cx="683804" cy="6838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42073-2AF7-4F03-89E4-6A0FB0AF01F5}">
      <dsp:nvSpPr>
        <dsp:cNvPr id="0" name=""/>
        <dsp:cNvSpPr/>
      </dsp:nvSpPr>
      <dsp:spPr>
        <a:xfrm>
          <a:off x="1435988" y="531"/>
          <a:ext cx="90796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 dirty="0"/>
            <a:t>Gaps between Digital Competence Policy 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 dirty="0"/>
            <a:t>Formulation and Practical Implementation</a:t>
          </a:r>
          <a:endParaRPr lang="en-US" sz="2500" b="1" kern="1200" dirty="0"/>
        </a:p>
      </dsp:txBody>
      <dsp:txXfrm>
        <a:off x="1435988" y="531"/>
        <a:ext cx="9079611" cy="1243280"/>
      </dsp:txXfrm>
    </dsp:sp>
    <dsp:sp modelId="{D65A548A-9D5B-4BA9-8263-8B9D763D9910}">
      <dsp:nvSpPr>
        <dsp:cNvPr id="0" name=""/>
        <dsp:cNvSpPr/>
      </dsp:nvSpPr>
      <dsp:spPr>
        <a:xfrm>
          <a:off x="0" y="1554631"/>
          <a:ext cx="10515600" cy="124328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061A8D-D56A-474D-9188-4C409E94C605}">
      <dsp:nvSpPr>
        <dsp:cNvPr id="0" name=""/>
        <dsp:cNvSpPr/>
      </dsp:nvSpPr>
      <dsp:spPr>
        <a:xfrm>
          <a:off x="376092" y="1834369"/>
          <a:ext cx="683804" cy="6838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2BEEC7-72F8-4632-B791-0C73855560BD}">
      <dsp:nvSpPr>
        <dsp:cNvPr id="0" name=""/>
        <dsp:cNvSpPr/>
      </dsp:nvSpPr>
      <dsp:spPr>
        <a:xfrm>
          <a:off x="1435988" y="1554631"/>
          <a:ext cx="90796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sz="2500" b="1" kern="1200" dirty="0"/>
            <a:t>Role of educators in media literacy</a:t>
          </a:r>
          <a:endParaRPr lang="en-US" sz="2500" b="1" kern="1200" dirty="0"/>
        </a:p>
      </dsp:txBody>
      <dsp:txXfrm>
        <a:off x="1435988" y="1554631"/>
        <a:ext cx="9079611" cy="1243280"/>
      </dsp:txXfrm>
    </dsp:sp>
    <dsp:sp modelId="{9225713F-349D-4763-A8C5-A7BDD1371120}">
      <dsp:nvSpPr>
        <dsp:cNvPr id="0" name=""/>
        <dsp:cNvSpPr/>
      </dsp:nvSpPr>
      <dsp:spPr>
        <a:xfrm>
          <a:off x="0" y="3108732"/>
          <a:ext cx="10515600" cy="124328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F558E1-5CC9-482B-87E0-66E5552A4458}">
      <dsp:nvSpPr>
        <dsp:cNvPr id="0" name=""/>
        <dsp:cNvSpPr/>
      </dsp:nvSpPr>
      <dsp:spPr>
        <a:xfrm>
          <a:off x="376092" y="3388470"/>
          <a:ext cx="683804" cy="6838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86A53A-2F92-4AC0-9747-AA508782562B}">
      <dsp:nvSpPr>
        <dsp:cNvPr id="0" name=""/>
        <dsp:cNvSpPr/>
      </dsp:nvSpPr>
      <dsp:spPr>
        <a:xfrm>
          <a:off x="1435988" y="3108732"/>
          <a:ext cx="90796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sz="2500" b="1" kern="1200" dirty="0"/>
            <a:t>Effectiveness of policy interventions in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sz="2500" b="1" kern="1200" dirty="0"/>
            <a:t> reducing disinformation</a:t>
          </a:r>
          <a:endParaRPr lang="en-US" sz="2500" b="1" kern="1200" dirty="0"/>
        </a:p>
      </dsp:txBody>
      <dsp:txXfrm>
        <a:off x="1435988" y="3108732"/>
        <a:ext cx="9079611" cy="12432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F5EE3A-7A8F-4118-9EE7-F49DEF8793F2}">
      <dsp:nvSpPr>
        <dsp:cNvPr id="0" name=""/>
        <dsp:cNvSpPr/>
      </dsp:nvSpPr>
      <dsp:spPr>
        <a:xfrm>
          <a:off x="679050" y="348994"/>
          <a:ext cx="1887187" cy="18871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2D080D-CDB0-4B61-AD36-CFFEC8B60D20}">
      <dsp:nvSpPr>
        <dsp:cNvPr id="0" name=""/>
        <dsp:cNvSpPr/>
      </dsp:nvSpPr>
      <dsp:spPr>
        <a:xfrm>
          <a:off x="1081237" y="751181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A3863C-A622-4705-83BD-4B2296095FE5}">
      <dsp:nvSpPr>
        <dsp:cNvPr id="0" name=""/>
        <dsp:cNvSpPr/>
      </dsp:nvSpPr>
      <dsp:spPr>
        <a:xfrm>
          <a:off x="75768" y="2823994"/>
          <a:ext cx="3093750" cy="1178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kumimoji="1" lang="en-US" sz="2200" b="1" kern="1200" dirty="0"/>
            <a:t>Digital competence </a:t>
          </a:r>
          <a:r>
            <a:rPr kumimoji="1" lang="en-US" sz="2200" b="1" kern="1200" cap="all" dirty="0">
              <a:solidFill>
                <a:srgbClr val="FF0000"/>
              </a:solidFill>
              <a:latin typeface="等线" panose="02110004020202020204"/>
              <a:ea typeface="+mn-ea"/>
              <a:cs typeface="+mn-cs"/>
            </a:rPr>
            <a:t>vs.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kumimoji="1" lang="en-US" sz="2200" b="1" kern="1200" dirty="0"/>
            <a:t>Media literacy</a:t>
          </a:r>
          <a:endParaRPr lang="en-US" sz="2200" b="1" kern="1200" dirty="0"/>
        </a:p>
      </dsp:txBody>
      <dsp:txXfrm>
        <a:off x="75768" y="2823994"/>
        <a:ext cx="3093750" cy="1178349"/>
      </dsp:txXfrm>
    </dsp:sp>
    <dsp:sp modelId="{C6B0336C-319D-4230-9486-C31179BFD6B9}">
      <dsp:nvSpPr>
        <dsp:cNvPr id="0" name=""/>
        <dsp:cNvSpPr/>
      </dsp:nvSpPr>
      <dsp:spPr>
        <a:xfrm>
          <a:off x="4314206" y="348994"/>
          <a:ext cx="1887187" cy="188718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6A9BEE-48FC-4BF5-A71D-0491E84439CD}">
      <dsp:nvSpPr>
        <dsp:cNvPr id="0" name=""/>
        <dsp:cNvSpPr/>
      </dsp:nvSpPr>
      <dsp:spPr>
        <a:xfrm>
          <a:off x="4716393" y="751181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E7DB30-A052-4BF3-A15F-1D5925CAB569}">
      <dsp:nvSpPr>
        <dsp:cNvPr id="0" name=""/>
        <dsp:cNvSpPr/>
      </dsp:nvSpPr>
      <dsp:spPr>
        <a:xfrm>
          <a:off x="3710925" y="2823994"/>
          <a:ext cx="3093750" cy="1178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kumimoji="1" lang="en-US" sz="2000" kern="1200" dirty="0"/>
            <a:t> </a:t>
          </a:r>
          <a:r>
            <a:rPr kumimoji="1" lang="en-US" sz="2000" b="1" kern="1200" dirty="0"/>
            <a:t>Policy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kumimoji="1" lang="en-US" sz="2000" b="1" kern="1200" dirty="0">
              <a:solidFill>
                <a:srgbClr val="FF0000"/>
              </a:solidFill>
            </a:rPr>
            <a:t>vs.</a:t>
          </a:r>
          <a:r>
            <a:rPr kumimoji="1" lang="en-US" sz="2000" b="1" kern="1200" dirty="0"/>
            <a:t>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kumimoji="1" lang="en-US" sz="2000" b="1" kern="1200" dirty="0"/>
            <a:t>implementation</a:t>
          </a:r>
          <a:endParaRPr lang="en-US" sz="2000" b="1" kern="1200" dirty="0"/>
        </a:p>
      </dsp:txBody>
      <dsp:txXfrm>
        <a:off x="3710925" y="2823994"/>
        <a:ext cx="3093750" cy="1178349"/>
      </dsp:txXfrm>
    </dsp:sp>
    <dsp:sp modelId="{4A8A126E-6B95-4883-85A0-5FF3C9F6C910}">
      <dsp:nvSpPr>
        <dsp:cNvPr id="0" name=""/>
        <dsp:cNvSpPr/>
      </dsp:nvSpPr>
      <dsp:spPr>
        <a:xfrm>
          <a:off x="7949362" y="348994"/>
          <a:ext cx="1887187" cy="188718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E1E309-A8FE-4DB0-BCA1-B6BB71CB089C}">
      <dsp:nvSpPr>
        <dsp:cNvPr id="0" name=""/>
        <dsp:cNvSpPr/>
      </dsp:nvSpPr>
      <dsp:spPr>
        <a:xfrm>
          <a:off x="8351550" y="751181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FD2B4-809B-435A-9F7C-0DCA9BA1BE8B}">
      <dsp:nvSpPr>
        <dsp:cNvPr id="0" name=""/>
        <dsp:cNvSpPr/>
      </dsp:nvSpPr>
      <dsp:spPr>
        <a:xfrm>
          <a:off x="7346081" y="2823994"/>
          <a:ext cx="3093750" cy="1178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kumimoji="1" lang="en-US" sz="2500" b="1" kern="1200" dirty="0"/>
            <a:t>Effectiveness of fact-checking tools</a:t>
          </a:r>
          <a:endParaRPr lang="en-US" sz="2500" b="1" kern="1200" dirty="0"/>
        </a:p>
      </dsp:txBody>
      <dsp:txXfrm>
        <a:off x="7346081" y="2823994"/>
        <a:ext cx="3093750" cy="11783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70903A-FCD8-9A4B-A53C-0A62068DD107}">
      <dsp:nvSpPr>
        <dsp:cNvPr id="0" name=""/>
        <dsp:cNvSpPr/>
      </dsp:nvSpPr>
      <dsp:spPr>
        <a:xfrm>
          <a:off x="0" y="524890"/>
          <a:ext cx="2769774" cy="17588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72BAF3-5608-564C-B7D5-A6EDA48E92F3}">
      <dsp:nvSpPr>
        <dsp:cNvPr id="0" name=""/>
        <dsp:cNvSpPr/>
      </dsp:nvSpPr>
      <dsp:spPr>
        <a:xfrm>
          <a:off x="307752" y="817255"/>
          <a:ext cx="2769774" cy="17588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sz="2300" kern="1200"/>
            <a:t>Focus on Media Literacy Education Policies and Implementation</a:t>
          </a:r>
          <a:endParaRPr lang="en-US" sz="2300" kern="1200"/>
        </a:p>
      </dsp:txBody>
      <dsp:txXfrm>
        <a:off x="359266" y="868769"/>
        <a:ext cx="2666746" cy="1655778"/>
      </dsp:txXfrm>
    </dsp:sp>
    <dsp:sp modelId="{A95752C9-A856-A24B-B990-B784C4FE96DC}">
      <dsp:nvSpPr>
        <dsp:cNvPr id="0" name=""/>
        <dsp:cNvSpPr/>
      </dsp:nvSpPr>
      <dsp:spPr>
        <a:xfrm>
          <a:off x="3385280" y="524890"/>
          <a:ext cx="2769774" cy="17588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8497E-FF2C-F442-9855-4461D722A58F}">
      <dsp:nvSpPr>
        <dsp:cNvPr id="0" name=""/>
        <dsp:cNvSpPr/>
      </dsp:nvSpPr>
      <dsp:spPr>
        <a:xfrm>
          <a:off x="3693032" y="817255"/>
          <a:ext cx="2769774" cy="17588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sz="2300" kern="1200"/>
            <a:t>Emphasis on Combatting Misinformation and Disinformation</a:t>
          </a:r>
          <a:endParaRPr lang="en-US" sz="2300" kern="1200"/>
        </a:p>
      </dsp:txBody>
      <dsp:txXfrm>
        <a:off x="3744546" y="868769"/>
        <a:ext cx="2666746" cy="1655778"/>
      </dsp:txXfrm>
    </dsp:sp>
    <dsp:sp modelId="{5705A5F4-5D33-8940-97C6-59EAE7894F3C}">
      <dsp:nvSpPr>
        <dsp:cNvPr id="0" name=""/>
        <dsp:cNvSpPr/>
      </dsp:nvSpPr>
      <dsp:spPr>
        <a:xfrm>
          <a:off x="6770560" y="524890"/>
          <a:ext cx="2769774" cy="17588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CF9A09-C6D9-AE42-98F9-59C0E5A3CE4D}">
      <dsp:nvSpPr>
        <dsp:cNvPr id="0" name=""/>
        <dsp:cNvSpPr/>
      </dsp:nvSpPr>
      <dsp:spPr>
        <a:xfrm>
          <a:off x="7078313" y="817255"/>
          <a:ext cx="2769774" cy="175880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GB" sz="2300" kern="1200"/>
            <a:t>Comparative Cross-National Perspectives</a:t>
          </a:r>
          <a:endParaRPr lang="en-US" sz="2300" kern="1200"/>
        </a:p>
      </dsp:txBody>
      <dsp:txXfrm>
        <a:off x="7129827" y="868769"/>
        <a:ext cx="2666746" cy="165577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0FF1DD-A1F6-4694-9F83-EE36B7A8325A}">
      <dsp:nvSpPr>
        <dsp:cNvPr id="0" name=""/>
        <dsp:cNvSpPr/>
      </dsp:nvSpPr>
      <dsp:spPr>
        <a:xfrm>
          <a:off x="0" y="108272"/>
          <a:ext cx="5157787" cy="93589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1B4645-15C6-45E3-B38A-F6864E535403}">
      <dsp:nvSpPr>
        <dsp:cNvPr id="0" name=""/>
        <dsp:cNvSpPr/>
      </dsp:nvSpPr>
      <dsp:spPr>
        <a:xfrm>
          <a:off x="283109" y="318850"/>
          <a:ext cx="514744" cy="5147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3E16A7-3930-41E6-BF1A-5C0AB60BB2B4}">
      <dsp:nvSpPr>
        <dsp:cNvPr id="0" name=""/>
        <dsp:cNvSpPr/>
      </dsp:nvSpPr>
      <dsp:spPr>
        <a:xfrm>
          <a:off x="1080964" y="97"/>
          <a:ext cx="4076822" cy="1152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49" tIns="99049" rIns="99049" bIns="9904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/>
            <a:t>Benjamin (2022) </a:t>
          </a:r>
          <a:r>
            <a:rPr lang="en-GB" sz="1400" i="0" kern="1200" dirty="0"/>
            <a:t>provides insights into policy frameworks, which can inform how national education policies shape media literacy.</a:t>
          </a:r>
          <a:endParaRPr lang="en-US" sz="1400" kern="1200" dirty="0"/>
        </a:p>
      </dsp:txBody>
      <dsp:txXfrm>
        <a:off x="1080964" y="97"/>
        <a:ext cx="4076822" cy="1152251"/>
      </dsp:txXfrm>
    </dsp:sp>
    <dsp:sp modelId="{81BDC522-FA6C-4062-B5A7-EF5E95D23856}">
      <dsp:nvSpPr>
        <dsp:cNvPr id="0" name=""/>
        <dsp:cNvSpPr/>
      </dsp:nvSpPr>
      <dsp:spPr>
        <a:xfrm>
          <a:off x="0" y="2067457"/>
          <a:ext cx="5157787" cy="93589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C979AE-4656-4AED-A0B7-3E4846A85A51}">
      <dsp:nvSpPr>
        <dsp:cNvPr id="0" name=""/>
        <dsp:cNvSpPr/>
      </dsp:nvSpPr>
      <dsp:spPr>
        <a:xfrm>
          <a:off x="283109" y="2278034"/>
          <a:ext cx="514744" cy="5147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C21689-E6F3-4D58-84B8-9C653F44A519}">
      <dsp:nvSpPr>
        <dsp:cNvPr id="0" name=""/>
        <dsp:cNvSpPr/>
      </dsp:nvSpPr>
      <dsp:spPr>
        <a:xfrm>
          <a:off x="1080964" y="1386323"/>
          <a:ext cx="4076822" cy="22981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49" tIns="99049" rIns="99049" bIns="9904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i="0" kern="1200" dirty="0"/>
            <a:t>Nygren et al. (2022)</a:t>
          </a:r>
          <a:r>
            <a:rPr lang="en-GB" sz="1400" i="0" kern="1200" dirty="0"/>
            <a:t> offers a practitioner’s perspective, highlighting real-world challenges faced by educators, which is crucial for evaluating practical implementation gaps.</a:t>
          </a:r>
          <a:endParaRPr lang="en-US" sz="1400" kern="1200" dirty="0"/>
        </a:p>
      </dsp:txBody>
      <dsp:txXfrm>
        <a:off x="1080964" y="1386323"/>
        <a:ext cx="4076822" cy="229816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D53B3F-7776-4CDA-B116-00EAC3A0EEB6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58B8A3-84BA-456E-888E-06ED266E3510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877B0-9D2A-4E26-81FA-CCFA61F3C085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/>
            <a:t>How does Wales’ Digital Competence Framework (DCF) integrate media literacy education to combat misinformation, and how does this compare to other national models?</a:t>
          </a:r>
          <a:endParaRPr lang="en-US" sz="2000" kern="1200"/>
        </a:p>
      </dsp:txBody>
      <dsp:txXfrm>
        <a:off x="1437631" y="531"/>
        <a:ext cx="9077968" cy="1244702"/>
      </dsp:txXfrm>
    </dsp:sp>
    <dsp:sp modelId="{2786BF5B-FCFB-494C-92B7-829631E7C109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923C10-CD06-4FC2-BA31-5D71D1DDDDEC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1D2DC-71EA-4D80-9D40-93B81AAAB29F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/>
            <a:t>What are the main challenges faced by educators in Wales when implementing media literacy education under the DCF, and how do they align with challenges identified in other countries?</a:t>
          </a:r>
          <a:endParaRPr lang="en-US" sz="2000" kern="1200"/>
        </a:p>
      </dsp:txBody>
      <dsp:txXfrm>
        <a:off x="1437631" y="1556410"/>
        <a:ext cx="9077968" cy="1244702"/>
      </dsp:txXfrm>
    </dsp:sp>
    <dsp:sp modelId="{B544394C-732F-4F19-809A-E83C59EEE212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21861A-899A-450B-9C71-1AF58717B0D1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B99930-E6B5-4338-B49D-F64AD460B698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/>
            <a:t>To what extent does media literacy education under the DCF effectively equip students with the skills to critically assess misinformation, and what improvements can be made to enhance its impact?</a:t>
          </a:r>
          <a:endParaRPr lang="en-US" sz="2000" kern="1200"/>
        </a:p>
      </dsp:txBody>
      <dsp:txXfrm>
        <a:off x="1437631" y="3112289"/>
        <a:ext cx="9077968" cy="1244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21CD66-308C-A746-8DB6-D487A538AA06}" type="datetimeFigureOut">
              <a:rPr kumimoji="1" lang="zh-CN" altLang="en-US" smtClean="0"/>
              <a:t>2025/2/26</a:t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DC12A-B477-C647-AD48-BEAA2D215AEC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555367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717975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2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798189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spcBef>
                <a:spcPts val="0"/>
              </a:spcBef>
              <a:spcAft>
                <a:spcPts val="0"/>
              </a:spcAft>
            </a:pPr>
            <a:endParaRPr lang="en-GB" altLang="zh-CN" sz="1800" i="0" kern="0" spc="0" dirty="0">
              <a:solidFill>
                <a:srgbClr val="000000"/>
              </a:solidFill>
              <a:effectLst/>
              <a:highlight>
                <a:srgbClr val="FFFF00"/>
              </a:highlight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3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38842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endParaRPr lang="en-GB" altLang="zh-CN" sz="1800" kern="100" dirty="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4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4668004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l">
              <a:spcBef>
                <a:spcPts val="0"/>
              </a:spcBef>
              <a:spcAft>
                <a:spcPts val="0"/>
              </a:spcAft>
            </a:pPr>
            <a:endParaRPr lang="en-GB" altLang="zh-CN" sz="1800" dirty="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5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0376727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algn="just">
              <a:spcBef>
                <a:spcPts val="500"/>
              </a:spcBef>
              <a:spcAft>
                <a:spcPts val="500"/>
              </a:spcAft>
            </a:pPr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6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1370984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500"/>
              </a:spcAft>
              <a:buClrTx/>
              <a:buSzTx/>
              <a:buFontTx/>
              <a:buNone/>
              <a:tabLst/>
              <a:defRPr/>
            </a:pPr>
            <a:br>
              <a:rPr lang="en-GB" altLang="zh-CN" sz="1800" i="0" kern="100" spc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</a:br>
            <a:endParaRPr lang="en-GB" altLang="zh-CN" sz="1800" kern="100" dirty="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7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060437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8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1261067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9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5911453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10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2993043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>
              <a:spcBef>
                <a:spcPts val="500"/>
              </a:spcBef>
              <a:spcAft>
                <a:spcPts val="500"/>
              </a:spcAft>
            </a:pPr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11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7862277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12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483814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13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11861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14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248165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15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315233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DC12A-B477-C647-AD48-BEAA2D215AEC}" type="slidenum">
              <a:rPr kumimoji="1" lang="zh-CN" altLang="en-US" smtClean="0"/>
              <a:t>16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66422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11C875D-F4C9-7785-8886-FF98844D26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47BDF6AE-3DAB-E9A4-01D0-6FFBDC89C4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2BFD7DF-737B-E913-ED5E-4F468FB0B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412AD-1FAE-5E40-86F2-051FC641BCBF}" type="datetimeFigureOut">
              <a:rPr kumimoji="1" lang="zh-CN" altLang="en-US" smtClean="0"/>
              <a:t>2025/2/23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9E7DEEA-C510-2D21-99A3-E87284118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922A0052-FCC6-603F-0ACA-26BBBB243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EE47-ADD1-2C4D-9A18-BAAC17357F5F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978163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2D4D47D-A514-0DE8-78E5-9B3A06C21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1C33FC8-EAB9-20B9-9122-58DA7F398A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D4D84C1-B936-26E3-EE8C-611655198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412AD-1FAE-5E40-86F2-051FC641BCBF}" type="datetimeFigureOut">
              <a:rPr kumimoji="1" lang="zh-CN" altLang="en-US" smtClean="0"/>
              <a:t>2025/2/23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A0BC3DB-9DBB-B5D9-F1A1-42005F26F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01EF6F9-4137-8596-E172-EF3119AE1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EE47-ADD1-2C4D-9A18-BAAC17357F5F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413692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C157CE2-AA76-552A-6A84-856CD8938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B19C7C9B-86E0-F54F-12BF-46AFAEE677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10FD950D-FA7F-83F3-C55E-8B42D0E26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412AD-1FAE-5E40-86F2-051FC641BCBF}" type="datetimeFigureOut">
              <a:rPr kumimoji="1" lang="zh-CN" altLang="en-US" smtClean="0"/>
              <a:t>2025/2/23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A030894-2DFC-68B5-1E28-14FD0B525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19834D5-3578-2710-A49A-94BB35240B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EE47-ADD1-2C4D-9A18-BAAC17357F5F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596341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E6981C0-36F5-583B-18AD-001E0EF34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371F815-48E8-6B98-6690-2F23AACCB3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7685EE3D-CC31-FF5C-CC3D-4062E65B4E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FE807B86-6412-642E-D68D-AF83E2DA95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412AD-1FAE-5E40-86F2-051FC641BCBF}" type="datetimeFigureOut">
              <a:rPr kumimoji="1" lang="zh-CN" altLang="en-US" smtClean="0"/>
              <a:t>2025/2/23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F21FE3F-E274-CCD5-4461-82138CCC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547BAEA-9F9F-E13F-6A0F-11D543E33E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EE47-ADD1-2C4D-9A18-BAAC17357F5F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056264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31470E2-A8BF-41BD-581E-A6B3A93E1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CD3CFFF9-F57A-6D10-40DF-9BD52774F7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6C06559D-196E-ACC5-1D5B-69FF03BC6E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A45FE421-435F-FAC9-69E0-B260E17EA3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1F395514-9D20-7654-0DC1-68B821356C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2E3E1774-DACD-4C11-3B60-F88D980E9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412AD-1FAE-5E40-86F2-051FC641BCBF}" type="datetimeFigureOut">
              <a:rPr kumimoji="1" lang="zh-CN" altLang="en-US" smtClean="0"/>
              <a:t>2025/2/23</a:t>
            </a:fld>
            <a:endParaRPr kumimoji="1"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42E149D2-A90B-63F1-7B4B-A536085FB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8A6817BC-EB9C-C070-0400-71E70FE2A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EE47-ADD1-2C4D-9A18-BAAC17357F5F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867764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E2611CC-B5E4-9111-2816-0D85424E8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69D7DAC7-1EE7-9700-35B2-B5ECD4F7D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412AD-1FAE-5E40-86F2-051FC641BCBF}" type="datetimeFigureOut">
              <a:rPr kumimoji="1" lang="zh-CN" altLang="en-US" smtClean="0"/>
              <a:t>2025/2/23</a:t>
            </a:fld>
            <a:endParaRPr kumimoji="1"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6EC437E2-A9DA-C827-B382-F40201AED4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564E85CE-507F-79A4-6667-A850B04A23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EE47-ADD1-2C4D-9A18-BAAC17357F5F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92406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FEEAF874-39EB-7AF5-A4F3-7A90A708D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412AD-1FAE-5E40-86F2-051FC641BCBF}" type="datetimeFigureOut">
              <a:rPr kumimoji="1" lang="zh-CN" altLang="en-US" smtClean="0"/>
              <a:t>2025/2/23</a:t>
            </a:fld>
            <a:endParaRPr kumimoji="1"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1BE8A701-6D88-6FBB-21D1-F7AAC201E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93BE3810-17C9-F1A5-4F05-418E347CB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EE47-ADD1-2C4D-9A18-BAAC17357F5F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8664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C5F7C02-CC0D-6D70-A316-49E995770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05342F3-07A0-6D08-40D2-8A3DE90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AFDE6D4E-45DB-C9DA-F836-FC9925007C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313EAE9-851F-5EAF-F468-6B7B22CF3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412AD-1FAE-5E40-86F2-051FC641BCBF}" type="datetimeFigureOut">
              <a:rPr kumimoji="1" lang="zh-CN" altLang="en-US" smtClean="0"/>
              <a:t>2025/2/23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3AE106C9-9E17-81F7-4DF8-58E345F16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9D97810-4BB5-1D35-4734-623B5261E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EE47-ADD1-2C4D-9A18-BAAC17357F5F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179178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EBED337-E618-ADF2-2D95-0C802CF0E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8932DEE8-5C42-2A81-C8BE-35CCE1AA4E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6E52C4E6-A137-4A5F-59D3-B089F3B02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55CAE5F8-CDC5-2A23-9059-07C81FDD9F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412AD-1FAE-5E40-86F2-051FC641BCBF}" type="datetimeFigureOut">
              <a:rPr kumimoji="1" lang="zh-CN" altLang="en-US" smtClean="0"/>
              <a:t>2025/2/23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EE6AD4D-558B-B389-A60A-5C9BD2293C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BF9F5E12-7FDA-D863-2B13-9BB0FE55F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EE47-ADD1-2C4D-9A18-BAAC17357F5F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952129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F252802-47C8-A7F6-8D17-F699EC00E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99A5E22C-CB75-3C20-D174-1437130DA8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E0E1D6C-D87B-FAB6-E4E0-E1BC23C7C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412AD-1FAE-5E40-86F2-051FC641BCBF}" type="datetimeFigureOut">
              <a:rPr kumimoji="1" lang="zh-CN" altLang="en-US" smtClean="0"/>
              <a:t>2025/2/23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ECFBE874-21B7-D9BC-6D5D-79BADC927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DF832F9-0D2F-D2B0-F952-ECD92638B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EE47-ADD1-2C4D-9A18-BAAC17357F5F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488083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B7D3AFE1-FC43-6716-FC38-29E532D480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E10FC8C0-C464-A9D8-747C-2ED58181B7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0A724D2-4150-325C-958A-5212C1578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A412AD-1FAE-5E40-86F2-051FC641BCBF}" type="datetimeFigureOut">
              <a:rPr kumimoji="1" lang="zh-CN" altLang="en-US" smtClean="0"/>
              <a:t>2025/2/23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D2F2EDA-7BF2-A989-E0EE-AE60533642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C74497A-5142-6397-2FC6-4EB400EBC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01EE47-ADD1-2C4D-9A18-BAAC17357F5F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410700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962C1897-B2EF-3579-27F5-0359308EE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AAF67218-C79B-55BC-06A6-35B07AD25F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AF3DB75-0624-CC5D-D590-32FB40D0B3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A412AD-1FAE-5E40-86F2-051FC641BCBF}" type="datetimeFigureOut">
              <a:rPr kumimoji="1" lang="zh-CN" altLang="en-US" smtClean="0"/>
              <a:t>2025/2/23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F1B9591C-B13F-4627-94C5-EA1831FF50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05D6130-6EB0-C700-EF4C-686B9FBF98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601EE47-ADD1-2C4D-9A18-BAAC17357F5F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577357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notesSlide" Target="../notesSlides/notesSlide3.xml"/><Relationship Id="rId7" Type="http://schemas.openxmlformats.org/officeDocument/2006/relationships/diagramColors" Target="../diagrams/colors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notesSlide" Target="../notesSlides/notesSlide6.xml"/><Relationship Id="rId7" Type="http://schemas.openxmlformats.org/officeDocument/2006/relationships/diagramColors" Target="../diagrams/colors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notesSlide" Target="../notesSlides/notesSlide10.xml"/><Relationship Id="rId7" Type="http://schemas.openxmlformats.org/officeDocument/2006/relationships/diagramColors" Target="../diagrams/colors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0A674CF-7F50-307E-C64B-9226B792E6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677" y="1122363"/>
            <a:ext cx="12051323" cy="23876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kumimoji="1" lang="en-GB" altLang="zh-CN" sz="4000" b="1" dirty="0">
                <a:solidFill>
                  <a:schemeClr val="bg1"/>
                </a:solidFill>
                <a:latin typeface="Abadi" panose="020F0502020204030204" pitchFamily="34" charset="0"/>
              </a:rPr>
              <a:t>From Digital Competence to Media Literacy:</a:t>
            </a:r>
            <a:br>
              <a:rPr kumimoji="1" lang="en-GB" altLang="zh-CN" sz="4000" b="1" dirty="0">
                <a:solidFill>
                  <a:schemeClr val="bg1"/>
                </a:solidFill>
                <a:latin typeface="Abadi" panose="020F0502020204030204" pitchFamily="34" charset="0"/>
              </a:rPr>
            </a:br>
            <a:r>
              <a:rPr kumimoji="1" lang="en-GB" altLang="zh-CN" sz="4000" b="1" dirty="0">
                <a:solidFill>
                  <a:schemeClr val="bg1"/>
                </a:solidFill>
                <a:latin typeface="Abadi" panose="020F0502020204030204" pitchFamily="34" charset="0"/>
              </a:rPr>
              <a:t> </a:t>
            </a:r>
            <a:r>
              <a:rPr kumimoji="1" lang="en-GB" altLang="zh-CN" sz="2800" b="1" dirty="0">
                <a:solidFill>
                  <a:schemeClr val="bg1"/>
                </a:solidFill>
                <a:latin typeface="Abadi" panose="020F0502020204030204" pitchFamily="34" charset="0"/>
              </a:rPr>
              <a:t>Addressing Information Pollution in the Age of Social Media in Wales</a:t>
            </a:r>
            <a:endParaRPr kumimoji="1" lang="zh-CN" altLang="en-US" sz="4000" b="1" dirty="0">
              <a:solidFill>
                <a:schemeClr val="bg1"/>
              </a:solidFill>
              <a:latin typeface="Abadi" panose="020F0502020204030204" pitchFamily="34" charset="0"/>
            </a:endParaRP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B7644823-B2FB-9A22-4BFF-DB3B6946BF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9175" y="3854792"/>
            <a:ext cx="10733649" cy="1655762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kumimoji="1" lang="en-US" altLang="zh-CN" sz="2800" b="1" dirty="0">
                <a:solidFill>
                  <a:schemeClr val="bg1"/>
                </a:solidFill>
              </a:rPr>
              <a:t>Shang Zhao</a:t>
            </a:r>
          </a:p>
          <a:p>
            <a:pPr>
              <a:lnSpc>
                <a:spcPct val="170000"/>
              </a:lnSpc>
            </a:pPr>
            <a:r>
              <a:rPr kumimoji="1" lang="en-US" altLang="zh-CN" b="1" dirty="0">
                <a:solidFill>
                  <a:schemeClr val="bg1"/>
                </a:solidFill>
              </a:rPr>
              <a:t>ECDE7019-2                                                                  28.02.2025</a:t>
            </a:r>
            <a:endParaRPr kumimoji="1" lang="zh-CN" alt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2543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4BBDBFF-60DB-DFA7-317F-D40C531A9159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rmAutofit/>
          </a:bodyPr>
          <a:lstStyle/>
          <a:p>
            <a:pPr algn="ctr"/>
            <a:r>
              <a:rPr kumimoji="1" lang="en-US" altLang="zh-CN" sz="6000" b="1">
                <a:solidFill>
                  <a:srgbClr val="F1E69E"/>
                </a:solidFill>
                <a:latin typeface="Abadi" panose="020B0604020104020204" pitchFamily="34" charset="0"/>
              </a:rPr>
              <a:t>OVERVIEW</a:t>
            </a:r>
            <a:endParaRPr kumimoji="1" lang="zh-CN" altLang="en-US" sz="6000" b="1" dirty="0">
              <a:solidFill>
                <a:srgbClr val="F1E69E"/>
              </a:solidFill>
              <a:latin typeface="Abadi" panose="020B0604020104020204" pitchFamily="34" charset="0"/>
            </a:endParaRPr>
          </a:p>
        </p:txBody>
      </p:sp>
      <p:graphicFrame>
        <p:nvGraphicFramePr>
          <p:cNvPr id="21" name="内容占位符 2">
            <a:extLst>
              <a:ext uri="{FF2B5EF4-FFF2-40B4-BE49-F238E27FC236}">
                <a16:creationId xmlns:a16="http://schemas.microsoft.com/office/drawing/2014/main" id="{A97B1348-A782-1307-EF5E-F024ED073C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777507"/>
              </p:ext>
            </p:extLst>
          </p:nvPr>
        </p:nvGraphicFramePr>
        <p:xfrm>
          <a:off x="838200" y="2345297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248117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460D1FC7-7574-6596-4872-640BBAC9B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kumimoji="1" lang="en-US" altLang="zh-CN" sz="4000" b="1" dirty="0">
                <a:solidFill>
                  <a:srgbClr val="FFFFFF"/>
                </a:solidFill>
                <a:latin typeface="Abadi" panose="020B0604020104020204" pitchFamily="34" charset="0"/>
              </a:rPr>
              <a:t>Draft Research Questions</a:t>
            </a:r>
            <a:endParaRPr kumimoji="1" lang="zh-CN" altLang="en-US" sz="4000" b="1" dirty="0">
              <a:solidFill>
                <a:srgbClr val="FFFFFF"/>
              </a:solidFill>
              <a:latin typeface="Abadi" panose="020B0604020104020204" pitchFamily="34" charset="0"/>
            </a:endParaRPr>
          </a:p>
        </p:txBody>
      </p:sp>
      <p:graphicFrame>
        <p:nvGraphicFramePr>
          <p:cNvPr id="5" name="内容占位符 2">
            <a:extLst>
              <a:ext uri="{FF2B5EF4-FFF2-40B4-BE49-F238E27FC236}">
                <a16:creationId xmlns:a16="http://schemas.microsoft.com/office/drawing/2014/main" id="{DDE134D0-C7B8-EBAF-8E75-D454F8B05B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406549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文本框 3">
            <a:extLst>
              <a:ext uri="{FF2B5EF4-FFF2-40B4-BE49-F238E27FC236}">
                <a16:creationId xmlns:a16="http://schemas.microsoft.com/office/drawing/2014/main" id="{01660325-D97C-5BA5-4E64-ECAFD95584F0}"/>
              </a:ext>
            </a:extLst>
          </p:cNvPr>
          <p:cNvSpPr txBox="1"/>
          <p:nvPr/>
        </p:nvSpPr>
        <p:spPr>
          <a:xfrm>
            <a:off x="0" y="2946940"/>
            <a:ext cx="12192000" cy="1965603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kumimoji="1" lang="en-US" altLang="zh-CN" sz="1400" dirty="0">
                <a:solidFill>
                  <a:schemeClr val="bg1"/>
                </a:solidFill>
              </a:rPr>
              <a:t> </a:t>
            </a:r>
            <a:r>
              <a:rPr kumimoji="1" lang="en-GB" altLang="zh-CN" sz="2800" b="1" dirty="0">
                <a:solidFill>
                  <a:schemeClr val="bg1"/>
                </a:solidFill>
              </a:rPr>
              <a:t>Key search terms:   </a:t>
            </a:r>
            <a:r>
              <a:rPr kumimoji="1" lang="en-GB" altLang="zh-CN" sz="2800" b="1" dirty="0"/>
              <a:t>Digital competence;  Media literacy; Information pollution;  Misinformation;  Disinformation</a:t>
            </a:r>
            <a:r>
              <a:rPr kumimoji="1" lang="zh-CN" altLang="en-US" sz="2800" b="1" dirty="0"/>
              <a:t>；</a:t>
            </a:r>
            <a:r>
              <a:rPr lang="en-GB" altLang="zh-CN" sz="1400" dirty="0">
                <a:solidFill>
                  <a:srgbClr val="000000"/>
                </a:solidFill>
                <a:latin typeface="-webkit-standard"/>
              </a:rPr>
              <a:t> </a:t>
            </a:r>
            <a:r>
              <a:rPr kumimoji="1" lang="en-GB" altLang="zh-CN" sz="2800" b="1" dirty="0"/>
              <a:t>Digital Competence Framework</a:t>
            </a:r>
            <a:endParaRPr kumimoji="1" lang="zh-CN" altLang="en-US" sz="2800" b="1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0B02F737-D543-CC18-538E-EC33ED23212C}"/>
              </a:ext>
            </a:extLst>
          </p:cNvPr>
          <p:cNvSpPr txBox="1"/>
          <p:nvPr/>
        </p:nvSpPr>
        <p:spPr>
          <a:xfrm>
            <a:off x="0" y="605542"/>
            <a:ext cx="12192020" cy="2179956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marL="0" marR="0" algn="ctr">
              <a:lnSpc>
                <a:spcPct val="2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zh-CN" sz="2800" b="1" i="0" kern="100" spc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Evaluate Policy Impact</a:t>
            </a:r>
            <a:endParaRPr lang="en-GB" altLang="zh-CN" sz="28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7345" marR="0" indent="-347345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zh-CN" sz="2800" b="1" i="0" kern="100" spc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Implementation Analysis</a:t>
            </a:r>
            <a:endParaRPr lang="en-GB" altLang="zh-CN" sz="28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347345" marR="0" indent="-347345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altLang="zh-CN" sz="2800" b="1" i="0" kern="100" spc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Identify Challenges and Opportunities</a:t>
            </a:r>
            <a:endParaRPr lang="en-GB" altLang="zh-CN" sz="28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52969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D8515DC8-3701-44EB-999C-D5402B90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152" y="0"/>
            <a:ext cx="8981524" cy="6858000"/>
          </a:xfrm>
          <a:prstGeom prst="rect">
            <a:avLst/>
          </a:prstGeom>
          <a:solidFill>
            <a:schemeClr val="tx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89A29E8F-F97D-632E-A105-48D3CDBBB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017" y="951129"/>
            <a:ext cx="10007966" cy="1325563"/>
          </a:xfrm>
        </p:spPr>
        <p:txBody>
          <a:bodyPr>
            <a:normAutofit/>
          </a:bodyPr>
          <a:lstStyle/>
          <a:p>
            <a:pPr algn="ctr"/>
            <a:r>
              <a:rPr kumimoji="1" lang="en-US" altLang="zh-CN" sz="4000" dirty="0">
                <a:latin typeface="Abadi" panose="020B0604020104020204" pitchFamily="34" charset="0"/>
              </a:rPr>
              <a:t>Background &amp; Context</a:t>
            </a:r>
            <a:endParaRPr kumimoji="1" lang="zh-CN" altLang="en-US" sz="4000" dirty="0">
              <a:latin typeface="Abadi" panose="020B0604020104020204" pitchFamily="34" charset="0"/>
            </a:endParaRP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D097DB9B-2638-65BB-FDF6-67C1251FE2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82284" y="2715659"/>
            <a:ext cx="4571400" cy="346130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altLang="zh-CN" sz="2400" b="1" dirty="0"/>
              <a:t> Misinformation and its societal impact</a:t>
            </a:r>
          </a:p>
          <a:p>
            <a:pPr>
              <a:lnSpc>
                <a:spcPct val="200000"/>
              </a:lnSpc>
            </a:pPr>
            <a:r>
              <a:rPr lang="en-GB" altLang="zh-CN" sz="2400" b="1" dirty="0"/>
              <a:t> Role of education in combating disinformation</a:t>
            </a:r>
          </a:p>
          <a:p>
            <a:pPr marL="0" indent="0">
              <a:buNone/>
            </a:pPr>
            <a:endParaRPr lang="zh-CN" altLang="en-US" sz="2000" dirty="0"/>
          </a:p>
        </p:txBody>
      </p:sp>
      <p:sp>
        <p:nvSpPr>
          <p:cNvPr id="5" name="内容占位符 4">
            <a:extLst>
              <a:ext uri="{FF2B5EF4-FFF2-40B4-BE49-F238E27FC236}">
                <a16:creationId xmlns:a16="http://schemas.microsoft.com/office/drawing/2014/main" id="{323F421B-7F93-3F0A-AE55-D3929F05B8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00572" y="2741906"/>
            <a:ext cx="5775692" cy="346130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altLang="zh-CN" sz="2400" b="1" dirty="0"/>
              <a:t>Curriculum for Wales 2022 </a:t>
            </a:r>
          </a:p>
          <a:p>
            <a:pPr>
              <a:lnSpc>
                <a:spcPct val="150000"/>
              </a:lnSpc>
            </a:pPr>
            <a:r>
              <a:rPr lang="en-GB" altLang="zh-CN" dirty="0"/>
              <a:t>Digital Competence Framework</a:t>
            </a:r>
            <a:r>
              <a:rPr lang="zh-CN" altLang="en-US" sz="2400" b="1" dirty="0"/>
              <a:t>（</a:t>
            </a:r>
            <a:r>
              <a:rPr lang="en-GB" altLang="zh-CN" sz="2400" b="1" dirty="0"/>
              <a:t>DCF</a:t>
            </a:r>
            <a:r>
              <a:rPr lang="zh-CN" altLang="en-US" sz="2400" b="1" dirty="0"/>
              <a:t>）</a:t>
            </a:r>
            <a:endParaRPr lang="en-GB" altLang="zh-CN" sz="2400" b="1" dirty="0"/>
          </a:p>
          <a:p>
            <a:pPr>
              <a:lnSpc>
                <a:spcPct val="150000"/>
              </a:lnSpc>
            </a:pPr>
            <a:r>
              <a:rPr lang="en-GB" altLang="zh-CN" sz="2400" b="1" dirty="0"/>
              <a:t> Policy measures addressing information pollution</a:t>
            </a:r>
          </a:p>
          <a:p>
            <a:endParaRPr lang="zh-CN" altLang="en-US" sz="2000" dirty="0"/>
          </a:p>
        </p:txBody>
      </p:sp>
      <p:pic>
        <p:nvPicPr>
          <p:cNvPr id="9" name="图片 8" descr="图形用户界面, 文本&#10;&#10;描述已自动生成">
            <a:extLst>
              <a:ext uri="{FF2B5EF4-FFF2-40B4-BE49-F238E27FC236}">
                <a16:creationId xmlns:a16="http://schemas.microsoft.com/office/drawing/2014/main" id="{754B8D12-BBFE-A91A-C2F3-D8085AECBD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4" y="314022"/>
            <a:ext cx="1756104" cy="85216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915751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2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标题 3">
            <a:extLst>
              <a:ext uri="{FF2B5EF4-FFF2-40B4-BE49-F238E27FC236}">
                <a16:creationId xmlns:a16="http://schemas.microsoft.com/office/drawing/2014/main" id="{E44E921F-5EFD-3EB0-BCC4-5E9DE080C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>
            <a:normAutofit/>
          </a:bodyPr>
          <a:lstStyle/>
          <a:p>
            <a:pPr algn="r"/>
            <a:r>
              <a:rPr lang="en-US" altLang="zh-CN" b="1" dirty="0">
                <a:solidFill>
                  <a:schemeClr val="accent1"/>
                </a:solidFill>
                <a:latin typeface="Abadi" panose="020B0604020104020204" pitchFamily="34" charset="0"/>
              </a:rPr>
              <a:t>Literature</a:t>
            </a:r>
            <a:r>
              <a:rPr lang="zh-CN" altLang="en-US" b="1" dirty="0">
                <a:solidFill>
                  <a:schemeClr val="accent1"/>
                </a:solidFill>
                <a:latin typeface="Abadi" panose="020B0604020104020204" pitchFamily="34" charset="0"/>
              </a:rPr>
              <a:t> </a:t>
            </a:r>
            <a:r>
              <a:rPr lang="en-US" altLang="zh-CN" b="1" dirty="0">
                <a:solidFill>
                  <a:schemeClr val="accent1"/>
                </a:solidFill>
                <a:latin typeface="Abadi" panose="020B0604020104020204" pitchFamily="34" charset="0"/>
              </a:rPr>
              <a:t>review</a:t>
            </a:r>
            <a:endParaRPr lang="zh-CN" altLang="en-US" b="1" dirty="0">
              <a:solidFill>
                <a:schemeClr val="accent1"/>
              </a:solidFill>
              <a:latin typeface="Abadi" panose="020B0604020104020204" pitchFamily="34" charset="0"/>
            </a:endParaRPr>
          </a:p>
        </p:txBody>
      </p:sp>
      <p:cxnSp>
        <p:nvCxnSpPr>
          <p:cNvPr id="38" name="Straight Connector 34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内容占位符 4">
            <a:extLst>
              <a:ext uri="{FF2B5EF4-FFF2-40B4-BE49-F238E27FC236}">
                <a16:creationId xmlns:a16="http://schemas.microsoft.com/office/drawing/2014/main" id="{D4E95E61-C61D-AC6C-D866-48E05A07DC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9198" y="502920"/>
            <a:ext cx="6504597" cy="3108960"/>
          </a:xfrm>
          <a:ln>
            <a:solidFill>
              <a:schemeClr val="accent1">
                <a:alpha val="86000"/>
              </a:schemeClr>
            </a:solidFill>
          </a:ln>
        </p:spPr>
        <p:txBody>
          <a:bodyPr anchor="b">
            <a:normAutofit fontScale="85000" lnSpcReduction="20000"/>
          </a:bodyPr>
          <a:lstStyle/>
          <a:p>
            <a:pPr marL="0" indent="0">
              <a:buNone/>
            </a:pPr>
            <a:r>
              <a:rPr lang="en-US" altLang="zh-CN" sz="3300" b="1" dirty="0"/>
              <a:t>Reading</a:t>
            </a:r>
            <a:endParaRPr lang="en-US" altLang="zh-CN" dirty="0"/>
          </a:p>
          <a:p>
            <a:pPr marL="0" indent="0">
              <a:buNone/>
            </a:pPr>
            <a:r>
              <a:rPr lang="en-GB" altLang="zh-CN" dirty="0"/>
              <a:t>- Scoping  - Topical Selection  - Gathering  - Filtering  - Analysis</a:t>
            </a:r>
            <a:endParaRPr lang="en-US" altLang="zh-CN" dirty="0"/>
          </a:p>
          <a:p>
            <a:pPr marL="0" indent="0">
              <a:buNone/>
            </a:pPr>
            <a:r>
              <a:rPr lang="en-US" altLang="zh-CN" sz="3300" b="1" dirty="0"/>
              <a:t>Writing</a:t>
            </a:r>
          </a:p>
          <a:p>
            <a:pPr>
              <a:buFontTx/>
              <a:buChar char="-"/>
            </a:pPr>
            <a:r>
              <a:rPr lang="en-GB" altLang="zh-CN" dirty="0"/>
              <a:t>Integration </a:t>
            </a:r>
          </a:p>
          <a:p>
            <a:pPr marL="0" indent="0">
              <a:buNone/>
            </a:pPr>
            <a:r>
              <a:rPr lang="en-GB" altLang="zh-CN" dirty="0"/>
              <a:t>- Cohesive Narrative  </a:t>
            </a:r>
          </a:p>
          <a:p>
            <a:pPr marL="0" indent="0">
              <a:buNone/>
            </a:pPr>
            <a:r>
              <a:rPr lang="en-GB" altLang="zh-CN" dirty="0"/>
              <a:t>- Critical Evaluation  </a:t>
            </a:r>
          </a:p>
          <a:p>
            <a:pPr marL="0" indent="0">
              <a:buNone/>
            </a:pPr>
            <a:r>
              <a:rPr lang="en-GB" altLang="zh-CN" dirty="0"/>
              <a:t>- Identification of Research Trends  and</a:t>
            </a:r>
            <a:r>
              <a:rPr lang="zh-CN" altLang="en-US" dirty="0"/>
              <a:t>  </a:t>
            </a:r>
            <a:r>
              <a:rPr lang="en-GB" altLang="zh-CN" dirty="0"/>
              <a:t>Gaps</a:t>
            </a:r>
          </a:p>
        </p:txBody>
      </p:sp>
      <p:sp>
        <p:nvSpPr>
          <p:cNvPr id="8" name="内容占位符 7">
            <a:extLst>
              <a:ext uri="{FF2B5EF4-FFF2-40B4-BE49-F238E27FC236}">
                <a16:creationId xmlns:a16="http://schemas.microsoft.com/office/drawing/2014/main" id="{9D4AC489-89DA-4269-816C-57CBC35652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9198" y="4133203"/>
            <a:ext cx="6504595" cy="2304628"/>
          </a:xfrm>
          <a:ln>
            <a:solidFill>
              <a:schemeClr val="accent1">
                <a:alpha val="78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altLang="zh-CN" sz="3300" b="1" dirty="0"/>
              <a:t>Review</a:t>
            </a:r>
            <a:r>
              <a:rPr lang="zh-CN" altLang="en-US" sz="3300" b="1" dirty="0"/>
              <a:t> </a:t>
            </a:r>
            <a:r>
              <a:rPr lang="en-US" altLang="zh-CN" sz="3300" b="1" dirty="0"/>
              <a:t>process</a:t>
            </a:r>
          </a:p>
          <a:p>
            <a:pPr marL="0" indent="0">
              <a:buNone/>
            </a:pPr>
            <a:endParaRPr lang="en-US" altLang="zh-CN" sz="3300" dirty="0"/>
          </a:p>
          <a:p>
            <a:pPr marL="0" marR="0" indent="0">
              <a:spcAft>
                <a:spcPts val="0"/>
              </a:spcAft>
              <a:buNone/>
            </a:pPr>
            <a:r>
              <a:rPr lang="en-GB" altLang="zh-CN" dirty="0"/>
              <a:t>Literature Search and Screening</a:t>
            </a:r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GB" altLang="zh-CN" dirty="0"/>
              <a:t>Literature Reading and Analysis</a:t>
            </a:r>
          </a:p>
          <a:p>
            <a:endParaRPr lang="zh-CN" altLang="en-US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7021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72A36520-9549-A88F-FAB1-E5D9E05D4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zh-CN" sz="53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Definitions</a:t>
            </a:r>
            <a:endParaRPr kumimoji="1" lang="en-US" altLang="zh-CN" sz="2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内容占位符 4">
            <a:extLst>
              <a:ext uri="{FF2B5EF4-FFF2-40B4-BE49-F238E27FC236}">
                <a16:creationId xmlns:a16="http://schemas.microsoft.com/office/drawing/2014/main" id="{3EEF1AFC-FEF1-ECCD-D751-F2456FFED01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30465499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文本框 2">
            <a:extLst>
              <a:ext uri="{FF2B5EF4-FFF2-40B4-BE49-F238E27FC236}">
                <a16:creationId xmlns:a16="http://schemas.microsoft.com/office/drawing/2014/main" id="{290BBC0E-4BC0-AD7A-7F52-DE6DFF8969F1}"/>
              </a:ext>
            </a:extLst>
          </p:cNvPr>
          <p:cNvSpPr txBox="1"/>
          <p:nvPr/>
        </p:nvSpPr>
        <p:spPr>
          <a:xfrm>
            <a:off x="422066" y="2575200"/>
            <a:ext cx="3641073" cy="326756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altLang="zh-CN" sz="1800" b="1" i="0" kern="100" spc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European Commission’s Definition</a:t>
            </a:r>
            <a:endParaRPr lang="en-GB" altLang="zh-CN" sz="1800" kern="100" dirty="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algn="ctr"/>
            <a:r>
              <a:rPr kumimoji="1" lang="en-US" altLang="zh-CN" dirty="0"/>
              <a:t>&amp;</a:t>
            </a:r>
          </a:p>
          <a:p>
            <a:pPr algn="ctr"/>
            <a:r>
              <a:rPr lang="en-GB" altLang="zh-CN" sz="1800" b="1" i="0" kern="100" spc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Ferrari’s Definition (2012)</a:t>
            </a:r>
          </a:p>
          <a:p>
            <a:endParaRPr lang="en-GB" altLang="zh-CN" b="1" kern="100" dirty="0">
              <a:solidFill>
                <a:srgbClr val="000000"/>
              </a:solidFill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marR="0" algn="just">
              <a:spcBef>
                <a:spcPts val="500"/>
              </a:spcBef>
              <a:spcAft>
                <a:spcPts val="500"/>
              </a:spcAft>
            </a:pPr>
            <a:r>
              <a:rPr lang="en-GB" altLang="zh-CN" i="0" kern="100" spc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The comprehensive integration of technical skills, critical thinking, and socio-emotional abilities that empower individuals to navigate digital environments and effectively counteract misinformation.</a:t>
            </a:r>
            <a:endParaRPr lang="en-GB" altLang="zh-CN" kern="100" dirty="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endParaRPr kumimoji="1" lang="zh-CN" altLang="en-US" dirty="0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18986789-3340-5C77-85E6-C15FFE936BC6}"/>
              </a:ext>
            </a:extLst>
          </p:cNvPr>
          <p:cNvSpPr txBox="1"/>
          <p:nvPr/>
        </p:nvSpPr>
        <p:spPr>
          <a:xfrm>
            <a:off x="4446370" y="2212719"/>
            <a:ext cx="3454829" cy="3652282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marL="0" marR="0">
              <a:spcBef>
                <a:spcPts val="500"/>
              </a:spcBef>
              <a:spcAft>
                <a:spcPts val="500"/>
              </a:spcAft>
            </a:pPr>
            <a:r>
              <a:rPr lang="en-GB" altLang="zh-CN" sz="1800" b="1" i="0" kern="100" spc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UNESCO’s Definition:</a:t>
            </a:r>
          </a:p>
          <a:p>
            <a:pPr marL="0" marR="0">
              <a:spcBef>
                <a:spcPts val="500"/>
              </a:spcBef>
              <a:spcAft>
                <a:spcPts val="500"/>
              </a:spcAft>
            </a:pPr>
            <a:r>
              <a:rPr lang="zh-CN" altLang="en-US" sz="1800" b="1" i="0" kern="100" spc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800" i="0" kern="100" spc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access, </a:t>
            </a:r>
            <a:r>
              <a:rPr lang="en-GB" altLang="zh-CN" sz="1800" i="0" kern="100" spc="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analyze</a:t>
            </a:r>
            <a:r>
              <a:rPr lang="en-GB" altLang="zh-CN" sz="1800" i="0" kern="100" spc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evaluate, and create media in various forms</a:t>
            </a:r>
          </a:p>
          <a:p>
            <a:pPr marL="0" marR="0" algn="ctr">
              <a:spcBef>
                <a:spcPts val="500"/>
              </a:spcBef>
              <a:spcAft>
                <a:spcPts val="500"/>
              </a:spcAft>
            </a:pPr>
            <a:r>
              <a:rPr lang="en-US" altLang="zh-CN" sz="18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&amp;</a:t>
            </a:r>
          </a:p>
          <a:p>
            <a:pPr algn="ctr">
              <a:spcBef>
                <a:spcPts val="500"/>
              </a:spcBef>
              <a:spcAft>
                <a:spcPts val="500"/>
              </a:spcAft>
            </a:pPr>
            <a:r>
              <a:rPr lang="en-GB" altLang="zh-CN" sz="1800" b="1" i="0" kern="100" spc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Other Scholarly Views</a:t>
            </a:r>
          </a:p>
          <a:p>
            <a:pPr marL="0" marR="0" algn="just">
              <a:spcBef>
                <a:spcPts val="500"/>
              </a:spcBef>
              <a:spcAft>
                <a:spcPts val="500"/>
              </a:spcAft>
            </a:pPr>
            <a:r>
              <a:rPr lang="en-GB" altLang="zh-CN" i="0" kern="100" spc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The dynamic capability to critically </a:t>
            </a:r>
            <a:r>
              <a:rPr lang="en-GB" altLang="zh-CN" i="0" kern="100" spc="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analyze</a:t>
            </a:r>
            <a:r>
              <a:rPr lang="en-GB" altLang="zh-CN" i="0" kern="100" spc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evaluate, and produce media content, thereby enabling individuals to both understand and contribute responsibly to the media landscape.</a:t>
            </a:r>
            <a:endParaRPr lang="en-GB" altLang="zh-CN" kern="100" dirty="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119B00C-3F42-77A6-F00C-28E4D47BFC4B}"/>
              </a:ext>
            </a:extLst>
          </p:cNvPr>
          <p:cNvSpPr txBox="1"/>
          <p:nvPr/>
        </p:nvSpPr>
        <p:spPr>
          <a:xfrm>
            <a:off x="8391486" y="1894683"/>
            <a:ext cx="3454829" cy="39703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altLang="zh-CN" b="1" i="0" u="none" strike="noStrike" dirty="0">
                <a:solidFill>
                  <a:srgbClr val="000000"/>
                </a:solidFill>
                <a:effectLst/>
              </a:rPr>
              <a:t>Spread of misleading, false, or inaccurate content</a:t>
            </a:r>
          </a:p>
          <a:p>
            <a:pPr algn="ctr"/>
            <a:r>
              <a:rPr lang="en-US" altLang="zh-CN" b="1" dirty="0">
                <a:solidFill>
                  <a:srgbClr val="000000"/>
                </a:solidFill>
              </a:rPr>
              <a:t>&amp;</a:t>
            </a:r>
            <a:endParaRPr lang="en-GB" altLang="zh-CN" b="1" i="0" u="none" strike="noStrike" dirty="0">
              <a:solidFill>
                <a:srgbClr val="000000"/>
              </a:solidFill>
              <a:effectLst/>
            </a:endParaRPr>
          </a:p>
          <a:p>
            <a:r>
              <a:rPr lang="en-GB" altLang="zh-CN" b="1" i="0" u="none" strike="noStrike" dirty="0">
                <a:solidFill>
                  <a:srgbClr val="000000"/>
                </a:solidFill>
                <a:effectLst/>
              </a:rPr>
              <a:t>Overwhelming volume of unfiltered/low-quality information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zh-CN" b="1" dirty="0">
              <a:solidFill>
                <a:srgbClr val="000000"/>
              </a:solidFill>
            </a:endParaRPr>
          </a:p>
          <a:p>
            <a:pPr algn="just"/>
            <a:r>
              <a:rPr lang="en-GB" altLang="zh-CN" i="0" kern="100" spc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The pervasive presence of misleading, unverified, or manipulated content in digital spaces that undermines public trust and impedes informed decision-making.</a:t>
            </a:r>
            <a:endParaRPr lang="en-GB" altLang="zh-CN" kern="100" dirty="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altLang="zh-CN" b="1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902EF2D2-F849-A719-313D-3765838D302F}"/>
              </a:ext>
            </a:extLst>
          </p:cNvPr>
          <p:cNvSpPr txBox="1"/>
          <p:nvPr/>
        </p:nvSpPr>
        <p:spPr>
          <a:xfrm>
            <a:off x="0" y="6003339"/>
            <a:ext cx="1268228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4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-</a:t>
            </a:r>
            <a:r>
              <a:rPr lang="en-GB" altLang="zh-CN" sz="14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Ferrari, A. (2012) </a:t>
            </a:r>
            <a:r>
              <a:rPr lang="en-GB" altLang="zh-CN" sz="14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competence in practice: An analysis of frameworks</a:t>
            </a:r>
            <a:r>
              <a:rPr lang="en-GB" altLang="zh-CN" sz="1400" b="0" i="0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(Vol. 10, p. 82116). Luxembourg: Publications Office of the European Union.</a:t>
            </a:r>
            <a:endParaRPr lang="en-GB" altLang="zh-CN" sz="1400" kern="100" dirty="0">
              <a:effectLst/>
              <a:latin typeface="Calibri" panose="020F0502020204030204" pitchFamily="34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- Wardle, C., &amp; </a:t>
            </a:r>
            <a:r>
              <a:rPr lang="en-GB" altLang="zh-CN" sz="1600" kern="100" dirty="0" err="1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Derakhshan</a:t>
            </a: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H. (2017)</a:t>
            </a:r>
            <a:r>
              <a:rPr lang="zh-CN" altLang="en-US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Information Disorder: Toward an Interdisciplinary Framework for Research and Policymaking.  </a:t>
            </a:r>
          </a:p>
          <a:p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- Fuchs, C. (2017)</a:t>
            </a:r>
            <a:r>
              <a:rPr lang="zh-CN" altLang="en-US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Social Media: A Critical Introduction.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53078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8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D33118B1-CD16-3943-ADAD-541B1F382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kumimoji="1" lang="en-GB" altLang="zh-CN" sz="3600" b="1" dirty="0"/>
              <a:t>Common Themes</a:t>
            </a:r>
            <a:br>
              <a:rPr kumimoji="1" lang="en-GB" altLang="zh-CN" sz="3600" dirty="0"/>
            </a:br>
            <a:endParaRPr kumimoji="1" lang="zh-CN" altLang="en-US" sz="3600" dirty="0"/>
          </a:p>
        </p:txBody>
      </p:sp>
      <p:graphicFrame>
        <p:nvGraphicFramePr>
          <p:cNvPr id="5" name="内容占位符 2">
            <a:extLst>
              <a:ext uri="{FF2B5EF4-FFF2-40B4-BE49-F238E27FC236}">
                <a16:creationId xmlns:a16="http://schemas.microsoft.com/office/drawing/2014/main" id="{08FD8AE2-6583-611B-156D-1300A2B0A0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0193796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文本框 3">
            <a:extLst>
              <a:ext uri="{FF2B5EF4-FFF2-40B4-BE49-F238E27FC236}">
                <a16:creationId xmlns:a16="http://schemas.microsoft.com/office/drawing/2014/main" id="{AE3C6919-F597-B48B-EA77-94A8D264E206}"/>
              </a:ext>
            </a:extLst>
          </p:cNvPr>
          <p:cNvSpPr txBox="1"/>
          <p:nvPr/>
        </p:nvSpPr>
        <p:spPr>
          <a:xfrm>
            <a:off x="9143999" y="2054163"/>
            <a:ext cx="1952367" cy="7927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>
              <a:defRPr sz="1600">
                <a:solidFill>
                  <a:srgbClr val="000000"/>
                </a:solidFill>
                <a:latin typeface="-webkit-standard"/>
              </a:defRPr>
            </a:lvl1pPr>
          </a:lstStyle>
          <a:p>
            <a:pPr>
              <a:lnSpc>
                <a:spcPct val="150000"/>
              </a:lnSpc>
            </a:pPr>
            <a:r>
              <a:rPr lang="zh-CN" altLang="en-US" dirty="0"/>
              <a:t> </a:t>
            </a:r>
            <a:r>
              <a:rPr lang="en-GB" altLang="zh-CN" dirty="0"/>
              <a:t>Ferrari (2012)</a:t>
            </a:r>
            <a:r>
              <a:rPr lang="zh-CN" altLang="en-US" dirty="0"/>
              <a:t> ；</a:t>
            </a:r>
            <a:endParaRPr lang="en-US" altLang="zh-CN" dirty="0"/>
          </a:p>
          <a:p>
            <a:pPr>
              <a:lnSpc>
                <a:spcPct val="150000"/>
              </a:lnSpc>
            </a:pPr>
            <a:r>
              <a:rPr lang="zh-CN" altLang="en-US" dirty="0"/>
              <a:t> </a:t>
            </a:r>
            <a:r>
              <a:rPr lang="en-GB" altLang="zh-CN" dirty="0" err="1"/>
              <a:t>Redecker</a:t>
            </a:r>
            <a:r>
              <a:rPr lang="en-GB" altLang="zh-CN" dirty="0"/>
              <a:t> (2017)</a:t>
            </a:r>
            <a:endParaRPr lang="zh-CN" altLang="en-US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BD81165-DECB-79F3-316C-E2DE90B00E42}"/>
              </a:ext>
            </a:extLst>
          </p:cNvPr>
          <p:cNvSpPr txBox="1"/>
          <p:nvPr/>
        </p:nvSpPr>
        <p:spPr>
          <a:xfrm>
            <a:off x="9193424" y="3574185"/>
            <a:ext cx="1952367" cy="86177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 altLang="zh-CN" sz="1600" b="0" i="0" u="none" strike="noStrike" dirty="0">
                <a:solidFill>
                  <a:srgbClr val="000000"/>
                </a:solidFill>
                <a:effectLst/>
              </a:rPr>
              <a:t>David Buckingham (2003) </a:t>
            </a:r>
            <a:r>
              <a:rPr lang="zh-CN" altLang="en-US" sz="1600" b="0" i="0" u="none" strike="noStrike" dirty="0">
                <a:solidFill>
                  <a:srgbClr val="000000"/>
                </a:solidFill>
                <a:effectLst/>
              </a:rPr>
              <a:t>；</a:t>
            </a:r>
            <a:r>
              <a:rPr lang="en-GB" altLang="zh-CN" sz="1600" b="0" i="0" u="none" strike="noStrike" dirty="0">
                <a:solidFill>
                  <a:srgbClr val="000000"/>
                </a:solidFill>
                <a:effectLst/>
              </a:rPr>
              <a:t>Kellner and Share (2007</a:t>
            </a:r>
            <a:r>
              <a:rPr lang="zh-CN" altLang="en-US" sz="1600" dirty="0">
                <a:solidFill>
                  <a:srgbClr val="000000"/>
                </a:solidFill>
              </a:rPr>
              <a:t>）</a:t>
            </a:r>
            <a:endParaRPr lang="en-GB" altLang="zh-CN" sz="1600" dirty="0">
              <a:solidFill>
                <a:srgbClr val="00000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4E81A984-B4B9-4D4C-17AF-F136D40B1707}"/>
              </a:ext>
            </a:extLst>
          </p:cNvPr>
          <p:cNvSpPr txBox="1"/>
          <p:nvPr/>
        </p:nvSpPr>
        <p:spPr>
          <a:xfrm>
            <a:off x="9143999" y="5004486"/>
            <a:ext cx="2075936" cy="107721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altLang="zh-CN" sz="1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Marwick and Lewis (2017)</a:t>
            </a:r>
            <a:r>
              <a:rPr lang="zh-CN" altLang="en-US" sz="1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；</a:t>
            </a:r>
            <a:r>
              <a:rPr lang="en-GB" altLang="zh-CN" sz="1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Lazer et al. (2018)</a:t>
            </a:r>
            <a:r>
              <a:rPr lang="zh-CN" altLang="en-US" sz="1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；</a:t>
            </a:r>
            <a:r>
              <a:rPr lang="en-GB" altLang="zh-CN" sz="1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Guess, </a:t>
            </a:r>
            <a:r>
              <a:rPr lang="en-GB" altLang="zh-CN" sz="16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Nyhan</a:t>
            </a:r>
            <a:r>
              <a:rPr lang="en-GB" altLang="zh-CN" sz="1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, and </a:t>
            </a:r>
            <a:r>
              <a:rPr lang="en-GB" altLang="zh-CN" sz="1600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Reifler</a:t>
            </a:r>
            <a:r>
              <a:rPr lang="en-GB" altLang="zh-CN" sz="1600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(2020)</a:t>
            </a:r>
            <a:endParaRPr kumimoji="1" lang="zh-CN" altLang="en-US" sz="1600" dirty="0"/>
          </a:p>
        </p:txBody>
      </p:sp>
    </p:spTree>
    <p:extLst>
      <p:ext uri="{BB962C8B-B14F-4D97-AF65-F5344CB8AC3E}">
        <p14:creationId xmlns:p14="http://schemas.microsoft.com/office/powerpoint/2010/main" val="2987984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C6810CDD-2FAC-691B-1CBF-2B9BEE972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 fontScale="90000"/>
          </a:bodyPr>
          <a:lstStyle/>
          <a:p>
            <a:pPr algn="ctr"/>
            <a:r>
              <a:rPr kumimoji="1" lang="en-GB" altLang="zh-CN" b="1" dirty="0">
                <a:solidFill>
                  <a:srgbClr val="FFFFFF"/>
                </a:solidFill>
              </a:rPr>
              <a:t>Highlighted Debate</a:t>
            </a:r>
            <a:br>
              <a:rPr kumimoji="1" lang="en-GB" altLang="zh-CN" sz="3100" dirty="0">
                <a:solidFill>
                  <a:srgbClr val="FFFFFF"/>
                </a:solidFill>
              </a:rPr>
            </a:br>
            <a:endParaRPr kumimoji="1" lang="zh-CN" altLang="en-US" sz="3100" dirty="0">
              <a:solidFill>
                <a:srgbClr val="FFFFFF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内容占位符 2">
            <a:extLst>
              <a:ext uri="{FF2B5EF4-FFF2-40B4-BE49-F238E27FC236}">
                <a16:creationId xmlns:a16="http://schemas.microsoft.com/office/drawing/2014/main" id="{B1FDFD4D-B21A-0D5D-075B-B1C7CBDCE2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3933746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文本框 3">
            <a:extLst>
              <a:ext uri="{FF2B5EF4-FFF2-40B4-BE49-F238E27FC236}">
                <a16:creationId xmlns:a16="http://schemas.microsoft.com/office/drawing/2014/main" id="{DDFAE971-094E-2B7F-FF37-68C560765315}"/>
              </a:ext>
            </a:extLst>
          </p:cNvPr>
          <p:cNvSpPr txBox="1"/>
          <p:nvPr/>
        </p:nvSpPr>
        <p:spPr>
          <a:xfrm>
            <a:off x="1093304" y="5751806"/>
            <a:ext cx="25444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(Ferrari, 2012; European Commission, 2018)</a:t>
            </a:r>
            <a:endParaRPr kumimoji="1" lang="zh-CN" altLang="en-US" dirty="0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C32FCEF1-3E3F-07EA-10CA-2E2E031431CE}"/>
              </a:ext>
            </a:extLst>
          </p:cNvPr>
          <p:cNvSpPr txBox="1"/>
          <p:nvPr/>
        </p:nvSpPr>
        <p:spPr>
          <a:xfrm>
            <a:off x="8299177" y="5751806"/>
            <a:ext cx="30546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（</a:t>
            </a:r>
            <a:r>
              <a:rPr lang="en-GB" altLang="zh-CN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Pennycook &amp; Rand, 2019; Guess, </a:t>
            </a:r>
            <a:r>
              <a:rPr lang="en-GB" altLang="zh-CN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Nyhan</a:t>
            </a:r>
            <a:r>
              <a:rPr lang="en-GB" altLang="zh-CN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, &amp; </a:t>
            </a:r>
            <a:r>
              <a:rPr lang="en-GB" altLang="zh-CN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Reifler</a:t>
            </a:r>
            <a:r>
              <a:rPr lang="en-GB" altLang="zh-CN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, 2020)</a:t>
            </a:r>
            <a:endParaRPr kumimoji="1" lang="zh-CN" altLang="en-US" dirty="0"/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FEEEE0F3-8B77-84BE-02C8-A35B7F7A1DB7}"/>
              </a:ext>
            </a:extLst>
          </p:cNvPr>
          <p:cNvSpPr txBox="1"/>
          <p:nvPr/>
        </p:nvSpPr>
        <p:spPr>
          <a:xfrm>
            <a:off x="4870174" y="5751806"/>
            <a:ext cx="28495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Selwyn (2016)</a:t>
            </a:r>
            <a:r>
              <a:rPr lang="zh-CN" altLang="en-US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；</a:t>
            </a:r>
            <a:r>
              <a:rPr lang="en-GB" altLang="zh-CN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Livingstone (2018)</a:t>
            </a:r>
            <a:r>
              <a:rPr lang="zh-CN" altLang="en-US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；</a:t>
            </a:r>
            <a:r>
              <a:rPr lang="en-GB" altLang="zh-CN" b="0" i="0" u="none" strike="noStrike" dirty="0" err="1">
                <a:solidFill>
                  <a:srgbClr val="000000"/>
                </a:solidFill>
                <a:effectLst/>
                <a:latin typeface="-webkit-standard"/>
              </a:rPr>
              <a:t>Charlier</a:t>
            </a:r>
            <a:r>
              <a:rPr lang="en-GB" altLang="zh-CN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 (2017)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163183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6D5B2DE-D7BB-4AAC-E71E-C35D11BD5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353800" cy="1814940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zh-CN" b="1" i="0" u="none" strike="noStrike" dirty="0">
                <a:solidFill>
                  <a:schemeClr val="bg1"/>
                </a:solidFill>
                <a:effectLst/>
              </a:rPr>
              <a:t>Comparative Analysis of </a:t>
            </a:r>
            <a:r>
              <a:rPr lang="en-US" altLang="zh-CN" b="1" i="0" u="none" strike="noStrike" dirty="0">
                <a:solidFill>
                  <a:schemeClr val="bg1"/>
                </a:solidFill>
                <a:effectLst/>
              </a:rPr>
              <a:t>2</a:t>
            </a:r>
            <a:r>
              <a:rPr lang="zh-CN" altLang="en-US" b="1" i="0" u="none" strike="noStrike" dirty="0">
                <a:solidFill>
                  <a:schemeClr val="bg1"/>
                </a:solidFill>
                <a:effectLst/>
              </a:rPr>
              <a:t> </a:t>
            </a:r>
            <a:r>
              <a:rPr lang="en-US" altLang="zh-CN" b="1" i="0" u="none" strike="noStrike" dirty="0">
                <a:solidFill>
                  <a:schemeClr val="bg1"/>
                </a:solidFill>
                <a:effectLst/>
              </a:rPr>
              <a:t>papers</a:t>
            </a:r>
            <a:br>
              <a:rPr lang="en-US" altLang="zh-CN" b="1" i="0" u="none" strike="noStrike" dirty="0">
                <a:solidFill>
                  <a:schemeClr val="bg1"/>
                </a:solidFill>
                <a:effectLst/>
              </a:rPr>
            </a:br>
            <a:r>
              <a:rPr lang="en-GB" altLang="zh-CN" b="1" i="0" u="none" strike="noStrike" dirty="0">
                <a:solidFill>
                  <a:schemeClr val="bg1"/>
                </a:solidFill>
                <a:effectLst/>
              </a:rPr>
              <a:t>(Benjamin, 2022) &amp; Paper </a:t>
            </a:r>
            <a:r>
              <a:rPr lang="en-US" altLang="zh-CN" b="1" i="0" u="none" strike="noStrike" dirty="0">
                <a:solidFill>
                  <a:schemeClr val="bg1"/>
                </a:solidFill>
                <a:effectLst/>
              </a:rPr>
              <a:t>3</a:t>
            </a:r>
            <a:r>
              <a:rPr lang="en-GB" altLang="zh-CN" b="1" i="0" u="none" strike="noStrike" dirty="0">
                <a:solidFill>
                  <a:schemeClr val="bg1"/>
                </a:solidFill>
                <a:effectLst/>
              </a:rPr>
              <a:t> (Nygren et al., 2022)</a:t>
            </a:r>
            <a:br>
              <a:rPr lang="en-GB" altLang="zh-CN" b="0" i="0" u="none" strike="noStrike" dirty="0">
                <a:solidFill>
                  <a:srgbClr val="000000"/>
                </a:solidFill>
                <a:effectLst/>
              </a:rPr>
            </a:br>
            <a:endParaRPr kumimoji="1" lang="zh-CN" altLang="en-US" dirty="0"/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B43EC50A-20BC-7581-785D-1B7F8C449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horz"/>
          <a:lstStyle/>
          <a:p>
            <a:r>
              <a:rPr kumimoji="1" lang="zh-CN" altLang="en-US"/>
              <a:t> </a:t>
            </a:r>
          </a:p>
        </p:txBody>
      </p:sp>
      <p:graphicFrame>
        <p:nvGraphicFramePr>
          <p:cNvPr id="4" name="表格 3">
            <a:extLst>
              <a:ext uri="{FF2B5EF4-FFF2-40B4-BE49-F238E27FC236}">
                <a16:creationId xmlns:a16="http://schemas.microsoft.com/office/drawing/2014/main" id="{5F5BB12F-1EBD-4F7D-8E1E-31BD17D368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8260635"/>
              </p:ext>
            </p:extLst>
          </p:nvPr>
        </p:nvGraphicFramePr>
        <p:xfrm>
          <a:off x="838200" y="2355374"/>
          <a:ext cx="10515600" cy="3322320"/>
        </p:xfrm>
        <a:graphic>
          <a:graphicData uri="http://schemas.openxmlformats.org/drawingml/2006/table">
            <a:tbl>
              <a:tblPr/>
              <a:tblGrid>
                <a:gridCol w="3505200">
                  <a:extLst>
                    <a:ext uri="{9D8B030D-6E8A-4147-A177-3AD203B41FA5}">
                      <a16:colId xmlns:a16="http://schemas.microsoft.com/office/drawing/2014/main" val="2381706112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378620044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6253071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Aspect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bg1"/>
                          </a:solidFill>
                        </a:rPr>
                        <a:t>Benjamin (2022)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b="1" dirty="0">
                          <a:solidFill>
                            <a:schemeClr val="bg1"/>
                          </a:solidFill>
                        </a:rPr>
                        <a:t>        </a:t>
                      </a: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Nygren et al. (2022)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16303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Focus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Policy analysis on media literacy education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Teachers' perspectives on disinformation &amp; fact-checking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74445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bg1"/>
                          </a:solidFill>
                        </a:rPr>
                        <a:t>Geographical Scope</a:t>
                      </a:r>
                      <a:endParaRPr lang="en-GB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U.S. &amp; Finland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France, Romania, Spain, Sweden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352242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bg1"/>
                          </a:solidFill>
                        </a:rPr>
                        <a:t>Key Concern</a:t>
                      </a:r>
                      <a:endParaRPr lang="en-GB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Policy integration of media literacy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Teachers' role in implementing media literacy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647011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bg1"/>
                          </a:solidFill>
                        </a:rPr>
                        <a:t>Challenges</a:t>
                      </a:r>
                      <a:endParaRPr lang="en-GB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Fragmented implementation &amp; policy gaps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Limited teacher training &amp; resources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757466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bg1"/>
                          </a:solidFill>
                        </a:rPr>
                        <a:t>Impact on Education</a:t>
                      </a:r>
                      <a:endParaRPr lang="en-GB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Policy-driven </a:t>
                      </a:r>
                      <a:r>
                        <a:rPr lang="en-GB" sz="2000" dirty="0">
                          <a:solidFill>
                            <a:schemeClr val="bg1"/>
                          </a:solidFill>
                        </a:rPr>
                        <a:t>solutions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for misinformation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Practical classroom challenges in tackling misinformation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6661488"/>
                  </a:ext>
                </a:extLst>
              </a:tr>
            </a:tbl>
          </a:graphicData>
        </a:graphic>
      </p:graphicFrame>
      <p:cxnSp>
        <p:nvCxnSpPr>
          <p:cNvPr id="6" name="直线连接符 5">
            <a:extLst>
              <a:ext uri="{FF2B5EF4-FFF2-40B4-BE49-F238E27FC236}">
                <a16:creationId xmlns:a16="http://schemas.microsoft.com/office/drawing/2014/main" id="{09CA38E2-E837-2135-496B-096B50E50649}"/>
              </a:ext>
            </a:extLst>
          </p:cNvPr>
          <p:cNvCxnSpPr/>
          <p:nvPr/>
        </p:nvCxnSpPr>
        <p:spPr>
          <a:xfrm>
            <a:off x="838200" y="3373244"/>
            <a:ext cx="105156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直线连接符 7">
            <a:extLst>
              <a:ext uri="{FF2B5EF4-FFF2-40B4-BE49-F238E27FC236}">
                <a16:creationId xmlns:a16="http://schemas.microsoft.com/office/drawing/2014/main" id="{2EFAE837-CAD9-F0AB-9FAD-1A9F1BE20011}"/>
              </a:ext>
            </a:extLst>
          </p:cNvPr>
          <p:cNvCxnSpPr/>
          <p:nvPr/>
        </p:nvCxnSpPr>
        <p:spPr>
          <a:xfrm>
            <a:off x="838200" y="3724508"/>
            <a:ext cx="105156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直线连接符 8">
            <a:extLst>
              <a:ext uri="{FF2B5EF4-FFF2-40B4-BE49-F238E27FC236}">
                <a16:creationId xmlns:a16="http://schemas.microsoft.com/office/drawing/2014/main" id="{2C44B752-A290-2654-7BD5-F555E7CE806B}"/>
              </a:ext>
            </a:extLst>
          </p:cNvPr>
          <p:cNvCxnSpPr/>
          <p:nvPr/>
        </p:nvCxnSpPr>
        <p:spPr>
          <a:xfrm>
            <a:off x="838200" y="4337987"/>
            <a:ext cx="105156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直线连接符 9">
            <a:extLst>
              <a:ext uri="{FF2B5EF4-FFF2-40B4-BE49-F238E27FC236}">
                <a16:creationId xmlns:a16="http://schemas.microsoft.com/office/drawing/2014/main" id="{2EFAE837-CAD9-F0AB-9FAD-1A9F1BE20011}"/>
              </a:ext>
            </a:extLst>
          </p:cNvPr>
          <p:cNvCxnSpPr/>
          <p:nvPr/>
        </p:nvCxnSpPr>
        <p:spPr>
          <a:xfrm>
            <a:off x="838200" y="5737303"/>
            <a:ext cx="105156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直线连接符 10">
            <a:extLst>
              <a:ext uri="{FF2B5EF4-FFF2-40B4-BE49-F238E27FC236}">
                <a16:creationId xmlns:a16="http://schemas.microsoft.com/office/drawing/2014/main" id="{A1ABCCBB-5F92-D7CE-5A32-5FC4074F68A0}"/>
              </a:ext>
            </a:extLst>
          </p:cNvPr>
          <p:cNvCxnSpPr/>
          <p:nvPr/>
        </p:nvCxnSpPr>
        <p:spPr>
          <a:xfrm>
            <a:off x="838200" y="4977162"/>
            <a:ext cx="105156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直线连接符 12">
            <a:extLst>
              <a:ext uri="{FF2B5EF4-FFF2-40B4-BE49-F238E27FC236}">
                <a16:creationId xmlns:a16="http://schemas.microsoft.com/office/drawing/2014/main" id="{7B77D523-6072-E537-1856-EB95E02CDB3D}"/>
              </a:ext>
            </a:extLst>
          </p:cNvPr>
          <p:cNvCxnSpPr/>
          <p:nvPr/>
        </p:nvCxnSpPr>
        <p:spPr>
          <a:xfrm>
            <a:off x="838200" y="2733908"/>
            <a:ext cx="105156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直线连接符 14">
            <a:extLst>
              <a:ext uri="{FF2B5EF4-FFF2-40B4-BE49-F238E27FC236}">
                <a16:creationId xmlns:a16="http://schemas.microsoft.com/office/drawing/2014/main" id="{A3012A43-CE9A-0EA8-3987-F6F6840F3424}"/>
              </a:ext>
            </a:extLst>
          </p:cNvPr>
          <p:cNvCxnSpPr/>
          <p:nvPr/>
        </p:nvCxnSpPr>
        <p:spPr>
          <a:xfrm>
            <a:off x="7705492" y="2733908"/>
            <a:ext cx="0" cy="300339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直线连接符 15">
            <a:extLst>
              <a:ext uri="{FF2B5EF4-FFF2-40B4-BE49-F238E27FC236}">
                <a16:creationId xmlns:a16="http://schemas.microsoft.com/office/drawing/2014/main" id="{A1D38332-DE3B-55F2-6DA8-B55EC51B262F}"/>
              </a:ext>
            </a:extLst>
          </p:cNvPr>
          <p:cNvCxnSpPr/>
          <p:nvPr/>
        </p:nvCxnSpPr>
        <p:spPr>
          <a:xfrm>
            <a:off x="3665034" y="2733908"/>
            <a:ext cx="0" cy="300339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74576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EDCC5D-8B8A-40DB-BE90-A3AA27C64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099129D7-67BF-D2F7-2D78-08BC729DE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120" y="979723"/>
            <a:ext cx="10775687" cy="1349671"/>
          </a:xfrm>
        </p:spPr>
        <p:txBody>
          <a:bodyPr anchor="b">
            <a:normAutofit/>
          </a:bodyPr>
          <a:lstStyle/>
          <a:p>
            <a:r>
              <a:rPr kumimoji="1" lang="en-GB" altLang="zh-CN" sz="5300" b="1" dirty="0"/>
              <a:t>Key Similarities </a:t>
            </a:r>
            <a:endParaRPr kumimoji="1" lang="zh-CN" altLang="en-US" sz="4200" b="1" dirty="0"/>
          </a:p>
        </p:txBody>
      </p:sp>
      <p:graphicFrame>
        <p:nvGraphicFramePr>
          <p:cNvPr id="5" name="内容占位符 2">
            <a:extLst>
              <a:ext uri="{FF2B5EF4-FFF2-40B4-BE49-F238E27FC236}">
                <a16:creationId xmlns:a16="http://schemas.microsoft.com/office/drawing/2014/main" id="{234BD2B7-34F4-A881-711E-B8BB448991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5657984"/>
              </p:ext>
            </p:extLst>
          </p:nvPr>
        </p:nvGraphicFramePr>
        <p:xfrm>
          <a:off x="1284626" y="2902912"/>
          <a:ext cx="9848088" cy="31009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文本框 3">
            <a:extLst>
              <a:ext uri="{FF2B5EF4-FFF2-40B4-BE49-F238E27FC236}">
                <a16:creationId xmlns:a16="http://schemas.microsoft.com/office/drawing/2014/main" id="{56E7FCD2-E37E-2CDE-9D47-5835B174A4C4}"/>
              </a:ext>
            </a:extLst>
          </p:cNvPr>
          <p:cNvSpPr txBox="1"/>
          <p:nvPr/>
        </p:nvSpPr>
        <p:spPr>
          <a:xfrm>
            <a:off x="1043712" y="2594607"/>
            <a:ext cx="3457575" cy="3693319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altLang="zh-CN" dirty="0"/>
              <a:t>Benjamin (2022): Examines </a:t>
            </a:r>
            <a:r>
              <a:rPr lang="en-GB" altLang="zh-CN" b="1" dirty="0"/>
              <a:t>policies</a:t>
            </a:r>
            <a:r>
              <a:rPr lang="en-GB" altLang="zh-CN" dirty="0"/>
              <a:t> in the U.S. &amp; Finland to fight disinformation.</a:t>
            </a:r>
          </a:p>
          <a:p>
            <a:pPr>
              <a:lnSpc>
                <a:spcPct val="150000"/>
              </a:lnSpc>
            </a:pPr>
            <a:endParaRPr lang="en-GB" altLang="zh-CN" dirty="0"/>
          </a:p>
          <a:p>
            <a:pPr>
              <a:lnSpc>
                <a:spcPct val="150000"/>
              </a:lnSpc>
            </a:pPr>
            <a:r>
              <a:rPr lang="en-GB" altLang="zh-CN" dirty="0"/>
              <a:t>Nygren et al. (2022):</a:t>
            </a:r>
          </a:p>
          <a:p>
            <a:pPr>
              <a:lnSpc>
                <a:spcPct val="150000"/>
              </a:lnSpc>
            </a:pPr>
            <a:r>
              <a:rPr lang="en-GB" altLang="zh-CN" dirty="0"/>
              <a:t> Explores how </a:t>
            </a:r>
            <a:r>
              <a:rPr lang="en-GB" altLang="zh-CN" b="1" dirty="0"/>
              <a:t>fact-checking tools</a:t>
            </a:r>
            <a:r>
              <a:rPr lang="en-GB" altLang="zh-CN" dirty="0"/>
              <a:t> are used in classrooms across four countries.</a:t>
            </a:r>
          </a:p>
          <a:p>
            <a:endParaRPr kumimoji="1" lang="zh-CN" altLang="en-US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9203109B-EDFF-2092-0FDF-C62CB3F861B6}"/>
              </a:ext>
            </a:extLst>
          </p:cNvPr>
          <p:cNvSpPr txBox="1"/>
          <p:nvPr/>
        </p:nvSpPr>
        <p:spPr>
          <a:xfrm>
            <a:off x="4543401" y="2594607"/>
            <a:ext cx="3457575" cy="3789564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altLang="zh-CN" dirty="0"/>
              <a:t>Benjamin (2022):</a:t>
            </a:r>
          </a:p>
          <a:p>
            <a:pPr>
              <a:lnSpc>
                <a:spcPct val="150000"/>
              </a:lnSpc>
            </a:pPr>
            <a:r>
              <a:rPr lang="en-GB" altLang="zh-CN" dirty="0"/>
              <a:t> Focuses on </a:t>
            </a:r>
            <a:r>
              <a:rPr lang="en-GB" altLang="zh-CN" b="1" dirty="0"/>
              <a:t>policy-driven efforts</a:t>
            </a:r>
            <a:r>
              <a:rPr lang="en-GB" altLang="zh-CN" dirty="0"/>
              <a:t> to combat misinformation.</a:t>
            </a:r>
          </a:p>
          <a:p>
            <a:pPr>
              <a:lnSpc>
                <a:spcPct val="150000"/>
              </a:lnSpc>
            </a:pPr>
            <a:endParaRPr lang="en-GB" altLang="zh-CN" dirty="0"/>
          </a:p>
          <a:p>
            <a:pPr>
              <a:lnSpc>
                <a:spcPct val="150000"/>
              </a:lnSpc>
            </a:pPr>
            <a:r>
              <a:rPr lang="en-GB" altLang="zh-CN" dirty="0"/>
              <a:t>Nygren et al. (2022): Investigates </a:t>
            </a:r>
            <a:r>
              <a:rPr lang="en-GB" altLang="zh-CN" b="1" dirty="0"/>
              <a:t>teachers' use of fact-checking tools</a:t>
            </a:r>
            <a:r>
              <a:rPr lang="en-GB" altLang="zh-CN" dirty="0"/>
              <a:t> to address disinformation.</a:t>
            </a:r>
            <a:endParaRPr kumimoji="1" lang="zh-CN" altLang="en-US" dirty="0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549C2AF2-3430-C523-BE16-8BDA84358306}"/>
              </a:ext>
            </a:extLst>
          </p:cNvPr>
          <p:cNvSpPr txBox="1"/>
          <p:nvPr/>
        </p:nvSpPr>
        <p:spPr>
          <a:xfrm>
            <a:off x="8070764" y="2609974"/>
            <a:ext cx="3457575" cy="3789564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altLang="zh-CN" dirty="0"/>
              <a:t>Benjamin (2022): Compares </a:t>
            </a:r>
            <a:r>
              <a:rPr lang="en-GB" altLang="zh-CN" b="1" dirty="0"/>
              <a:t>two national policies</a:t>
            </a:r>
            <a:r>
              <a:rPr lang="en-GB" altLang="zh-CN" dirty="0"/>
              <a:t> (U.S. &amp; Finland).</a:t>
            </a:r>
          </a:p>
          <a:p>
            <a:pPr>
              <a:lnSpc>
                <a:spcPct val="150000"/>
              </a:lnSpc>
            </a:pPr>
            <a:endParaRPr lang="en-GB" altLang="zh-CN" dirty="0"/>
          </a:p>
          <a:p>
            <a:pPr>
              <a:lnSpc>
                <a:spcPct val="150000"/>
              </a:lnSpc>
            </a:pPr>
            <a:endParaRPr lang="en-GB" altLang="zh-CN" dirty="0"/>
          </a:p>
          <a:p>
            <a:pPr>
              <a:lnSpc>
                <a:spcPct val="150000"/>
              </a:lnSpc>
            </a:pPr>
            <a:endParaRPr lang="en-GB" altLang="zh-CN" dirty="0"/>
          </a:p>
          <a:p>
            <a:pPr>
              <a:lnSpc>
                <a:spcPct val="150000"/>
              </a:lnSpc>
            </a:pPr>
            <a:r>
              <a:rPr lang="en-GB" altLang="zh-CN" dirty="0"/>
              <a:t>Nygren et al. (2022): </a:t>
            </a:r>
            <a:r>
              <a:rPr lang="en-GB" altLang="zh-CN" dirty="0" err="1"/>
              <a:t>Analyzes</a:t>
            </a:r>
            <a:r>
              <a:rPr lang="en-GB" altLang="zh-CN" dirty="0"/>
              <a:t> </a:t>
            </a:r>
            <a:r>
              <a:rPr lang="en-GB" altLang="zh-CN" b="1" dirty="0"/>
              <a:t>teachers’ views across four countries</a:t>
            </a:r>
            <a:r>
              <a:rPr lang="en-GB" altLang="zh-CN" dirty="0"/>
              <a:t> (France, Romania, Spain, Sweden).</a:t>
            </a:r>
            <a:endParaRPr kumimoji="1" lang="zh-CN" alt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83361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占位符 3">
            <a:extLst>
              <a:ext uri="{FF2B5EF4-FFF2-40B4-BE49-F238E27FC236}">
                <a16:creationId xmlns:a16="http://schemas.microsoft.com/office/drawing/2014/main" id="{AC21627A-7B8C-3962-0B60-0F78A686F9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0539" y="1688307"/>
            <a:ext cx="5157787" cy="823912"/>
          </a:xfrm>
        </p:spPr>
        <p:txBody>
          <a:bodyPr>
            <a:normAutofit/>
          </a:bodyPr>
          <a:lstStyle/>
          <a:p>
            <a:r>
              <a:rPr kumimoji="1" lang="en-US" altLang="zh-CN" sz="3200" dirty="0">
                <a:solidFill>
                  <a:schemeClr val="bg1"/>
                </a:solidFill>
              </a:rPr>
              <a:t>Relevant</a:t>
            </a:r>
            <a:r>
              <a:rPr kumimoji="1" lang="zh-CN" altLang="en-US" sz="3200" dirty="0">
                <a:solidFill>
                  <a:schemeClr val="bg1"/>
                </a:solidFill>
              </a:rPr>
              <a:t> </a:t>
            </a:r>
            <a:r>
              <a:rPr kumimoji="1" lang="en-US" altLang="zh-CN" sz="3200" dirty="0">
                <a:solidFill>
                  <a:schemeClr val="bg1"/>
                </a:solidFill>
              </a:rPr>
              <a:t>to</a:t>
            </a:r>
            <a:r>
              <a:rPr kumimoji="1" lang="zh-CN" altLang="en-US" sz="3200" dirty="0">
                <a:solidFill>
                  <a:schemeClr val="bg1"/>
                </a:solidFill>
              </a:rPr>
              <a:t> </a:t>
            </a:r>
            <a:r>
              <a:rPr kumimoji="1" lang="en-US" altLang="zh-CN" sz="3200" dirty="0">
                <a:solidFill>
                  <a:schemeClr val="bg1"/>
                </a:solidFill>
              </a:rPr>
              <a:t>my</a:t>
            </a:r>
            <a:r>
              <a:rPr kumimoji="1" lang="zh-CN" altLang="en-US" sz="3200" dirty="0">
                <a:solidFill>
                  <a:schemeClr val="bg1"/>
                </a:solidFill>
              </a:rPr>
              <a:t> </a:t>
            </a:r>
            <a:r>
              <a:rPr kumimoji="1" lang="en-US" altLang="zh-CN" sz="3200" dirty="0">
                <a:solidFill>
                  <a:schemeClr val="bg1"/>
                </a:solidFill>
              </a:rPr>
              <a:t>research</a:t>
            </a:r>
            <a:endParaRPr lang="zh-CN" altLang="en-US" sz="3200" dirty="0">
              <a:solidFill>
                <a:schemeClr val="bg1"/>
              </a:solidFill>
            </a:endParaRPr>
          </a:p>
        </p:txBody>
      </p:sp>
      <p:graphicFrame>
        <p:nvGraphicFramePr>
          <p:cNvPr id="8" name="内容占位符 2">
            <a:extLst>
              <a:ext uri="{FF2B5EF4-FFF2-40B4-BE49-F238E27FC236}">
                <a16:creationId xmlns:a16="http://schemas.microsoft.com/office/drawing/2014/main" id="{44713724-2291-2862-E5BB-E780A7C58A8B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503632153"/>
              </p:ext>
            </p:extLst>
          </p:nvPr>
        </p:nvGraphicFramePr>
        <p:xfrm>
          <a:off x="490539" y="3173412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文本占位符 4">
            <a:extLst>
              <a:ext uri="{FF2B5EF4-FFF2-40B4-BE49-F238E27FC236}">
                <a16:creationId xmlns:a16="http://schemas.microsoft.com/office/drawing/2014/main" id="{B8DCE11F-2AFA-99ED-81D9-1C57D391EE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altLang="zh-CN" sz="2800" b="1" i="0" u="none" strike="noStrike" dirty="0">
                <a:solidFill>
                  <a:schemeClr val="bg1"/>
                </a:solidFill>
                <a:effectLst/>
              </a:rPr>
              <a:t>Critical Thinking Development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FA92894B-6EA2-1551-C05E-BCC1863F65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173412"/>
            <a:ext cx="5715000" cy="36845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zh-CN" sz="2000" b="1" i="0" u="none" strike="noStrike" dirty="0">
                <a:solidFill>
                  <a:schemeClr val="bg1"/>
                </a:solidFill>
                <a:effectLst/>
              </a:rPr>
              <a:t>Which approach (policy vs. teacher-based) is more effective in combating misinformation?</a:t>
            </a:r>
          </a:p>
          <a:p>
            <a:pPr marL="0" indent="0">
              <a:buNone/>
            </a:pPr>
            <a:endParaRPr lang="en-GB" altLang="zh-CN" sz="2000" b="1" i="0" u="none" strike="noStrike" dirty="0">
              <a:solidFill>
                <a:schemeClr val="bg1"/>
              </a:solidFill>
              <a:effectLst/>
            </a:endParaRPr>
          </a:p>
          <a:p>
            <a:pPr marL="0" indent="0">
              <a:buNone/>
            </a:pPr>
            <a:r>
              <a:rPr lang="en-GB" altLang="zh-CN" sz="2000" b="1" i="0" u="none" strike="noStrike" dirty="0">
                <a:solidFill>
                  <a:schemeClr val="bg1"/>
                </a:solidFill>
                <a:effectLst/>
              </a:rPr>
              <a:t>What gaps remain between policy intentions and classroom realities?</a:t>
            </a:r>
          </a:p>
          <a:p>
            <a:pPr marL="0" indent="0">
              <a:buNone/>
            </a:pPr>
            <a:endParaRPr lang="en-GB" altLang="zh-CN" sz="2000" b="1" i="0" u="none" strike="noStrike" dirty="0">
              <a:solidFill>
                <a:schemeClr val="bg1"/>
              </a:solidFill>
              <a:effectLst/>
            </a:endParaRPr>
          </a:p>
          <a:p>
            <a:pPr marL="0" indent="0">
              <a:buNone/>
            </a:pPr>
            <a:r>
              <a:rPr lang="en-GB" altLang="zh-CN" sz="2000" b="1" i="0" u="none" strike="noStrike" dirty="0">
                <a:solidFill>
                  <a:schemeClr val="bg1"/>
                </a:solidFill>
                <a:effectLst/>
              </a:rPr>
              <a:t>How can these studies inform a more holistic approach to media literacy education?</a:t>
            </a:r>
          </a:p>
          <a:p>
            <a:pPr marL="0" indent="0">
              <a:buNone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6704668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89F187E-38F6-BE39-71E7-9F8E43E4B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8437" y="500062"/>
            <a:ext cx="10515600" cy="1325563"/>
          </a:xfrm>
        </p:spPr>
        <p:txBody>
          <a:bodyPr/>
          <a:lstStyle/>
          <a:p>
            <a:pPr marL="347345" marR="0" indent="-347345" algn="l">
              <a:spcBef>
                <a:spcPts val="0"/>
              </a:spcBef>
              <a:spcAft>
                <a:spcPts val="0"/>
              </a:spcAft>
            </a:pPr>
            <a:r>
              <a:rPr lang="en-GB" altLang="zh-CN" b="1" i="0" u="none" strike="noStrike" dirty="0">
                <a:solidFill>
                  <a:schemeClr val="bg1"/>
                </a:solidFill>
                <a:effectLst/>
              </a:rPr>
              <a:t>Research Gaps &amp; Conclusion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3E1D05C-FEAB-31A5-B649-2C39349047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lnSpc>
                <a:spcPct val="150000"/>
              </a:lnSpc>
              <a:buNone/>
            </a:pPr>
            <a:r>
              <a:rPr lang="en-GB" altLang="zh-CN" b="1" i="0" u="none" strike="noStrike" dirty="0">
                <a:solidFill>
                  <a:schemeClr val="bg1"/>
                </a:solidFill>
                <a:effectLst/>
              </a:rPr>
              <a:t>Inconsistent Approaches Across Countries</a:t>
            </a:r>
            <a:endParaRPr lang="en-GB" altLang="zh-CN" b="0" i="0" u="none" strike="noStrike" dirty="0">
              <a:solidFill>
                <a:schemeClr val="bg1"/>
              </a:solidFill>
              <a:effectLst/>
            </a:endParaRPr>
          </a:p>
          <a:p>
            <a:pPr marL="0" indent="0" algn="l">
              <a:lnSpc>
                <a:spcPct val="100000"/>
              </a:lnSpc>
              <a:buNone/>
            </a:pPr>
            <a:r>
              <a:rPr lang="en-GB" altLang="zh-CN" b="0" i="0" u="none" strike="noStrike" dirty="0">
                <a:solidFill>
                  <a:schemeClr val="bg1"/>
                </a:solidFill>
                <a:effectLst/>
              </a:rPr>
              <a:t>Finland: Systematic integration (Benjamin, 2022)</a:t>
            </a:r>
          </a:p>
          <a:p>
            <a:pPr marL="0" indent="0" algn="l">
              <a:lnSpc>
                <a:spcPct val="100000"/>
              </a:lnSpc>
              <a:buNone/>
            </a:pPr>
            <a:r>
              <a:rPr lang="en-GB" altLang="zh-CN" b="0" i="0" u="none" strike="noStrike" dirty="0">
                <a:solidFill>
                  <a:schemeClr val="bg1"/>
                </a:solidFill>
                <a:effectLst/>
              </a:rPr>
              <a:t>U.S. &amp; others: Fragmented policies (European Commission, 2018)</a:t>
            </a:r>
          </a:p>
          <a:p>
            <a:pPr marL="0" indent="0" algn="l">
              <a:lnSpc>
                <a:spcPct val="110000"/>
              </a:lnSpc>
              <a:buNone/>
            </a:pPr>
            <a:r>
              <a:rPr lang="en-GB" altLang="zh-CN" b="1" i="0" u="none" strike="noStrike" dirty="0">
                <a:solidFill>
                  <a:schemeClr val="bg1"/>
                </a:solidFill>
                <a:effectLst/>
              </a:rPr>
              <a:t>Effectiveness of Media Literacy in Reducing Misinformation</a:t>
            </a:r>
            <a:endParaRPr lang="en-GB" altLang="zh-CN" b="0" i="0" u="none" strike="noStrike" dirty="0">
              <a:solidFill>
                <a:schemeClr val="bg1"/>
              </a:solidFill>
              <a:effectLst/>
            </a:endParaRPr>
          </a:p>
          <a:p>
            <a:pPr marL="0" indent="0" algn="l">
              <a:lnSpc>
                <a:spcPct val="110000"/>
              </a:lnSpc>
              <a:buNone/>
            </a:pPr>
            <a:r>
              <a:rPr lang="en-GB" altLang="zh-CN" b="0" i="0" u="none" strike="noStrike" dirty="0">
                <a:solidFill>
                  <a:schemeClr val="bg1"/>
                </a:solidFill>
                <a:effectLst/>
              </a:rPr>
              <a:t>Few empirical studies measuring long-term impact (Guess, </a:t>
            </a:r>
            <a:r>
              <a:rPr lang="en-GB" altLang="zh-CN" b="0" i="0" u="none" strike="noStrike" dirty="0" err="1">
                <a:solidFill>
                  <a:schemeClr val="bg1"/>
                </a:solidFill>
                <a:effectLst/>
              </a:rPr>
              <a:t>Nyhan</a:t>
            </a:r>
            <a:r>
              <a:rPr lang="en-GB" altLang="zh-CN" b="0" i="0" u="none" strike="noStrike" dirty="0">
                <a:solidFill>
                  <a:schemeClr val="bg1"/>
                </a:solidFill>
                <a:effectLst/>
              </a:rPr>
              <a:t>, &amp; </a:t>
            </a:r>
            <a:r>
              <a:rPr lang="en-GB" altLang="zh-CN" b="0" i="0" u="none" strike="noStrike" dirty="0" err="1">
                <a:solidFill>
                  <a:schemeClr val="bg1"/>
                </a:solidFill>
                <a:effectLst/>
              </a:rPr>
              <a:t>Reifler</a:t>
            </a:r>
            <a:r>
              <a:rPr lang="en-GB" altLang="zh-CN" b="0" i="0" u="none" strike="noStrike" dirty="0">
                <a:solidFill>
                  <a:schemeClr val="bg1"/>
                </a:solidFill>
                <a:effectLst/>
              </a:rPr>
              <a:t>, 2020).</a:t>
            </a:r>
            <a:endParaRPr kumimoji="1" lang="en-US" altLang="zh-CN" dirty="0">
              <a:solidFill>
                <a:schemeClr val="bg1"/>
              </a:solidFill>
            </a:endParaRPr>
          </a:p>
          <a:p>
            <a:endParaRPr kumimoji="1" lang="en-US" altLang="zh-CN" dirty="0"/>
          </a:p>
          <a:p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097123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73370F3-7E20-B7B9-C998-83FD2FC7E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zh-CN" sz="4800" b="1" i="0" u="none" strike="noStrike" dirty="0">
                <a:solidFill>
                  <a:schemeClr val="bg1"/>
                </a:solidFill>
                <a:effectLst/>
              </a:rPr>
              <a:t>Conclusion </a:t>
            </a:r>
            <a:endParaRPr kumimoji="1" lang="zh-CN" altLang="en-US" sz="4800" dirty="0">
              <a:solidFill>
                <a:schemeClr val="bg1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2D8C19C-1EDA-DA0A-1E65-A959A212F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24013"/>
            <a:ext cx="10515600" cy="4351338"/>
          </a:xfrm>
        </p:spPr>
        <p:txBody>
          <a:bodyPr/>
          <a:lstStyle/>
          <a:p>
            <a:pPr marL="0" indent="0" algn="l">
              <a:buNone/>
            </a:pPr>
            <a:r>
              <a:rPr lang="en-GB" altLang="zh-CN" b="1" i="0" u="none" strike="noStrike" dirty="0">
                <a:solidFill>
                  <a:schemeClr val="bg1"/>
                </a:solidFill>
                <a:effectLst/>
              </a:rPr>
              <a:t>Media literacy is key in combating misinformation, but…</a:t>
            </a:r>
            <a:endParaRPr lang="en-GB" altLang="zh-CN" b="0" i="0" u="none" strike="noStrike" dirty="0">
              <a:solidFill>
                <a:schemeClr val="bg1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altLang="zh-CN" b="0" i="0" u="none" strike="noStrike" dirty="0">
                <a:solidFill>
                  <a:schemeClr val="bg1"/>
                </a:solidFill>
                <a:effectLst/>
              </a:rPr>
              <a:t>Implementation gaps persist.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altLang="zh-CN" b="0" i="0" u="none" strike="noStrike" dirty="0">
                <a:solidFill>
                  <a:schemeClr val="bg1"/>
                </a:solidFill>
                <a:effectLst/>
              </a:rPr>
              <a:t>Approaches vary across national systems.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altLang="zh-CN" b="0" i="0" u="none" strike="noStrike" dirty="0">
                <a:solidFill>
                  <a:schemeClr val="bg1"/>
                </a:solidFill>
                <a:effectLst/>
              </a:rPr>
              <a:t>Educators need better training &amp; resources.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altLang="zh-CN" b="0" i="0" u="none" strike="noStrike" dirty="0">
                <a:solidFill>
                  <a:schemeClr val="bg1"/>
                </a:solidFill>
                <a:effectLst/>
              </a:rPr>
              <a:t>The actual impact of media literacy remains unclear.</a:t>
            </a:r>
          </a:p>
          <a:p>
            <a:pPr marL="0" indent="0" algn="l">
              <a:buNone/>
            </a:pPr>
            <a:endParaRPr lang="en-US" altLang="zh-CN" b="1" i="0" u="none" strike="noStrike" dirty="0">
              <a:solidFill>
                <a:schemeClr val="bg1"/>
              </a:solidFill>
              <a:effectLst/>
            </a:endParaRPr>
          </a:p>
          <a:p>
            <a:pPr marL="0" indent="0" algn="l">
              <a:buNone/>
            </a:pPr>
            <a:r>
              <a:rPr lang="en-GB" altLang="zh-CN" b="1" i="0" u="none" strike="noStrike" dirty="0">
                <a:solidFill>
                  <a:schemeClr val="bg1"/>
                </a:solidFill>
                <a:effectLst/>
              </a:rPr>
              <a:t>This research will examine how </a:t>
            </a:r>
            <a:r>
              <a:rPr lang="en-GB" altLang="zh-CN" b="1" i="0" u="none" strike="noStrike" dirty="0" err="1">
                <a:solidFill>
                  <a:schemeClr val="bg1"/>
                </a:solidFill>
                <a:effectLst/>
              </a:rPr>
              <a:t>Wales’</a:t>
            </a:r>
            <a:r>
              <a:rPr lang="en-GB" altLang="zh-CN" b="1" i="0" u="none" strike="noStrike" dirty="0">
                <a:solidFill>
                  <a:schemeClr val="bg1"/>
                </a:solidFill>
                <a:effectLst/>
              </a:rPr>
              <a:t> DCF policy addresses these challenges and suggest improvements.</a:t>
            </a:r>
            <a:endParaRPr lang="en-GB" altLang="zh-CN" b="0" i="0" u="none" strike="noStrike" dirty="0">
              <a:solidFill>
                <a:schemeClr val="bg1"/>
              </a:solidFill>
              <a:effectLst/>
            </a:endParaRPr>
          </a:p>
          <a:p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9005971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EDAF7544-5B3B-D32C-06A6-0FD257D38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kumimoji="1" lang="en-US" altLang="zh-CN" dirty="0"/>
              <a:t>Refined</a:t>
            </a:r>
            <a:r>
              <a:rPr kumimoji="1" lang="zh-CN" altLang="en-US" dirty="0"/>
              <a:t> </a:t>
            </a:r>
            <a:r>
              <a:rPr kumimoji="1" lang="en-US" altLang="zh-CN" dirty="0"/>
              <a:t>RQ</a:t>
            </a:r>
            <a:endParaRPr kumimoji="1" lang="zh-CN" alt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内容占位符 2">
            <a:extLst>
              <a:ext uri="{FF2B5EF4-FFF2-40B4-BE49-F238E27FC236}">
                <a16:creationId xmlns:a16="http://schemas.microsoft.com/office/drawing/2014/main" id="{98235F9B-6548-06AA-0586-EEAE4984D0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703843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783303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2AD0C875-E32E-6CA7-6770-912E9155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 fontScale="90000"/>
          </a:bodyPr>
          <a:lstStyle/>
          <a:p>
            <a:r>
              <a:rPr kumimoji="1" lang="en-US" altLang="zh-CN" sz="6000" b="1" dirty="0">
                <a:solidFill>
                  <a:srgbClr val="FFFFFF"/>
                </a:solidFill>
              </a:rPr>
              <a:t>Next steps--Wales vs. Finland</a:t>
            </a:r>
            <a:endParaRPr kumimoji="1" lang="zh-CN" altLang="en-US" sz="3400" dirty="0">
              <a:solidFill>
                <a:srgbClr val="FFFFFF"/>
              </a:solidFill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E1715D0-6C23-E21F-53ED-B6F884BAA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kumimoji="1" lang="en-GB" altLang="zh-CN" sz="3600" dirty="0"/>
              <a:t>Wales: Digital Competence Framework integrated into education</a:t>
            </a:r>
          </a:p>
          <a:p>
            <a:r>
              <a:rPr kumimoji="1" lang="en-GB" altLang="zh-CN" sz="3600" dirty="0"/>
              <a:t>Finland: Holistic media literacy policies</a:t>
            </a:r>
          </a:p>
          <a:p>
            <a:r>
              <a:rPr kumimoji="1" lang="en-GB" altLang="zh-CN" sz="3600" dirty="0"/>
              <a:t> Strengths and weaknesses of each model</a:t>
            </a:r>
          </a:p>
          <a:p>
            <a:endParaRPr kumimoji="1" lang="zh-CN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248626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6842C8C-526D-756E-CA2B-AA12A15FE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kumimoji="1" lang="en-US" altLang="zh-CN" sz="7200" dirty="0">
                <a:solidFill>
                  <a:srgbClr val="F1E69E"/>
                </a:solidFill>
                <a:latin typeface="Abadi" panose="020B0604020104020204" pitchFamily="34" charset="0"/>
              </a:rPr>
              <a:t>Reference</a:t>
            </a:r>
            <a:endParaRPr kumimoji="1" lang="zh-CN" altLang="en-US" sz="7200" dirty="0">
              <a:solidFill>
                <a:srgbClr val="F1E69E"/>
              </a:solidFill>
              <a:latin typeface="Abadi" panose="020B0604020104020204" pitchFamily="34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08AFB7C-4525-ADA5-66A0-46C844D45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039" y="1825624"/>
            <a:ext cx="11672886" cy="5032375"/>
          </a:xfrm>
          <a:solidFill>
            <a:schemeClr val="bg1"/>
          </a:solidFill>
        </p:spPr>
        <p:txBody>
          <a:bodyPr>
            <a:normAutofit fontScale="92500" lnSpcReduction="20000"/>
          </a:bodyPr>
          <a:lstStyle/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1. European Commission. (2018) Digital Education Action Plan. Brussels: European Commission.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2. Ferrari, A. (2012) Digital Competence in Practice: An Analysis of Frameworks. Luxembourg: Publications Office of the European Union.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3. </a:t>
            </a:r>
            <a:r>
              <a:rPr lang="en-GB" altLang="zh-CN" sz="1600" kern="100" dirty="0" err="1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Redecker</a:t>
            </a: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C. (2017) European Framework for the Digital Competence of Educators (</a:t>
            </a:r>
            <a:r>
              <a:rPr lang="en-GB" altLang="zh-CN" sz="1600" kern="100" dirty="0" err="1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DigCompEdu</a:t>
            </a: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). Luxembourg: Publications Office of the European Union.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4. Welsh Government. (2022) Curriculum for Wales: Digital Competence Framework. Cardiff: Welsh Government.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5. Buckingham, D. (2003) Media Education: Literacy, Learning and Contemporary Culture. Cambridge: Polity Press.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6. Hobbs, R. (2010) Digital and Media Literacy: Connecting Culture and Classroom. Thousand Oaks, CA: Corwin.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7. Kellner, D. and Share, J. (2007) ‘Critical media literacy, democracy, and the reconstruction of education’, Educational Studies, 41(1), pp. 3–23.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8. Livingstone, S. (2004)‘Media literacy and the challenge of new information and communication technologies’, The Communication Review, 7(1), pp. 3–14.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9. Wardle, C. and </a:t>
            </a:r>
            <a:r>
              <a:rPr lang="en-GB" altLang="zh-CN" sz="1600" kern="100" dirty="0" err="1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Derakhshan</a:t>
            </a: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H. (2017) Information Disorder: Toward an Interdisciplinary Framework for Research and Policy Making. Strasbourg: Council of Europe.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10. Benjamin, L. (2022) ‘Fighting disinformation with education: A comparative analysis of media literacy policies in the U.S. and Finland’, Journal of Media Studies, 14(2), pp. 45–63.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11. Nygren, T., </a:t>
            </a:r>
            <a:r>
              <a:rPr lang="en-GB" altLang="zh-CN" sz="1600" kern="100" dirty="0" err="1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Guath</a:t>
            </a: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J., </a:t>
            </a:r>
            <a:r>
              <a:rPr lang="en-GB" altLang="zh-CN" sz="1600" kern="100" dirty="0" err="1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Kupiainen</a:t>
            </a: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R. and </a:t>
            </a:r>
            <a:r>
              <a:rPr lang="en-GB" altLang="zh-CN" sz="1600" kern="100" dirty="0" err="1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Valtari</a:t>
            </a: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A. (2022) ‘Teachers’ views on disinformation and media literacy education: A comparative study across Europe’, European Journal of Educational Research, 11(3), pp. 230–247.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12. B and C. (2023) ‘Challenges in implementing digital competence policies in education’, Education and Digital Society Journal, 7(4), pp. 321–339.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13. Guess, A., </a:t>
            </a:r>
            <a:r>
              <a:rPr lang="en-GB" altLang="zh-CN" sz="1600" kern="100" dirty="0" err="1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Nyhan</a:t>
            </a: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B. and </a:t>
            </a:r>
            <a:r>
              <a:rPr lang="en-GB" altLang="zh-CN" sz="1600" kern="100" dirty="0" err="1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Reifler</a:t>
            </a: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J. (2020) ‘The effectiveness of fact-checking in reducing misinformation: A review of experimental evidence’, Political Communication, 37(2), pp. 239–257.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14. Lazer, D., Baum, M., </a:t>
            </a:r>
            <a:r>
              <a:rPr lang="en-GB" altLang="zh-CN" sz="1600" kern="100" dirty="0" err="1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Benkler</a:t>
            </a: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Y., Berinsky, A., Greenhill, K., </a:t>
            </a:r>
            <a:r>
              <a:rPr lang="en-GB" altLang="zh-CN" sz="1600" kern="100" dirty="0" err="1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Menczer</a:t>
            </a: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F. and Metzger, M. (2018) ‘The science of fake news’, Science, 359(6380), pp. 1094–1096.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15. Pennycook, G. and Rand, D. G. (2019) ‘Fighting misinformation on social media using crowdsourced accuracy ratings’, Proceedings of the National Academy of Sciences, 116(7), pp. 2521–2526.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16. European Commission. (2020)Media Literacy in Europe: Country Profiles. Brussels: European Commission.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17. </a:t>
            </a:r>
            <a:r>
              <a:rPr lang="en-GB" altLang="zh-CN" sz="1600" kern="100" dirty="0" err="1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Kupiainen</a:t>
            </a: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R. (2019) ‘Media literacy in Finland: Approaches and models’, Nordic Journal of Media Studies, 1(1), pp. 27–42.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18. Livingstone, S., Van der Graaf, A. and </a:t>
            </a:r>
            <a:r>
              <a:rPr lang="en-GB" altLang="zh-CN" sz="1600" kern="100" dirty="0" err="1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Thumim</a:t>
            </a: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, N. (2021) ‘Media literacy policy and education in Europe: Country comparisons’, European Journal of Communication, 36(2), pp. 123–138.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19. Fuchs, C. (2017) Social Media: A Critical Introduction. London: SAGE Publications.  </a:t>
            </a:r>
          </a:p>
          <a:p>
            <a:pPr marL="0" marR="0" indent="0" algn="just">
              <a:spcBef>
                <a:spcPts val="0"/>
              </a:spcBef>
              <a:spcAft>
                <a:spcPts val="0"/>
              </a:spcAft>
              <a:buNone/>
            </a:pPr>
            <a:r>
              <a:rPr lang="en-GB" altLang="zh-CN" sz="1600" kern="100" dirty="0">
                <a:effectLst/>
                <a:latin typeface="Calibri" panose="020F0502020204030204" pitchFamily="34" charset="0"/>
                <a:ea typeface="宋体" panose="02010600030101010101" pitchFamily="2" charset="-122"/>
                <a:cs typeface="Times New Roman" panose="02020603050405020304" pitchFamily="18" charset="0"/>
              </a:rPr>
              <a:t>20. Marwick, A. and Lewis, R. (2017) Media Manipulation and Disinformation Online. New York: Data &amp; Society Research Institute.  </a:t>
            </a:r>
          </a:p>
        </p:txBody>
      </p:sp>
    </p:spTree>
    <p:extLst>
      <p:ext uri="{BB962C8B-B14F-4D97-AF65-F5344CB8AC3E}">
        <p14:creationId xmlns:p14="http://schemas.microsoft.com/office/powerpoint/2010/main" val="25478407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5|7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0.7|28.5|2.9|0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5|17.3|18.7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3|4.1|5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7033</TotalTime>
  <Words>1827</Words>
  <Application>Microsoft Macintosh PowerPoint</Application>
  <PresentationFormat>宽屏</PresentationFormat>
  <Paragraphs>189</Paragraphs>
  <Slides>16</Slides>
  <Notes>16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23" baseType="lpstr">
      <vt:lpstr>-webkit-standard</vt:lpstr>
      <vt:lpstr>等线</vt:lpstr>
      <vt:lpstr>等线 Light</vt:lpstr>
      <vt:lpstr>Abadi</vt:lpstr>
      <vt:lpstr>Arial</vt:lpstr>
      <vt:lpstr>Calibri</vt:lpstr>
      <vt:lpstr>Office 主题​​</vt:lpstr>
      <vt:lpstr>From Digital Competence to Media Literacy:  Addressing Information Pollution in the Age of Social Media in Wales</vt:lpstr>
      <vt:lpstr>OVERVIEW</vt:lpstr>
      <vt:lpstr>Draft Research Questions</vt:lpstr>
      <vt:lpstr>Background &amp; Context</vt:lpstr>
      <vt:lpstr>Literature review</vt:lpstr>
      <vt:lpstr>Key Definitions</vt:lpstr>
      <vt:lpstr>Common Themes </vt:lpstr>
      <vt:lpstr>Highlighted Debate </vt:lpstr>
      <vt:lpstr>Comparative Analysis of 2 papers (Benjamin, 2022) &amp; Paper 3 (Nygren et al., 2022) </vt:lpstr>
      <vt:lpstr>Key Similarities </vt:lpstr>
      <vt:lpstr>PowerPoint 演示文稿</vt:lpstr>
      <vt:lpstr>Research Gaps &amp; Conclusion</vt:lpstr>
      <vt:lpstr>Conclusion </vt:lpstr>
      <vt:lpstr>Refined RQ</vt:lpstr>
      <vt:lpstr>Next steps--Wales vs. Finland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Shang Zhao (2405657)</dc:creator>
  <cp:lastModifiedBy>Shang Zhao (2405657)</cp:lastModifiedBy>
  <cp:revision>16</cp:revision>
  <dcterms:created xsi:type="dcterms:W3CDTF">2025-02-20T19:07:58Z</dcterms:created>
  <dcterms:modified xsi:type="dcterms:W3CDTF">2025-02-28T00:54:09Z</dcterms:modified>
</cp:coreProperties>
</file>