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62" r:id="rId4"/>
    <p:sldId id="263" r:id="rId5"/>
    <p:sldId id="266" r:id="rId6"/>
    <p:sldId id="272" r:id="rId7"/>
    <p:sldId id="268" r:id="rId8"/>
    <p:sldId id="27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Droplets-HD-Title-R1d.png">
            <a:extLst>
              <a:ext uri="{FF2B5EF4-FFF2-40B4-BE49-F238E27FC236}">
                <a16:creationId xmlns:a16="http://schemas.microsoft.com/office/drawing/2014/main" id="{30319CFC-305B-DF21-5EC1-4961E045F17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36183973-540F-4B29-0DD7-60897058A568}"/>
              </a:ext>
            </a:extLst>
          </p:cNvPr>
          <p:cNvSpPr txBox="1">
            <a:spLocks noGrp="1"/>
          </p:cNvSpPr>
          <p:nvPr>
            <p:ph type="ctrTitle"/>
          </p:nvPr>
        </p:nvSpPr>
        <p:spPr>
          <a:xfrm>
            <a:off x="1751011" y="1300788"/>
            <a:ext cx="8689972" cy="2509214"/>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B3A307E4-A19C-7318-A6F2-04A1070CD49A}"/>
              </a:ext>
            </a:extLst>
          </p:cNvPr>
          <p:cNvSpPr txBox="1">
            <a:spLocks noGrp="1"/>
          </p:cNvSpPr>
          <p:nvPr>
            <p:ph type="subTitle" idx="1"/>
          </p:nvPr>
        </p:nvSpPr>
        <p:spPr>
          <a:xfrm>
            <a:off x="1751011" y="3886200"/>
            <a:ext cx="8689972" cy="1371600"/>
          </a:xfrm>
        </p:spPr>
        <p:txBody>
          <a:bodyPr anchorCtr="1"/>
          <a:lstStyle>
            <a:lvl1pPr marL="0" indent="0" algn="ctr">
              <a:buNone/>
              <a:defRPr sz="2200">
                <a:solidFill>
                  <a:srgbClr val="7F7F7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3522804E-C348-275B-D131-B575FBEEE8DE}"/>
              </a:ext>
            </a:extLst>
          </p:cNvPr>
          <p:cNvSpPr txBox="1">
            <a:spLocks noGrp="1"/>
          </p:cNvSpPr>
          <p:nvPr>
            <p:ph type="dt" sz="half" idx="7"/>
          </p:nvPr>
        </p:nvSpPr>
        <p:spPr/>
        <p:txBody>
          <a:bodyPr/>
          <a:lstStyle>
            <a:lvl1pPr>
              <a:defRPr/>
            </a:lvl1pPr>
          </a:lstStyle>
          <a:p>
            <a:pPr lvl="0"/>
            <a:fld id="{553980F8-894B-47B6-ABD2-570AC1A38369}" type="datetime1">
              <a:rPr lang="en-GB"/>
              <a:pPr lvl="0"/>
              <a:t>16/08/2022</a:t>
            </a:fld>
            <a:endParaRPr lang="en-GB"/>
          </a:p>
        </p:txBody>
      </p:sp>
      <p:sp>
        <p:nvSpPr>
          <p:cNvPr id="6" name="Footer Placeholder 4">
            <a:extLst>
              <a:ext uri="{FF2B5EF4-FFF2-40B4-BE49-F238E27FC236}">
                <a16:creationId xmlns:a16="http://schemas.microsoft.com/office/drawing/2014/main" id="{886F9E2A-CA54-F9DC-B3FB-26E717E487B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3858C36-3D39-614C-04FA-A121A1C71859}"/>
              </a:ext>
            </a:extLst>
          </p:cNvPr>
          <p:cNvSpPr txBox="1">
            <a:spLocks noGrp="1"/>
          </p:cNvSpPr>
          <p:nvPr>
            <p:ph type="sldNum" sz="quarter" idx="8"/>
          </p:nvPr>
        </p:nvSpPr>
        <p:spPr/>
        <p:txBody>
          <a:bodyPr/>
          <a:lstStyle>
            <a:lvl1pPr>
              <a:defRPr/>
            </a:lvl1pPr>
          </a:lstStyle>
          <a:p>
            <a:pPr lvl="0"/>
            <a:fld id="{18C64428-ED23-4CF8-8640-EAA02B2C1EDB}" type="slidenum">
              <a:t>‹#›</a:t>
            </a:fld>
            <a:endParaRPr lang="en-GB"/>
          </a:p>
        </p:txBody>
      </p:sp>
    </p:spTree>
    <p:extLst>
      <p:ext uri="{BB962C8B-B14F-4D97-AF65-F5344CB8AC3E}">
        <p14:creationId xmlns:p14="http://schemas.microsoft.com/office/powerpoint/2010/main" val="78178769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2" descr="Droplets-HD-Content-R1d.png">
            <a:extLst>
              <a:ext uri="{FF2B5EF4-FFF2-40B4-BE49-F238E27FC236}">
                <a16:creationId xmlns:a16="http://schemas.microsoft.com/office/drawing/2014/main" id="{E665261F-F7D6-45BB-870D-94403F9AA18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9973575-3C8D-C6C8-DDDC-872E8A295C6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79FD9EF2-A3C7-07A4-8475-CA6AEDC6A640}"/>
              </a:ext>
            </a:extLst>
          </p:cNvPr>
          <p:cNvSpPr txBox="1">
            <a:spLocks noGrp="1"/>
          </p:cNvSpPr>
          <p:nvPr>
            <p:ph idx="1"/>
          </p:nvPr>
        </p:nvSpPr>
        <p:spPr>
          <a:xfrm>
            <a:off x="913778" y="2367088"/>
            <a:ext cx="103638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20C6012-C863-B003-CC79-C24C9B74220C}"/>
              </a:ext>
            </a:extLst>
          </p:cNvPr>
          <p:cNvSpPr txBox="1">
            <a:spLocks noGrp="1"/>
          </p:cNvSpPr>
          <p:nvPr>
            <p:ph type="dt" sz="half" idx="7"/>
          </p:nvPr>
        </p:nvSpPr>
        <p:spPr/>
        <p:txBody>
          <a:bodyPr/>
          <a:lstStyle>
            <a:lvl1pPr>
              <a:defRPr/>
            </a:lvl1pPr>
          </a:lstStyle>
          <a:p>
            <a:pPr lvl="0"/>
            <a:fld id="{3CFF4357-0ACE-46D8-AE30-7161C77E3B55}" type="datetime1">
              <a:rPr lang="en-GB"/>
              <a:pPr lvl="0"/>
              <a:t>16/08/2022</a:t>
            </a:fld>
            <a:endParaRPr lang="en-GB"/>
          </a:p>
        </p:txBody>
      </p:sp>
      <p:sp>
        <p:nvSpPr>
          <p:cNvPr id="6" name="Footer Placeholder 4">
            <a:extLst>
              <a:ext uri="{FF2B5EF4-FFF2-40B4-BE49-F238E27FC236}">
                <a16:creationId xmlns:a16="http://schemas.microsoft.com/office/drawing/2014/main" id="{ADA6DD96-EF15-49C8-0581-1EF1AC222F91}"/>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EEABF24-B42E-1E0D-39CC-578BE8E6C5DD}"/>
              </a:ext>
            </a:extLst>
          </p:cNvPr>
          <p:cNvSpPr txBox="1">
            <a:spLocks noGrp="1"/>
          </p:cNvSpPr>
          <p:nvPr>
            <p:ph type="sldNum" sz="quarter" idx="8"/>
          </p:nvPr>
        </p:nvSpPr>
        <p:spPr/>
        <p:txBody>
          <a:bodyPr/>
          <a:lstStyle>
            <a:lvl1pPr>
              <a:defRPr/>
            </a:lvl1pPr>
          </a:lstStyle>
          <a:p>
            <a:pPr lvl="0"/>
            <a:fld id="{E57D7FE6-8EFD-4F9F-B2EE-B134D4FFD040}" type="slidenum">
              <a:t>‹#›</a:t>
            </a:fld>
            <a:endParaRPr lang="en-GB"/>
          </a:p>
        </p:txBody>
      </p:sp>
    </p:spTree>
    <p:extLst>
      <p:ext uri="{BB962C8B-B14F-4D97-AF65-F5344CB8AC3E}">
        <p14:creationId xmlns:p14="http://schemas.microsoft.com/office/powerpoint/2010/main" val="289717288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FE7EFD8C-5314-4603-BCF2-76EADD163CF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36ACBFC7-1E84-4D45-30DD-86F1AB1C2E1B}"/>
              </a:ext>
            </a:extLst>
          </p:cNvPr>
          <p:cNvSpPr txBox="1">
            <a:spLocks noGrp="1"/>
          </p:cNvSpPr>
          <p:nvPr>
            <p:ph type="title"/>
          </p:nvPr>
        </p:nvSpPr>
        <p:spPr>
          <a:xfrm>
            <a:off x="913778" y="828565"/>
            <a:ext cx="10351748" cy="2736817"/>
          </a:xfrm>
        </p:spPr>
        <p:txBody>
          <a:bodyPr anchor="b"/>
          <a:lstStyle>
            <a:lvl1pPr>
              <a:defRPr sz="4000"/>
            </a:lvl1pPr>
          </a:lstStyle>
          <a:p>
            <a:pPr lvl="0"/>
            <a:r>
              <a:rPr lang="en-US"/>
              <a:t>Click to edit Master title style</a:t>
            </a:r>
          </a:p>
        </p:txBody>
      </p:sp>
      <p:sp>
        <p:nvSpPr>
          <p:cNvPr id="4" name="Text Placeholder 2">
            <a:extLst>
              <a:ext uri="{FF2B5EF4-FFF2-40B4-BE49-F238E27FC236}">
                <a16:creationId xmlns:a16="http://schemas.microsoft.com/office/drawing/2014/main" id="{5E03AF1A-5E82-CE2A-5472-42C4BA2EF145}"/>
              </a:ext>
            </a:extLst>
          </p:cNvPr>
          <p:cNvSpPr txBox="1">
            <a:spLocks noGrp="1"/>
          </p:cNvSpPr>
          <p:nvPr>
            <p:ph type="body" idx="1"/>
          </p:nvPr>
        </p:nvSpPr>
        <p:spPr>
          <a:xfrm>
            <a:off x="913778" y="3657453"/>
            <a:ext cx="10351748" cy="1368180"/>
          </a:xfrm>
        </p:spPr>
        <p:txBody>
          <a:bodyPr anchorCtr="1"/>
          <a:lstStyle>
            <a:lvl1pPr marL="0" indent="0" algn="ctr">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082CC19C-8DDC-47E6-6E88-C8E09B4CB3F7}"/>
              </a:ext>
            </a:extLst>
          </p:cNvPr>
          <p:cNvSpPr txBox="1">
            <a:spLocks noGrp="1"/>
          </p:cNvSpPr>
          <p:nvPr>
            <p:ph type="dt" sz="half" idx="7"/>
          </p:nvPr>
        </p:nvSpPr>
        <p:spPr/>
        <p:txBody>
          <a:bodyPr/>
          <a:lstStyle>
            <a:lvl1pPr>
              <a:defRPr/>
            </a:lvl1pPr>
          </a:lstStyle>
          <a:p>
            <a:pPr lvl="0"/>
            <a:fld id="{A825CE8D-82DC-4A36-9A02-A096A22DAD62}" type="datetime1">
              <a:rPr lang="en-GB"/>
              <a:pPr lvl="0"/>
              <a:t>16/08/2022</a:t>
            </a:fld>
            <a:endParaRPr lang="en-GB"/>
          </a:p>
        </p:txBody>
      </p:sp>
      <p:sp>
        <p:nvSpPr>
          <p:cNvPr id="6" name="Footer Placeholder 4">
            <a:extLst>
              <a:ext uri="{FF2B5EF4-FFF2-40B4-BE49-F238E27FC236}">
                <a16:creationId xmlns:a16="http://schemas.microsoft.com/office/drawing/2014/main" id="{7F1010DC-5793-A3C4-6D6E-7FA852C19E0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02AED01-FECD-1118-A634-82970126E543}"/>
              </a:ext>
            </a:extLst>
          </p:cNvPr>
          <p:cNvSpPr txBox="1">
            <a:spLocks noGrp="1"/>
          </p:cNvSpPr>
          <p:nvPr>
            <p:ph type="sldNum" sz="quarter" idx="8"/>
          </p:nvPr>
        </p:nvSpPr>
        <p:spPr/>
        <p:txBody>
          <a:bodyPr/>
          <a:lstStyle>
            <a:lvl1pPr>
              <a:defRPr/>
            </a:lvl1pPr>
          </a:lstStyle>
          <a:p>
            <a:pPr lvl="0"/>
            <a:fld id="{7F39AB92-E5DA-4BCF-BB28-0D5F874F6E7A}" type="slidenum">
              <a:t>‹#›</a:t>
            </a:fld>
            <a:endParaRPr lang="en-GB"/>
          </a:p>
        </p:txBody>
      </p:sp>
    </p:spTree>
    <p:extLst>
      <p:ext uri="{BB962C8B-B14F-4D97-AF65-F5344CB8AC3E}">
        <p14:creationId xmlns:p14="http://schemas.microsoft.com/office/powerpoint/2010/main" val="541359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14A7DA25-DEB6-3985-EFF6-4EB9DD51388F}"/>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03079BA-7C3A-1121-E808-F60AB2AE3F77}"/>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356BBC25-E94F-0EBA-2917-E5B8A068952E}"/>
              </a:ext>
            </a:extLst>
          </p:cNvPr>
          <p:cNvSpPr txBox="1">
            <a:spLocks noGrp="1"/>
          </p:cNvSpPr>
          <p:nvPr>
            <p:ph idx="1"/>
          </p:nvPr>
        </p:nvSpPr>
        <p:spPr>
          <a:xfrm>
            <a:off x="913778" y="2367088"/>
            <a:ext cx="51060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06656443-30DA-DB9F-3B6B-E82A01D50936}"/>
              </a:ext>
            </a:extLst>
          </p:cNvPr>
          <p:cNvSpPr txBox="1">
            <a:spLocks noGrp="1"/>
          </p:cNvSpPr>
          <p:nvPr>
            <p:ph idx="2"/>
          </p:nvPr>
        </p:nvSpPr>
        <p:spPr>
          <a:xfrm>
            <a:off x="6172200" y="2367088"/>
            <a:ext cx="5105396"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3E252126-6EA2-CD12-CF45-381FEDAD21A8}"/>
              </a:ext>
            </a:extLst>
          </p:cNvPr>
          <p:cNvSpPr txBox="1">
            <a:spLocks noGrp="1"/>
          </p:cNvSpPr>
          <p:nvPr>
            <p:ph type="dt" sz="half" idx="7"/>
          </p:nvPr>
        </p:nvSpPr>
        <p:spPr/>
        <p:txBody>
          <a:bodyPr/>
          <a:lstStyle>
            <a:lvl1pPr>
              <a:defRPr/>
            </a:lvl1pPr>
          </a:lstStyle>
          <a:p>
            <a:pPr lvl="0"/>
            <a:fld id="{91ED9C8F-B0FB-40AA-8185-077EF6395DCF}" type="datetime1">
              <a:rPr lang="en-GB"/>
              <a:pPr lvl="0"/>
              <a:t>16/08/2022</a:t>
            </a:fld>
            <a:endParaRPr lang="en-GB"/>
          </a:p>
        </p:txBody>
      </p:sp>
      <p:sp>
        <p:nvSpPr>
          <p:cNvPr id="7" name="Footer Placeholder 5">
            <a:extLst>
              <a:ext uri="{FF2B5EF4-FFF2-40B4-BE49-F238E27FC236}">
                <a16:creationId xmlns:a16="http://schemas.microsoft.com/office/drawing/2014/main" id="{A36A3AF3-F8D3-65C5-16DF-F760A3D5BE3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E5BFE846-91A2-28BA-670F-98DA1645CCDA}"/>
              </a:ext>
            </a:extLst>
          </p:cNvPr>
          <p:cNvSpPr txBox="1">
            <a:spLocks noGrp="1"/>
          </p:cNvSpPr>
          <p:nvPr>
            <p:ph type="sldNum" sz="quarter" idx="8"/>
          </p:nvPr>
        </p:nvSpPr>
        <p:spPr/>
        <p:txBody>
          <a:bodyPr/>
          <a:lstStyle>
            <a:lvl1pPr>
              <a:defRPr/>
            </a:lvl1pPr>
          </a:lstStyle>
          <a:p>
            <a:pPr lvl="0"/>
            <a:fld id="{9EB84ABC-0A97-41B4-9473-88C6B6E94794}" type="slidenum">
              <a:t>‹#›</a:t>
            </a:fld>
            <a:endParaRPr lang="en-GB"/>
          </a:p>
        </p:txBody>
      </p:sp>
    </p:spTree>
    <p:extLst>
      <p:ext uri="{BB962C8B-B14F-4D97-AF65-F5344CB8AC3E}">
        <p14:creationId xmlns:p14="http://schemas.microsoft.com/office/powerpoint/2010/main" val="1023021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4" descr="Droplets-HD-Content-R1d.png">
            <a:extLst>
              <a:ext uri="{FF2B5EF4-FFF2-40B4-BE49-F238E27FC236}">
                <a16:creationId xmlns:a16="http://schemas.microsoft.com/office/drawing/2014/main" id="{119F6DEF-39C9-D7DD-7F6B-EE94F7B8608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90ABAEF-3EE9-4760-CBA5-FEC321902F07}"/>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3D45C68B-63B1-0E96-B596-15A385D65D72}"/>
              </a:ext>
            </a:extLst>
          </p:cNvPr>
          <p:cNvSpPr txBox="1">
            <a:spLocks noGrp="1"/>
          </p:cNvSpPr>
          <p:nvPr>
            <p:ph type="body" idx="1"/>
          </p:nvPr>
        </p:nvSpPr>
        <p:spPr>
          <a:xfrm>
            <a:off x="1146328" y="2371020"/>
            <a:ext cx="4873477" cy="679993"/>
          </a:xfrm>
        </p:spPr>
        <p:txBody>
          <a:bodyPr anchor="b">
            <a:noAutofit/>
          </a:bodyPr>
          <a:lstStyle>
            <a:lvl1pPr marL="0" indent="0">
              <a:lnSpc>
                <a:spcPct val="85000"/>
              </a:lnSpc>
              <a:buNone/>
              <a:defRPr sz="2600"/>
            </a:lvl1pPr>
          </a:lstStyle>
          <a:p>
            <a:pPr lvl="0"/>
            <a:r>
              <a:rPr lang="en-US"/>
              <a:t>Click to edit Master text styles</a:t>
            </a:r>
          </a:p>
        </p:txBody>
      </p:sp>
      <p:sp>
        <p:nvSpPr>
          <p:cNvPr id="5" name="Content Placeholder 3">
            <a:extLst>
              <a:ext uri="{FF2B5EF4-FFF2-40B4-BE49-F238E27FC236}">
                <a16:creationId xmlns:a16="http://schemas.microsoft.com/office/drawing/2014/main" id="{11902C16-4D47-6EA9-1E78-5EBEBC518921}"/>
              </a:ext>
            </a:extLst>
          </p:cNvPr>
          <p:cNvSpPr txBox="1">
            <a:spLocks noGrp="1"/>
          </p:cNvSpPr>
          <p:nvPr>
            <p:ph idx="2"/>
          </p:nvPr>
        </p:nvSpPr>
        <p:spPr>
          <a:xfrm>
            <a:off x="913778" y="3051014"/>
            <a:ext cx="5106027"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1E1E2CFE-49A9-DFAB-BE62-A8AF20800F46}"/>
              </a:ext>
            </a:extLst>
          </p:cNvPr>
          <p:cNvSpPr txBox="1">
            <a:spLocks noGrp="1"/>
          </p:cNvSpPr>
          <p:nvPr>
            <p:ph type="body" idx="3"/>
          </p:nvPr>
        </p:nvSpPr>
        <p:spPr>
          <a:xfrm>
            <a:off x="6396420" y="2371020"/>
            <a:ext cx="4881807" cy="679993"/>
          </a:xfrm>
        </p:spPr>
        <p:txBody>
          <a:bodyPr anchor="b">
            <a:noAutofit/>
          </a:bodyPr>
          <a:lstStyle>
            <a:lvl1pPr marL="0" indent="0">
              <a:lnSpc>
                <a:spcPct val="85000"/>
              </a:lnSpc>
              <a:buNone/>
              <a:defRPr sz="2600"/>
            </a:lvl1pPr>
          </a:lstStyle>
          <a:p>
            <a:pPr lvl="0"/>
            <a:r>
              <a:rPr lang="en-US"/>
              <a:t>Click to edit Master text styles</a:t>
            </a:r>
          </a:p>
        </p:txBody>
      </p:sp>
      <p:sp>
        <p:nvSpPr>
          <p:cNvPr id="7" name="Content Placeholder 5">
            <a:extLst>
              <a:ext uri="{FF2B5EF4-FFF2-40B4-BE49-F238E27FC236}">
                <a16:creationId xmlns:a16="http://schemas.microsoft.com/office/drawing/2014/main" id="{848A1C2E-15FF-E98A-3E79-D41A6CBC8A00}"/>
              </a:ext>
            </a:extLst>
          </p:cNvPr>
          <p:cNvSpPr txBox="1">
            <a:spLocks noGrp="1"/>
          </p:cNvSpPr>
          <p:nvPr>
            <p:ph idx="4"/>
          </p:nvPr>
        </p:nvSpPr>
        <p:spPr>
          <a:xfrm>
            <a:off x="6172200" y="3051014"/>
            <a:ext cx="5105396"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41650D86-002D-0AEA-5C10-B6AA5E6DADF7}"/>
              </a:ext>
            </a:extLst>
          </p:cNvPr>
          <p:cNvSpPr txBox="1">
            <a:spLocks noGrp="1"/>
          </p:cNvSpPr>
          <p:nvPr>
            <p:ph type="dt" sz="half" idx="7"/>
          </p:nvPr>
        </p:nvSpPr>
        <p:spPr/>
        <p:txBody>
          <a:bodyPr/>
          <a:lstStyle>
            <a:lvl1pPr>
              <a:defRPr/>
            </a:lvl1pPr>
          </a:lstStyle>
          <a:p>
            <a:pPr lvl="0"/>
            <a:fld id="{339FC5B9-58D8-4B36-80C2-B0C84935F852}" type="datetime1">
              <a:rPr lang="en-GB"/>
              <a:pPr lvl="0"/>
              <a:t>16/08/2022</a:t>
            </a:fld>
            <a:endParaRPr lang="en-GB"/>
          </a:p>
        </p:txBody>
      </p:sp>
      <p:sp>
        <p:nvSpPr>
          <p:cNvPr id="9" name="Footer Placeholder 7">
            <a:extLst>
              <a:ext uri="{FF2B5EF4-FFF2-40B4-BE49-F238E27FC236}">
                <a16:creationId xmlns:a16="http://schemas.microsoft.com/office/drawing/2014/main" id="{374C04C9-1792-F395-E27E-6B06946C5764}"/>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1A20B8C3-E9E7-E57D-EB12-CE31DC2206A9}"/>
              </a:ext>
            </a:extLst>
          </p:cNvPr>
          <p:cNvSpPr txBox="1">
            <a:spLocks noGrp="1"/>
          </p:cNvSpPr>
          <p:nvPr>
            <p:ph type="sldNum" sz="quarter" idx="8"/>
          </p:nvPr>
        </p:nvSpPr>
        <p:spPr/>
        <p:txBody>
          <a:bodyPr/>
          <a:lstStyle>
            <a:lvl1pPr>
              <a:defRPr/>
            </a:lvl1pPr>
          </a:lstStyle>
          <a:p>
            <a:pPr lvl="0"/>
            <a:fld id="{1C5B757E-5074-4434-93E2-CB6F3D51E757}" type="slidenum">
              <a:t>‹#›</a:t>
            </a:fld>
            <a:endParaRPr lang="en-GB"/>
          </a:p>
        </p:txBody>
      </p:sp>
    </p:spTree>
    <p:extLst>
      <p:ext uri="{BB962C8B-B14F-4D97-AF65-F5344CB8AC3E}">
        <p14:creationId xmlns:p14="http://schemas.microsoft.com/office/powerpoint/2010/main" val="2596572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CA62A5C-6AC5-591A-4983-93FD8CF89935}"/>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6A60F4FB-3B71-EDBA-12F5-75CE1EFEE87F}"/>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F4963D6B-F691-F645-4177-0D083D093718}"/>
              </a:ext>
            </a:extLst>
          </p:cNvPr>
          <p:cNvSpPr txBox="1">
            <a:spLocks noGrp="1"/>
          </p:cNvSpPr>
          <p:nvPr>
            <p:ph type="dt" sz="half" idx="7"/>
          </p:nvPr>
        </p:nvSpPr>
        <p:spPr/>
        <p:txBody>
          <a:bodyPr/>
          <a:lstStyle>
            <a:lvl1pPr>
              <a:defRPr/>
            </a:lvl1pPr>
          </a:lstStyle>
          <a:p>
            <a:pPr lvl="0"/>
            <a:fld id="{3713CDBA-1B82-4C14-BF0E-15923375F949}" type="datetime1">
              <a:rPr lang="en-GB"/>
              <a:pPr lvl="0"/>
              <a:t>16/08/2022</a:t>
            </a:fld>
            <a:endParaRPr lang="en-GB"/>
          </a:p>
        </p:txBody>
      </p:sp>
      <p:sp>
        <p:nvSpPr>
          <p:cNvPr id="5" name="Footer Placeholder 3">
            <a:extLst>
              <a:ext uri="{FF2B5EF4-FFF2-40B4-BE49-F238E27FC236}">
                <a16:creationId xmlns:a16="http://schemas.microsoft.com/office/drawing/2014/main" id="{37C71E84-F76E-58A1-418B-D0198CDEB878}"/>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735D6AAC-159B-B350-A85F-9EEFF978C362}"/>
              </a:ext>
            </a:extLst>
          </p:cNvPr>
          <p:cNvSpPr txBox="1">
            <a:spLocks noGrp="1"/>
          </p:cNvSpPr>
          <p:nvPr>
            <p:ph type="sldNum" sz="quarter" idx="8"/>
          </p:nvPr>
        </p:nvSpPr>
        <p:spPr/>
        <p:txBody>
          <a:bodyPr/>
          <a:lstStyle>
            <a:lvl1pPr>
              <a:defRPr/>
            </a:lvl1pPr>
          </a:lstStyle>
          <a:p>
            <a:pPr lvl="0"/>
            <a:fld id="{56697641-B918-4C11-8A71-E37C6F5A5D8C}" type="slidenum">
              <a:t>‹#›</a:t>
            </a:fld>
            <a:endParaRPr lang="en-GB"/>
          </a:p>
        </p:txBody>
      </p:sp>
    </p:spTree>
    <p:extLst>
      <p:ext uri="{BB962C8B-B14F-4D97-AF65-F5344CB8AC3E}">
        <p14:creationId xmlns:p14="http://schemas.microsoft.com/office/powerpoint/2010/main" val="3959025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Droplets-HD-Content-R1d.png">
            <a:extLst>
              <a:ext uri="{FF2B5EF4-FFF2-40B4-BE49-F238E27FC236}">
                <a16:creationId xmlns:a16="http://schemas.microsoft.com/office/drawing/2014/main" id="{0F4573D3-08F6-FF97-CA7F-04660889EC04}"/>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Date Placeholder 1">
            <a:extLst>
              <a:ext uri="{FF2B5EF4-FFF2-40B4-BE49-F238E27FC236}">
                <a16:creationId xmlns:a16="http://schemas.microsoft.com/office/drawing/2014/main" id="{92CE7539-CC6A-13D2-134A-225DEC2E2FDB}"/>
              </a:ext>
            </a:extLst>
          </p:cNvPr>
          <p:cNvSpPr txBox="1">
            <a:spLocks noGrp="1"/>
          </p:cNvSpPr>
          <p:nvPr>
            <p:ph type="dt" sz="half" idx="7"/>
          </p:nvPr>
        </p:nvSpPr>
        <p:spPr/>
        <p:txBody>
          <a:bodyPr/>
          <a:lstStyle>
            <a:lvl1pPr>
              <a:defRPr/>
            </a:lvl1pPr>
          </a:lstStyle>
          <a:p>
            <a:pPr lvl="0"/>
            <a:fld id="{BAD1499C-E0F4-41ED-97D6-A7B4C375C4D7}" type="datetime1">
              <a:rPr lang="en-GB"/>
              <a:pPr lvl="0"/>
              <a:t>16/08/2022</a:t>
            </a:fld>
            <a:endParaRPr lang="en-GB"/>
          </a:p>
        </p:txBody>
      </p:sp>
      <p:sp>
        <p:nvSpPr>
          <p:cNvPr id="4" name="Footer Placeholder 2">
            <a:extLst>
              <a:ext uri="{FF2B5EF4-FFF2-40B4-BE49-F238E27FC236}">
                <a16:creationId xmlns:a16="http://schemas.microsoft.com/office/drawing/2014/main" id="{DCA40D4A-C018-950F-07C2-BFEE56D20B15}"/>
              </a:ext>
            </a:extLst>
          </p:cNvPr>
          <p:cNvSpPr txBox="1">
            <a:spLocks noGrp="1"/>
          </p:cNvSpPr>
          <p:nvPr>
            <p:ph type="ftr" sz="quarter" idx="9"/>
          </p:nvPr>
        </p:nvSpPr>
        <p:spPr/>
        <p:txBody>
          <a:bodyPr/>
          <a:lstStyle>
            <a:lvl1pPr>
              <a:defRPr/>
            </a:lvl1pPr>
          </a:lstStyle>
          <a:p>
            <a:pPr lvl="0"/>
            <a:endParaRPr lang="en-GB"/>
          </a:p>
        </p:txBody>
      </p:sp>
      <p:sp>
        <p:nvSpPr>
          <p:cNvPr id="5" name="Slide Number Placeholder 3">
            <a:extLst>
              <a:ext uri="{FF2B5EF4-FFF2-40B4-BE49-F238E27FC236}">
                <a16:creationId xmlns:a16="http://schemas.microsoft.com/office/drawing/2014/main" id="{E70AA0F7-FA49-3BD3-E310-A612432D350F}"/>
              </a:ext>
            </a:extLst>
          </p:cNvPr>
          <p:cNvSpPr txBox="1">
            <a:spLocks noGrp="1"/>
          </p:cNvSpPr>
          <p:nvPr>
            <p:ph type="sldNum" sz="quarter" idx="8"/>
          </p:nvPr>
        </p:nvSpPr>
        <p:spPr/>
        <p:txBody>
          <a:bodyPr/>
          <a:lstStyle>
            <a:lvl1pPr>
              <a:defRPr/>
            </a:lvl1pPr>
          </a:lstStyle>
          <a:p>
            <a:pPr lvl="0"/>
            <a:fld id="{FA96B6ED-9614-4045-94D6-5E2C5A79AE24}" type="slidenum">
              <a:t>‹#›</a:t>
            </a:fld>
            <a:endParaRPr lang="en-GB"/>
          </a:p>
        </p:txBody>
      </p:sp>
    </p:spTree>
    <p:extLst>
      <p:ext uri="{BB962C8B-B14F-4D97-AF65-F5344CB8AC3E}">
        <p14:creationId xmlns:p14="http://schemas.microsoft.com/office/powerpoint/2010/main" val="298982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E257B8C0-1F4B-85A9-5789-D17A5C1B62C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E3B1072-81E7-4B15-0314-9953486B98E1}"/>
              </a:ext>
            </a:extLst>
          </p:cNvPr>
          <p:cNvSpPr txBox="1">
            <a:spLocks noGrp="1"/>
          </p:cNvSpPr>
          <p:nvPr>
            <p:ph type="title"/>
          </p:nvPr>
        </p:nvSpPr>
        <p:spPr>
          <a:xfrm>
            <a:off x="913778" y="609603"/>
            <a:ext cx="3935687" cy="2023256"/>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7019BC42-BB8F-E2D5-15AD-094DF9B3B0A3}"/>
              </a:ext>
            </a:extLst>
          </p:cNvPr>
          <p:cNvSpPr txBox="1">
            <a:spLocks noGrp="1"/>
          </p:cNvSpPr>
          <p:nvPr>
            <p:ph idx="1"/>
          </p:nvPr>
        </p:nvSpPr>
        <p:spPr>
          <a:xfrm>
            <a:off x="5078065" y="609603"/>
            <a:ext cx="6200162" cy="5181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8AFC66AA-72A4-2834-9B38-599BD690BB63}"/>
              </a:ext>
            </a:extLst>
          </p:cNvPr>
          <p:cNvSpPr txBox="1">
            <a:spLocks noGrp="1"/>
          </p:cNvSpPr>
          <p:nvPr>
            <p:ph type="body" idx="2"/>
          </p:nvPr>
        </p:nvSpPr>
        <p:spPr>
          <a:xfrm>
            <a:off x="913778" y="2632850"/>
            <a:ext cx="3935687"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CABE89FC-D01C-029E-B116-A8B55E692EF6}"/>
              </a:ext>
            </a:extLst>
          </p:cNvPr>
          <p:cNvSpPr txBox="1">
            <a:spLocks noGrp="1"/>
          </p:cNvSpPr>
          <p:nvPr>
            <p:ph type="dt" sz="half" idx="7"/>
          </p:nvPr>
        </p:nvSpPr>
        <p:spPr/>
        <p:txBody>
          <a:bodyPr/>
          <a:lstStyle>
            <a:lvl1pPr>
              <a:defRPr/>
            </a:lvl1pPr>
          </a:lstStyle>
          <a:p>
            <a:pPr lvl="0"/>
            <a:fld id="{B77A4453-C42A-4022-8CB2-97074BDC05DC}" type="datetime1">
              <a:rPr lang="en-GB"/>
              <a:pPr lvl="0"/>
              <a:t>16/08/2022</a:t>
            </a:fld>
            <a:endParaRPr lang="en-GB"/>
          </a:p>
        </p:txBody>
      </p:sp>
      <p:sp>
        <p:nvSpPr>
          <p:cNvPr id="7" name="Footer Placeholder 5">
            <a:extLst>
              <a:ext uri="{FF2B5EF4-FFF2-40B4-BE49-F238E27FC236}">
                <a16:creationId xmlns:a16="http://schemas.microsoft.com/office/drawing/2014/main" id="{9836B213-CA1F-3F15-05B4-ECCEE89FFA9D}"/>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2D427A14-5148-3C3E-7713-148D37051532}"/>
              </a:ext>
            </a:extLst>
          </p:cNvPr>
          <p:cNvSpPr txBox="1">
            <a:spLocks noGrp="1"/>
          </p:cNvSpPr>
          <p:nvPr>
            <p:ph type="sldNum" sz="quarter" idx="8"/>
          </p:nvPr>
        </p:nvSpPr>
        <p:spPr/>
        <p:txBody>
          <a:bodyPr/>
          <a:lstStyle>
            <a:lvl1pPr>
              <a:defRPr/>
            </a:lvl1pPr>
          </a:lstStyle>
          <a:p>
            <a:pPr lvl="0"/>
            <a:fld id="{EBB869D2-F52C-4344-BF52-3202C6E13B92}" type="slidenum">
              <a:t>‹#›</a:t>
            </a:fld>
            <a:endParaRPr lang="en-GB"/>
          </a:p>
        </p:txBody>
      </p:sp>
    </p:spTree>
    <p:extLst>
      <p:ext uri="{BB962C8B-B14F-4D97-AF65-F5344CB8AC3E}">
        <p14:creationId xmlns:p14="http://schemas.microsoft.com/office/powerpoint/2010/main" val="1525449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CCB0EE50-B4D8-BC46-3171-D1320A083EC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8AD4BEF8-ECE0-905B-CEBB-5C512413A8D9}"/>
              </a:ext>
            </a:extLst>
          </p:cNvPr>
          <p:cNvSpPr txBox="1">
            <a:spLocks noGrp="1"/>
          </p:cNvSpPr>
          <p:nvPr>
            <p:ph type="title"/>
          </p:nvPr>
        </p:nvSpPr>
        <p:spPr>
          <a:xfrm>
            <a:off x="913778" y="609603"/>
            <a:ext cx="5934968" cy="2023256"/>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75AE4D99-1C8A-43BF-33F3-E798D27D48DE}"/>
              </a:ext>
            </a:extLst>
          </p:cNvPr>
          <p:cNvSpPr txBox="1">
            <a:spLocks noGrp="1"/>
          </p:cNvSpPr>
          <p:nvPr>
            <p:ph type="pic" idx="1"/>
          </p:nvPr>
        </p:nvSpPr>
        <p:spPr>
          <a:xfrm>
            <a:off x="7424799" y="609603"/>
            <a:ext cx="3255355" cy="5181603"/>
          </a:xfrm>
          <a:ln w="82552" cap="sq">
            <a:solidFill>
              <a:srgbClr val="C1D4E5"/>
            </a:solidFill>
            <a:prstDash val="solid"/>
            <a:miter/>
          </a:ln>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AB290027-ED98-F312-9461-DD180175247D}"/>
              </a:ext>
            </a:extLst>
          </p:cNvPr>
          <p:cNvSpPr txBox="1">
            <a:spLocks noGrp="1"/>
          </p:cNvSpPr>
          <p:nvPr>
            <p:ph type="body" idx="2"/>
          </p:nvPr>
        </p:nvSpPr>
        <p:spPr>
          <a:xfrm>
            <a:off x="913796" y="2632850"/>
            <a:ext cx="5934949"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6675FC08-C9D9-DD85-B47A-3D6E8FD5B698}"/>
              </a:ext>
            </a:extLst>
          </p:cNvPr>
          <p:cNvSpPr txBox="1">
            <a:spLocks noGrp="1"/>
          </p:cNvSpPr>
          <p:nvPr>
            <p:ph type="dt" sz="half" idx="7"/>
          </p:nvPr>
        </p:nvSpPr>
        <p:spPr/>
        <p:txBody>
          <a:bodyPr/>
          <a:lstStyle>
            <a:lvl1pPr>
              <a:defRPr/>
            </a:lvl1pPr>
          </a:lstStyle>
          <a:p>
            <a:pPr lvl="0"/>
            <a:fld id="{91350B98-5A38-4DF4-A597-439D196F33E7}" type="datetime1">
              <a:rPr lang="en-GB"/>
              <a:pPr lvl="0"/>
              <a:t>16/08/2022</a:t>
            </a:fld>
            <a:endParaRPr lang="en-GB"/>
          </a:p>
        </p:txBody>
      </p:sp>
      <p:sp>
        <p:nvSpPr>
          <p:cNvPr id="7" name="Footer Placeholder 5">
            <a:extLst>
              <a:ext uri="{FF2B5EF4-FFF2-40B4-BE49-F238E27FC236}">
                <a16:creationId xmlns:a16="http://schemas.microsoft.com/office/drawing/2014/main" id="{8B109A66-5BF8-B1B4-4A9B-95FB4D38E082}"/>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29EE53A0-6240-5F37-FA3A-6150F79733E7}"/>
              </a:ext>
            </a:extLst>
          </p:cNvPr>
          <p:cNvSpPr txBox="1">
            <a:spLocks noGrp="1"/>
          </p:cNvSpPr>
          <p:nvPr>
            <p:ph type="sldNum" sz="quarter" idx="8"/>
          </p:nvPr>
        </p:nvSpPr>
        <p:spPr/>
        <p:txBody>
          <a:bodyPr/>
          <a:lstStyle>
            <a:lvl1pPr>
              <a:defRPr/>
            </a:lvl1pPr>
          </a:lstStyle>
          <a:p>
            <a:pPr lvl="0"/>
            <a:fld id="{8F33F415-EC2A-41DF-B33D-C8D58378B7DC}" type="slidenum">
              <a:t>‹#›</a:t>
            </a:fld>
            <a:endParaRPr lang="en-GB"/>
          </a:p>
        </p:txBody>
      </p:sp>
    </p:spTree>
    <p:extLst>
      <p:ext uri="{BB962C8B-B14F-4D97-AF65-F5344CB8AC3E}">
        <p14:creationId xmlns:p14="http://schemas.microsoft.com/office/powerpoint/2010/main" val="129913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786A50ED-9320-896B-2CDB-49A5EF6B95E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D603067-6E26-C769-BA1F-9EF95646BF4A}"/>
              </a:ext>
            </a:extLst>
          </p:cNvPr>
          <p:cNvSpPr txBox="1">
            <a:spLocks noGrp="1"/>
          </p:cNvSpPr>
          <p:nvPr>
            <p:ph type="title"/>
          </p:nvPr>
        </p:nvSpPr>
        <p:spPr>
          <a:xfrm>
            <a:off x="913796" y="4289377"/>
            <a:ext cx="10364431" cy="811612"/>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E819E413-9685-B477-05A1-B62129AD5B3C}"/>
              </a:ext>
            </a:extLst>
          </p:cNvPr>
          <p:cNvSpPr txBox="1">
            <a:spLocks noGrp="1"/>
          </p:cNvSpPr>
          <p:nvPr>
            <p:ph type="pic" idx="4294967295"/>
          </p:nvPr>
        </p:nvSpPr>
        <p:spPr>
          <a:xfrm>
            <a:off x="1184742" y="698263"/>
            <a:ext cx="9822530" cy="3214134"/>
          </a:xfrm>
          <a:ln w="82552" cap="sq">
            <a:solidFill>
              <a:srgbClr val="C1D4E5"/>
            </a:solidFill>
            <a:prstDash val="solid"/>
            <a:miter/>
          </a:ln>
        </p:spPr>
        <p:txBody>
          <a:bodyPr anchorCtr="1"/>
          <a:lstStyle>
            <a:lvl1pPr marL="0" indent="0" algn="ctr">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C141CF60-E937-CE0E-05E6-C9E9B48A1A75}"/>
              </a:ext>
            </a:extLst>
          </p:cNvPr>
          <p:cNvSpPr txBox="1">
            <a:spLocks noGrp="1"/>
          </p:cNvSpPr>
          <p:nvPr>
            <p:ph type="body" idx="4294967295"/>
          </p:nvPr>
        </p:nvSpPr>
        <p:spPr>
          <a:xfrm>
            <a:off x="913778" y="5108725"/>
            <a:ext cx="10364449" cy="682471"/>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7D7DB016-E069-C2F2-629A-0DCFA84B30FB}"/>
              </a:ext>
            </a:extLst>
          </p:cNvPr>
          <p:cNvSpPr txBox="1">
            <a:spLocks noGrp="1"/>
          </p:cNvSpPr>
          <p:nvPr>
            <p:ph type="dt" sz="half" idx="7"/>
          </p:nvPr>
        </p:nvSpPr>
        <p:spPr/>
        <p:txBody>
          <a:bodyPr/>
          <a:lstStyle>
            <a:lvl1pPr>
              <a:defRPr/>
            </a:lvl1pPr>
          </a:lstStyle>
          <a:p>
            <a:pPr lvl="0"/>
            <a:fld id="{CD771B2A-2CA9-464B-9547-BF780144A839}" type="datetime1">
              <a:rPr lang="en-GB"/>
              <a:pPr lvl="0"/>
              <a:t>16/08/2022</a:t>
            </a:fld>
            <a:endParaRPr lang="en-GB"/>
          </a:p>
        </p:txBody>
      </p:sp>
      <p:sp>
        <p:nvSpPr>
          <p:cNvPr id="7" name="Footer Placeholder 5">
            <a:extLst>
              <a:ext uri="{FF2B5EF4-FFF2-40B4-BE49-F238E27FC236}">
                <a16:creationId xmlns:a16="http://schemas.microsoft.com/office/drawing/2014/main" id="{DDC26E2F-FBB8-95F3-3BA4-BB1DA84B5BA2}"/>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669551F6-6109-25D0-6468-6674BD6FFE05}"/>
              </a:ext>
            </a:extLst>
          </p:cNvPr>
          <p:cNvSpPr txBox="1">
            <a:spLocks noGrp="1"/>
          </p:cNvSpPr>
          <p:nvPr>
            <p:ph type="sldNum" sz="quarter" idx="8"/>
          </p:nvPr>
        </p:nvSpPr>
        <p:spPr/>
        <p:txBody>
          <a:bodyPr/>
          <a:lstStyle>
            <a:lvl1pPr>
              <a:defRPr/>
            </a:lvl1pPr>
          </a:lstStyle>
          <a:p>
            <a:pPr lvl="0"/>
            <a:fld id="{AFB19DF7-6A71-4D84-A3B5-6BF416FD1AE9}" type="slidenum">
              <a:t>‹#›</a:t>
            </a:fld>
            <a:endParaRPr lang="en-GB"/>
          </a:p>
        </p:txBody>
      </p:sp>
    </p:spTree>
    <p:extLst>
      <p:ext uri="{BB962C8B-B14F-4D97-AF65-F5344CB8AC3E}">
        <p14:creationId xmlns:p14="http://schemas.microsoft.com/office/powerpoint/2010/main" val="4286512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E6359F45-BB9F-B0FF-1C28-88DDA931997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30F3432D-A343-7386-BCFC-D23AC4293B0C}"/>
              </a:ext>
            </a:extLst>
          </p:cNvPr>
          <p:cNvSpPr txBox="1">
            <a:spLocks noGrp="1"/>
          </p:cNvSpPr>
          <p:nvPr>
            <p:ph type="title"/>
          </p:nvPr>
        </p:nvSpPr>
        <p:spPr>
          <a:xfrm>
            <a:off x="913778" y="609603"/>
            <a:ext cx="10364449" cy="342724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273AE37-E904-99B4-AB42-B4A6B3AA9F32}"/>
              </a:ext>
            </a:extLst>
          </p:cNvPr>
          <p:cNvSpPr txBox="1">
            <a:spLocks noGrp="1"/>
          </p:cNvSpPr>
          <p:nvPr>
            <p:ph type="body" idx="4294967295"/>
          </p:nvPr>
        </p:nvSpPr>
        <p:spPr>
          <a:xfrm>
            <a:off x="913778" y="4204822"/>
            <a:ext cx="10364449" cy="1586383"/>
          </a:xfrm>
        </p:spPr>
        <p:txBody>
          <a:bodyPr anchor="ct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647FEDC-A6A2-C5A9-B97D-3A57303B0AD9}"/>
              </a:ext>
            </a:extLst>
          </p:cNvPr>
          <p:cNvSpPr txBox="1">
            <a:spLocks noGrp="1"/>
          </p:cNvSpPr>
          <p:nvPr>
            <p:ph type="dt" sz="half" idx="7"/>
          </p:nvPr>
        </p:nvSpPr>
        <p:spPr/>
        <p:txBody>
          <a:bodyPr/>
          <a:lstStyle>
            <a:lvl1pPr>
              <a:defRPr/>
            </a:lvl1pPr>
          </a:lstStyle>
          <a:p>
            <a:pPr lvl="0"/>
            <a:fld id="{E2E0FBCD-8D16-4120-A944-D9A0ECB9060D}" type="datetime1">
              <a:rPr lang="en-GB"/>
              <a:pPr lvl="0"/>
              <a:t>16/08/2022</a:t>
            </a:fld>
            <a:endParaRPr lang="en-GB"/>
          </a:p>
        </p:txBody>
      </p:sp>
      <p:sp>
        <p:nvSpPr>
          <p:cNvPr id="6" name="Footer Placeholder 5">
            <a:extLst>
              <a:ext uri="{FF2B5EF4-FFF2-40B4-BE49-F238E27FC236}">
                <a16:creationId xmlns:a16="http://schemas.microsoft.com/office/drawing/2014/main" id="{388BC89D-0F8F-EBA4-9C11-5D479DA57AE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4A45E07-1145-205A-181B-458500649E01}"/>
              </a:ext>
            </a:extLst>
          </p:cNvPr>
          <p:cNvSpPr txBox="1">
            <a:spLocks noGrp="1"/>
          </p:cNvSpPr>
          <p:nvPr>
            <p:ph type="sldNum" sz="quarter" idx="8"/>
          </p:nvPr>
        </p:nvSpPr>
        <p:spPr/>
        <p:txBody>
          <a:bodyPr/>
          <a:lstStyle>
            <a:lvl1pPr>
              <a:defRPr/>
            </a:lvl1pPr>
          </a:lstStyle>
          <a:p>
            <a:pPr lvl="0"/>
            <a:fld id="{02CF43F9-FF79-4719-BAC1-13668260DB80}" type="slidenum">
              <a:t>‹#›</a:t>
            </a:fld>
            <a:endParaRPr lang="en-GB"/>
          </a:p>
        </p:txBody>
      </p:sp>
    </p:spTree>
    <p:extLst>
      <p:ext uri="{BB962C8B-B14F-4D97-AF65-F5344CB8AC3E}">
        <p14:creationId xmlns:p14="http://schemas.microsoft.com/office/powerpoint/2010/main" val="2698204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1E2188C7-11B0-DAD4-8B15-19C5BB3C0F5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6FB5947-D7A1-7ABB-721D-ADB604BD1D4E}"/>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0F40F077-859D-731A-FB0B-0B2327AB94FB}"/>
              </a:ext>
            </a:extLst>
          </p:cNvPr>
          <p:cNvSpPr txBox="1">
            <a:spLocks noGrp="1"/>
          </p:cNvSpPr>
          <p:nvPr>
            <p:ph type="body" idx="4294967295"/>
          </p:nvPr>
        </p:nvSpPr>
        <p:spPr>
          <a:xfrm>
            <a:off x="1720644" y="3610032"/>
            <a:ext cx="8752298" cy="594789"/>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D0B0B042-257B-DB39-BE72-75B78DD7B4EC}"/>
              </a:ext>
            </a:extLst>
          </p:cNvPr>
          <p:cNvSpPr txBox="1">
            <a:spLocks noGrp="1"/>
          </p:cNvSpPr>
          <p:nvPr>
            <p:ph type="body" idx="4294967295"/>
          </p:nvPr>
        </p:nvSpPr>
        <p:spPr>
          <a:xfrm>
            <a:off x="913778" y="4372797"/>
            <a:ext cx="10364449" cy="1421050"/>
          </a:xfrm>
        </p:spPr>
        <p:txBody>
          <a:bodyPr anchor="ct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A6E81B5-C46C-3F3D-4B79-B65C797F6AAD}"/>
              </a:ext>
            </a:extLst>
          </p:cNvPr>
          <p:cNvSpPr txBox="1">
            <a:spLocks noGrp="1"/>
          </p:cNvSpPr>
          <p:nvPr>
            <p:ph type="dt" sz="half" idx="7"/>
          </p:nvPr>
        </p:nvSpPr>
        <p:spPr/>
        <p:txBody>
          <a:bodyPr/>
          <a:lstStyle>
            <a:lvl1pPr>
              <a:defRPr/>
            </a:lvl1pPr>
          </a:lstStyle>
          <a:p>
            <a:pPr lvl="0"/>
            <a:fld id="{B5C7F739-EAF8-45E1-A28B-9EAC6563C076}" type="datetime1">
              <a:rPr lang="en-GB"/>
              <a:pPr lvl="0"/>
              <a:t>16/08/2022</a:t>
            </a:fld>
            <a:endParaRPr lang="en-GB"/>
          </a:p>
        </p:txBody>
      </p:sp>
      <p:sp>
        <p:nvSpPr>
          <p:cNvPr id="7" name="Footer Placeholder 5">
            <a:extLst>
              <a:ext uri="{FF2B5EF4-FFF2-40B4-BE49-F238E27FC236}">
                <a16:creationId xmlns:a16="http://schemas.microsoft.com/office/drawing/2014/main" id="{4937BA6D-D0F9-AF29-4057-9D3C2C9F611B}"/>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A79DD8E1-49F5-1D50-539A-23351AD99D85}"/>
              </a:ext>
            </a:extLst>
          </p:cNvPr>
          <p:cNvSpPr txBox="1">
            <a:spLocks noGrp="1"/>
          </p:cNvSpPr>
          <p:nvPr>
            <p:ph type="sldNum" sz="quarter" idx="8"/>
          </p:nvPr>
        </p:nvSpPr>
        <p:spPr/>
        <p:txBody>
          <a:bodyPr/>
          <a:lstStyle>
            <a:lvl1pPr>
              <a:defRPr/>
            </a:lvl1pPr>
          </a:lstStyle>
          <a:p>
            <a:pPr lvl="0"/>
            <a:fld id="{E961678E-72AA-4EAF-A701-D6628664E488}" type="slidenum">
              <a:t>‹#›</a:t>
            </a:fld>
            <a:endParaRPr lang="en-GB"/>
          </a:p>
        </p:txBody>
      </p:sp>
      <p:sp>
        <p:nvSpPr>
          <p:cNvPr id="9" name="TextBox 12">
            <a:extLst>
              <a:ext uri="{FF2B5EF4-FFF2-40B4-BE49-F238E27FC236}">
                <a16:creationId xmlns:a16="http://schemas.microsoft.com/office/drawing/2014/main" id="{3A5751DE-F0B6-1B63-22DE-6C9CB00AFE2E}"/>
              </a:ext>
            </a:extLst>
          </p:cNvPr>
          <p:cNvSpPr txBox="1"/>
          <p:nvPr/>
        </p:nvSpPr>
        <p:spPr>
          <a:xfrm>
            <a:off x="1001487" y="75416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
        <p:nvSpPr>
          <p:cNvPr id="10" name="TextBox 13">
            <a:extLst>
              <a:ext uri="{FF2B5EF4-FFF2-40B4-BE49-F238E27FC236}">
                <a16:creationId xmlns:a16="http://schemas.microsoft.com/office/drawing/2014/main" id="{2D770321-A636-4319-F71E-3372BC5F2FCE}"/>
              </a:ext>
            </a:extLst>
          </p:cNvPr>
          <p:cNvSpPr txBox="1"/>
          <p:nvPr/>
        </p:nvSpPr>
        <p:spPr>
          <a:xfrm>
            <a:off x="10557561" y="299358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Tree>
    <p:extLst>
      <p:ext uri="{BB962C8B-B14F-4D97-AF65-F5344CB8AC3E}">
        <p14:creationId xmlns:p14="http://schemas.microsoft.com/office/powerpoint/2010/main" val="315883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447D79CE-DF2A-12AF-0D36-EA5F1DF95DB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756327F-42E7-8F33-9618-9ABC3F4D4DD6}"/>
              </a:ext>
            </a:extLst>
          </p:cNvPr>
          <p:cNvSpPr txBox="1">
            <a:spLocks noGrp="1"/>
          </p:cNvSpPr>
          <p:nvPr>
            <p:ph type="title"/>
          </p:nvPr>
        </p:nvSpPr>
        <p:spPr>
          <a:xfrm>
            <a:off x="913778" y="2138717"/>
            <a:ext cx="10364449" cy="2511838"/>
          </a:xfrm>
        </p:spPr>
        <p:txBody>
          <a:bodyPr anchor="b"/>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E33DF2F0-B240-790C-E051-AC40D3C3383A}"/>
              </a:ext>
            </a:extLst>
          </p:cNvPr>
          <p:cNvSpPr txBox="1">
            <a:spLocks noGrp="1"/>
          </p:cNvSpPr>
          <p:nvPr>
            <p:ph type="body" idx="4294967295"/>
          </p:nvPr>
        </p:nvSpPr>
        <p:spPr>
          <a:xfrm>
            <a:off x="913778" y="4662333"/>
            <a:ext cx="10364449" cy="1140640"/>
          </a:xfrm>
        </p:spPr>
        <p:txBody>
          <a:bodyP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F43481A-A8CA-5C7A-E589-DE184A205B1D}"/>
              </a:ext>
            </a:extLst>
          </p:cNvPr>
          <p:cNvSpPr txBox="1">
            <a:spLocks noGrp="1"/>
          </p:cNvSpPr>
          <p:nvPr>
            <p:ph type="dt" sz="half" idx="7"/>
          </p:nvPr>
        </p:nvSpPr>
        <p:spPr/>
        <p:txBody>
          <a:bodyPr/>
          <a:lstStyle>
            <a:lvl1pPr>
              <a:defRPr/>
            </a:lvl1pPr>
          </a:lstStyle>
          <a:p>
            <a:pPr lvl="0"/>
            <a:fld id="{D363068D-B79E-491C-B3C3-F26ABF102828}" type="datetime1">
              <a:rPr lang="en-GB"/>
              <a:pPr lvl="0"/>
              <a:t>16/08/2022</a:t>
            </a:fld>
            <a:endParaRPr lang="en-GB"/>
          </a:p>
        </p:txBody>
      </p:sp>
      <p:sp>
        <p:nvSpPr>
          <p:cNvPr id="6" name="Footer Placeholder 5">
            <a:extLst>
              <a:ext uri="{FF2B5EF4-FFF2-40B4-BE49-F238E27FC236}">
                <a16:creationId xmlns:a16="http://schemas.microsoft.com/office/drawing/2014/main" id="{D945A02E-C430-6178-C838-058170300B6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FC50732-119A-6E62-F48F-97E117897A84}"/>
              </a:ext>
            </a:extLst>
          </p:cNvPr>
          <p:cNvSpPr txBox="1">
            <a:spLocks noGrp="1"/>
          </p:cNvSpPr>
          <p:nvPr>
            <p:ph type="sldNum" sz="quarter" idx="8"/>
          </p:nvPr>
        </p:nvSpPr>
        <p:spPr/>
        <p:txBody>
          <a:bodyPr/>
          <a:lstStyle>
            <a:lvl1pPr>
              <a:defRPr/>
            </a:lvl1pPr>
          </a:lstStyle>
          <a:p>
            <a:pPr lvl="0"/>
            <a:fld id="{FA672F2A-83AE-4C1F-960A-05284F389004}" type="slidenum">
              <a:t>‹#›</a:t>
            </a:fld>
            <a:endParaRPr lang="en-GB"/>
          </a:p>
        </p:txBody>
      </p:sp>
    </p:spTree>
    <p:extLst>
      <p:ext uri="{BB962C8B-B14F-4D97-AF65-F5344CB8AC3E}">
        <p14:creationId xmlns:p14="http://schemas.microsoft.com/office/powerpoint/2010/main" val="870254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Droplets-HD-Content-R1d.png">
            <a:extLst>
              <a:ext uri="{FF2B5EF4-FFF2-40B4-BE49-F238E27FC236}">
                <a16:creationId xmlns:a16="http://schemas.microsoft.com/office/drawing/2014/main" id="{2F029B16-27E2-051F-05AD-4446503411B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C766E95C-8E85-CDA2-E0D3-F14FB6EF5001}"/>
              </a:ext>
            </a:extLst>
          </p:cNvPr>
          <p:cNvSpPr txBox="1">
            <a:spLocks noGrp="1"/>
          </p:cNvSpPr>
          <p:nvPr>
            <p:ph type="title"/>
          </p:nvPr>
        </p:nvSpPr>
        <p:spPr>
          <a:xfrm>
            <a:off x="913778" y="609603"/>
            <a:ext cx="10364449" cy="1605092"/>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CC971B35-2FCC-F629-F854-F51520370FDA}"/>
              </a:ext>
            </a:extLst>
          </p:cNvPr>
          <p:cNvSpPr txBox="1">
            <a:spLocks noGrp="1"/>
          </p:cNvSpPr>
          <p:nvPr>
            <p:ph type="body" idx="4294967295"/>
          </p:nvPr>
        </p:nvSpPr>
        <p:spPr>
          <a:xfrm>
            <a:off x="913778" y="2367088"/>
            <a:ext cx="3298972"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5" name="Text Placeholder 3">
            <a:extLst>
              <a:ext uri="{FF2B5EF4-FFF2-40B4-BE49-F238E27FC236}">
                <a16:creationId xmlns:a16="http://schemas.microsoft.com/office/drawing/2014/main" id="{FED29E79-60F4-1521-CFF2-EA4D0B2D1CEE}"/>
              </a:ext>
            </a:extLst>
          </p:cNvPr>
          <p:cNvSpPr txBox="1">
            <a:spLocks noGrp="1"/>
          </p:cNvSpPr>
          <p:nvPr>
            <p:ph type="body" idx="4294967295"/>
          </p:nvPr>
        </p:nvSpPr>
        <p:spPr>
          <a:xfrm>
            <a:off x="913778" y="2943353"/>
            <a:ext cx="3298972" cy="2847843"/>
          </a:xfrm>
        </p:spPr>
        <p:txBody>
          <a:bodyPr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C318E7AE-E37E-9727-1D58-4841B528746B}"/>
              </a:ext>
            </a:extLst>
          </p:cNvPr>
          <p:cNvSpPr txBox="1">
            <a:spLocks noGrp="1"/>
          </p:cNvSpPr>
          <p:nvPr>
            <p:ph type="body" idx="4294967295"/>
          </p:nvPr>
        </p:nvSpPr>
        <p:spPr>
          <a:xfrm>
            <a:off x="4452387" y="2367088"/>
            <a:ext cx="3291519"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7" name="Text Placeholder 3">
            <a:extLst>
              <a:ext uri="{FF2B5EF4-FFF2-40B4-BE49-F238E27FC236}">
                <a16:creationId xmlns:a16="http://schemas.microsoft.com/office/drawing/2014/main" id="{15867119-0B88-94BA-DD73-57ED09BAD813}"/>
              </a:ext>
            </a:extLst>
          </p:cNvPr>
          <p:cNvSpPr txBox="1">
            <a:spLocks noGrp="1"/>
          </p:cNvSpPr>
          <p:nvPr>
            <p:ph type="body" idx="4294967295"/>
          </p:nvPr>
        </p:nvSpPr>
        <p:spPr>
          <a:xfrm>
            <a:off x="4441350" y="2943353"/>
            <a:ext cx="3303352" cy="2847843"/>
          </a:xfrm>
        </p:spPr>
        <p:txBody>
          <a:bodyPr anchorCtr="1"/>
          <a:lstStyle>
            <a:lvl1pPr marL="0" indent="0" algn="ctr">
              <a:buNone/>
              <a:defRPr sz="1400"/>
            </a:lvl1pPr>
          </a:lstStyle>
          <a:p>
            <a:pPr lvl="0"/>
            <a:r>
              <a:rPr lang="en-US"/>
              <a:t>Click to edit Master text styles</a:t>
            </a:r>
          </a:p>
        </p:txBody>
      </p:sp>
      <p:sp>
        <p:nvSpPr>
          <p:cNvPr id="8" name="Text Placeholder 4">
            <a:extLst>
              <a:ext uri="{FF2B5EF4-FFF2-40B4-BE49-F238E27FC236}">
                <a16:creationId xmlns:a16="http://schemas.microsoft.com/office/drawing/2014/main" id="{4751BE47-422D-61A8-FB40-BBD7E578A3F5}"/>
              </a:ext>
            </a:extLst>
          </p:cNvPr>
          <p:cNvSpPr txBox="1">
            <a:spLocks noGrp="1"/>
          </p:cNvSpPr>
          <p:nvPr>
            <p:ph type="body" idx="4294967295"/>
          </p:nvPr>
        </p:nvSpPr>
        <p:spPr>
          <a:xfrm>
            <a:off x="7973293" y="2367088"/>
            <a:ext cx="3304925"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9" name="Text Placeholder 3">
            <a:extLst>
              <a:ext uri="{FF2B5EF4-FFF2-40B4-BE49-F238E27FC236}">
                <a16:creationId xmlns:a16="http://schemas.microsoft.com/office/drawing/2014/main" id="{4D522FF5-F2BB-B6E3-4FE9-613450CFF287}"/>
              </a:ext>
            </a:extLst>
          </p:cNvPr>
          <p:cNvSpPr txBox="1">
            <a:spLocks noGrp="1"/>
          </p:cNvSpPr>
          <p:nvPr>
            <p:ph type="body" idx="4294967295"/>
          </p:nvPr>
        </p:nvSpPr>
        <p:spPr>
          <a:xfrm>
            <a:off x="7973293" y="2943353"/>
            <a:ext cx="3304925" cy="2847843"/>
          </a:xfrm>
        </p:spPr>
        <p:txBody>
          <a:bodyPr anchorCtr="1"/>
          <a:lstStyle>
            <a:lvl1pPr marL="0" indent="0" algn="ctr">
              <a:buNone/>
              <a:defRPr sz="1400"/>
            </a:lvl1pPr>
          </a:lstStyle>
          <a:p>
            <a:pPr lvl="0"/>
            <a:r>
              <a:rPr lang="en-US"/>
              <a:t>Click to edit Master text styles</a:t>
            </a:r>
          </a:p>
        </p:txBody>
      </p:sp>
      <p:sp>
        <p:nvSpPr>
          <p:cNvPr id="10" name="Date Placeholder 2">
            <a:extLst>
              <a:ext uri="{FF2B5EF4-FFF2-40B4-BE49-F238E27FC236}">
                <a16:creationId xmlns:a16="http://schemas.microsoft.com/office/drawing/2014/main" id="{D9D08EA9-E0EF-7FC4-0AFE-EF8A524C952B}"/>
              </a:ext>
            </a:extLst>
          </p:cNvPr>
          <p:cNvSpPr txBox="1">
            <a:spLocks noGrp="1"/>
          </p:cNvSpPr>
          <p:nvPr>
            <p:ph type="dt" sz="half" idx="7"/>
          </p:nvPr>
        </p:nvSpPr>
        <p:spPr/>
        <p:txBody>
          <a:bodyPr/>
          <a:lstStyle>
            <a:lvl1pPr>
              <a:defRPr/>
            </a:lvl1pPr>
          </a:lstStyle>
          <a:p>
            <a:pPr lvl="0"/>
            <a:fld id="{E0CFD7E0-FD88-4D71-89C9-183FA17C71DA}" type="datetime1">
              <a:rPr lang="en-GB"/>
              <a:pPr lvl="0"/>
              <a:t>16/08/2022</a:t>
            </a:fld>
            <a:endParaRPr lang="en-GB"/>
          </a:p>
        </p:txBody>
      </p:sp>
      <p:sp>
        <p:nvSpPr>
          <p:cNvPr id="11" name="Footer Placeholder 3">
            <a:extLst>
              <a:ext uri="{FF2B5EF4-FFF2-40B4-BE49-F238E27FC236}">
                <a16:creationId xmlns:a16="http://schemas.microsoft.com/office/drawing/2014/main" id="{09067F8B-FB5A-90FD-067C-C7A2D06A786F}"/>
              </a:ext>
            </a:extLst>
          </p:cNvPr>
          <p:cNvSpPr txBox="1">
            <a:spLocks noGrp="1"/>
          </p:cNvSpPr>
          <p:nvPr>
            <p:ph type="ftr" sz="quarter" idx="9"/>
          </p:nvPr>
        </p:nvSpPr>
        <p:spPr/>
        <p:txBody>
          <a:bodyPr/>
          <a:lstStyle>
            <a:lvl1pPr>
              <a:defRPr/>
            </a:lvl1pPr>
          </a:lstStyle>
          <a:p>
            <a:pPr lvl="0"/>
            <a:endParaRPr lang="en-GB"/>
          </a:p>
        </p:txBody>
      </p:sp>
      <p:sp>
        <p:nvSpPr>
          <p:cNvPr id="12" name="Slide Number Placeholder 4">
            <a:extLst>
              <a:ext uri="{FF2B5EF4-FFF2-40B4-BE49-F238E27FC236}">
                <a16:creationId xmlns:a16="http://schemas.microsoft.com/office/drawing/2014/main" id="{B56991AB-3080-E6E4-0083-A14F7F14513A}"/>
              </a:ext>
            </a:extLst>
          </p:cNvPr>
          <p:cNvSpPr txBox="1">
            <a:spLocks noGrp="1"/>
          </p:cNvSpPr>
          <p:nvPr>
            <p:ph type="sldNum" sz="quarter" idx="8"/>
          </p:nvPr>
        </p:nvSpPr>
        <p:spPr/>
        <p:txBody>
          <a:bodyPr/>
          <a:lstStyle>
            <a:lvl1pPr>
              <a:defRPr/>
            </a:lvl1pPr>
          </a:lstStyle>
          <a:p>
            <a:pPr lvl="0"/>
            <a:fld id="{444FEAA2-A46A-4C73-B1CF-D0FDC30066CC}" type="slidenum">
              <a:t>‹#›</a:t>
            </a:fld>
            <a:endParaRPr lang="en-GB"/>
          </a:p>
        </p:txBody>
      </p:sp>
    </p:spTree>
    <p:extLst>
      <p:ext uri="{BB962C8B-B14F-4D97-AF65-F5344CB8AC3E}">
        <p14:creationId xmlns:p14="http://schemas.microsoft.com/office/powerpoint/2010/main" val="3133923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5" descr="Droplets-HD-Content-R1d.png">
            <a:extLst>
              <a:ext uri="{FF2B5EF4-FFF2-40B4-BE49-F238E27FC236}">
                <a16:creationId xmlns:a16="http://schemas.microsoft.com/office/drawing/2014/main" id="{B3C2E048-3D39-63D9-A72A-D6C7642B69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503FD11-509A-03A0-32EE-584976DB4172}"/>
              </a:ext>
            </a:extLst>
          </p:cNvPr>
          <p:cNvSpPr txBox="1">
            <a:spLocks noGrp="1"/>
          </p:cNvSpPr>
          <p:nvPr>
            <p:ph type="title"/>
          </p:nvPr>
        </p:nvSpPr>
        <p:spPr>
          <a:xfrm>
            <a:off x="913778" y="610773"/>
            <a:ext cx="10364449" cy="1603921"/>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B6DA69E6-9335-BC05-0F83-1F28C9673FAE}"/>
              </a:ext>
            </a:extLst>
          </p:cNvPr>
          <p:cNvSpPr txBox="1">
            <a:spLocks noGrp="1"/>
          </p:cNvSpPr>
          <p:nvPr>
            <p:ph type="body" idx="4294967295"/>
          </p:nvPr>
        </p:nvSpPr>
        <p:spPr>
          <a:xfrm>
            <a:off x="913778" y="4204822"/>
            <a:ext cx="329641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5" name="Picture Placeholder 2">
            <a:extLst>
              <a:ext uri="{FF2B5EF4-FFF2-40B4-BE49-F238E27FC236}">
                <a16:creationId xmlns:a16="http://schemas.microsoft.com/office/drawing/2014/main" id="{95B692C7-198D-9FE2-DB29-0DCBB1BCF1F9}"/>
              </a:ext>
            </a:extLst>
          </p:cNvPr>
          <p:cNvSpPr txBox="1">
            <a:spLocks noGrp="1"/>
          </p:cNvSpPr>
          <p:nvPr>
            <p:ph type="pic" idx="4294967295"/>
          </p:nvPr>
        </p:nvSpPr>
        <p:spPr>
          <a:xfrm>
            <a:off x="913778" y="2367088"/>
            <a:ext cx="329641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12338908-2FFE-BE08-22BF-359CBFB4CA99}"/>
              </a:ext>
            </a:extLst>
          </p:cNvPr>
          <p:cNvSpPr txBox="1">
            <a:spLocks noGrp="1"/>
          </p:cNvSpPr>
          <p:nvPr>
            <p:ph type="body" idx="4294967295"/>
          </p:nvPr>
        </p:nvSpPr>
        <p:spPr>
          <a:xfrm>
            <a:off x="913778" y="4781077"/>
            <a:ext cx="3296412" cy="1010119"/>
          </a:xfrm>
        </p:spPr>
        <p:txBody>
          <a:bodyPr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361377D2-DCBB-96F8-A3C5-095C3C0CD5C9}"/>
              </a:ext>
            </a:extLst>
          </p:cNvPr>
          <p:cNvSpPr txBox="1">
            <a:spLocks noGrp="1"/>
          </p:cNvSpPr>
          <p:nvPr>
            <p:ph type="body" idx="4294967295"/>
          </p:nvPr>
        </p:nvSpPr>
        <p:spPr>
          <a:xfrm>
            <a:off x="4442758" y="4204822"/>
            <a:ext cx="3301825"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8" name="Picture Placeholder 2">
            <a:extLst>
              <a:ext uri="{FF2B5EF4-FFF2-40B4-BE49-F238E27FC236}">
                <a16:creationId xmlns:a16="http://schemas.microsoft.com/office/drawing/2014/main" id="{266D6803-A435-478B-B9EB-4EF121213269}"/>
              </a:ext>
            </a:extLst>
          </p:cNvPr>
          <p:cNvSpPr txBox="1">
            <a:spLocks noGrp="1"/>
          </p:cNvSpPr>
          <p:nvPr>
            <p:ph type="pic" idx="4294967295"/>
          </p:nvPr>
        </p:nvSpPr>
        <p:spPr>
          <a:xfrm>
            <a:off x="4441350" y="2367088"/>
            <a:ext cx="3303352"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56A02AEB-33CF-3ED4-799F-0791BE9D9309}"/>
              </a:ext>
            </a:extLst>
          </p:cNvPr>
          <p:cNvSpPr txBox="1">
            <a:spLocks noGrp="1"/>
          </p:cNvSpPr>
          <p:nvPr>
            <p:ph type="body" idx="4294967295"/>
          </p:nvPr>
        </p:nvSpPr>
        <p:spPr>
          <a:xfrm>
            <a:off x="4441350" y="4781077"/>
            <a:ext cx="3303352" cy="1010119"/>
          </a:xfrm>
        </p:spPr>
        <p:txBody>
          <a:bodyPr anchorCtr="1"/>
          <a:lstStyle>
            <a:lvl1pPr marL="0" indent="0" algn="ctr">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CF5357F7-C2FF-7F4D-F0AB-63E198601A27}"/>
              </a:ext>
            </a:extLst>
          </p:cNvPr>
          <p:cNvSpPr txBox="1">
            <a:spLocks noGrp="1"/>
          </p:cNvSpPr>
          <p:nvPr>
            <p:ph type="body" idx="4294967295"/>
          </p:nvPr>
        </p:nvSpPr>
        <p:spPr>
          <a:xfrm>
            <a:off x="7973293" y="4204822"/>
            <a:ext cx="330068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11" name="Picture Placeholder 2">
            <a:extLst>
              <a:ext uri="{FF2B5EF4-FFF2-40B4-BE49-F238E27FC236}">
                <a16:creationId xmlns:a16="http://schemas.microsoft.com/office/drawing/2014/main" id="{0B83D0AC-7A8F-68A1-6ABB-6903D215496B}"/>
              </a:ext>
            </a:extLst>
          </p:cNvPr>
          <p:cNvSpPr txBox="1">
            <a:spLocks noGrp="1"/>
          </p:cNvSpPr>
          <p:nvPr>
            <p:ph type="pic" idx="4294967295"/>
          </p:nvPr>
        </p:nvSpPr>
        <p:spPr>
          <a:xfrm>
            <a:off x="7973293" y="2367088"/>
            <a:ext cx="3304925" cy="1524003"/>
          </a:xfrm>
          <a:ln w="82552" cap="sq">
            <a:solidFill>
              <a:srgbClr val="C1D4E5"/>
            </a:solidFill>
            <a:prstDash val="solid"/>
            <a:miter/>
          </a:ln>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A2D85D6E-3D04-B078-81A4-03886C16AB43}"/>
              </a:ext>
            </a:extLst>
          </p:cNvPr>
          <p:cNvSpPr txBox="1">
            <a:spLocks noGrp="1"/>
          </p:cNvSpPr>
          <p:nvPr>
            <p:ph type="body" idx="4294967295"/>
          </p:nvPr>
        </p:nvSpPr>
        <p:spPr>
          <a:xfrm>
            <a:off x="7973174" y="4781077"/>
            <a:ext cx="3305053" cy="1010119"/>
          </a:xfrm>
        </p:spPr>
        <p:txBody>
          <a:bodyPr anchorCtr="1"/>
          <a:lstStyle>
            <a:lvl1pPr marL="0" indent="0" algn="ctr">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DC97BFAB-7A40-94E2-BBFD-226E3DF2B572}"/>
              </a:ext>
            </a:extLst>
          </p:cNvPr>
          <p:cNvSpPr txBox="1">
            <a:spLocks noGrp="1"/>
          </p:cNvSpPr>
          <p:nvPr>
            <p:ph type="dt" sz="half" idx="7"/>
          </p:nvPr>
        </p:nvSpPr>
        <p:spPr/>
        <p:txBody>
          <a:bodyPr/>
          <a:lstStyle>
            <a:lvl1pPr>
              <a:defRPr/>
            </a:lvl1pPr>
          </a:lstStyle>
          <a:p>
            <a:pPr lvl="0"/>
            <a:fld id="{A311E23E-C1AC-4B1E-BA7A-333A782A375B}" type="datetime1">
              <a:rPr lang="en-GB"/>
              <a:pPr lvl="0"/>
              <a:t>16/08/2022</a:t>
            </a:fld>
            <a:endParaRPr lang="en-GB"/>
          </a:p>
        </p:txBody>
      </p:sp>
      <p:sp>
        <p:nvSpPr>
          <p:cNvPr id="14" name="Footer Placeholder 3">
            <a:extLst>
              <a:ext uri="{FF2B5EF4-FFF2-40B4-BE49-F238E27FC236}">
                <a16:creationId xmlns:a16="http://schemas.microsoft.com/office/drawing/2014/main" id="{F4406718-CD5F-74CE-D235-1A80962E2AD2}"/>
              </a:ext>
            </a:extLst>
          </p:cNvPr>
          <p:cNvSpPr txBox="1">
            <a:spLocks noGrp="1"/>
          </p:cNvSpPr>
          <p:nvPr>
            <p:ph type="ftr" sz="quarter" idx="9"/>
          </p:nvPr>
        </p:nvSpPr>
        <p:spPr/>
        <p:txBody>
          <a:bodyPr/>
          <a:lstStyle>
            <a:lvl1pPr>
              <a:defRPr/>
            </a:lvl1pPr>
          </a:lstStyle>
          <a:p>
            <a:pPr lvl="0"/>
            <a:endParaRPr lang="en-GB"/>
          </a:p>
        </p:txBody>
      </p:sp>
      <p:sp>
        <p:nvSpPr>
          <p:cNvPr id="15" name="Slide Number Placeholder 4">
            <a:extLst>
              <a:ext uri="{FF2B5EF4-FFF2-40B4-BE49-F238E27FC236}">
                <a16:creationId xmlns:a16="http://schemas.microsoft.com/office/drawing/2014/main" id="{B65AF9E9-5888-E5DA-3944-CEE50A5A8C6E}"/>
              </a:ext>
            </a:extLst>
          </p:cNvPr>
          <p:cNvSpPr txBox="1">
            <a:spLocks noGrp="1"/>
          </p:cNvSpPr>
          <p:nvPr>
            <p:ph type="sldNum" sz="quarter" idx="8"/>
          </p:nvPr>
        </p:nvSpPr>
        <p:spPr/>
        <p:txBody>
          <a:bodyPr/>
          <a:lstStyle>
            <a:lvl1pPr>
              <a:defRPr/>
            </a:lvl1pPr>
          </a:lstStyle>
          <a:p>
            <a:pPr lvl="0"/>
            <a:fld id="{0A9CE302-D89D-406B-AE37-8750BA26FD60}" type="slidenum">
              <a:t>‹#›</a:t>
            </a:fld>
            <a:endParaRPr lang="en-GB"/>
          </a:p>
        </p:txBody>
      </p:sp>
    </p:spTree>
    <p:extLst>
      <p:ext uri="{BB962C8B-B14F-4D97-AF65-F5344CB8AC3E}">
        <p14:creationId xmlns:p14="http://schemas.microsoft.com/office/powerpoint/2010/main" val="4085227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4D440BFF-F3AF-D758-A68E-869A1722495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4BD21A83-26DD-1454-8CA9-F268B182DA28}"/>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F61318B4-813D-B6EA-5D11-5A8827FF499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E858BA3-582C-66AB-5D62-6556A5536C52}"/>
              </a:ext>
            </a:extLst>
          </p:cNvPr>
          <p:cNvSpPr txBox="1">
            <a:spLocks noGrp="1"/>
          </p:cNvSpPr>
          <p:nvPr>
            <p:ph type="dt" sz="half" idx="7"/>
          </p:nvPr>
        </p:nvSpPr>
        <p:spPr/>
        <p:txBody>
          <a:bodyPr/>
          <a:lstStyle>
            <a:lvl1pPr>
              <a:defRPr/>
            </a:lvl1pPr>
          </a:lstStyle>
          <a:p>
            <a:pPr lvl="0"/>
            <a:fld id="{C117A541-1E1B-4B87-8625-C1FE6A2D0446}" type="datetime1">
              <a:rPr lang="en-GB"/>
              <a:pPr lvl="0"/>
              <a:t>16/08/2022</a:t>
            </a:fld>
            <a:endParaRPr lang="en-GB"/>
          </a:p>
        </p:txBody>
      </p:sp>
      <p:sp>
        <p:nvSpPr>
          <p:cNvPr id="6" name="Footer Placeholder 4">
            <a:extLst>
              <a:ext uri="{FF2B5EF4-FFF2-40B4-BE49-F238E27FC236}">
                <a16:creationId xmlns:a16="http://schemas.microsoft.com/office/drawing/2014/main" id="{32677695-CB73-075A-6E0C-2E3E7CD7C80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97ECE79-17AE-C40D-FEC1-8F8C478B76A3}"/>
              </a:ext>
            </a:extLst>
          </p:cNvPr>
          <p:cNvSpPr txBox="1">
            <a:spLocks noGrp="1"/>
          </p:cNvSpPr>
          <p:nvPr>
            <p:ph type="sldNum" sz="quarter" idx="8"/>
          </p:nvPr>
        </p:nvSpPr>
        <p:spPr/>
        <p:txBody>
          <a:bodyPr/>
          <a:lstStyle>
            <a:lvl1pPr>
              <a:defRPr/>
            </a:lvl1pPr>
          </a:lstStyle>
          <a:p>
            <a:pPr lvl="0"/>
            <a:fld id="{E6B6212E-99D5-4FFE-819C-6700B78C0EC8}" type="slidenum">
              <a:t>‹#›</a:t>
            </a:fld>
            <a:endParaRPr lang="en-GB"/>
          </a:p>
        </p:txBody>
      </p:sp>
    </p:spTree>
    <p:extLst>
      <p:ext uri="{BB962C8B-B14F-4D97-AF65-F5344CB8AC3E}">
        <p14:creationId xmlns:p14="http://schemas.microsoft.com/office/powerpoint/2010/main" val="4182896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D5BF988D-B50C-46BE-650A-FAB53FD15EC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Vertical Title 1">
            <a:extLst>
              <a:ext uri="{FF2B5EF4-FFF2-40B4-BE49-F238E27FC236}">
                <a16:creationId xmlns:a16="http://schemas.microsoft.com/office/drawing/2014/main" id="{8D29BDD4-4793-44A3-2EEF-A7F0572B7625}"/>
              </a:ext>
            </a:extLst>
          </p:cNvPr>
          <p:cNvSpPr txBox="1">
            <a:spLocks noGrp="1"/>
          </p:cNvSpPr>
          <p:nvPr>
            <p:ph type="title" orient="vert"/>
          </p:nvPr>
        </p:nvSpPr>
        <p:spPr>
          <a:xfrm>
            <a:off x="8724903" y="609603"/>
            <a:ext cx="2553324" cy="5181603"/>
          </a:xfrm>
        </p:spPr>
        <p:txBody>
          <a:bodyPr vert="eaVert" anchorCtr="0"/>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3AE9EF8F-8998-4284-4CFD-35CFCCA25282}"/>
              </a:ext>
            </a:extLst>
          </p:cNvPr>
          <p:cNvSpPr txBox="1">
            <a:spLocks noGrp="1"/>
          </p:cNvSpPr>
          <p:nvPr>
            <p:ph type="body" orient="vert" idx="1"/>
          </p:nvPr>
        </p:nvSpPr>
        <p:spPr>
          <a:xfrm>
            <a:off x="913778" y="609603"/>
            <a:ext cx="7658721"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D509966-62CF-0139-3E7D-B287838613EE}"/>
              </a:ext>
            </a:extLst>
          </p:cNvPr>
          <p:cNvSpPr txBox="1">
            <a:spLocks noGrp="1"/>
          </p:cNvSpPr>
          <p:nvPr>
            <p:ph type="dt" sz="half" idx="7"/>
          </p:nvPr>
        </p:nvSpPr>
        <p:spPr/>
        <p:txBody>
          <a:bodyPr/>
          <a:lstStyle>
            <a:lvl1pPr>
              <a:defRPr/>
            </a:lvl1pPr>
          </a:lstStyle>
          <a:p>
            <a:pPr lvl="0"/>
            <a:fld id="{066F2202-E8BD-4AF8-BF41-1EB761E99669}" type="datetime1">
              <a:rPr lang="en-GB"/>
              <a:pPr lvl="0"/>
              <a:t>16/08/2022</a:t>
            </a:fld>
            <a:endParaRPr lang="en-GB"/>
          </a:p>
        </p:txBody>
      </p:sp>
      <p:sp>
        <p:nvSpPr>
          <p:cNvPr id="6" name="Footer Placeholder 4">
            <a:extLst>
              <a:ext uri="{FF2B5EF4-FFF2-40B4-BE49-F238E27FC236}">
                <a16:creationId xmlns:a16="http://schemas.microsoft.com/office/drawing/2014/main" id="{0C3EAA5D-2310-0A93-6DEF-BB015797CEF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D2EFBD8E-7829-ACA5-D8C8-8D57D5F01F52}"/>
              </a:ext>
            </a:extLst>
          </p:cNvPr>
          <p:cNvSpPr txBox="1">
            <a:spLocks noGrp="1"/>
          </p:cNvSpPr>
          <p:nvPr>
            <p:ph type="sldNum" sz="quarter" idx="8"/>
          </p:nvPr>
        </p:nvSpPr>
        <p:spPr/>
        <p:txBody>
          <a:bodyPr/>
          <a:lstStyle>
            <a:lvl1pPr>
              <a:defRPr/>
            </a:lvl1pPr>
          </a:lstStyle>
          <a:p>
            <a:pPr lvl="0"/>
            <a:fld id="{0486F0C4-926B-4707-B4F6-2856EA4AD1BB}" type="slidenum">
              <a:t>‹#›</a:t>
            </a:fld>
            <a:endParaRPr lang="en-GB"/>
          </a:p>
        </p:txBody>
      </p:sp>
    </p:spTree>
    <p:extLst>
      <p:ext uri="{BB962C8B-B14F-4D97-AF65-F5344CB8AC3E}">
        <p14:creationId xmlns:p14="http://schemas.microsoft.com/office/powerpoint/2010/main" val="354841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CBECF5"/>
            </a:gs>
            <a:gs pos="100000">
              <a:srgbClr val="73ABDC"/>
            </a:gs>
          </a:gsLst>
          <a:lin ang="5400000"/>
        </a:grad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CDD9394D-ECE5-C321-87F0-FF634E779408}"/>
              </a:ext>
            </a:extLst>
          </p:cNvPr>
          <p:cNvPicPr>
            <a:picLocks noChangeAspect="1"/>
          </p:cNvPicPr>
          <p:nvPr/>
        </p:nvPicPr>
        <p:blipFill>
          <a:blip r:embed="rId19">
            <a:alphaModFix amt="70000"/>
          </a:blip>
          <a:srcRect/>
          <a:stretch>
            <a:fillRect/>
          </a:stretch>
        </p:blipFill>
        <p:spPr>
          <a:xfrm>
            <a:off x="0" y="0"/>
            <a:ext cx="12192006" cy="6858000"/>
          </a:xfrm>
          <a:prstGeom prst="rect">
            <a:avLst/>
          </a:prstGeom>
          <a:noFill/>
          <a:ln cap="flat">
            <a:noFill/>
          </a:ln>
        </p:spPr>
      </p:pic>
      <p:sp>
        <p:nvSpPr>
          <p:cNvPr id="3" name="Title Placeholder 1">
            <a:extLst>
              <a:ext uri="{FF2B5EF4-FFF2-40B4-BE49-F238E27FC236}">
                <a16:creationId xmlns:a16="http://schemas.microsoft.com/office/drawing/2014/main" id="{C70E62E5-9725-A33E-1ED8-0D6A4EEFF85D}"/>
              </a:ext>
            </a:extLst>
          </p:cNvPr>
          <p:cNvSpPr txBox="1">
            <a:spLocks noGrp="1"/>
          </p:cNvSpPr>
          <p:nvPr>
            <p:ph type="title"/>
          </p:nvPr>
        </p:nvSpPr>
        <p:spPr>
          <a:xfrm>
            <a:off x="913778" y="618518"/>
            <a:ext cx="10364449" cy="1596176"/>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1F92C7AD-66E8-023F-C240-CAB03C9E8D8A}"/>
              </a:ext>
            </a:extLst>
          </p:cNvPr>
          <p:cNvSpPr txBox="1">
            <a:spLocks noGrp="1"/>
          </p:cNvSpPr>
          <p:nvPr>
            <p:ph type="body" idx="1"/>
          </p:nvPr>
        </p:nvSpPr>
        <p:spPr>
          <a:xfrm>
            <a:off x="913778" y="2367088"/>
            <a:ext cx="10364449" cy="342410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F3BE3B10-AC72-8211-58EE-989370D44866}"/>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D929F973-0A2D-43D2-BB1B-CD07AD0F8611}" type="datetime1">
              <a:rPr lang="en-GB"/>
              <a:pPr lvl="0"/>
              <a:t>16/08/2022</a:t>
            </a:fld>
            <a:endParaRPr lang="en-GB"/>
          </a:p>
        </p:txBody>
      </p:sp>
      <p:sp>
        <p:nvSpPr>
          <p:cNvPr id="6" name="Footer Placeholder 4">
            <a:extLst>
              <a:ext uri="{FF2B5EF4-FFF2-40B4-BE49-F238E27FC236}">
                <a16:creationId xmlns:a16="http://schemas.microsoft.com/office/drawing/2014/main" id="{503ED131-D1DD-F554-9665-FE4B7B90C3EE}"/>
              </a:ext>
            </a:extLst>
          </p:cNvPr>
          <p:cNvSpPr txBox="1">
            <a:spLocks noGrp="1"/>
          </p:cNvSpPr>
          <p:nvPr>
            <p:ph type="ftr" sz="quarter" idx="3"/>
          </p:nvPr>
        </p:nvSpPr>
        <p:spPr>
          <a:xfrm>
            <a:off x="913778" y="5883277"/>
            <a:ext cx="667288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endParaRPr lang="en-GB"/>
          </a:p>
        </p:txBody>
      </p:sp>
      <p:sp>
        <p:nvSpPr>
          <p:cNvPr id="7" name="Slide Number Placeholder 5">
            <a:extLst>
              <a:ext uri="{FF2B5EF4-FFF2-40B4-BE49-F238E27FC236}">
                <a16:creationId xmlns:a16="http://schemas.microsoft.com/office/drawing/2014/main" id="{6F1DF88E-0659-B038-1856-3A17C2036826}"/>
              </a:ext>
            </a:extLst>
          </p:cNvPr>
          <p:cNvSpPr txBox="1">
            <a:spLocks noGrp="1"/>
          </p:cNvSpPr>
          <p:nvPr>
            <p:ph type="sldNum" sz="quarter" idx="4"/>
          </p:nvPr>
        </p:nvSpPr>
        <p:spPr>
          <a:xfrm>
            <a:off x="10514008" y="5883277"/>
            <a:ext cx="76421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3EF9574D-7710-493D-8769-9E4DB2EA73A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en-US" sz="3600" b="0" i="0" u="none" strike="noStrike" kern="1200" cap="all" spc="0" baseline="0">
          <a:solidFill>
            <a:srgbClr val="000000"/>
          </a:solidFill>
          <a:uFillTx/>
          <a:latin typeface="Tw Cen MT"/>
        </a:defRPr>
      </a:lvl1pPr>
    </p:titleStyle>
    <p:bodyStyle>
      <a:lvl1pPr marL="228600" marR="0" lvl="0" indent="-228600" algn="l" defTabSz="914400" rtl="0" fontAlgn="auto" hangingPunct="1">
        <a:lnSpc>
          <a:spcPct val="120000"/>
        </a:lnSpc>
        <a:spcBef>
          <a:spcPts val="1000"/>
        </a:spcBef>
        <a:spcAft>
          <a:spcPts val="0"/>
        </a:spcAft>
        <a:buClr>
          <a:srgbClr val="000000"/>
        </a:buClr>
        <a:buSzPct val="100000"/>
        <a:buFont typeface="Arial" pitchFamily="34"/>
        <a:buChar char="•"/>
        <a:tabLst/>
        <a:defRPr lang="en-US" sz="2000" b="0" i="0" u="none" strike="noStrike" kern="1200" cap="all" spc="0" baseline="0">
          <a:solidFill>
            <a:srgbClr val="000000"/>
          </a:solidFill>
          <a:uFillTx/>
          <a:latin typeface="Tw Cen MT"/>
        </a:defRPr>
      </a:lvl1pPr>
      <a:lvl2pPr marL="685800" marR="0" lvl="1"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800" b="0" i="0" u="none" strike="noStrike" kern="1200" cap="all" spc="0" baseline="0">
          <a:solidFill>
            <a:srgbClr val="000000"/>
          </a:solidFill>
          <a:uFillTx/>
          <a:latin typeface="Tw Cen MT"/>
        </a:defRPr>
      </a:lvl2pPr>
      <a:lvl3pPr marL="1143000" marR="0" lvl="2"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600" b="0" i="0" u="none" strike="noStrike" kern="1200" cap="all" spc="0" baseline="0">
          <a:solidFill>
            <a:srgbClr val="000000"/>
          </a:solidFill>
          <a:uFillTx/>
          <a:latin typeface="Tw Cen MT"/>
        </a:defRPr>
      </a:lvl3pPr>
      <a:lvl4pPr marL="1600200" marR="0" lvl="3"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4pPr>
      <a:lvl5pPr marL="2057400" marR="0" lvl="4"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techedvocate.org/9-ways-technology-boosts-student-confidence-classroom/" TargetMode="External"/><Relationship Id="rId2" Type="http://schemas.openxmlformats.org/officeDocument/2006/relationships/hyperlink" Target="https://www.eduspire.org/technology-blog-for-teachers/why-student-collaboration-is-more-effective-with-te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44F37589-4FF4-E829-0221-FF8ABD66427C}"/>
              </a:ext>
            </a:extLst>
          </p:cNvPr>
          <p:cNvSpPr txBox="1">
            <a:spLocks noGrp="1"/>
          </p:cNvSpPr>
          <p:nvPr>
            <p:ph type="subTitle" idx="1"/>
          </p:nvPr>
        </p:nvSpPr>
        <p:spPr>
          <a:xfrm>
            <a:off x="1524003" y="704846"/>
            <a:ext cx="9144000" cy="5762621"/>
          </a:xfrm>
        </p:spPr>
        <p:txBody>
          <a:bodyPr/>
          <a:lstStyle/>
          <a:p>
            <a:pPr lvl="0"/>
            <a:br>
              <a:rPr lang="en-GB" dirty="0"/>
            </a:br>
            <a:r>
              <a:rPr lang="en-GB" sz="3600" dirty="0">
                <a:solidFill>
                  <a:srgbClr val="C00000"/>
                </a:solidFill>
                <a:latin typeface="Algerian" pitchFamily="82"/>
              </a:rPr>
              <a:t>ARE STAFF AND STUDENTS CONFIDENT IN USING TECHNOLOGY TO COLLABORATE?</a:t>
            </a:r>
          </a:p>
          <a:p>
            <a:pPr lvl="0"/>
            <a:endParaRPr lang="en-GB" dirty="0">
              <a:solidFill>
                <a:srgbClr val="C00000"/>
              </a:solidFill>
              <a:latin typeface="Algerian" pitchFamily="82"/>
            </a:endParaRPr>
          </a:p>
          <a:p>
            <a:pPr lvl="0"/>
            <a:r>
              <a:rPr lang="en-GB" sz="3200" dirty="0">
                <a:solidFill>
                  <a:srgbClr val="132752"/>
                </a:solidFill>
                <a:latin typeface="Baskerville Old Face" pitchFamily="18"/>
              </a:rPr>
              <a:t>A presentation by :</a:t>
            </a:r>
          </a:p>
          <a:p>
            <a:pPr lvl="0"/>
            <a:r>
              <a:rPr lang="en-GB" dirty="0">
                <a:latin typeface="Baskerville Old Face" pitchFamily="18"/>
              </a:rPr>
              <a:t>Monika Aujla - 2123402</a:t>
            </a:r>
          </a:p>
          <a:p>
            <a:pPr lvl="0"/>
            <a:r>
              <a:rPr lang="en-GB" dirty="0">
                <a:latin typeface="Baskerville Old Face" pitchFamily="18"/>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180AD-D972-63A5-1758-59AE7CE36C37}"/>
              </a:ext>
            </a:extLst>
          </p:cNvPr>
          <p:cNvSpPr txBox="1">
            <a:spLocks noGrp="1"/>
          </p:cNvSpPr>
          <p:nvPr>
            <p:ph type="title"/>
          </p:nvPr>
        </p:nvSpPr>
        <p:spPr/>
        <p:txBody>
          <a:bodyPr/>
          <a:lstStyle/>
          <a:p>
            <a:pPr lvl="0"/>
            <a:r>
              <a:rPr lang="en-GB" dirty="0"/>
              <a:t>Technology and collaboration</a:t>
            </a:r>
          </a:p>
        </p:txBody>
      </p:sp>
      <p:sp>
        <p:nvSpPr>
          <p:cNvPr id="3" name="Content Placeholder 2">
            <a:extLst>
              <a:ext uri="{FF2B5EF4-FFF2-40B4-BE49-F238E27FC236}">
                <a16:creationId xmlns:a16="http://schemas.microsoft.com/office/drawing/2014/main" id="{FE1758AF-61D8-0D56-F493-C11D08CDD77C}"/>
              </a:ext>
            </a:extLst>
          </p:cNvPr>
          <p:cNvSpPr txBox="1">
            <a:spLocks noGrp="1"/>
          </p:cNvSpPr>
          <p:nvPr>
            <p:ph idx="1"/>
          </p:nvPr>
        </p:nvSpPr>
        <p:spPr/>
        <p:txBody>
          <a:bodyPr/>
          <a:lstStyle/>
          <a:p>
            <a:pPr lvl="0"/>
            <a:r>
              <a:rPr lang="en-GB" dirty="0"/>
              <a:t>Technology is science or knowledge put into practical use to solve problems or invent useful tools.</a:t>
            </a:r>
          </a:p>
          <a:p>
            <a:pPr marL="0" lvl="0" indent="0">
              <a:buNone/>
            </a:pPr>
            <a:endParaRPr lang="en-GB" dirty="0"/>
          </a:p>
          <a:p>
            <a:pPr lvl="0"/>
            <a:r>
              <a:rPr lang="en-GB" dirty="0"/>
              <a:t>Collaboration is working as a group on an activity or project.</a:t>
            </a:r>
          </a:p>
          <a:p>
            <a:pPr lvl="0"/>
            <a:r>
              <a:rPr lang="en-GB" dirty="0"/>
              <a:t>Technology can aid this by providing platforms to disclose what people are working on and thinking about.</a:t>
            </a:r>
          </a:p>
          <a:p>
            <a:pPr marL="0" lvl="0" indent="0">
              <a:buNone/>
            </a:pPr>
            <a:endParaRPr lang="en-GB" dirty="0"/>
          </a:p>
          <a:p>
            <a:pPr lvl="0"/>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07B6-3616-1C6E-715D-5BC8D566E79A}"/>
              </a:ext>
            </a:extLst>
          </p:cNvPr>
          <p:cNvSpPr txBox="1">
            <a:spLocks noGrp="1"/>
          </p:cNvSpPr>
          <p:nvPr>
            <p:ph type="title"/>
          </p:nvPr>
        </p:nvSpPr>
        <p:spPr>
          <a:xfrm>
            <a:off x="818525" y="104168"/>
            <a:ext cx="10364449" cy="1505559"/>
          </a:xfrm>
        </p:spPr>
        <p:txBody>
          <a:bodyPr/>
          <a:lstStyle/>
          <a:p>
            <a:pPr lvl="0"/>
            <a:r>
              <a:rPr lang="en-GB">
                <a:solidFill>
                  <a:srgbClr val="FF0000"/>
                </a:solidFill>
                <a:latin typeface="Aldhabi" pitchFamily="2"/>
                <a:cs typeface="Aldhabi" pitchFamily="2"/>
              </a:rPr>
              <a:t>Teachers Confidence</a:t>
            </a:r>
          </a:p>
        </p:txBody>
      </p:sp>
      <p:sp>
        <p:nvSpPr>
          <p:cNvPr id="3" name="Content Placeholder 2">
            <a:extLst>
              <a:ext uri="{FF2B5EF4-FFF2-40B4-BE49-F238E27FC236}">
                <a16:creationId xmlns:a16="http://schemas.microsoft.com/office/drawing/2014/main" id="{B4EE5539-1FD6-A17E-12F2-CA05E9B30D59}"/>
              </a:ext>
            </a:extLst>
          </p:cNvPr>
          <p:cNvSpPr txBox="1">
            <a:spLocks noGrp="1"/>
          </p:cNvSpPr>
          <p:nvPr>
            <p:ph idx="1"/>
          </p:nvPr>
        </p:nvSpPr>
        <p:spPr>
          <a:xfrm>
            <a:off x="1009653" y="1504946"/>
            <a:ext cx="10363827" cy="3848096"/>
          </a:xfrm>
        </p:spPr>
        <p:txBody>
          <a:bodyPr/>
          <a:lstStyle/>
          <a:p>
            <a:pPr lvl="0"/>
            <a:r>
              <a:rPr lang="en-GB"/>
              <a:t>For schools that are pushing for colleagues to use technology to promote learning inside their educational organisation, teacher confidence in using technology is sometimes a challenge. </a:t>
            </a:r>
          </a:p>
          <a:p>
            <a:pPr lvl="0"/>
            <a:r>
              <a:rPr lang="en-GB"/>
              <a:t>It's crucial to give teachers confidence when it comes to using technology. There are a variety of ways you can assist co-workers, but one of my favourite tried and true approaches is to employ Digital Leaders.</a:t>
            </a:r>
          </a:p>
          <a:p>
            <a:pPr lvl="0"/>
            <a:endParaRPr lang="en-GB"/>
          </a:p>
        </p:txBody>
      </p:sp>
      <p:pic>
        <p:nvPicPr>
          <p:cNvPr id="4" name="Picture 4">
            <a:extLst>
              <a:ext uri="{FF2B5EF4-FFF2-40B4-BE49-F238E27FC236}">
                <a16:creationId xmlns:a16="http://schemas.microsoft.com/office/drawing/2014/main" id="{F04E4945-4F2A-38ED-1578-3D9D6C8E9085}"/>
              </a:ext>
            </a:extLst>
          </p:cNvPr>
          <p:cNvPicPr>
            <a:picLocks noChangeAspect="1"/>
          </p:cNvPicPr>
          <p:nvPr/>
        </p:nvPicPr>
        <p:blipFill>
          <a:blip r:embed="rId2"/>
          <a:stretch>
            <a:fillRect/>
          </a:stretch>
        </p:blipFill>
        <p:spPr>
          <a:xfrm>
            <a:off x="818525" y="4240429"/>
            <a:ext cx="3578659" cy="2237427"/>
          </a:xfrm>
          <a:prstGeom prst="rect">
            <a:avLst/>
          </a:prstGeom>
          <a:noFill/>
          <a:ln cap="flat">
            <a:noFill/>
          </a:ln>
          <a:effectLst>
            <a:outerShdw dist="139699" dir="2700000" algn="tl">
              <a:srgbClr val="333333">
                <a:alpha val="65000"/>
              </a:srgbClr>
            </a:outerShdw>
          </a:effectLst>
        </p:spPr>
      </p:pic>
      <p:pic>
        <p:nvPicPr>
          <p:cNvPr id="5" name="Picture 5">
            <a:extLst>
              <a:ext uri="{FF2B5EF4-FFF2-40B4-BE49-F238E27FC236}">
                <a16:creationId xmlns:a16="http://schemas.microsoft.com/office/drawing/2014/main" id="{226B253F-112D-556B-2049-570CBA65994F}"/>
              </a:ext>
            </a:extLst>
          </p:cNvPr>
          <p:cNvPicPr>
            <a:picLocks noChangeAspect="1"/>
          </p:cNvPicPr>
          <p:nvPr/>
        </p:nvPicPr>
        <p:blipFill>
          <a:blip r:embed="rId3"/>
          <a:stretch>
            <a:fillRect/>
          </a:stretch>
        </p:blipFill>
        <p:spPr>
          <a:xfrm>
            <a:off x="7231797" y="4246528"/>
            <a:ext cx="3950546" cy="2231328"/>
          </a:xfrm>
          <a:prstGeom prst="rect">
            <a:avLst/>
          </a:prstGeom>
          <a:noFill/>
          <a:ln cap="flat">
            <a:noFill/>
          </a:ln>
          <a:effectLst>
            <a:outerShdw dist="139699" dir="2700000" algn="tl">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bg>
      <p:bgPr>
        <a:gradFill>
          <a:gsLst>
            <a:gs pos="0">
              <a:srgbClr val="CBECF5"/>
            </a:gs>
            <a:gs pos="100000">
              <a:srgbClr val="73ABDC"/>
            </a:gs>
          </a:gsLst>
          <a:lin ang="5400000"/>
        </a:gradFill>
        <a:effectLst/>
      </p:bgPr>
    </p:bg>
    <p:spTree>
      <p:nvGrpSpPr>
        <p:cNvPr id="1" name=""/>
        <p:cNvGrpSpPr/>
        <p:nvPr/>
      </p:nvGrpSpPr>
      <p:grpSpPr>
        <a:xfrm>
          <a:off x="0" y="0"/>
          <a:ext cx="0" cy="0"/>
          <a:chOff x="0" y="0"/>
          <a:chExt cx="0" cy="0"/>
        </a:xfrm>
      </p:grpSpPr>
      <p:sp>
        <p:nvSpPr>
          <p:cNvPr id="2" name="Rectangle 22">
            <a:extLst>
              <a:ext uri="{FF2B5EF4-FFF2-40B4-BE49-F238E27FC236}">
                <a16:creationId xmlns:a16="http://schemas.microsoft.com/office/drawing/2014/main" id="{AE5A0EF2-D8DA-FE6E-0025-243A351A66EE}"/>
              </a:ext>
            </a:extLst>
          </p:cNvPr>
          <p:cNvSpPr>
            <a:spLocks noMove="1" noResize="1"/>
          </p:cNvSpPr>
          <p:nvPr/>
        </p:nvSpPr>
        <p:spPr>
          <a:xfrm>
            <a:off x="0" y="0"/>
            <a:ext cx="12191996" cy="6858000"/>
          </a:xfrm>
          <a:prstGeom prst="rect">
            <a:avLst/>
          </a:prstGeom>
          <a:gradFill>
            <a:gsLst>
              <a:gs pos="0">
                <a:srgbClr val="CBECF5"/>
              </a:gs>
              <a:gs pos="100000">
                <a:srgbClr val="73ABDC"/>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w Cen MT"/>
            </a:endParaRPr>
          </a:p>
        </p:txBody>
      </p:sp>
      <p:pic>
        <p:nvPicPr>
          <p:cNvPr id="3" name="Picture 2">
            <a:extLst>
              <a:ext uri="{FF2B5EF4-FFF2-40B4-BE49-F238E27FC236}">
                <a16:creationId xmlns:a16="http://schemas.microsoft.com/office/drawing/2014/main" id="{CD7554D1-8EFD-E11C-EF0B-BE138ED62570}"/>
              </a:ext>
            </a:extLst>
          </p:cNvPr>
          <p:cNvPicPr>
            <a:picLocks noMove="1" noResize="1"/>
          </p:cNvPicPr>
          <p:nvPr/>
        </p:nvPicPr>
        <p:blipFill>
          <a:blip r:embed="rId2">
            <a:alphaModFix/>
          </a:blip>
          <a:srcRect/>
          <a:stretch>
            <a:fillRect/>
          </a:stretch>
        </p:blipFill>
        <p:spPr>
          <a:xfrm>
            <a:off x="0" y="0"/>
            <a:ext cx="12192006" cy="6858000"/>
          </a:xfrm>
          <a:prstGeom prst="rect">
            <a:avLst/>
          </a:prstGeom>
          <a:noFill/>
          <a:ln cap="flat">
            <a:noFill/>
          </a:ln>
        </p:spPr>
      </p:pic>
      <p:pic>
        <p:nvPicPr>
          <p:cNvPr id="4" name="Picture 3">
            <a:extLst>
              <a:ext uri="{FF2B5EF4-FFF2-40B4-BE49-F238E27FC236}">
                <a16:creationId xmlns:a16="http://schemas.microsoft.com/office/drawing/2014/main" id="{E0988230-B810-B94E-F0AC-2401B6E5737E}"/>
              </a:ext>
            </a:extLst>
          </p:cNvPr>
          <p:cNvPicPr>
            <a:picLocks noChangeAspect="1"/>
          </p:cNvPicPr>
          <p:nvPr/>
        </p:nvPicPr>
        <p:blipFill>
          <a:blip r:embed="rId3"/>
          <a:srcRect l="6774" r="19711" b="-1"/>
          <a:stretch>
            <a:fillRect/>
          </a:stretch>
        </p:blipFill>
        <p:spPr>
          <a:xfrm>
            <a:off x="0" y="9"/>
            <a:ext cx="7552944" cy="6857990"/>
          </a:xfrm>
          <a:prstGeom prst="rect">
            <a:avLst/>
          </a:prstGeom>
          <a:noFill/>
          <a:ln cap="flat">
            <a:noFill/>
          </a:ln>
        </p:spPr>
      </p:pic>
      <p:cxnSp>
        <p:nvCxnSpPr>
          <p:cNvPr id="5" name="Straight Connector 26">
            <a:extLst>
              <a:ext uri="{FF2B5EF4-FFF2-40B4-BE49-F238E27FC236}">
                <a16:creationId xmlns:a16="http://schemas.microsoft.com/office/drawing/2014/main" id="{247C7D9C-995D-575A-E532-E74DD6911460}"/>
              </a:ext>
            </a:extLst>
          </p:cNvPr>
          <p:cNvCxnSpPr>
            <a:cxnSpLocks noMove="1" noResize="1"/>
          </p:cNvCxnSpPr>
          <p:nvPr/>
        </p:nvCxnSpPr>
        <p:spPr>
          <a:xfrm>
            <a:off x="7508202" y="0"/>
            <a:ext cx="0" cy="6858000"/>
          </a:xfrm>
          <a:prstGeom prst="straightConnector1">
            <a:avLst/>
          </a:prstGeom>
          <a:noFill/>
          <a:ln w="82552" cap="sq">
            <a:solidFill>
              <a:srgbClr val="D9D9D9"/>
            </a:solidFill>
            <a:prstDash val="solid"/>
            <a:miter/>
          </a:ln>
        </p:spPr>
      </p:cxnSp>
      <p:pic>
        <p:nvPicPr>
          <p:cNvPr id="6" name="Picture 28">
            <a:extLst>
              <a:ext uri="{FF2B5EF4-FFF2-40B4-BE49-F238E27FC236}">
                <a16:creationId xmlns:a16="http://schemas.microsoft.com/office/drawing/2014/main" id="{33B4AB06-FB9B-6B54-A087-1F168A42DDD9}"/>
              </a:ext>
            </a:extLst>
          </p:cNvPr>
          <p:cNvPicPr>
            <a:picLocks noMove="1" noResize="1"/>
          </p:cNvPicPr>
          <p:nvPr/>
        </p:nvPicPr>
        <p:blipFill>
          <a:blip r:embed="rId4"/>
          <a:stretch>
            <a:fillRect/>
          </a:stretch>
        </p:blipFill>
        <p:spPr>
          <a:xfrm>
            <a:off x="0" y="0"/>
            <a:ext cx="12191996" cy="6858000"/>
          </a:xfrm>
          <a:prstGeom prst="rect">
            <a:avLst/>
          </a:prstGeom>
          <a:noFill/>
          <a:ln cap="flat">
            <a:noFill/>
          </a:ln>
        </p:spPr>
      </p:pic>
      <p:sp>
        <p:nvSpPr>
          <p:cNvPr id="7" name="Title 1">
            <a:extLst>
              <a:ext uri="{FF2B5EF4-FFF2-40B4-BE49-F238E27FC236}">
                <a16:creationId xmlns:a16="http://schemas.microsoft.com/office/drawing/2014/main" id="{376BA9AC-2445-B23F-0EE2-6F9F7AFC8933}"/>
              </a:ext>
            </a:extLst>
          </p:cNvPr>
          <p:cNvSpPr txBox="1">
            <a:spLocks noGrp="1"/>
          </p:cNvSpPr>
          <p:nvPr>
            <p:ph type="title"/>
          </p:nvPr>
        </p:nvSpPr>
        <p:spPr>
          <a:xfrm>
            <a:off x="8196407" y="640829"/>
            <a:ext cx="3352126" cy="1573865"/>
          </a:xfrm>
        </p:spPr>
        <p:txBody>
          <a:bodyPr anchorCtr="0"/>
          <a:lstStyle/>
          <a:p>
            <a:pPr lvl="0" algn="l"/>
            <a:r>
              <a:rPr lang="en-GB"/>
              <a:t>PROs</a:t>
            </a:r>
          </a:p>
        </p:txBody>
      </p:sp>
      <p:sp>
        <p:nvSpPr>
          <p:cNvPr id="8" name="Content Placeholder 2">
            <a:extLst>
              <a:ext uri="{FF2B5EF4-FFF2-40B4-BE49-F238E27FC236}">
                <a16:creationId xmlns:a16="http://schemas.microsoft.com/office/drawing/2014/main" id="{836AB7A6-5112-EE5D-B6F2-2E4AD819D7D3}"/>
              </a:ext>
            </a:extLst>
          </p:cNvPr>
          <p:cNvSpPr txBox="1">
            <a:spLocks noGrp="1"/>
          </p:cNvSpPr>
          <p:nvPr>
            <p:ph idx="1"/>
          </p:nvPr>
        </p:nvSpPr>
        <p:spPr>
          <a:xfrm>
            <a:off x="8196407" y="2367088"/>
            <a:ext cx="3352126" cy="3881307"/>
          </a:xfrm>
        </p:spPr>
        <p:txBody>
          <a:bodyPr/>
          <a:lstStyle/>
          <a:p>
            <a:pPr lvl="0">
              <a:lnSpc>
                <a:spcPct val="110000"/>
              </a:lnSpc>
            </a:pPr>
            <a:r>
              <a:rPr lang="en-GB" sz="1500"/>
              <a:t>When someone is speaking, it is easy to see who is speaking. </a:t>
            </a:r>
          </a:p>
          <a:p>
            <a:pPr lvl="0">
              <a:lnSpc>
                <a:spcPct val="110000"/>
              </a:lnSpc>
            </a:pPr>
            <a:r>
              <a:rPr lang="en-GB" sz="1500"/>
              <a:t>Students are more relaxed, which allows them to concentrate better.</a:t>
            </a:r>
          </a:p>
          <a:p>
            <a:pPr lvl="0">
              <a:lnSpc>
                <a:spcPct val="110000"/>
              </a:lnSpc>
            </a:pPr>
            <a:r>
              <a:rPr lang="en-GB" sz="1500"/>
              <a:t>Teachers can provide lessons to students more efficiently through online learning. Teachers can employ a variety of online learning tools, such as videos, PDFs, and podcasts, as part of their lesson preparations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1">
    <p:bg>
      <p:bgPr>
        <a:gradFill>
          <a:gsLst>
            <a:gs pos="0">
              <a:srgbClr val="CBECF5"/>
            </a:gs>
            <a:gs pos="100000">
              <a:srgbClr val="73ABDC"/>
            </a:gs>
          </a:gsLst>
          <a:lin ang="5400000"/>
        </a:gra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3C8293FF-82F3-6D4A-A2D4-C74176E7487B}"/>
              </a:ext>
            </a:extLst>
          </p:cNvPr>
          <p:cNvSpPr>
            <a:spLocks noMove="1" noResize="1"/>
          </p:cNvSpPr>
          <p:nvPr/>
        </p:nvSpPr>
        <p:spPr>
          <a:xfrm>
            <a:off x="0" y="0"/>
            <a:ext cx="12191996" cy="6858000"/>
          </a:xfrm>
          <a:prstGeom prst="rect">
            <a:avLst/>
          </a:prstGeom>
          <a:gradFill>
            <a:gsLst>
              <a:gs pos="0">
                <a:srgbClr val="CBECF5"/>
              </a:gs>
              <a:gs pos="100000">
                <a:srgbClr val="73ABDC"/>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w Cen MT"/>
            </a:endParaRPr>
          </a:p>
        </p:txBody>
      </p:sp>
      <p:pic>
        <p:nvPicPr>
          <p:cNvPr id="3" name="Picture 2">
            <a:extLst>
              <a:ext uri="{FF2B5EF4-FFF2-40B4-BE49-F238E27FC236}">
                <a16:creationId xmlns:a16="http://schemas.microsoft.com/office/drawing/2014/main" id="{A10A7A68-18CB-0E86-6FC4-CE6919E53F93}"/>
              </a:ext>
            </a:extLst>
          </p:cNvPr>
          <p:cNvPicPr>
            <a:picLocks noMove="1" noResize="1"/>
          </p:cNvPicPr>
          <p:nvPr/>
        </p:nvPicPr>
        <p:blipFill>
          <a:blip r:embed="rId2">
            <a:alphaModFix/>
          </a:blip>
          <a:srcRect/>
          <a:stretch>
            <a:fillRect/>
          </a:stretch>
        </p:blipFill>
        <p:spPr>
          <a:xfrm>
            <a:off x="0" y="0"/>
            <a:ext cx="12192006" cy="6858000"/>
          </a:xfrm>
          <a:prstGeom prst="rect">
            <a:avLst/>
          </a:prstGeom>
          <a:noFill/>
          <a:ln cap="flat">
            <a:noFill/>
          </a:ln>
        </p:spPr>
      </p:pic>
      <p:pic>
        <p:nvPicPr>
          <p:cNvPr id="4" name="Picture 3">
            <a:extLst>
              <a:ext uri="{FF2B5EF4-FFF2-40B4-BE49-F238E27FC236}">
                <a16:creationId xmlns:a16="http://schemas.microsoft.com/office/drawing/2014/main" id="{C813FAFB-9039-257D-8BB0-8C10FC096930}"/>
              </a:ext>
            </a:extLst>
          </p:cNvPr>
          <p:cNvPicPr>
            <a:picLocks noChangeAspect="1"/>
          </p:cNvPicPr>
          <p:nvPr/>
        </p:nvPicPr>
        <p:blipFill>
          <a:blip r:embed="rId3"/>
          <a:stretch>
            <a:fillRect/>
          </a:stretch>
        </p:blipFill>
        <p:spPr>
          <a:xfrm>
            <a:off x="5078065" y="867591"/>
            <a:ext cx="6200162" cy="4665625"/>
          </a:xfrm>
          <a:prstGeom prst="rect">
            <a:avLst/>
          </a:prstGeom>
          <a:noFill/>
          <a:ln w="82552" cap="sq">
            <a:solidFill>
              <a:srgbClr val="EAEAEA"/>
            </a:solidFill>
            <a:prstDash val="solid"/>
            <a:miter/>
          </a:ln>
        </p:spPr>
      </p:pic>
      <p:pic>
        <p:nvPicPr>
          <p:cNvPr id="5" name="Picture 12">
            <a:extLst>
              <a:ext uri="{FF2B5EF4-FFF2-40B4-BE49-F238E27FC236}">
                <a16:creationId xmlns:a16="http://schemas.microsoft.com/office/drawing/2014/main" id="{25023C8D-58C9-5E30-E690-17490EB91866}"/>
              </a:ext>
            </a:extLst>
          </p:cNvPr>
          <p:cNvPicPr>
            <a:picLocks noMove="1" noResize="1"/>
          </p:cNvPicPr>
          <p:nvPr/>
        </p:nvPicPr>
        <p:blipFill>
          <a:blip r:embed="rId4"/>
          <a:stretch>
            <a:fillRect/>
          </a:stretch>
        </p:blipFill>
        <p:spPr>
          <a:xfrm>
            <a:off x="0" y="0"/>
            <a:ext cx="12191996" cy="6858000"/>
          </a:xfrm>
          <a:prstGeom prst="rect">
            <a:avLst/>
          </a:prstGeom>
          <a:noFill/>
          <a:ln cap="flat">
            <a:noFill/>
          </a:ln>
        </p:spPr>
      </p:pic>
      <p:sp>
        <p:nvSpPr>
          <p:cNvPr id="6" name="Content Placeholder 2">
            <a:extLst>
              <a:ext uri="{FF2B5EF4-FFF2-40B4-BE49-F238E27FC236}">
                <a16:creationId xmlns:a16="http://schemas.microsoft.com/office/drawing/2014/main" id="{CE49E5C2-8200-6560-6511-F1A63C5A6CE7}"/>
              </a:ext>
            </a:extLst>
          </p:cNvPr>
          <p:cNvSpPr txBox="1">
            <a:spLocks noGrp="1"/>
          </p:cNvSpPr>
          <p:nvPr>
            <p:ph idx="1"/>
          </p:nvPr>
        </p:nvSpPr>
        <p:spPr>
          <a:xfrm>
            <a:off x="913778" y="2367088"/>
            <a:ext cx="3893981" cy="3424107"/>
          </a:xfrm>
        </p:spPr>
        <p:txBody>
          <a:bodyPr anchorCtr="1"/>
          <a:lstStyle/>
          <a:p>
            <a:pPr lvl="0" algn="ctr"/>
            <a:r>
              <a:rPr lang="en-GB" sz="1600"/>
              <a:t>It is quite easy for students to cheat.</a:t>
            </a:r>
          </a:p>
          <a:p>
            <a:pPr lvl="0" algn="ctr"/>
            <a:r>
              <a:rPr lang="en-GB" sz="1600"/>
              <a:t>Students can act as if they are paying attention while they are actually doing something else.</a:t>
            </a:r>
          </a:p>
          <a:p>
            <a:pPr lvl="0" algn="ctr"/>
            <a:r>
              <a:rPr lang="en-GB" sz="1600"/>
              <a:t>Another key challenge of online classes is internet connectivity.</a:t>
            </a:r>
          </a:p>
          <a:p>
            <a:pPr marL="0" lvl="0" indent="0" algn="ctr">
              <a:buNone/>
            </a:pPr>
            <a:endParaRPr lang="en-GB" sz="1600"/>
          </a:p>
        </p:txBody>
      </p:sp>
      <p:sp>
        <p:nvSpPr>
          <p:cNvPr id="7" name="Title 1">
            <a:extLst>
              <a:ext uri="{FF2B5EF4-FFF2-40B4-BE49-F238E27FC236}">
                <a16:creationId xmlns:a16="http://schemas.microsoft.com/office/drawing/2014/main" id="{B34EBF95-3FB1-A024-579B-1755099375B7}"/>
              </a:ext>
            </a:extLst>
          </p:cNvPr>
          <p:cNvSpPr txBox="1">
            <a:spLocks noGrp="1"/>
          </p:cNvSpPr>
          <p:nvPr>
            <p:ph type="title"/>
          </p:nvPr>
        </p:nvSpPr>
        <p:spPr>
          <a:xfrm>
            <a:off x="913778" y="268714"/>
            <a:ext cx="3893972" cy="1596176"/>
          </a:xfrm>
        </p:spPr>
        <p:txBody>
          <a:bodyPr anchor="b"/>
          <a:lstStyle/>
          <a:p>
            <a:pPr lvl="0"/>
            <a:r>
              <a:rPr lang="en-GB" sz="3200" dirty="0"/>
              <a:t>CONs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1A9D6-3095-7A89-6E02-D86B9733CA8B}"/>
              </a:ext>
            </a:extLst>
          </p:cNvPr>
          <p:cNvSpPr txBox="1">
            <a:spLocks noGrp="1"/>
          </p:cNvSpPr>
          <p:nvPr>
            <p:ph type="title"/>
          </p:nvPr>
        </p:nvSpPr>
        <p:spPr/>
        <p:txBody>
          <a:bodyPr/>
          <a:lstStyle/>
          <a:p>
            <a:pPr lvl="0"/>
            <a:r>
              <a:rPr lang="en-GB" dirty="0"/>
              <a:t>What are the 6 ethical consideration </a:t>
            </a:r>
          </a:p>
        </p:txBody>
      </p:sp>
      <p:sp>
        <p:nvSpPr>
          <p:cNvPr id="3" name="Content Placeholder 2">
            <a:extLst>
              <a:ext uri="{FF2B5EF4-FFF2-40B4-BE49-F238E27FC236}">
                <a16:creationId xmlns:a16="http://schemas.microsoft.com/office/drawing/2014/main" id="{A0B9761D-5D31-A9BC-E2D5-AAEAC6987991}"/>
              </a:ext>
            </a:extLst>
          </p:cNvPr>
          <p:cNvSpPr txBox="1">
            <a:spLocks noGrp="1"/>
          </p:cNvSpPr>
          <p:nvPr>
            <p:ph idx="1"/>
          </p:nvPr>
        </p:nvSpPr>
        <p:spPr/>
        <p:txBody>
          <a:bodyPr/>
          <a:lstStyle/>
          <a:p>
            <a:pPr lvl="0"/>
            <a:r>
              <a:rPr lang="en-GB"/>
              <a:t>Voluntary participation</a:t>
            </a:r>
          </a:p>
          <a:p>
            <a:pPr lvl="0"/>
            <a:r>
              <a:rPr lang="en-GB"/>
              <a:t>Informed consent </a:t>
            </a:r>
          </a:p>
          <a:p>
            <a:pPr lvl="0"/>
            <a:r>
              <a:rPr lang="en-GB"/>
              <a:t>Anonymity</a:t>
            </a:r>
          </a:p>
          <a:p>
            <a:pPr lvl="0"/>
            <a:r>
              <a:rPr lang="en-GB"/>
              <a:t>Confidentiality</a:t>
            </a:r>
          </a:p>
          <a:p>
            <a:pPr lvl="0"/>
            <a:r>
              <a:rPr lang="en-GB"/>
              <a:t>Potential for harm </a:t>
            </a:r>
          </a:p>
          <a:p>
            <a:pPr lvl="0"/>
            <a:r>
              <a:rPr lang="en-GB"/>
              <a:t>Result communication</a:t>
            </a:r>
          </a:p>
          <a:p>
            <a:pPr lvl="0"/>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8AB70-965E-0E1E-D694-2CE3638053D0}"/>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E925D85B-FCCB-9D73-50AE-DF5956990269}"/>
              </a:ext>
            </a:extLst>
          </p:cNvPr>
          <p:cNvSpPr txBox="1">
            <a:spLocks noGrp="1"/>
          </p:cNvSpPr>
          <p:nvPr>
            <p:ph idx="1"/>
          </p:nvPr>
        </p:nvSpPr>
        <p:spPr/>
        <p:txBody>
          <a:bodyPr/>
          <a:lstStyle/>
          <a:p>
            <a:pPr lvl="0"/>
            <a:r>
              <a:rPr lang="en-GB"/>
              <a:t>I believe that both staff and students are comfortable with online learning, despite the fact that it is still relatively new to us (online learning has only been around for a little over three years now). All of this is because presenting something online is much easier since you can have as many students as you want while still being in everyone's face and being heard perfectly instead of how it would be heard if you were in the back of the class with roughly 80 people in your class. </a:t>
            </a:r>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E779D-26C0-F092-4E71-396CA0DC47C6}"/>
              </a:ext>
            </a:extLst>
          </p:cNvPr>
          <p:cNvSpPr txBox="1">
            <a:spLocks noGrp="1"/>
          </p:cNvSpPr>
          <p:nvPr>
            <p:ph type="title"/>
          </p:nvPr>
        </p:nvSpPr>
        <p:spPr/>
        <p:txBody>
          <a:bodyPr/>
          <a:lstStyle/>
          <a:p>
            <a:pPr lvl="0"/>
            <a:r>
              <a:rPr lang="en-GB"/>
              <a:t>Reference </a:t>
            </a:r>
          </a:p>
        </p:txBody>
      </p:sp>
      <p:sp>
        <p:nvSpPr>
          <p:cNvPr id="3" name="Content Placeholder 2">
            <a:extLst>
              <a:ext uri="{FF2B5EF4-FFF2-40B4-BE49-F238E27FC236}">
                <a16:creationId xmlns:a16="http://schemas.microsoft.com/office/drawing/2014/main" id="{C9F9B910-F950-D166-BF91-F1BE276FCC3B}"/>
              </a:ext>
            </a:extLst>
          </p:cNvPr>
          <p:cNvSpPr txBox="1">
            <a:spLocks noGrp="1"/>
          </p:cNvSpPr>
          <p:nvPr>
            <p:ph idx="1"/>
          </p:nvPr>
        </p:nvSpPr>
        <p:spPr>
          <a:xfrm>
            <a:off x="913778" y="1959430"/>
            <a:ext cx="10363827" cy="3831766"/>
          </a:xfrm>
        </p:spPr>
        <p:txBody>
          <a:bodyPr>
            <a:normAutofit fontScale="85000" lnSpcReduction="20000"/>
          </a:bodyPr>
          <a:lstStyle/>
          <a:p>
            <a:r>
              <a:rPr lang="en-GB" dirty="0"/>
              <a:t>https://www.bing.com/</a:t>
            </a:r>
            <a:r>
              <a:rPr lang="en-GB" dirty="0" err="1"/>
              <a:t>search?q</a:t>
            </a:r>
            <a:r>
              <a:rPr lang="en-GB" dirty="0"/>
              <a:t>=ARE+STAFF+AND+STUDENTS+CONFIDENT+IN+USINGWhat%20are%20the%206%20ethical%20consideration+TECHNOLOGY+TO+COLLABORATE&amp;cvid=06804a1429974e11b945c01dcfa4e1c5&amp;aqs=edge..69i57j69i11004.2911j0j1&amp;pglt=43&amp;FORM=ANNAB1&amp;DAF1=1&amp;PC=HCTS</a:t>
            </a:r>
          </a:p>
          <a:p>
            <a:endParaRPr lang="en-GB" dirty="0"/>
          </a:p>
          <a:p>
            <a:r>
              <a:rPr lang="en-GB" dirty="0">
                <a:hlinkClick r:id="rId2"/>
              </a:rPr>
              <a:t>https://www.eduspire.org/technology-blog-for-teachers/why-student-collaboration-is-more-effective-with-tech/</a:t>
            </a:r>
            <a:endParaRPr lang="en-GB" dirty="0"/>
          </a:p>
          <a:p>
            <a:endParaRPr lang="en-GB" dirty="0"/>
          </a:p>
          <a:p>
            <a:r>
              <a:rPr lang="en-GB" dirty="0">
                <a:hlinkClick r:id="rId3"/>
              </a:rPr>
              <a:t>https://www.thetechedvocate.org/9-ways-technology-boosts-student-confidence-classroom/</a:t>
            </a:r>
            <a:endParaRPr lang="en-GB" dirty="0"/>
          </a:p>
          <a:p>
            <a:r>
              <a:rPr lang="en-GB" dirty="0"/>
              <a:t>https://www.bing.com/search?q=Technology+and+collaboration&amp;FORM=AWRE</a:t>
            </a:r>
          </a:p>
        </p:txBody>
      </p:sp>
    </p:spTree>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210</TotalTime>
  <Words>460</Words>
  <Application>Microsoft Office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Aldhabi</vt:lpstr>
      <vt:lpstr>Algerian</vt:lpstr>
      <vt:lpstr>Arial</vt:lpstr>
      <vt:lpstr>Baskerville Old Face</vt:lpstr>
      <vt:lpstr>Tw Cen MT</vt:lpstr>
      <vt:lpstr>Droplet</vt:lpstr>
      <vt:lpstr>PowerPoint Presentation</vt:lpstr>
      <vt:lpstr>Technology and collaboration</vt:lpstr>
      <vt:lpstr>Teachers Confidence</vt:lpstr>
      <vt:lpstr>PROs</vt:lpstr>
      <vt:lpstr>CONs</vt:lpstr>
      <vt:lpstr>What are the 6 ethical consideration </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Monika Aujla (2123402)</dc:creator>
  <cp:lastModifiedBy>Monika</cp:lastModifiedBy>
  <cp:revision>3</cp:revision>
  <dcterms:created xsi:type="dcterms:W3CDTF">2022-02-27T12:10:41Z</dcterms:created>
  <dcterms:modified xsi:type="dcterms:W3CDTF">2022-08-16T11:25:30Z</dcterms:modified>
</cp:coreProperties>
</file>