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png" ContentType="image/png"/>
  <Default Extension="rels" ContentType="application/vnd.openxmlformats-package.relationships+xml"/>
  <Override PartName="/ppt/slides/slide2.xml" ContentType="application/vnd.openxmlformats-officedocument.presentationml.slide+xml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docprops/core.xml" ContentType="application/vnd.openxmlformats-package.core-properties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app.xml" ContentType="application/vnd.openxmlformats-officedocument.extended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tableStyles" Target="tableStyles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/>
          <a:p>
            <a:r>
              <a:rPr lang="en-US" smtClean="0"/>
              <a:t>*</a:t>
            </a:r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</a:p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/>
          <a:p>
            <a:r>
              <a:rPr lang="en-US" smtClean="0"/>
              <a:t>#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A2FB9C10-5F7C-4053-A3FD-71F5276878F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 noEditPoints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136A9-B790-44CF-98AE-DCB359DFAB37}" type="datetimeFigureOut">
              <a:rPr lang="en-US" smtClean="0"/>
              <a:t>1/6/2022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5EA5D-89B7-4FF9-B834-AF1C170F631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/><Relationship Id="rId2" Type="http://schemas.openxmlformats.org/officeDocument/2006/relationships/image" Target="../media/image2.png"/><Relationship Id="rId3" Type="http://schemas.openxmlformats.org/officeDocument/2006/relationships/image" Target="../media/image3.jpeg"/><Relationship Id="rId4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524000" y="1378633"/>
            <a:ext cx="9144000" cy="2131329"/>
          </a:xfrm>
          <a:solidFill>
            <a:schemeClr val="bg1">
              <a:alpha val="7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(Hons) Leadership and Management Skills for the Workplace Developing Relationships and Workplace Achievements</a:t>
            </a:r>
            <a:br>
              <a:rPr lang="en-US" sz="2400" dirty="0"/>
            </a:br>
            <a:br>
              <a:rPr lang="en-US" sz="2400" dirty="0"/>
            </a:br>
            <a:r>
              <a:rPr lang="en-US" sz="2400" u="sng" dirty="0"/>
              <a:t>BMSW5102</a:t>
            </a:r>
            <a:br>
              <a:rPr lang="en-US" sz="2400" dirty="0"/>
            </a:br>
            <a:br>
              <a:rPr lang="en-US" sz="2400" dirty="0"/>
            </a:b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 and Development Needs for an HR Officer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-1" y="5202237"/>
            <a:ext cx="5711483" cy="1655762"/>
          </a:xfrm>
          <a:solidFill>
            <a:schemeClr val="bg1">
              <a:alpha val="70000"/>
            </a:schemeClr>
          </a:solidFill>
        </p:spPr>
        <p:txBody>
          <a:bodyPr>
            <a:normAutofit fontScale="77500" lnSpcReduction="20000"/>
          </a:bodyPr>
          <a:lstStyle/>
          <a:p>
            <a:pPr algn="l"/>
            <a:r>
              <a:rPr lang="nl-NL" dirty="0"/>
              <a:t>Student’s Name:</a:t>
            </a:r>
            <a:r>
              <a:rPr lang="en-US" dirty="0"/>
              <a:t> Alexandru Munteanu</a:t>
            </a:r>
            <a:endParaRPr lang="nl-NL" dirty="0"/>
          </a:p>
          <a:p>
            <a:pPr algn="l"/>
            <a:endParaRPr lang="nl-NL" dirty="0"/>
          </a:p>
          <a:p>
            <a:pPr algn="l"/>
            <a:r>
              <a:rPr lang="nl-NL" dirty="0"/>
              <a:t>Student’s ID:</a:t>
            </a:r>
            <a:r>
              <a:rPr lang="en-US" dirty="0"/>
              <a:t> 1920944</a:t>
            </a:r>
            <a:endParaRPr lang="nl-NL" dirty="0"/>
          </a:p>
          <a:p>
            <a:pPr algn="l"/>
            <a:endParaRPr lang="nl-NL" dirty="0"/>
          </a:p>
          <a:p>
            <a:pPr algn="l"/>
            <a:r>
              <a:rPr lang="nl-NL" dirty="0"/>
              <a:t>Lecturer’s Name:</a:t>
            </a:r>
            <a:r>
              <a:rPr lang="en-US" dirty="0"/>
              <a:t> Gregory Cowan</a:t>
            </a:r>
            <a:endParaRPr lang="nl-NL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0" y="2025748"/>
            <a:ext cx="12192000" cy="4832252"/>
          </a:xfrm>
          <a:solidFill>
            <a:schemeClr val="bg1">
              <a:alpha val="70000"/>
            </a:schemeClr>
          </a:solidFill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 panose="020B0604020202020204"/>
              <a:buChar char="•"/>
            </a:pPr>
            <a:endParaRPr lang="nl-NL" dirty="0"/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nl-NL" dirty="0"/>
              <a:t>It was founded in 2003 by </a:t>
            </a:r>
            <a:r>
              <a:rPr lang="en-US" dirty="0"/>
              <a:t> Martin Eberhard and Marc </a:t>
            </a:r>
            <a:r>
              <a:rPr lang="en-US" dirty="0" err="1"/>
              <a:t>Tarpenning</a:t>
            </a:r>
            <a:r>
              <a:rPr lang="en-US" dirty="0"/>
              <a:t>. 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The company’s name was inspired by the inventor Nikola Tesla 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sz="1400" dirty="0"/>
              <a:t>(Schreiber, 2019)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It is also the biggest seller of plug-in electric vehicles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Tesla sold more than 1 million cars until 2020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Tesla Energy is one of the largest global suppliers of battery energy storage systems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sz="1400" dirty="0"/>
              <a:t>(Fortune, 2021)</a:t>
            </a:r>
          </a:p>
          <a:p>
            <a:pPr marL="342900" indent="-342900" algn="l">
              <a:buFont typeface="Arial" pitchFamily="34" charset="0" panose="020B0604020202020204"/>
              <a:buChar char="•"/>
            </a:pPr>
            <a:endParaRPr lang="nl-NL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630017" y="1322363"/>
            <a:ext cx="9144000" cy="864245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Tesla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0" y="0"/>
            <a:ext cx="5866228" cy="1477108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Knowledge, Skills and Behavior required in Tesla</a:t>
            </a:r>
          </a:p>
        </p:txBody>
      </p:sp>
      <p:sp>
        <p:nvSpPr>
          <p:cNvPr id="7" name="Oval 6"/>
          <p:cNvSpPr/>
          <p:nvPr/>
        </p:nvSpPr>
        <p:spPr>
          <a:xfrm>
            <a:off x="1371600" y="2827607"/>
            <a:ext cx="3123028" cy="206795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Communication Skills</a:t>
            </a:r>
          </a:p>
        </p:txBody>
      </p:sp>
      <p:sp>
        <p:nvSpPr>
          <p:cNvPr id="10" name="Oval 9"/>
          <p:cNvSpPr/>
          <p:nvPr/>
        </p:nvSpPr>
        <p:spPr>
          <a:xfrm>
            <a:off x="7697372" y="2827607"/>
            <a:ext cx="3123028" cy="206795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Listening Skills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15926" y="184286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Professional language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08892" y="573605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Gains trust and confidence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134664" y="184286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Accurately receive and interpret information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134664" y="573605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It I the key to an effective communication</a:t>
            </a:r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6100689" y="1842868"/>
            <a:ext cx="0" cy="438912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244612" y="6413019"/>
            <a:ext cx="1810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Vulpen</a:t>
            </a:r>
            <a:r>
              <a:rPr lang="en-US" sz="1400" dirty="0"/>
              <a:t>, 2021)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495817" y="6413019"/>
            <a:ext cx="232458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Open Sans" pitchFamily="34" charset="0" panose="020B0606030504020204"/>
              </a:rPr>
              <a:t>(Skills You Need, 2020)</a:t>
            </a:r>
            <a:endParaRPr lang="en-US" sz="1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0" y="0"/>
            <a:ext cx="5866228" cy="1477108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Knowledge, Skills and Behavior required in Tesla</a:t>
            </a:r>
          </a:p>
        </p:txBody>
      </p:sp>
      <p:sp>
        <p:nvSpPr>
          <p:cNvPr id="7" name="Oval 6"/>
          <p:cNvSpPr/>
          <p:nvPr/>
        </p:nvSpPr>
        <p:spPr>
          <a:xfrm>
            <a:off x="1371600" y="2827607"/>
            <a:ext cx="3123028" cy="206795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 of Body Language</a:t>
            </a:r>
          </a:p>
        </p:txBody>
      </p:sp>
      <p:sp>
        <p:nvSpPr>
          <p:cNvPr id="10" name="Oval 9"/>
          <p:cNvSpPr/>
          <p:nvPr/>
        </p:nvSpPr>
        <p:spPr>
          <a:xfrm>
            <a:off x="7697372" y="2827607"/>
            <a:ext cx="3123028" cy="206795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Empathetic Skills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15926" y="184286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Strengthens the sent message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08892" y="573605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Gains trust and confidence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134664" y="184286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Understanding the source of the issues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134664" y="573605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Helps in connecting with employees</a:t>
            </a:r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6100689" y="1842868"/>
            <a:ext cx="0" cy="438912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244612" y="6413019"/>
            <a:ext cx="1810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(Mind Tools, 2020)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980717" y="6396334"/>
            <a:ext cx="1810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(Amato, 2021)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0" y="0"/>
            <a:ext cx="5866228" cy="1477108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Knowledge, Skills and Behavior required in Tesla</a:t>
            </a:r>
          </a:p>
        </p:txBody>
      </p:sp>
      <p:sp>
        <p:nvSpPr>
          <p:cNvPr id="7" name="Oval 6"/>
          <p:cNvSpPr/>
          <p:nvPr/>
        </p:nvSpPr>
        <p:spPr>
          <a:xfrm>
            <a:off x="1371600" y="2827607"/>
            <a:ext cx="3123028" cy="206795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Budgeting Skills</a:t>
            </a:r>
          </a:p>
        </p:txBody>
      </p:sp>
      <p:sp>
        <p:nvSpPr>
          <p:cNvPr id="10" name="Oval 9"/>
          <p:cNvSpPr/>
          <p:nvPr/>
        </p:nvSpPr>
        <p:spPr>
          <a:xfrm>
            <a:off x="7697372" y="2827607"/>
            <a:ext cx="3123028" cy="206795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Recruitment and Selection Skills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15926" y="184286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Not to overspend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08892" y="573605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Limit expenditures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134664" y="184286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Targeting potential candidates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134664" y="573605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Conducting interviews</a:t>
            </a:r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6100689" y="1842868"/>
            <a:ext cx="0" cy="438912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8791186" y="6383594"/>
            <a:ext cx="1810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</a:t>
            </a:r>
            <a:r>
              <a:rPr lang="en-US" sz="1400" dirty="0" err="1"/>
              <a:t>Vulpen</a:t>
            </a:r>
            <a:r>
              <a:rPr lang="en-US" sz="1400" dirty="0"/>
              <a:t>, 2021)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323755" y="6332692"/>
            <a:ext cx="1810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(Amato, 2021)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0" y="1"/>
            <a:ext cx="5866228" cy="844062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 Needs</a:t>
            </a:r>
          </a:p>
        </p:txBody>
      </p:sp>
      <p:sp>
        <p:nvSpPr>
          <p:cNvPr id="7" name="Oval 6"/>
          <p:cNvSpPr/>
          <p:nvPr/>
        </p:nvSpPr>
        <p:spPr>
          <a:xfrm>
            <a:off x="4103077" y="2921631"/>
            <a:ext cx="3985846" cy="2393288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 of Body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805864" y="1754171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Facial Expressions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805865" y="5890897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Hand Gestures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850281" y="2744577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Physical behavior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651498" y="5271919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Tone of voice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66163" y="3742833"/>
            <a:ext cx="3279404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Mannerisms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575582" y="6428542"/>
            <a:ext cx="1810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(Waters, 2021)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0" y="1"/>
            <a:ext cx="5866228" cy="844062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 Needs</a:t>
            </a:r>
          </a:p>
        </p:txBody>
      </p:sp>
      <p:sp>
        <p:nvSpPr>
          <p:cNvPr id="7" name="Oval 6"/>
          <p:cNvSpPr/>
          <p:nvPr/>
        </p:nvSpPr>
        <p:spPr>
          <a:xfrm>
            <a:off x="4103077" y="2921631"/>
            <a:ext cx="3985846" cy="2393288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Budgeting Skills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15926" y="184286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err="1"/>
              <a:t>Substracting</a:t>
            </a:r>
            <a:r>
              <a:rPr lang="en-US" dirty="0"/>
              <a:t> money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08892" y="573605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Adding money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134664" y="184286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Managing budget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134664" y="5736058"/>
            <a:ext cx="4248443" cy="61897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Do not spend more than you can afford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189844" y="6428542"/>
            <a:ext cx="21962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(Skills You Need, 2021)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0" y="2025748"/>
            <a:ext cx="12192000" cy="4832252"/>
          </a:xfrm>
          <a:solidFill>
            <a:schemeClr val="bg1">
              <a:alpha val="70000"/>
            </a:schemeClr>
          </a:solidFill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 panose="020B0604020202020204"/>
              <a:buChar char="•"/>
            </a:pPr>
            <a:endParaRPr lang="nl-NL" dirty="0"/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Increased job satisfaction and morale among employees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Increased employee motivation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Increased efficiencies in processes, resulting in financial gain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Increased capacity to adopt new technologies and methods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sz="1400" dirty="0"/>
              <a:t>(McNamara, 2021)</a:t>
            </a:r>
          </a:p>
          <a:p>
            <a:pPr marL="342900" indent="-342900" algn="l">
              <a:buFont typeface="Arial" pitchFamily="34" charset="0" panose="020B0604020202020204"/>
              <a:buChar char="•"/>
            </a:pPr>
            <a:endParaRPr lang="nl-NL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630017" y="556591"/>
            <a:ext cx="9144000" cy="1630017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training and development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0" y="2025748"/>
            <a:ext cx="12192000" cy="4832252"/>
          </a:xfrm>
          <a:solidFill>
            <a:schemeClr val="bg1">
              <a:alpha val="70000"/>
            </a:schemeClr>
          </a:solidFill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 panose="020B0604020202020204"/>
              <a:buChar char="•"/>
            </a:pPr>
            <a:endParaRPr lang="nl-NL" dirty="0"/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Increased innovation in strategies and products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Reduced employee turnover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Enhanced company image, e.g., conducting ethics training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Risk management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sz="1400" dirty="0"/>
              <a:t>(McNamara, 2021)</a:t>
            </a:r>
          </a:p>
          <a:p>
            <a:pPr marL="342900" indent="-342900" algn="l">
              <a:buFont typeface="Arial" pitchFamily="34" charset="0" panose="020B0604020202020204"/>
              <a:buChar char="•"/>
            </a:pPr>
            <a:endParaRPr lang="nl-NL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630017" y="556591"/>
            <a:ext cx="9144000" cy="1630017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training and development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0" y="2025748"/>
            <a:ext cx="12192000" cy="4832252"/>
          </a:xfrm>
          <a:solidFill>
            <a:schemeClr val="bg1">
              <a:alpha val="70000"/>
            </a:schemeClr>
          </a:solidFill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 panose="020B0604020202020204"/>
              <a:buChar char="•"/>
            </a:pPr>
            <a:endParaRPr lang="nl-NL" dirty="0"/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Skills are important in any industry but Human Resource Officers are directly responding of the results o a company’s employees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A skilled Human Resource officer is directly contributing to the company’s success by bringing skilled people</a:t>
            </a:r>
          </a:p>
          <a:p>
            <a:pPr marL="342900" indent="-342900" algn="l">
              <a:lnSpc>
                <a:spcPct val="150000"/>
              </a:lnSpc>
              <a:buFont typeface="Arial" pitchFamily="34" charset="0" panose="020B0604020202020204"/>
              <a:buChar char="•"/>
            </a:pPr>
            <a:r>
              <a:rPr lang="en-US" dirty="0"/>
              <a:t>Adopting the idea of training sessions will benefit the company in many ways and it will help in achieving its targets.</a:t>
            </a:r>
          </a:p>
          <a:p>
            <a:pPr marL="342900" indent="-342900" algn="l">
              <a:buFont typeface="Arial" pitchFamily="34" charset="0" panose="020B0604020202020204"/>
              <a:buChar char="•"/>
            </a:pPr>
            <a:endParaRPr lang="nl-NL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630017" y="1364974"/>
            <a:ext cx="9144000" cy="821634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0" y="914400"/>
            <a:ext cx="12192000" cy="5943600"/>
          </a:xfrm>
          <a:solidFill>
            <a:schemeClr val="bg1">
              <a:alpha val="70000"/>
            </a:schemeClr>
          </a:solidFill>
        </p:spPr>
        <p:txBody>
          <a:bodyPr>
            <a:normAutofit/>
          </a:bodyPr>
          <a:lstStyle/>
          <a:p>
            <a:pPr marL="457200" indent="-457200" algn="l">
              <a:buFont typeface="+mj-lt"/>
              <a:buAutoNum type="arabicPeriod"/>
            </a:pPr>
            <a:r>
              <a:rPr lang="en-US" sz="1400" dirty="0"/>
              <a:t>Schreiber B., (2019), </a:t>
            </a:r>
            <a:r>
              <a:rPr lang="en-US" sz="1400" i="1" dirty="0"/>
              <a:t>Tesla, Inc</a:t>
            </a:r>
            <a:r>
              <a:rPr lang="en-US" sz="1400" dirty="0"/>
              <a:t>., Accessed on November 30</a:t>
            </a:r>
            <a:r>
              <a:rPr lang="en-US" sz="1400" baseline="30000" dirty="0"/>
              <a:t>th</a:t>
            </a:r>
            <a:r>
              <a:rPr lang="en-US" sz="1400" dirty="0"/>
              <a:t> 2021.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400" dirty="0"/>
              <a:t>Fortune, (2021), </a:t>
            </a:r>
            <a:r>
              <a:rPr lang="en-US" sz="1400" i="1" dirty="0"/>
              <a:t>Tesla</a:t>
            </a:r>
            <a:r>
              <a:rPr lang="en-US" sz="1400" dirty="0"/>
              <a:t>, Published on February 8</a:t>
            </a:r>
            <a:r>
              <a:rPr lang="en-US" sz="1400" baseline="30000" dirty="0"/>
              <a:t>th</a:t>
            </a:r>
            <a:r>
              <a:rPr lang="en-US" sz="1400" dirty="0"/>
              <a:t>, 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400" dirty="0" err="1"/>
              <a:t>Vulpen</a:t>
            </a:r>
            <a:r>
              <a:rPr lang="en-US" sz="1400" dirty="0"/>
              <a:t> E., (2021), </a:t>
            </a:r>
            <a:r>
              <a:rPr lang="en-US" sz="1400" i="1" dirty="0"/>
              <a:t>18 HR Skills Every HR Generalist Needs</a:t>
            </a:r>
            <a:r>
              <a:rPr lang="en-US" sz="1400" dirty="0"/>
              <a:t>, Accessed on November 30</a:t>
            </a:r>
            <a:r>
              <a:rPr lang="en-US" sz="1400" baseline="30000" dirty="0"/>
              <a:t>th</a:t>
            </a:r>
            <a:r>
              <a:rPr lang="en-US" sz="1400" dirty="0"/>
              <a:t> 2021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400" dirty="0"/>
              <a:t>Amato K., (2021), </a:t>
            </a:r>
            <a:r>
              <a:rPr lang="en-US" sz="1400" i="1" dirty="0"/>
              <a:t>Skills All HR Managers Must Have</a:t>
            </a:r>
            <a:r>
              <a:rPr lang="en-US" sz="1400" dirty="0"/>
              <a:t>, Accessed on November 30th 2021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400" dirty="0"/>
              <a:t>Skills You Need, (2020),  </a:t>
            </a:r>
            <a:r>
              <a:rPr lang="en-US" sz="1400" i="1" dirty="0"/>
              <a:t>Listening Skills</a:t>
            </a:r>
            <a:r>
              <a:rPr lang="en-US" sz="1400" dirty="0"/>
              <a:t>, Accessed on November 29</a:t>
            </a:r>
            <a:r>
              <a:rPr lang="en-US" sz="1400" baseline="30000" dirty="0"/>
              <a:t>th</a:t>
            </a:r>
            <a:r>
              <a:rPr lang="en-US" sz="1400" dirty="0"/>
              <a:t> 2021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400" dirty="0"/>
              <a:t>Mind Tools, (2020), </a:t>
            </a:r>
            <a:r>
              <a:rPr lang="en-US" sz="1400" i="1" dirty="0"/>
              <a:t>Body Language - Beyond Words – How to Read Unspoken Signals</a:t>
            </a:r>
            <a:r>
              <a:rPr lang="en-US" sz="1400" dirty="0"/>
              <a:t>, Accessed on November 29</a:t>
            </a:r>
            <a:r>
              <a:rPr lang="en-US" sz="1400" baseline="30000" dirty="0"/>
              <a:t>th</a:t>
            </a:r>
            <a:r>
              <a:rPr lang="en-US" sz="1400" dirty="0"/>
              <a:t> 2021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400" dirty="0"/>
              <a:t>Waters S., (2021), </a:t>
            </a:r>
            <a:r>
              <a:rPr lang="en-US" sz="1400" i="1" dirty="0"/>
              <a:t>How to read body language and gain deeper emotional awareness</a:t>
            </a:r>
            <a:r>
              <a:rPr lang="en-US" sz="1400" dirty="0"/>
              <a:t>, Published on September 20</a:t>
            </a:r>
            <a:r>
              <a:rPr lang="en-US" sz="1400" baseline="30000" dirty="0"/>
              <a:t>th</a:t>
            </a:r>
            <a:r>
              <a:rPr lang="en-US" sz="1400" dirty="0"/>
              <a:t>, Accessed on November 29</a:t>
            </a:r>
            <a:r>
              <a:rPr lang="en-US" sz="1400" baseline="30000" dirty="0"/>
              <a:t>th</a:t>
            </a:r>
            <a:r>
              <a:rPr lang="en-US" sz="1400" dirty="0"/>
              <a:t> 2021.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400" dirty="0"/>
              <a:t>Skills You Need, (2021</a:t>
            </a:r>
            <a:r>
              <a:rPr lang="en-US" sz="1400" i="1" dirty="0"/>
              <a:t>), Managing Money | Budgeting</a:t>
            </a:r>
            <a:r>
              <a:rPr lang="en-US" sz="1400" dirty="0"/>
              <a:t>, Accessed on November 29th 2021.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US" sz="1400" dirty="0"/>
              <a:t>McNamara C., (2021), </a:t>
            </a:r>
            <a:r>
              <a:rPr lang="en-US" sz="1400" i="1" dirty="0"/>
              <a:t>Employee Training and Development: Reasons and Benefits</a:t>
            </a:r>
            <a:r>
              <a:rPr lang="en-US" sz="1400" dirty="0"/>
              <a:t>, Accessed on November 29</a:t>
            </a:r>
            <a:r>
              <a:rPr lang="en-US" sz="1400" baseline="30000" dirty="0"/>
              <a:t>th</a:t>
            </a:r>
            <a:r>
              <a:rPr lang="en-US" sz="1400" dirty="0"/>
              <a:t> 2021. </a:t>
            </a:r>
          </a:p>
          <a:p>
            <a:pPr marL="457200" indent="-457200" algn="l">
              <a:buFont typeface="+mj-lt"/>
              <a:buAutoNum type="arabicPeriod"/>
            </a:pPr>
            <a:endParaRPr lang="nl-NL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0" y="0"/>
            <a:ext cx="5570806" cy="526621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">
            <a:lum bright="0" contrast="0"/>
          </a:blip>
          <a:srcRect l="0" t="0" r="0" b="0"/>
          <a:stretch>
            <a:fillRect l="0" t="-76000" r="0" b="-760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058046" y="6355036"/>
            <a:ext cx="1133954" cy="1005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0" y="0"/>
            <a:ext cx="5570806" cy="526621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 Skills Audit Form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748817" y="0"/>
            <a:ext cx="5309229" cy="687076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Notes Theme">
  <a:themeElements>
    <a:clrScheme name="Office Notes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Notes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 Notes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1"/>
        </a:gradFill>
      </a:fillStyleLst>
      <a:lnStyleLst>
        <a:ln w="9525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>
          <a:solidFill>
            <a:schemeClr val="phClr"/>
          </a:solidFill>
          <a:prstDash val="solid"/>
        </a:ln>
        <a:ln w="38100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576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Open Sans</vt:lpstr>
      <vt:lpstr>Office Theme</vt:lpstr>
      <vt:lpstr>BA (Hons) Leadership and Management Skills for the Workplace Developing Relationships and Workplace Achievements  BMSW5102  Training and Development Needs for an HR Officer</vt:lpstr>
      <vt:lpstr>Tesla</vt:lpstr>
      <vt:lpstr>Knowledge, Skills and Behavior required in Tesla</vt:lpstr>
      <vt:lpstr>Knowledge, Skills and Behavior required in Tesla</vt:lpstr>
      <vt:lpstr>Knowledge, Skills and Behavior required in Tesla</vt:lpstr>
      <vt:lpstr>Training Needs</vt:lpstr>
      <vt:lpstr>Training Needs</vt:lpstr>
      <vt:lpstr>Benefits of training and development</vt:lpstr>
      <vt:lpstr>Benefits of training and development</vt:lpstr>
      <vt:lpstr>Conclusion</vt:lpstr>
      <vt:lpstr>References</vt:lpstr>
      <vt:lpstr>Personal Skills Audit Form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(Hons) Leadership and Management Skills for the Workplace Developing Relationships and Workplace Achievements  BMSW5102  Training and Development Needs for an HR Officer</dc:title>
  <dc:creator>Andrea Betina Rideg</dc:creator>
  <cp:lastModifiedBy>duffyduck</cp:lastModifiedBy>
  <cp:revision>3</cp:revision>
  <dcterms:created xsi:type="dcterms:W3CDTF">2021-11-28T22:42:48Z</dcterms:created>
  <dcterms:modified xsi:type="dcterms:W3CDTF">2022-01-05T23:02:28Z</dcterms:modified>
</cp:coreProperties>
</file>