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4218" r:id="rId4"/>
  </p:sldMasterIdLst>
  <p:notesMasterIdLst>
    <p:notesMasterId r:id="rId19"/>
  </p:notesMasterIdLst>
  <p:handoutMasterIdLst>
    <p:handoutMasterId r:id="rId20"/>
  </p:handoutMasterIdLst>
  <p:sldIdLst>
    <p:sldId id="330" r:id="rId5"/>
    <p:sldId id="331" r:id="rId6"/>
    <p:sldId id="332" r:id="rId7"/>
    <p:sldId id="340" r:id="rId8"/>
    <p:sldId id="326" r:id="rId9"/>
    <p:sldId id="335" r:id="rId10"/>
    <p:sldId id="337" r:id="rId11"/>
    <p:sldId id="341" r:id="rId12"/>
    <p:sldId id="333" r:id="rId13"/>
    <p:sldId id="338" r:id="rId14"/>
    <p:sldId id="339" r:id="rId15"/>
    <p:sldId id="342" r:id="rId16"/>
    <p:sldId id="343" r:id="rId17"/>
    <p:sldId id="344"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5316" autoAdjust="0"/>
  </p:normalViewPr>
  <p:slideViewPr>
    <p:cSldViewPr snapToGrid="0">
      <p:cViewPr varScale="1">
        <p:scale>
          <a:sx n="57" d="100"/>
          <a:sy n="57" d="100"/>
        </p:scale>
        <p:origin x="1016" y="36"/>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65" d="100"/>
          <a:sy n="65" d="100"/>
        </p:scale>
        <p:origin x="3082" y="3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B4CB405-BC11-414E-B0F4-9E1C4642FE1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C71A09E4-E76E-43B1-9270-846FE19D3E2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0A57E1-CEB3-4C96-B7C6-36B0FA3064E4}" type="datetimeFigureOut">
              <a:rPr lang="en-US" smtClean="0"/>
              <a:t>3/20/2024</a:t>
            </a:fld>
            <a:endParaRPr lang="en-US" dirty="0"/>
          </a:p>
        </p:txBody>
      </p:sp>
      <p:sp>
        <p:nvSpPr>
          <p:cNvPr id="4" name="Footer Placeholder 3">
            <a:extLst>
              <a:ext uri="{FF2B5EF4-FFF2-40B4-BE49-F238E27FC236}">
                <a16:creationId xmlns:a16="http://schemas.microsoft.com/office/drawing/2014/main" id="{44791962-6490-4685-B760-76A1628AD51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D3697A7F-1461-4B81-83F2-8C494CFB80B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D0D51C3-EABD-4553-9DC0-81CFC2A7F30E}" type="slidenum">
              <a:rPr lang="en-US" smtClean="0"/>
              <a:t>‹#›</a:t>
            </a:fld>
            <a:endParaRPr lang="en-US" dirty="0"/>
          </a:p>
        </p:txBody>
      </p:sp>
    </p:spTree>
    <p:extLst>
      <p:ext uri="{BB962C8B-B14F-4D97-AF65-F5344CB8AC3E}">
        <p14:creationId xmlns:p14="http://schemas.microsoft.com/office/powerpoint/2010/main" val="398146132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CF1BBD7-2276-4DDA-BFFE-26CAACEE5E98}" type="datetimeFigureOut">
              <a:rPr lang="en-US" smtClean="0"/>
              <a:t>3/20/2024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279F17-7BA4-49BC-BB37-7F646CF8D2F0}" type="slidenum">
              <a:rPr lang="en-US" smtClean="0"/>
              <a:t>‹#›</a:t>
            </a:fld>
            <a:endParaRPr lang="en-US" dirty="0"/>
          </a:p>
        </p:txBody>
      </p:sp>
    </p:spTree>
    <p:extLst>
      <p:ext uri="{BB962C8B-B14F-4D97-AF65-F5344CB8AC3E}">
        <p14:creationId xmlns:p14="http://schemas.microsoft.com/office/powerpoint/2010/main" val="42657404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 everyone. Today I am going to focus on the decade 1960’s.</a:t>
            </a:r>
          </a:p>
          <a:p>
            <a:endParaRPr lang="en-GB" dirty="0"/>
          </a:p>
          <a:p>
            <a:r>
              <a:rPr lang="en-GB" dirty="0"/>
              <a:t>The reason I have chosen this decade is because it has had a great impact on youth work and how it looks today. There was also a lot of interesting movements which has impacted our lives today. </a:t>
            </a:r>
          </a:p>
        </p:txBody>
      </p:sp>
      <p:sp>
        <p:nvSpPr>
          <p:cNvPr id="4" name="Slide Number Placeholder 3"/>
          <p:cNvSpPr>
            <a:spLocks noGrp="1"/>
          </p:cNvSpPr>
          <p:nvPr>
            <p:ph type="sldNum" sz="quarter" idx="5"/>
          </p:nvPr>
        </p:nvSpPr>
        <p:spPr/>
        <p:txBody>
          <a:bodyPr/>
          <a:lstStyle/>
          <a:p>
            <a:fld id="{B0279F17-7BA4-49BC-BB37-7F646CF8D2F0}" type="slidenum">
              <a:rPr lang="en-US" smtClean="0"/>
              <a:t>1</a:t>
            </a:fld>
            <a:endParaRPr lang="en-US" dirty="0"/>
          </a:p>
        </p:txBody>
      </p:sp>
    </p:spTree>
    <p:extLst>
      <p:ext uri="{BB962C8B-B14F-4D97-AF65-F5344CB8AC3E}">
        <p14:creationId xmlns:p14="http://schemas.microsoft.com/office/powerpoint/2010/main" val="17287395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By 1960 the war had been going on for 6 years and showed no signs of slowing down. In fact, the US sent a lot more troops and the war escalated. In 1962 the US military presence hit 9,000 troops in comparison to 800 troops during the 1950s. By November 1967 there where 500,000 US troops in Vietnam. The casualty count reached 15,058 killed and a further 109,527 wounded </a:t>
            </a:r>
            <a:r>
              <a:rPr lang="en-GB" sz="1800" dirty="0">
                <a:effectLst/>
                <a:latin typeface="Calibri" panose="020F0502020204030204" pitchFamily="34" charset="0"/>
                <a:ea typeface="Calibri" panose="020F0502020204030204" pitchFamily="34" charset="0"/>
                <a:cs typeface="Times New Roman" panose="02020603050405020304" pitchFamily="18" charset="0"/>
              </a:rPr>
              <a:t>(Editors, 2009).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On the 15</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800" dirty="0">
                <a:effectLst/>
                <a:latin typeface="Calibri" panose="020F0502020204030204" pitchFamily="34" charset="0"/>
                <a:ea typeface="Calibri" panose="020F0502020204030204" pitchFamily="34" charset="0"/>
                <a:cs typeface="Times New Roman" panose="02020603050405020304" pitchFamily="18" charset="0"/>
              </a:rPr>
              <a:t> of November 1969, the largest anti-war protest took place in Washington D.C. Over 250,000 Americans gathered peacefully to call for withdrawal of American troops from Vietnam (Editors, 2009). Despite these efforts the war continued. </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John Fitzgerald “Jack” Kennedy was the youngest elected president in the US. He was assassinated on the 22</a:t>
            </a:r>
            <a:r>
              <a:rPr lang="en-GB" baseline="30000" dirty="0"/>
              <a:t>nd</a:t>
            </a:r>
            <a:r>
              <a:rPr lang="en-GB" dirty="0"/>
              <a:t> of November 1963 while riding in a presidential motorcade. He was shot from a nearby library. The motorcade rushed JFK to the nearest hospital where he was pronounced dead 30 minutes later </a:t>
            </a:r>
            <a:r>
              <a:rPr lang="en-GB" sz="1800" dirty="0">
                <a:effectLst/>
                <a:latin typeface="Calibri" panose="020F0502020204030204" pitchFamily="34" charset="0"/>
                <a:ea typeface="Calibri" panose="020F0502020204030204" pitchFamily="34" charset="0"/>
                <a:cs typeface="Times New Roman" panose="02020603050405020304" pitchFamily="18" charset="0"/>
              </a:rPr>
              <a:t>(Wikipedia, 2024).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project had a target to reach the moon by the end of the decade. Over two years, the project had 6 successful launches of solo astronauts. On the 29th of November 1963, the name was changed to John F. Kennedy Space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Center</a:t>
            </a:r>
            <a:r>
              <a:rPr lang="en-GB" sz="1800" dirty="0">
                <a:effectLst/>
                <a:latin typeface="Calibri" panose="020F0502020204030204" pitchFamily="34" charset="0"/>
                <a:ea typeface="Calibri" panose="020F0502020204030204" pitchFamily="34" charset="0"/>
                <a:cs typeface="Times New Roman" panose="02020603050405020304" pitchFamily="18" charset="0"/>
              </a:rPr>
              <a:t> in his honour following the assassination. Apollo program took place as they needed a bigger and more powerful rocket to reach the moon. On January the 27</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800" dirty="0">
                <a:effectLst/>
                <a:latin typeface="Calibri" panose="020F0502020204030204" pitchFamily="34" charset="0"/>
                <a:ea typeface="Calibri" panose="020F0502020204030204" pitchFamily="34" charset="0"/>
                <a:cs typeface="Times New Roman" panose="02020603050405020304" pitchFamily="18" charset="0"/>
              </a:rPr>
              <a:t> 1967, the three astronauts who were due to launch the rocket lost their lives in a flash fire which occurred during a launch pad test.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On July 16</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800" dirty="0">
                <a:effectLst/>
                <a:latin typeface="Calibri" panose="020F0502020204030204" pitchFamily="34" charset="0"/>
                <a:ea typeface="Calibri" panose="020F0502020204030204" pitchFamily="34" charset="0"/>
                <a:cs typeface="Times New Roman" panose="02020603050405020304" pitchFamily="18" charset="0"/>
              </a:rPr>
              <a:t>, 1969 – Neil Armstrong was the first man to step foot on the moon following the 935,000-mile journey.  An estimated 530 million people tuned in to watch this event (Mansfield, 2023).</a:t>
            </a:r>
          </a:p>
        </p:txBody>
      </p:sp>
      <p:sp>
        <p:nvSpPr>
          <p:cNvPr id="4" name="Slide Number Placeholder 3"/>
          <p:cNvSpPr>
            <a:spLocks noGrp="1"/>
          </p:cNvSpPr>
          <p:nvPr>
            <p:ph type="sldNum" sz="quarter" idx="5"/>
          </p:nvPr>
        </p:nvSpPr>
        <p:spPr/>
        <p:txBody>
          <a:bodyPr/>
          <a:lstStyle/>
          <a:p>
            <a:fld id="{B0279F17-7BA4-49BC-BB37-7F646CF8D2F0}" type="slidenum">
              <a:rPr lang="en-US" smtClean="0"/>
              <a:t>2</a:t>
            </a:fld>
            <a:endParaRPr lang="en-US" dirty="0"/>
          </a:p>
        </p:txBody>
      </p:sp>
    </p:spTree>
    <p:extLst>
      <p:ext uri="{BB962C8B-B14F-4D97-AF65-F5344CB8AC3E}">
        <p14:creationId xmlns:p14="http://schemas.microsoft.com/office/powerpoint/2010/main" val="971327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report came at a well needed time as youth work was described as “dying at its feet” </a:t>
            </a:r>
            <a:r>
              <a:rPr lang="en-GB" altLang="en-US" sz="1200" dirty="0"/>
              <a:t>(HMSO 1960:v). </a:t>
            </a:r>
          </a:p>
          <a:p>
            <a:endParaRPr lang="en-GB" sz="1200" dirty="0"/>
          </a:p>
          <a:p>
            <a:r>
              <a:rPr lang="en-GB" sz="1200" dirty="0"/>
              <a:t>The report speaks clearly when addressing youth participation, and equal opportunities between girls and boys. </a:t>
            </a:r>
          </a:p>
          <a:p>
            <a:endParaRPr lang="en-GB" sz="1200" dirty="0"/>
          </a:p>
          <a:p>
            <a:r>
              <a:rPr lang="en-GB" sz="1200" dirty="0"/>
              <a:t>It recognises society’s responsibility to respond and support young people.</a:t>
            </a:r>
          </a:p>
          <a:p>
            <a:endParaRPr lang="en-GB" sz="1200" dirty="0"/>
          </a:p>
          <a:p>
            <a:r>
              <a:rPr lang="en-GB" sz="1200" dirty="0"/>
              <a:t>The report recognises that young people's social needs must be met before their formal needs can be.</a:t>
            </a:r>
          </a:p>
          <a:p>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It recognised the young people who may not attend school and clubs and noticed that they should still have their needs met as much as anyone else. This is now considered detached youth work </a:t>
            </a:r>
            <a:r>
              <a:rPr lang="en-GB" sz="1800" dirty="0">
                <a:effectLst/>
                <a:latin typeface="Calibri" panose="020F0502020204030204" pitchFamily="34" charset="0"/>
                <a:ea typeface="Calibri" panose="020F0502020204030204" pitchFamily="34" charset="0"/>
                <a:cs typeface="Times New Roman" panose="02020603050405020304" pitchFamily="18" charset="0"/>
              </a:rPr>
              <a:t>(</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Muirhead</a:t>
            </a:r>
            <a:r>
              <a:rPr lang="en-GB" sz="1800" dirty="0">
                <a:effectLst/>
                <a:latin typeface="Calibri" panose="020F0502020204030204" pitchFamily="34" charset="0"/>
                <a:ea typeface="Calibri" panose="020F0502020204030204" pitchFamily="34" charset="0"/>
                <a:cs typeface="Times New Roman" panose="02020603050405020304" pitchFamily="18" charset="0"/>
              </a:rPr>
              <a:t>, 2020).</a:t>
            </a:r>
          </a:p>
          <a:p>
            <a:endParaRPr lang="en-GB" dirty="0"/>
          </a:p>
          <a:p>
            <a:r>
              <a:rPr lang="en-GB" dirty="0"/>
              <a:t>Following the report there was a growth in development, expansion and funding. The report gave a new lease of life to youth work.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Other agencies stemmed off this report and started developing their own youth service. An example of this was the National Youth Agency which opened in 1964. They opened as an information centre for youth services in the </a:t>
            </a:r>
            <a:r>
              <a:rPr lang="en-GB" b="0" i="0" dirty="0">
                <a:solidFill>
                  <a:srgbClr val="212529"/>
                </a:solidFill>
                <a:effectLst/>
                <a:latin typeface="Roboto" panose="02000000000000000000" pitchFamily="2" charset="0"/>
              </a:rPr>
              <a:t>National College for the Training of Youth Leaders in Leicester. In 1970 they became the National youth Bureau and then in 1991 the National Youth Agency which they are still operating as </a:t>
            </a:r>
            <a:r>
              <a:rPr lang="en-GB" sz="1800" dirty="0">
                <a:effectLst/>
                <a:latin typeface="Calibri" panose="020F0502020204030204" pitchFamily="34" charset="0"/>
                <a:ea typeface="Calibri" panose="020F0502020204030204" pitchFamily="34" charset="0"/>
                <a:cs typeface="Times New Roman" panose="02020603050405020304" pitchFamily="18" charset="0"/>
              </a:rPr>
              <a:t>(The National Youth Agency, 2024)</a:t>
            </a:r>
            <a:r>
              <a:rPr lang="en-GB" b="0" i="0" dirty="0">
                <a:solidFill>
                  <a:srgbClr val="212529"/>
                </a:solidFill>
                <a:effectLst/>
                <a:latin typeface="Roboto" panose="02000000000000000000" pitchFamily="2" charset="0"/>
              </a:rPr>
              <a:t>. </a:t>
            </a:r>
            <a:r>
              <a:rPr lang="en-GB" dirty="0"/>
              <a:t>This report has played a major role in the way that youth work is shaped today. </a:t>
            </a:r>
          </a:p>
        </p:txBody>
      </p:sp>
      <p:sp>
        <p:nvSpPr>
          <p:cNvPr id="4" name="Slide Number Placeholder 3"/>
          <p:cNvSpPr>
            <a:spLocks noGrp="1"/>
          </p:cNvSpPr>
          <p:nvPr>
            <p:ph type="sldNum" sz="quarter" idx="5"/>
          </p:nvPr>
        </p:nvSpPr>
        <p:spPr/>
        <p:txBody>
          <a:bodyPr/>
          <a:lstStyle/>
          <a:p>
            <a:fld id="{B0279F17-7BA4-49BC-BB37-7F646CF8D2F0}" type="slidenum">
              <a:rPr lang="en-US" smtClean="0"/>
              <a:t>3</a:t>
            </a:fld>
            <a:endParaRPr lang="en-US" dirty="0"/>
          </a:p>
        </p:txBody>
      </p:sp>
    </p:spTree>
    <p:extLst>
      <p:ext uri="{BB962C8B-B14F-4D97-AF65-F5344CB8AC3E}">
        <p14:creationId xmlns:p14="http://schemas.microsoft.com/office/powerpoint/2010/main" val="39892240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1960’s was most definitely the decade of change. People had enough and started to stand up for themselves and what they believed in. This had a domino effect and inspired many young people and adults to join in or to start their own movement. Throughout the decade, you can see the variation of protests which took place.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As many will remember, this is the decade where Martin Luther King delivered his most famous speech “I have a dream”. He delivered this in 1963 and it was based around segregation and racism </a:t>
            </a:r>
            <a:r>
              <a:rPr lang="en-GB" sz="1800" dirty="0">
                <a:effectLst/>
                <a:latin typeface="Calibri" panose="020F0502020204030204" pitchFamily="34" charset="0"/>
                <a:ea typeface="Calibri" panose="020F0502020204030204" pitchFamily="34" charset="0"/>
                <a:cs typeface="Times New Roman" panose="02020603050405020304" pitchFamily="18" charset="0"/>
              </a:rPr>
              <a:t>(The Editors of Encyclopaedia Britannica, 2024). </a:t>
            </a:r>
          </a:p>
        </p:txBody>
      </p:sp>
      <p:sp>
        <p:nvSpPr>
          <p:cNvPr id="4" name="Slide Number Placeholder 3"/>
          <p:cNvSpPr>
            <a:spLocks noGrp="1"/>
          </p:cNvSpPr>
          <p:nvPr>
            <p:ph type="sldNum" sz="quarter" idx="5"/>
          </p:nvPr>
        </p:nvSpPr>
        <p:spPr/>
        <p:txBody>
          <a:bodyPr/>
          <a:lstStyle/>
          <a:p>
            <a:fld id="{B0279F17-7BA4-49BC-BB37-7F646CF8D2F0}" type="slidenum">
              <a:rPr lang="en-US" smtClean="0"/>
              <a:t>4</a:t>
            </a:fld>
            <a:endParaRPr lang="en-US" dirty="0"/>
          </a:p>
        </p:txBody>
      </p:sp>
    </p:spTree>
    <p:extLst>
      <p:ext uri="{BB962C8B-B14F-4D97-AF65-F5344CB8AC3E}">
        <p14:creationId xmlns:p14="http://schemas.microsoft.com/office/powerpoint/2010/main" val="17415309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looking at these pictures, 1960 was a year of change. </a:t>
            </a:r>
          </a:p>
          <a:p>
            <a:endParaRPr lang="en-GB" dirty="0"/>
          </a:p>
          <a:p>
            <a:r>
              <a:rPr lang="en-GB" dirty="0"/>
              <a:t>The Vietnam war was still progressing and had no sign of stopping. This led to the evolution of hippies who rejected social norms and were passionate about social injustice and political strife. They expressed their concerns around the Vietnam war, LBGT rights, environmentalism, racial segregation, women’s rights and sexual freedom. The hippies were described as having long hair, flowers and the use of psychedelic drugs. They gained media attention wherever they went.</a:t>
            </a:r>
          </a:p>
          <a:p>
            <a:endParaRPr lang="en-GB" dirty="0"/>
          </a:p>
          <a:p>
            <a:r>
              <a:rPr lang="en-GB" dirty="0"/>
              <a:t>The most memorable moment for hippy history was the summer of love in 1967 where over 300,000 hippies from all over the United States gathered in a neighbourhood in San Francisco.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Mid 1960’s television sets became the norm in households. It was said that colour television enhanced the realism and emotional engagement from viewers. Adverts were then ‘engineered to boost and influence consumer behaviour and sales’ </a:t>
            </a:r>
            <a:r>
              <a:rPr lang="en-GB" sz="1800" dirty="0">
                <a:effectLst/>
                <a:latin typeface="Calibri" panose="020F0502020204030204" pitchFamily="34" charset="0"/>
                <a:ea typeface="Calibri" panose="020F0502020204030204" pitchFamily="34" charset="0"/>
                <a:cs typeface="Times New Roman" panose="02020603050405020304" pitchFamily="18" charset="0"/>
              </a:rPr>
              <a:t>(Lin, 2023).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Neil Armstrong as the first man to step on the moon.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Beatless – A British band formed of four men who won everyone over with their number one hit single in 1964 called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I want to hold your hand. </a:t>
            </a:r>
            <a:r>
              <a:rPr lang="en-GB" sz="1800" i="0" dirty="0">
                <a:effectLst/>
                <a:latin typeface="Calibri" panose="020F0502020204030204" pitchFamily="34" charset="0"/>
                <a:ea typeface="Calibri" panose="020F0502020204030204" pitchFamily="34" charset="0"/>
                <a:cs typeface="Times New Roman" panose="02020603050405020304" pitchFamily="18" charset="0"/>
              </a:rPr>
              <a:t>They drove fans crazy wherever they went; their gigs were sold out and they were appearing on tv shows which led to record breaking viewership. It wasn’t long before their shaggy hair style, musical style and British humour left a large imprint on American Culture and popular music. This era is also known as ‘Beatlemania’ </a:t>
            </a:r>
            <a:r>
              <a:rPr lang="en-GB" sz="1800" dirty="0">
                <a:effectLst/>
                <a:latin typeface="Calibri" panose="020F0502020204030204" pitchFamily="34" charset="0"/>
                <a:ea typeface="Calibri" panose="020F0502020204030204" pitchFamily="34" charset="0"/>
                <a:cs typeface="Times New Roman" panose="02020603050405020304" pitchFamily="18" charset="0"/>
              </a:rPr>
              <a:t>(Lin, 2023).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There was also another revolution in the 1960’s which was the miniskirts. This move was a symbol for female independence and women breaking away from traditional gender rules. Mary Quant is well known for bringing this revolution to light as she opened her first boutique. The boutique played loud music, provided free drinks, and extended opening hours which went into the evening and had a club atmosphere. Quant revealed that it was this atmosphere which gave life to the mini skirt, and she said, “it was the girls on Kings Road who invented the mini” (Quant, 2020). </a:t>
            </a:r>
          </a:p>
        </p:txBody>
      </p:sp>
      <p:sp>
        <p:nvSpPr>
          <p:cNvPr id="4" name="Slide Number Placeholder 3"/>
          <p:cNvSpPr>
            <a:spLocks noGrp="1"/>
          </p:cNvSpPr>
          <p:nvPr>
            <p:ph type="sldNum" sz="quarter" idx="5"/>
          </p:nvPr>
        </p:nvSpPr>
        <p:spPr/>
        <p:txBody>
          <a:bodyPr/>
          <a:lstStyle/>
          <a:p>
            <a:fld id="{B0279F17-7BA4-49BC-BB37-7F646CF8D2F0}" type="slidenum">
              <a:rPr lang="en-US" smtClean="0"/>
              <a:t>5</a:t>
            </a:fld>
            <a:endParaRPr lang="en-US" dirty="0"/>
          </a:p>
        </p:txBody>
      </p:sp>
    </p:spTree>
    <p:extLst>
      <p:ext uri="{BB962C8B-B14F-4D97-AF65-F5344CB8AC3E}">
        <p14:creationId xmlns:p14="http://schemas.microsoft.com/office/powerpoint/2010/main" val="16839483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study around tv adverts found that 86% of appearances by women were of them showing a product compared to 14% where they were using authority. </a:t>
            </a:r>
          </a:p>
          <a:p>
            <a:endParaRPr lang="en-GB" dirty="0"/>
          </a:p>
          <a:p>
            <a:r>
              <a:rPr lang="en-GB" dirty="0"/>
              <a:t>Unfortunately, there were more daring adverts being shown where women were being used as sexual objects. Leading with this trend was Cadbury who created an advert based around their chocolate flake. </a:t>
            </a:r>
          </a:p>
        </p:txBody>
      </p:sp>
      <p:sp>
        <p:nvSpPr>
          <p:cNvPr id="4" name="Slide Number Placeholder 3"/>
          <p:cNvSpPr>
            <a:spLocks noGrp="1"/>
          </p:cNvSpPr>
          <p:nvPr>
            <p:ph type="sldNum" sz="quarter" idx="5"/>
          </p:nvPr>
        </p:nvSpPr>
        <p:spPr/>
        <p:txBody>
          <a:bodyPr/>
          <a:lstStyle/>
          <a:p>
            <a:fld id="{B0279F17-7BA4-49BC-BB37-7F646CF8D2F0}" type="slidenum">
              <a:rPr lang="en-US" smtClean="0"/>
              <a:t>6</a:t>
            </a:fld>
            <a:endParaRPr lang="en-US" dirty="0"/>
          </a:p>
        </p:txBody>
      </p:sp>
    </p:spTree>
    <p:extLst>
      <p:ext uri="{BB962C8B-B14F-4D97-AF65-F5344CB8AC3E}">
        <p14:creationId xmlns:p14="http://schemas.microsoft.com/office/powerpoint/2010/main" val="32106517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1966 is remembered as a year of turmoil. Where it began in pop music and ended in rock, began in civil rights and ended in black power. Inspired by the success of the civil rights movement and boosted by the money being poured into the music and youth industries. Young people began to think of another way of life, that didn’t involve being like their parents. They began to envision what the future might be </a:t>
            </a:r>
            <a:r>
              <a:rPr lang="en-GB" sz="1800" dirty="0">
                <a:effectLst/>
                <a:latin typeface="Calibri" panose="020F0502020204030204" pitchFamily="34" charset="0"/>
                <a:ea typeface="Calibri" panose="020F0502020204030204" pitchFamily="34" charset="0"/>
                <a:cs typeface="Times New Roman" panose="02020603050405020304" pitchFamily="18" charset="0"/>
              </a:rPr>
              <a:t>(Savage, 2015). </a:t>
            </a:r>
          </a:p>
        </p:txBody>
      </p:sp>
      <p:sp>
        <p:nvSpPr>
          <p:cNvPr id="4" name="Slide Number Placeholder 3"/>
          <p:cNvSpPr>
            <a:spLocks noGrp="1"/>
          </p:cNvSpPr>
          <p:nvPr>
            <p:ph type="sldNum" sz="quarter" idx="5"/>
          </p:nvPr>
        </p:nvSpPr>
        <p:spPr/>
        <p:txBody>
          <a:bodyPr/>
          <a:lstStyle/>
          <a:p>
            <a:fld id="{B0279F17-7BA4-49BC-BB37-7F646CF8D2F0}" type="slidenum">
              <a:rPr lang="en-US" smtClean="0"/>
              <a:t>7</a:t>
            </a:fld>
            <a:endParaRPr lang="en-US" dirty="0"/>
          </a:p>
        </p:txBody>
      </p:sp>
    </p:spTree>
    <p:extLst>
      <p:ext uri="{BB962C8B-B14F-4D97-AF65-F5344CB8AC3E}">
        <p14:creationId xmlns:p14="http://schemas.microsoft.com/office/powerpoint/2010/main" val="31254702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Although the idea was to have peaceful protests, there were a number of young people who used this as an opportunity to vandalise properties and, riot with anarchy instead of academic freedom. Following this, many Universities and Colleges put in rules of conduct </a:t>
            </a:r>
            <a:r>
              <a:rPr lang="en-GB" sz="1800" dirty="0">
                <a:effectLst/>
                <a:latin typeface="Calibri" panose="020F0502020204030204" pitchFamily="34" charset="0"/>
                <a:ea typeface="Calibri" panose="020F0502020204030204" pitchFamily="34" charset="0"/>
                <a:cs typeface="Times New Roman" panose="02020603050405020304" pitchFamily="18" charset="0"/>
              </a:rPr>
              <a:t>(History, 2009-2024).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divide ended up in a riot on Sunset Strip. This riot is also known as the “hippie riot”. </a:t>
            </a:r>
            <a:r>
              <a:rPr lang="en-GB" sz="2800" b="0" i="0" dirty="0">
                <a:solidFill>
                  <a:srgbClr val="121212"/>
                </a:solidFill>
                <a:effectLst/>
                <a:latin typeface="GuardianTextEgyptian"/>
                <a:ea typeface="Calibri" panose="020F0502020204030204" pitchFamily="34" charset="0"/>
                <a:cs typeface="Times New Roman" panose="02020603050405020304" pitchFamily="18" charset="0"/>
              </a:rPr>
              <a:t>According to Savage, </a:t>
            </a:r>
            <a:r>
              <a:rPr lang="en-GB" sz="2800" b="0" i="0" dirty="0">
                <a:solidFill>
                  <a:srgbClr val="121212"/>
                </a:solidFill>
                <a:effectLst/>
                <a:latin typeface="GuardianTextEgyptian"/>
              </a:rPr>
              <a:t>One generation does not understand or refuses to try to understand the one behind it. Hopkins stated, Never have the young been so assertive or articulate, so well educated or so worldly. Their independence has made them highly unpredictable </a:t>
            </a:r>
            <a:r>
              <a:rPr lang="en-GB" sz="1800" dirty="0">
                <a:effectLst/>
                <a:latin typeface="Calibri" panose="020F0502020204030204" pitchFamily="34" charset="0"/>
                <a:ea typeface="Calibri" panose="020F0502020204030204" pitchFamily="34" charset="0"/>
                <a:cs typeface="Times New Roman" panose="02020603050405020304" pitchFamily="18" charset="0"/>
              </a:rPr>
              <a:t>(Savage, 2015). </a:t>
            </a:r>
          </a:p>
        </p:txBody>
      </p:sp>
      <p:sp>
        <p:nvSpPr>
          <p:cNvPr id="4" name="Slide Number Placeholder 3"/>
          <p:cNvSpPr>
            <a:spLocks noGrp="1"/>
          </p:cNvSpPr>
          <p:nvPr>
            <p:ph type="sldNum" sz="quarter" idx="5"/>
          </p:nvPr>
        </p:nvSpPr>
        <p:spPr/>
        <p:txBody>
          <a:bodyPr/>
          <a:lstStyle/>
          <a:p>
            <a:fld id="{B0279F17-7BA4-49BC-BB37-7F646CF8D2F0}" type="slidenum">
              <a:rPr lang="en-US" smtClean="0"/>
              <a:t>8</a:t>
            </a:fld>
            <a:endParaRPr lang="en-US" dirty="0"/>
          </a:p>
        </p:txBody>
      </p:sp>
    </p:spTree>
    <p:extLst>
      <p:ext uri="{BB962C8B-B14F-4D97-AF65-F5344CB8AC3E}">
        <p14:creationId xmlns:p14="http://schemas.microsoft.com/office/powerpoint/2010/main" val="30978581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the three main words which have stood out to me while researching. </a:t>
            </a:r>
          </a:p>
          <a:p>
            <a:endParaRPr lang="en-GB" dirty="0"/>
          </a:p>
          <a:p>
            <a:r>
              <a:rPr lang="en-GB" dirty="0"/>
              <a:t>The word voluntary was used to highlight the importance of volunteers to staff and support the delivery of youth work. We now use this term to describe the relationship between young people and youth workers. </a:t>
            </a:r>
          </a:p>
          <a:p>
            <a:endParaRPr lang="en-GB" dirty="0"/>
          </a:p>
          <a:p>
            <a:r>
              <a:rPr lang="en-GB" dirty="0"/>
              <a:t>Is still apart of youth work but the term has been replaced with Universal or Open Accessed.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meaning of this is: Beliefs, ideas or activities which are different to and opposing generally accepted beliefs or standards </a:t>
            </a:r>
            <a:r>
              <a:rPr lang="en-GB" sz="1800" dirty="0">
                <a:effectLst/>
                <a:latin typeface="Calibri" panose="020F0502020204030204" pitchFamily="34" charset="0"/>
                <a:ea typeface="Calibri" panose="020F0502020204030204" pitchFamily="34" charset="0"/>
                <a:cs typeface="Times New Roman" panose="02020603050405020304" pitchFamily="18" charset="0"/>
              </a:rPr>
              <a:t>(Cambridge Dictionary, 2024)</a:t>
            </a: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other words, the term was used to describe young people who were different from the ‘normal’. We now reach these young people by doing detached youth work. </a:t>
            </a:r>
          </a:p>
        </p:txBody>
      </p:sp>
      <p:sp>
        <p:nvSpPr>
          <p:cNvPr id="4" name="Slide Number Placeholder 3"/>
          <p:cNvSpPr>
            <a:spLocks noGrp="1"/>
          </p:cNvSpPr>
          <p:nvPr>
            <p:ph type="sldNum" sz="quarter" idx="5"/>
          </p:nvPr>
        </p:nvSpPr>
        <p:spPr/>
        <p:txBody>
          <a:bodyPr/>
          <a:lstStyle/>
          <a:p>
            <a:fld id="{B0279F17-7BA4-49BC-BB37-7F646CF8D2F0}" type="slidenum">
              <a:rPr lang="en-US" smtClean="0"/>
              <a:t>9</a:t>
            </a:fld>
            <a:endParaRPr lang="en-US" dirty="0"/>
          </a:p>
        </p:txBody>
      </p:sp>
    </p:spTree>
    <p:extLst>
      <p:ext uri="{BB962C8B-B14F-4D97-AF65-F5344CB8AC3E}">
        <p14:creationId xmlns:p14="http://schemas.microsoft.com/office/powerpoint/2010/main" val="608507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Any questions?</a:t>
            </a:r>
          </a:p>
        </p:txBody>
      </p:sp>
      <p:sp>
        <p:nvSpPr>
          <p:cNvPr id="4" name="Slide Number Placeholder 3"/>
          <p:cNvSpPr>
            <a:spLocks noGrp="1"/>
          </p:cNvSpPr>
          <p:nvPr>
            <p:ph type="sldNum" sz="quarter" idx="5"/>
          </p:nvPr>
        </p:nvSpPr>
        <p:spPr/>
        <p:txBody>
          <a:bodyPr/>
          <a:lstStyle/>
          <a:p>
            <a:fld id="{B0279F17-7BA4-49BC-BB37-7F646CF8D2F0}" type="slidenum">
              <a:rPr lang="en-US" smtClean="0"/>
              <a:t>10</a:t>
            </a:fld>
            <a:endParaRPr lang="en-US" dirty="0"/>
          </a:p>
        </p:txBody>
      </p:sp>
    </p:spTree>
    <p:extLst>
      <p:ext uri="{BB962C8B-B14F-4D97-AF65-F5344CB8AC3E}">
        <p14:creationId xmlns:p14="http://schemas.microsoft.com/office/powerpoint/2010/main" val="20248021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DFE62-9FC7-E8FB-35A1-09EDC77289A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11CDA66-5936-41AB-BC5E-0C8DA11C775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F1A5FC1-F5A7-87DB-6335-CEAA27804771}"/>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5E34EA1D-6ACE-0EA4-141F-B25D22945E99}"/>
              </a:ext>
            </a:extLst>
          </p:cNvPr>
          <p:cNvSpPr>
            <a:spLocks noGrp="1"/>
          </p:cNvSpPr>
          <p:nvPr>
            <p:ph type="ftr" sz="quarter" idx="11"/>
          </p:nvPr>
        </p:nvSpPr>
        <p:spPr/>
        <p:txBody>
          <a:bodyPr/>
          <a:lstStyle/>
          <a:p>
            <a:r>
              <a:rPr lang="en-US"/>
              <a:t>DIGITAL TIME CAPSULE</a:t>
            </a:r>
            <a:endParaRPr lang="en-US" dirty="0"/>
          </a:p>
        </p:txBody>
      </p:sp>
      <p:sp>
        <p:nvSpPr>
          <p:cNvPr id="6" name="Slide Number Placeholder 5">
            <a:extLst>
              <a:ext uri="{FF2B5EF4-FFF2-40B4-BE49-F238E27FC236}">
                <a16:creationId xmlns:a16="http://schemas.microsoft.com/office/drawing/2014/main" id="{9ABE9BC0-0C81-CE48-7F7F-876958772F04}"/>
              </a:ext>
            </a:extLst>
          </p:cNvPr>
          <p:cNvSpPr>
            <a:spLocks noGrp="1"/>
          </p:cNvSpPr>
          <p:nvPr>
            <p:ph type="sldNum" sz="quarter" idx="12"/>
          </p:nvPr>
        </p:nvSpPr>
        <p:spPr/>
        <p:txBody>
          <a:bodyPr/>
          <a:lstStyle/>
          <a:p>
            <a:fld id="{330EA680-D336-4FF7-8B7A-9848BB0A1C32}" type="slidenum">
              <a:rPr lang="en-US" smtClean="0"/>
              <a:pPr/>
              <a:t>‹#›</a:t>
            </a:fld>
            <a:endParaRPr lang="en-US" dirty="0"/>
          </a:p>
        </p:txBody>
      </p:sp>
    </p:spTree>
    <p:extLst>
      <p:ext uri="{BB962C8B-B14F-4D97-AF65-F5344CB8AC3E}">
        <p14:creationId xmlns:p14="http://schemas.microsoft.com/office/powerpoint/2010/main" val="1954549586"/>
      </p:ext>
    </p:extLst>
  </p:cSld>
  <p:clrMapOvr>
    <a:masterClrMapping/>
  </p:clrMapOvr>
  <p:hf hd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FDBB86-6DB5-CDD8-4DAD-AE46CB53A48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2241864-E0E6-CB23-551B-E4078CB618E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4C5BBE-20B9-250E-431C-A773F14681C8}"/>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9F78A359-214E-F148-56CE-51D69C7D6958}"/>
              </a:ext>
            </a:extLst>
          </p:cNvPr>
          <p:cNvSpPr>
            <a:spLocks noGrp="1"/>
          </p:cNvSpPr>
          <p:nvPr>
            <p:ph type="ftr" sz="quarter" idx="11"/>
          </p:nvPr>
        </p:nvSpPr>
        <p:spPr/>
        <p:txBody>
          <a:bodyPr/>
          <a:lstStyle/>
          <a:p>
            <a:r>
              <a:rPr lang="en-US"/>
              <a:t>DIGITAL TIME CAPSULE</a:t>
            </a:r>
            <a:endParaRPr lang="en-US" dirty="0"/>
          </a:p>
        </p:txBody>
      </p:sp>
      <p:sp>
        <p:nvSpPr>
          <p:cNvPr id="6" name="Slide Number Placeholder 5">
            <a:extLst>
              <a:ext uri="{FF2B5EF4-FFF2-40B4-BE49-F238E27FC236}">
                <a16:creationId xmlns:a16="http://schemas.microsoft.com/office/drawing/2014/main" id="{2C49CFA2-849E-5FB0-69AE-9EB3FC302A18}"/>
              </a:ext>
            </a:extLst>
          </p:cNvPr>
          <p:cNvSpPr>
            <a:spLocks noGrp="1"/>
          </p:cNvSpPr>
          <p:nvPr>
            <p:ph type="sldNum" sz="quarter" idx="12"/>
          </p:nvPr>
        </p:nvSpPr>
        <p:spPr/>
        <p:txBody>
          <a:bodyPr/>
          <a:lstStyle/>
          <a:p>
            <a:fld id="{330EA680-D336-4FF7-8B7A-9848BB0A1C32}" type="slidenum">
              <a:rPr lang="en-US" smtClean="0"/>
              <a:pPr/>
              <a:t>‹#›</a:t>
            </a:fld>
            <a:endParaRPr lang="en-US" dirty="0"/>
          </a:p>
        </p:txBody>
      </p:sp>
    </p:spTree>
    <p:extLst>
      <p:ext uri="{BB962C8B-B14F-4D97-AF65-F5344CB8AC3E}">
        <p14:creationId xmlns:p14="http://schemas.microsoft.com/office/powerpoint/2010/main" val="2103709328"/>
      </p:ext>
    </p:extLst>
  </p:cSld>
  <p:clrMapOvr>
    <a:masterClrMapping/>
  </p:clrMapOvr>
  <p:hf hd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B906C-E2EA-11DB-03D8-F2F68B0553F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17F76D7-B672-850E-9AC1-6E5DCC44339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35DA8B9-1E0D-C036-F655-17C9462E0336}"/>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B504FF46-2A17-B0EA-BD45-1106E3946A4F}"/>
              </a:ext>
            </a:extLst>
          </p:cNvPr>
          <p:cNvSpPr>
            <a:spLocks noGrp="1"/>
          </p:cNvSpPr>
          <p:nvPr>
            <p:ph type="ftr" sz="quarter" idx="11"/>
          </p:nvPr>
        </p:nvSpPr>
        <p:spPr/>
        <p:txBody>
          <a:bodyPr/>
          <a:lstStyle/>
          <a:p>
            <a:r>
              <a:rPr lang="en-US"/>
              <a:t>DIGITAL TIME CAPSULE</a:t>
            </a:r>
            <a:endParaRPr lang="en-US" dirty="0"/>
          </a:p>
        </p:txBody>
      </p:sp>
      <p:sp>
        <p:nvSpPr>
          <p:cNvPr id="6" name="Slide Number Placeholder 5">
            <a:extLst>
              <a:ext uri="{FF2B5EF4-FFF2-40B4-BE49-F238E27FC236}">
                <a16:creationId xmlns:a16="http://schemas.microsoft.com/office/drawing/2014/main" id="{234334D5-EE11-B7CE-8704-458EA078FBBF}"/>
              </a:ext>
            </a:extLst>
          </p:cNvPr>
          <p:cNvSpPr>
            <a:spLocks noGrp="1"/>
          </p:cNvSpPr>
          <p:nvPr>
            <p:ph type="sldNum" sz="quarter" idx="12"/>
          </p:nvPr>
        </p:nvSpPr>
        <p:spPr/>
        <p:txBody>
          <a:bodyPr/>
          <a:lstStyle/>
          <a:p>
            <a:fld id="{330EA680-D336-4FF7-8B7A-9848BB0A1C32}" type="slidenum">
              <a:rPr lang="en-US" smtClean="0"/>
              <a:pPr/>
              <a:t>‹#›</a:t>
            </a:fld>
            <a:endParaRPr lang="en-US" dirty="0"/>
          </a:p>
        </p:txBody>
      </p:sp>
    </p:spTree>
    <p:extLst>
      <p:ext uri="{BB962C8B-B14F-4D97-AF65-F5344CB8AC3E}">
        <p14:creationId xmlns:p14="http://schemas.microsoft.com/office/powerpoint/2010/main" val="2596118385"/>
      </p:ext>
    </p:extLst>
  </p:cSld>
  <p:clrMapOvr>
    <a:masterClrMapping/>
  </p:clrMapOvr>
  <p:hf hd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A7781E-2F38-0E88-1BF0-E9203D2B069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082A715-07F7-D911-DFF8-ADAB18D4570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B4DA301-AB93-235F-62D8-6CEB91EE59A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C7A12EF-CA36-7C6F-5C83-551840347CD9}"/>
              </a:ext>
            </a:extLst>
          </p:cNvPr>
          <p:cNvSpPr>
            <a:spLocks noGrp="1"/>
          </p:cNvSpPr>
          <p:nvPr>
            <p:ph type="dt" sz="half" idx="10"/>
          </p:nvPr>
        </p:nvSpPr>
        <p:spPr/>
        <p:txBody>
          <a:bodyPr/>
          <a:lstStyle/>
          <a:p>
            <a:endParaRPr lang="en-US" dirty="0"/>
          </a:p>
        </p:txBody>
      </p:sp>
      <p:sp>
        <p:nvSpPr>
          <p:cNvPr id="6" name="Footer Placeholder 5">
            <a:extLst>
              <a:ext uri="{FF2B5EF4-FFF2-40B4-BE49-F238E27FC236}">
                <a16:creationId xmlns:a16="http://schemas.microsoft.com/office/drawing/2014/main" id="{0CC67503-CD76-DA70-1369-9ABCB80A08F6}"/>
              </a:ext>
            </a:extLst>
          </p:cNvPr>
          <p:cNvSpPr>
            <a:spLocks noGrp="1"/>
          </p:cNvSpPr>
          <p:nvPr>
            <p:ph type="ftr" sz="quarter" idx="11"/>
          </p:nvPr>
        </p:nvSpPr>
        <p:spPr/>
        <p:txBody>
          <a:bodyPr/>
          <a:lstStyle/>
          <a:p>
            <a:r>
              <a:rPr lang="en-US"/>
              <a:t>DIGITAL TIME CAPSULE</a:t>
            </a:r>
            <a:endParaRPr lang="en-US" dirty="0"/>
          </a:p>
        </p:txBody>
      </p:sp>
      <p:sp>
        <p:nvSpPr>
          <p:cNvPr id="7" name="Slide Number Placeholder 6">
            <a:extLst>
              <a:ext uri="{FF2B5EF4-FFF2-40B4-BE49-F238E27FC236}">
                <a16:creationId xmlns:a16="http://schemas.microsoft.com/office/drawing/2014/main" id="{55D6594F-C863-EC8E-DEB2-B45E227F348E}"/>
              </a:ext>
            </a:extLst>
          </p:cNvPr>
          <p:cNvSpPr>
            <a:spLocks noGrp="1"/>
          </p:cNvSpPr>
          <p:nvPr>
            <p:ph type="sldNum" sz="quarter" idx="12"/>
          </p:nvPr>
        </p:nvSpPr>
        <p:spPr/>
        <p:txBody>
          <a:bodyPr/>
          <a:lstStyle/>
          <a:p>
            <a:fld id="{330EA680-D336-4FF7-8B7A-9848BB0A1C32}" type="slidenum">
              <a:rPr lang="en-US" smtClean="0"/>
              <a:pPr/>
              <a:t>‹#›</a:t>
            </a:fld>
            <a:endParaRPr lang="en-US" dirty="0"/>
          </a:p>
        </p:txBody>
      </p:sp>
    </p:spTree>
    <p:extLst>
      <p:ext uri="{BB962C8B-B14F-4D97-AF65-F5344CB8AC3E}">
        <p14:creationId xmlns:p14="http://schemas.microsoft.com/office/powerpoint/2010/main" val="842382443"/>
      </p:ext>
    </p:extLst>
  </p:cSld>
  <p:clrMapOvr>
    <a:masterClrMapping/>
  </p:clrMapOvr>
  <p:hf hd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D532A-B439-6E5A-D350-3B36C8A9E19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1030697-DA1A-1736-C950-423032A53E0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5AF9412-B211-3CF5-EA76-0F492014922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6D4D533-A4F0-D956-3897-5DB2A1813CA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F4D0B92-A4EF-8AB9-EAFC-F729CB6F65B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F2A1245-159F-0246-BFC2-16DA567474A7}"/>
              </a:ext>
            </a:extLst>
          </p:cNvPr>
          <p:cNvSpPr>
            <a:spLocks noGrp="1"/>
          </p:cNvSpPr>
          <p:nvPr>
            <p:ph type="dt" sz="half" idx="10"/>
          </p:nvPr>
        </p:nvSpPr>
        <p:spPr/>
        <p:txBody>
          <a:bodyPr/>
          <a:lstStyle/>
          <a:p>
            <a:endParaRPr lang="en-US" dirty="0"/>
          </a:p>
        </p:txBody>
      </p:sp>
      <p:sp>
        <p:nvSpPr>
          <p:cNvPr id="8" name="Footer Placeholder 7">
            <a:extLst>
              <a:ext uri="{FF2B5EF4-FFF2-40B4-BE49-F238E27FC236}">
                <a16:creationId xmlns:a16="http://schemas.microsoft.com/office/drawing/2014/main" id="{C209D3EB-147F-933C-6949-41D1BA0899BC}"/>
              </a:ext>
            </a:extLst>
          </p:cNvPr>
          <p:cNvSpPr>
            <a:spLocks noGrp="1"/>
          </p:cNvSpPr>
          <p:nvPr>
            <p:ph type="ftr" sz="quarter" idx="11"/>
          </p:nvPr>
        </p:nvSpPr>
        <p:spPr/>
        <p:txBody>
          <a:bodyPr/>
          <a:lstStyle/>
          <a:p>
            <a:r>
              <a:rPr lang="en-US"/>
              <a:t>DIGITAL TIME CAPSULE</a:t>
            </a:r>
            <a:endParaRPr lang="en-US" dirty="0"/>
          </a:p>
        </p:txBody>
      </p:sp>
      <p:sp>
        <p:nvSpPr>
          <p:cNvPr id="9" name="Slide Number Placeholder 8">
            <a:extLst>
              <a:ext uri="{FF2B5EF4-FFF2-40B4-BE49-F238E27FC236}">
                <a16:creationId xmlns:a16="http://schemas.microsoft.com/office/drawing/2014/main" id="{7DA6CED1-716F-3322-CFCF-D310F5EBB8B5}"/>
              </a:ext>
            </a:extLst>
          </p:cNvPr>
          <p:cNvSpPr>
            <a:spLocks noGrp="1"/>
          </p:cNvSpPr>
          <p:nvPr>
            <p:ph type="sldNum" sz="quarter" idx="12"/>
          </p:nvPr>
        </p:nvSpPr>
        <p:spPr/>
        <p:txBody>
          <a:bodyPr/>
          <a:lstStyle/>
          <a:p>
            <a:fld id="{330EA680-D336-4FF7-8B7A-9848BB0A1C32}" type="slidenum">
              <a:rPr lang="en-US" smtClean="0"/>
              <a:pPr/>
              <a:t>‹#›</a:t>
            </a:fld>
            <a:endParaRPr lang="en-US" dirty="0"/>
          </a:p>
        </p:txBody>
      </p:sp>
    </p:spTree>
    <p:extLst>
      <p:ext uri="{BB962C8B-B14F-4D97-AF65-F5344CB8AC3E}">
        <p14:creationId xmlns:p14="http://schemas.microsoft.com/office/powerpoint/2010/main" val="3610983303"/>
      </p:ext>
    </p:extLst>
  </p:cSld>
  <p:clrMapOvr>
    <a:masterClrMapping/>
  </p:clrMapOvr>
  <p:hf hd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F5AA50-D951-6A4E-96FF-DD19FD327C0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C963BFF-384F-F6D5-DA64-9D9AF21F37DA}"/>
              </a:ext>
            </a:extLst>
          </p:cNvPr>
          <p:cNvSpPr>
            <a:spLocks noGrp="1"/>
          </p:cNvSpPr>
          <p:nvPr>
            <p:ph type="dt" sz="half" idx="10"/>
          </p:nvPr>
        </p:nvSpPr>
        <p:spPr/>
        <p:txBody>
          <a:bodyPr/>
          <a:lstStyle/>
          <a:p>
            <a:endParaRPr lang="en-US" dirty="0"/>
          </a:p>
        </p:txBody>
      </p:sp>
      <p:sp>
        <p:nvSpPr>
          <p:cNvPr id="4" name="Footer Placeholder 3">
            <a:extLst>
              <a:ext uri="{FF2B5EF4-FFF2-40B4-BE49-F238E27FC236}">
                <a16:creationId xmlns:a16="http://schemas.microsoft.com/office/drawing/2014/main" id="{CDE232E5-2371-85B0-7B74-4212837EA51B}"/>
              </a:ext>
            </a:extLst>
          </p:cNvPr>
          <p:cNvSpPr>
            <a:spLocks noGrp="1"/>
          </p:cNvSpPr>
          <p:nvPr>
            <p:ph type="ftr" sz="quarter" idx="11"/>
          </p:nvPr>
        </p:nvSpPr>
        <p:spPr/>
        <p:txBody>
          <a:bodyPr/>
          <a:lstStyle/>
          <a:p>
            <a:r>
              <a:rPr lang="en-US"/>
              <a:t>DIGITAL TIME CAPSULE</a:t>
            </a:r>
            <a:endParaRPr lang="en-US" dirty="0"/>
          </a:p>
        </p:txBody>
      </p:sp>
      <p:sp>
        <p:nvSpPr>
          <p:cNvPr id="5" name="Slide Number Placeholder 4">
            <a:extLst>
              <a:ext uri="{FF2B5EF4-FFF2-40B4-BE49-F238E27FC236}">
                <a16:creationId xmlns:a16="http://schemas.microsoft.com/office/drawing/2014/main" id="{DE84C657-5A23-750A-E08E-225EDF21F2EF}"/>
              </a:ext>
            </a:extLst>
          </p:cNvPr>
          <p:cNvSpPr>
            <a:spLocks noGrp="1"/>
          </p:cNvSpPr>
          <p:nvPr>
            <p:ph type="sldNum" sz="quarter" idx="12"/>
          </p:nvPr>
        </p:nvSpPr>
        <p:spPr/>
        <p:txBody>
          <a:bodyPr/>
          <a:lstStyle/>
          <a:p>
            <a:fld id="{330EA680-D336-4FF7-8B7A-9848BB0A1C32}" type="slidenum">
              <a:rPr lang="en-US" smtClean="0"/>
              <a:pPr/>
              <a:t>‹#›</a:t>
            </a:fld>
            <a:endParaRPr lang="en-US" dirty="0"/>
          </a:p>
        </p:txBody>
      </p:sp>
    </p:spTree>
    <p:extLst>
      <p:ext uri="{BB962C8B-B14F-4D97-AF65-F5344CB8AC3E}">
        <p14:creationId xmlns:p14="http://schemas.microsoft.com/office/powerpoint/2010/main" val="2779994650"/>
      </p:ext>
    </p:extLst>
  </p:cSld>
  <p:clrMapOvr>
    <a:masterClrMapping/>
  </p:clrMapOvr>
  <p:hf hd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CF82EBC-A3C2-2930-0759-04C9151B0691}"/>
              </a:ext>
            </a:extLst>
          </p:cNvPr>
          <p:cNvSpPr>
            <a:spLocks noGrp="1"/>
          </p:cNvSpPr>
          <p:nvPr>
            <p:ph type="dt" sz="half" idx="10"/>
          </p:nvPr>
        </p:nvSpPr>
        <p:spPr/>
        <p:txBody>
          <a:bodyPr/>
          <a:lstStyle/>
          <a:p>
            <a:endParaRPr lang="en-US" dirty="0"/>
          </a:p>
        </p:txBody>
      </p:sp>
      <p:sp>
        <p:nvSpPr>
          <p:cNvPr id="3" name="Footer Placeholder 2">
            <a:extLst>
              <a:ext uri="{FF2B5EF4-FFF2-40B4-BE49-F238E27FC236}">
                <a16:creationId xmlns:a16="http://schemas.microsoft.com/office/drawing/2014/main" id="{7D5E60CD-ADAA-7340-12B5-F3B373DA8D66}"/>
              </a:ext>
            </a:extLst>
          </p:cNvPr>
          <p:cNvSpPr>
            <a:spLocks noGrp="1"/>
          </p:cNvSpPr>
          <p:nvPr>
            <p:ph type="ftr" sz="quarter" idx="11"/>
          </p:nvPr>
        </p:nvSpPr>
        <p:spPr/>
        <p:txBody>
          <a:bodyPr/>
          <a:lstStyle/>
          <a:p>
            <a:r>
              <a:rPr lang="en-US"/>
              <a:t>DIGITAL TIME CAPSULE</a:t>
            </a:r>
            <a:endParaRPr lang="en-US" dirty="0"/>
          </a:p>
        </p:txBody>
      </p:sp>
      <p:sp>
        <p:nvSpPr>
          <p:cNvPr id="4" name="Slide Number Placeholder 3">
            <a:extLst>
              <a:ext uri="{FF2B5EF4-FFF2-40B4-BE49-F238E27FC236}">
                <a16:creationId xmlns:a16="http://schemas.microsoft.com/office/drawing/2014/main" id="{3E155047-0063-4FA2-FD3D-E380B96C8351}"/>
              </a:ext>
            </a:extLst>
          </p:cNvPr>
          <p:cNvSpPr>
            <a:spLocks noGrp="1"/>
          </p:cNvSpPr>
          <p:nvPr>
            <p:ph type="sldNum" sz="quarter" idx="12"/>
          </p:nvPr>
        </p:nvSpPr>
        <p:spPr/>
        <p:txBody>
          <a:bodyPr/>
          <a:lstStyle/>
          <a:p>
            <a:fld id="{330EA680-D336-4FF7-8B7A-9848BB0A1C32}" type="slidenum">
              <a:rPr lang="en-US" smtClean="0"/>
              <a:pPr/>
              <a:t>‹#›</a:t>
            </a:fld>
            <a:endParaRPr lang="en-US" dirty="0"/>
          </a:p>
        </p:txBody>
      </p:sp>
    </p:spTree>
    <p:extLst>
      <p:ext uri="{BB962C8B-B14F-4D97-AF65-F5344CB8AC3E}">
        <p14:creationId xmlns:p14="http://schemas.microsoft.com/office/powerpoint/2010/main" val="665635775"/>
      </p:ext>
    </p:extLst>
  </p:cSld>
  <p:clrMapOvr>
    <a:masterClrMapping/>
  </p:clrMapOvr>
  <p:hf hd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77100-596E-35A2-7719-0FD80098EB0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4E06BC6-65DF-F7A7-5B20-D9B4DB59DAA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78102C9-7152-1E32-6646-2B1D416E232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4030470-66B7-AB3D-391B-60D4A8A65E6B}"/>
              </a:ext>
            </a:extLst>
          </p:cNvPr>
          <p:cNvSpPr>
            <a:spLocks noGrp="1"/>
          </p:cNvSpPr>
          <p:nvPr>
            <p:ph type="dt" sz="half" idx="10"/>
          </p:nvPr>
        </p:nvSpPr>
        <p:spPr/>
        <p:txBody>
          <a:bodyPr/>
          <a:lstStyle/>
          <a:p>
            <a:endParaRPr lang="en-US" dirty="0"/>
          </a:p>
        </p:txBody>
      </p:sp>
      <p:sp>
        <p:nvSpPr>
          <p:cNvPr id="6" name="Footer Placeholder 5">
            <a:extLst>
              <a:ext uri="{FF2B5EF4-FFF2-40B4-BE49-F238E27FC236}">
                <a16:creationId xmlns:a16="http://schemas.microsoft.com/office/drawing/2014/main" id="{776D534A-337F-A5AF-D237-1FC467E47F11}"/>
              </a:ext>
            </a:extLst>
          </p:cNvPr>
          <p:cNvSpPr>
            <a:spLocks noGrp="1"/>
          </p:cNvSpPr>
          <p:nvPr>
            <p:ph type="ftr" sz="quarter" idx="11"/>
          </p:nvPr>
        </p:nvSpPr>
        <p:spPr/>
        <p:txBody>
          <a:bodyPr/>
          <a:lstStyle/>
          <a:p>
            <a:r>
              <a:rPr lang="en-US"/>
              <a:t>DIGITAL TIME CAPSULE</a:t>
            </a:r>
            <a:endParaRPr lang="en-US" dirty="0"/>
          </a:p>
        </p:txBody>
      </p:sp>
      <p:sp>
        <p:nvSpPr>
          <p:cNvPr id="7" name="Slide Number Placeholder 6">
            <a:extLst>
              <a:ext uri="{FF2B5EF4-FFF2-40B4-BE49-F238E27FC236}">
                <a16:creationId xmlns:a16="http://schemas.microsoft.com/office/drawing/2014/main" id="{09633011-F84B-15BB-A2CC-49FB758A5424}"/>
              </a:ext>
            </a:extLst>
          </p:cNvPr>
          <p:cNvSpPr>
            <a:spLocks noGrp="1"/>
          </p:cNvSpPr>
          <p:nvPr>
            <p:ph type="sldNum" sz="quarter" idx="12"/>
          </p:nvPr>
        </p:nvSpPr>
        <p:spPr/>
        <p:txBody>
          <a:bodyPr/>
          <a:lstStyle/>
          <a:p>
            <a:fld id="{330EA680-D336-4FF7-8B7A-9848BB0A1C32}" type="slidenum">
              <a:rPr lang="en-US" smtClean="0"/>
              <a:pPr/>
              <a:t>‹#›</a:t>
            </a:fld>
            <a:endParaRPr lang="en-US" dirty="0"/>
          </a:p>
        </p:txBody>
      </p:sp>
    </p:spTree>
    <p:extLst>
      <p:ext uri="{BB962C8B-B14F-4D97-AF65-F5344CB8AC3E}">
        <p14:creationId xmlns:p14="http://schemas.microsoft.com/office/powerpoint/2010/main" val="1169234717"/>
      </p:ext>
    </p:extLst>
  </p:cSld>
  <p:clrMapOvr>
    <a:masterClrMapping/>
  </p:clrMapOvr>
  <p:hf hd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C009FC-0E76-9EA8-5E60-2CBA629377B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1576BBF-7061-41E8-3278-97ADC9274CA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34AC36A-22C6-1220-86F3-BE8AA68F422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F6EB36-846B-27BC-F56E-FFBC60FB3AFF}"/>
              </a:ext>
            </a:extLst>
          </p:cNvPr>
          <p:cNvSpPr>
            <a:spLocks noGrp="1"/>
          </p:cNvSpPr>
          <p:nvPr>
            <p:ph type="dt" sz="half" idx="10"/>
          </p:nvPr>
        </p:nvSpPr>
        <p:spPr/>
        <p:txBody>
          <a:bodyPr/>
          <a:lstStyle/>
          <a:p>
            <a:endParaRPr lang="en-US" dirty="0"/>
          </a:p>
        </p:txBody>
      </p:sp>
      <p:sp>
        <p:nvSpPr>
          <p:cNvPr id="6" name="Footer Placeholder 5">
            <a:extLst>
              <a:ext uri="{FF2B5EF4-FFF2-40B4-BE49-F238E27FC236}">
                <a16:creationId xmlns:a16="http://schemas.microsoft.com/office/drawing/2014/main" id="{EB06B19F-364F-567D-AEE5-F133CDEA40FF}"/>
              </a:ext>
            </a:extLst>
          </p:cNvPr>
          <p:cNvSpPr>
            <a:spLocks noGrp="1"/>
          </p:cNvSpPr>
          <p:nvPr>
            <p:ph type="ftr" sz="quarter" idx="11"/>
          </p:nvPr>
        </p:nvSpPr>
        <p:spPr/>
        <p:txBody>
          <a:bodyPr/>
          <a:lstStyle/>
          <a:p>
            <a:r>
              <a:rPr lang="en-US"/>
              <a:t>DIGITAL TIME CAPSULE</a:t>
            </a:r>
            <a:endParaRPr lang="en-US" dirty="0"/>
          </a:p>
        </p:txBody>
      </p:sp>
      <p:sp>
        <p:nvSpPr>
          <p:cNvPr id="7" name="Slide Number Placeholder 6">
            <a:extLst>
              <a:ext uri="{FF2B5EF4-FFF2-40B4-BE49-F238E27FC236}">
                <a16:creationId xmlns:a16="http://schemas.microsoft.com/office/drawing/2014/main" id="{73A72094-1C7C-2466-77A3-6DBF0BEB4356}"/>
              </a:ext>
            </a:extLst>
          </p:cNvPr>
          <p:cNvSpPr>
            <a:spLocks noGrp="1"/>
          </p:cNvSpPr>
          <p:nvPr>
            <p:ph type="sldNum" sz="quarter" idx="12"/>
          </p:nvPr>
        </p:nvSpPr>
        <p:spPr/>
        <p:txBody>
          <a:bodyPr/>
          <a:lstStyle/>
          <a:p>
            <a:fld id="{330EA680-D336-4FF7-8B7A-9848BB0A1C32}" type="slidenum">
              <a:rPr lang="en-US" smtClean="0"/>
              <a:pPr/>
              <a:t>‹#›</a:t>
            </a:fld>
            <a:endParaRPr lang="en-US" dirty="0"/>
          </a:p>
        </p:txBody>
      </p:sp>
    </p:spTree>
    <p:extLst>
      <p:ext uri="{BB962C8B-B14F-4D97-AF65-F5344CB8AC3E}">
        <p14:creationId xmlns:p14="http://schemas.microsoft.com/office/powerpoint/2010/main" val="396416081"/>
      </p:ext>
    </p:extLst>
  </p:cSld>
  <p:clrMapOvr>
    <a:masterClrMapping/>
  </p:clrMapOvr>
  <p:hf hd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DAC8A0-B0B4-CA97-4DCF-BA0BFFF95EB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7A0AA26-BF55-4E57-5729-0D11A3F2303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630465-BB2B-186F-7434-CE367994C5AD}"/>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68E54F0C-218D-C2D0-6A0C-5546BFDE0E68}"/>
              </a:ext>
            </a:extLst>
          </p:cNvPr>
          <p:cNvSpPr>
            <a:spLocks noGrp="1"/>
          </p:cNvSpPr>
          <p:nvPr>
            <p:ph type="ftr" sz="quarter" idx="11"/>
          </p:nvPr>
        </p:nvSpPr>
        <p:spPr/>
        <p:txBody>
          <a:bodyPr/>
          <a:lstStyle/>
          <a:p>
            <a:r>
              <a:rPr lang="en-US"/>
              <a:t>DIGITAL TIME CAPSULE</a:t>
            </a:r>
            <a:endParaRPr lang="en-US" dirty="0"/>
          </a:p>
        </p:txBody>
      </p:sp>
      <p:sp>
        <p:nvSpPr>
          <p:cNvPr id="6" name="Slide Number Placeholder 5">
            <a:extLst>
              <a:ext uri="{FF2B5EF4-FFF2-40B4-BE49-F238E27FC236}">
                <a16:creationId xmlns:a16="http://schemas.microsoft.com/office/drawing/2014/main" id="{3CFF45A7-DBDF-065D-5162-8396A3B6DD74}"/>
              </a:ext>
            </a:extLst>
          </p:cNvPr>
          <p:cNvSpPr>
            <a:spLocks noGrp="1"/>
          </p:cNvSpPr>
          <p:nvPr>
            <p:ph type="sldNum" sz="quarter" idx="12"/>
          </p:nvPr>
        </p:nvSpPr>
        <p:spPr/>
        <p:txBody>
          <a:bodyPr/>
          <a:lstStyle/>
          <a:p>
            <a:fld id="{330EA680-D336-4FF7-8B7A-9848BB0A1C32}" type="slidenum">
              <a:rPr lang="en-US" smtClean="0"/>
              <a:pPr/>
              <a:t>‹#›</a:t>
            </a:fld>
            <a:endParaRPr lang="en-US" dirty="0"/>
          </a:p>
        </p:txBody>
      </p:sp>
    </p:spTree>
    <p:extLst>
      <p:ext uri="{BB962C8B-B14F-4D97-AF65-F5344CB8AC3E}">
        <p14:creationId xmlns:p14="http://schemas.microsoft.com/office/powerpoint/2010/main" val="3543718008"/>
      </p:ext>
    </p:extLst>
  </p:cSld>
  <p:clrMapOvr>
    <a:masterClrMapping/>
  </p:clrMapOvr>
  <p:hf hd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A196216-E05E-20DF-2B91-D9EBDF16FE0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8652954-C715-5E6D-A23D-B08D5169078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7BCFC20-66D1-43DC-AE7F-2C0B76D15622}"/>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F92DE656-D9D5-0DAE-4898-06F099D64B40}"/>
              </a:ext>
            </a:extLst>
          </p:cNvPr>
          <p:cNvSpPr>
            <a:spLocks noGrp="1"/>
          </p:cNvSpPr>
          <p:nvPr>
            <p:ph type="ftr" sz="quarter" idx="11"/>
          </p:nvPr>
        </p:nvSpPr>
        <p:spPr/>
        <p:txBody>
          <a:bodyPr/>
          <a:lstStyle/>
          <a:p>
            <a:r>
              <a:rPr lang="en-US"/>
              <a:t>DIGITAL TIME CAPSULE</a:t>
            </a:r>
            <a:endParaRPr lang="en-US" dirty="0"/>
          </a:p>
        </p:txBody>
      </p:sp>
      <p:sp>
        <p:nvSpPr>
          <p:cNvPr id="6" name="Slide Number Placeholder 5">
            <a:extLst>
              <a:ext uri="{FF2B5EF4-FFF2-40B4-BE49-F238E27FC236}">
                <a16:creationId xmlns:a16="http://schemas.microsoft.com/office/drawing/2014/main" id="{5C1DACE2-F729-8C6E-E196-99BB42B29E98}"/>
              </a:ext>
            </a:extLst>
          </p:cNvPr>
          <p:cNvSpPr>
            <a:spLocks noGrp="1"/>
          </p:cNvSpPr>
          <p:nvPr>
            <p:ph type="sldNum" sz="quarter" idx="12"/>
          </p:nvPr>
        </p:nvSpPr>
        <p:spPr/>
        <p:txBody>
          <a:bodyPr/>
          <a:lstStyle/>
          <a:p>
            <a:fld id="{330EA680-D336-4FF7-8B7A-9848BB0A1C32}" type="slidenum">
              <a:rPr lang="en-US" smtClean="0"/>
              <a:pPr/>
              <a:t>‹#›</a:t>
            </a:fld>
            <a:endParaRPr lang="en-US" dirty="0"/>
          </a:p>
        </p:txBody>
      </p:sp>
    </p:spTree>
    <p:extLst>
      <p:ext uri="{BB962C8B-B14F-4D97-AF65-F5344CB8AC3E}">
        <p14:creationId xmlns:p14="http://schemas.microsoft.com/office/powerpoint/2010/main" val="3468856526"/>
      </p:ext>
    </p:extLst>
  </p:cSld>
  <p:clrMapOvr>
    <a:masterClrMapping/>
  </p:clrMapOvr>
  <p:hf hd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1_Section Header">
    <p:bg>
      <p:bgPr>
        <a:solidFill>
          <a:schemeClr val="tx1"/>
        </a:solidFill>
        <a:effectLst/>
      </p:bgPr>
    </p:bg>
    <p:spTree>
      <p:nvGrpSpPr>
        <p:cNvPr id="1" name=""/>
        <p:cNvGrpSpPr/>
        <p:nvPr/>
      </p:nvGrpSpPr>
      <p:grpSpPr>
        <a:xfrm>
          <a:off x="0" y="0"/>
          <a:ext cx="0" cy="0"/>
          <a:chOff x="0" y="0"/>
          <a:chExt cx="0" cy="0"/>
        </a:xfrm>
      </p:grpSpPr>
      <p:pic>
        <p:nvPicPr>
          <p:cNvPr id="30" name="Picture 29">
            <a:extLst>
              <a:ext uri="{FF2B5EF4-FFF2-40B4-BE49-F238E27FC236}">
                <a16:creationId xmlns:a16="http://schemas.microsoft.com/office/drawing/2014/main" id="{DED748D9-6073-DA29-847A-6A6C39D6A69B}"/>
              </a:ext>
            </a:extLst>
          </p:cNvPr>
          <p:cNvPicPr>
            <a:picLocks noChangeAspect="1"/>
          </p:cNvPicPr>
          <p:nvPr userDrawn="1"/>
        </p:nvPicPr>
        <p:blipFill rotWithShape="1">
          <a:blip r:embed="rId2">
            <a:grayscl/>
            <a:alphaModFix amt="41000"/>
          </a:blip>
          <a:srcRect l="-223" t="45170" r="17078" b="17468"/>
          <a:stretch/>
        </p:blipFill>
        <p:spPr>
          <a:xfrm rot="10800000">
            <a:off x="-2" y="0"/>
            <a:ext cx="6300593" cy="2304790"/>
          </a:xfrm>
          <a:prstGeom prst="rect">
            <a:avLst/>
          </a:prstGeom>
        </p:spPr>
      </p:pic>
      <p:grpSp>
        <p:nvGrpSpPr>
          <p:cNvPr id="9" name="Group 8">
            <a:extLst>
              <a:ext uri="{FF2B5EF4-FFF2-40B4-BE49-F238E27FC236}">
                <a16:creationId xmlns:a16="http://schemas.microsoft.com/office/drawing/2014/main" id="{3522E8A7-C256-4D0D-38F5-744CC21A3F1B}"/>
              </a:ext>
            </a:extLst>
          </p:cNvPr>
          <p:cNvGrpSpPr/>
          <p:nvPr userDrawn="1"/>
        </p:nvGrpSpPr>
        <p:grpSpPr>
          <a:xfrm>
            <a:off x="11613628" y="319274"/>
            <a:ext cx="89941" cy="314793"/>
            <a:chOff x="5538866" y="1851285"/>
            <a:chExt cx="89941" cy="314793"/>
          </a:xfrm>
          <a:solidFill>
            <a:schemeClr val="bg1"/>
          </a:solidFill>
        </p:grpSpPr>
        <p:sp>
          <p:nvSpPr>
            <p:cNvPr id="10" name="Oval 9">
              <a:extLst>
                <a:ext uri="{FF2B5EF4-FFF2-40B4-BE49-F238E27FC236}">
                  <a16:creationId xmlns:a16="http://schemas.microsoft.com/office/drawing/2014/main" id="{7194A7E3-B379-7E79-0952-AF4C6A614000}"/>
                </a:ext>
              </a:extLst>
            </p:cNvPr>
            <p:cNvSpPr/>
            <p:nvPr userDrawn="1"/>
          </p:nvSpPr>
          <p:spPr>
            <a:xfrm>
              <a:off x="5538866" y="1851285"/>
              <a:ext cx="89941" cy="89941"/>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Oval 10">
              <a:extLst>
                <a:ext uri="{FF2B5EF4-FFF2-40B4-BE49-F238E27FC236}">
                  <a16:creationId xmlns:a16="http://schemas.microsoft.com/office/drawing/2014/main" id="{716CD3AC-CC76-8555-8E6F-C480301CF8B9}"/>
                </a:ext>
              </a:extLst>
            </p:cNvPr>
            <p:cNvSpPr/>
            <p:nvPr userDrawn="1"/>
          </p:nvSpPr>
          <p:spPr>
            <a:xfrm>
              <a:off x="5538866" y="2076137"/>
              <a:ext cx="89941" cy="89941"/>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8" name="Title 1">
            <a:extLst>
              <a:ext uri="{FF2B5EF4-FFF2-40B4-BE49-F238E27FC236}">
                <a16:creationId xmlns:a16="http://schemas.microsoft.com/office/drawing/2014/main" id="{C41695A2-5AD2-67EB-7D51-A56C0DCF1440}"/>
              </a:ext>
            </a:extLst>
          </p:cNvPr>
          <p:cNvSpPr>
            <a:spLocks noGrp="1"/>
          </p:cNvSpPr>
          <p:nvPr>
            <p:ph type="title" hasCustomPrompt="1"/>
          </p:nvPr>
        </p:nvSpPr>
        <p:spPr>
          <a:xfrm>
            <a:off x="1790925" y="1582977"/>
            <a:ext cx="3978939" cy="1946607"/>
          </a:xfrm>
        </p:spPr>
        <p:txBody>
          <a:bodyPr lIns="0" tIns="0" rIns="0" bIns="0" anchor="ctr"/>
          <a:lstStyle>
            <a:lvl1pPr algn="l">
              <a:lnSpc>
                <a:spcPct val="75000"/>
              </a:lnSpc>
              <a:defRPr sz="8000" b="0" i="0" cap="all" spc="-150" baseline="0">
                <a:solidFill>
                  <a:schemeClr val="bg1"/>
                </a:solidFill>
                <a:latin typeface="+mj-lt"/>
                <a:ea typeface="MS PMincho" panose="02020600040205080304" pitchFamily="18" charset="-128"/>
                <a:cs typeface="Mangal" panose="02040503050203030202" pitchFamily="18" charset="0"/>
              </a:defRPr>
            </a:lvl1pPr>
          </a:lstStyle>
          <a:p>
            <a:r>
              <a:rPr lang="en-US" dirty="0"/>
              <a:t>Add title</a:t>
            </a:r>
          </a:p>
        </p:txBody>
      </p:sp>
      <p:pic>
        <p:nvPicPr>
          <p:cNvPr id="3" name="Picture 2">
            <a:extLst>
              <a:ext uri="{FF2B5EF4-FFF2-40B4-BE49-F238E27FC236}">
                <a16:creationId xmlns:a16="http://schemas.microsoft.com/office/drawing/2014/main" id="{77547038-27D1-FF6B-7831-F79C0B103590}"/>
              </a:ext>
            </a:extLst>
          </p:cNvPr>
          <p:cNvPicPr>
            <a:picLocks noChangeAspect="1"/>
          </p:cNvPicPr>
          <p:nvPr userDrawn="1"/>
        </p:nvPicPr>
        <p:blipFill rotWithShape="1">
          <a:blip r:embed="rId2">
            <a:grayscl/>
            <a:alphaModFix amt="41000"/>
          </a:blip>
          <a:srcRect l="-222" t="45170" r="19778" b="17468"/>
          <a:stretch/>
        </p:blipFill>
        <p:spPr>
          <a:xfrm>
            <a:off x="6096001" y="4549953"/>
            <a:ext cx="6096000" cy="2304790"/>
          </a:xfrm>
          <a:prstGeom prst="rect">
            <a:avLst/>
          </a:prstGeom>
        </p:spPr>
      </p:pic>
      <p:grpSp>
        <p:nvGrpSpPr>
          <p:cNvPr id="2" name="Group 1">
            <a:extLst>
              <a:ext uri="{FF2B5EF4-FFF2-40B4-BE49-F238E27FC236}">
                <a16:creationId xmlns:a16="http://schemas.microsoft.com/office/drawing/2014/main" id="{74392963-F9C3-8CCC-D239-15D7A4074039}"/>
              </a:ext>
            </a:extLst>
          </p:cNvPr>
          <p:cNvGrpSpPr/>
          <p:nvPr userDrawn="1"/>
        </p:nvGrpSpPr>
        <p:grpSpPr>
          <a:xfrm>
            <a:off x="530436" y="6223933"/>
            <a:ext cx="89941" cy="314793"/>
            <a:chOff x="5538866" y="1851285"/>
            <a:chExt cx="89941" cy="314793"/>
          </a:xfrm>
          <a:noFill/>
        </p:grpSpPr>
        <p:sp>
          <p:nvSpPr>
            <p:cNvPr id="4" name="Oval 3">
              <a:extLst>
                <a:ext uri="{FF2B5EF4-FFF2-40B4-BE49-F238E27FC236}">
                  <a16:creationId xmlns:a16="http://schemas.microsoft.com/office/drawing/2014/main" id="{E602030E-DB17-B78E-57D1-2DE77370C0AF}"/>
                </a:ext>
              </a:extLst>
            </p:cNvPr>
            <p:cNvSpPr/>
            <p:nvPr userDrawn="1"/>
          </p:nvSpPr>
          <p:spPr>
            <a:xfrm>
              <a:off x="5538866" y="1851285"/>
              <a:ext cx="89941" cy="89941"/>
            </a:xfrm>
            <a:prstGeom prst="ellipse">
              <a:avLst/>
            </a:prstGeom>
            <a:grp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Oval 4">
              <a:extLst>
                <a:ext uri="{FF2B5EF4-FFF2-40B4-BE49-F238E27FC236}">
                  <a16:creationId xmlns:a16="http://schemas.microsoft.com/office/drawing/2014/main" id="{F78C2D1A-F468-13E2-E0B2-A616C5D32D07}"/>
                </a:ext>
              </a:extLst>
            </p:cNvPr>
            <p:cNvSpPr/>
            <p:nvPr userDrawn="1"/>
          </p:nvSpPr>
          <p:spPr>
            <a:xfrm>
              <a:off x="5538866" y="2076137"/>
              <a:ext cx="89941" cy="89941"/>
            </a:xfrm>
            <a:prstGeom prst="ellipse">
              <a:avLst/>
            </a:prstGeom>
            <a:grp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2" name="Text Placeholder 11">
            <a:extLst>
              <a:ext uri="{FF2B5EF4-FFF2-40B4-BE49-F238E27FC236}">
                <a16:creationId xmlns:a16="http://schemas.microsoft.com/office/drawing/2014/main" id="{FA6D1E3C-605D-AD1A-9356-148E871C2DE0}"/>
              </a:ext>
            </a:extLst>
          </p:cNvPr>
          <p:cNvSpPr>
            <a:spLocks noGrp="1"/>
          </p:cNvSpPr>
          <p:nvPr>
            <p:ph type="body" sz="quarter" idx="15" hasCustomPrompt="1"/>
          </p:nvPr>
        </p:nvSpPr>
        <p:spPr>
          <a:xfrm>
            <a:off x="5239512" y="2347118"/>
            <a:ext cx="5161563" cy="2304791"/>
          </a:xfrm>
        </p:spPr>
        <p:txBody>
          <a:bodyPr lIns="0" tIns="0" rIns="0" bIns="0" anchor="ctr"/>
          <a:lstStyle>
            <a:lvl1pPr marL="0" indent="0" algn="r">
              <a:lnSpc>
                <a:spcPct val="75000"/>
              </a:lnSpc>
              <a:spcBef>
                <a:spcPts val="0"/>
              </a:spcBef>
              <a:spcAft>
                <a:spcPts val="0"/>
              </a:spcAft>
              <a:buNone/>
              <a:defRPr sz="8000" cap="all" spc="-150" baseline="0">
                <a:solidFill>
                  <a:schemeClr val="bg1"/>
                </a:solidFill>
                <a:latin typeface="+mj-lt"/>
              </a:defRPr>
            </a:lvl1pPr>
            <a:lvl2pPr marL="457200" indent="0">
              <a:buNone/>
              <a:defRPr cap="all" baseline="0">
                <a:solidFill>
                  <a:schemeClr val="bg1"/>
                </a:solidFill>
              </a:defRPr>
            </a:lvl2pPr>
            <a:lvl3pPr marL="914400" indent="0">
              <a:buNone/>
              <a:defRPr cap="all" baseline="0">
                <a:solidFill>
                  <a:schemeClr val="bg1"/>
                </a:solidFill>
              </a:defRPr>
            </a:lvl3pPr>
            <a:lvl4pPr marL="1371600" indent="0">
              <a:buNone/>
              <a:defRPr cap="all" baseline="0">
                <a:solidFill>
                  <a:schemeClr val="bg1"/>
                </a:solidFill>
              </a:defRPr>
            </a:lvl4pPr>
            <a:lvl5pPr marL="1828800" indent="0">
              <a:buNone/>
              <a:defRPr cap="all" baseline="0">
                <a:solidFill>
                  <a:schemeClr val="bg1"/>
                </a:solidFill>
              </a:defRPr>
            </a:lvl5pPr>
          </a:lstStyle>
          <a:p>
            <a:pPr lvl="0"/>
            <a:r>
              <a:rPr lang="en-US" dirty="0"/>
              <a:t>Add  title</a:t>
            </a:r>
          </a:p>
        </p:txBody>
      </p:sp>
      <p:sp>
        <p:nvSpPr>
          <p:cNvPr id="13" name="Text Placeholder 12">
            <a:extLst>
              <a:ext uri="{FF2B5EF4-FFF2-40B4-BE49-F238E27FC236}">
                <a16:creationId xmlns:a16="http://schemas.microsoft.com/office/drawing/2014/main" id="{5D7BC5E0-03EB-A193-1303-34484219ED76}"/>
              </a:ext>
            </a:extLst>
          </p:cNvPr>
          <p:cNvSpPr>
            <a:spLocks noGrp="1"/>
          </p:cNvSpPr>
          <p:nvPr>
            <p:ph type="body" sz="quarter" idx="16" hasCustomPrompt="1"/>
          </p:nvPr>
        </p:nvSpPr>
        <p:spPr>
          <a:xfrm>
            <a:off x="1352614" y="5010341"/>
            <a:ext cx="9501187" cy="1139447"/>
          </a:xfrm>
        </p:spPr>
        <p:txBody>
          <a:bodyPr/>
          <a:lstStyle>
            <a:lvl1pPr marL="0" indent="0" algn="ctr">
              <a:buNone/>
              <a:defRPr sz="1400" cap="all" baseline="0">
                <a:solidFill>
                  <a:schemeClr val="bg1"/>
                </a:solidFill>
              </a:defRPr>
            </a:lvl1pPr>
            <a:lvl2pPr marL="457200" indent="0">
              <a:buNone/>
              <a:defRPr sz="1400" cap="all" baseline="0">
                <a:solidFill>
                  <a:schemeClr val="bg1"/>
                </a:solidFill>
              </a:defRPr>
            </a:lvl2pPr>
            <a:lvl3pPr marL="914400" indent="0">
              <a:buNone/>
              <a:defRPr sz="1400" cap="all" baseline="0">
                <a:solidFill>
                  <a:schemeClr val="bg1"/>
                </a:solidFill>
              </a:defRPr>
            </a:lvl3pPr>
            <a:lvl4pPr marL="1371600" indent="0">
              <a:buNone/>
              <a:defRPr sz="1400" cap="all" baseline="0">
                <a:solidFill>
                  <a:schemeClr val="bg1"/>
                </a:solidFill>
              </a:defRPr>
            </a:lvl4pPr>
            <a:lvl5pPr marL="1828800" indent="0">
              <a:buNone/>
              <a:defRPr sz="1400" cap="all" baseline="0">
                <a:solidFill>
                  <a:schemeClr val="bg1"/>
                </a:solidFill>
              </a:defRPr>
            </a:lvl5pPr>
          </a:lstStyle>
          <a:p>
            <a:pPr lvl="0"/>
            <a:r>
              <a:rPr lang="en-US" dirty="0"/>
              <a:t>Click to add subtitle</a:t>
            </a:r>
          </a:p>
        </p:txBody>
      </p:sp>
    </p:spTree>
    <p:extLst>
      <p:ext uri="{BB962C8B-B14F-4D97-AF65-F5344CB8AC3E}">
        <p14:creationId xmlns:p14="http://schemas.microsoft.com/office/powerpoint/2010/main" val="28347262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1_Comparison">
    <p:bg>
      <p:bgPr>
        <a:solidFill>
          <a:schemeClr val="tx1"/>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0C91152F-5BDA-D61B-1CCF-A86EFB6F5540}"/>
              </a:ext>
            </a:extLst>
          </p:cNvPr>
          <p:cNvSpPr>
            <a:spLocks noGrp="1"/>
          </p:cNvSpPr>
          <p:nvPr>
            <p:ph type="title" hasCustomPrompt="1"/>
          </p:nvPr>
        </p:nvSpPr>
        <p:spPr>
          <a:xfrm>
            <a:off x="1082032" y="608075"/>
            <a:ext cx="10061455" cy="644653"/>
          </a:xfrm>
        </p:spPr>
        <p:txBody>
          <a:bodyPr lIns="0" tIns="0" rIns="0" bIns="0" anchor="ctr"/>
          <a:lstStyle>
            <a:lvl1pPr algn="l">
              <a:lnSpc>
                <a:spcPct val="75000"/>
              </a:lnSpc>
              <a:defRPr sz="4800" b="0" i="0" cap="all" spc="-150" baseline="0">
                <a:solidFill>
                  <a:schemeClr val="bg1"/>
                </a:solidFill>
                <a:latin typeface="+mj-lt"/>
                <a:ea typeface="MS PMincho" panose="02020600040205080304" pitchFamily="18" charset="-128"/>
                <a:cs typeface="Mangal" panose="02040503050203030202" pitchFamily="18" charset="0"/>
              </a:defRPr>
            </a:lvl1pPr>
          </a:lstStyle>
          <a:p>
            <a:r>
              <a:rPr lang="en-US" dirty="0"/>
              <a:t>Add title</a:t>
            </a:r>
          </a:p>
        </p:txBody>
      </p:sp>
      <p:grpSp>
        <p:nvGrpSpPr>
          <p:cNvPr id="9" name="Group 8">
            <a:extLst>
              <a:ext uri="{FF2B5EF4-FFF2-40B4-BE49-F238E27FC236}">
                <a16:creationId xmlns:a16="http://schemas.microsoft.com/office/drawing/2014/main" id="{3522E8A7-C256-4D0D-38F5-744CC21A3F1B}"/>
              </a:ext>
              <a:ext uri="{C183D7F6-B498-43B3-948B-1728B52AA6E4}">
                <adec:decorative xmlns:adec="http://schemas.microsoft.com/office/drawing/2017/decorative" val="1"/>
              </a:ext>
            </a:extLst>
          </p:cNvPr>
          <p:cNvGrpSpPr/>
          <p:nvPr userDrawn="1"/>
        </p:nvGrpSpPr>
        <p:grpSpPr>
          <a:xfrm>
            <a:off x="11613628" y="335197"/>
            <a:ext cx="89941" cy="314793"/>
            <a:chOff x="5538866" y="1851285"/>
            <a:chExt cx="89941" cy="314793"/>
          </a:xfrm>
          <a:solidFill>
            <a:schemeClr val="bg1"/>
          </a:solidFill>
        </p:grpSpPr>
        <p:sp>
          <p:nvSpPr>
            <p:cNvPr id="10" name="Oval 9">
              <a:extLst>
                <a:ext uri="{FF2B5EF4-FFF2-40B4-BE49-F238E27FC236}">
                  <a16:creationId xmlns:a16="http://schemas.microsoft.com/office/drawing/2014/main" id="{7194A7E3-B379-7E79-0952-AF4C6A614000}"/>
                </a:ext>
              </a:extLst>
            </p:cNvPr>
            <p:cNvSpPr/>
            <p:nvPr userDrawn="1"/>
          </p:nvSpPr>
          <p:spPr>
            <a:xfrm>
              <a:off x="5538866" y="1851285"/>
              <a:ext cx="89941" cy="89941"/>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Oval 10">
              <a:extLst>
                <a:ext uri="{FF2B5EF4-FFF2-40B4-BE49-F238E27FC236}">
                  <a16:creationId xmlns:a16="http://schemas.microsoft.com/office/drawing/2014/main" id="{716CD3AC-CC76-8555-8E6F-C480301CF8B9}"/>
                </a:ext>
              </a:extLst>
            </p:cNvPr>
            <p:cNvSpPr/>
            <p:nvPr userDrawn="1"/>
          </p:nvSpPr>
          <p:spPr>
            <a:xfrm>
              <a:off x="5538866" y="2076137"/>
              <a:ext cx="89941" cy="89941"/>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cxnSp>
        <p:nvCxnSpPr>
          <p:cNvPr id="12" name="Straight Connector 11">
            <a:extLst>
              <a:ext uri="{FF2B5EF4-FFF2-40B4-BE49-F238E27FC236}">
                <a16:creationId xmlns:a16="http://schemas.microsoft.com/office/drawing/2014/main" id="{C24A05F7-5B34-541E-2738-B83DA06E5C30}"/>
              </a:ext>
              <a:ext uri="{C183D7F6-B498-43B3-948B-1728B52AA6E4}">
                <adec:decorative xmlns:adec="http://schemas.microsoft.com/office/drawing/2017/decorative" val="1"/>
              </a:ext>
            </a:extLst>
          </p:cNvPr>
          <p:cNvCxnSpPr>
            <a:cxnSpLocks/>
          </p:cNvCxnSpPr>
          <p:nvPr userDrawn="1"/>
        </p:nvCxnSpPr>
        <p:spPr>
          <a:xfrm>
            <a:off x="11658599" y="890016"/>
            <a:ext cx="0" cy="5170507"/>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nvGrpSpPr>
          <p:cNvPr id="25" name="Group 24">
            <a:extLst>
              <a:ext uri="{FF2B5EF4-FFF2-40B4-BE49-F238E27FC236}">
                <a16:creationId xmlns:a16="http://schemas.microsoft.com/office/drawing/2014/main" id="{49BB1C6E-F2CD-1DED-4142-D5222335150C}"/>
              </a:ext>
              <a:ext uri="{C183D7F6-B498-43B3-948B-1728B52AA6E4}">
                <adec:decorative xmlns:adec="http://schemas.microsoft.com/office/drawing/2017/decorative" val="1"/>
              </a:ext>
            </a:extLst>
          </p:cNvPr>
          <p:cNvGrpSpPr/>
          <p:nvPr userDrawn="1"/>
        </p:nvGrpSpPr>
        <p:grpSpPr>
          <a:xfrm>
            <a:off x="530436" y="6223933"/>
            <a:ext cx="89941" cy="314793"/>
            <a:chOff x="5538866" y="1851285"/>
            <a:chExt cx="89941" cy="314793"/>
          </a:xfrm>
          <a:noFill/>
        </p:grpSpPr>
        <p:sp>
          <p:nvSpPr>
            <p:cNvPr id="26" name="Oval 25">
              <a:extLst>
                <a:ext uri="{FF2B5EF4-FFF2-40B4-BE49-F238E27FC236}">
                  <a16:creationId xmlns:a16="http://schemas.microsoft.com/office/drawing/2014/main" id="{DC2674DE-70B7-1DB1-C9EA-ECDEDE00980F}"/>
                </a:ext>
              </a:extLst>
            </p:cNvPr>
            <p:cNvSpPr/>
            <p:nvPr userDrawn="1"/>
          </p:nvSpPr>
          <p:spPr>
            <a:xfrm>
              <a:off x="5538866" y="1851285"/>
              <a:ext cx="89941" cy="89941"/>
            </a:xfrm>
            <a:prstGeom prst="ellipse">
              <a:avLst/>
            </a:prstGeom>
            <a:grp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Oval 26">
              <a:extLst>
                <a:ext uri="{FF2B5EF4-FFF2-40B4-BE49-F238E27FC236}">
                  <a16:creationId xmlns:a16="http://schemas.microsoft.com/office/drawing/2014/main" id="{37F3A17F-5078-CA09-1C2A-A278DF540EB2}"/>
                </a:ext>
              </a:extLst>
            </p:cNvPr>
            <p:cNvSpPr/>
            <p:nvPr userDrawn="1"/>
          </p:nvSpPr>
          <p:spPr>
            <a:xfrm>
              <a:off x="5538866" y="2076137"/>
              <a:ext cx="89941" cy="89941"/>
            </a:xfrm>
            <a:prstGeom prst="ellipse">
              <a:avLst/>
            </a:prstGeom>
            <a:grp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4" name="Footer Placeholder 3">
            <a:extLst>
              <a:ext uri="{FF2B5EF4-FFF2-40B4-BE49-F238E27FC236}">
                <a16:creationId xmlns:a16="http://schemas.microsoft.com/office/drawing/2014/main" id="{3A4E705D-525A-81AA-338A-E8C4405FA80B}"/>
              </a:ext>
            </a:extLst>
          </p:cNvPr>
          <p:cNvSpPr>
            <a:spLocks noGrp="1"/>
          </p:cNvSpPr>
          <p:nvPr>
            <p:ph type="ftr" sz="quarter" idx="11"/>
          </p:nvPr>
        </p:nvSpPr>
        <p:spPr>
          <a:xfrm rot="16200000">
            <a:off x="-2009849" y="3308393"/>
            <a:ext cx="5170509" cy="333752"/>
          </a:xfrm>
        </p:spPr>
        <p:txBody>
          <a:bodyPr/>
          <a:lstStyle>
            <a:lvl1pPr algn="ctr">
              <a:defRPr cap="all" baseline="0">
                <a:solidFill>
                  <a:schemeClr val="bg1"/>
                </a:solidFill>
                <a:latin typeface="+mn-lt"/>
                <a:ea typeface="Dotum" panose="020B0600000101010101" pitchFamily="34" charset="-127"/>
                <a:cs typeface="Mangal" panose="02040503050203030202" pitchFamily="18" charset="0"/>
              </a:defRPr>
            </a:lvl1pPr>
          </a:lstStyle>
          <a:p>
            <a:r>
              <a:rPr lang="en-US" dirty="0"/>
              <a:t>Click to add Footer</a:t>
            </a:r>
          </a:p>
        </p:txBody>
      </p:sp>
      <p:sp>
        <p:nvSpPr>
          <p:cNvPr id="2" name="Picture Placeholder 11" descr="picture placeholder">
            <a:extLst>
              <a:ext uri="{FF2B5EF4-FFF2-40B4-BE49-F238E27FC236}">
                <a16:creationId xmlns:a16="http://schemas.microsoft.com/office/drawing/2014/main" id="{C74EC289-9E3B-2A85-FFCE-107B0E3B585D}"/>
              </a:ext>
            </a:extLst>
          </p:cNvPr>
          <p:cNvSpPr>
            <a:spLocks noGrp="1"/>
          </p:cNvSpPr>
          <p:nvPr>
            <p:ph type="pic" sz="quarter" idx="16"/>
          </p:nvPr>
        </p:nvSpPr>
        <p:spPr>
          <a:xfrm>
            <a:off x="1220826" y="1481328"/>
            <a:ext cx="2939694" cy="3227832"/>
          </a:xfrm>
        </p:spPr>
        <p:txBody>
          <a:bodyPr/>
          <a:lstStyle>
            <a:lvl1pPr marL="0" indent="0" algn="ctr">
              <a:buNone/>
              <a:defRPr sz="1400">
                <a:solidFill>
                  <a:schemeClr val="bg1"/>
                </a:solidFill>
                <a:latin typeface="+mn-lt"/>
                <a:ea typeface="Dotum" panose="020B0600000101010101" pitchFamily="34" charset="-127"/>
              </a:defRPr>
            </a:lvl1pPr>
          </a:lstStyle>
          <a:p>
            <a:r>
              <a:rPr lang="en-US"/>
              <a:t>Click icon to add picture</a:t>
            </a:r>
            <a:endParaRPr lang="en-US" dirty="0"/>
          </a:p>
        </p:txBody>
      </p:sp>
      <p:sp>
        <p:nvSpPr>
          <p:cNvPr id="17" name="Text Placeholder 20">
            <a:extLst>
              <a:ext uri="{FF2B5EF4-FFF2-40B4-BE49-F238E27FC236}">
                <a16:creationId xmlns:a16="http://schemas.microsoft.com/office/drawing/2014/main" id="{BABDA1A4-3206-A325-2576-C4DB8737BB3A}"/>
              </a:ext>
            </a:extLst>
          </p:cNvPr>
          <p:cNvSpPr>
            <a:spLocks noGrp="1"/>
          </p:cNvSpPr>
          <p:nvPr>
            <p:ph type="body" sz="quarter" idx="14" hasCustomPrompt="1"/>
          </p:nvPr>
        </p:nvSpPr>
        <p:spPr>
          <a:xfrm>
            <a:off x="1220827" y="5138927"/>
            <a:ext cx="2939689" cy="921596"/>
          </a:xfrm>
        </p:spPr>
        <p:txBody>
          <a:bodyPr lIns="0" tIns="0" rIns="0" bIns="0"/>
          <a:lstStyle>
            <a:lvl1pPr marL="0" indent="0">
              <a:buClr>
                <a:schemeClr val="bg1"/>
              </a:buClr>
              <a:buFont typeface="Courier New" panose="02070309020205020404" pitchFamily="49" charset="0"/>
              <a:buNone/>
              <a:defRPr sz="1400" b="0" i="0">
                <a:solidFill>
                  <a:schemeClr val="bg1"/>
                </a:solidFill>
                <a:latin typeface="+mn-lt"/>
                <a:cs typeface="Mangal" panose="02040503050203030202" pitchFamily="18" charset="0"/>
              </a:defRPr>
            </a:lvl1pPr>
            <a:lvl2pPr marL="457200" indent="0">
              <a:buClr>
                <a:schemeClr val="bg1"/>
              </a:buClr>
              <a:buFont typeface="Courier New" panose="02070309020205020404" pitchFamily="49" charset="0"/>
              <a:buNone/>
              <a:defRPr sz="1400" b="0" i="0">
                <a:solidFill>
                  <a:schemeClr val="bg1"/>
                </a:solidFill>
                <a:latin typeface="+mn-lt"/>
                <a:cs typeface="Mangal" panose="02040503050203030202" pitchFamily="18" charset="0"/>
              </a:defRPr>
            </a:lvl2pPr>
            <a:lvl3pPr marL="914400" indent="0">
              <a:buClr>
                <a:schemeClr val="bg1"/>
              </a:buClr>
              <a:buFont typeface="Courier New" panose="02070309020205020404" pitchFamily="49" charset="0"/>
              <a:buNone/>
              <a:defRPr sz="1400" b="0" i="0">
                <a:solidFill>
                  <a:schemeClr val="bg1"/>
                </a:solidFill>
                <a:latin typeface="+mn-lt"/>
                <a:cs typeface="Mangal" panose="02040503050203030202" pitchFamily="18" charset="0"/>
              </a:defRPr>
            </a:lvl3pPr>
            <a:lvl4pPr marL="1371600" indent="0">
              <a:buClr>
                <a:schemeClr val="bg1"/>
              </a:buClr>
              <a:buFont typeface="Courier New" panose="02070309020205020404" pitchFamily="49" charset="0"/>
              <a:buNone/>
              <a:defRPr sz="1400" b="0" i="0">
                <a:solidFill>
                  <a:schemeClr val="bg1"/>
                </a:solidFill>
                <a:latin typeface="+mn-lt"/>
                <a:cs typeface="Mangal" panose="02040503050203030202" pitchFamily="18" charset="0"/>
              </a:defRPr>
            </a:lvl4pPr>
            <a:lvl5pPr marL="1828800" indent="0">
              <a:buClr>
                <a:schemeClr val="bg1"/>
              </a:buClr>
              <a:buFont typeface="Courier New" panose="02070309020205020404" pitchFamily="49" charset="0"/>
              <a:buNone/>
              <a:defRPr sz="1400" b="0" i="0">
                <a:solidFill>
                  <a:schemeClr val="bg1"/>
                </a:solidFill>
                <a:latin typeface="+mn-lt"/>
                <a:cs typeface="Mangal" panose="02040503050203030202" pitchFamily="18" charset="0"/>
              </a:defRPr>
            </a:lvl5pPr>
          </a:lstStyle>
          <a:p>
            <a:pPr lvl="0"/>
            <a:r>
              <a:rPr lang="en-US" dirty="0"/>
              <a:t>Click to add text</a:t>
            </a:r>
          </a:p>
        </p:txBody>
      </p:sp>
      <p:sp>
        <p:nvSpPr>
          <p:cNvPr id="5" name="Picture Placeholder 11" descr="picture placeholder">
            <a:extLst>
              <a:ext uri="{FF2B5EF4-FFF2-40B4-BE49-F238E27FC236}">
                <a16:creationId xmlns:a16="http://schemas.microsoft.com/office/drawing/2014/main" id="{BDEA8563-2200-B57E-810F-41DD854A672E}"/>
              </a:ext>
            </a:extLst>
          </p:cNvPr>
          <p:cNvSpPr>
            <a:spLocks noGrp="1"/>
          </p:cNvSpPr>
          <p:nvPr>
            <p:ph type="pic" sz="quarter" idx="17"/>
          </p:nvPr>
        </p:nvSpPr>
        <p:spPr>
          <a:xfrm>
            <a:off x="4690863" y="1481328"/>
            <a:ext cx="2939694" cy="3227832"/>
          </a:xfrm>
        </p:spPr>
        <p:txBody>
          <a:bodyPr/>
          <a:lstStyle>
            <a:lvl1pPr marL="0" indent="0" algn="ctr">
              <a:buNone/>
              <a:defRPr sz="1400">
                <a:solidFill>
                  <a:schemeClr val="bg1"/>
                </a:solidFill>
                <a:latin typeface="+mn-lt"/>
                <a:ea typeface="Dotum" panose="020B0600000101010101" pitchFamily="34" charset="-127"/>
              </a:defRPr>
            </a:lvl1pPr>
          </a:lstStyle>
          <a:p>
            <a:r>
              <a:rPr lang="en-US"/>
              <a:t>Click icon to add picture</a:t>
            </a:r>
            <a:endParaRPr lang="en-US" dirty="0"/>
          </a:p>
        </p:txBody>
      </p:sp>
      <p:sp>
        <p:nvSpPr>
          <p:cNvPr id="6" name="Text Placeholder 20">
            <a:extLst>
              <a:ext uri="{FF2B5EF4-FFF2-40B4-BE49-F238E27FC236}">
                <a16:creationId xmlns:a16="http://schemas.microsoft.com/office/drawing/2014/main" id="{ED97174A-CD7A-C701-0CE9-02D5F895EF90}"/>
              </a:ext>
            </a:extLst>
          </p:cNvPr>
          <p:cNvSpPr>
            <a:spLocks noGrp="1"/>
          </p:cNvSpPr>
          <p:nvPr>
            <p:ph type="body" sz="quarter" idx="18" hasCustomPrompt="1"/>
          </p:nvPr>
        </p:nvSpPr>
        <p:spPr>
          <a:xfrm>
            <a:off x="4690864" y="5138927"/>
            <a:ext cx="2939689" cy="921596"/>
          </a:xfrm>
        </p:spPr>
        <p:txBody>
          <a:bodyPr lIns="0" tIns="0" rIns="0" bIns="0"/>
          <a:lstStyle>
            <a:lvl1pPr marL="0" indent="0">
              <a:buClr>
                <a:schemeClr val="bg1"/>
              </a:buClr>
              <a:buFont typeface="Courier New" panose="02070309020205020404" pitchFamily="49" charset="0"/>
              <a:buNone/>
              <a:defRPr sz="1400" b="0" i="0">
                <a:solidFill>
                  <a:schemeClr val="bg1"/>
                </a:solidFill>
                <a:latin typeface="+mn-lt"/>
                <a:cs typeface="Mangal" panose="02040503050203030202" pitchFamily="18" charset="0"/>
              </a:defRPr>
            </a:lvl1pPr>
            <a:lvl2pPr marL="457200" indent="0">
              <a:buClr>
                <a:schemeClr val="bg1"/>
              </a:buClr>
              <a:buFont typeface="Courier New" panose="02070309020205020404" pitchFamily="49" charset="0"/>
              <a:buNone/>
              <a:defRPr sz="1400" b="0" i="0">
                <a:solidFill>
                  <a:schemeClr val="bg1"/>
                </a:solidFill>
                <a:latin typeface="+mn-lt"/>
                <a:cs typeface="Mangal" panose="02040503050203030202" pitchFamily="18" charset="0"/>
              </a:defRPr>
            </a:lvl2pPr>
            <a:lvl3pPr marL="914400" indent="0">
              <a:buClr>
                <a:schemeClr val="bg1"/>
              </a:buClr>
              <a:buFont typeface="Courier New" panose="02070309020205020404" pitchFamily="49" charset="0"/>
              <a:buNone/>
              <a:defRPr sz="1400" b="0" i="0">
                <a:solidFill>
                  <a:schemeClr val="bg1"/>
                </a:solidFill>
                <a:latin typeface="+mn-lt"/>
                <a:cs typeface="Mangal" panose="02040503050203030202" pitchFamily="18" charset="0"/>
              </a:defRPr>
            </a:lvl3pPr>
            <a:lvl4pPr marL="1371600" indent="0">
              <a:buClr>
                <a:schemeClr val="bg1"/>
              </a:buClr>
              <a:buFont typeface="Courier New" panose="02070309020205020404" pitchFamily="49" charset="0"/>
              <a:buNone/>
              <a:defRPr sz="1400" b="0" i="0">
                <a:solidFill>
                  <a:schemeClr val="bg1"/>
                </a:solidFill>
                <a:latin typeface="+mn-lt"/>
                <a:cs typeface="Mangal" panose="02040503050203030202" pitchFamily="18" charset="0"/>
              </a:defRPr>
            </a:lvl4pPr>
            <a:lvl5pPr marL="1828800" indent="0">
              <a:buClr>
                <a:schemeClr val="bg1"/>
              </a:buClr>
              <a:buFont typeface="Courier New" panose="02070309020205020404" pitchFamily="49" charset="0"/>
              <a:buNone/>
              <a:defRPr sz="1400" b="0" i="0">
                <a:solidFill>
                  <a:schemeClr val="bg1"/>
                </a:solidFill>
                <a:latin typeface="+mn-lt"/>
                <a:cs typeface="Mangal" panose="02040503050203030202" pitchFamily="18" charset="0"/>
              </a:defRPr>
            </a:lvl5pPr>
          </a:lstStyle>
          <a:p>
            <a:pPr lvl="0"/>
            <a:r>
              <a:rPr lang="en-US" dirty="0"/>
              <a:t>Click to add text</a:t>
            </a:r>
          </a:p>
        </p:txBody>
      </p:sp>
      <p:sp>
        <p:nvSpPr>
          <p:cNvPr id="13" name="Picture Placeholder 11" descr="picture placeholder">
            <a:extLst>
              <a:ext uri="{FF2B5EF4-FFF2-40B4-BE49-F238E27FC236}">
                <a16:creationId xmlns:a16="http://schemas.microsoft.com/office/drawing/2014/main" id="{630D9652-C4A0-E049-3F65-924827826FE0}"/>
              </a:ext>
            </a:extLst>
          </p:cNvPr>
          <p:cNvSpPr>
            <a:spLocks noGrp="1"/>
          </p:cNvSpPr>
          <p:nvPr>
            <p:ph type="pic" sz="quarter" idx="19"/>
          </p:nvPr>
        </p:nvSpPr>
        <p:spPr>
          <a:xfrm>
            <a:off x="8188558" y="1481328"/>
            <a:ext cx="2939694" cy="3227832"/>
          </a:xfrm>
        </p:spPr>
        <p:txBody>
          <a:bodyPr/>
          <a:lstStyle>
            <a:lvl1pPr marL="0" indent="0" algn="ctr">
              <a:buNone/>
              <a:defRPr sz="1400">
                <a:solidFill>
                  <a:schemeClr val="bg1"/>
                </a:solidFill>
                <a:latin typeface="+mn-lt"/>
                <a:ea typeface="Dotum" panose="020B0600000101010101" pitchFamily="34" charset="-127"/>
              </a:defRPr>
            </a:lvl1pPr>
          </a:lstStyle>
          <a:p>
            <a:r>
              <a:rPr lang="en-US"/>
              <a:t>Click icon to add picture</a:t>
            </a:r>
            <a:endParaRPr lang="en-US" dirty="0"/>
          </a:p>
        </p:txBody>
      </p:sp>
      <p:sp>
        <p:nvSpPr>
          <p:cNvPr id="15" name="Text Placeholder 20">
            <a:extLst>
              <a:ext uri="{FF2B5EF4-FFF2-40B4-BE49-F238E27FC236}">
                <a16:creationId xmlns:a16="http://schemas.microsoft.com/office/drawing/2014/main" id="{99B6060F-8C38-5C36-BCF1-620E2F4AF90F}"/>
              </a:ext>
            </a:extLst>
          </p:cNvPr>
          <p:cNvSpPr>
            <a:spLocks noGrp="1"/>
          </p:cNvSpPr>
          <p:nvPr>
            <p:ph type="body" sz="quarter" idx="20" hasCustomPrompt="1"/>
          </p:nvPr>
        </p:nvSpPr>
        <p:spPr>
          <a:xfrm>
            <a:off x="8188559" y="5138927"/>
            <a:ext cx="2939689" cy="921596"/>
          </a:xfrm>
        </p:spPr>
        <p:txBody>
          <a:bodyPr lIns="0" tIns="0" rIns="0" bIns="0"/>
          <a:lstStyle>
            <a:lvl1pPr marL="0" indent="0">
              <a:buClr>
                <a:schemeClr val="bg1"/>
              </a:buClr>
              <a:buFont typeface="Courier New" panose="02070309020205020404" pitchFamily="49" charset="0"/>
              <a:buNone/>
              <a:defRPr sz="1400" b="0" i="0">
                <a:solidFill>
                  <a:schemeClr val="bg1"/>
                </a:solidFill>
                <a:latin typeface="+mn-lt"/>
                <a:cs typeface="Mangal" panose="02040503050203030202" pitchFamily="18" charset="0"/>
              </a:defRPr>
            </a:lvl1pPr>
            <a:lvl2pPr marL="457200" indent="0">
              <a:buClr>
                <a:schemeClr val="bg1"/>
              </a:buClr>
              <a:buFont typeface="Courier New" panose="02070309020205020404" pitchFamily="49" charset="0"/>
              <a:buNone/>
              <a:defRPr sz="1400" b="0" i="0">
                <a:solidFill>
                  <a:schemeClr val="bg1"/>
                </a:solidFill>
                <a:latin typeface="+mn-lt"/>
                <a:cs typeface="Mangal" panose="02040503050203030202" pitchFamily="18" charset="0"/>
              </a:defRPr>
            </a:lvl2pPr>
            <a:lvl3pPr marL="914400" indent="0">
              <a:buClr>
                <a:schemeClr val="bg1"/>
              </a:buClr>
              <a:buFont typeface="Courier New" panose="02070309020205020404" pitchFamily="49" charset="0"/>
              <a:buNone/>
              <a:defRPr sz="1400" b="0" i="0">
                <a:solidFill>
                  <a:schemeClr val="bg1"/>
                </a:solidFill>
                <a:latin typeface="+mn-lt"/>
                <a:cs typeface="Mangal" panose="02040503050203030202" pitchFamily="18" charset="0"/>
              </a:defRPr>
            </a:lvl3pPr>
            <a:lvl4pPr marL="1371600" indent="0">
              <a:buClr>
                <a:schemeClr val="bg1"/>
              </a:buClr>
              <a:buFont typeface="Courier New" panose="02070309020205020404" pitchFamily="49" charset="0"/>
              <a:buNone/>
              <a:defRPr sz="1400" b="0" i="0">
                <a:solidFill>
                  <a:schemeClr val="bg1"/>
                </a:solidFill>
                <a:latin typeface="+mn-lt"/>
                <a:cs typeface="Mangal" panose="02040503050203030202" pitchFamily="18" charset="0"/>
              </a:defRPr>
            </a:lvl4pPr>
            <a:lvl5pPr marL="1828800" indent="0">
              <a:buClr>
                <a:schemeClr val="bg1"/>
              </a:buClr>
              <a:buFont typeface="Courier New" panose="02070309020205020404" pitchFamily="49" charset="0"/>
              <a:buNone/>
              <a:defRPr sz="1400" b="0" i="0">
                <a:solidFill>
                  <a:schemeClr val="bg1"/>
                </a:solidFill>
                <a:latin typeface="+mn-lt"/>
                <a:cs typeface="Mangal" panose="02040503050203030202" pitchFamily="18" charset="0"/>
              </a:defRPr>
            </a:lvl5pPr>
          </a:lstStyle>
          <a:p>
            <a:pPr lvl="0"/>
            <a:r>
              <a:rPr lang="en-US" dirty="0"/>
              <a:t>Click to add text</a:t>
            </a:r>
          </a:p>
        </p:txBody>
      </p:sp>
      <p:sp>
        <p:nvSpPr>
          <p:cNvPr id="8" name="Slide Number Placeholder 4">
            <a:extLst>
              <a:ext uri="{FF2B5EF4-FFF2-40B4-BE49-F238E27FC236}">
                <a16:creationId xmlns:a16="http://schemas.microsoft.com/office/drawing/2014/main" id="{A1792EFA-4352-DAB4-158E-53F26C8A0C65}"/>
              </a:ext>
            </a:extLst>
          </p:cNvPr>
          <p:cNvSpPr>
            <a:spLocks noGrp="1"/>
          </p:cNvSpPr>
          <p:nvPr>
            <p:ph type="sldNum" sz="quarter" idx="12"/>
          </p:nvPr>
        </p:nvSpPr>
        <p:spPr>
          <a:xfrm>
            <a:off x="11298350" y="6243403"/>
            <a:ext cx="720499" cy="279400"/>
          </a:xfrm>
        </p:spPr>
        <p:txBody>
          <a:bodyPr/>
          <a:lstStyle>
            <a:lvl1pPr algn="ctr">
              <a:defRPr sz="2800" b="1" i="1">
                <a:solidFill>
                  <a:schemeClr val="bg1"/>
                </a:solidFill>
                <a:latin typeface="+mj-lt"/>
                <a:ea typeface="MS PMincho" panose="02020600040205080304" pitchFamily="18" charset="-128"/>
                <a:cs typeface="Mangal" panose="02040503050203030202" pitchFamily="18" charset="0"/>
              </a:defRPr>
            </a:lvl1pPr>
          </a:lstStyle>
          <a:p>
            <a:fld id="{330EA680-D336-4FF7-8B7A-9848BB0A1C32}" type="slidenum">
              <a:rPr lang="en-US" smtClean="0"/>
              <a:pPr/>
              <a:t>‹#›</a:t>
            </a:fld>
            <a:endParaRPr lang="en-US" dirty="0"/>
          </a:p>
        </p:txBody>
      </p:sp>
    </p:spTree>
    <p:extLst>
      <p:ext uri="{BB962C8B-B14F-4D97-AF65-F5344CB8AC3E}">
        <p14:creationId xmlns:p14="http://schemas.microsoft.com/office/powerpoint/2010/main" val="1855555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userDrawn="1">
  <p:cSld name="Title, Picture, and Content">
    <p:bg>
      <p:bgPr>
        <a:solidFill>
          <a:schemeClr val="tx1"/>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0C91152F-5BDA-D61B-1CCF-A86EFB6F5540}"/>
              </a:ext>
            </a:extLst>
          </p:cNvPr>
          <p:cNvSpPr>
            <a:spLocks noGrp="1"/>
          </p:cNvSpPr>
          <p:nvPr>
            <p:ph type="title" hasCustomPrompt="1"/>
          </p:nvPr>
        </p:nvSpPr>
        <p:spPr>
          <a:xfrm>
            <a:off x="6482084" y="890015"/>
            <a:ext cx="3091684" cy="1938529"/>
          </a:xfrm>
        </p:spPr>
        <p:txBody>
          <a:bodyPr lIns="0" tIns="0" rIns="0" bIns="0" anchor="b"/>
          <a:lstStyle>
            <a:lvl1pPr algn="l">
              <a:lnSpc>
                <a:spcPct val="75000"/>
              </a:lnSpc>
              <a:defRPr sz="4800" b="0" i="0" cap="all" spc="0" baseline="0">
                <a:solidFill>
                  <a:schemeClr val="bg1"/>
                </a:solidFill>
                <a:latin typeface="+mj-lt"/>
                <a:ea typeface="MS PMincho" panose="02020600040205080304" pitchFamily="18" charset="-128"/>
                <a:cs typeface="Mangal" panose="02040503050203030202" pitchFamily="18" charset="0"/>
              </a:defRPr>
            </a:lvl1pPr>
          </a:lstStyle>
          <a:p>
            <a:r>
              <a:rPr lang="en-US" dirty="0"/>
              <a:t>Add title</a:t>
            </a:r>
          </a:p>
        </p:txBody>
      </p:sp>
      <p:sp>
        <p:nvSpPr>
          <p:cNvPr id="14" name="Footer Placeholder 3">
            <a:extLst>
              <a:ext uri="{FF2B5EF4-FFF2-40B4-BE49-F238E27FC236}">
                <a16:creationId xmlns:a16="http://schemas.microsoft.com/office/drawing/2014/main" id="{3A4E705D-525A-81AA-338A-E8C4405FA80B}"/>
              </a:ext>
            </a:extLst>
          </p:cNvPr>
          <p:cNvSpPr>
            <a:spLocks noGrp="1"/>
          </p:cNvSpPr>
          <p:nvPr>
            <p:ph type="ftr" sz="quarter" idx="11"/>
          </p:nvPr>
        </p:nvSpPr>
        <p:spPr>
          <a:xfrm rot="16200000">
            <a:off x="-2009849" y="3308393"/>
            <a:ext cx="5170509" cy="333752"/>
          </a:xfrm>
        </p:spPr>
        <p:txBody>
          <a:bodyPr/>
          <a:lstStyle>
            <a:lvl1pPr algn="ctr">
              <a:defRPr cap="all" baseline="0">
                <a:solidFill>
                  <a:schemeClr val="bg1"/>
                </a:solidFill>
                <a:latin typeface="+mn-lt"/>
                <a:ea typeface="Dotum" panose="020B0600000101010101" pitchFamily="34" charset="-127"/>
                <a:cs typeface="Mangal" panose="02040503050203030202" pitchFamily="18" charset="0"/>
              </a:defRPr>
            </a:lvl1pPr>
          </a:lstStyle>
          <a:p>
            <a:r>
              <a:rPr lang="en-US" dirty="0"/>
              <a:t>Click to add Footer</a:t>
            </a:r>
          </a:p>
        </p:txBody>
      </p:sp>
      <p:grpSp>
        <p:nvGrpSpPr>
          <p:cNvPr id="9" name="Group 8">
            <a:extLst>
              <a:ext uri="{FF2B5EF4-FFF2-40B4-BE49-F238E27FC236}">
                <a16:creationId xmlns:a16="http://schemas.microsoft.com/office/drawing/2014/main" id="{3522E8A7-C256-4D0D-38F5-744CC21A3F1B}"/>
              </a:ext>
              <a:ext uri="{C183D7F6-B498-43B3-948B-1728B52AA6E4}">
                <adec:decorative xmlns:adec="http://schemas.microsoft.com/office/drawing/2017/decorative" val="1"/>
              </a:ext>
            </a:extLst>
          </p:cNvPr>
          <p:cNvGrpSpPr/>
          <p:nvPr userDrawn="1"/>
        </p:nvGrpSpPr>
        <p:grpSpPr>
          <a:xfrm>
            <a:off x="11613628" y="335197"/>
            <a:ext cx="89941" cy="314793"/>
            <a:chOff x="5538866" y="1851285"/>
            <a:chExt cx="89941" cy="314793"/>
          </a:xfrm>
          <a:solidFill>
            <a:schemeClr val="bg1"/>
          </a:solidFill>
        </p:grpSpPr>
        <p:sp>
          <p:nvSpPr>
            <p:cNvPr id="10" name="Oval 9">
              <a:extLst>
                <a:ext uri="{FF2B5EF4-FFF2-40B4-BE49-F238E27FC236}">
                  <a16:creationId xmlns:a16="http://schemas.microsoft.com/office/drawing/2014/main" id="{7194A7E3-B379-7E79-0952-AF4C6A614000}"/>
                </a:ext>
              </a:extLst>
            </p:cNvPr>
            <p:cNvSpPr/>
            <p:nvPr userDrawn="1"/>
          </p:nvSpPr>
          <p:spPr>
            <a:xfrm>
              <a:off x="5538866" y="1851285"/>
              <a:ext cx="89941" cy="89941"/>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Oval 10">
              <a:extLst>
                <a:ext uri="{FF2B5EF4-FFF2-40B4-BE49-F238E27FC236}">
                  <a16:creationId xmlns:a16="http://schemas.microsoft.com/office/drawing/2014/main" id="{716CD3AC-CC76-8555-8E6F-C480301CF8B9}"/>
                </a:ext>
              </a:extLst>
            </p:cNvPr>
            <p:cNvSpPr/>
            <p:nvPr userDrawn="1"/>
          </p:nvSpPr>
          <p:spPr>
            <a:xfrm>
              <a:off x="5538866" y="2076137"/>
              <a:ext cx="89941" cy="89941"/>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cxnSp>
        <p:nvCxnSpPr>
          <p:cNvPr id="12" name="Straight Connector 11">
            <a:extLst>
              <a:ext uri="{FF2B5EF4-FFF2-40B4-BE49-F238E27FC236}">
                <a16:creationId xmlns:a16="http://schemas.microsoft.com/office/drawing/2014/main" id="{C24A05F7-5B34-541E-2738-B83DA06E5C30}"/>
              </a:ext>
              <a:ext uri="{C183D7F6-B498-43B3-948B-1728B52AA6E4}">
                <adec:decorative xmlns:adec="http://schemas.microsoft.com/office/drawing/2017/decorative" val="1"/>
              </a:ext>
            </a:extLst>
          </p:cNvPr>
          <p:cNvCxnSpPr>
            <a:cxnSpLocks/>
          </p:cNvCxnSpPr>
          <p:nvPr userDrawn="1"/>
        </p:nvCxnSpPr>
        <p:spPr>
          <a:xfrm>
            <a:off x="11658599" y="890016"/>
            <a:ext cx="0" cy="5170507"/>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nvGrpSpPr>
          <p:cNvPr id="25" name="Group 24">
            <a:extLst>
              <a:ext uri="{FF2B5EF4-FFF2-40B4-BE49-F238E27FC236}">
                <a16:creationId xmlns:a16="http://schemas.microsoft.com/office/drawing/2014/main" id="{49BB1C6E-F2CD-1DED-4142-D5222335150C}"/>
              </a:ext>
              <a:ext uri="{C183D7F6-B498-43B3-948B-1728B52AA6E4}">
                <adec:decorative xmlns:adec="http://schemas.microsoft.com/office/drawing/2017/decorative" val="1"/>
              </a:ext>
            </a:extLst>
          </p:cNvPr>
          <p:cNvGrpSpPr/>
          <p:nvPr userDrawn="1"/>
        </p:nvGrpSpPr>
        <p:grpSpPr>
          <a:xfrm>
            <a:off x="530436" y="6223933"/>
            <a:ext cx="89941" cy="314793"/>
            <a:chOff x="5538866" y="1851285"/>
            <a:chExt cx="89941" cy="314793"/>
          </a:xfrm>
          <a:noFill/>
        </p:grpSpPr>
        <p:sp>
          <p:nvSpPr>
            <p:cNvPr id="26" name="Oval 25">
              <a:extLst>
                <a:ext uri="{FF2B5EF4-FFF2-40B4-BE49-F238E27FC236}">
                  <a16:creationId xmlns:a16="http://schemas.microsoft.com/office/drawing/2014/main" id="{DC2674DE-70B7-1DB1-C9EA-ECDEDE00980F}"/>
                </a:ext>
              </a:extLst>
            </p:cNvPr>
            <p:cNvSpPr/>
            <p:nvPr userDrawn="1"/>
          </p:nvSpPr>
          <p:spPr>
            <a:xfrm>
              <a:off x="5538866" y="1851285"/>
              <a:ext cx="89941" cy="89941"/>
            </a:xfrm>
            <a:prstGeom prst="ellipse">
              <a:avLst/>
            </a:prstGeom>
            <a:grp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Oval 26">
              <a:extLst>
                <a:ext uri="{FF2B5EF4-FFF2-40B4-BE49-F238E27FC236}">
                  <a16:creationId xmlns:a16="http://schemas.microsoft.com/office/drawing/2014/main" id="{37F3A17F-5078-CA09-1C2A-A278DF540EB2}"/>
                </a:ext>
              </a:extLst>
            </p:cNvPr>
            <p:cNvSpPr/>
            <p:nvPr userDrawn="1"/>
          </p:nvSpPr>
          <p:spPr>
            <a:xfrm>
              <a:off x="5538866" y="2076137"/>
              <a:ext cx="89941" cy="89941"/>
            </a:xfrm>
            <a:prstGeom prst="ellipse">
              <a:avLst/>
            </a:prstGeom>
            <a:grp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Picture Placeholder 11" descr="picture placeholder">
            <a:extLst>
              <a:ext uri="{FF2B5EF4-FFF2-40B4-BE49-F238E27FC236}">
                <a16:creationId xmlns:a16="http://schemas.microsoft.com/office/drawing/2014/main" id="{C74EC289-9E3B-2A85-FFCE-107B0E3B585D}"/>
              </a:ext>
            </a:extLst>
          </p:cNvPr>
          <p:cNvSpPr>
            <a:spLocks noGrp="1"/>
          </p:cNvSpPr>
          <p:nvPr>
            <p:ph type="pic" sz="quarter" idx="16"/>
          </p:nvPr>
        </p:nvSpPr>
        <p:spPr>
          <a:xfrm>
            <a:off x="1220826" y="1"/>
            <a:ext cx="4785234" cy="6858000"/>
          </a:xfrm>
        </p:spPr>
        <p:txBody>
          <a:bodyPr/>
          <a:lstStyle>
            <a:lvl1pPr marL="0" indent="0">
              <a:buNone/>
              <a:defRPr sz="1400">
                <a:solidFill>
                  <a:schemeClr val="bg1"/>
                </a:solidFill>
                <a:latin typeface="+mn-lt"/>
                <a:ea typeface="Dotum" panose="020B0600000101010101" pitchFamily="34" charset="-127"/>
              </a:defRPr>
            </a:lvl1pPr>
          </a:lstStyle>
          <a:p>
            <a:r>
              <a:rPr lang="en-US"/>
              <a:t>Click icon to add picture</a:t>
            </a:r>
            <a:endParaRPr lang="en-US" dirty="0"/>
          </a:p>
        </p:txBody>
      </p:sp>
      <p:sp>
        <p:nvSpPr>
          <p:cNvPr id="17" name="Text Placeholder 20">
            <a:extLst>
              <a:ext uri="{FF2B5EF4-FFF2-40B4-BE49-F238E27FC236}">
                <a16:creationId xmlns:a16="http://schemas.microsoft.com/office/drawing/2014/main" id="{BABDA1A4-3206-A325-2576-C4DB8737BB3A}"/>
              </a:ext>
            </a:extLst>
          </p:cNvPr>
          <p:cNvSpPr>
            <a:spLocks noGrp="1"/>
          </p:cNvSpPr>
          <p:nvPr>
            <p:ph type="body" sz="quarter" idx="14" hasCustomPrompt="1"/>
          </p:nvPr>
        </p:nvSpPr>
        <p:spPr>
          <a:xfrm>
            <a:off x="7636834" y="3438143"/>
            <a:ext cx="3439598" cy="2631523"/>
          </a:xfrm>
        </p:spPr>
        <p:txBody>
          <a:bodyPr lIns="0" tIns="0" rIns="0" bIns="0"/>
          <a:lstStyle>
            <a:lvl1pPr marL="285750" indent="-285750">
              <a:buClr>
                <a:schemeClr val="bg1"/>
              </a:buClr>
              <a:buFont typeface="Courier New" panose="02070309020205020404" pitchFamily="49" charset="0"/>
              <a:buChar char="o"/>
              <a:defRPr sz="1400" b="0" i="0">
                <a:solidFill>
                  <a:schemeClr val="bg1"/>
                </a:solidFill>
                <a:latin typeface="+mn-lt"/>
                <a:cs typeface="Mangal" panose="02040503050203030202" pitchFamily="18" charset="0"/>
              </a:defRPr>
            </a:lvl1pPr>
            <a:lvl2pPr marL="742950" indent="-285750">
              <a:buClr>
                <a:schemeClr val="bg1"/>
              </a:buClr>
              <a:buFont typeface="Courier New" panose="02070309020205020404" pitchFamily="49" charset="0"/>
              <a:buChar char="o"/>
              <a:defRPr sz="1400" b="0" i="0">
                <a:solidFill>
                  <a:schemeClr val="bg1"/>
                </a:solidFill>
                <a:latin typeface="+mn-lt"/>
                <a:cs typeface="Mangal" panose="02040503050203030202" pitchFamily="18" charset="0"/>
              </a:defRPr>
            </a:lvl2pPr>
            <a:lvl3pPr marL="1200150" indent="-285750">
              <a:buClr>
                <a:schemeClr val="bg1"/>
              </a:buClr>
              <a:buFont typeface="Courier New" panose="02070309020205020404" pitchFamily="49" charset="0"/>
              <a:buChar char="o"/>
              <a:defRPr sz="1400" b="0" i="0">
                <a:solidFill>
                  <a:schemeClr val="bg1"/>
                </a:solidFill>
                <a:latin typeface="+mn-lt"/>
                <a:cs typeface="Mangal" panose="02040503050203030202" pitchFamily="18" charset="0"/>
              </a:defRPr>
            </a:lvl3pPr>
            <a:lvl4pPr marL="1543050" indent="-171450">
              <a:buClr>
                <a:schemeClr val="bg1"/>
              </a:buClr>
              <a:buFont typeface="Courier New" panose="02070309020205020404" pitchFamily="49" charset="0"/>
              <a:buChar char="o"/>
              <a:defRPr sz="1400" b="0" i="0">
                <a:solidFill>
                  <a:schemeClr val="bg1"/>
                </a:solidFill>
                <a:latin typeface="+mn-lt"/>
                <a:cs typeface="Mangal" panose="02040503050203030202" pitchFamily="18" charset="0"/>
              </a:defRPr>
            </a:lvl4pPr>
            <a:lvl5pPr marL="2000250" indent="-171450">
              <a:buClr>
                <a:schemeClr val="bg1"/>
              </a:buClr>
              <a:buFont typeface="Courier New" panose="02070309020205020404" pitchFamily="49" charset="0"/>
              <a:buChar char="o"/>
              <a:defRPr sz="1400" b="0" i="0">
                <a:solidFill>
                  <a:schemeClr val="bg1"/>
                </a:solidFill>
                <a:latin typeface="+mn-lt"/>
                <a:cs typeface="Mangal" panose="02040503050203030202" pitchFamily="18" charset="0"/>
              </a:defRPr>
            </a:lvl5pPr>
          </a:lstStyle>
          <a:p>
            <a:pPr lvl="0"/>
            <a:r>
              <a:rPr lang="en-US" dirty="0"/>
              <a:t>Click to add text</a:t>
            </a:r>
          </a:p>
        </p:txBody>
      </p:sp>
      <p:sp>
        <p:nvSpPr>
          <p:cNvPr id="8" name="Slide Number Placeholder 4">
            <a:extLst>
              <a:ext uri="{FF2B5EF4-FFF2-40B4-BE49-F238E27FC236}">
                <a16:creationId xmlns:a16="http://schemas.microsoft.com/office/drawing/2014/main" id="{A1792EFA-4352-DAB4-158E-53F26C8A0C65}"/>
              </a:ext>
            </a:extLst>
          </p:cNvPr>
          <p:cNvSpPr>
            <a:spLocks noGrp="1"/>
          </p:cNvSpPr>
          <p:nvPr>
            <p:ph type="sldNum" sz="quarter" idx="12"/>
          </p:nvPr>
        </p:nvSpPr>
        <p:spPr>
          <a:xfrm>
            <a:off x="11298350" y="6243403"/>
            <a:ext cx="720499" cy="279400"/>
          </a:xfrm>
        </p:spPr>
        <p:txBody>
          <a:bodyPr/>
          <a:lstStyle>
            <a:lvl1pPr algn="ctr">
              <a:defRPr sz="2800" b="1" i="1">
                <a:solidFill>
                  <a:schemeClr val="bg1"/>
                </a:solidFill>
                <a:latin typeface="+mj-lt"/>
                <a:ea typeface="MS PMincho" panose="02020600040205080304" pitchFamily="18" charset="-128"/>
                <a:cs typeface="Mangal" panose="02040503050203030202" pitchFamily="18" charset="0"/>
              </a:defRPr>
            </a:lvl1pPr>
          </a:lstStyle>
          <a:p>
            <a:fld id="{330EA680-D336-4FF7-8B7A-9848BB0A1C32}" type="slidenum">
              <a:rPr lang="en-US" smtClean="0"/>
              <a:pPr/>
              <a:t>‹#›</a:t>
            </a:fld>
            <a:endParaRPr lang="en-US" dirty="0"/>
          </a:p>
        </p:txBody>
      </p:sp>
    </p:spTree>
    <p:extLst>
      <p:ext uri="{BB962C8B-B14F-4D97-AF65-F5344CB8AC3E}">
        <p14:creationId xmlns:p14="http://schemas.microsoft.com/office/powerpoint/2010/main" val="20489543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userDrawn="1">
  <p:cSld name="Two picture">
    <p:bg>
      <p:bgPr>
        <a:solidFill>
          <a:schemeClr val="tx1"/>
        </a:solidFill>
        <a:effectLst/>
      </p:bgPr>
    </p:bg>
    <p:spTree>
      <p:nvGrpSpPr>
        <p:cNvPr id="1" name=""/>
        <p:cNvGrpSpPr/>
        <p:nvPr/>
      </p:nvGrpSpPr>
      <p:grpSpPr>
        <a:xfrm>
          <a:off x="0" y="0"/>
          <a:ext cx="0" cy="0"/>
          <a:chOff x="0" y="0"/>
          <a:chExt cx="0" cy="0"/>
        </a:xfrm>
      </p:grpSpPr>
      <p:sp>
        <p:nvSpPr>
          <p:cNvPr id="13" name="Picture Placeholder 11" descr="picture placeholder">
            <a:extLst>
              <a:ext uri="{FF2B5EF4-FFF2-40B4-BE49-F238E27FC236}">
                <a16:creationId xmlns:a16="http://schemas.microsoft.com/office/drawing/2014/main" id="{007489C8-C2F6-7874-81E6-FAF3CB72CD35}"/>
              </a:ext>
            </a:extLst>
          </p:cNvPr>
          <p:cNvSpPr>
            <a:spLocks noGrp="1"/>
          </p:cNvSpPr>
          <p:nvPr>
            <p:ph type="pic" sz="quarter" idx="19"/>
          </p:nvPr>
        </p:nvSpPr>
        <p:spPr>
          <a:xfrm>
            <a:off x="4782575" y="1634085"/>
            <a:ext cx="2941845" cy="3191257"/>
          </a:xfrm>
        </p:spPr>
        <p:txBody>
          <a:bodyPr/>
          <a:lstStyle>
            <a:lvl1pPr marL="0" indent="0">
              <a:buNone/>
              <a:defRPr sz="1400">
                <a:solidFill>
                  <a:schemeClr val="bg1"/>
                </a:solidFill>
                <a:latin typeface="+mn-lt"/>
                <a:ea typeface="Dotum" panose="020B0600000101010101" pitchFamily="34" charset="-127"/>
              </a:defRPr>
            </a:lvl1pPr>
          </a:lstStyle>
          <a:p>
            <a:r>
              <a:rPr lang="en-US"/>
              <a:t>Click icon to add picture</a:t>
            </a:r>
            <a:endParaRPr lang="en-US" dirty="0"/>
          </a:p>
        </p:txBody>
      </p:sp>
      <p:sp>
        <p:nvSpPr>
          <p:cNvPr id="7" name="Title 1">
            <a:extLst>
              <a:ext uri="{FF2B5EF4-FFF2-40B4-BE49-F238E27FC236}">
                <a16:creationId xmlns:a16="http://schemas.microsoft.com/office/drawing/2014/main" id="{0C91152F-5BDA-D61B-1CCF-A86EFB6F5540}"/>
              </a:ext>
            </a:extLst>
          </p:cNvPr>
          <p:cNvSpPr>
            <a:spLocks noGrp="1"/>
          </p:cNvSpPr>
          <p:nvPr>
            <p:ph type="title" hasCustomPrompt="1"/>
          </p:nvPr>
        </p:nvSpPr>
        <p:spPr>
          <a:xfrm>
            <a:off x="1079075" y="560048"/>
            <a:ext cx="4622471" cy="2384319"/>
          </a:xfrm>
        </p:spPr>
        <p:txBody>
          <a:bodyPr lIns="0" tIns="0" rIns="0" bIns="0" anchor="ctr"/>
          <a:lstStyle>
            <a:lvl1pPr algn="l">
              <a:lnSpc>
                <a:spcPct val="75000"/>
              </a:lnSpc>
              <a:defRPr sz="4800" b="0" i="0" cap="all" spc="-150" baseline="0">
                <a:solidFill>
                  <a:schemeClr val="bg1"/>
                </a:solidFill>
                <a:latin typeface="+mj-lt"/>
                <a:ea typeface="MS PMincho" panose="02020600040205080304" pitchFamily="18" charset="-128"/>
                <a:cs typeface="Mangal" panose="02040503050203030202" pitchFamily="18" charset="0"/>
              </a:defRPr>
            </a:lvl1pPr>
          </a:lstStyle>
          <a:p>
            <a:r>
              <a:rPr lang="en-US" dirty="0"/>
              <a:t>Add title</a:t>
            </a:r>
          </a:p>
        </p:txBody>
      </p:sp>
      <p:sp>
        <p:nvSpPr>
          <p:cNvPr id="14" name="Footer Placeholder 3">
            <a:extLst>
              <a:ext uri="{FF2B5EF4-FFF2-40B4-BE49-F238E27FC236}">
                <a16:creationId xmlns:a16="http://schemas.microsoft.com/office/drawing/2014/main" id="{3A4E705D-525A-81AA-338A-E8C4405FA80B}"/>
              </a:ext>
            </a:extLst>
          </p:cNvPr>
          <p:cNvSpPr>
            <a:spLocks noGrp="1"/>
          </p:cNvSpPr>
          <p:nvPr>
            <p:ph type="ftr" sz="quarter" idx="11"/>
          </p:nvPr>
        </p:nvSpPr>
        <p:spPr>
          <a:xfrm rot="16200000">
            <a:off x="-2009849" y="3308393"/>
            <a:ext cx="5170509" cy="333752"/>
          </a:xfrm>
        </p:spPr>
        <p:txBody>
          <a:bodyPr/>
          <a:lstStyle>
            <a:lvl1pPr algn="ctr">
              <a:defRPr cap="all" baseline="0">
                <a:solidFill>
                  <a:schemeClr val="bg1"/>
                </a:solidFill>
                <a:latin typeface="+mn-lt"/>
                <a:ea typeface="Dotum" panose="020B0600000101010101" pitchFamily="34" charset="-127"/>
                <a:cs typeface="Mangal" panose="02040503050203030202" pitchFamily="18" charset="0"/>
              </a:defRPr>
            </a:lvl1pPr>
          </a:lstStyle>
          <a:p>
            <a:r>
              <a:rPr lang="en-US" dirty="0"/>
              <a:t>Click to add Footer</a:t>
            </a:r>
          </a:p>
        </p:txBody>
      </p:sp>
      <p:sp>
        <p:nvSpPr>
          <p:cNvPr id="15" name="Text Placeholder 20">
            <a:extLst>
              <a:ext uri="{FF2B5EF4-FFF2-40B4-BE49-F238E27FC236}">
                <a16:creationId xmlns:a16="http://schemas.microsoft.com/office/drawing/2014/main" id="{A41ABB58-FB44-EE86-1061-E95F87391708}"/>
              </a:ext>
            </a:extLst>
          </p:cNvPr>
          <p:cNvSpPr>
            <a:spLocks noGrp="1"/>
          </p:cNvSpPr>
          <p:nvPr>
            <p:ph type="body" sz="quarter" idx="20" hasCustomPrompt="1"/>
          </p:nvPr>
        </p:nvSpPr>
        <p:spPr>
          <a:xfrm>
            <a:off x="1079076" y="3089598"/>
            <a:ext cx="3577916" cy="493776"/>
          </a:xfrm>
        </p:spPr>
        <p:txBody>
          <a:bodyPr lIns="0" tIns="0" rIns="0" bIns="0"/>
          <a:lstStyle>
            <a:lvl1pPr marL="0" indent="0">
              <a:buClr>
                <a:schemeClr val="bg1"/>
              </a:buClr>
              <a:buFont typeface="Courier New" panose="02070309020205020404" pitchFamily="49" charset="0"/>
              <a:buNone/>
              <a:defRPr sz="1400" b="0" i="0" cap="all" baseline="0">
                <a:solidFill>
                  <a:schemeClr val="bg1"/>
                </a:solidFill>
                <a:latin typeface="+mn-lt"/>
                <a:cs typeface="Mangal" panose="02040503050203030202" pitchFamily="18" charset="0"/>
              </a:defRPr>
            </a:lvl1pPr>
            <a:lvl2pPr marL="742950" indent="-285750">
              <a:buClr>
                <a:schemeClr val="bg1"/>
              </a:buClr>
              <a:buFont typeface="Courier New" panose="02070309020205020404" pitchFamily="49" charset="0"/>
              <a:buChar char="o"/>
              <a:defRPr sz="1400" b="0" i="0">
                <a:solidFill>
                  <a:schemeClr val="bg1"/>
                </a:solidFill>
                <a:latin typeface="+mn-lt"/>
                <a:cs typeface="Mangal" panose="02040503050203030202" pitchFamily="18" charset="0"/>
              </a:defRPr>
            </a:lvl2pPr>
            <a:lvl3pPr marL="1200150" indent="-285750">
              <a:buClr>
                <a:schemeClr val="bg1"/>
              </a:buClr>
              <a:buFont typeface="Courier New" panose="02070309020205020404" pitchFamily="49" charset="0"/>
              <a:buChar char="o"/>
              <a:defRPr sz="1400" b="0" i="0">
                <a:solidFill>
                  <a:schemeClr val="bg1"/>
                </a:solidFill>
                <a:latin typeface="+mn-lt"/>
                <a:cs typeface="Mangal" panose="02040503050203030202" pitchFamily="18" charset="0"/>
              </a:defRPr>
            </a:lvl3pPr>
            <a:lvl4pPr marL="1543050" indent="-171450">
              <a:buClr>
                <a:schemeClr val="bg1"/>
              </a:buClr>
              <a:buFont typeface="Courier New" panose="02070309020205020404" pitchFamily="49" charset="0"/>
              <a:buChar char="o"/>
              <a:defRPr sz="1400" b="0" i="0">
                <a:solidFill>
                  <a:schemeClr val="bg1"/>
                </a:solidFill>
                <a:latin typeface="+mn-lt"/>
                <a:cs typeface="Mangal" panose="02040503050203030202" pitchFamily="18" charset="0"/>
              </a:defRPr>
            </a:lvl4pPr>
            <a:lvl5pPr marL="2000250" indent="-171450">
              <a:buClr>
                <a:schemeClr val="bg1"/>
              </a:buClr>
              <a:buFont typeface="Courier New" panose="02070309020205020404" pitchFamily="49" charset="0"/>
              <a:buChar char="o"/>
              <a:defRPr sz="1400" b="0" i="0">
                <a:solidFill>
                  <a:schemeClr val="bg1"/>
                </a:solidFill>
                <a:latin typeface="+mn-lt"/>
                <a:cs typeface="Mangal" panose="02040503050203030202" pitchFamily="18" charset="0"/>
              </a:defRPr>
            </a:lvl5pPr>
          </a:lstStyle>
          <a:p>
            <a:pPr lvl="0"/>
            <a:r>
              <a:rPr lang="en-US" dirty="0"/>
              <a:t>Click to add subtitle</a:t>
            </a:r>
          </a:p>
        </p:txBody>
      </p:sp>
      <p:sp>
        <p:nvSpPr>
          <p:cNvPr id="17" name="Text Placeholder 20">
            <a:extLst>
              <a:ext uri="{FF2B5EF4-FFF2-40B4-BE49-F238E27FC236}">
                <a16:creationId xmlns:a16="http://schemas.microsoft.com/office/drawing/2014/main" id="{BABDA1A4-3206-A325-2576-C4DB8737BB3A}"/>
              </a:ext>
            </a:extLst>
          </p:cNvPr>
          <p:cNvSpPr>
            <a:spLocks noGrp="1"/>
          </p:cNvSpPr>
          <p:nvPr>
            <p:ph type="body" sz="quarter" idx="14" hasCustomPrompt="1"/>
          </p:nvPr>
        </p:nvSpPr>
        <p:spPr>
          <a:xfrm>
            <a:off x="1079076" y="3631142"/>
            <a:ext cx="2721367" cy="2631523"/>
          </a:xfrm>
        </p:spPr>
        <p:txBody>
          <a:bodyPr lIns="0" tIns="0" rIns="0" bIns="0"/>
          <a:lstStyle>
            <a:lvl1pPr marL="0" indent="0">
              <a:buClr>
                <a:schemeClr val="bg1"/>
              </a:buClr>
              <a:buFont typeface="Courier New" panose="02070309020205020404" pitchFamily="49" charset="0"/>
              <a:buNone/>
              <a:defRPr sz="1400" b="0" i="0">
                <a:solidFill>
                  <a:schemeClr val="bg1"/>
                </a:solidFill>
                <a:latin typeface="+mn-lt"/>
                <a:cs typeface="Mangal" panose="02040503050203030202" pitchFamily="18" charset="0"/>
              </a:defRPr>
            </a:lvl1pPr>
            <a:lvl2pPr marL="742950" indent="-285750">
              <a:buClr>
                <a:schemeClr val="bg1"/>
              </a:buClr>
              <a:buFont typeface="Courier New" panose="02070309020205020404" pitchFamily="49" charset="0"/>
              <a:buChar char="o"/>
              <a:defRPr sz="1400" b="0" i="0">
                <a:solidFill>
                  <a:schemeClr val="bg1"/>
                </a:solidFill>
                <a:latin typeface="+mn-lt"/>
                <a:cs typeface="Mangal" panose="02040503050203030202" pitchFamily="18" charset="0"/>
              </a:defRPr>
            </a:lvl2pPr>
            <a:lvl3pPr marL="1200150" indent="-285750">
              <a:buClr>
                <a:schemeClr val="bg1"/>
              </a:buClr>
              <a:buFont typeface="Courier New" panose="02070309020205020404" pitchFamily="49" charset="0"/>
              <a:buChar char="o"/>
              <a:defRPr sz="1400" b="0" i="0">
                <a:solidFill>
                  <a:schemeClr val="bg1"/>
                </a:solidFill>
                <a:latin typeface="+mn-lt"/>
                <a:cs typeface="Mangal" panose="02040503050203030202" pitchFamily="18" charset="0"/>
              </a:defRPr>
            </a:lvl3pPr>
            <a:lvl4pPr marL="1543050" indent="-171450">
              <a:buClr>
                <a:schemeClr val="bg1"/>
              </a:buClr>
              <a:buFont typeface="Courier New" panose="02070309020205020404" pitchFamily="49" charset="0"/>
              <a:buChar char="o"/>
              <a:defRPr sz="1400" b="0" i="0">
                <a:solidFill>
                  <a:schemeClr val="bg1"/>
                </a:solidFill>
                <a:latin typeface="+mn-lt"/>
                <a:cs typeface="Mangal" panose="02040503050203030202" pitchFamily="18" charset="0"/>
              </a:defRPr>
            </a:lvl4pPr>
            <a:lvl5pPr marL="2000250" indent="-171450">
              <a:buClr>
                <a:schemeClr val="bg1"/>
              </a:buClr>
              <a:buFont typeface="Courier New" panose="02070309020205020404" pitchFamily="49" charset="0"/>
              <a:buChar char="o"/>
              <a:defRPr sz="1400" b="0" i="0">
                <a:solidFill>
                  <a:schemeClr val="bg1"/>
                </a:solidFill>
                <a:latin typeface="+mn-lt"/>
                <a:cs typeface="Mangal" panose="02040503050203030202" pitchFamily="18" charset="0"/>
              </a:defRPr>
            </a:lvl5pPr>
          </a:lstStyle>
          <a:p>
            <a:pPr lvl="0"/>
            <a:r>
              <a:rPr lang="en-US" dirty="0"/>
              <a:t>Click to add text</a:t>
            </a:r>
          </a:p>
        </p:txBody>
      </p:sp>
      <p:sp>
        <p:nvSpPr>
          <p:cNvPr id="5" name="Text Placeholder 20">
            <a:extLst>
              <a:ext uri="{FF2B5EF4-FFF2-40B4-BE49-F238E27FC236}">
                <a16:creationId xmlns:a16="http://schemas.microsoft.com/office/drawing/2014/main" id="{28C33102-C0D9-31A0-A7A1-2BAC395320A6}"/>
              </a:ext>
            </a:extLst>
          </p:cNvPr>
          <p:cNvSpPr>
            <a:spLocks noGrp="1"/>
          </p:cNvSpPr>
          <p:nvPr>
            <p:ph type="body" sz="quarter" idx="17" hasCustomPrompt="1"/>
          </p:nvPr>
        </p:nvSpPr>
        <p:spPr>
          <a:xfrm>
            <a:off x="4705640" y="5285084"/>
            <a:ext cx="3095716" cy="939292"/>
          </a:xfrm>
        </p:spPr>
        <p:txBody>
          <a:bodyPr lIns="0" tIns="0" rIns="0" bIns="0"/>
          <a:lstStyle>
            <a:lvl1pPr marL="0" indent="0">
              <a:buClr>
                <a:schemeClr val="bg1"/>
              </a:buClr>
              <a:buFont typeface="Courier New" panose="02070309020205020404" pitchFamily="49" charset="0"/>
              <a:buNone/>
              <a:defRPr sz="1400" b="0" i="0">
                <a:solidFill>
                  <a:schemeClr val="bg1"/>
                </a:solidFill>
                <a:latin typeface="+mn-lt"/>
                <a:cs typeface="Mangal" panose="02040503050203030202" pitchFamily="18" charset="0"/>
              </a:defRPr>
            </a:lvl1pPr>
            <a:lvl2pPr marL="742950" indent="-285750">
              <a:buClr>
                <a:schemeClr val="bg1"/>
              </a:buClr>
              <a:buFont typeface="Courier New" panose="02070309020205020404" pitchFamily="49" charset="0"/>
              <a:buChar char="o"/>
              <a:defRPr sz="1400" b="0" i="0">
                <a:solidFill>
                  <a:schemeClr val="bg1"/>
                </a:solidFill>
                <a:latin typeface="+mn-lt"/>
                <a:cs typeface="Mangal" panose="02040503050203030202" pitchFamily="18" charset="0"/>
              </a:defRPr>
            </a:lvl2pPr>
            <a:lvl3pPr marL="1200150" indent="-285750">
              <a:buClr>
                <a:schemeClr val="bg1"/>
              </a:buClr>
              <a:buFont typeface="Courier New" panose="02070309020205020404" pitchFamily="49" charset="0"/>
              <a:buChar char="o"/>
              <a:defRPr sz="1400" b="0" i="0">
                <a:solidFill>
                  <a:schemeClr val="bg1"/>
                </a:solidFill>
                <a:latin typeface="+mn-lt"/>
                <a:cs typeface="Mangal" panose="02040503050203030202" pitchFamily="18" charset="0"/>
              </a:defRPr>
            </a:lvl3pPr>
            <a:lvl4pPr marL="1543050" indent="-171450">
              <a:buClr>
                <a:schemeClr val="bg1"/>
              </a:buClr>
              <a:buFont typeface="Courier New" panose="02070309020205020404" pitchFamily="49" charset="0"/>
              <a:buChar char="o"/>
              <a:defRPr sz="1400" b="0" i="0">
                <a:solidFill>
                  <a:schemeClr val="bg1"/>
                </a:solidFill>
                <a:latin typeface="+mn-lt"/>
                <a:cs typeface="Mangal" panose="02040503050203030202" pitchFamily="18" charset="0"/>
              </a:defRPr>
            </a:lvl4pPr>
            <a:lvl5pPr marL="2000250" indent="-171450">
              <a:buClr>
                <a:schemeClr val="bg1"/>
              </a:buClr>
              <a:buFont typeface="Courier New" panose="02070309020205020404" pitchFamily="49" charset="0"/>
              <a:buChar char="o"/>
              <a:defRPr sz="1400" b="0" i="0">
                <a:solidFill>
                  <a:schemeClr val="bg1"/>
                </a:solidFill>
                <a:latin typeface="+mn-lt"/>
                <a:cs typeface="Mangal" panose="02040503050203030202" pitchFamily="18" charset="0"/>
              </a:defRPr>
            </a:lvl5pPr>
          </a:lstStyle>
          <a:p>
            <a:pPr lvl="0"/>
            <a:r>
              <a:rPr lang="en-US" dirty="0"/>
              <a:t>Click to add text</a:t>
            </a:r>
          </a:p>
        </p:txBody>
      </p:sp>
      <p:sp>
        <p:nvSpPr>
          <p:cNvPr id="2" name="Picture Placeholder 11" descr="picture placeholder">
            <a:extLst>
              <a:ext uri="{FF2B5EF4-FFF2-40B4-BE49-F238E27FC236}">
                <a16:creationId xmlns:a16="http://schemas.microsoft.com/office/drawing/2014/main" id="{C74EC289-9E3B-2A85-FFCE-107B0E3B585D}"/>
              </a:ext>
            </a:extLst>
          </p:cNvPr>
          <p:cNvSpPr>
            <a:spLocks noGrp="1"/>
          </p:cNvSpPr>
          <p:nvPr>
            <p:ph type="pic" sz="quarter" idx="16"/>
          </p:nvPr>
        </p:nvSpPr>
        <p:spPr>
          <a:xfrm>
            <a:off x="8193024" y="1634086"/>
            <a:ext cx="2941845" cy="3191257"/>
          </a:xfrm>
        </p:spPr>
        <p:txBody>
          <a:bodyPr/>
          <a:lstStyle>
            <a:lvl1pPr marL="0" indent="0">
              <a:buNone/>
              <a:defRPr sz="1400">
                <a:solidFill>
                  <a:schemeClr val="bg1"/>
                </a:solidFill>
                <a:latin typeface="+mn-lt"/>
                <a:ea typeface="Dotum" panose="020B0600000101010101" pitchFamily="34" charset="-127"/>
              </a:defRPr>
            </a:lvl1pPr>
          </a:lstStyle>
          <a:p>
            <a:r>
              <a:rPr lang="en-US"/>
              <a:t>Click icon to add picture</a:t>
            </a:r>
            <a:endParaRPr lang="en-US" dirty="0"/>
          </a:p>
        </p:txBody>
      </p:sp>
      <p:sp>
        <p:nvSpPr>
          <p:cNvPr id="6" name="Text Placeholder 20">
            <a:extLst>
              <a:ext uri="{FF2B5EF4-FFF2-40B4-BE49-F238E27FC236}">
                <a16:creationId xmlns:a16="http://schemas.microsoft.com/office/drawing/2014/main" id="{F5D171A2-DD04-FA64-A705-BE5D0C937E16}"/>
              </a:ext>
            </a:extLst>
          </p:cNvPr>
          <p:cNvSpPr>
            <a:spLocks noGrp="1"/>
          </p:cNvSpPr>
          <p:nvPr>
            <p:ph type="body" sz="quarter" idx="18" hasCustomPrompt="1"/>
          </p:nvPr>
        </p:nvSpPr>
        <p:spPr>
          <a:xfrm>
            <a:off x="8116088" y="5285084"/>
            <a:ext cx="3095716" cy="939292"/>
          </a:xfrm>
        </p:spPr>
        <p:txBody>
          <a:bodyPr lIns="0" tIns="0" rIns="0" bIns="0"/>
          <a:lstStyle>
            <a:lvl1pPr marL="0" indent="0">
              <a:buClr>
                <a:schemeClr val="bg1"/>
              </a:buClr>
              <a:buFont typeface="Courier New" panose="02070309020205020404" pitchFamily="49" charset="0"/>
              <a:buNone/>
              <a:defRPr sz="1400" b="0" i="0">
                <a:solidFill>
                  <a:schemeClr val="bg1"/>
                </a:solidFill>
                <a:latin typeface="+mn-lt"/>
                <a:cs typeface="Mangal" panose="02040503050203030202" pitchFamily="18" charset="0"/>
              </a:defRPr>
            </a:lvl1pPr>
            <a:lvl2pPr marL="742950" indent="-285750">
              <a:buClr>
                <a:schemeClr val="bg1"/>
              </a:buClr>
              <a:buFont typeface="Courier New" panose="02070309020205020404" pitchFamily="49" charset="0"/>
              <a:buChar char="o"/>
              <a:defRPr sz="1400" b="0" i="0">
                <a:solidFill>
                  <a:schemeClr val="bg1"/>
                </a:solidFill>
                <a:latin typeface="+mn-lt"/>
                <a:cs typeface="Mangal" panose="02040503050203030202" pitchFamily="18" charset="0"/>
              </a:defRPr>
            </a:lvl2pPr>
            <a:lvl3pPr marL="1200150" indent="-285750">
              <a:buClr>
                <a:schemeClr val="bg1"/>
              </a:buClr>
              <a:buFont typeface="Courier New" panose="02070309020205020404" pitchFamily="49" charset="0"/>
              <a:buChar char="o"/>
              <a:defRPr sz="1400" b="0" i="0">
                <a:solidFill>
                  <a:schemeClr val="bg1"/>
                </a:solidFill>
                <a:latin typeface="+mn-lt"/>
                <a:cs typeface="Mangal" panose="02040503050203030202" pitchFamily="18" charset="0"/>
              </a:defRPr>
            </a:lvl3pPr>
            <a:lvl4pPr marL="1543050" indent="-171450">
              <a:buClr>
                <a:schemeClr val="bg1"/>
              </a:buClr>
              <a:buFont typeface="Courier New" panose="02070309020205020404" pitchFamily="49" charset="0"/>
              <a:buChar char="o"/>
              <a:defRPr sz="1400" b="0" i="0">
                <a:solidFill>
                  <a:schemeClr val="bg1"/>
                </a:solidFill>
                <a:latin typeface="+mn-lt"/>
                <a:cs typeface="Mangal" panose="02040503050203030202" pitchFamily="18" charset="0"/>
              </a:defRPr>
            </a:lvl4pPr>
            <a:lvl5pPr marL="2000250" indent="-171450">
              <a:buClr>
                <a:schemeClr val="bg1"/>
              </a:buClr>
              <a:buFont typeface="Courier New" panose="02070309020205020404" pitchFamily="49" charset="0"/>
              <a:buChar char="o"/>
              <a:defRPr sz="1400" b="0" i="0">
                <a:solidFill>
                  <a:schemeClr val="bg1"/>
                </a:solidFill>
                <a:latin typeface="+mn-lt"/>
                <a:cs typeface="Mangal" panose="02040503050203030202" pitchFamily="18" charset="0"/>
              </a:defRPr>
            </a:lvl5pPr>
          </a:lstStyle>
          <a:p>
            <a:pPr lvl="0"/>
            <a:r>
              <a:rPr lang="en-US" dirty="0"/>
              <a:t>Click to add text</a:t>
            </a:r>
          </a:p>
        </p:txBody>
      </p:sp>
      <p:grpSp>
        <p:nvGrpSpPr>
          <p:cNvPr id="9" name="Group 8">
            <a:extLst>
              <a:ext uri="{FF2B5EF4-FFF2-40B4-BE49-F238E27FC236}">
                <a16:creationId xmlns:a16="http://schemas.microsoft.com/office/drawing/2014/main" id="{3522E8A7-C256-4D0D-38F5-744CC21A3F1B}"/>
              </a:ext>
              <a:ext uri="{C183D7F6-B498-43B3-948B-1728B52AA6E4}">
                <adec:decorative xmlns:adec="http://schemas.microsoft.com/office/drawing/2017/decorative" val="1"/>
              </a:ext>
            </a:extLst>
          </p:cNvPr>
          <p:cNvGrpSpPr/>
          <p:nvPr userDrawn="1"/>
        </p:nvGrpSpPr>
        <p:grpSpPr>
          <a:xfrm>
            <a:off x="11613628" y="335197"/>
            <a:ext cx="89941" cy="314793"/>
            <a:chOff x="5538866" y="1851285"/>
            <a:chExt cx="89941" cy="314793"/>
          </a:xfrm>
          <a:solidFill>
            <a:schemeClr val="bg1"/>
          </a:solidFill>
        </p:grpSpPr>
        <p:sp>
          <p:nvSpPr>
            <p:cNvPr id="10" name="Oval 9">
              <a:extLst>
                <a:ext uri="{FF2B5EF4-FFF2-40B4-BE49-F238E27FC236}">
                  <a16:creationId xmlns:a16="http://schemas.microsoft.com/office/drawing/2014/main" id="{7194A7E3-B379-7E79-0952-AF4C6A614000}"/>
                </a:ext>
              </a:extLst>
            </p:cNvPr>
            <p:cNvSpPr/>
            <p:nvPr userDrawn="1"/>
          </p:nvSpPr>
          <p:spPr>
            <a:xfrm>
              <a:off x="5538866" y="1851285"/>
              <a:ext cx="89941" cy="89941"/>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Oval 10">
              <a:extLst>
                <a:ext uri="{FF2B5EF4-FFF2-40B4-BE49-F238E27FC236}">
                  <a16:creationId xmlns:a16="http://schemas.microsoft.com/office/drawing/2014/main" id="{716CD3AC-CC76-8555-8E6F-C480301CF8B9}"/>
                </a:ext>
              </a:extLst>
            </p:cNvPr>
            <p:cNvSpPr/>
            <p:nvPr userDrawn="1"/>
          </p:nvSpPr>
          <p:spPr>
            <a:xfrm>
              <a:off x="5538866" y="2076137"/>
              <a:ext cx="89941" cy="89941"/>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cxnSp>
        <p:nvCxnSpPr>
          <p:cNvPr id="12" name="Straight Connector 11">
            <a:extLst>
              <a:ext uri="{FF2B5EF4-FFF2-40B4-BE49-F238E27FC236}">
                <a16:creationId xmlns:a16="http://schemas.microsoft.com/office/drawing/2014/main" id="{C24A05F7-5B34-541E-2738-B83DA06E5C30}"/>
              </a:ext>
              <a:ext uri="{C183D7F6-B498-43B3-948B-1728B52AA6E4}">
                <adec:decorative xmlns:adec="http://schemas.microsoft.com/office/drawing/2017/decorative" val="1"/>
              </a:ext>
            </a:extLst>
          </p:cNvPr>
          <p:cNvCxnSpPr>
            <a:cxnSpLocks/>
          </p:cNvCxnSpPr>
          <p:nvPr userDrawn="1"/>
        </p:nvCxnSpPr>
        <p:spPr>
          <a:xfrm>
            <a:off x="11658599" y="890016"/>
            <a:ext cx="0" cy="5170507"/>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nvGrpSpPr>
          <p:cNvPr id="25" name="Group 24">
            <a:extLst>
              <a:ext uri="{FF2B5EF4-FFF2-40B4-BE49-F238E27FC236}">
                <a16:creationId xmlns:a16="http://schemas.microsoft.com/office/drawing/2014/main" id="{49BB1C6E-F2CD-1DED-4142-D5222335150C}"/>
              </a:ext>
              <a:ext uri="{C183D7F6-B498-43B3-948B-1728B52AA6E4}">
                <adec:decorative xmlns:adec="http://schemas.microsoft.com/office/drawing/2017/decorative" val="1"/>
              </a:ext>
            </a:extLst>
          </p:cNvPr>
          <p:cNvGrpSpPr/>
          <p:nvPr userDrawn="1"/>
        </p:nvGrpSpPr>
        <p:grpSpPr>
          <a:xfrm>
            <a:off x="530436" y="6223933"/>
            <a:ext cx="89941" cy="314793"/>
            <a:chOff x="5538866" y="1851285"/>
            <a:chExt cx="89941" cy="314793"/>
          </a:xfrm>
          <a:noFill/>
        </p:grpSpPr>
        <p:sp>
          <p:nvSpPr>
            <p:cNvPr id="26" name="Oval 25">
              <a:extLst>
                <a:ext uri="{FF2B5EF4-FFF2-40B4-BE49-F238E27FC236}">
                  <a16:creationId xmlns:a16="http://schemas.microsoft.com/office/drawing/2014/main" id="{DC2674DE-70B7-1DB1-C9EA-ECDEDE00980F}"/>
                </a:ext>
              </a:extLst>
            </p:cNvPr>
            <p:cNvSpPr/>
            <p:nvPr userDrawn="1"/>
          </p:nvSpPr>
          <p:spPr>
            <a:xfrm>
              <a:off x="5538866" y="1851285"/>
              <a:ext cx="89941" cy="89941"/>
            </a:xfrm>
            <a:prstGeom prst="ellipse">
              <a:avLst/>
            </a:prstGeom>
            <a:grp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Oval 26">
              <a:extLst>
                <a:ext uri="{FF2B5EF4-FFF2-40B4-BE49-F238E27FC236}">
                  <a16:creationId xmlns:a16="http://schemas.microsoft.com/office/drawing/2014/main" id="{37F3A17F-5078-CA09-1C2A-A278DF540EB2}"/>
                </a:ext>
              </a:extLst>
            </p:cNvPr>
            <p:cNvSpPr/>
            <p:nvPr userDrawn="1"/>
          </p:nvSpPr>
          <p:spPr>
            <a:xfrm>
              <a:off x="5538866" y="2076137"/>
              <a:ext cx="89941" cy="89941"/>
            </a:xfrm>
            <a:prstGeom prst="ellipse">
              <a:avLst/>
            </a:prstGeom>
            <a:grp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8" name="Slide Number Placeholder 4">
            <a:extLst>
              <a:ext uri="{FF2B5EF4-FFF2-40B4-BE49-F238E27FC236}">
                <a16:creationId xmlns:a16="http://schemas.microsoft.com/office/drawing/2014/main" id="{A1792EFA-4352-DAB4-158E-53F26C8A0C65}"/>
              </a:ext>
            </a:extLst>
          </p:cNvPr>
          <p:cNvSpPr>
            <a:spLocks noGrp="1"/>
          </p:cNvSpPr>
          <p:nvPr>
            <p:ph type="sldNum" sz="quarter" idx="12"/>
          </p:nvPr>
        </p:nvSpPr>
        <p:spPr>
          <a:xfrm>
            <a:off x="11298350" y="6243403"/>
            <a:ext cx="720499" cy="279400"/>
          </a:xfrm>
        </p:spPr>
        <p:txBody>
          <a:bodyPr/>
          <a:lstStyle>
            <a:lvl1pPr algn="ctr">
              <a:defRPr sz="2800" b="1" i="1">
                <a:solidFill>
                  <a:schemeClr val="bg1"/>
                </a:solidFill>
                <a:latin typeface="+mj-lt"/>
                <a:ea typeface="MS PMincho" panose="02020600040205080304" pitchFamily="18" charset="-128"/>
                <a:cs typeface="Mangal" panose="02040503050203030202" pitchFamily="18" charset="0"/>
              </a:defRPr>
            </a:lvl1pPr>
          </a:lstStyle>
          <a:p>
            <a:fld id="{330EA680-D336-4FF7-8B7A-9848BB0A1C32}" type="slidenum">
              <a:rPr lang="en-US" smtClean="0"/>
              <a:pPr/>
              <a:t>‹#›</a:t>
            </a:fld>
            <a:endParaRPr lang="en-US" dirty="0"/>
          </a:p>
        </p:txBody>
      </p:sp>
    </p:spTree>
    <p:extLst>
      <p:ext uri="{BB962C8B-B14F-4D97-AF65-F5344CB8AC3E}">
        <p14:creationId xmlns:p14="http://schemas.microsoft.com/office/powerpoint/2010/main" val="10463633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userDrawn="1">
  <p:cSld name="Collage">
    <p:bg>
      <p:bgPr>
        <a:solidFill>
          <a:schemeClr val="tx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3522E8A7-C256-4D0D-38F5-744CC21A3F1B}"/>
              </a:ext>
              <a:ext uri="{C183D7F6-B498-43B3-948B-1728B52AA6E4}">
                <adec:decorative xmlns:adec="http://schemas.microsoft.com/office/drawing/2017/decorative" val="1"/>
              </a:ext>
            </a:extLst>
          </p:cNvPr>
          <p:cNvGrpSpPr/>
          <p:nvPr userDrawn="1"/>
        </p:nvGrpSpPr>
        <p:grpSpPr>
          <a:xfrm>
            <a:off x="11613628" y="335197"/>
            <a:ext cx="89941" cy="314793"/>
            <a:chOff x="5538866" y="1851285"/>
            <a:chExt cx="89941" cy="314793"/>
          </a:xfrm>
          <a:solidFill>
            <a:schemeClr val="bg1"/>
          </a:solidFill>
        </p:grpSpPr>
        <p:sp>
          <p:nvSpPr>
            <p:cNvPr id="10" name="Oval 9">
              <a:extLst>
                <a:ext uri="{FF2B5EF4-FFF2-40B4-BE49-F238E27FC236}">
                  <a16:creationId xmlns:a16="http://schemas.microsoft.com/office/drawing/2014/main" id="{7194A7E3-B379-7E79-0952-AF4C6A614000}"/>
                </a:ext>
              </a:extLst>
            </p:cNvPr>
            <p:cNvSpPr/>
            <p:nvPr userDrawn="1"/>
          </p:nvSpPr>
          <p:spPr>
            <a:xfrm>
              <a:off x="5538866" y="1851285"/>
              <a:ext cx="89941" cy="89941"/>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Oval 10">
              <a:extLst>
                <a:ext uri="{FF2B5EF4-FFF2-40B4-BE49-F238E27FC236}">
                  <a16:creationId xmlns:a16="http://schemas.microsoft.com/office/drawing/2014/main" id="{716CD3AC-CC76-8555-8E6F-C480301CF8B9}"/>
                </a:ext>
              </a:extLst>
            </p:cNvPr>
            <p:cNvSpPr/>
            <p:nvPr userDrawn="1"/>
          </p:nvSpPr>
          <p:spPr>
            <a:xfrm>
              <a:off x="5538866" y="2076137"/>
              <a:ext cx="89941" cy="89941"/>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cxnSp>
        <p:nvCxnSpPr>
          <p:cNvPr id="12" name="Straight Connector 11">
            <a:extLst>
              <a:ext uri="{FF2B5EF4-FFF2-40B4-BE49-F238E27FC236}">
                <a16:creationId xmlns:a16="http://schemas.microsoft.com/office/drawing/2014/main" id="{C24A05F7-5B34-541E-2738-B83DA06E5C30}"/>
              </a:ext>
              <a:ext uri="{C183D7F6-B498-43B3-948B-1728B52AA6E4}">
                <adec:decorative xmlns:adec="http://schemas.microsoft.com/office/drawing/2017/decorative" val="1"/>
              </a:ext>
            </a:extLst>
          </p:cNvPr>
          <p:cNvCxnSpPr>
            <a:cxnSpLocks/>
          </p:cNvCxnSpPr>
          <p:nvPr userDrawn="1"/>
        </p:nvCxnSpPr>
        <p:spPr>
          <a:xfrm>
            <a:off x="11658599" y="890016"/>
            <a:ext cx="0" cy="2049355"/>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nvGrpSpPr>
          <p:cNvPr id="25" name="Group 24">
            <a:extLst>
              <a:ext uri="{FF2B5EF4-FFF2-40B4-BE49-F238E27FC236}">
                <a16:creationId xmlns:a16="http://schemas.microsoft.com/office/drawing/2014/main" id="{49BB1C6E-F2CD-1DED-4142-D5222335150C}"/>
              </a:ext>
              <a:ext uri="{C183D7F6-B498-43B3-948B-1728B52AA6E4}">
                <adec:decorative xmlns:adec="http://schemas.microsoft.com/office/drawing/2017/decorative" val="1"/>
              </a:ext>
            </a:extLst>
          </p:cNvPr>
          <p:cNvGrpSpPr/>
          <p:nvPr userDrawn="1"/>
        </p:nvGrpSpPr>
        <p:grpSpPr>
          <a:xfrm>
            <a:off x="530436" y="6223933"/>
            <a:ext cx="89941" cy="314793"/>
            <a:chOff x="5538866" y="1851285"/>
            <a:chExt cx="89941" cy="314793"/>
          </a:xfrm>
          <a:noFill/>
        </p:grpSpPr>
        <p:sp>
          <p:nvSpPr>
            <p:cNvPr id="26" name="Oval 25">
              <a:extLst>
                <a:ext uri="{FF2B5EF4-FFF2-40B4-BE49-F238E27FC236}">
                  <a16:creationId xmlns:a16="http://schemas.microsoft.com/office/drawing/2014/main" id="{DC2674DE-70B7-1DB1-C9EA-ECDEDE00980F}"/>
                </a:ext>
              </a:extLst>
            </p:cNvPr>
            <p:cNvSpPr/>
            <p:nvPr userDrawn="1"/>
          </p:nvSpPr>
          <p:spPr>
            <a:xfrm>
              <a:off x="5538866" y="1851285"/>
              <a:ext cx="89941" cy="89941"/>
            </a:xfrm>
            <a:prstGeom prst="ellipse">
              <a:avLst/>
            </a:prstGeom>
            <a:grp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Oval 26">
              <a:extLst>
                <a:ext uri="{FF2B5EF4-FFF2-40B4-BE49-F238E27FC236}">
                  <a16:creationId xmlns:a16="http://schemas.microsoft.com/office/drawing/2014/main" id="{37F3A17F-5078-CA09-1C2A-A278DF540EB2}"/>
                </a:ext>
              </a:extLst>
            </p:cNvPr>
            <p:cNvSpPr/>
            <p:nvPr userDrawn="1"/>
          </p:nvSpPr>
          <p:spPr>
            <a:xfrm>
              <a:off x="5538866" y="2076137"/>
              <a:ext cx="89941" cy="89941"/>
            </a:xfrm>
            <a:prstGeom prst="ellipse">
              <a:avLst/>
            </a:prstGeom>
            <a:grp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5" name="Title 1">
            <a:extLst>
              <a:ext uri="{FF2B5EF4-FFF2-40B4-BE49-F238E27FC236}">
                <a16:creationId xmlns:a16="http://schemas.microsoft.com/office/drawing/2014/main" id="{D1BC8852-D44A-D95C-9A79-F92DD4EC2F1C}"/>
              </a:ext>
            </a:extLst>
          </p:cNvPr>
          <p:cNvSpPr>
            <a:spLocks noGrp="1"/>
          </p:cNvSpPr>
          <p:nvPr>
            <p:ph type="title" hasCustomPrompt="1"/>
          </p:nvPr>
        </p:nvSpPr>
        <p:spPr>
          <a:xfrm>
            <a:off x="1242131" y="425139"/>
            <a:ext cx="3164770" cy="2403406"/>
          </a:xfrm>
        </p:spPr>
        <p:txBody>
          <a:bodyPr lIns="0" tIns="0" rIns="0" bIns="0" anchor="b"/>
          <a:lstStyle>
            <a:lvl1pPr algn="l">
              <a:lnSpc>
                <a:spcPct val="75000"/>
              </a:lnSpc>
              <a:defRPr sz="4800" b="0" i="0" cap="all" spc="-150" baseline="0">
                <a:solidFill>
                  <a:schemeClr val="bg1"/>
                </a:solidFill>
                <a:latin typeface="+mj-lt"/>
                <a:ea typeface="MS PMincho" panose="02020600040205080304" pitchFamily="18" charset="-128"/>
                <a:cs typeface="Mangal" panose="02040503050203030202" pitchFamily="18" charset="0"/>
              </a:defRPr>
            </a:lvl1pPr>
          </a:lstStyle>
          <a:p>
            <a:r>
              <a:rPr lang="en-US" dirty="0"/>
              <a:t>Add title</a:t>
            </a:r>
          </a:p>
        </p:txBody>
      </p:sp>
      <p:sp>
        <p:nvSpPr>
          <p:cNvPr id="14" name="Footer Placeholder 3">
            <a:extLst>
              <a:ext uri="{FF2B5EF4-FFF2-40B4-BE49-F238E27FC236}">
                <a16:creationId xmlns:a16="http://schemas.microsoft.com/office/drawing/2014/main" id="{3A4E705D-525A-81AA-338A-E8C4405FA80B}"/>
              </a:ext>
            </a:extLst>
          </p:cNvPr>
          <p:cNvSpPr>
            <a:spLocks noGrp="1"/>
          </p:cNvSpPr>
          <p:nvPr>
            <p:ph type="ftr" sz="quarter" idx="11"/>
          </p:nvPr>
        </p:nvSpPr>
        <p:spPr>
          <a:xfrm rot="16200000">
            <a:off x="-2009849" y="3308393"/>
            <a:ext cx="5170509" cy="333752"/>
          </a:xfrm>
        </p:spPr>
        <p:txBody>
          <a:bodyPr/>
          <a:lstStyle>
            <a:lvl1pPr algn="ctr">
              <a:defRPr cap="all" baseline="0">
                <a:solidFill>
                  <a:schemeClr val="bg1"/>
                </a:solidFill>
                <a:latin typeface="+mn-lt"/>
                <a:ea typeface="Dotum" panose="020B0600000101010101" pitchFamily="34" charset="-127"/>
                <a:cs typeface="Mangal" panose="02040503050203030202" pitchFamily="18" charset="0"/>
              </a:defRPr>
            </a:lvl1pPr>
          </a:lstStyle>
          <a:p>
            <a:r>
              <a:rPr lang="en-US" dirty="0"/>
              <a:t>Click to add Footer</a:t>
            </a:r>
          </a:p>
        </p:txBody>
      </p:sp>
      <p:sp>
        <p:nvSpPr>
          <p:cNvPr id="16" name="Text Placeholder 20">
            <a:extLst>
              <a:ext uri="{FF2B5EF4-FFF2-40B4-BE49-F238E27FC236}">
                <a16:creationId xmlns:a16="http://schemas.microsoft.com/office/drawing/2014/main" id="{08E62040-BF32-845C-9224-98B69005FCF5}"/>
              </a:ext>
            </a:extLst>
          </p:cNvPr>
          <p:cNvSpPr>
            <a:spLocks noGrp="1"/>
          </p:cNvSpPr>
          <p:nvPr>
            <p:ph type="body" sz="quarter" idx="14" hasCustomPrompt="1"/>
          </p:nvPr>
        </p:nvSpPr>
        <p:spPr>
          <a:xfrm>
            <a:off x="1242130" y="3075681"/>
            <a:ext cx="3164764" cy="1376398"/>
          </a:xfrm>
        </p:spPr>
        <p:txBody>
          <a:bodyPr lIns="0" tIns="0" rIns="0" bIns="0"/>
          <a:lstStyle>
            <a:lvl1pPr marL="0" indent="0">
              <a:buClr>
                <a:schemeClr val="bg1"/>
              </a:buClr>
              <a:buFont typeface="Courier New" panose="02070309020205020404" pitchFamily="49" charset="0"/>
              <a:buNone/>
              <a:defRPr sz="1400" b="0" i="0">
                <a:solidFill>
                  <a:schemeClr val="bg1"/>
                </a:solidFill>
                <a:latin typeface="+mn-lt"/>
                <a:cs typeface="Mangal" panose="02040503050203030202" pitchFamily="18" charset="0"/>
              </a:defRPr>
            </a:lvl1pPr>
            <a:lvl2pPr marL="457200" indent="0">
              <a:buClr>
                <a:schemeClr val="bg1"/>
              </a:buClr>
              <a:buFont typeface="Courier New" panose="02070309020205020404" pitchFamily="49" charset="0"/>
              <a:buNone/>
              <a:defRPr sz="1400" b="0" i="0">
                <a:solidFill>
                  <a:schemeClr val="bg1"/>
                </a:solidFill>
                <a:latin typeface="+mn-lt"/>
                <a:cs typeface="Mangal" panose="02040503050203030202" pitchFamily="18" charset="0"/>
              </a:defRPr>
            </a:lvl2pPr>
            <a:lvl3pPr marL="914400" indent="0">
              <a:buClr>
                <a:schemeClr val="bg1"/>
              </a:buClr>
              <a:buFont typeface="Courier New" panose="02070309020205020404" pitchFamily="49" charset="0"/>
              <a:buNone/>
              <a:defRPr sz="1400" b="0" i="0">
                <a:solidFill>
                  <a:schemeClr val="bg1"/>
                </a:solidFill>
                <a:latin typeface="+mn-lt"/>
                <a:cs typeface="Mangal" panose="02040503050203030202" pitchFamily="18" charset="0"/>
              </a:defRPr>
            </a:lvl3pPr>
            <a:lvl4pPr marL="1371600" indent="0">
              <a:buClr>
                <a:schemeClr val="bg1"/>
              </a:buClr>
              <a:buFont typeface="Courier New" panose="02070309020205020404" pitchFamily="49" charset="0"/>
              <a:buNone/>
              <a:defRPr sz="1400" b="0" i="0">
                <a:solidFill>
                  <a:schemeClr val="bg1"/>
                </a:solidFill>
                <a:latin typeface="+mn-lt"/>
                <a:cs typeface="Mangal" panose="02040503050203030202" pitchFamily="18" charset="0"/>
              </a:defRPr>
            </a:lvl4pPr>
            <a:lvl5pPr marL="2000250" indent="-171450">
              <a:buClr>
                <a:schemeClr val="bg1"/>
              </a:buClr>
              <a:buFont typeface="Courier New" panose="02070309020205020404" pitchFamily="49" charset="0"/>
              <a:buChar char="o"/>
              <a:defRPr sz="1400" b="0" i="0">
                <a:solidFill>
                  <a:schemeClr val="bg1"/>
                </a:solidFill>
                <a:latin typeface="Mangal" panose="02040503050203030202" pitchFamily="18" charset="0"/>
                <a:cs typeface="Mangal" panose="02040503050203030202" pitchFamily="18" charset="0"/>
              </a:defRPr>
            </a:lvl5pPr>
          </a:lstStyle>
          <a:p>
            <a:pPr lvl="0"/>
            <a:r>
              <a:rPr lang="en-US" dirty="0"/>
              <a:t>Click to add text</a:t>
            </a:r>
          </a:p>
        </p:txBody>
      </p:sp>
      <p:sp>
        <p:nvSpPr>
          <p:cNvPr id="7" name="Picture Placeholder 11" descr="picture placeholder">
            <a:extLst>
              <a:ext uri="{FF2B5EF4-FFF2-40B4-BE49-F238E27FC236}">
                <a16:creationId xmlns:a16="http://schemas.microsoft.com/office/drawing/2014/main" id="{7D19173E-BF72-7982-B9A1-FE487C1188DB}"/>
              </a:ext>
            </a:extLst>
          </p:cNvPr>
          <p:cNvSpPr>
            <a:spLocks noGrp="1"/>
          </p:cNvSpPr>
          <p:nvPr>
            <p:ph type="pic" sz="quarter" idx="21"/>
          </p:nvPr>
        </p:nvSpPr>
        <p:spPr>
          <a:xfrm>
            <a:off x="1242131" y="4721601"/>
            <a:ext cx="3522392" cy="2136399"/>
          </a:xfrm>
        </p:spPr>
        <p:txBody>
          <a:bodyPr/>
          <a:lstStyle>
            <a:lvl1pPr marL="0" indent="0">
              <a:buNone/>
              <a:defRPr sz="1400">
                <a:solidFill>
                  <a:schemeClr val="bg1"/>
                </a:solidFill>
                <a:latin typeface="+mn-lt"/>
                <a:ea typeface="Dotum" panose="020B0600000101010101" pitchFamily="34" charset="-127"/>
              </a:defRPr>
            </a:lvl1pPr>
          </a:lstStyle>
          <a:p>
            <a:r>
              <a:rPr lang="en-US"/>
              <a:t>Click icon to add picture</a:t>
            </a:r>
            <a:endParaRPr lang="en-US" dirty="0"/>
          </a:p>
        </p:txBody>
      </p:sp>
      <p:sp>
        <p:nvSpPr>
          <p:cNvPr id="3" name="Picture Placeholder 11" descr="picture placeholder">
            <a:extLst>
              <a:ext uri="{FF2B5EF4-FFF2-40B4-BE49-F238E27FC236}">
                <a16:creationId xmlns:a16="http://schemas.microsoft.com/office/drawing/2014/main" id="{D51C203A-3A92-6BC5-A236-DBB70B517E71}"/>
              </a:ext>
            </a:extLst>
          </p:cNvPr>
          <p:cNvSpPr>
            <a:spLocks noGrp="1"/>
          </p:cNvSpPr>
          <p:nvPr>
            <p:ph type="pic" sz="quarter" idx="16"/>
          </p:nvPr>
        </p:nvSpPr>
        <p:spPr>
          <a:xfrm>
            <a:off x="4921959" y="1"/>
            <a:ext cx="3925538" cy="2933008"/>
          </a:xfrm>
        </p:spPr>
        <p:txBody>
          <a:bodyPr/>
          <a:lstStyle>
            <a:lvl1pPr marL="0" indent="0">
              <a:buNone/>
              <a:defRPr sz="1400">
                <a:solidFill>
                  <a:schemeClr val="bg1"/>
                </a:solidFill>
                <a:latin typeface="+mn-lt"/>
                <a:ea typeface="Dotum" panose="020B0600000101010101" pitchFamily="34" charset="-127"/>
              </a:defRPr>
            </a:lvl1pPr>
          </a:lstStyle>
          <a:p>
            <a:r>
              <a:rPr lang="en-US"/>
              <a:t>Click icon to add picture</a:t>
            </a:r>
            <a:endParaRPr lang="en-US" dirty="0"/>
          </a:p>
        </p:txBody>
      </p:sp>
      <p:sp>
        <p:nvSpPr>
          <p:cNvPr id="6" name="Picture Placeholder 11" descr="picture placeholder">
            <a:extLst>
              <a:ext uri="{FF2B5EF4-FFF2-40B4-BE49-F238E27FC236}">
                <a16:creationId xmlns:a16="http://schemas.microsoft.com/office/drawing/2014/main" id="{BA8C2200-B8F4-7A2E-4F97-B31B53D38A8C}"/>
              </a:ext>
            </a:extLst>
          </p:cNvPr>
          <p:cNvSpPr>
            <a:spLocks noGrp="1"/>
          </p:cNvSpPr>
          <p:nvPr>
            <p:ph type="pic" sz="quarter" idx="19"/>
          </p:nvPr>
        </p:nvSpPr>
        <p:spPr>
          <a:xfrm>
            <a:off x="4921959" y="3082045"/>
            <a:ext cx="2262279" cy="1465065"/>
          </a:xfrm>
        </p:spPr>
        <p:txBody>
          <a:bodyPr/>
          <a:lstStyle>
            <a:lvl1pPr marL="0" indent="0">
              <a:buNone/>
              <a:defRPr sz="1400">
                <a:solidFill>
                  <a:schemeClr val="bg1"/>
                </a:solidFill>
                <a:latin typeface="+mn-lt"/>
                <a:ea typeface="Dotum" panose="020B0600000101010101" pitchFamily="34" charset="-127"/>
              </a:defRPr>
            </a:lvl1pPr>
          </a:lstStyle>
          <a:p>
            <a:r>
              <a:rPr lang="en-US"/>
              <a:t>Click icon to add picture</a:t>
            </a:r>
            <a:endParaRPr lang="en-US" dirty="0"/>
          </a:p>
        </p:txBody>
      </p:sp>
      <p:sp>
        <p:nvSpPr>
          <p:cNvPr id="13" name="Picture Placeholder 11" descr="picture placeholder">
            <a:extLst>
              <a:ext uri="{FF2B5EF4-FFF2-40B4-BE49-F238E27FC236}">
                <a16:creationId xmlns:a16="http://schemas.microsoft.com/office/drawing/2014/main" id="{6290D66C-EBB5-C620-E71D-0FBB89C55769}"/>
              </a:ext>
            </a:extLst>
          </p:cNvPr>
          <p:cNvSpPr>
            <a:spLocks noGrp="1"/>
          </p:cNvSpPr>
          <p:nvPr>
            <p:ph type="pic" sz="quarter" idx="20"/>
          </p:nvPr>
        </p:nvSpPr>
        <p:spPr>
          <a:xfrm>
            <a:off x="4921959" y="4721601"/>
            <a:ext cx="2262279" cy="2136399"/>
          </a:xfrm>
        </p:spPr>
        <p:txBody>
          <a:bodyPr/>
          <a:lstStyle>
            <a:lvl1pPr marL="0" indent="0">
              <a:buNone/>
              <a:defRPr sz="1400">
                <a:solidFill>
                  <a:schemeClr val="bg1"/>
                </a:solidFill>
                <a:latin typeface="+mn-lt"/>
                <a:ea typeface="Dotum" panose="020B0600000101010101" pitchFamily="34" charset="-127"/>
              </a:defRPr>
            </a:lvl1pPr>
          </a:lstStyle>
          <a:p>
            <a:r>
              <a:rPr lang="en-US"/>
              <a:t>Click icon to add picture</a:t>
            </a:r>
            <a:endParaRPr lang="en-US" dirty="0"/>
          </a:p>
        </p:txBody>
      </p:sp>
      <p:sp>
        <p:nvSpPr>
          <p:cNvPr id="4" name="Picture Placeholder 11" descr="picture placeholder">
            <a:extLst>
              <a:ext uri="{FF2B5EF4-FFF2-40B4-BE49-F238E27FC236}">
                <a16:creationId xmlns:a16="http://schemas.microsoft.com/office/drawing/2014/main" id="{4AAF9077-F4CB-6EB4-F15E-CA235E89EBD9}"/>
              </a:ext>
            </a:extLst>
          </p:cNvPr>
          <p:cNvSpPr>
            <a:spLocks noGrp="1"/>
          </p:cNvSpPr>
          <p:nvPr>
            <p:ph type="pic" sz="quarter" idx="17"/>
          </p:nvPr>
        </p:nvSpPr>
        <p:spPr>
          <a:xfrm>
            <a:off x="8996534" y="335197"/>
            <a:ext cx="2301704" cy="2597810"/>
          </a:xfrm>
        </p:spPr>
        <p:txBody>
          <a:bodyPr/>
          <a:lstStyle>
            <a:lvl1pPr marL="0" indent="0">
              <a:buNone/>
              <a:defRPr sz="1400">
                <a:solidFill>
                  <a:schemeClr val="bg1"/>
                </a:solidFill>
                <a:latin typeface="+mn-lt"/>
                <a:ea typeface="Dotum" panose="020B0600000101010101" pitchFamily="34" charset="-127"/>
              </a:defRPr>
            </a:lvl1pPr>
          </a:lstStyle>
          <a:p>
            <a:r>
              <a:rPr lang="en-US"/>
              <a:t>Click icon to add picture</a:t>
            </a:r>
            <a:endParaRPr lang="en-US" dirty="0"/>
          </a:p>
        </p:txBody>
      </p:sp>
      <p:sp>
        <p:nvSpPr>
          <p:cNvPr id="5" name="Picture Placeholder 11" descr="picture placeholder">
            <a:extLst>
              <a:ext uri="{FF2B5EF4-FFF2-40B4-BE49-F238E27FC236}">
                <a16:creationId xmlns:a16="http://schemas.microsoft.com/office/drawing/2014/main" id="{720F3E71-0F7F-4FA9-5236-34EDD2EEC73F}"/>
              </a:ext>
            </a:extLst>
          </p:cNvPr>
          <p:cNvSpPr>
            <a:spLocks noGrp="1"/>
          </p:cNvSpPr>
          <p:nvPr>
            <p:ph type="pic" sz="quarter" idx="18"/>
          </p:nvPr>
        </p:nvSpPr>
        <p:spPr>
          <a:xfrm>
            <a:off x="7337475" y="3082045"/>
            <a:ext cx="4854525" cy="2978479"/>
          </a:xfrm>
        </p:spPr>
        <p:txBody>
          <a:bodyPr/>
          <a:lstStyle>
            <a:lvl1pPr marL="0" indent="0">
              <a:buNone/>
              <a:defRPr sz="1400">
                <a:solidFill>
                  <a:schemeClr val="bg1"/>
                </a:solidFill>
                <a:latin typeface="+mn-lt"/>
                <a:ea typeface="Dotum" panose="020B0600000101010101" pitchFamily="34" charset="-127"/>
              </a:defRPr>
            </a:lvl1pPr>
          </a:lstStyle>
          <a:p>
            <a:r>
              <a:rPr lang="en-US"/>
              <a:t>Click icon to add picture</a:t>
            </a:r>
            <a:endParaRPr lang="en-US" dirty="0"/>
          </a:p>
        </p:txBody>
      </p:sp>
      <p:sp>
        <p:nvSpPr>
          <p:cNvPr id="8" name="Slide Number Placeholder 4">
            <a:extLst>
              <a:ext uri="{FF2B5EF4-FFF2-40B4-BE49-F238E27FC236}">
                <a16:creationId xmlns:a16="http://schemas.microsoft.com/office/drawing/2014/main" id="{A1792EFA-4352-DAB4-158E-53F26C8A0C65}"/>
              </a:ext>
            </a:extLst>
          </p:cNvPr>
          <p:cNvSpPr>
            <a:spLocks noGrp="1"/>
          </p:cNvSpPr>
          <p:nvPr>
            <p:ph type="sldNum" sz="quarter" idx="12"/>
          </p:nvPr>
        </p:nvSpPr>
        <p:spPr>
          <a:xfrm>
            <a:off x="11298350" y="6243403"/>
            <a:ext cx="720499" cy="279400"/>
          </a:xfrm>
        </p:spPr>
        <p:txBody>
          <a:bodyPr/>
          <a:lstStyle>
            <a:lvl1pPr algn="ctr">
              <a:defRPr sz="2800" b="1" i="1">
                <a:solidFill>
                  <a:schemeClr val="bg1"/>
                </a:solidFill>
                <a:latin typeface="+mj-lt"/>
                <a:ea typeface="MS PMincho" panose="02020600040205080304" pitchFamily="18" charset="-128"/>
                <a:cs typeface="Mangal" panose="02040503050203030202" pitchFamily="18" charset="0"/>
              </a:defRPr>
            </a:lvl1pPr>
          </a:lstStyle>
          <a:p>
            <a:fld id="{330EA680-D336-4FF7-8B7A-9848BB0A1C32}" type="slidenum">
              <a:rPr lang="en-US" smtClean="0"/>
              <a:pPr/>
              <a:t>‹#›</a:t>
            </a:fld>
            <a:endParaRPr lang="en-US" dirty="0"/>
          </a:p>
        </p:txBody>
      </p:sp>
    </p:spTree>
    <p:extLst>
      <p:ext uri="{BB962C8B-B14F-4D97-AF65-F5344CB8AC3E}">
        <p14:creationId xmlns:p14="http://schemas.microsoft.com/office/powerpoint/2010/main" val="108047748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userDrawn="1">
  <p:cSld name="Title, Subtitle, Picture, and Content">
    <p:bg>
      <p:bgPr>
        <a:solidFill>
          <a:schemeClr val="tx1"/>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0C91152F-5BDA-D61B-1CCF-A86EFB6F5540}"/>
              </a:ext>
            </a:extLst>
          </p:cNvPr>
          <p:cNvSpPr>
            <a:spLocks noGrp="1"/>
          </p:cNvSpPr>
          <p:nvPr>
            <p:ph type="title" hasCustomPrompt="1"/>
          </p:nvPr>
        </p:nvSpPr>
        <p:spPr>
          <a:xfrm>
            <a:off x="6482084" y="890015"/>
            <a:ext cx="3091684" cy="1938529"/>
          </a:xfrm>
        </p:spPr>
        <p:txBody>
          <a:bodyPr lIns="0" tIns="0" rIns="0" bIns="0" anchor="b"/>
          <a:lstStyle>
            <a:lvl1pPr algn="l">
              <a:lnSpc>
                <a:spcPct val="75000"/>
              </a:lnSpc>
              <a:defRPr sz="4800" b="0" i="0" cap="all" spc="0" baseline="0">
                <a:solidFill>
                  <a:schemeClr val="bg1"/>
                </a:solidFill>
                <a:latin typeface="+mj-lt"/>
                <a:ea typeface="MS PMincho" panose="02020600040205080304" pitchFamily="18" charset="-128"/>
                <a:cs typeface="Mangal" panose="02040503050203030202" pitchFamily="18" charset="0"/>
              </a:defRPr>
            </a:lvl1pPr>
          </a:lstStyle>
          <a:p>
            <a:r>
              <a:rPr lang="en-US" dirty="0"/>
              <a:t>Add title</a:t>
            </a:r>
          </a:p>
        </p:txBody>
      </p:sp>
      <p:grpSp>
        <p:nvGrpSpPr>
          <p:cNvPr id="9" name="Group 8">
            <a:extLst>
              <a:ext uri="{FF2B5EF4-FFF2-40B4-BE49-F238E27FC236}">
                <a16:creationId xmlns:a16="http://schemas.microsoft.com/office/drawing/2014/main" id="{3522E8A7-C256-4D0D-38F5-744CC21A3F1B}"/>
              </a:ext>
              <a:ext uri="{C183D7F6-B498-43B3-948B-1728B52AA6E4}">
                <adec:decorative xmlns:adec="http://schemas.microsoft.com/office/drawing/2017/decorative" val="1"/>
              </a:ext>
            </a:extLst>
          </p:cNvPr>
          <p:cNvGrpSpPr/>
          <p:nvPr userDrawn="1"/>
        </p:nvGrpSpPr>
        <p:grpSpPr>
          <a:xfrm>
            <a:off x="11613628" y="335197"/>
            <a:ext cx="89941" cy="314793"/>
            <a:chOff x="5538866" y="1851285"/>
            <a:chExt cx="89941" cy="314793"/>
          </a:xfrm>
          <a:solidFill>
            <a:schemeClr val="bg1"/>
          </a:solidFill>
        </p:grpSpPr>
        <p:sp>
          <p:nvSpPr>
            <p:cNvPr id="10" name="Oval 9">
              <a:extLst>
                <a:ext uri="{FF2B5EF4-FFF2-40B4-BE49-F238E27FC236}">
                  <a16:creationId xmlns:a16="http://schemas.microsoft.com/office/drawing/2014/main" id="{7194A7E3-B379-7E79-0952-AF4C6A614000}"/>
                </a:ext>
              </a:extLst>
            </p:cNvPr>
            <p:cNvSpPr/>
            <p:nvPr userDrawn="1"/>
          </p:nvSpPr>
          <p:spPr>
            <a:xfrm>
              <a:off x="5538866" y="1851285"/>
              <a:ext cx="89941" cy="89941"/>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Oval 10">
              <a:extLst>
                <a:ext uri="{FF2B5EF4-FFF2-40B4-BE49-F238E27FC236}">
                  <a16:creationId xmlns:a16="http://schemas.microsoft.com/office/drawing/2014/main" id="{716CD3AC-CC76-8555-8E6F-C480301CF8B9}"/>
                </a:ext>
              </a:extLst>
            </p:cNvPr>
            <p:cNvSpPr/>
            <p:nvPr userDrawn="1"/>
          </p:nvSpPr>
          <p:spPr>
            <a:xfrm>
              <a:off x="5538866" y="2076137"/>
              <a:ext cx="89941" cy="89941"/>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cxnSp>
        <p:nvCxnSpPr>
          <p:cNvPr id="12" name="Straight Connector 11">
            <a:extLst>
              <a:ext uri="{FF2B5EF4-FFF2-40B4-BE49-F238E27FC236}">
                <a16:creationId xmlns:a16="http://schemas.microsoft.com/office/drawing/2014/main" id="{C24A05F7-5B34-541E-2738-B83DA06E5C30}"/>
              </a:ext>
              <a:ext uri="{C183D7F6-B498-43B3-948B-1728B52AA6E4}">
                <adec:decorative xmlns:adec="http://schemas.microsoft.com/office/drawing/2017/decorative" val="1"/>
              </a:ext>
            </a:extLst>
          </p:cNvPr>
          <p:cNvCxnSpPr>
            <a:cxnSpLocks/>
          </p:cNvCxnSpPr>
          <p:nvPr userDrawn="1"/>
        </p:nvCxnSpPr>
        <p:spPr>
          <a:xfrm>
            <a:off x="11658599" y="890016"/>
            <a:ext cx="0" cy="5170507"/>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nvGrpSpPr>
          <p:cNvPr id="25" name="Group 24">
            <a:extLst>
              <a:ext uri="{FF2B5EF4-FFF2-40B4-BE49-F238E27FC236}">
                <a16:creationId xmlns:a16="http://schemas.microsoft.com/office/drawing/2014/main" id="{49BB1C6E-F2CD-1DED-4142-D5222335150C}"/>
              </a:ext>
              <a:ext uri="{C183D7F6-B498-43B3-948B-1728B52AA6E4}">
                <adec:decorative xmlns:adec="http://schemas.microsoft.com/office/drawing/2017/decorative" val="1"/>
              </a:ext>
            </a:extLst>
          </p:cNvPr>
          <p:cNvGrpSpPr/>
          <p:nvPr userDrawn="1"/>
        </p:nvGrpSpPr>
        <p:grpSpPr>
          <a:xfrm>
            <a:off x="530436" y="6223933"/>
            <a:ext cx="89941" cy="314793"/>
            <a:chOff x="5538866" y="1851285"/>
            <a:chExt cx="89941" cy="314793"/>
          </a:xfrm>
          <a:noFill/>
        </p:grpSpPr>
        <p:sp>
          <p:nvSpPr>
            <p:cNvPr id="26" name="Oval 25">
              <a:extLst>
                <a:ext uri="{FF2B5EF4-FFF2-40B4-BE49-F238E27FC236}">
                  <a16:creationId xmlns:a16="http://schemas.microsoft.com/office/drawing/2014/main" id="{DC2674DE-70B7-1DB1-C9EA-ECDEDE00980F}"/>
                </a:ext>
              </a:extLst>
            </p:cNvPr>
            <p:cNvSpPr/>
            <p:nvPr userDrawn="1"/>
          </p:nvSpPr>
          <p:spPr>
            <a:xfrm>
              <a:off x="5538866" y="1851285"/>
              <a:ext cx="89941" cy="89941"/>
            </a:xfrm>
            <a:prstGeom prst="ellipse">
              <a:avLst/>
            </a:prstGeom>
            <a:grp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Oval 26">
              <a:extLst>
                <a:ext uri="{FF2B5EF4-FFF2-40B4-BE49-F238E27FC236}">
                  <a16:creationId xmlns:a16="http://schemas.microsoft.com/office/drawing/2014/main" id="{37F3A17F-5078-CA09-1C2A-A278DF540EB2}"/>
                </a:ext>
              </a:extLst>
            </p:cNvPr>
            <p:cNvSpPr/>
            <p:nvPr userDrawn="1"/>
          </p:nvSpPr>
          <p:spPr>
            <a:xfrm>
              <a:off x="5538866" y="2076137"/>
              <a:ext cx="89941" cy="89941"/>
            </a:xfrm>
            <a:prstGeom prst="ellipse">
              <a:avLst/>
            </a:prstGeom>
            <a:grp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4" name="Footer Placeholder 3">
            <a:extLst>
              <a:ext uri="{FF2B5EF4-FFF2-40B4-BE49-F238E27FC236}">
                <a16:creationId xmlns:a16="http://schemas.microsoft.com/office/drawing/2014/main" id="{3A4E705D-525A-81AA-338A-E8C4405FA80B}"/>
              </a:ext>
            </a:extLst>
          </p:cNvPr>
          <p:cNvSpPr>
            <a:spLocks noGrp="1"/>
          </p:cNvSpPr>
          <p:nvPr>
            <p:ph type="ftr" sz="quarter" idx="11"/>
          </p:nvPr>
        </p:nvSpPr>
        <p:spPr>
          <a:xfrm rot="16200000">
            <a:off x="-2009849" y="3308393"/>
            <a:ext cx="5170509" cy="333752"/>
          </a:xfrm>
        </p:spPr>
        <p:txBody>
          <a:bodyPr/>
          <a:lstStyle>
            <a:lvl1pPr algn="ctr">
              <a:defRPr cap="all" baseline="0">
                <a:solidFill>
                  <a:schemeClr val="bg1"/>
                </a:solidFill>
                <a:latin typeface="+mn-lt"/>
                <a:ea typeface="Dotum" panose="020B0600000101010101" pitchFamily="34" charset="-127"/>
                <a:cs typeface="Mangal" panose="02040503050203030202" pitchFamily="18" charset="0"/>
              </a:defRPr>
            </a:lvl1pPr>
          </a:lstStyle>
          <a:p>
            <a:r>
              <a:rPr lang="en-US" dirty="0"/>
              <a:t>Click to add Footer</a:t>
            </a:r>
          </a:p>
        </p:txBody>
      </p:sp>
      <p:sp>
        <p:nvSpPr>
          <p:cNvPr id="2" name="Picture Placeholder 11" descr="picture placeholder">
            <a:extLst>
              <a:ext uri="{FF2B5EF4-FFF2-40B4-BE49-F238E27FC236}">
                <a16:creationId xmlns:a16="http://schemas.microsoft.com/office/drawing/2014/main" id="{C74EC289-9E3B-2A85-FFCE-107B0E3B585D}"/>
              </a:ext>
            </a:extLst>
          </p:cNvPr>
          <p:cNvSpPr>
            <a:spLocks noGrp="1"/>
          </p:cNvSpPr>
          <p:nvPr>
            <p:ph type="pic" sz="quarter" idx="16"/>
          </p:nvPr>
        </p:nvSpPr>
        <p:spPr>
          <a:xfrm>
            <a:off x="1220826" y="1"/>
            <a:ext cx="4785234" cy="6858000"/>
          </a:xfrm>
        </p:spPr>
        <p:txBody>
          <a:bodyPr/>
          <a:lstStyle>
            <a:lvl1pPr marL="0" indent="0">
              <a:buNone/>
              <a:defRPr sz="1400">
                <a:solidFill>
                  <a:schemeClr val="bg1"/>
                </a:solidFill>
                <a:latin typeface="+mn-lt"/>
                <a:ea typeface="Dotum" panose="020B0600000101010101" pitchFamily="34" charset="-127"/>
              </a:defRPr>
            </a:lvl1pPr>
          </a:lstStyle>
          <a:p>
            <a:r>
              <a:rPr lang="en-US"/>
              <a:t>Click icon to add picture</a:t>
            </a:r>
            <a:endParaRPr lang="en-US" dirty="0"/>
          </a:p>
        </p:txBody>
      </p:sp>
      <p:sp>
        <p:nvSpPr>
          <p:cNvPr id="4" name="Text Placeholder 3">
            <a:extLst>
              <a:ext uri="{FF2B5EF4-FFF2-40B4-BE49-F238E27FC236}">
                <a16:creationId xmlns:a16="http://schemas.microsoft.com/office/drawing/2014/main" id="{A2D1F475-EF10-D813-0860-75BE8B40BFC3}"/>
              </a:ext>
            </a:extLst>
          </p:cNvPr>
          <p:cNvSpPr>
            <a:spLocks noGrp="1"/>
          </p:cNvSpPr>
          <p:nvPr>
            <p:ph type="body" sz="quarter" idx="17" hasCustomPrompt="1"/>
          </p:nvPr>
        </p:nvSpPr>
        <p:spPr>
          <a:xfrm>
            <a:off x="7636835" y="3429000"/>
            <a:ext cx="3439596" cy="434975"/>
          </a:xfrm>
        </p:spPr>
        <p:txBody>
          <a:bodyPr lIns="0" rIns="0"/>
          <a:lstStyle>
            <a:lvl1pPr marL="0" indent="0">
              <a:buNone/>
              <a:defRPr sz="1400" cap="all" baseline="0">
                <a:solidFill>
                  <a:schemeClr val="bg1"/>
                </a:solidFill>
              </a:defRPr>
            </a:lvl1pPr>
            <a:lvl2pPr marL="457200" indent="0">
              <a:buNone/>
              <a:defRPr sz="1400" cap="all" baseline="0">
                <a:solidFill>
                  <a:schemeClr val="bg1"/>
                </a:solidFill>
              </a:defRPr>
            </a:lvl2pPr>
            <a:lvl3pPr marL="914400" indent="0">
              <a:buNone/>
              <a:defRPr sz="1400" cap="all" baseline="0">
                <a:solidFill>
                  <a:schemeClr val="bg1"/>
                </a:solidFill>
              </a:defRPr>
            </a:lvl3pPr>
            <a:lvl4pPr marL="1371600" indent="0">
              <a:buNone/>
              <a:defRPr sz="1400" cap="all" baseline="0">
                <a:solidFill>
                  <a:schemeClr val="bg1"/>
                </a:solidFill>
              </a:defRPr>
            </a:lvl4pPr>
            <a:lvl5pPr marL="1828800" indent="0">
              <a:buNone/>
              <a:defRPr sz="1400" cap="all" baseline="0">
                <a:solidFill>
                  <a:schemeClr val="bg1"/>
                </a:solidFill>
              </a:defRPr>
            </a:lvl5pPr>
          </a:lstStyle>
          <a:p>
            <a:pPr lvl="0"/>
            <a:r>
              <a:rPr lang="en-US" dirty="0"/>
              <a:t>Click to add subtitle</a:t>
            </a:r>
          </a:p>
        </p:txBody>
      </p:sp>
      <p:sp>
        <p:nvSpPr>
          <p:cNvPr id="17" name="Text Placeholder 20">
            <a:extLst>
              <a:ext uri="{FF2B5EF4-FFF2-40B4-BE49-F238E27FC236}">
                <a16:creationId xmlns:a16="http://schemas.microsoft.com/office/drawing/2014/main" id="{BABDA1A4-3206-A325-2576-C4DB8737BB3A}"/>
              </a:ext>
            </a:extLst>
          </p:cNvPr>
          <p:cNvSpPr>
            <a:spLocks noGrp="1"/>
          </p:cNvSpPr>
          <p:nvPr>
            <p:ph type="body" sz="quarter" idx="14" hasCustomPrompt="1"/>
          </p:nvPr>
        </p:nvSpPr>
        <p:spPr>
          <a:xfrm>
            <a:off x="7636834" y="4083247"/>
            <a:ext cx="3439598" cy="2040209"/>
          </a:xfrm>
        </p:spPr>
        <p:txBody>
          <a:bodyPr lIns="0" tIns="0" rIns="0" bIns="0"/>
          <a:lstStyle>
            <a:lvl1pPr marL="285750" indent="-285750">
              <a:buClr>
                <a:schemeClr val="bg1"/>
              </a:buClr>
              <a:buFont typeface="Courier New" panose="02070309020205020404" pitchFamily="49" charset="0"/>
              <a:buChar char="o"/>
              <a:defRPr sz="1400" b="0" i="0">
                <a:solidFill>
                  <a:schemeClr val="bg1"/>
                </a:solidFill>
                <a:latin typeface="+mn-lt"/>
                <a:cs typeface="Mangal" panose="02040503050203030202" pitchFamily="18" charset="0"/>
              </a:defRPr>
            </a:lvl1pPr>
            <a:lvl2pPr marL="742950" indent="-285750">
              <a:buClr>
                <a:schemeClr val="bg1"/>
              </a:buClr>
              <a:buFont typeface="Courier New" panose="02070309020205020404" pitchFamily="49" charset="0"/>
              <a:buChar char="o"/>
              <a:defRPr sz="1400" b="0" i="0">
                <a:solidFill>
                  <a:schemeClr val="bg1"/>
                </a:solidFill>
                <a:latin typeface="+mn-lt"/>
                <a:cs typeface="Mangal" panose="02040503050203030202" pitchFamily="18" charset="0"/>
              </a:defRPr>
            </a:lvl2pPr>
            <a:lvl3pPr marL="1200150" indent="-285750">
              <a:buClr>
                <a:schemeClr val="bg1"/>
              </a:buClr>
              <a:buFont typeface="Courier New" panose="02070309020205020404" pitchFamily="49" charset="0"/>
              <a:buChar char="o"/>
              <a:defRPr sz="1400" b="0" i="0">
                <a:solidFill>
                  <a:schemeClr val="bg1"/>
                </a:solidFill>
                <a:latin typeface="+mn-lt"/>
                <a:cs typeface="Mangal" panose="02040503050203030202" pitchFamily="18" charset="0"/>
              </a:defRPr>
            </a:lvl3pPr>
            <a:lvl4pPr marL="1543050" indent="-171450">
              <a:buClr>
                <a:schemeClr val="bg1"/>
              </a:buClr>
              <a:buFont typeface="Courier New" panose="02070309020205020404" pitchFamily="49" charset="0"/>
              <a:buChar char="o"/>
              <a:defRPr sz="1400" b="0" i="0">
                <a:solidFill>
                  <a:schemeClr val="bg1"/>
                </a:solidFill>
                <a:latin typeface="+mn-lt"/>
                <a:cs typeface="Mangal" panose="02040503050203030202" pitchFamily="18" charset="0"/>
              </a:defRPr>
            </a:lvl4pPr>
            <a:lvl5pPr marL="2000250" indent="-171450">
              <a:buClr>
                <a:schemeClr val="bg1"/>
              </a:buClr>
              <a:buFont typeface="Courier New" panose="02070309020205020404" pitchFamily="49" charset="0"/>
              <a:buChar char="o"/>
              <a:defRPr sz="1400" b="0" i="0">
                <a:solidFill>
                  <a:schemeClr val="bg1"/>
                </a:solidFill>
                <a:latin typeface="+mn-lt"/>
                <a:cs typeface="Mangal" panose="02040503050203030202" pitchFamily="18" charset="0"/>
              </a:defRPr>
            </a:lvl5pPr>
          </a:lstStyle>
          <a:p>
            <a:pPr lvl="0"/>
            <a:r>
              <a:rPr lang="en-US" dirty="0"/>
              <a:t>Click to add text</a:t>
            </a:r>
          </a:p>
        </p:txBody>
      </p:sp>
      <p:sp>
        <p:nvSpPr>
          <p:cNvPr id="8" name="Slide Number Placeholder 4">
            <a:extLst>
              <a:ext uri="{FF2B5EF4-FFF2-40B4-BE49-F238E27FC236}">
                <a16:creationId xmlns:a16="http://schemas.microsoft.com/office/drawing/2014/main" id="{A1792EFA-4352-DAB4-158E-53F26C8A0C65}"/>
              </a:ext>
            </a:extLst>
          </p:cNvPr>
          <p:cNvSpPr>
            <a:spLocks noGrp="1"/>
          </p:cNvSpPr>
          <p:nvPr>
            <p:ph type="sldNum" sz="quarter" idx="12"/>
          </p:nvPr>
        </p:nvSpPr>
        <p:spPr>
          <a:xfrm>
            <a:off x="11298350" y="6243403"/>
            <a:ext cx="720499" cy="279400"/>
          </a:xfrm>
        </p:spPr>
        <p:txBody>
          <a:bodyPr/>
          <a:lstStyle>
            <a:lvl1pPr algn="ctr">
              <a:defRPr sz="2800" b="1" i="1">
                <a:solidFill>
                  <a:schemeClr val="bg1"/>
                </a:solidFill>
                <a:latin typeface="+mj-lt"/>
                <a:ea typeface="MS PMincho" panose="02020600040205080304" pitchFamily="18" charset="-128"/>
                <a:cs typeface="Mangal" panose="02040503050203030202" pitchFamily="18" charset="0"/>
              </a:defRPr>
            </a:lvl1pPr>
          </a:lstStyle>
          <a:p>
            <a:fld id="{330EA680-D336-4FF7-8B7A-9848BB0A1C32}" type="slidenum">
              <a:rPr lang="en-US" smtClean="0"/>
              <a:pPr/>
              <a:t>‹#›</a:t>
            </a:fld>
            <a:endParaRPr lang="en-US" dirty="0"/>
          </a:p>
        </p:txBody>
      </p:sp>
    </p:spTree>
    <p:extLst>
      <p:ext uri="{BB962C8B-B14F-4D97-AF65-F5344CB8AC3E}">
        <p14:creationId xmlns:p14="http://schemas.microsoft.com/office/powerpoint/2010/main" val="402877716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userDrawn="1">
  <p:cSld name="Comparison with Subtitle">
    <p:bg>
      <p:bgPr>
        <a:solidFill>
          <a:schemeClr val="tx1"/>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0C91152F-5BDA-D61B-1CCF-A86EFB6F5540}"/>
              </a:ext>
            </a:extLst>
          </p:cNvPr>
          <p:cNvSpPr>
            <a:spLocks noGrp="1"/>
          </p:cNvSpPr>
          <p:nvPr>
            <p:ph type="title" hasCustomPrompt="1"/>
          </p:nvPr>
        </p:nvSpPr>
        <p:spPr>
          <a:xfrm>
            <a:off x="1082032" y="608075"/>
            <a:ext cx="10061455" cy="644653"/>
          </a:xfrm>
        </p:spPr>
        <p:txBody>
          <a:bodyPr lIns="0" tIns="0" rIns="0" bIns="0" anchor="ctr"/>
          <a:lstStyle>
            <a:lvl1pPr algn="l">
              <a:lnSpc>
                <a:spcPct val="75000"/>
              </a:lnSpc>
              <a:defRPr sz="4800" b="0" i="0" cap="all" spc="-150" baseline="0">
                <a:solidFill>
                  <a:schemeClr val="bg1"/>
                </a:solidFill>
                <a:latin typeface="+mj-lt"/>
                <a:ea typeface="MS PMincho" panose="02020600040205080304" pitchFamily="18" charset="-128"/>
                <a:cs typeface="Mangal" panose="02040503050203030202" pitchFamily="18" charset="0"/>
              </a:defRPr>
            </a:lvl1pPr>
          </a:lstStyle>
          <a:p>
            <a:r>
              <a:rPr lang="en-US" dirty="0"/>
              <a:t>Add title</a:t>
            </a:r>
          </a:p>
        </p:txBody>
      </p:sp>
      <p:sp>
        <p:nvSpPr>
          <p:cNvPr id="14" name="Footer Placeholder 3">
            <a:extLst>
              <a:ext uri="{FF2B5EF4-FFF2-40B4-BE49-F238E27FC236}">
                <a16:creationId xmlns:a16="http://schemas.microsoft.com/office/drawing/2014/main" id="{3A4E705D-525A-81AA-338A-E8C4405FA80B}"/>
              </a:ext>
            </a:extLst>
          </p:cNvPr>
          <p:cNvSpPr>
            <a:spLocks noGrp="1"/>
          </p:cNvSpPr>
          <p:nvPr>
            <p:ph type="ftr" sz="quarter" idx="11"/>
          </p:nvPr>
        </p:nvSpPr>
        <p:spPr>
          <a:xfrm rot="16200000">
            <a:off x="-2009849" y="3308393"/>
            <a:ext cx="5170509" cy="333752"/>
          </a:xfrm>
        </p:spPr>
        <p:txBody>
          <a:bodyPr/>
          <a:lstStyle>
            <a:lvl1pPr algn="ctr">
              <a:defRPr cap="all" baseline="0">
                <a:solidFill>
                  <a:schemeClr val="bg1"/>
                </a:solidFill>
                <a:latin typeface="+mn-lt"/>
                <a:ea typeface="Dotum" panose="020B0600000101010101" pitchFamily="34" charset="-127"/>
                <a:cs typeface="Mangal" panose="02040503050203030202" pitchFamily="18" charset="0"/>
              </a:defRPr>
            </a:lvl1pPr>
          </a:lstStyle>
          <a:p>
            <a:r>
              <a:rPr lang="en-US" dirty="0"/>
              <a:t>Click to add Footer</a:t>
            </a:r>
          </a:p>
        </p:txBody>
      </p:sp>
      <p:sp>
        <p:nvSpPr>
          <p:cNvPr id="20" name="Text Placeholder 19">
            <a:extLst>
              <a:ext uri="{FF2B5EF4-FFF2-40B4-BE49-F238E27FC236}">
                <a16:creationId xmlns:a16="http://schemas.microsoft.com/office/drawing/2014/main" id="{827C4070-4CFF-FDA7-C0F7-167D09EE7929}"/>
              </a:ext>
            </a:extLst>
          </p:cNvPr>
          <p:cNvSpPr>
            <a:spLocks noGrp="1"/>
          </p:cNvSpPr>
          <p:nvPr>
            <p:ph type="body" sz="quarter" idx="23" hasCustomPrompt="1"/>
          </p:nvPr>
        </p:nvSpPr>
        <p:spPr>
          <a:xfrm>
            <a:off x="1073710" y="1288398"/>
            <a:ext cx="10071100" cy="466725"/>
          </a:xfrm>
        </p:spPr>
        <p:txBody>
          <a:bodyPr lIns="0" rIns="0"/>
          <a:lstStyle>
            <a:lvl1pPr marL="0" indent="0">
              <a:buNone/>
              <a:defRPr sz="1400" cap="all" baseline="0">
                <a:solidFill>
                  <a:schemeClr val="bg1"/>
                </a:solidFill>
              </a:defRPr>
            </a:lvl1pPr>
            <a:lvl2pPr marL="457200" indent="0">
              <a:buNone/>
              <a:defRPr sz="1400" cap="all" baseline="0">
                <a:solidFill>
                  <a:schemeClr val="bg1"/>
                </a:solidFill>
              </a:defRPr>
            </a:lvl2pPr>
            <a:lvl3pPr marL="914400" indent="0">
              <a:buNone/>
              <a:defRPr sz="1400" cap="all" baseline="0">
                <a:solidFill>
                  <a:schemeClr val="bg1"/>
                </a:solidFill>
              </a:defRPr>
            </a:lvl3pPr>
            <a:lvl4pPr marL="1371600" indent="0">
              <a:buNone/>
              <a:defRPr sz="1400" cap="all" baseline="0">
                <a:solidFill>
                  <a:schemeClr val="bg1"/>
                </a:solidFill>
              </a:defRPr>
            </a:lvl4pPr>
            <a:lvl5pPr marL="1828800" indent="0">
              <a:buNone/>
              <a:defRPr sz="1400" cap="all" baseline="0">
                <a:solidFill>
                  <a:schemeClr val="bg1"/>
                </a:solidFill>
              </a:defRPr>
            </a:lvl5pPr>
          </a:lstStyle>
          <a:p>
            <a:pPr lvl="0"/>
            <a:r>
              <a:rPr lang="en-US" dirty="0"/>
              <a:t>Click to add subtitle</a:t>
            </a:r>
          </a:p>
        </p:txBody>
      </p:sp>
      <p:grpSp>
        <p:nvGrpSpPr>
          <p:cNvPr id="9" name="Group 8">
            <a:extLst>
              <a:ext uri="{FF2B5EF4-FFF2-40B4-BE49-F238E27FC236}">
                <a16:creationId xmlns:a16="http://schemas.microsoft.com/office/drawing/2014/main" id="{3522E8A7-C256-4D0D-38F5-744CC21A3F1B}"/>
              </a:ext>
              <a:ext uri="{C183D7F6-B498-43B3-948B-1728B52AA6E4}">
                <adec:decorative xmlns:adec="http://schemas.microsoft.com/office/drawing/2017/decorative" val="1"/>
              </a:ext>
            </a:extLst>
          </p:cNvPr>
          <p:cNvGrpSpPr/>
          <p:nvPr userDrawn="1"/>
        </p:nvGrpSpPr>
        <p:grpSpPr>
          <a:xfrm>
            <a:off x="11613628" y="335197"/>
            <a:ext cx="89941" cy="314793"/>
            <a:chOff x="5538866" y="1851285"/>
            <a:chExt cx="89941" cy="314793"/>
          </a:xfrm>
          <a:solidFill>
            <a:schemeClr val="bg1"/>
          </a:solidFill>
        </p:grpSpPr>
        <p:sp>
          <p:nvSpPr>
            <p:cNvPr id="10" name="Oval 9">
              <a:extLst>
                <a:ext uri="{FF2B5EF4-FFF2-40B4-BE49-F238E27FC236}">
                  <a16:creationId xmlns:a16="http://schemas.microsoft.com/office/drawing/2014/main" id="{7194A7E3-B379-7E79-0952-AF4C6A614000}"/>
                </a:ext>
              </a:extLst>
            </p:cNvPr>
            <p:cNvSpPr/>
            <p:nvPr userDrawn="1"/>
          </p:nvSpPr>
          <p:spPr>
            <a:xfrm>
              <a:off x="5538866" y="1851285"/>
              <a:ext cx="89941" cy="89941"/>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Oval 10">
              <a:extLst>
                <a:ext uri="{FF2B5EF4-FFF2-40B4-BE49-F238E27FC236}">
                  <a16:creationId xmlns:a16="http://schemas.microsoft.com/office/drawing/2014/main" id="{716CD3AC-CC76-8555-8E6F-C480301CF8B9}"/>
                </a:ext>
              </a:extLst>
            </p:cNvPr>
            <p:cNvSpPr/>
            <p:nvPr userDrawn="1"/>
          </p:nvSpPr>
          <p:spPr>
            <a:xfrm>
              <a:off x="5538866" y="2076137"/>
              <a:ext cx="89941" cy="89941"/>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cxnSp>
        <p:nvCxnSpPr>
          <p:cNvPr id="12" name="Straight Connector 11">
            <a:extLst>
              <a:ext uri="{FF2B5EF4-FFF2-40B4-BE49-F238E27FC236}">
                <a16:creationId xmlns:a16="http://schemas.microsoft.com/office/drawing/2014/main" id="{C24A05F7-5B34-541E-2738-B83DA06E5C30}"/>
              </a:ext>
              <a:ext uri="{C183D7F6-B498-43B3-948B-1728B52AA6E4}">
                <adec:decorative xmlns:adec="http://schemas.microsoft.com/office/drawing/2017/decorative" val="1"/>
              </a:ext>
            </a:extLst>
          </p:cNvPr>
          <p:cNvCxnSpPr>
            <a:cxnSpLocks/>
          </p:cNvCxnSpPr>
          <p:nvPr userDrawn="1"/>
        </p:nvCxnSpPr>
        <p:spPr>
          <a:xfrm>
            <a:off x="11658599" y="890016"/>
            <a:ext cx="0" cy="5170507"/>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nvGrpSpPr>
          <p:cNvPr id="25" name="Group 24">
            <a:extLst>
              <a:ext uri="{FF2B5EF4-FFF2-40B4-BE49-F238E27FC236}">
                <a16:creationId xmlns:a16="http://schemas.microsoft.com/office/drawing/2014/main" id="{49BB1C6E-F2CD-1DED-4142-D5222335150C}"/>
              </a:ext>
              <a:ext uri="{C183D7F6-B498-43B3-948B-1728B52AA6E4}">
                <adec:decorative xmlns:adec="http://schemas.microsoft.com/office/drawing/2017/decorative" val="1"/>
              </a:ext>
            </a:extLst>
          </p:cNvPr>
          <p:cNvGrpSpPr/>
          <p:nvPr userDrawn="1"/>
        </p:nvGrpSpPr>
        <p:grpSpPr>
          <a:xfrm>
            <a:off x="530436" y="6223933"/>
            <a:ext cx="89941" cy="314793"/>
            <a:chOff x="5538866" y="1851285"/>
            <a:chExt cx="89941" cy="314793"/>
          </a:xfrm>
          <a:noFill/>
        </p:grpSpPr>
        <p:sp>
          <p:nvSpPr>
            <p:cNvPr id="26" name="Oval 25">
              <a:extLst>
                <a:ext uri="{FF2B5EF4-FFF2-40B4-BE49-F238E27FC236}">
                  <a16:creationId xmlns:a16="http://schemas.microsoft.com/office/drawing/2014/main" id="{DC2674DE-70B7-1DB1-C9EA-ECDEDE00980F}"/>
                </a:ext>
              </a:extLst>
            </p:cNvPr>
            <p:cNvSpPr/>
            <p:nvPr userDrawn="1"/>
          </p:nvSpPr>
          <p:spPr>
            <a:xfrm>
              <a:off x="5538866" y="1851285"/>
              <a:ext cx="89941" cy="89941"/>
            </a:xfrm>
            <a:prstGeom prst="ellipse">
              <a:avLst/>
            </a:prstGeom>
            <a:grp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Oval 26">
              <a:extLst>
                <a:ext uri="{FF2B5EF4-FFF2-40B4-BE49-F238E27FC236}">
                  <a16:creationId xmlns:a16="http://schemas.microsoft.com/office/drawing/2014/main" id="{37F3A17F-5078-CA09-1C2A-A278DF540EB2}"/>
                </a:ext>
              </a:extLst>
            </p:cNvPr>
            <p:cNvSpPr/>
            <p:nvPr userDrawn="1"/>
          </p:nvSpPr>
          <p:spPr>
            <a:xfrm>
              <a:off x="5538866" y="2076137"/>
              <a:ext cx="89941" cy="89941"/>
            </a:xfrm>
            <a:prstGeom prst="ellipse">
              <a:avLst/>
            </a:prstGeom>
            <a:grp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Picture Placeholder 11" descr="picture placeholder">
            <a:extLst>
              <a:ext uri="{FF2B5EF4-FFF2-40B4-BE49-F238E27FC236}">
                <a16:creationId xmlns:a16="http://schemas.microsoft.com/office/drawing/2014/main" id="{C74EC289-9E3B-2A85-FFCE-107B0E3B585D}"/>
              </a:ext>
            </a:extLst>
          </p:cNvPr>
          <p:cNvSpPr>
            <a:spLocks noGrp="1"/>
          </p:cNvSpPr>
          <p:nvPr>
            <p:ph type="pic" sz="quarter" idx="16"/>
          </p:nvPr>
        </p:nvSpPr>
        <p:spPr>
          <a:xfrm>
            <a:off x="1100853" y="1954306"/>
            <a:ext cx="2939694" cy="2754854"/>
          </a:xfrm>
        </p:spPr>
        <p:txBody>
          <a:bodyPr/>
          <a:lstStyle>
            <a:lvl1pPr marL="0" indent="0" algn="ctr">
              <a:buNone/>
              <a:defRPr sz="1400">
                <a:solidFill>
                  <a:schemeClr val="bg1"/>
                </a:solidFill>
                <a:latin typeface="+mn-lt"/>
                <a:ea typeface="Dotum" panose="020B0600000101010101" pitchFamily="34" charset="-127"/>
              </a:defRPr>
            </a:lvl1pPr>
          </a:lstStyle>
          <a:p>
            <a:r>
              <a:rPr lang="en-US"/>
              <a:t>Click icon to add picture</a:t>
            </a:r>
            <a:endParaRPr lang="en-US" dirty="0"/>
          </a:p>
        </p:txBody>
      </p:sp>
      <p:sp>
        <p:nvSpPr>
          <p:cNvPr id="17" name="Text Placeholder 20">
            <a:extLst>
              <a:ext uri="{FF2B5EF4-FFF2-40B4-BE49-F238E27FC236}">
                <a16:creationId xmlns:a16="http://schemas.microsoft.com/office/drawing/2014/main" id="{BABDA1A4-3206-A325-2576-C4DB8737BB3A}"/>
              </a:ext>
            </a:extLst>
          </p:cNvPr>
          <p:cNvSpPr>
            <a:spLocks noGrp="1"/>
          </p:cNvSpPr>
          <p:nvPr>
            <p:ph type="body" sz="quarter" idx="14" hasCustomPrompt="1"/>
          </p:nvPr>
        </p:nvSpPr>
        <p:spPr>
          <a:xfrm>
            <a:off x="1092783" y="5138927"/>
            <a:ext cx="2939689" cy="921596"/>
          </a:xfrm>
        </p:spPr>
        <p:txBody>
          <a:bodyPr lIns="0" tIns="0" rIns="0" bIns="0"/>
          <a:lstStyle>
            <a:lvl1pPr marL="0" indent="0">
              <a:buClr>
                <a:schemeClr val="bg1"/>
              </a:buClr>
              <a:buFont typeface="Courier New" panose="02070309020205020404" pitchFamily="49" charset="0"/>
              <a:buNone/>
              <a:defRPr sz="1400" b="0" i="0">
                <a:solidFill>
                  <a:schemeClr val="bg1"/>
                </a:solidFill>
                <a:latin typeface="+mn-lt"/>
                <a:cs typeface="Mangal" panose="02040503050203030202" pitchFamily="18" charset="0"/>
              </a:defRPr>
            </a:lvl1pPr>
            <a:lvl2pPr marL="457200" indent="0">
              <a:buClr>
                <a:schemeClr val="bg1"/>
              </a:buClr>
              <a:buFont typeface="Courier New" panose="02070309020205020404" pitchFamily="49" charset="0"/>
              <a:buNone/>
              <a:defRPr sz="1400" b="0" i="0">
                <a:solidFill>
                  <a:schemeClr val="bg1"/>
                </a:solidFill>
                <a:latin typeface="+mn-lt"/>
                <a:cs typeface="Mangal" panose="02040503050203030202" pitchFamily="18" charset="0"/>
              </a:defRPr>
            </a:lvl2pPr>
            <a:lvl3pPr marL="914400" indent="0">
              <a:buClr>
                <a:schemeClr val="bg1"/>
              </a:buClr>
              <a:buFont typeface="Courier New" panose="02070309020205020404" pitchFamily="49" charset="0"/>
              <a:buNone/>
              <a:defRPr sz="1400" b="0" i="0">
                <a:solidFill>
                  <a:schemeClr val="bg1"/>
                </a:solidFill>
                <a:latin typeface="+mn-lt"/>
                <a:cs typeface="Mangal" panose="02040503050203030202" pitchFamily="18" charset="0"/>
              </a:defRPr>
            </a:lvl3pPr>
            <a:lvl4pPr marL="1371600" indent="0">
              <a:buClr>
                <a:schemeClr val="bg1"/>
              </a:buClr>
              <a:buFont typeface="Courier New" panose="02070309020205020404" pitchFamily="49" charset="0"/>
              <a:buNone/>
              <a:defRPr sz="1400" b="0" i="0">
                <a:solidFill>
                  <a:schemeClr val="bg1"/>
                </a:solidFill>
                <a:latin typeface="+mn-lt"/>
                <a:cs typeface="Mangal" panose="02040503050203030202" pitchFamily="18" charset="0"/>
              </a:defRPr>
            </a:lvl4pPr>
            <a:lvl5pPr marL="1828800" indent="0">
              <a:buClr>
                <a:schemeClr val="bg1"/>
              </a:buClr>
              <a:buFont typeface="Courier New" panose="02070309020205020404" pitchFamily="49" charset="0"/>
              <a:buNone/>
              <a:defRPr sz="1400" b="0" i="0">
                <a:solidFill>
                  <a:schemeClr val="bg1"/>
                </a:solidFill>
                <a:latin typeface="+mn-lt"/>
                <a:cs typeface="Mangal" panose="02040503050203030202" pitchFamily="18" charset="0"/>
              </a:defRPr>
            </a:lvl5pPr>
          </a:lstStyle>
          <a:p>
            <a:pPr lvl="0"/>
            <a:r>
              <a:rPr lang="en-US" dirty="0"/>
              <a:t>Click to add text</a:t>
            </a:r>
          </a:p>
        </p:txBody>
      </p:sp>
      <p:sp>
        <p:nvSpPr>
          <p:cNvPr id="16" name="Picture Placeholder 11" descr="picture placeholder">
            <a:extLst>
              <a:ext uri="{FF2B5EF4-FFF2-40B4-BE49-F238E27FC236}">
                <a16:creationId xmlns:a16="http://schemas.microsoft.com/office/drawing/2014/main" id="{6056702D-014D-8146-A1CF-42D52C1D1B08}"/>
              </a:ext>
            </a:extLst>
          </p:cNvPr>
          <p:cNvSpPr>
            <a:spLocks noGrp="1"/>
          </p:cNvSpPr>
          <p:nvPr>
            <p:ph type="pic" sz="quarter" idx="21"/>
          </p:nvPr>
        </p:nvSpPr>
        <p:spPr>
          <a:xfrm>
            <a:off x="4642912" y="1954306"/>
            <a:ext cx="2939694" cy="2754854"/>
          </a:xfrm>
        </p:spPr>
        <p:txBody>
          <a:bodyPr/>
          <a:lstStyle>
            <a:lvl1pPr marL="0" indent="0" algn="ctr">
              <a:buNone/>
              <a:defRPr sz="1400">
                <a:solidFill>
                  <a:schemeClr val="bg1"/>
                </a:solidFill>
                <a:latin typeface="+mn-lt"/>
                <a:ea typeface="Dotum" panose="020B0600000101010101" pitchFamily="34" charset="-127"/>
              </a:defRPr>
            </a:lvl1pPr>
          </a:lstStyle>
          <a:p>
            <a:r>
              <a:rPr lang="en-US"/>
              <a:t>Click icon to add picture</a:t>
            </a:r>
            <a:endParaRPr lang="en-US" dirty="0"/>
          </a:p>
        </p:txBody>
      </p:sp>
      <p:sp>
        <p:nvSpPr>
          <p:cNvPr id="6" name="Text Placeholder 20">
            <a:extLst>
              <a:ext uri="{FF2B5EF4-FFF2-40B4-BE49-F238E27FC236}">
                <a16:creationId xmlns:a16="http://schemas.microsoft.com/office/drawing/2014/main" id="{ED97174A-CD7A-C701-0CE9-02D5F895EF90}"/>
              </a:ext>
            </a:extLst>
          </p:cNvPr>
          <p:cNvSpPr>
            <a:spLocks noGrp="1"/>
          </p:cNvSpPr>
          <p:nvPr>
            <p:ph type="body" sz="quarter" idx="18" hasCustomPrompt="1"/>
          </p:nvPr>
        </p:nvSpPr>
        <p:spPr>
          <a:xfrm>
            <a:off x="4642917" y="5138927"/>
            <a:ext cx="2939689" cy="921596"/>
          </a:xfrm>
        </p:spPr>
        <p:txBody>
          <a:bodyPr lIns="0" tIns="0" rIns="0" bIns="0"/>
          <a:lstStyle>
            <a:lvl1pPr marL="0" indent="0">
              <a:buClr>
                <a:schemeClr val="bg1"/>
              </a:buClr>
              <a:buFont typeface="Courier New" panose="02070309020205020404" pitchFamily="49" charset="0"/>
              <a:buNone/>
              <a:defRPr sz="1400" b="0" i="0">
                <a:solidFill>
                  <a:schemeClr val="bg1"/>
                </a:solidFill>
                <a:latin typeface="+mn-lt"/>
                <a:cs typeface="Mangal" panose="02040503050203030202" pitchFamily="18" charset="0"/>
              </a:defRPr>
            </a:lvl1pPr>
            <a:lvl2pPr marL="457200" indent="0">
              <a:buClr>
                <a:schemeClr val="bg1"/>
              </a:buClr>
              <a:buFont typeface="Courier New" panose="02070309020205020404" pitchFamily="49" charset="0"/>
              <a:buNone/>
              <a:defRPr sz="1400" b="0" i="0">
                <a:solidFill>
                  <a:schemeClr val="bg1"/>
                </a:solidFill>
                <a:latin typeface="+mn-lt"/>
                <a:cs typeface="Mangal" panose="02040503050203030202" pitchFamily="18" charset="0"/>
              </a:defRPr>
            </a:lvl2pPr>
            <a:lvl3pPr marL="914400" indent="0">
              <a:buClr>
                <a:schemeClr val="bg1"/>
              </a:buClr>
              <a:buFont typeface="Courier New" panose="02070309020205020404" pitchFamily="49" charset="0"/>
              <a:buNone/>
              <a:defRPr sz="1400" b="0" i="0">
                <a:solidFill>
                  <a:schemeClr val="bg1"/>
                </a:solidFill>
                <a:latin typeface="+mn-lt"/>
                <a:cs typeface="Mangal" panose="02040503050203030202" pitchFamily="18" charset="0"/>
              </a:defRPr>
            </a:lvl3pPr>
            <a:lvl4pPr marL="1371600" indent="0">
              <a:buClr>
                <a:schemeClr val="bg1"/>
              </a:buClr>
              <a:buFont typeface="Courier New" panose="02070309020205020404" pitchFamily="49" charset="0"/>
              <a:buNone/>
              <a:defRPr sz="1400" b="0" i="0">
                <a:solidFill>
                  <a:schemeClr val="bg1"/>
                </a:solidFill>
                <a:latin typeface="+mn-lt"/>
                <a:cs typeface="Mangal" panose="02040503050203030202" pitchFamily="18" charset="0"/>
              </a:defRPr>
            </a:lvl4pPr>
            <a:lvl5pPr marL="1828800" indent="0">
              <a:buClr>
                <a:schemeClr val="bg1"/>
              </a:buClr>
              <a:buFont typeface="Courier New" panose="02070309020205020404" pitchFamily="49" charset="0"/>
              <a:buNone/>
              <a:defRPr sz="1400" b="0" i="0">
                <a:solidFill>
                  <a:schemeClr val="bg1"/>
                </a:solidFill>
                <a:latin typeface="+mn-lt"/>
                <a:cs typeface="Mangal" panose="02040503050203030202" pitchFamily="18" charset="0"/>
              </a:defRPr>
            </a:lvl5pPr>
          </a:lstStyle>
          <a:p>
            <a:pPr lvl="0"/>
            <a:r>
              <a:rPr lang="en-US" dirty="0"/>
              <a:t>Click to add text</a:t>
            </a:r>
          </a:p>
        </p:txBody>
      </p:sp>
      <p:sp>
        <p:nvSpPr>
          <p:cNvPr id="18" name="Picture Placeholder 11" descr="picture placeholder">
            <a:extLst>
              <a:ext uri="{FF2B5EF4-FFF2-40B4-BE49-F238E27FC236}">
                <a16:creationId xmlns:a16="http://schemas.microsoft.com/office/drawing/2014/main" id="{1AE62733-AF33-D10E-D484-04859AC2A447}"/>
              </a:ext>
            </a:extLst>
          </p:cNvPr>
          <p:cNvSpPr>
            <a:spLocks noGrp="1"/>
          </p:cNvSpPr>
          <p:nvPr>
            <p:ph type="pic" sz="quarter" idx="22"/>
          </p:nvPr>
        </p:nvSpPr>
        <p:spPr>
          <a:xfrm>
            <a:off x="8203793" y="1954306"/>
            <a:ext cx="2939694" cy="2754854"/>
          </a:xfrm>
        </p:spPr>
        <p:txBody>
          <a:bodyPr/>
          <a:lstStyle>
            <a:lvl1pPr marL="0" indent="0" algn="ctr">
              <a:buNone/>
              <a:defRPr sz="1400">
                <a:solidFill>
                  <a:schemeClr val="bg1"/>
                </a:solidFill>
                <a:latin typeface="+mn-lt"/>
                <a:ea typeface="Dotum" panose="020B0600000101010101" pitchFamily="34" charset="-127"/>
              </a:defRPr>
            </a:lvl1pPr>
          </a:lstStyle>
          <a:p>
            <a:r>
              <a:rPr lang="en-US"/>
              <a:t>Click icon to add picture</a:t>
            </a:r>
            <a:endParaRPr lang="en-US" dirty="0"/>
          </a:p>
        </p:txBody>
      </p:sp>
      <p:sp>
        <p:nvSpPr>
          <p:cNvPr id="15" name="Text Placeholder 20">
            <a:extLst>
              <a:ext uri="{FF2B5EF4-FFF2-40B4-BE49-F238E27FC236}">
                <a16:creationId xmlns:a16="http://schemas.microsoft.com/office/drawing/2014/main" id="{99B6060F-8C38-5C36-BCF1-620E2F4AF90F}"/>
              </a:ext>
            </a:extLst>
          </p:cNvPr>
          <p:cNvSpPr>
            <a:spLocks noGrp="1"/>
          </p:cNvSpPr>
          <p:nvPr>
            <p:ph type="body" sz="quarter" idx="20" hasCustomPrompt="1"/>
          </p:nvPr>
        </p:nvSpPr>
        <p:spPr>
          <a:xfrm>
            <a:off x="8203798" y="5138927"/>
            <a:ext cx="2939689" cy="921596"/>
          </a:xfrm>
        </p:spPr>
        <p:txBody>
          <a:bodyPr lIns="0" tIns="0" rIns="0" bIns="0"/>
          <a:lstStyle>
            <a:lvl1pPr marL="0" indent="0">
              <a:buClr>
                <a:schemeClr val="bg1"/>
              </a:buClr>
              <a:buFont typeface="Courier New" panose="02070309020205020404" pitchFamily="49" charset="0"/>
              <a:buNone/>
              <a:defRPr sz="1400" b="0" i="0">
                <a:solidFill>
                  <a:schemeClr val="bg1"/>
                </a:solidFill>
                <a:latin typeface="+mn-lt"/>
                <a:cs typeface="Mangal" panose="02040503050203030202" pitchFamily="18" charset="0"/>
              </a:defRPr>
            </a:lvl1pPr>
            <a:lvl2pPr marL="457200" indent="0">
              <a:buClr>
                <a:schemeClr val="bg1"/>
              </a:buClr>
              <a:buFont typeface="Courier New" panose="02070309020205020404" pitchFamily="49" charset="0"/>
              <a:buNone/>
              <a:defRPr sz="1400" b="0" i="0">
                <a:solidFill>
                  <a:schemeClr val="bg1"/>
                </a:solidFill>
                <a:latin typeface="+mn-lt"/>
                <a:cs typeface="Mangal" panose="02040503050203030202" pitchFamily="18" charset="0"/>
              </a:defRPr>
            </a:lvl2pPr>
            <a:lvl3pPr marL="914400" indent="0">
              <a:buClr>
                <a:schemeClr val="bg1"/>
              </a:buClr>
              <a:buFont typeface="Courier New" panose="02070309020205020404" pitchFamily="49" charset="0"/>
              <a:buNone/>
              <a:defRPr sz="1400" b="0" i="0">
                <a:solidFill>
                  <a:schemeClr val="bg1"/>
                </a:solidFill>
                <a:latin typeface="+mn-lt"/>
                <a:cs typeface="Mangal" panose="02040503050203030202" pitchFamily="18" charset="0"/>
              </a:defRPr>
            </a:lvl3pPr>
            <a:lvl4pPr marL="1371600" indent="0">
              <a:buClr>
                <a:schemeClr val="bg1"/>
              </a:buClr>
              <a:buFont typeface="Courier New" panose="02070309020205020404" pitchFamily="49" charset="0"/>
              <a:buNone/>
              <a:defRPr sz="1400" b="0" i="0">
                <a:solidFill>
                  <a:schemeClr val="bg1"/>
                </a:solidFill>
                <a:latin typeface="+mn-lt"/>
                <a:cs typeface="Mangal" panose="02040503050203030202" pitchFamily="18" charset="0"/>
              </a:defRPr>
            </a:lvl4pPr>
            <a:lvl5pPr marL="1828800" indent="0">
              <a:buClr>
                <a:schemeClr val="bg1"/>
              </a:buClr>
              <a:buFont typeface="Courier New" panose="02070309020205020404" pitchFamily="49" charset="0"/>
              <a:buNone/>
              <a:defRPr sz="1400" b="0" i="0">
                <a:solidFill>
                  <a:schemeClr val="bg1"/>
                </a:solidFill>
                <a:latin typeface="+mn-lt"/>
                <a:cs typeface="Mangal" panose="02040503050203030202" pitchFamily="18" charset="0"/>
              </a:defRPr>
            </a:lvl5pPr>
          </a:lstStyle>
          <a:p>
            <a:pPr lvl="0"/>
            <a:r>
              <a:rPr lang="en-US" dirty="0"/>
              <a:t>Click to add text</a:t>
            </a:r>
          </a:p>
        </p:txBody>
      </p:sp>
      <p:sp>
        <p:nvSpPr>
          <p:cNvPr id="8" name="Slide Number Placeholder 4">
            <a:extLst>
              <a:ext uri="{FF2B5EF4-FFF2-40B4-BE49-F238E27FC236}">
                <a16:creationId xmlns:a16="http://schemas.microsoft.com/office/drawing/2014/main" id="{A1792EFA-4352-DAB4-158E-53F26C8A0C65}"/>
              </a:ext>
            </a:extLst>
          </p:cNvPr>
          <p:cNvSpPr>
            <a:spLocks noGrp="1"/>
          </p:cNvSpPr>
          <p:nvPr>
            <p:ph type="sldNum" sz="quarter" idx="12"/>
          </p:nvPr>
        </p:nvSpPr>
        <p:spPr>
          <a:xfrm>
            <a:off x="11298350" y="6243403"/>
            <a:ext cx="720499" cy="279400"/>
          </a:xfrm>
        </p:spPr>
        <p:txBody>
          <a:bodyPr/>
          <a:lstStyle>
            <a:lvl1pPr algn="ctr">
              <a:defRPr sz="2800" b="1" i="1">
                <a:solidFill>
                  <a:schemeClr val="bg1"/>
                </a:solidFill>
                <a:latin typeface="+mj-lt"/>
                <a:ea typeface="MS PMincho" panose="02020600040205080304" pitchFamily="18" charset="-128"/>
                <a:cs typeface="Mangal" panose="02040503050203030202" pitchFamily="18" charset="0"/>
              </a:defRPr>
            </a:lvl1pPr>
          </a:lstStyle>
          <a:p>
            <a:fld id="{330EA680-D336-4FF7-8B7A-9848BB0A1C32}" type="slidenum">
              <a:rPr lang="en-US" smtClean="0"/>
              <a:pPr/>
              <a:t>‹#›</a:t>
            </a:fld>
            <a:endParaRPr lang="en-US" dirty="0"/>
          </a:p>
        </p:txBody>
      </p:sp>
    </p:spTree>
    <p:extLst>
      <p:ext uri="{BB962C8B-B14F-4D97-AF65-F5344CB8AC3E}">
        <p14:creationId xmlns:p14="http://schemas.microsoft.com/office/powerpoint/2010/main" val="55982937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userDrawn="1">
  <p:cSld name="1_Picture with Caption">
    <p:bg>
      <p:bgPr>
        <a:solidFill>
          <a:schemeClr val="tx1"/>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0C91152F-5BDA-D61B-1CCF-A86EFB6F5540}"/>
              </a:ext>
            </a:extLst>
          </p:cNvPr>
          <p:cNvSpPr>
            <a:spLocks noGrp="1"/>
          </p:cNvSpPr>
          <p:nvPr>
            <p:ph type="title" hasCustomPrompt="1"/>
          </p:nvPr>
        </p:nvSpPr>
        <p:spPr>
          <a:xfrm>
            <a:off x="1082370" y="613839"/>
            <a:ext cx="4833725" cy="1713677"/>
          </a:xfrm>
        </p:spPr>
        <p:txBody>
          <a:bodyPr lIns="0" tIns="0" rIns="0" bIns="0" anchor="t"/>
          <a:lstStyle>
            <a:lvl1pPr algn="l">
              <a:lnSpc>
                <a:spcPct val="75000"/>
              </a:lnSpc>
              <a:defRPr sz="4800" b="0" i="0" spc="-150" baseline="0">
                <a:solidFill>
                  <a:schemeClr val="bg1"/>
                </a:solidFill>
                <a:latin typeface="+mj-lt"/>
                <a:ea typeface="MS PMincho" panose="02020600040205080304" pitchFamily="18" charset="-128"/>
                <a:cs typeface="Mangal" panose="02040503050203030202" pitchFamily="18" charset="0"/>
              </a:defRPr>
            </a:lvl1pPr>
          </a:lstStyle>
          <a:p>
            <a:r>
              <a:rPr lang="en-US" dirty="0"/>
              <a:t>Add title</a:t>
            </a:r>
          </a:p>
        </p:txBody>
      </p:sp>
      <p:grpSp>
        <p:nvGrpSpPr>
          <p:cNvPr id="9" name="Group 8">
            <a:extLst>
              <a:ext uri="{FF2B5EF4-FFF2-40B4-BE49-F238E27FC236}">
                <a16:creationId xmlns:a16="http://schemas.microsoft.com/office/drawing/2014/main" id="{3522E8A7-C256-4D0D-38F5-744CC21A3F1B}"/>
              </a:ext>
              <a:ext uri="{C183D7F6-B498-43B3-948B-1728B52AA6E4}">
                <adec:decorative xmlns:adec="http://schemas.microsoft.com/office/drawing/2017/decorative" val="1"/>
              </a:ext>
            </a:extLst>
          </p:cNvPr>
          <p:cNvGrpSpPr/>
          <p:nvPr userDrawn="1"/>
        </p:nvGrpSpPr>
        <p:grpSpPr>
          <a:xfrm>
            <a:off x="11613628" y="335197"/>
            <a:ext cx="89941" cy="314793"/>
            <a:chOff x="5538866" y="1851285"/>
            <a:chExt cx="89941" cy="314793"/>
          </a:xfrm>
          <a:solidFill>
            <a:schemeClr val="bg1"/>
          </a:solidFill>
        </p:grpSpPr>
        <p:sp>
          <p:nvSpPr>
            <p:cNvPr id="10" name="Oval 9">
              <a:extLst>
                <a:ext uri="{FF2B5EF4-FFF2-40B4-BE49-F238E27FC236}">
                  <a16:creationId xmlns:a16="http://schemas.microsoft.com/office/drawing/2014/main" id="{7194A7E3-B379-7E79-0952-AF4C6A614000}"/>
                </a:ext>
              </a:extLst>
            </p:cNvPr>
            <p:cNvSpPr/>
            <p:nvPr userDrawn="1"/>
          </p:nvSpPr>
          <p:spPr>
            <a:xfrm>
              <a:off x="5538866" y="1851285"/>
              <a:ext cx="89941" cy="89941"/>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Oval 10">
              <a:extLst>
                <a:ext uri="{FF2B5EF4-FFF2-40B4-BE49-F238E27FC236}">
                  <a16:creationId xmlns:a16="http://schemas.microsoft.com/office/drawing/2014/main" id="{716CD3AC-CC76-8555-8E6F-C480301CF8B9}"/>
                </a:ext>
              </a:extLst>
            </p:cNvPr>
            <p:cNvSpPr/>
            <p:nvPr userDrawn="1"/>
          </p:nvSpPr>
          <p:spPr>
            <a:xfrm>
              <a:off x="5538866" y="2076137"/>
              <a:ext cx="89941" cy="89941"/>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cxnSp>
        <p:nvCxnSpPr>
          <p:cNvPr id="12" name="Straight Connector 11">
            <a:extLst>
              <a:ext uri="{FF2B5EF4-FFF2-40B4-BE49-F238E27FC236}">
                <a16:creationId xmlns:a16="http://schemas.microsoft.com/office/drawing/2014/main" id="{C24A05F7-5B34-541E-2738-B83DA06E5C30}"/>
              </a:ext>
              <a:ext uri="{C183D7F6-B498-43B3-948B-1728B52AA6E4}">
                <adec:decorative xmlns:adec="http://schemas.microsoft.com/office/drawing/2017/decorative" val="1"/>
              </a:ext>
            </a:extLst>
          </p:cNvPr>
          <p:cNvCxnSpPr>
            <a:cxnSpLocks/>
          </p:cNvCxnSpPr>
          <p:nvPr userDrawn="1"/>
        </p:nvCxnSpPr>
        <p:spPr>
          <a:xfrm>
            <a:off x="11658599" y="890016"/>
            <a:ext cx="0" cy="5170507"/>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nvGrpSpPr>
          <p:cNvPr id="25" name="Group 24">
            <a:extLst>
              <a:ext uri="{FF2B5EF4-FFF2-40B4-BE49-F238E27FC236}">
                <a16:creationId xmlns:a16="http://schemas.microsoft.com/office/drawing/2014/main" id="{49BB1C6E-F2CD-1DED-4142-D5222335150C}"/>
              </a:ext>
              <a:ext uri="{C183D7F6-B498-43B3-948B-1728B52AA6E4}">
                <adec:decorative xmlns:adec="http://schemas.microsoft.com/office/drawing/2017/decorative" val="1"/>
              </a:ext>
            </a:extLst>
          </p:cNvPr>
          <p:cNvGrpSpPr/>
          <p:nvPr userDrawn="1"/>
        </p:nvGrpSpPr>
        <p:grpSpPr>
          <a:xfrm>
            <a:off x="530436" y="6223933"/>
            <a:ext cx="89941" cy="314793"/>
            <a:chOff x="5538866" y="1851285"/>
            <a:chExt cx="89941" cy="314793"/>
          </a:xfrm>
          <a:noFill/>
        </p:grpSpPr>
        <p:sp>
          <p:nvSpPr>
            <p:cNvPr id="26" name="Oval 25">
              <a:extLst>
                <a:ext uri="{FF2B5EF4-FFF2-40B4-BE49-F238E27FC236}">
                  <a16:creationId xmlns:a16="http://schemas.microsoft.com/office/drawing/2014/main" id="{DC2674DE-70B7-1DB1-C9EA-ECDEDE00980F}"/>
                </a:ext>
              </a:extLst>
            </p:cNvPr>
            <p:cNvSpPr/>
            <p:nvPr userDrawn="1"/>
          </p:nvSpPr>
          <p:spPr>
            <a:xfrm>
              <a:off x="5538866" y="1851285"/>
              <a:ext cx="89941" cy="89941"/>
            </a:xfrm>
            <a:prstGeom prst="ellipse">
              <a:avLst/>
            </a:prstGeom>
            <a:grp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Oval 26">
              <a:extLst>
                <a:ext uri="{FF2B5EF4-FFF2-40B4-BE49-F238E27FC236}">
                  <a16:creationId xmlns:a16="http://schemas.microsoft.com/office/drawing/2014/main" id="{37F3A17F-5078-CA09-1C2A-A278DF540EB2}"/>
                </a:ext>
              </a:extLst>
            </p:cNvPr>
            <p:cNvSpPr/>
            <p:nvPr userDrawn="1"/>
          </p:nvSpPr>
          <p:spPr>
            <a:xfrm>
              <a:off x="5538866" y="2076137"/>
              <a:ext cx="89941" cy="89941"/>
            </a:xfrm>
            <a:prstGeom prst="ellipse">
              <a:avLst/>
            </a:prstGeom>
            <a:grp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4" name="Footer Placeholder 3">
            <a:extLst>
              <a:ext uri="{FF2B5EF4-FFF2-40B4-BE49-F238E27FC236}">
                <a16:creationId xmlns:a16="http://schemas.microsoft.com/office/drawing/2014/main" id="{3A4E705D-525A-81AA-338A-E8C4405FA80B}"/>
              </a:ext>
            </a:extLst>
          </p:cNvPr>
          <p:cNvSpPr>
            <a:spLocks noGrp="1"/>
          </p:cNvSpPr>
          <p:nvPr>
            <p:ph type="ftr" sz="quarter" idx="11"/>
          </p:nvPr>
        </p:nvSpPr>
        <p:spPr>
          <a:xfrm rot="16200000">
            <a:off x="-2009849" y="3308393"/>
            <a:ext cx="5170509" cy="333752"/>
          </a:xfrm>
        </p:spPr>
        <p:txBody>
          <a:bodyPr/>
          <a:lstStyle>
            <a:lvl1pPr algn="ctr">
              <a:defRPr cap="all" baseline="0">
                <a:solidFill>
                  <a:schemeClr val="bg1"/>
                </a:solidFill>
                <a:latin typeface="+mn-lt"/>
                <a:ea typeface="Dotum" panose="020B0600000101010101" pitchFamily="34" charset="-127"/>
                <a:cs typeface="Mangal" panose="02040503050203030202" pitchFamily="18" charset="0"/>
              </a:defRPr>
            </a:lvl1pPr>
          </a:lstStyle>
          <a:p>
            <a:r>
              <a:rPr lang="en-US" dirty="0"/>
              <a:t>Click to add Footer</a:t>
            </a:r>
          </a:p>
        </p:txBody>
      </p:sp>
      <p:sp>
        <p:nvSpPr>
          <p:cNvPr id="2" name="Picture Placeholder 11" descr="picture placeholder">
            <a:extLst>
              <a:ext uri="{FF2B5EF4-FFF2-40B4-BE49-F238E27FC236}">
                <a16:creationId xmlns:a16="http://schemas.microsoft.com/office/drawing/2014/main" id="{C74EC289-9E3B-2A85-FFCE-107B0E3B585D}"/>
              </a:ext>
            </a:extLst>
          </p:cNvPr>
          <p:cNvSpPr>
            <a:spLocks noGrp="1"/>
          </p:cNvSpPr>
          <p:nvPr>
            <p:ph type="pic" sz="quarter" idx="16"/>
          </p:nvPr>
        </p:nvSpPr>
        <p:spPr>
          <a:xfrm>
            <a:off x="1064441" y="2187388"/>
            <a:ext cx="5863703" cy="4670613"/>
          </a:xfrm>
        </p:spPr>
        <p:txBody>
          <a:bodyPr anchor="ctr"/>
          <a:lstStyle>
            <a:lvl1pPr marL="0" indent="0" algn="ctr">
              <a:buNone/>
              <a:defRPr sz="1400">
                <a:solidFill>
                  <a:schemeClr val="bg1"/>
                </a:solidFill>
                <a:latin typeface="+mn-lt"/>
                <a:ea typeface="Dotum" panose="020B0600000101010101" pitchFamily="34" charset="-127"/>
              </a:defRPr>
            </a:lvl1pPr>
          </a:lstStyle>
          <a:p>
            <a:r>
              <a:rPr lang="en-US"/>
              <a:t>Click icon to add picture</a:t>
            </a:r>
            <a:endParaRPr lang="en-US" dirty="0"/>
          </a:p>
        </p:txBody>
      </p:sp>
      <p:sp>
        <p:nvSpPr>
          <p:cNvPr id="6" name="Text Placeholder 20">
            <a:extLst>
              <a:ext uri="{FF2B5EF4-FFF2-40B4-BE49-F238E27FC236}">
                <a16:creationId xmlns:a16="http://schemas.microsoft.com/office/drawing/2014/main" id="{EBEAF734-7706-B3C3-A222-4374E6E420F4}"/>
              </a:ext>
            </a:extLst>
          </p:cNvPr>
          <p:cNvSpPr>
            <a:spLocks noGrp="1"/>
          </p:cNvSpPr>
          <p:nvPr>
            <p:ph type="body" sz="quarter" idx="17" hasCustomPrompt="1"/>
          </p:nvPr>
        </p:nvSpPr>
        <p:spPr>
          <a:xfrm>
            <a:off x="7393448" y="3156285"/>
            <a:ext cx="3733521" cy="3292500"/>
          </a:xfrm>
        </p:spPr>
        <p:txBody>
          <a:bodyPr lIns="0" tIns="0" rIns="0" bIns="0"/>
          <a:lstStyle>
            <a:lvl1pPr marL="0" indent="0" algn="l">
              <a:buClr>
                <a:schemeClr val="bg1"/>
              </a:buClr>
              <a:buFont typeface="Courier New" panose="02070309020205020404" pitchFamily="49" charset="0"/>
              <a:buNone/>
              <a:defRPr sz="4800" b="0" i="0" u="sng">
                <a:solidFill>
                  <a:schemeClr val="accent1"/>
                </a:solidFill>
                <a:latin typeface="+mj-lt"/>
                <a:cs typeface="Mangal" panose="02040503050203030202" pitchFamily="18" charset="0"/>
              </a:defRPr>
            </a:lvl1pPr>
            <a:lvl2pPr marL="457200" indent="0" algn="l">
              <a:buClr>
                <a:schemeClr val="bg1"/>
              </a:buClr>
              <a:buFont typeface="Courier New" panose="02070309020205020404" pitchFamily="49" charset="0"/>
              <a:buNone/>
              <a:defRPr sz="3200" b="0" i="0">
                <a:solidFill>
                  <a:schemeClr val="bg1"/>
                </a:solidFill>
                <a:latin typeface="+mn-lt"/>
                <a:cs typeface="Mangal" panose="02040503050203030202" pitchFamily="18" charset="0"/>
              </a:defRPr>
            </a:lvl2pPr>
            <a:lvl3pPr marL="914400" indent="0" algn="l">
              <a:buClr>
                <a:schemeClr val="bg1"/>
              </a:buClr>
              <a:buFont typeface="Courier New" panose="02070309020205020404" pitchFamily="49" charset="0"/>
              <a:buNone/>
              <a:defRPr sz="3200" b="0" i="0">
                <a:solidFill>
                  <a:schemeClr val="bg1"/>
                </a:solidFill>
                <a:latin typeface="+mn-lt"/>
                <a:cs typeface="Mangal" panose="02040503050203030202" pitchFamily="18" charset="0"/>
              </a:defRPr>
            </a:lvl3pPr>
            <a:lvl4pPr marL="1371600" indent="0" algn="l">
              <a:buClr>
                <a:schemeClr val="bg1"/>
              </a:buClr>
              <a:buFont typeface="Courier New" panose="02070309020205020404" pitchFamily="49" charset="0"/>
              <a:buNone/>
              <a:defRPr sz="3200" b="0" i="0">
                <a:solidFill>
                  <a:schemeClr val="bg1"/>
                </a:solidFill>
                <a:latin typeface="+mn-lt"/>
                <a:cs typeface="Mangal" panose="02040503050203030202" pitchFamily="18" charset="0"/>
              </a:defRPr>
            </a:lvl4pPr>
            <a:lvl5pPr marL="1828800" indent="0" algn="l">
              <a:buClr>
                <a:schemeClr val="bg1"/>
              </a:buClr>
              <a:buFont typeface="Courier New" panose="02070309020205020404" pitchFamily="49" charset="0"/>
              <a:buNone/>
              <a:defRPr sz="3200" b="0" i="0">
                <a:solidFill>
                  <a:schemeClr val="bg1"/>
                </a:solidFill>
                <a:latin typeface="+mn-lt"/>
                <a:cs typeface="Mangal" panose="02040503050203030202" pitchFamily="18" charset="0"/>
              </a:defRPr>
            </a:lvl5pPr>
          </a:lstStyle>
          <a:p>
            <a:pPr lvl="0"/>
            <a:r>
              <a:rPr lang="en-US" dirty="0"/>
              <a:t>Click to add text</a:t>
            </a:r>
          </a:p>
        </p:txBody>
      </p:sp>
      <p:sp>
        <p:nvSpPr>
          <p:cNvPr id="8" name="Slide Number Placeholder 4">
            <a:extLst>
              <a:ext uri="{FF2B5EF4-FFF2-40B4-BE49-F238E27FC236}">
                <a16:creationId xmlns:a16="http://schemas.microsoft.com/office/drawing/2014/main" id="{A1792EFA-4352-DAB4-158E-53F26C8A0C65}"/>
              </a:ext>
            </a:extLst>
          </p:cNvPr>
          <p:cNvSpPr>
            <a:spLocks noGrp="1"/>
          </p:cNvSpPr>
          <p:nvPr>
            <p:ph type="sldNum" sz="quarter" idx="12"/>
          </p:nvPr>
        </p:nvSpPr>
        <p:spPr>
          <a:xfrm>
            <a:off x="11298350" y="6243403"/>
            <a:ext cx="720499" cy="279400"/>
          </a:xfrm>
        </p:spPr>
        <p:txBody>
          <a:bodyPr/>
          <a:lstStyle>
            <a:lvl1pPr algn="ctr">
              <a:defRPr sz="2800" b="1" i="1">
                <a:solidFill>
                  <a:schemeClr val="bg1"/>
                </a:solidFill>
                <a:latin typeface="+mj-lt"/>
                <a:ea typeface="MS PMincho" panose="02020600040205080304" pitchFamily="18" charset="-128"/>
                <a:cs typeface="Mangal" panose="02040503050203030202" pitchFamily="18" charset="0"/>
              </a:defRPr>
            </a:lvl1pPr>
          </a:lstStyle>
          <a:p>
            <a:fld id="{330EA680-D336-4FF7-8B7A-9848BB0A1C32}" type="slidenum">
              <a:rPr lang="en-US" smtClean="0"/>
              <a:pPr/>
              <a:t>‹#›</a:t>
            </a:fld>
            <a:endParaRPr lang="en-US" dirty="0"/>
          </a:p>
        </p:txBody>
      </p:sp>
    </p:spTree>
    <p:extLst>
      <p:ext uri="{BB962C8B-B14F-4D97-AF65-F5344CB8AC3E}">
        <p14:creationId xmlns:p14="http://schemas.microsoft.com/office/powerpoint/2010/main" val="32502348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5A9462C-921D-9E5E-2914-895DA108E1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712A031-81C6-3F5C-6AA8-8DEF7274E95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3A131C-0E6A-2C18-AFA5-23A34FFB553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dirty="0"/>
          </a:p>
        </p:txBody>
      </p:sp>
      <p:sp>
        <p:nvSpPr>
          <p:cNvPr id="5" name="Footer Placeholder 4">
            <a:extLst>
              <a:ext uri="{FF2B5EF4-FFF2-40B4-BE49-F238E27FC236}">
                <a16:creationId xmlns:a16="http://schemas.microsoft.com/office/drawing/2014/main" id="{8E435350-4FDA-D26D-773B-8A46E9B8FAC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DIGITAL TIME CAPSULE</a:t>
            </a:r>
            <a:endParaRPr lang="en-US" dirty="0"/>
          </a:p>
        </p:txBody>
      </p:sp>
      <p:sp>
        <p:nvSpPr>
          <p:cNvPr id="6" name="Slide Number Placeholder 5">
            <a:extLst>
              <a:ext uri="{FF2B5EF4-FFF2-40B4-BE49-F238E27FC236}">
                <a16:creationId xmlns:a16="http://schemas.microsoft.com/office/drawing/2014/main" id="{20DC487A-3CC0-7015-BE6B-04A3B2C3E84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pPr/>
              <a:t>‹#›</a:t>
            </a:fld>
            <a:endParaRPr lang="en-US" dirty="0"/>
          </a:p>
        </p:txBody>
      </p:sp>
    </p:spTree>
    <p:extLst>
      <p:ext uri="{BB962C8B-B14F-4D97-AF65-F5344CB8AC3E}">
        <p14:creationId xmlns:p14="http://schemas.microsoft.com/office/powerpoint/2010/main" val="59754424"/>
      </p:ext>
    </p:extLst>
  </p:cSld>
  <p:clrMap bg1="lt1" tx1="dk1" bg2="lt2" tx2="dk2" accent1="accent1" accent2="accent2" accent3="accent3" accent4="accent4" accent5="accent5" accent6="accent6" hlink="hlink" folHlink="folHlink"/>
  <p:sldLayoutIdLst>
    <p:sldLayoutId id="2147484219" r:id="rId1"/>
    <p:sldLayoutId id="2147484220" r:id="rId2"/>
    <p:sldLayoutId id="2147484221" r:id="rId3"/>
    <p:sldLayoutId id="2147484222" r:id="rId4"/>
    <p:sldLayoutId id="2147484223" r:id="rId5"/>
    <p:sldLayoutId id="2147484224" r:id="rId6"/>
    <p:sldLayoutId id="2147484225" r:id="rId7"/>
    <p:sldLayoutId id="2147484226" r:id="rId8"/>
    <p:sldLayoutId id="2147484227" r:id="rId9"/>
    <p:sldLayoutId id="2147484228" r:id="rId10"/>
    <p:sldLayoutId id="2147484229" r:id="rId11"/>
    <p:sldLayoutId id="2147484231" r:id="rId12"/>
    <p:sldLayoutId id="2147484232" r:id="rId13"/>
    <p:sldLayoutId id="2147484233" r:id="rId14"/>
    <p:sldLayoutId id="2147484234" r:id="rId15"/>
    <p:sldLayoutId id="2147484235" r:id="rId16"/>
    <p:sldLayoutId id="2147484237" r:id="rId17"/>
    <p:sldLayoutId id="2147484239" r:id="rId18"/>
    <p:sldLayoutId id="2147484240" r:id="rId19"/>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7.jpeg"/><Relationship Id="rId7"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16.xml"/><Relationship Id="rId6" Type="http://schemas.openxmlformats.org/officeDocument/2006/relationships/image" Target="../media/image10.png"/><Relationship Id="rId5" Type="http://schemas.openxmlformats.org/officeDocument/2006/relationships/image" Target="../media/image9.png"/><Relationship Id="rId10" Type="http://schemas.openxmlformats.org/officeDocument/2006/relationships/image" Target="../media/image14.png"/><Relationship Id="rId4" Type="http://schemas.openxmlformats.org/officeDocument/2006/relationships/image" Target="../media/image8.png"/><Relationship Id="rId9" Type="http://schemas.openxmlformats.org/officeDocument/2006/relationships/image" Target="../media/image13.png"/></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a:extLst>
              <a:ext uri="{FF2B5EF4-FFF2-40B4-BE49-F238E27FC236}">
                <a16:creationId xmlns:a16="http://schemas.microsoft.com/office/drawing/2014/main" id="{5EF24F4B-7E15-DA94-0B72-B30AB9BC4CCE}"/>
              </a:ext>
            </a:extLst>
          </p:cNvPr>
          <p:cNvSpPr>
            <a:spLocks noGrp="1"/>
          </p:cNvSpPr>
          <p:nvPr>
            <p:ph type="body" sz="quarter" idx="15"/>
          </p:nvPr>
        </p:nvSpPr>
        <p:spPr>
          <a:xfrm>
            <a:off x="7822969" y="5536580"/>
            <a:ext cx="4097950" cy="1098395"/>
          </a:xfrm>
        </p:spPr>
        <p:txBody>
          <a:bodyPr vert="horz" lIns="91440" tIns="45720" rIns="91440" bIns="45720" rtlCol="0">
            <a:normAutofit/>
          </a:bodyPr>
          <a:lstStyle/>
          <a:p>
            <a:pPr algn="ctr">
              <a:lnSpc>
                <a:spcPct val="90000"/>
              </a:lnSpc>
              <a:spcBef>
                <a:spcPts val="1000"/>
              </a:spcBef>
            </a:pPr>
            <a:r>
              <a:rPr lang="en-US" sz="2400" dirty="0">
                <a:solidFill>
                  <a:srgbClr val="FFFFFF"/>
                </a:solidFill>
                <a:latin typeface="+mn-lt"/>
              </a:rPr>
              <a:t>By Lionie mason</a:t>
            </a:r>
          </a:p>
          <a:p>
            <a:pPr algn="ctr">
              <a:lnSpc>
                <a:spcPct val="90000"/>
              </a:lnSpc>
              <a:spcBef>
                <a:spcPts val="1000"/>
              </a:spcBef>
            </a:pPr>
            <a:r>
              <a:rPr lang="en-US" sz="2400" dirty="0">
                <a:solidFill>
                  <a:srgbClr val="FFFFFF"/>
                </a:solidFill>
                <a:latin typeface="+mn-lt"/>
              </a:rPr>
              <a:t>Student Number: 2314286</a:t>
            </a:r>
          </a:p>
        </p:txBody>
      </p:sp>
      <p:pic>
        <p:nvPicPr>
          <p:cNvPr id="13" name="Picture 12">
            <a:extLst>
              <a:ext uri="{FF2B5EF4-FFF2-40B4-BE49-F238E27FC236}">
                <a16:creationId xmlns:a16="http://schemas.microsoft.com/office/drawing/2014/main" id="{922BC100-0556-4D5E-8391-074834E8DDC9}"/>
              </a:ext>
            </a:extLst>
          </p:cNvPr>
          <p:cNvPicPr>
            <a:picLocks noChangeAspect="1"/>
          </p:cNvPicPr>
          <p:nvPr/>
        </p:nvPicPr>
        <p:blipFill rotWithShape="1">
          <a:blip r:embed="rId3"/>
          <a:srcRect l="3384" t="32520" r="38171" b="26504"/>
          <a:stretch/>
        </p:blipFill>
        <p:spPr>
          <a:xfrm>
            <a:off x="271080" y="379142"/>
            <a:ext cx="11649839" cy="4594302"/>
          </a:xfrm>
          <a:prstGeom prst="rect">
            <a:avLst/>
          </a:prstGeom>
        </p:spPr>
      </p:pic>
      <p:sp>
        <p:nvSpPr>
          <p:cNvPr id="14" name="Text Placeholder 2">
            <a:extLst>
              <a:ext uri="{FF2B5EF4-FFF2-40B4-BE49-F238E27FC236}">
                <a16:creationId xmlns:a16="http://schemas.microsoft.com/office/drawing/2014/main" id="{3B6C7C06-EB70-BA5F-5E1E-522A7D1586AC}"/>
              </a:ext>
            </a:extLst>
          </p:cNvPr>
          <p:cNvSpPr txBox="1">
            <a:spLocks/>
          </p:cNvSpPr>
          <p:nvPr/>
        </p:nvSpPr>
        <p:spPr>
          <a:xfrm>
            <a:off x="927798" y="4987382"/>
            <a:ext cx="4097950" cy="1098395"/>
          </a:xfrm>
          <a:prstGeom prst="rect">
            <a:avLst/>
          </a:prstGeom>
        </p:spPr>
        <p:txBody>
          <a:bodyPr vert="horz" lIns="91440" tIns="45720" rIns="91440" bIns="45720" rtlCol="0" anchor="ctr">
            <a:normAutofit/>
          </a:bodyPr>
          <a:lstStyle>
            <a:lvl1pPr marL="0" indent="0" algn="r" defTabSz="914400" rtl="0" eaLnBrk="1" latinLnBrk="0" hangingPunct="1">
              <a:lnSpc>
                <a:spcPct val="75000"/>
              </a:lnSpc>
              <a:spcBef>
                <a:spcPts val="0"/>
              </a:spcBef>
              <a:spcAft>
                <a:spcPts val="0"/>
              </a:spcAft>
              <a:buFont typeface="Arial" panose="020B0604020202020204" pitchFamily="34" charset="0"/>
              <a:buNone/>
              <a:defRPr sz="8000" kern="1200" cap="all" spc="-150" baseline="0">
                <a:solidFill>
                  <a:schemeClr val="bg1"/>
                </a:solidFill>
                <a:latin typeface="+mj-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400" kern="1200" cap="all" baseline="0">
                <a:solidFill>
                  <a:schemeClr val="bg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000" kern="1200" cap="all" baseline="0">
                <a:solidFill>
                  <a:schemeClr val="bg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kern="1200" cap="all" baseline="0">
                <a:solidFill>
                  <a:schemeClr val="bg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kern="1200" cap="all" baseline="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lnSpc>
                <a:spcPct val="90000"/>
              </a:lnSpc>
              <a:spcBef>
                <a:spcPts val="1000"/>
              </a:spcBef>
            </a:pPr>
            <a:endParaRPr lang="en-US" sz="2400" dirty="0">
              <a:solidFill>
                <a:srgbClr val="FFFFFF"/>
              </a:solidFill>
              <a:latin typeface="+mn-lt"/>
            </a:endParaRPr>
          </a:p>
        </p:txBody>
      </p:sp>
      <p:sp>
        <p:nvSpPr>
          <p:cNvPr id="20" name="TextBox 19">
            <a:extLst>
              <a:ext uri="{FF2B5EF4-FFF2-40B4-BE49-F238E27FC236}">
                <a16:creationId xmlns:a16="http://schemas.microsoft.com/office/drawing/2014/main" id="{1ABB558C-1D19-E207-209A-CFD7A3373180}"/>
              </a:ext>
            </a:extLst>
          </p:cNvPr>
          <p:cNvSpPr txBox="1"/>
          <p:nvPr/>
        </p:nvSpPr>
        <p:spPr>
          <a:xfrm>
            <a:off x="4569676" y="4984003"/>
            <a:ext cx="3052646" cy="375552"/>
          </a:xfrm>
          <a:prstGeom prst="rect">
            <a:avLst/>
          </a:prstGeom>
          <a:noFill/>
        </p:spPr>
        <p:txBody>
          <a:bodyPr wrap="square">
            <a:spAutoFit/>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National Archives, 1960)</a:t>
            </a:r>
          </a:p>
        </p:txBody>
      </p:sp>
      <p:sp>
        <p:nvSpPr>
          <p:cNvPr id="2" name="Rectangle 1">
            <a:extLst>
              <a:ext uri="{FF2B5EF4-FFF2-40B4-BE49-F238E27FC236}">
                <a16:creationId xmlns:a16="http://schemas.microsoft.com/office/drawing/2014/main" id="{165EEB11-9AF3-A967-AF4D-5E2F4E671B34}"/>
              </a:ext>
            </a:extLst>
          </p:cNvPr>
          <p:cNvSpPr/>
          <p:nvPr/>
        </p:nvSpPr>
        <p:spPr>
          <a:xfrm>
            <a:off x="791737" y="1338146"/>
            <a:ext cx="2129883" cy="535259"/>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n>
                <a:solidFill>
                  <a:schemeClr val="tx1"/>
                </a:solidFill>
              </a:ln>
              <a:solidFill>
                <a:schemeClr val="tx1"/>
              </a:solidFill>
            </a:endParaRPr>
          </a:p>
        </p:txBody>
      </p:sp>
      <p:sp>
        <p:nvSpPr>
          <p:cNvPr id="4" name="Rectangle 3">
            <a:extLst>
              <a:ext uri="{FF2B5EF4-FFF2-40B4-BE49-F238E27FC236}">
                <a16:creationId xmlns:a16="http://schemas.microsoft.com/office/drawing/2014/main" id="{D0AD7062-C2D6-FCED-5F4C-234285EB1D7C}"/>
              </a:ext>
            </a:extLst>
          </p:cNvPr>
          <p:cNvSpPr/>
          <p:nvPr/>
        </p:nvSpPr>
        <p:spPr>
          <a:xfrm>
            <a:off x="791737" y="735980"/>
            <a:ext cx="2732048" cy="602166"/>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6339955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D372337-7561-0F11-29D8-2C27F3701061}"/>
              </a:ext>
            </a:extLst>
          </p:cNvPr>
          <p:cNvSpPr>
            <a:spLocks noGrp="1"/>
          </p:cNvSpPr>
          <p:nvPr>
            <p:ph type="title"/>
          </p:nvPr>
        </p:nvSpPr>
        <p:spPr/>
        <p:txBody>
          <a:bodyPr/>
          <a:lstStyle/>
          <a:p>
            <a:r>
              <a:rPr lang="en-US" dirty="0"/>
              <a:t>World Events</a:t>
            </a:r>
          </a:p>
        </p:txBody>
      </p:sp>
      <p:sp>
        <p:nvSpPr>
          <p:cNvPr id="6" name="Text Placeholder 5">
            <a:extLst>
              <a:ext uri="{FF2B5EF4-FFF2-40B4-BE49-F238E27FC236}">
                <a16:creationId xmlns:a16="http://schemas.microsoft.com/office/drawing/2014/main" id="{A7F68464-0856-A5FB-4796-92CE4E73C2BC}"/>
              </a:ext>
            </a:extLst>
          </p:cNvPr>
          <p:cNvSpPr>
            <a:spLocks noGrp="1"/>
          </p:cNvSpPr>
          <p:nvPr>
            <p:ph type="body" sz="quarter" idx="14"/>
          </p:nvPr>
        </p:nvSpPr>
        <p:spPr>
          <a:xfrm>
            <a:off x="5014806" y="5606949"/>
            <a:ext cx="2291807" cy="470136"/>
          </a:xfrm>
        </p:spPr>
        <p:txBody>
          <a:bodyPr>
            <a:normAutofit/>
          </a:bodyPr>
          <a:lstStyle/>
          <a:p>
            <a:r>
              <a:rPr lang="en-US" sz="2000" dirty="0"/>
              <a:t>Assassination of JFK</a:t>
            </a:r>
          </a:p>
        </p:txBody>
      </p:sp>
      <p:sp>
        <p:nvSpPr>
          <p:cNvPr id="8" name="Text Placeholder 7">
            <a:extLst>
              <a:ext uri="{FF2B5EF4-FFF2-40B4-BE49-F238E27FC236}">
                <a16:creationId xmlns:a16="http://schemas.microsoft.com/office/drawing/2014/main" id="{2867B5A8-6EBD-9D43-F1F7-182A7BAAE65C}"/>
              </a:ext>
            </a:extLst>
          </p:cNvPr>
          <p:cNvSpPr>
            <a:spLocks noGrp="1"/>
          </p:cNvSpPr>
          <p:nvPr>
            <p:ph type="body" sz="quarter" idx="18"/>
          </p:nvPr>
        </p:nvSpPr>
        <p:spPr>
          <a:xfrm>
            <a:off x="5362693" y="4801715"/>
            <a:ext cx="1466613" cy="334536"/>
          </a:xfrm>
        </p:spPr>
        <p:txBody>
          <a:bodyPr>
            <a:normAutofit/>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Inan</a:t>
            </a:r>
            <a:r>
              <a:rPr lang="en-GB" sz="1800" dirty="0">
                <a:effectLst/>
                <a:latin typeface="Calibri" panose="020F0502020204030204" pitchFamily="34" charset="0"/>
                <a:ea typeface="Calibri" panose="020F0502020204030204" pitchFamily="34" charset="0"/>
                <a:cs typeface="Times New Roman" panose="02020603050405020304" pitchFamily="18" charset="0"/>
              </a:rPr>
              <a:t>, 2017) </a:t>
            </a:r>
          </a:p>
          <a:p>
            <a:endParaRPr lang="en-US" sz="1050" dirty="0"/>
          </a:p>
        </p:txBody>
      </p:sp>
      <p:sp>
        <p:nvSpPr>
          <p:cNvPr id="17" name="Text Placeholder 7">
            <a:extLst>
              <a:ext uri="{FF2B5EF4-FFF2-40B4-BE49-F238E27FC236}">
                <a16:creationId xmlns:a16="http://schemas.microsoft.com/office/drawing/2014/main" id="{37EB7049-F96F-2C8E-B0A3-373156A16CA9}"/>
              </a:ext>
            </a:extLst>
          </p:cNvPr>
          <p:cNvSpPr txBox="1">
            <a:spLocks/>
          </p:cNvSpPr>
          <p:nvPr/>
        </p:nvSpPr>
        <p:spPr>
          <a:xfrm>
            <a:off x="8748299" y="4770492"/>
            <a:ext cx="1820211" cy="334536"/>
          </a:xfrm>
          <a:prstGeom prst="rect">
            <a:avLst/>
          </a:prstGeom>
        </p:spPr>
        <p:txBody>
          <a:bodyPr vert="horz" lIns="0" tIns="0" rIns="0" bIns="0" rtlCol="0">
            <a:noAutofit/>
          </a:bodyPr>
          <a:lstStyle>
            <a:lvl1pPr marL="0" indent="0" algn="l" defTabSz="914400" rtl="0" eaLnBrk="1" latinLnBrk="0" hangingPunct="1">
              <a:lnSpc>
                <a:spcPct val="90000"/>
              </a:lnSpc>
              <a:spcBef>
                <a:spcPts val="1000"/>
              </a:spcBef>
              <a:buClr>
                <a:schemeClr val="bg1"/>
              </a:buClr>
              <a:buFont typeface="Courier New" panose="02070309020205020404" pitchFamily="49" charset="0"/>
              <a:buNone/>
              <a:defRPr sz="1400" b="0" i="0" kern="1200">
                <a:solidFill>
                  <a:schemeClr val="bg1"/>
                </a:solidFill>
                <a:latin typeface="+mn-lt"/>
                <a:ea typeface="+mn-ea"/>
                <a:cs typeface="Mangal" panose="02040503050203030202" pitchFamily="18" charset="0"/>
              </a:defRPr>
            </a:lvl1pPr>
            <a:lvl2pPr marL="457200" indent="0" algn="l" defTabSz="914400" rtl="0" eaLnBrk="1" latinLnBrk="0" hangingPunct="1">
              <a:lnSpc>
                <a:spcPct val="90000"/>
              </a:lnSpc>
              <a:spcBef>
                <a:spcPts val="500"/>
              </a:spcBef>
              <a:buClr>
                <a:schemeClr val="bg1"/>
              </a:buClr>
              <a:buFont typeface="Courier New" panose="02070309020205020404" pitchFamily="49" charset="0"/>
              <a:buNone/>
              <a:defRPr sz="1400" b="0" i="0" kern="1200">
                <a:solidFill>
                  <a:schemeClr val="bg1"/>
                </a:solidFill>
                <a:latin typeface="+mn-lt"/>
                <a:ea typeface="+mn-ea"/>
                <a:cs typeface="Mangal" panose="02040503050203030202" pitchFamily="18" charset="0"/>
              </a:defRPr>
            </a:lvl2pPr>
            <a:lvl3pPr marL="914400" indent="0" algn="l" defTabSz="914400" rtl="0" eaLnBrk="1" latinLnBrk="0" hangingPunct="1">
              <a:lnSpc>
                <a:spcPct val="90000"/>
              </a:lnSpc>
              <a:spcBef>
                <a:spcPts val="500"/>
              </a:spcBef>
              <a:buClr>
                <a:schemeClr val="bg1"/>
              </a:buClr>
              <a:buFont typeface="Courier New" panose="02070309020205020404" pitchFamily="49" charset="0"/>
              <a:buNone/>
              <a:defRPr sz="1400" b="0" i="0" kern="1200">
                <a:solidFill>
                  <a:schemeClr val="bg1"/>
                </a:solidFill>
                <a:latin typeface="+mn-lt"/>
                <a:ea typeface="+mn-ea"/>
                <a:cs typeface="Mangal" panose="02040503050203030202" pitchFamily="18" charset="0"/>
              </a:defRPr>
            </a:lvl3pPr>
            <a:lvl4pPr marL="1371600" indent="0" algn="l" defTabSz="914400" rtl="0" eaLnBrk="1" latinLnBrk="0" hangingPunct="1">
              <a:lnSpc>
                <a:spcPct val="90000"/>
              </a:lnSpc>
              <a:spcBef>
                <a:spcPts val="500"/>
              </a:spcBef>
              <a:buClr>
                <a:schemeClr val="bg1"/>
              </a:buClr>
              <a:buFont typeface="Courier New" panose="02070309020205020404" pitchFamily="49" charset="0"/>
              <a:buNone/>
              <a:defRPr sz="1400" b="0" i="0" kern="1200">
                <a:solidFill>
                  <a:schemeClr val="bg1"/>
                </a:solidFill>
                <a:latin typeface="+mn-lt"/>
                <a:ea typeface="+mn-ea"/>
                <a:cs typeface="Mangal" panose="02040503050203030202" pitchFamily="18" charset="0"/>
              </a:defRPr>
            </a:lvl4pPr>
            <a:lvl5pPr marL="1828800" indent="0" algn="l" defTabSz="914400" rtl="0" eaLnBrk="1" latinLnBrk="0" hangingPunct="1">
              <a:lnSpc>
                <a:spcPct val="90000"/>
              </a:lnSpc>
              <a:spcBef>
                <a:spcPts val="500"/>
              </a:spcBef>
              <a:buClr>
                <a:schemeClr val="bg1"/>
              </a:buClr>
              <a:buFont typeface="Courier New" panose="02070309020205020404" pitchFamily="49" charset="0"/>
              <a:buNone/>
              <a:defRPr sz="1400" b="0" i="0" kern="1200">
                <a:solidFill>
                  <a:schemeClr val="bg1"/>
                </a:solidFill>
                <a:latin typeface="+mn-lt"/>
                <a:ea typeface="+mn-ea"/>
                <a:cs typeface="Mangal" panose="02040503050203030202" pitchFamily="18"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800" dirty="0"/>
              <a:t>(Mansfield, 2023)</a:t>
            </a:r>
          </a:p>
        </p:txBody>
      </p:sp>
      <p:sp>
        <p:nvSpPr>
          <p:cNvPr id="20" name="Text Placeholder 5">
            <a:extLst>
              <a:ext uri="{FF2B5EF4-FFF2-40B4-BE49-F238E27FC236}">
                <a16:creationId xmlns:a16="http://schemas.microsoft.com/office/drawing/2014/main" id="{59160B2F-9857-5A70-BB9E-0740E0E4CF27}"/>
              </a:ext>
            </a:extLst>
          </p:cNvPr>
          <p:cNvSpPr txBox="1">
            <a:spLocks/>
          </p:cNvSpPr>
          <p:nvPr/>
        </p:nvSpPr>
        <p:spPr>
          <a:xfrm>
            <a:off x="8857797" y="5590387"/>
            <a:ext cx="1601213" cy="470136"/>
          </a:xfrm>
          <a:prstGeom prst="rect">
            <a:avLst/>
          </a:prstGeom>
        </p:spPr>
        <p:txBody>
          <a:bodyPr vert="horz" lIns="0" tIns="0" rIns="0" bIns="0" rtlCol="0">
            <a:normAutofit fontScale="92500"/>
          </a:bodyPr>
          <a:lstStyle>
            <a:lvl1pPr marL="0" indent="0" algn="l" defTabSz="914400" rtl="0" eaLnBrk="1" latinLnBrk="0" hangingPunct="1">
              <a:lnSpc>
                <a:spcPct val="90000"/>
              </a:lnSpc>
              <a:spcBef>
                <a:spcPts val="1000"/>
              </a:spcBef>
              <a:buClr>
                <a:schemeClr val="bg1"/>
              </a:buClr>
              <a:buFont typeface="Courier New" panose="02070309020205020404" pitchFamily="49" charset="0"/>
              <a:buNone/>
              <a:defRPr sz="1400" b="0" i="0" kern="1200">
                <a:solidFill>
                  <a:schemeClr val="bg1"/>
                </a:solidFill>
                <a:latin typeface="+mn-lt"/>
                <a:ea typeface="+mn-ea"/>
                <a:cs typeface="Mangal" panose="02040503050203030202" pitchFamily="18" charset="0"/>
              </a:defRPr>
            </a:lvl1pPr>
            <a:lvl2pPr marL="457200" indent="0" algn="l" defTabSz="914400" rtl="0" eaLnBrk="1" latinLnBrk="0" hangingPunct="1">
              <a:lnSpc>
                <a:spcPct val="90000"/>
              </a:lnSpc>
              <a:spcBef>
                <a:spcPts val="500"/>
              </a:spcBef>
              <a:buClr>
                <a:schemeClr val="bg1"/>
              </a:buClr>
              <a:buFont typeface="Courier New" panose="02070309020205020404" pitchFamily="49" charset="0"/>
              <a:buNone/>
              <a:defRPr sz="1400" b="0" i="0" kern="1200">
                <a:solidFill>
                  <a:schemeClr val="bg1"/>
                </a:solidFill>
                <a:latin typeface="+mn-lt"/>
                <a:ea typeface="+mn-ea"/>
                <a:cs typeface="Mangal" panose="02040503050203030202" pitchFamily="18" charset="0"/>
              </a:defRPr>
            </a:lvl2pPr>
            <a:lvl3pPr marL="914400" indent="0" algn="l" defTabSz="914400" rtl="0" eaLnBrk="1" latinLnBrk="0" hangingPunct="1">
              <a:lnSpc>
                <a:spcPct val="90000"/>
              </a:lnSpc>
              <a:spcBef>
                <a:spcPts val="500"/>
              </a:spcBef>
              <a:buClr>
                <a:schemeClr val="bg1"/>
              </a:buClr>
              <a:buFont typeface="Courier New" panose="02070309020205020404" pitchFamily="49" charset="0"/>
              <a:buNone/>
              <a:defRPr sz="1400" b="0" i="0" kern="1200">
                <a:solidFill>
                  <a:schemeClr val="bg1"/>
                </a:solidFill>
                <a:latin typeface="+mn-lt"/>
                <a:ea typeface="+mn-ea"/>
                <a:cs typeface="Mangal" panose="02040503050203030202" pitchFamily="18" charset="0"/>
              </a:defRPr>
            </a:lvl3pPr>
            <a:lvl4pPr marL="1371600" indent="0" algn="l" defTabSz="914400" rtl="0" eaLnBrk="1" latinLnBrk="0" hangingPunct="1">
              <a:lnSpc>
                <a:spcPct val="90000"/>
              </a:lnSpc>
              <a:spcBef>
                <a:spcPts val="500"/>
              </a:spcBef>
              <a:buClr>
                <a:schemeClr val="bg1"/>
              </a:buClr>
              <a:buFont typeface="Courier New" panose="02070309020205020404" pitchFamily="49" charset="0"/>
              <a:buNone/>
              <a:defRPr sz="1400" b="0" i="0" kern="1200">
                <a:solidFill>
                  <a:schemeClr val="bg1"/>
                </a:solidFill>
                <a:latin typeface="+mn-lt"/>
                <a:ea typeface="+mn-ea"/>
                <a:cs typeface="Mangal" panose="02040503050203030202" pitchFamily="18" charset="0"/>
              </a:defRPr>
            </a:lvl4pPr>
            <a:lvl5pPr marL="1828800" indent="0" algn="l" defTabSz="914400" rtl="0" eaLnBrk="1" latinLnBrk="0" hangingPunct="1">
              <a:lnSpc>
                <a:spcPct val="90000"/>
              </a:lnSpc>
              <a:spcBef>
                <a:spcPts val="500"/>
              </a:spcBef>
              <a:buClr>
                <a:schemeClr val="bg1"/>
              </a:buClr>
              <a:buFont typeface="Courier New" panose="02070309020205020404" pitchFamily="49" charset="0"/>
              <a:buNone/>
              <a:defRPr sz="1400" b="0" i="0" kern="1200">
                <a:solidFill>
                  <a:schemeClr val="bg1"/>
                </a:solidFill>
                <a:latin typeface="+mn-lt"/>
                <a:ea typeface="+mn-ea"/>
                <a:cs typeface="Mangal" panose="02040503050203030202" pitchFamily="18"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dirty="0"/>
              <a:t>Project Mercury</a:t>
            </a:r>
          </a:p>
        </p:txBody>
      </p:sp>
      <p:pic>
        <p:nvPicPr>
          <p:cNvPr id="27" name="Picture Placeholder 26">
            <a:extLst>
              <a:ext uri="{FF2B5EF4-FFF2-40B4-BE49-F238E27FC236}">
                <a16:creationId xmlns:a16="http://schemas.microsoft.com/office/drawing/2014/main" id="{3973C422-41ED-41CD-6E1F-C7C1D0EE1A79}"/>
              </a:ext>
            </a:extLst>
          </p:cNvPr>
          <p:cNvPicPr>
            <a:picLocks noGrp="1" noChangeAspect="1"/>
          </p:cNvPicPr>
          <p:nvPr>
            <p:ph type="pic" sz="quarter" idx="19"/>
          </p:nvPr>
        </p:nvPicPr>
        <p:blipFill>
          <a:blip r:embed="rId3"/>
          <a:srcRect l="19" r="19"/>
          <a:stretch>
            <a:fillRect/>
          </a:stretch>
        </p:blipFill>
        <p:spPr>
          <a:prstGeom prst="rect">
            <a:avLst/>
          </a:prstGeom>
        </p:spPr>
      </p:pic>
      <p:pic>
        <p:nvPicPr>
          <p:cNvPr id="32" name="Picture Placeholder 31">
            <a:extLst>
              <a:ext uri="{FF2B5EF4-FFF2-40B4-BE49-F238E27FC236}">
                <a16:creationId xmlns:a16="http://schemas.microsoft.com/office/drawing/2014/main" id="{1091955D-0320-D973-AEFC-97FC2568959A}"/>
              </a:ext>
            </a:extLst>
          </p:cNvPr>
          <p:cNvPicPr>
            <a:picLocks noGrp="1" noChangeAspect="1"/>
          </p:cNvPicPr>
          <p:nvPr>
            <p:ph type="pic" sz="quarter" idx="17"/>
          </p:nvPr>
        </p:nvPicPr>
        <p:blipFill>
          <a:blip r:embed="rId4"/>
          <a:srcRect l="19" r="19"/>
          <a:stretch>
            <a:fillRect/>
          </a:stretch>
        </p:blipFill>
        <p:spPr>
          <a:prstGeom prst="rect">
            <a:avLst/>
          </a:prstGeom>
        </p:spPr>
      </p:pic>
      <p:pic>
        <p:nvPicPr>
          <p:cNvPr id="36" name="Picture Placeholder 35">
            <a:extLst>
              <a:ext uri="{FF2B5EF4-FFF2-40B4-BE49-F238E27FC236}">
                <a16:creationId xmlns:a16="http://schemas.microsoft.com/office/drawing/2014/main" id="{E83EF8FF-4386-1E91-6BAE-F08DF24AC54C}"/>
              </a:ext>
            </a:extLst>
          </p:cNvPr>
          <p:cNvPicPr>
            <a:picLocks noGrp="1" noChangeAspect="1"/>
          </p:cNvPicPr>
          <p:nvPr>
            <p:ph type="pic" sz="quarter" idx="16"/>
          </p:nvPr>
        </p:nvPicPr>
        <p:blipFill rotWithShape="1">
          <a:blip r:embed="rId5"/>
          <a:srcRect l="32061" t="17674" r="36645" b="9431"/>
          <a:stretch/>
        </p:blipFill>
        <p:spPr>
          <a:xfrm>
            <a:off x="1293540" y="1481328"/>
            <a:ext cx="2839321" cy="3227832"/>
          </a:xfrm>
        </p:spPr>
      </p:pic>
      <p:sp>
        <p:nvSpPr>
          <p:cNvPr id="37" name="Text Placeholder 7">
            <a:extLst>
              <a:ext uri="{FF2B5EF4-FFF2-40B4-BE49-F238E27FC236}">
                <a16:creationId xmlns:a16="http://schemas.microsoft.com/office/drawing/2014/main" id="{A50D73DD-0C3C-0B6F-E09F-9C35DBC8CB88}"/>
              </a:ext>
            </a:extLst>
          </p:cNvPr>
          <p:cNvSpPr txBox="1">
            <a:spLocks/>
          </p:cNvSpPr>
          <p:nvPr/>
        </p:nvSpPr>
        <p:spPr>
          <a:xfrm>
            <a:off x="1837829" y="4769004"/>
            <a:ext cx="1750742" cy="334536"/>
          </a:xfrm>
          <a:prstGeom prst="rect">
            <a:avLst/>
          </a:prstGeom>
        </p:spPr>
        <p:txBody>
          <a:bodyPr vert="horz" lIns="0" tIns="0" rIns="0" bIns="0" rtlCol="0">
            <a:normAutofit/>
          </a:bodyPr>
          <a:lstStyle>
            <a:lvl1pPr marL="0" indent="0" algn="l" defTabSz="914400" rtl="0" eaLnBrk="1" latinLnBrk="0" hangingPunct="1">
              <a:lnSpc>
                <a:spcPct val="90000"/>
              </a:lnSpc>
              <a:spcBef>
                <a:spcPts val="1000"/>
              </a:spcBef>
              <a:buClr>
                <a:schemeClr val="bg1"/>
              </a:buClr>
              <a:buFont typeface="Courier New" panose="02070309020205020404" pitchFamily="49" charset="0"/>
              <a:buNone/>
              <a:defRPr sz="1400" b="0" i="0" kern="1200">
                <a:solidFill>
                  <a:schemeClr val="bg1"/>
                </a:solidFill>
                <a:latin typeface="+mn-lt"/>
                <a:ea typeface="+mn-ea"/>
                <a:cs typeface="Mangal" panose="02040503050203030202" pitchFamily="18" charset="0"/>
              </a:defRPr>
            </a:lvl1pPr>
            <a:lvl2pPr marL="457200" indent="0" algn="l" defTabSz="914400" rtl="0" eaLnBrk="1" latinLnBrk="0" hangingPunct="1">
              <a:lnSpc>
                <a:spcPct val="90000"/>
              </a:lnSpc>
              <a:spcBef>
                <a:spcPts val="500"/>
              </a:spcBef>
              <a:buClr>
                <a:schemeClr val="bg1"/>
              </a:buClr>
              <a:buFont typeface="Courier New" panose="02070309020205020404" pitchFamily="49" charset="0"/>
              <a:buNone/>
              <a:defRPr sz="1400" b="0" i="0" kern="1200">
                <a:solidFill>
                  <a:schemeClr val="bg1"/>
                </a:solidFill>
                <a:latin typeface="+mn-lt"/>
                <a:ea typeface="+mn-ea"/>
                <a:cs typeface="Mangal" panose="02040503050203030202" pitchFamily="18" charset="0"/>
              </a:defRPr>
            </a:lvl2pPr>
            <a:lvl3pPr marL="914400" indent="0" algn="l" defTabSz="914400" rtl="0" eaLnBrk="1" latinLnBrk="0" hangingPunct="1">
              <a:lnSpc>
                <a:spcPct val="90000"/>
              </a:lnSpc>
              <a:spcBef>
                <a:spcPts val="500"/>
              </a:spcBef>
              <a:buClr>
                <a:schemeClr val="bg1"/>
              </a:buClr>
              <a:buFont typeface="Courier New" panose="02070309020205020404" pitchFamily="49" charset="0"/>
              <a:buNone/>
              <a:defRPr sz="1400" b="0" i="0" kern="1200">
                <a:solidFill>
                  <a:schemeClr val="bg1"/>
                </a:solidFill>
                <a:latin typeface="+mn-lt"/>
                <a:ea typeface="+mn-ea"/>
                <a:cs typeface="Mangal" panose="02040503050203030202" pitchFamily="18" charset="0"/>
              </a:defRPr>
            </a:lvl3pPr>
            <a:lvl4pPr marL="1371600" indent="0" algn="l" defTabSz="914400" rtl="0" eaLnBrk="1" latinLnBrk="0" hangingPunct="1">
              <a:lnSpc>
                <a:spcPct val="90000"/>
              </a:lnSpc>
              <a:spcBef>
                <a:spcPts val="500"/>
              </a:spcBef>
              <a:buClr>
                <a:schemeClr val="bg1"/>
              </a:buClr>
              <a:buFont typeface="Courier New" panose="02070309020205020404" pitchFamily="49" charset="0"/>
              <a:buNone/>
              <a:defRPr sz="1400" b="0" i="0" kern="1200">
                <a:solidFill>
                  <a:schemeClr val="bg1"/>
                </a:solidFill>
                <a:latin typeface="+mn-lt"/>
                <a:ea typeface="+mn-ea"/>
                <a:cs typeface="Mangal" panose="02040503050203030202" pitchFamily="18" charset="0"/>
              </a:defRPr>
            </a:lvl4pPr>
            <a:lvl5pPr marL="1828800" indent="0" algn="l" defTabSz="914400" rtl="0" eaLnBrk="1" latinLnBrk="0" hangingPunct="1">
              <a:lnSpc>
                <a:spcPct val="90000"/>
              </a:lnSpc>
              <a:spcBef>
                <a:spcPts val="500"/>
              </a:spcBef>
              <a:buClr>
                <a:schemeClr val="bg1"/>
              </a:buClr>
              <a:buFont typeface="Courier New" panose="02070309020205020404" pitchFamily="49" charset="0"/>
              <a:buNone/>
              <a:defRPr sz="1400" b="0" i="0" kern="1200">
                <a:solidFill>
                  <a:schemeClr val="bg1"/>
                </a:solidFill>
                <a:latin typeface="+mn-lt"/>
                <a:ea typeface="+mn-ea"/>
                <a:cs typeface="Mangal" panose="02040503050203030202" pitchFamily="18"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dirty="0">
                <a:latin typeface="Calibri" panose="020F0502020204030204" pitchFamily="34" charset="0"/>
                <a:ea typeface="Calibri" panose="020F0502020204030204" pitchFamily="34" charset="0"/>
                <a:cs typeface="Times New Roman" panose="02020603050405020304" pitchFamily="18" charset="0"/>
              </a:rPr>
              <a:t>(</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Manhhai</a:t>
            </a:r>
            <a:r>
              <a:rPr lang="en-GB" sz="1800" dirty="0">
                <a:effectLst/>
                <a:latin typeface="Calibri" panose="020F0502020204030204" pitchFamily="34" charset="0"/>
                <a:ea typeface="Calibri" panose="020F0502020204030204" pitchFamily="34" charset="0"/>
                <a:cs typeface="Times New Roman" panose="02020603050405020304" pitchFamily="18" charset="0"/>
              </a:rPr>
              <a:t>, 2018) </a:t>
            </a:r>
          </a:p>
          <a:p>
            <a:endParaRPr lang="en-US" sz="1050" dirty="0"/>
          </a:p>
        </p:txBody>
      </p:sp>
      <p:sp>
        <p:nvSpPr>
          <p:cNvPr id="39" name="Text Placeholder 5">
            <a:extLst>
              <a:ext uri="{FF2B5EF4-FFF2-40B4-BE49-F238E27FC236}">
                <a16:creationId xmlns:a16="http://schemas.microsoft.com/office/drawing/2014/main" id="{BC42D6A2-B720-1F09-8F70-EB408A06F83D}"/>
              </a:ext>
            </a:extLst>
          </p:cNvPr>
          <p:cNvSpPr txBox="1">
            <a:spLocks/>
          </p:cNvSpPr>
          <p:nvPr/>
        </p:nvSpPr>
        <p:spPr>
          <a:xfrm>
            <a:off x="1912593" y="5606949"/>
            <a:ext cx="1601213" cy="470136"/>
          </a:xfrm>
          <a:prstGeom prst="rect">
            <a:avLst/>
          </a:prstGeom>
        </p:spPr>
        <p:txBody>
          <a:bodyPr vert="horz" lIns="0" tIns="0" rIns="0" bIns="0" rtlCol="0">
            <a:normAutofit/>
          </a:bodyPr>
          <a:lstStyle>
            <a:lvl1pPr marL="0" indent="0" algn="l" defTabSz="914400" rtl="0" eaLnBrk="1" latinLnBrk="0" hangingPunct="1">
              <a:lnSpc>
                <a:spcPct val="90000"/>
              </a:lnSpc>
              <a:spcBef>
                <a:spcPts val="1000"/>
              </a:spcBef>
              <a:buClr>
                <a:schemeClr val="bg1"/>
              </a:buClr>
              <a:buFont typeface="Courier New" panose="02070309020205020404" pitchFamily="49" charset="0"/>
              <a:buNone/>
              <a:defRPr sz="1400" b="0" i="0" kern="1200">
                <a:solidFill>
                  <a:schemeClr val="bg1"/>
                </a:solidFill>
                <a:latin typeface="+mn-lt"/>
                <a:ea typeface="+mn-ea"/>
                <a:cs typeface="Mangal" panose="02040503050203030202" pitchFamily="18" charset="0"/>
              </a:defRPr>
            </a:lvl1pPr>
            <a:lvl2pPr marL="457200" indent="0" algn="l" defTabSz="914400" rtl="0" eaLnBrk="1" latinLnBrk="0" hangingPunct="1">
              <a:lnSpc>
                <a:spcPct val="90000"/>
              </a:lnSpc>
              <a:spcBef>
                <a:spcPts val="500"/>
              </a:spcBef>
              <a:buClr>
                <a:schemeClr val="bg1"/>
              </a:buClr>
              <a:buFont typeface="Courier New" panose="02070309020205020404" pitchFamily="49" charset="0"/>
              <a:buNone/>
              <a:defRPr sz="1400" b="0" i="0" kern="1200">
                <a:solidFill>
                  <a:schemeClr val="bg1"/>
                </a:solidFill>
                <a:latin typeface="+mn-lt"/>
                <a:ea typeface="+mn-ea"/>
                <a:cs typeface="Mangal" panose="02040503050203030202" pitchFamily="18" charset="0"/>
              </a:defRPr>
            </a:lvl2pPr>
            <a:lvl3pPr marL="914400" indent="0" algn="l" defTabSz="914400" rtl="0" eaLnBrk="1" latinLnBrk="0" hangingPunct="1">
              <a:lnSpc>
                <a:spcPct val="90000"/>
              </a:lnSpc>
              <a:spcBef>
                <a:spcPts val="500"/>
              </a:spcBef>
              <a:buClr>
                <a:schemeClr val="bg1"/>
              </a:buClr>
              <a:buFont typeface="Courier New" panose="02070309020205020404" pitchFamily="49" charset="0"/>
              <a:buNone/>
              <a:defRPr sz="1400" b="0" i="0" kern="1200">
                <a:solidFill>
                  <a:schemeClr val="bg1"/>
                </a:solidFill>
                <a:latin typeface="+mn-lt"/>
                <a:ea typeface="+mn-ea"/>
                <a:cs typeface="Mangal" panose="02040503050203030202" pitchFamily="18" charset="0"/>
              </a:defRPr>
            </a:lvl3pPr>
            <a:lvl4pPr marL="1371600" indent="0" algn="l" defTabSz="914400" rtl="0" eaLnBrk="1" latinLnBrk="0" hangingPunct="1">
              <a:lnSpc>
                <a:spcPct val="90000"/>
              </a:lnSpc>
              <a:spcBef>
                <a:spcPts val="500"/>
              </a:spcBef>
              <a:buClr>
                <a:schemeClr val="bg1"/>
              </a:buClr>
              <a:buFont typeface="Courier New" panose="02070309020205020404" pitchFamily="49" charset="0"/>
              <a:buNone/>
              <a:defRPr sz="1400" b="0" i="0" kern="1200">
                <a:solidFill>
                  <a:schemeClr val="bg1"/>
                </a:solidFill>
                <a:latin typeface="+mn-lt"/>
                <a:ea typeface="+mn-ea"/>
                <a:cs typeface="Mangal" panose="02040503050203030202" pitchFamily="18" charset="0"/>
              </a:defRPr>
            </a:lvl4pPr>
            <a:lvl5pPr marL="1828800" indent="0" algn="l" defTabSz="914400" rtl="0" eaLnBrk="1" latinLnBrk="0" hangingPunct="1">
              <a:lnSpc>
                <a:spcPct val="90000"/>
              </a:lnSpc>
              <a:spcBef>
                <a:spcPts val="500"/>
              </a:spcBef>
              <a:buClr>
                <a:schemeClr val="bg1"/>
              </a:buClr>
              <a:buFont typeface="Courier New" panose="02070309020205020404" pitchFamily="49" charset="0"/>
              <a:buNone/>
              <a:defRPr sz="1400" b="0" i="0" kern="1200">
                <a:solidFill>
                  <a:schemeClr val="bg1"/>
                </a:solidFill>
                <a:latin typeface="+mn-lt"/>
                <a:ea typeface="+mn-ea"/>
                <a:cs typeface="Mangal" panose="02040503050203030202" pitchFamily="18"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dirty="0"/>
              <a:t>Vietnam War</a:t>
            </a:r>
          </a:p>
        </p:txBody>
      </p:sp>
    </p:spTree>
    <p:extLst>
      <p:ext uri="{BB962C8B-B14F-4D97-AF65-F5344CB8AC3E}">
        <p14:creationId xmlns:p14="http://schemas.microsoft.com/office/powerpoint/2010/main" val="21501407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7"/>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7"/>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build="p"/>
      <p:bldP spid="8" grpId="0" build="p"/>
      <p:bldP spid="17" grpId="0"/>
      <p:bldP spid="20" grpId="0"/>
      <p:bldP spid="37" grpId="0"/>
      <p:bldP spid="39"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AF5E16D3-4028-AA0C-A7D9-8AB40A05535B}"/>
              </a:ext>
            </a:extLst>
          </p:cNvPr>
          <p:cNvSpPr>
            <a:spLocks noGrp="1"/>
          </p:cNvSpPr>
          <p:nvPr>
            <p:ph type="title"/>
          </p:nvPr>
        </p:nvSpPr>
        <p:spPr>
          <a:xfrm>
            <a:off x="6415176" y="1302610"/>
            <a:ext cx="4301145" cy="3235936"/>
          </a:xfrm>
        </p:spPr>
        <p:txBody>
          <a:bodyPr>
            <a:normAutofit fontScale="90000"/>
          </a:bodyPr>
          <a:lstStyle/>
          <a:p>
            <a:r>
              <a:rPr lang="en-US" dirty="0"/>
              <a:t>Policy development</a:t>
            </a:r>
            <a:br>
              <a:rPr lang="en-US" dirty="0"/>
            </a:br>
            <a:br>
              <a:rPr lang="en-US" dirty="0"/>
            </a:br>
            <a:br>
              <a:rPr lang="en-US" dirty="0"/>
            </a:br>
            <a:r>
              <a:rPr lang="en-US" dirty="0"/>
              <a:t> </a:t>
            </a:r>
            <a:br>
              <a:rPr lang="en-US" dirty="0"/>
            </a:br>
            <a:br>
              <a:rPr lang="en-US" dirty="0"/>
            </a:br>
            <a:r>
              <a:rPr lang="en-US" dirty="0"/>
              <a:t>Albemarle Report -  1960</a:t>
            </a:r>
          </a:p>
        </p:txBody>
      </p:sp>
      <p:pic>
        <p:nvPicPr>
          <p:cNvPr id="6" name="Picture Placeholder 5">
            <a:extLst>
              <a:ext uri="{FF2B5EF4-FFF2-40B4-BE49-F238E27FC236}">
                <a16:creationId xmlns:a16="http://schemas.microsoft.com/office/drawing/2014/main" id="{D436DA19-283B-26FD-3A0E-E099F4A92E05}"/>
              </a:ext>
            </a:extLst>
          </p:cNvPr>
          <p:cNvPicPr>
            <a:picLocks noGrp="1" noChangeAspect="1"/>
          </p:cNvPicPr>
          <p:nvPr>
            <p:ph type="pic" sz="quarter" idx="16"/>
          </p:nvPr>
        </p:nvPicPr>
        <p:blipFill>
          <a:blip r:embed="rId3"/>
          <a:srcRect l="15070" r="15070"/>
          <a:stretch>
            <a:fillRect/>
          </a:stretch>
        </p:blipFill>
        <p:spPr>
          <a:prstGeom prst="rect">
            <a:avLst/>
          </a:prstGeom>
        </p:spPr>
      </p:pic>
      <p:sp>
        <p:nvSpPr>
          <p:cNvPr id="2" name="TextBox 1">
            <a:extLst>
              <a:ext uri="{FF2B5EF4-FFF2-40B4-BE49-F238E27FC236}">
                <a16:creationId xmlns:a16="http://schemas.microsoft.com/office/drawing/2014/main" id="{32E17B55-24BD-B310-584F-354C44AE99FC}"/>
              </a:ext>
            </a:extLst>
          </p:cNvPr>
          <p:cNvSpPr txBox="1"/>
          <p:nvPr/>
        </p:nvSpPr>
        <p:spPr>
          <a:xfrm>
            <a:off x="1360967" y="6315740"/>
            <a:ext cx="1935126" cy="375552"/>
          </a:xfrm>
          <a:prstGeom prst="rect">
            <a:avLst/>
          </a:prstGeom>
          <a:solidFill>
            <a:schemeClr val="bg2">
              <a:lumMod val="50000"/>
            </a:schemeClr>
          </a:solidFill>
          <a:ln>
            <a:solidFill>
              <a:schemeClr val="bg2">
                <a:lumMod val="50000"/>
              </a:schemeClr>
            </a:solidFill>
          </a:ln>
        </p:spPr>
        <p:txBody>
          <a:bodyPr wrap="square" rtlCol="0">
            <a:spAutoFit/>
          </a:bodyPr>
          <a:lstStyle/>
          <a:p>
            <a:pPr>
              <a:lnSpc>
                <a:spcPct val="107000"/>
              </a:lnSpc>
              <a:spcAft>
                <a:spcPts val="800"/>
              </a:spcAft>
            </a:pPr>
            <a:r>
              <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t>
            </a:r>
            <a:r>
              <a:rPr lang="en-GB" sz="1800"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Muirhead</a:t>
            </a:r>
            <a:r>
              <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2020) </a:t>
            </a:r>
          </a:p>
        </p:txBody>
      </p:sp>
    </p:spTree>
    <p:extLst>
      <p:ext uri="{BB962C8B-B14F-4D97-AF65-F5344CB8AC3E}">
        <p14:creationId xmlns:p14="http://schemas.microsoft.com/office/powerpoint/2010/main" val="17534521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7BE10B6-0D53-C304-6E48-45BD85DE00FC}"/>
              </a:ext>
            </a:extLst>
          </p:cNvPr>
          <p:cNvSpPr>
            <a:spLocks noGrp="1"/>
          </p:cNvSpPr>
          <p:nvPr>
            <p:ph type="title"/>
          </p:nvPr>
        </p:nvSpPr>
        <p:spPr>
          <a:xfrm>
            <a:off x="2863637" y="407649"/>
            <a:ext cx="6464725" cy="1065552"/>
          </a:xfrm>
        </p:spPr>
        <p:txBody>
          <a:bodyPr/>
          <a:lstStyle/>
          <a:p>
            <a:r>
              <a:rPr lang="en-GB" dirty="0"/>
              <a:t>Civil rights movement</a:t>
            </a:r>
          </a:p>
        </p:txBody>
      </p:sp>
      <p:sp>
        <p:nvSpPr>
          <p:cNvPr id="11" name="TextBox 10">
            <a:extLst>
              <a:ext uri="{FF2B5EF4-FFF2-40B4-BE49-F238E27FC236}">
                <a16:creationId xmlns:a16="http://schemas.microsoft.com/office/drawing/2014/main" id="{6AEFE927-3B48-1C17-7692-3C7239AD5D65}"/>
              </a:ext>
            </a:extLst>
          </p:cNvPr>
          <p:cNvSpPr txBox="1"/>
          <p:nvPr/>
        </p:nvSpPr>
        <p:spPr>
          <a:xfrm>
            <a:off x="889000" y="2184400"/>
            <a:ext cx="4953000" cy="2954655"/>
          </a:xfrm>
          <a:prstGeom prst="rect">
            <a:avLst/>
          </a:prstGeom>
          <a:noFill/>
        </p:spPr>
        <p:txBody>
          <a:bodyPr wrap="square" rtlCol="0">
            <a:spAutoFit/>
          </a:bodyPr>
          <a:lstStyle/>
          <a:p>
            <a:pPr marL="285750" indent="-285750">
              <a:buFont typeface="Arial" panose="020B0604020202020204" pitchFamily="34" charset="0"/>
              <a:buChar char="•"/>
            </a:pPr>
            <a:r>
              <a:rPr lang="en-GB" sz="2400" dirty="0">
                <a:solidFill>
                  <a:schemeClr val="bg1"/>
                </a:solidFill>
              </a:rPr>
              <a:t>The Albany Movement, 1961</a:t>
            </a:r>
          </a:p>
          <a:p>
            <a:pPr marL="285750" indent="-285750">
              <a:buFont typeface="Arial" panose="020B0604020202020204" pitchFamily="34" charset="0"/>
              <a:buChar char="•"/>
            </a:pPr>
            <a:r>
              <a:rPr lang="en-GB" sz="2400" dirty="0">
                <a:solidFill>
                  <a:schemeClr val="bg1"/>
                </a:solidFill>
              </a:rPr>
              <a:t>Birmingham Campaign, 1963</a:t>
            </a:r>
          </a:p>
          <a:p>
            <a:pPr marL="285750" indent="-285750">
              <a:buFont typeface="Arial" panose="020B0604020202020204" pitchFamily="34" charset="0"/>
              <a:buChar char="•"/>
            </a:pPr>
            <a:r>
              <a:rPr lang="en-GB" sz="2400" dirty="0">
                <a:solidFill>
                  <a:schemeClr val="bg1"/>
                </a:solidFill>
              </a:rPr>
              <a:t>March on Washington, 1963</a:t>
            </a:r>
          </a:p>
          <a:p>
            <a:pPr marL="285750" indent="-285750">
              <a:buFont typeface="Arial" panose="020B0604020202020204" pitchFamily="34" charset="0"/>
              <a:buChar char="•"/>
            </a:pPr>
            <a:r>
              <a:rPr lang="en-GB" sz="2400" dirty="0">
                <a:solidFill>
                  <a:schemeClr val="bg1"/>
                </a:solidFill>
              </a:rPr>
              <a:t>Bloody Sunday, 1965</a:t>
            </a:r>
          </a:p>
          <a:p>
            <a:pPr marL="285750" indent="-285750">
              <a:buFont typeface="Arial" panose="020B0604020202020204" pitchFamily="34" charset="0"/>
              <a:buChar char="•"/>
            </a:pPr>
            <a:r>
              <a:rPr lang="en-GB" sz="2400" dirty="0">
                <a:solidFill>
                  <a:schemeClr val="bg1"/>
                </a:solidFill>
              </a:rPr>
              <a:t>Chicago Freedom Movement, 1965</a:t>
            </a:r>
          </a:p>
          <a:p>
            <a:pPr marL="285750" indent="-285750">
              <a:buFont typeface="Arial" panose="020B0604020202020204" pitchFamily="34" charset="0"/>
              <a:buChar char="•"/>
            </a:pPr>
            <a:r>
              <a:rPr lang="en-GB" sz="2400" dirty="0">
                <a:solidFill>
                  <a:schemeClr val="bg1"/>
                </a:solidFill>
              </a:rPr>
              <a:t>Vietnam War Opposition, 1967</a:t>
            </a:r>
          </a:p>
          <a:p>
            <a:pPr marL="285750" indent="-285750">
              <a:buFont typeface="Arial" panose="020B0604020202020204" pitchFamily="34" charset="0"/>
              <a:buChar char="•"/>
            </a:pPr>
            <a:r>
              <a:rPr lang="en-GB" sz="2400" dirty="0">
                <a:solidFill>
                  <a:schemeClr val="bg1"/>
                </a:solidFill>
              </a:rPr>
              <a:t>Poor People’s Campaign, 1968</a:t>
            </a:r>
          </a:p>
          <a:p>
            <a:endParaRPr lang="en-GB" dirty="0">
              <a:solidFill>
                <a:schemeClr val="bg1"/>
              </a:solidFill>
            </a:endParaRPr>
          </a:p>
        </p:txBody>
      </p:sp>
    </p:spTree>
    <p:extLst>
      <p:ext uri="{BB962C8B-B14F-4D97-AF65-F5344CB8AC3E}">
        <p14:creationId xmlns:p14="http://schemas.microsoft.com/office/powerpoint/2010/main" val="16395136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D131FF3E-8B83-45E5-7D13-8E68E49A87C4}"/>
              </a:ext>
            </a:extLst>
          </p:cNvPr>
          <p:cNvSpPr>
            <a:spLocks noGrp="1"/>
          </p:cNvSpPr>
          <p:nvPr>
            <p:ph type="title"/>
          </p:nvPr>
        </p:nvSpPr>
        <p:spPr>
          <a:xfrm>
            <a:off x="667986" y="701246"/>
            <a:ext cx="3925538" cy="1530517"/>
          </a:xfrm>
        </p:spPr>
        <p:txBody>
          <a:bodyPr>
            <a:normAutofit fontScale="90000"/>
          </a:bodyPr>
          <a:lstStyle/>
          <a:p>
            <a:r>
              <a:rPr lang="en-US" dirty="0"/>
              <a:t>What the decade looked like</a:t>
            </a:r>
          </a:p>
        </p:txBody>
      </p:sp>
      <p:pic>
        <p:nvPicPr>
          <p:cNvPr id="1026" name="Picture 2" descr="1960 ladies style sixties women costums">
            <a:extLst>
              <a:ext uri="{FF2B5EF4-FFF2-40B4-BE49-F238E27FC236}">
                <a16:creationId xmlns:a16="http://schemas.microsoft.com/office/drawing/2014/main" id="{C960A75E-8BD0-023E-A851-1223EFA2C4A9}"/>
              </a:ext>
            </a:extLst>
          </p:cNvPr>
          <p:cNvPicPr>
            <a:picLocks noGrp="1" noChangeAspect="1" noChangeArrowheads="1"/>
          </p:cNvPicPr>
          <p:nvPr>
            <p:ph type="pic" sz="quarter" idx="21"/>
          </p:nvPr>
        </p:nvPicPr>
        <p:blipFill rotWithShape="1">
          <a:blip r:embed="rId3">
            <a:extLst>
              <a:ext uri="{28A0092B-C50C-407E-A947-70E740481C1C}">
                <a14:useLocalDpi xmlns:a14="http://schemas.microsoft.com/office/drawing/2010/main" val="0"/>
              </a:ext>
            </a:extLst>
          </a:blip>
          <a:srcRect l="4" t="1282" r="-4" b="42434"/>
          <a:stretch/>
        </p:blipFill>
        <p:spPr bwMode="auto">
          <a:xfrm>
            <a:off x="2009554" y="2737739"/>
            <a:ext cx="2759168" cy="1569991"/>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98DCB33A-7FC7-ED25-DB9D-07BFF8AA08C9}"/>
              </a:ext>
            </a:extLst>
          </p:cNvPr>
          <p:cNvSpPr txBox="1"/>
          <p:nvPr/>
        </p:nvSpPr>
        <p:spPr>
          <a:xfrm>
            <a:off x="2124667" y="3924692"/>
            <a:ext cx="1512915" cy="312126"/>
          </a:xfrm>
          <a:prstGeom prst="rect">
            <a:avLst/>
          </a:prstGeom>
          <a:solidFill>
            <a:schemeClr val="bg2">
              <a:lumMod val="50000"/>
            </a:schemeClr>
          </a:solidFill>
          <a:ln>
            <a:solidFill>
              <a:schemeClr val="bg2">
                <a:lumMod val="50000"/>
              </a:schemeClr>
            </a:solidFill>
          </a:ln>
        </p:spPr>
        <p:txBody>
          <a:bodyPr wrap="square" rtlCol="0">
            <a:spAutoFit/>
          </a:bodyPr>
          <a:lstStyle/>
          <a:p>
            <a:pPr>
              <a:lnSpc>
                <a:spcPct val="107000"/>
              </a:lnSpc>
              <a:spcAft>
                <a:spcPts val="800"/>
              </a:spcAft>
            </a:pPr>
            <a:r>
              <a:rPr lang="en-GB" sz="14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(Daily, 1948-2024) </a:t>
            </a:r>
          </a:p>
        </p:txBody>
      </p:sp>
      <p:sp>
        <p:nvSpPr>
          <p:cNvPr id="18" name="TextBox 17">
            <a:extLst>
              <a:ext uri="{FF2B5EF4-FFF2-40B4-BE49-F238E27FC236}">
                <a16:creationId xmlns:a16="http://schemas.microsoft.com/office/drawing/2014/main" id="{91EF1CE7-B354-A6DE-95F0-8A42F1713430}"/>
              </a:ext>
            </a:extLst>
          </p:cNvPr>
          <p:cNvSpPr txBox="1"/>
          <p:nvPr/>
        </p:nvSpPr>
        <p:spPr>
          <a:xfrm>
            <a:off x="8996534" y="2557455"/>
            <a:ext cx="1996069" cy="375552"/>
          </a:xfrm>
          <a:prstGeom prst="rect">
            <a:avLst/>
          </a:prstGeom>
          <a:noFill/>
        </p:spPr>
        <p:txBody>
          <a:bodyPr wrap="square" rtlCol="0">
            <a:spAutoFit/>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(Daily, 1948-2024) </a:t>
            </a:r>
          </a:p>
        </p:txBody>
      </p:sp>
      <p:pic>
        <p:nvPicPr>
          <p:cNvPr id="23" name="Picture Placeholder 22">
            <a:extLst>
              <a:ext uri="{FF2B5EF4-FFF2-40B4-BE49-F238E27FC236}">
                <a16:creationId xmlns:a16="http://schemas.microsoft.com/office/drawing/2014/main" id="{81D18C1D-2CCE-48B4-B078-D6A567371B01}"/>
              </a:ext>
            </a:extLst>
          </p:cNvPr>
          <p:cNvPicPr>
            <a:picLocks noGrp="1" noChangeAspect="1"/>
          </p:cNvPicPr>
          <p:nvPr>
            <p:ph type="pic" sz="quarter" idx="16"/>
          </p:nvPr>
        </p:nvPicPr>
        <p:blipFill>
          <a:blip r:embed="rId4"/>
          <a:srcRect l="6261" r="6261"/>
          <a:stretch>
            <a:fillRect/>
          </a:stretch>
        </p:blipFill>
        <p:spPr>
          <a:prstGeom prst="rect">
            <a:avLst/>
          </a:prstGeom>
        </p:spPr>
      </p:pic>
      <p:sp>
        <p:nvSpPr>
          <p:cNvPr id="24" name="TextBox 23">
            <a:extLst>
              <a:ext uri="{FF2B5EF4-FFF2-40B4-BE49-F238E27FC236}">
                <a16:creationId xmlns:a16="http://schemas.microsoft.com/office/drawing/2014/main" id="{2E990407-AF21-D83D-0754-DFD17D4FB749}"/>
              </a:ext>
            </a:extLst>
          </p:cNvPr>
          <p:cNvSpPr txBox="1"/>
          <p:nvPr/>
        </p:nvSpPr>
        <p:spPr>
          <a:xfrm>
            <a:off x="4983563" y="2600874"/>
            <a:ext cx="1623971" cy="312650"/>
          </a:xfrm>
          <a:prstGeom prst="rect">
            <a:avLst/>
          </a:prstGeom>
          <a:solidFill>
            <a:schemeClr val="bg2">
              <a:lumMod val="50000"/>
            </a:schemeClr>
          </a:solidFill>
        </p:spPr>
        <p:txBody>
          <a:bodyPr wrap="square" rtlCol="0">
            <a:spAutoFit/>
          </a:bodyPr>
          <a:lstStyle/>
          <a:p>
            <a:pPr>
              <a:lnSpc>
                <a:spcPct val="107000"/>
              </a:lnSpc>
              <a:spcAft>
                <a:spcPts val="800"/>
              </a:spcAft>
            </a:pPr>
            <a:r>
              <a:rPr lang="en-GB" sz="14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(FERNANDEZ, 2014) </a:t>
            </a:r>
          </a:p>
        </p:txBody>
      </p:sp>
      <p:pic>
        <p:nvPicPr>
          <p:cNvPr id="12" name="Picture Placeholder 11">
            <a:extLst>
              <a:ext uri="{FF2B5EF4-FFF2-40B4-BE49-F238E27FC236}">
                <a16:creationId xmlns:a16="http://schemas.microsoft.com/office/drawing/2014/main" id="{FD8B7E9C-491D-8FDC-BDC8-20BF6B58720B}"/>
              </a:ext>
            </a:extLst>
          </p:cNvPr>
          <p:cNvPicPr>
            <a:picLocks noGrp="1" noChangeAspect="1"/>
          </p:cNvPicPr>
          <p:nvPr>
            <p:ph type="pic" sz="quarter" idx="17"/>
          </p:nvPr>
        </p:nvPicPr>
        <p:blipFill rotWithShape="1">
          <a:blip r:embed="rId5"/>
          <a:srcRect l="11319" r="29629"/>
          <a:stretch/>
        </p:blipFill>
        <p:spPr>
          <a:xfrm>
            <a:off x="8996534" y="335197"/>
            <a:ext cx="2301704" cy="2597810"/>
          </a:xfrm>
          <a:prstGeom prst="rect">
            <a:avLst/>
          </a:prstGeom>
        </p:spPr>
      </p:pic>
      <p:pic>
        <p:nvPicPr>
          <p:cNvPr id="11" name="Picture Placeholder 10">
            <a:extLst>
              <a:ext uri="{FF2B5EF4-FFF2-40B4-BE49-F238E27FC236}">
                <a16:creationId xmlns:a16="http://schemas.microsoft.com/office/drawing/2014/main" id="{50E9640D-8D7D-88C8-53A8-1AC058E398C7}"/>
              </a:ext>
            </a:extLst>
          </p:cNvPr>
          <p:cNvPicPr>
            <a:picLocks noGrp="1" noChangeAspect="1"/>
          </p:cNvPicPr>
          <p:nvPr>
            <p:ph type="pic" sz="quarter" idx="18"/>
          </p:nvPr>
        </p:nvPicPr>
        <p:blipFill>
          <a:blip r:embed="rId6"/>
          <a:srcRect l="1124" r="1124"/>
          <a:stretch>
            <a:fillRect/>
          </a:stretch>
        </p:blipFill>
        <p:spPr>
          <a:prstGeom prst="rect">
            <a:avLst/>
          </a:prstGeom>
        </p:spPr>
      </p:pic>
      <p:sp>
        <p:nvSpPr>
          <p:cNvPr id="13" name="TextBox 12">
            <a:extLst>
              <a:ext uri="{FF2B5EF4-FFF2-40B4-BE49-F238E27FC236}">
                <a16:creationId xmlns:a16="http://schemas.microsoft.com/office/drawing/2014/main" id="{9E6AD2F7-692E-98F6-4C5B-295FAD88A9FC}"/>
              </a:ext>
            </a:extLst>
          </p:cNvPr>
          <p:cNvSpPr txBox="1"/>
          <p:nvPr/>
        </p:nvSpPr>
        <p:spPr>
          <a:xfrm>
            <a:off x="9067035" y="2600874"/>
            <a:ext cx="1287777" cy="312650"/>
          </a:xfrm>
          <a:prstGeom prst="rect">
            <a:avLst/>
          </a:prstGeom>
          <a:solidFill>
            <a:schemeClr val="bg2">
              <a:lumMod val="50000"/>
            </a:schemeClr>
          </a:solidFill>
          <a:ln>
            <a:solidFill>
              <a:schemeClr val="bg2">
                <a:lumMod val="50000"/>
              </a:schemeClr>
            </a:solidFill>
          </a:ln>
        </p:spPr>
        <p:txBody>
          <a:bodyPr wrap="square" rtlCol="0">
            <a:spAutoFit/>
          </a:bodyPr>
          <a:lstStyle/>
          <a:p>
            <a:pPr>
              <a:lnSpc>
                <a:spcPct val="107000"/>
              </a:lnSpc>
              <a:spcAft>
                <a:spcPts val="800"/>
              </a:spcAft>
            </a:pPr>
            <a:r>
              <a:rPr lang="en-GB" sz="14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(Eason, 2017) </a:t>
            </a:r>
          </a:p>
        </p:txBody>
      </p:sp>
      <p:sp>
        <p:nvSpPr>
          <p:cNvPr id="25" name="TextBox 24">
            <a:extLst>
              <a:ext uri="{FF2B5EF4-FFF2-40B4-BE49-F238E27FC236}">
                <a16:creationId xmlns:a16="http://schemas.microsoft.com/office/drawing/2014/main" id="{BA05FD7D-BC98-144C-BBED-3B0A0E7E061B}"/>
              </a:ext>
            </a:extLst>
          </p:cNvPr>
          <p:cNvSpPr txBox="1"/>
          <p:nvPr/>
        </p:nvSpPr>
        <p:spPr>
          <a:xfrm>
            <a:off x="7529886" y="5633475"/>
            <a:ext cx="978010" cy="312650"/>
          </a:xfrm>
          <a:prstGeom prst="rect">
            <a:avLst/>
          </a:prstGeom>
          <a:solidFill>
            <a:schemeClr val="bg2">
              <a:lumMod val="50000"/>
            </a:schemeClr>
          </a:solidFill>
          <a:ln>
            <a:solidFill>
              <a:schemeClr val="bg2">
                <a:lumMod val="50000"/>
              </a:schemeClr>
            </a:solidFill>
          </a:ln>
        </p:spPr>
        <p:txBody>
          <a:bodyPr wrap="square" rtlCol="0">
            <a:spAutoFit/>
          </a:bodyPr>
          <a:lstStyle/>
          <a:p>
            <a:pPr>
              <a:lnSpc>
                <a:spcPct val="107000"/>
              </a:lnSpc>
              <a:spcAft>
                <a:spcPts val="800"/>
              </a:spcAft>
            </a:pPr>
            <a:r>
              <a:rPr lang="en-GB" sz="14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(Lin, 2023) </a:t>
            </a:r>
          </a:p>
        </p:txBody>
      </p:sp>
      <p:pic>
        <p:nvPicPr>
          <p:cNvPr id="28" name="Picture Placeholder 27">
            <a:extLst>
              <a:ext uri="{FF2B5EF4-FFF2-40B4-BE49-F238E27FC236}">
                <a16:creationId xmlns:a16="http://schemas.microsoft.com/office/drawing/2014/main" id="{6CE85200-7B51-F82A-CB8A-4C359B7E7B18}"/>
              </a:ext>
            </a:extLst>
          </p:cNvPr>
          <p:cNvPicPr>
            <a:picLocks noGrp="1" noChangeAspect="1"/>
          </p:cNvPicPr>
          <p:nvPr>
            <p:ph type="pic" sz="quarter" idx="19"/>
          </p:nvPr>
        </p:nvPicPr>
        <p:blipFill rotWithShape="1">
          <a:blip r:embed="rId7"/>
          <a:srcRect t="17439" b="-6923"/>
          <a:stretch/>
        </p:blipFill>
        <p:spPr>
          <a:xfrm>
            <a:off x="4921959" y="3082045"/>
            <a:ext cx="2262279" cy="1620071"/>
          </a:xfrm>
          <a:prstGeom prst="rect">
            <a:avLst/>
          </a:prstGeom>
        </p:spPr>
      </p:pic>
      <p:sp>
        <p:nvSpPr>
          <p:cNvPr id="29" name="TextBox 28">
            <a:extLst>
              <a:ext uri="{FF2B5EF4-FFF2-40B4-BE49-F238E27FC236}">
                <a16:creationId xmlns:a16="http://schemas.microsoft.com/office/drawing/2014/main" id="{31DB242C-5004-881D-4C8F-D4B4056EB68E}"/>
              </a:ext>
            </a:extLst>
          </p:cNvPr>
          <p:cNvSpPr txBox="1"/>
          <p:nvPr/>
        </p:nvSpPr>
        <p:spPr>
          <a:xfrm>
            <a:off x="4983563" y="4165381"/>
            <a:ext cx="978010" cy="312650"/>
          </a:xfrm>
          <a:prstGeom prst="rect">
            <a:avLst/>
          </a:prstGeom>
          <a:solidFill>
            <a:schemeClr val="bg2">
              <a:lumMod val="50000"/>
            </a:schemeClr>
          </a:solidFill>
          <a:ln>
            <a:solidFill>
              <a:schemeClr val="bg2">
                <a:lumMod val="50000"/>
              </a:schemeClr>
            </a:solidFill>
          </a:ln>
        </p:spPr>
        <p:txBody>
          <a:bodyPr wrap="square" rtlCol="0">
            <a:spAutoFit/>
          </a:bodyPr>
          <a:lstStyle/>
          <a:p>
            <a:pPr>
              <a:lnSpc>
                <a:spcPct val="107000"/>
              </a:lnSpc>
              <a:spcAft>
                <a:spcPts val="800"/>
              </a:spcAft>
            </a:pPr>
            <a:r>
              <a:rPr lang="en-GB" sz="14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(Lin, 2023) </a:t>
            </a:r>
          </a:p>
        </p:txBody>
      </p:sp>
      <p:pic>
        <p:nvPicPr>
          <p:cNvPr id="34" name="Picture Placeholder 33">
            <a:extLst>
              <a:ext uri="{FF2B5EF4-FFF2-40B4-BE49-F238E27FC236}">
                <a16:creationId xmlns:a16="http://schemas.microsoft.com/office/drawing/2014/main" id="{C6DFD7E9-B644-D021-B972-5AF6B207CE2F}"/>
              </a:ext>
            </a:extLst>
          </p:cNvPr>
          <p:cNvPicPr>
            <a:picLocks noGrp="1" noChangeAspect="1"/>
          </p:cNvPicPr>
          <p:nvPr>
            <p:ph type="pic" sz="quarter" idx="20"/>
          </p:nvPr>
        </p:nvPicPr>
        <p:blipFill>
          <a:blip r:embed="rId8"/>
          <a:srcRect l="25368" r="25368"/>
          <a:stretch>
            <a:fillRect/>
          </a:stretch>
        </p:blipFill>
        <p:spPr>
          <a:prstGeom prst="rect">
            <a:avLst/>
          </a:prstGeom>
        </p:spPr>
      </p:pic>
      <p:sp>
        <p:nvSpPr>
          <p:cNvPr id="35" name="TextBox 34">
            <a:extLst>
              <a:ext uri="{FF2B5EF4-FFF2-40B4-BE49-F238E27FC236}">
                <a16:creationId xmlns:a16="http://schemas.microsoft.com/office/drawing/2014/main" id="{7E014100-4EEF-3F3D-B215-BD986D18325B}"/>
              </a:ext>
            </a:extLst>
          </p:cNvPr>
          <p:cNvSpPr txBox="1"/>
          <p:nvPr/>
        </p:nvSpPr>
        <p:spPr>
          <a:xfrm>
            <a:off x="4983563" y="6422275"/>
            <a:ext cx="978010" cy="312650"/>
          </a:xfrm>
          <a:prstGeom prst="rect">
            <a:avLst/>
          </a:prstGeom>
          <a:solidFill>
            <a:schemeClr val="bg2">
              <a:lumMod val="50000"/>
            </a:schemeClr>
          </a:solidFill>
          <a:ln>
            <a:solidFill>
              <a:schemeClr val="bg2">
                <a:lumMod val="50000"/>
              </a:schemeClr>
            </a:solidFill>
          </a:ln>
        </p:spPr>
        <p:txBody>
          <a:bodyPr wrap="square" rtlCol="0">
            <a:spAutoFit/>
          </a:bodyPr>
          <a:lstStyle/>
          <a:p>
            <a:pPr>
              <a:lnSpc>
                <a:spcPct val="107000"/>
              </a:lnSpc>
              <a:spcAft>
                <a:spcPts val="800"/>
              </a:spcAft>
            </a:pPr>
            <a:r>
              <a:rPr lang="en-GB" sz="14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(Lin, 2023) </a:t>
            </a:r>
          </a:p>
        </p:txBody>
      </p:sp>
      <p:pic>
        <p:nvPicPr>
          <p:cNvPr id="36" name="Picture 35">
            <a:extLst>
              <a:ext uri="{FF2B5EF4-FFF2-40B4-BE49-F238E27FC236}">
                <a16:creationId xmlns:a16="http://schemas.microsoft.com/office/drawing/2014/main" id="{9D4E87E0-9155-CEBE-C483-D285ECABCFBE}"/>
              </a:ext>
            </a:extLst>
          </p:cNvPr>
          <p:cNvPicPr>
            <a:picLocks noChangeAspect="1"/>
          </p:cNvPicPr>
          <p:nvPr/>
        </p:nvPicPr>
        <p:blipFill rotWithShape="1">
          <a:blip r:embed="rId9"/>
          <a:srcRect l="16141" r="9854" b="18107"/>
          <a:stretch/>
        </p:blipFill>
        <p:spPr>
          <a:xfrm>
            <a:off x="2013754" y="4478031"/>
            <a:ext cx="2754968" cy="2055308"/>
          </a:xfrm>
          <a:prstGeom prst="rect">
            <a:avLst/>
          </a:prstGeom>
        </p:spPr>
      </p:pic>
      <p:sp>
        <p:nvSpPr>
          <p:cNvPr id="37" name="TextBox 36">
            <a:extLst>
              <a:ext uri="{FF2B5EF4-FFF2-40B4-BE49-F238E27FC236}">
                <a16:creationId xmlns:a16="http://schemas.microsoft.com/office/drawing/2014/main" id="{58490F4B-4791-7363-D6D6-BEA1D2A9A4BC}"/>
              </a:ext>
            </a:extLst>
          </p:cNvPr>
          <p:cNvSpPr txBox="1"/>
          <p:nvPr/>
        </p:nvSpPr>
        <p:spPr>
          <a:xfrm>
            <a:off x="2141750" y="6152658"/>
            <a:ext cx="978010" cy="312650"/>
          </a:xfrm>
          <a:prstGeom prst="rect">
            <a:avLst/>
          </a:prstGeom>
          <a:solidFill>
            <a:schemeClr val="bg2">
              <a:lumMod val="50000"/>
            </a:schemeClr>
          </a:solidFill>
          <a:ln>
            <a:solidFill>
              <a:schemeClr val="bg2">
                <a:lumMod val="50000"/>
              </a:schemeClr>
            </a:solidFill>
          </a:ln>
        </p:spPr>
        <p:txBody>
          <a:bodyPr wrap="square" rtlCol="0">
            <a:spAutoFit/>
          </a:bodyPr>
          <a:lstStyle/>
          <a:p>
            <a:pPr>
              <a:lnSpc>
                <a:spcPct val="107000"/>
              </a:lnSpc>
              <a:spcAft>
                <a:spcPts val="800"/>
              </a:spcAft>
            </a:pPr>
            <a:r>
              <a:rPr lang="en-GB" sz="14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(Lin, 2023) </a:t>
            </a:r>
          </a:p>
        </p:txBody>
      </p:sp>
      <p:pic>
        <p:nvPicPr>
          <p:cNvPr id="38" name="Picture 37">
            <a:extLst>
              <a:ext uri="{FF2B5EF4-FFF2-40B4-BE49-F238E27FC236}">
                <a16:creationId xmlns:a16="http://schemas.microsoft.com/office/drawing/2014/main" id="{35F33DE5-3965-C180-263E-410C81D4CA7C}"/>
              </a:ext>
            </a:extLst>
          </p:cNvPr>
          <p:cNvPicPr>
            <a:picLocks noChangeAspect="1"/>
          </p:cNvPicPr>
          <p:nvPr/>
        </p:nvPicPr>
        <p:blipFill rotWithShape="1">
          <a:blip r:embed="rId10"/>
          <a:srcRect r="45613"/>
          <a:stretch/>
        </p:blipFill>
        <p:spPr>
          <a:xfrm>
            <a:off x="145875" y="2737739"/>
            <a:ext cx="1714642" cy="2887832"/>
          </a:xfrm>
          <a:prstGeom prst="rect">
            <a:avLst/>
          </a:prstGeom>
        </p:spPr>
      </p:pic>
      <p:sp>
        <p:nvSpPr>
          <p:cNvPr id="39" name="TextBox 38">
            <a:extLst>
              <a:ext uri="{FF2B5EF4-FFF2-40B4-BE49-F238E27FC236}">
                <a16:creationId xmlns:a16="http://schemas.microsoft.com/office/drawing/2014/main" id="{34B2B003-D23E-6D0E-0D64-8701D0CA7970}"/>
              </a:ext>
            </a:extLst>
          </p:cNvPr>
          <p:cNvSpPr txBox="1"/>
          <p:nvPr/>
        </p:nvSpPr>
        <p:spPr>
          <a:xfrm>
            <a:off x="211161" y="5193035"/>
            <a:ext cx="1584070" cy="312650"/>
          </a:xfrm>
          <a:prstGeom prst="rect">
            <a:avLst/>
          </a:prstGeom>
          <a:solidFill>
            <a:schemeClr val="bg2">
              <a:lumMod val="50000"/>
            </a:schemeClr>
          </a:solidFill>
          <a:ln>
            <a:solidFill>
              <a:schemeClr val="bg2">
                <a:lumMod val="50000"/>
              </a:schemeClr>
            </a:solidFill>
          </a:ln>
        </p:spPr>
        <p:txBody>
          <a:bodyPr wrap="square" rtlCol="0">
            <a:spAutoFit/>
          </a:bodyPr>
          <a:lstStyle/>
          <a:p>
            <a:pPr>
              <a:lnSpc>
                <a:spcPct val="107000"/>
              </a:lnSpc>
              <a:spcAft>
                <a:spcPts val="800"/>
              </a:spcAft>
            </a:pPr>
            <a:r>
              <a:rPr lang="en-GB" sz="14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(Revolution, 2010) </a:t>
            </a:r>
          </a:p>
        </p:txBody>
      </p:sp>
    </p:spTree>
    <p:extLst>
      <p:ext uri="{BB962C8B-B14F-4D97-AF65-F5344CB8AC3E}">
        <p14:creationId xmlns:p14="http://schemas.microsoft.com/office/powerpoint/2010/main" val="27280992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139B1301-B013-EF57-099A-47FB47E47D4B}"/>
              </a:ext>
            </a:extLst>
          </p:cNvPr>
          <p:cNvSpPr>
            <a:spLocks noGrp="1"/>
          </p:cNvSpPr>
          <p:nvPr>
            <p:ph type="body" sz="quarter" idx="17"/>
          </p:nvPr>
        </p:nvSpPr>
        <p:spPr>
          <a:xfrm>
            <a:off x="6096000" y="2426881"/>
            <a:ext cx="5446233" cy="2004237"/>
          </a:xfrm>
        </p:spPr>
        <p:txBody>
          <a:bodyPr>
            <a:normAutofit/>
          </a:bodyPr>
          <a:lstStyle/>
          <a:p>
            <a:r>
              <a:rPr lang="en-GB" sz="2400" b="0" i="0" dirty="0">
                <a:effectLst/>
                <a:latin typeface="+mj-lt"/>
              </a:rPr>
              <a:t> ”Despite cries of revolution, almost all adverts aimed at women in the 1960s continued to plug domestic appliances and cosmetics such as Avon </a:t>
            </a:r>
            <a:r>
              <a:rPr lang="en-GB" sz="2400" dirty="0">
                <a:effectLst/>
                <a:latin typeface="+mj-lt"/>
                <a:ea typeface="Calibri" panose="020F0502020204030204" pitchFamily="34" charset="0"/>
                <a:cs typeface="Times New Roman" panose="02020603050405020304" pitchFamily="18" charset="0"/>
              </a:rPr>
              <a:t>(Revolution, 2010)</a:t>
            </a:r>
            <a:r>
              <a:rPr lang="en-GB" sz="2400" b="0" i="0" dirty="0">
                <a:effectLst/>
                <a:latin typeface="+mj-lt"/>
              </a:rPr>
              <a:t>.</a:t>
            </a:r>
            <a:endParaRPr lang="en-US" sz="2400" dirty="0">
              <a:latin typeface="+mj-lt"/>
            </a:endParaRPr>
          </a:p>
        </p:txBody>
      </p:sp>
      <p:pic>
        <p:nvPicPr>
          <p:cNvPr id="4" name="Picture Placeholder 3">
            <a:extLst>
              <a:ext uri="{FF2B5EF4-FFF2-40B4-BE49-F238E27FC236}">
                <a16:creationId xmlns:a16="http://schemas.microsoft.com/office/drawing/2014/main" id="{77046D5E-7547-0055-1F57-3AD08664B5BC}"/>
              </a:ext>
            </a:extLst>
          </p:cNvPr>
          <p:cNvPicPr>
            <a:picLocks noGrp="1" noChangeAspect="1"/>
          </p:cNvPicPr>
          <p:nvPr>
            <p:ph type="pic" sz="quarter" idx="16"/>
          </p:nvPr>
        </p:nvPicPr>
        <p:blipFill rotWithShape="1">
          <a:blip r:embed="rId3"/>
          <a:srcRect l="96" r="8984"/>
          <a:stretch/>
        </p:blipFill>
        <p:spPr>
          <a:xfrm>
            <a:off x="1233829" y="0"/>
            <a:ext cx="4523189" cy="6482448"/>
          </a:xfrm>
          <a:prstGeom prst="rect">
            <a:avLst/>
          </a:prstGeom>
        </p:spPr>
      </p:pic>
      <p:sp>
        <p:nvSpPr>
          <p:cNvPr id="11" name="TextBox 10">
            <a:extLst>
              <a:ext uri="{FF2B5EF4-FFF2-40B4-BE49-F238E27FC236}">
                <a16:creationId xmlns:a16="http://schemas.microsoft.com/office/drawing/2014/main" id="{514953E8-AA2D-4859-3769-1444997572DE}"/>
              </a:ext>
            </a:extLst>
          </p:cNvPr>
          <p:cNvSpPr txBox="1"/>
          <p:nvPr/>
        </p:nvSpPr>
        <p:spPr>
          <a:xfrm>
            <a:off x="2458844" y="6482448"/>
            <a:ext cx="2042771" cy="375552"/>
          </a:xfrm>
          <a:prstGeom prst="rect">
            <a:avLst/>
          </a:prstGeom>
          <a:solidFill>
            <a:schemeClr val="bg2">
              <a:lumMod val="50000"/>
            </a:schemeClr>
          </a:solidFill>
          <a:ln>
            <a:solidFill>
              <a:schemeClr val="bg2">
                <a:lumMod val="50000"/>
              </a:schemeClr>
            </a:solidFill>
          </a:ln>
        </p:spPr>
        <p:txBody>
          <a:bodyPr wrap="square" rtlCol="0">
            <a:spAutoFit/>
          </a:bodyPr>
          <a:lstStyle/>
          <a:p>
            <a:pPr>
              <a:lnSpc>
                <a:spcPct val="107000"/>
              </a:lnSpc>
              <a:spcAft>
                <a:spcPts val="800"/>
              </a:spcAft>
            </a:pPr>
            <a:r>
              <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(Revolution, 2010) </a:t>
            </a:r>
          </a:p>
        </p:txBody>
      </p:sp>
    </p:spTree>
    <p:extLst>
      <p:ext uri="{BB962C8B-B14F-4D97-AF65-F5344CB8AC3E}">
        <p14:creationId xmlns:p14="http://schemas.microsoft.com/office/powerpoint/2010/main" val="2236476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P spid="11"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1E35ECA-2B69-5213-DBE4-301EAB678CB8}"/>
              </a:ext>
            </a:extLst>
          </p:cNvPr>
          <p:cNvSpPr>
            <a:spLocks noGrp="1"/>
          </p:cNvSpPr>
          <p:nvPr>
            <p:ph type="title"/>
          </p:nvPr>
        </p:nvSpPr>
        <p:spPr/>
        <p:txBody>
          <a:bodyPr/>
          <a:lstStyle/>
          <a:p>
            <a:r>
              <a:rPr lang="en-US" dirty="0"/>
              <a:t>THE IMPACT ON YOUNG PEOPLE</a:t>
            </a:r>
          </a:p>
        </p:txBody>
      </p:sp>
      <p:cxnSp>
        <p:nvCxnSpPr>
          <p:cNvPr id="20" name="Straight Connector 19">
            <a:extLst>
              <a:ext uri="{FF2B5EF4-FFF2-40B4-BE49-F238E27FC236}">
                <a16:creationId xmlns:a16="http://schemas.microsoft.com/office/drawing/2014/main" id="{543E6338-D686-DFE2-E9F7-C177194664AA}"/>
              </a:ext>
            </a:extLst>
          </p:cNvPr>
          <p:cNvCxnSpPr>
            <a:cxnSpLocks/>
          </p:cNvCxnSpPr>
          <p:nvPr/>
        </p:nvCxnSpPr>
        <p:spPr>
          <a:xfrm>
            <a:off x="647700" y="3517900"/>
            <a:ext cx="74930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0480CDB5-9B7E-E3CE-D04A-A28438B5C227}"/>
              </a:ext>
            </a:extLst>
          </p:cNvPr>
          <p:cNvSpPr txBox="1"/>
          <p:nvPr/>
        </p:nvSpPr>
        <p:spPr>
          <a:xfrm>
            <a:off x="889000" y="1609685"/>
            <a:ext cx="6807200" cy="1908215"/>
          </a:xfrm>
          <a:prstGeom prst="rect">
            <a:avLst/>
          </a:prstGeom>
          <a:noFill/>
        </p:spPr>
        <p:txBody>
          <a:bodyPr wrap="square" rtlCol="0">
            <a:spAutoFit/>
          </a:bodyPr>
          <a:lstStyle/>
          <a:p>
            <a:pPr marL="285750" indent="-285750">
              <a:buFont typeface="Arial" panose="020B0604020202020204" pitchFamily="34" charset="0"/>
              <a:buChar char="•"/>
            </a:pPr>
            <a:r>
              <a:rPr lang="en-GB" sz="2000" dirty="0">
                <a:solidFill>
                  <a:schemeClr val="bg1"/>
                </a:solidFill>
              </a:rPr>
              <a:t>Emotional</a:t>
            </a:r>
          </a:p>
          <a:p>
            <a:pPr marL="285750" indent="-285750">
              <a:buFont typeface="Arial" panose="020B0604020202020204" pitchFamily="34" charset="0"/>
              <a:buChar char="•"/>
            </a:pPr>
            <a:r>
              <a:rPr lang="en-GB" sz="2000" dirty="0">
                <a:solidFill>
                  <a:schemeClr val="bg1"/>
                </a:solidFill>
              </a:rPr>
              <a:t>Uncertainty </a:t>
            </a:r>
          </a:p>
          <a:p>
            <a:pPr marL="285750" indent="-285750">
              <a:buFont typeface="Arial" panose="020B0604020202020204" pitchFamily="34" charset="0"/>
              <a:buChar char="•"/>
            </a:pPr>
            <a:r>
              <a:rPr lang="en-GB" sz="2000" dirty="0">
                <a:solidFill>
                  <a:schemeClr val="bg1"/>
                </a:solidFill>
              </a:rPr>
              <a:t>Fear</a:t>
            </a:r>
          </a:p>
          <a:p>
            <a:pPr marL="285750" indent="-285750">
              <a:buFont typeface="Arial" panose="020B0604020202020204" pitchFamily="34" charset="0"/>
              <a:buChar char="•"/>
            </a:pPr>
            <a:r>
              <a:rPr lang="en-GB" sz="2000" dirty="0">
                <a:solidFill>
                  <a:schemeClr val="bg1"/>
                </a:solidFill>
              </a:rPr>
              <a:t>Anger</a:t>
            </a:r>
          </a:p>
          <a:p>
            <a:pPr marL="285750" indent="-285750">
              <a:buFont typeface="Arial" panose="020B0604020202020204" pitchFamily="34" charset="0"/>
              <a:buChar char="•"/>
            </a:pPr>
            <a:r>
              <a:rPr lang="en-GB" sz="2000" dirty="0">
                <a:solidFill>
                  <a:schemeClr val="bg1"/>
                </a:solidFill>
              </a:rPr>
              <a:t>Confusion </a:t>
            </a:r>
          </a:p>
          <a:p>
            <a:pPr marL="285750" indent="-285750">
              <a:buFont typeface="Arial" panose="020B0604020202020204" pitchFamily="34" charset="0"/>
              <a:buChar char="•"/>
            </a:pPr>
            <a:endParaRPr lang="en-GB" dirty="0">
              <a:solidFill>
                <a:schemeClr val="bg1"/>
              </a:solidFill>
            </a:endParaRPr>
          </a:p>
        </p:txBody>
      </p:sp>
      <p:sp>
        <p:nvSpPr>
          <p:cNvPr id="25" name="TextBox 24">
            <a:extLst>
              <a:ext uri="{FF2B5EF4-FFF2-40B4-BE49-F238E27FC236}">
                <a16:creationId xmlns:a16="http://schemas.microsoft.com/office/drawing/2014/main" id="{FB49057A-8E6C-21F9-9C27-38F07A3555EE}"/>
              </a:ext>
            </a:extLst>
          </p:cNvPr>
          <p:cNvSpPr txBox="1"/>
          <p:nvPr/>
        </p:nvSpPr>
        <p:spPr>
          <a:xfrm>
            <a:off x="889000" y="4060785"/>
            <a:ext cx="6807200" cy="1908215"/>
          </a:xfrm>
          <a:prstGeom prst="rect">
            <a:avLst/>
          </a:prstGeom>
          <a:noFill/>
        </p:spPr>
        <p:txBody>
          <a:bodyPr wrap="square" rtlCol="0">
            <a:spAutoFit/>
          </a:bodyPr>
          <a:lstStyle/>
          <a:p>
            <a:pPr marL="285750" indent="-285750">
              <a:buFont typeface="Arial" panose="020B0604020202020204" pitchFamily="34" charset="0"/>
              <a:buChar char="•"/>
            </a:pPr>
            <a:r>
              <a:rPr lang="en-GB" sz="2000" dirty="0">
                <a:solidFill>
                  <a:schemeClr val="bg1"/>
                </a:solidFill>
              </a:rPr>
              <a:t>Hope</a:t>
            </a:r>
          </a:p>
          <a:p>
            <a:pPr marL="285750" indent="-285750">
              <a:buFont typeface="Arial" panose="020B0604020202020204" pitchFamily="34" charset="0"/>
              <a:buChar char="•"/>
            </a:pPr>
            <a:r>
              <a:rPr lang="en-GB" sz="2000" dirty="0">
                <a:solidFill>
                  <a:schemeClr val="bg1"/>
                </a:solidFill>
              </a:rPr>
              <a:t>Direction</a:t>
            </a:r>
          </a:p>
          <a:p>
            <a:pPr marL="285750" indent="-285750">
              <a:buFont typeface="Arial" panose="020B0604020202020204" pitchFamily="34" charset="0"/>
              <a:buChar char="•"/>
            </a:pPr>
            <a:r>
              <a:rPr lang="en-GB" sz="2000" dirty="0">
                <a:solidFill>
                  <a:schemeClr val="bg1"/>
                </a:solidFill>
              </a:rPr>
              <a:t>Brighter Futures</a:t>
            </a:r>
          </a:p>
          <a:p>
            <a:pPr marL="285750" indent="-285750">
              <a:buFont typeface="Arial" panose="020B0604020202020204" pitchFamily="34" charset="0"/>
              <a:buChar char="•"/>
            </a:pPr>
            <a:r>
              <a:rPr lang="en-GB" sz="2000" dirty="0">
                <a:solidFill>
                  <a:schemeClr val="bg1"/>
                </a:solidFill>
              </a:rPr>
              <a:t>A new way of life</a:t>
            </a:r>
          </a:p>
          <a:p>
            <a:pPr marL="285750" indent="-285750">
              <a:buFont typeface="Arial" panose="020B0604020202020204" pitchFamily="34" charset="0"/>
              <a:buChar char="•"/>
            </a:pPr>
            <a:r>
              <a:rPr lang="en-GB" sz="2000" dirty="0">
                <a:solidFill>
                  <a:schemeClr val="bg1"/>
                </a:solidFill>
              </a:rPr>
              <a:t>Understanding   </a:t>
            </a:r>
          </a:p>
          <a:p>
            <a:pPr marL="285750" indent="-285750">
              <a:buFont typeface="Arial" panose="020B0604020202020204" pitchFamily="34" charset="0"/>
              <a:buChar char="•"/>
            </a:pPr>
            <a:endParaRPr lang="en-GB" dirty="0">
              <a:solidFill>
                <a:schemeClr val="bg1"/>
              </a:solidFill>
            </a:endParaRPr>
          </a:p>
        </p:txBody>
      </p:sp>
    </p:spTree>
    <p:extLst>
      <p:ext uri="{BB962C8B-B14F-4D97-AF65-F5344CB8AC3E}">
        <p14:creationId xmlns:p14="http://schemas.microsoft.com/office/powerpoint/2010/main" val="17338229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2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24BD178-E192-EED2-68BB-E5E1BCF3FF17}"/>
              </a:ext>
            </a:extLst>
          </p:cNvPr>
          <p:cNvSpPr>
            <a:spLocks noGrp="1"/>
          </p:cNvSpPr>
          <p:nvPr>
            <p:ph type="title"/>
          </p:nvPr>
        </p:nvSpPr>
        <p:spPr>
          <a:xfrm>
            <a:off x="633026" y="52722"/>
            <a:ext cx="4622471" cy="2384319"/>
          </a:xfrm>
        </p:spPr>
        <p:txBody>
          <a:bodyPr/>
          <a:lstStyle/>
          <a:p>
            <a:r>
              <a:rPr lang="en-GB" dirty="0"/>
              <a:t>Impact on communities</a:t>
            </a:r>
          </a:p>
        </p:txBody>
      </p:sp>
      <p:pic>
        <p:nvPicPr>
          <p:cNvPr id="11" name="Picture Placeholder 10">
            <a:extLst>
              <a:ext uri="{FF2B5EF4-FFF2-40B4-BE49-F238E27FC236}">
                <a16:creationId xmlns:a16="http://schemas.microsoft.com/office/drawing/2014/main" id="{47B3BF10-D4BA-094A-0034-194F09E888A0}"/>
              </a:ext>
            </a:extLst>
          </p:cNvPr>
          <p:cNvPicPr>
            <a:picLocks noGrp="1" noChangeAspect="1"/>
          </p:cNvPicPr>
          <p:nvPr>
            <p:ph type="pic" sz="quarter" idx="16"/>
          </p:nvPr>
        </p:nvPicPr>
        <p:blipFill rotWithShape="1">
          <a:blip r:embed="rId3"/>
          <a:srcRect l="16784" r="17288"/>
          <a:stretch/>
        </p:blipFill>
        <p:spPr>
          <a:xfrm>
            <a:off x="7549377" y="731222"/>
            <a:ext cx="3557238" cy="5395555"/>
          </a:xfrm>
          <a:prstGeom prst="rect">
            <a:avLst/>
          </a:prstGeom>
        </p:spPr>
      </p:pic>
      <p:sp>
        <p:nvSpPr>
          <p:cNvPr id="9" name="Text Placeholder 8">
            <a:extLst>
              <a:ext uri="{FF2B5EF4-FFF2-40B4-BE49-F238E27FC236}">
                <a16:creationId xmlns:a16="http://schemas.microsoft.com/office/drawing/2014/main" id="{139478FC-DB83-E3A0-8A23-B75952983FEB}"/>
              </a:ext>
            </a:extLst>
          </p:cNvPr>
          <p:cNvSpPr>
            <a:spLocks noGrp="1"/>
          </p:cNvSpPr>
          <p:nvPr>
            <p:ph type="body" sz="quarter" idx="18"/>
          </p:nvPr>
        </p:nvSpPr>
        <p:spPr>
          <a:xfrm>
            <a:off x="916900" y="2489708"/>
            <a:ext cx="6342543" cy="939292"/>
          </a:xfrm>
        </p:spPr>
        <p:txBody>
          <a:bodyPr>
            <a:noAutofit/>
          </a:bodyPr>
          <a:lstStyle/>
          <a:p>
            <a:pPr marL="285750" indent="-285750">
              <a:buFont typeface="Arial" panose="020B0604020202020204" pitchFamily="34" charset="0"/>
              <a:buChar char="•"/>
            </a:pPr>
            <a:r>
              <a:rPr lang="en-GB" sz="2800" dirty="0"/>
              <a:t>A divide between youth and adults</a:t>
            </a:r>
          </a:p>
          <a:p>
            <a:pPr marL="285750" indent="-285750">
              <a:buFont typeface="Arial" panose="020B0604020202020204" pitchFamily="34" charset="0"/>
              <a:buChar char="•"/>
            </a:pPr>
            <a:r>
              <a:rPr lang="en-GB" sz="2800" dirty="0"/>
              <a:t>Properties being vandalised</a:t>
            </a:r>
          </a:p>
          <a:p>
            <a:pPr marL="285750" indent="-285750">
              <a:buFont typeface="Arial" panose="020B0604020202020204" pitchFamily="34" charset="0"/>
              <a:buChar char="•"/>
            </a:pPr>
            <a:r>
              <a:rPr lang="en-GB" sz="2800" dirty="0"/>
              <a:t>Strikes</a:t>
            </a:r>
          </a:p>
          <a:p>
            <a:pPr marL="285750" indent="-285750">
              <a:buFont typeface="Arial" panose="020B0604020202020204" pitchFamily="34" charset="0"/>
              <a:buChar char="•"/>
            </a:pPr>
            <a:r>
              <a:rPr lang="en-GB" sz="2800" dirty="0"/>
              <a:t>Rioting</a:t>
            </a:r>
          </a:p>
          <a:p>
            <a:pPr marL="285750" indent="-285750">
              <a:buFont typeface="Arial" panose="020B0604020202020204" pitchFamily="34" charset="0"/>
              <a:buChar char="•"/>
            </a:pPr>
            <a:r>
              <a:rPr lang="en-GB" sz="2800" dirty="0"/>
              <a:t>Anarchy</a:t>
            </a:r>
          </a:p>
          <a:p>
            <a:pPr marL="285750" indent="-285750">
              <a:buFont typeface="Arial" panose="020B0604020202020204" pitchFamily="34" charset="0"/>
              <a:buChar char="•"/>
            </a:pPr>
            <a:endParaRPr lang="en-GB" sz="2800" dirty="0"/>
          </a:p>
        </p:txBody>
      </p:sp>
      <p:sp>
        <p:nvSpPr>
          <p:cNvPr id="13" name="TextBox 12">
            <a:extLst>
              <a:ext uri="{FF2B5EF4-FFF2-40B4-BE49-F238E27FC236}">
                <a16:creationId xmlns:a16="http://schemas.microsoft.com/office/drawing/2014/main" id="{E34AF5FB-A5C3-CDD1-0961-E3AF7E412619}"/>
              </a:ext>
            </a:extLst>
          </p:cNvPr>
          <p:cNvSpPr txBox="1"/>
          <p:nvPr/>
        </p:nvSpPr>
        <p:spPr>
          <a:xfrm>
            <a:off x="8095786" y="6201246"/>
            <a:ext cx="2464420" cy="375552"/>
          </a:xfrm>
          <a:prstGeom prst="rect">
            <a:avLst/>
          </a:prstGeom>
          <a:solidFill>
            <a:schemeClr val="bg2">
              <a:lumMod val="50000"/>
            </a:schemeClr>
          </a:solidFill>
          <a:ln>
            <a:solidFill>
              <a:schemeClr val="bg2">
                <a:lumMod val="50000"/>
              </a:schemeClr>
            </a:solidFill>
          </a:ln>
        </p:spPr>
        <p:txBody>
          <a:bodyPr wrap="square" rtlCol="0">
            <a:spAutoFit/>
          </a:bodyPr>
          <a:lstStyle/>
          <a:p>
            <a:pPr>
              <a:lnSpc>
                <a:spcPct val="107000"/>
              </a:lnSpc>
              <a:spcAft>
                <a:spcPts val="800"/>
              </a:spcAft>
            </a:pPr>
            <a:r>
              <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(Milligan, 2014) </a:t>
            </a:r>
          </a:p>
        </p:txBody>
      </p:sp>
    </p:spTree>
    <p:extLst>
      <p:ext uri="{BB962C8B-B14F-4D97-AF65-F5344CB8AC3E}">
        <p14:creationId xmlns:p14="http://schemas.microsoft.com/office/powerpoint/2010/main" val="15534637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4BAB316-31AE-96FE-7566-0845D070651A}"/>
              </a:ext>
            </a:extLst>
          </p:cNvPr>
          <p:cNvSpPr>
            <a:spLocks noGrp="1"/>
          </p:cNvSpPr>
          <p:nvPr>
            <p:ph type="title"/>
          </p:nvPr>
        </p:nvSpPr>
        <p:spPr>
          <a:xfrm>
            <a:off x="556798" y="-175207"/>
            <a:ext cx="4622471" cy="2384319"/>
          </a:xfrm>
        </p:spPr>
        <p:txBody>
          <a:bodyPr/>
          <a:lstStyle/>
          <a:p>
            <a:r>
              <a:rPr lang="en-US" dirty="0"/>
              <a:t>Youth work </a:t>
            </a:r>
            <a:br>
              <a:rPr lang="en-US" dirty="0"/>
            </a:br>
            <a:r>
              <a:rPr lang="en-US" dirty="0"/>
              <a:t>now &amp; then</a:t>
            </a:r>
          </a:p>
        </p:txBody>
      </p:sp>
      <p:sp>
        <p:nvSpPr>
          <p:cNvPr id="31" name="Rectangle 30">
            <a:extLst>
              <a:ext uri="{FF2B5EF4-FFF2-40B4-BE49-F238E27FC236}">
                <a16:creationId xmlns:a16="http://schemas.microsoft.com/office/drawing/2014/main" id="{3CE09EF8-5369-B667-F036-59D18D2E1933}"/>
              </a:ext>
            </a:extLst>
          </p:cNvPr>
          <p:cNvSpPr/>
          <p:nvPr/>
        </p:nvSpPr>
        <p:spPr>
          <a:xfrm>
            <a:off x="4329009" y="2967335"/>
            <a:ext cx="3533981" cy="923330"/>
          </a:xfrm>
          <a:prstGeom prst="rect">
            <a:avLst/>
          </a:prstGeom>
          <a:noFill/>
        </p:spPr>
        <p:txBody>
          <a:bodyPr wrap="none" lIns="91440" tIns="45720" rIns="91440" bIns="45720">
            <a:spAutoFit/>
          </a:bodyPr>
          <a:lstStyle/>
          <a:p>
            <a:pPr algn="ctr"/>
            <a:r>
              <a:rPr lang="en-GB" sz="5400" b="0" cap="none" spc="0" dirty="0">
                <a:ln w="0"/>
                <a:solidFill>
                  <a:schemeClr val="tx1"/>
                </a:solidFill>
                <a:effectLst>
                  <a:outerShdw blurRad="38100" dist="19050" dir="2700000" algn="tl" rotWithShape="0">
                    <a:schemeClr val="dk1">
                      <a:alpha val="40000"/>
                    </a:schemeClr>
                  </a:outerShdw>
                </a:effectLst>
              </a:rPr>
              <a:t>Rendezvous</a:t>
            </a:r>
          </a:p>
        </p:txBody>
      </p:sp>
      <p:sp>
        <p:nvSpPr>
          <p:cNvPr id="32" name="Rectangle 31">
            <a:extLst>
              <a:ext uri="{FF2B5EF4-FFF2-40B4-BE49-F238E27FC236}">
                <a16:creationId xmlns:a16="http://schemas.microsoft.com/office/drawing/2014/main" id="{97E2BFB6-340C-062E-48CC-0B5C8DA05FDB}"/>
              </a:ext>
            </a:extLst>
          </p:cNvPr>
          <p:cNvSpPr/>
          <p:nvPr/>
        </p:nvSpPr>
        <p:spPr>
          <a:xfrm>
            <a:off x="1252510" y="2444115"/>
            <a:ext cx="5546506" cy="523220"/>
          </a:xfrm>
          <a:prstGeom prst="rect">
            <a:avLst/>
          </a:prstGeom>
          <a:noFill/>
        </p:spPr>
        <p:txBody>
          <a:bodyPr wrap="square" lIns="91440" tIns="45720" rIns="91440" bIns="45720">
            <a:spAutoFit/>
          </a:bodyPr>
          <a:lstStyle/>
          <a:p>
            <a:pPr marL="285750" indent="-285750">
              <a:buFont typeface="Arial" panose="020B0604020202020204" pitchFamily="34" charset="0"/>
              <a:buChar char="•"/>
            </a:pPr>
            <a:r>
              <a:rPr lang="en-GB" sz="2800" dirty="0">
                <a:solidFill>
                  <a:schemeClr val="bg1"/>
                </a:solidFill>
                <a:latin typeface="+mj-lt"/>
              </a:rPr>
              <a:t>Voluntary</a:t>
            </a:r>
          </a:p>
        </p:txBody>
      </p:sp>
      <p:sp>
        <p:nvSpPr>
          <p:cNvPr id="33" name="Rectangle 32">
            <a:extLst>
              <a:ext uri="{FF2B5EF4-FFF2-40B4-BE49-F238E27FC236}">
                <a16:creationId xmlns:a16="http://schemas.microsoft.com/office/drawing/2014/main" id="{E14F62CF-6667-D994-7275-46994D13136F}"/>
              </a:ext>
            </a:extLst>
          </p:cNvPr>
          <p:cNvSpPr/>
          <p:nvPr/>
        </p:nvSpPr>
        <p:spPr>
          <a:xfrm>
            <a:off x="1252510" y="3099741"/>
            <a:ext cx="2545762" cy="923330"/>
          </a:xfrm>
          <a:prstGeom prst="rect">
            <a:avLst/>
          </a:prstGeom>
          <a:noFill/>
        </p:spPr>
        <p:txBody>
          <a:bodyPr wrap="none" lIns="91440" tIns="45720" rIns="91440" bIns="45720">
            <a:spAutoFit/>
          </a:bodyPr>
          <a:lstStyle/>
          <a:p>
            <a:pPr marL="285750" indent="-285750">
              <a:buFont typeface="Arial" panose="020B0604020202020204" pitchFamily="34" charset="0"/>
              <a:buChar char="•"/>
            </a:pPr>
            <a:r>
              <a:rPr lang="en-GB" sz="2800" dirty="0">
                <a:solidFill>
                  <a:schemeClr val="bg1"/>
                </a:solidFill>
                <a:latin typeface="+mj-lt"/>
              </a:rPr>
              <a:t>Associational</a:t>
            </a:r>
            <a:r>
              <a:rPr lang="en-GB" sz="5400" dirty="0">
                <a:solidFill>
                  <a:schemeClr val="bg1"/>
                </a:solidFill>
              </a:rPr>
              <a:t> </a:t>
            </a:r>
          </a:p>
        </p:txBody>
      </p:sp>
      <p:sp>
        <p:nvSpPr>
          <p:cNvPr id="34" name="Rectangle 33">
            <a:extLst>
              <a:ext uri="{FF2B5EF4-FFF2-40B4-BE49-F238E27FC236}">
                <a16:creationId xmlns:a16="http://schemas.microsoft.com/office/drawing/2014/main" id="{4D13CC31-2ABC-D1E5-B7BA-D0C60689CB26}"/>
              </a:ext>
            </a:extLst>
          </p:cNvPr>
          <p:cNvSpPr/>
          <p:nvPr/>
        </p:nvSpPr>
        <p:spPr>
          <a:xfrm>
            <a:off x="1252510" y="4491956"/>
            <a:ext cx="3902479" cy="523220"/>
          </a:xfrm>
          <a:prstGeom prst="rect">
            <a:avLst/>
          </a:prstGeom>
          <a:noFill/>
        </p:spPr>
        <p:txBody>
          <a:bodyPr wrap="none" lIns="91440" tIns="45720" rIns="91440" bIns="45720">
            <a:spAutoFit/>
          </a:bodyPr>
          <a:lstStyle/>
          <a:p>
            <a:pPr marL="285750" indent="-285750">
              <a:buFont typeface="Arial" panose="020B0604020202020204" pitchFamily="34" charset="0"/>
              <a:buChar char="•"/>
            </a:pPr>
            <a:r>
              <a:rPr lang="en-GB" sz="2800" dirty="0">
                <a:solidFill>
                  <a:schemeClr val="bg1"/>
                </a:solidFill>
                <a:latin typeface="+mj-lt"/>
              </a:rPr>
              <a:t>Heterodox Rendezvous </a:t>
            </a:r>
          </a:p>
        </p:txBody>
      </p:sp>
    </p:spTree>
    <p:extLst>
      <p:ext uri="{BB962C8B-B14F-4D97-AF65-F5344CB8AC3E}">
        <p14:creationId xmlns:p14="http://schemas.microsoft.com/office/powerpoint/2010/main" val="32767696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p:bldP spid="33" grpId="0"/>
      <p:bldP spid="3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6C1AD1B-40B6-1E04-75E0-DC68236B4701}"/>
              </a:ext>
            </a:extLst>
          </p:cNvPr>
          <p:cNvSpPr>
            <a:spLocks noGrp="1"/>
          </p:cNvSpPr>
          <p:nvPr>
            <p:ph type="title"/>
          </p:nvPr>
        </p:nvSpPr>
        <p:spPr>
          <a:xfrm>
            <a:off x="3679137" y="2572161"/>
            <a:ext cx="4833725" cy="1713677"/>
          </a:xfrm>
        </p:spPr>
        <p:txBody>
          <a:bodyPr>
            <a:normAutofit fontScale="90000"/>
          </a:bodyPr>
          <a:lstStyle/>
          <a:p>
            <a:pPr algn="ctr"/>
            <a:r>
              <a:rPr lang="en-US" dirty="0"/>
              <a:t>THANK YOU FOR LISTENING! </a:t>
            </a:r>
            <a:br>
              <a:rPr lang="en-US" dirty="0"/>
            </a:br>
            <a:br>
              <a:rPr lang="en-US" dirty="0"/>
            </a:br>
            <a:br>
              <a:rPr lang="en-US" dirty="0"/>
            </a:br>
            <a:br>
              <a:rPr lang="en-US" dirty="0"/>
            </a:br>
            <a:br>
              <a:rPr lang="en-US" dirty="0"/>
            </a:br>
            <a:endParaRPr lang="en-US" dirty="0"/>
          </a:p>
        </p:txBody>
      </p:sp>
    </p:spTree>
    <p:extLst>
      <p:ext uri="{BB962C8B-B14F-4D97-AF65-F5344CB8AC3E}">
        <p14:creationId xmlns:p14="http://schemas.microsoft.com/office/powerpoint/2010/main" val="3781898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B48F7-C9BE-36D4-637C-159B942E2764}"/>
              </a:ext>
            </a:extLst>
          </p:cNvPr>
          <p:cNvSpPr>
            <a:spLocks noGrp="1"/>
          </p:cNvSpPr>
          <p:nvPr>
            <p:ph type="title"/>
          </p:nvPr>
        </p:nvSpPr>
        <p:spPr>
          <a:xfrm>
            <a:off x="323385" y="245327"/>
            <a:ext cx="5202490" cy="765568"/>
          </a:xfrm>
        </p:spPr>
        <p:txBody>
          <a:bodyPr/>
          <a:lstStyle/>
          <a:p>
            <a:r>
              <a:rPr lang="en-GB" dirty="0"/>
              <a:t>REFERENCE LIST</a:t>
            </a:r>
          </a:p>
        </p:txBody>
      </p:sp>
      <p:sp>
        <p:nvSpPr>
          <p:cNvPr id="3" name="Text Placeholder 2">
            <a:extLst>
              <a:ext uri="{FF2B5EF4-FFF2-40B4-BE49-F238E27FC236}">
                <a16:creationId xmlns:a16="http://schemas.microsoft.com/office/drawing/2014/main" id="{53D4357F-7E10-8584-3C55-73450542B935}"/>
              </a:ext>
            </a:extLst>
          </p:cNvPr>
          <p:cNvSpPr>
            <a:spLocks noGrp="1"/>
          </p:cNvSpPr>
          <p:nvPr>
            <p:ph type="body" sz="quarter" idx="14"/>
          </p:nvPr>
        </p:nvSpPr>
        <p:spPr>
          <a:xfrm>
            <a:off x="929937" y="1185597"/>
            <a:ext cx="9191876" cy="2631523"/>
          </a:xfrm>
        </p:spPr>
        <p:txBody>
          <a:bodyPr>
            <a:normAutofit fontScale="25000" lnSpcReduction="20000"/>
          </a:bodyPr>
          <a:lstStyle/>
          <a:p>
            <a:pPr marL="0" indent="0">
              <a:lnSpc>
                <a:spcPct val="107000"/>
              </a:lnSpc>
              <a:spcAft>
                <a:spcPts val="800"/>
              </a:spcAft>
              <a:buNone/>
            </a:pPr>
            <a:r>
              <a:rPr lang="en-US" sz="6400" dirty="0">
                <a:effectLst/>
                <a:latin typeface="Calibri" panose="020F0502020204030204" pitchFamily="34" charset="0"/>
                <a:ea typeface="Calibri" panose="020F0502020204030204" pitchFamily="34" charset="0"/>
                <a:cs typeface="Times New Roman" panose="02020603050405020304" pitchFamily="18" charset="0"/>
              </a:rPr>
              <a:t>Bond-Nelms, C., 2018. </a:t>
            </a:r>
            <a:r>
              <a:rPr lang="en-US" sz="6400" i="1" dirty="0">
                <a:effectLst/>
                <a:latin typeface="Calibri" panose="020F0502020204030204" pitchFamily="34" charset="0"/>
                <a:ea typeface="Calibri" panose="020F0502020204030204" pitchFamily="34" charset="0"/>
                <a:cs typeface="Times New Roman" panose="02020603050405020304" pitchFamily="18" charset="0"/>
              </a:rPr>
              <a:t>Boycotts, Movements and Marches. </a:t>
            </a:r>
            <a:r>
              <a:rPr lang="en-US" sz="64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6400" dirty="0">
                <a:effectLst/>
                <a:latin typeface="Calibri" panose="020F0502020204030204" pitchFamily="34" charset="0"/>
                <a:ea typeface="Calibri" panose="020F0502020204030204" pitchFamily="34" charset="0"/>
                <a:cs typeface="Times New Roman" panose="02020603050405020304" pitchFamily="18" charset="0"/>
              </a:rPr>
            </a:br>
            <a:r>
              <a:rPr lang="en-US" sz="64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6400" u="sng" dirty="0">
                <a:effectLst/>
                <a:latin typeface="Calibri" panose="020F0502020204030204" pitchFamily="34" charset="0"/>
                <a:ea typeface="Calibri" panose="020F0502020204030204" pitchFamily="34" charset="0"/>
                <a:cs typeface="Times New Roman" panose="02020603050405020304" pitchFamily="18" charset="0"/>
              </a:rPr>
              <a:t>https://www.aarp.org/politics-society/history/info-2018/civil-rights-events-fd.html</a:t>
            </a:r>
            <a:br>
              <a:rPr lang="en-US" sz="6400" dirty="0">
                <a:effectLst/>
                <a:latin typeface="Calibri" panose="020F0502020204030204" pitchFamily="34" charset="0"/>
                <a:ea typeface="Calibri" panose="020F0502020204030204" pitchFamily="34" charset="0"/>
                <a:cs typeface="Times New Roman" panose="02020603050405020304" pitchFamily="18" charset="0"/>
              </a:rPr>
            </a:br>
            <a:r>
              <a:rPr lang="en-US" sz="6400" dirty="0">
                <a:effectLst/>
                <a:latin typeface="Calibri" panose="020F0502020204030204" pitchFamily="34" charset="0"/>
                <a:ea typeface="Calibri" panose="020F0502020204030204" pitchFamily="34" charset="0"/>
                <a:cs typeface="Times New Roman" panose="02020603050405020304" pitchFamily="18" charset="0"/>
              </a:rPr>
              <a:t>[Accessed 09 03 2024].</a:t>
            </a:r>
            <a:endParaRPr lang="en-GB" sz="6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US" sz="6400" dirty="0">
                <a:effectLst/>
                <a:latin typeface="Calibri" panose="020F0502020204030204" pitchFamily="34" charset="0"/>
                <a:ea typeface="Calibri" panose="020F0502020204030204" pitchFamily="34" charset="0"/>
                <a:cs typeface="Times New Roman" panose="02020603050405020304" pitchFamily="18" charset="0"/>
              </a:rPr>
              <a:t>Cambridge Dictionary, 2024. </a:t>
            </a:r>
            <a:r>
              <a:rPr lang="en-US" sz="6400" i="1" dirty="0">
                <a:effectLst/>
                <a:latin typeface="Calibri" panose="020F0502020204030204" pitchFamily="34" charset="0"/>
                <a:ea typeface="Calibri" panose="020F0502020204030204" pitchFamily="34" charset="0"/>
                <a:cs typeface="Times New Roman" panose="02020603050405020304" pitchFamily="18" charset="0"/>
              </a:rPr>
              <a:t>Cambridge Dictionary. </a:t>
            </a:r>
            <a:r>
              <a:rPr lang="en-US" sz="64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6400" dirty="0">
                <a:effectLst/>
                <a:latin typeface="Calibri" panose="020F0502020204030204" pitchFamily="34" charset="0"/>
                <a:ea typeface="Calibri" panose="020F0502020204030204" pitchFamily="34" charset="0"/>
                <a:cs typeface="Times New Roman" panose="02020603050405020304" pitchFamily="18" charset="0"/>
              </a:rPr>
            </a:br>
            <a:r>
              <a:rPr lang="en-US" sz="64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6400" u="sng" dirty="0">
                <a:effectLst/>
                <a:latin typeface="Calibri" panose="020F0502020204030204" pitchFamily="34" charset="0"/>
                <a:ea typeface="Calibri" panose="020F0502020204030204" pitchFamily="34" charset="0"/>
                <a:cs typeface="Times New Roman" panose="02020603050405020304" pitchFamily="18" charset="0"/>
              </a:rPr>
              <a:t>https://dictionary.cambridge.org/dictionary/english/heterodox</a:t>
            </a:r>
            <a:br>
              <a:rPr lang="en-US" sz="6400" dirty="0">
                <a:effectLst/>
                <a:latin typeface="Calibri" panose="020F0502020204030204" pitchFamily="34" charset="0"/>
                <a:ea typeface="Calibri" panose="020F0502020204030204" pitchFamily="34" charset="0"/>
                <a:cs typeface="Times New Roman" panose="02020603050405020304" pitchFamily="18" charset="0"/>
              </a:rPr>
            </a:br>
            <a:r>
              <a:rPr lang="en-US" sz="6400" dirty="0">
                <a:effectLst/>
                <a:latin typeface="Calibri" panose="020F0502020204030204" pitchFamily="34" charset="0"/>
                <a:ea typeface="Calibri" panose="020F0502020204030204" pitchFamily="34" charset="0"/>
                <a:cs typeface="Times New Roman" panose="02020603050405020304" pitchFamily="18" charset="0"/>
              </a:rPr>
              <a:t>[Accessed 12 03 2024].</a:t>
            </a:r>
            <a:endParaRPr lang="en-GB" sz="6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US" sz="6400" dirty="0">
                <a:effectLst/>
                <a:latin typeface="Calibri" panose="020F0502020204030204" pitchFamily="34" charset="0"/>
                <a:ea typeface="Calibri" panose="020F0502020204030204" pitchFamily="34" charset="0"/>
                <a:cs typeface="Times New Roman" panose="02020603050405020304" pitchFamily="18" charset="0"/>
              </a:rPr>
              <a:t>Congress, L. o., 2009. </a:t>
            </a:r>
            <a:r>
              <a:rPr lang="en-US" sz="6400" i="1" dirty="0">
                <a:effectLst/>
                <a:latin typeface="Calibri" panose="020F0502020204030204" pitchFamily="34" charset="0"/>
                <a:ea typeface="Calibri" panose="020F0502020204030204" pitchFamily="34" charset="0"/>
                <a:cs typeface="Times New Roman" panose="02020603050405020304" pitchFamily="18" charset="0"/>
              </a:rPr>
              <a:t>Civil Rights History Project. </a:t>
            </a:r>
            <a:r>
              <a:rPr lang="en-US" sz="64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6400" dirty="0">
                <a:effectLst/>
                <a:latin typeface="Calibri" panose="020F0502020204030204" pitchFamily="34" charset="0"/>
                <a:ea typeface="Calibri" panose="020F0502020204030204" pitchFamily="34" charset="0"/>
                <a:cs typeface="Times New Roman" panose="02020603050405020304" pitchFamily="18" charset="0"/>
              </a:rPr>
            </a:br>
            <a:r>
              <a:rPr lang="en-US" sz="64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6400" u="sng" dirty="0">
                <a:effectLst/>
                <a:latin typeface="Calibri" panose="020F0502020204030204" pitchFamily="34" charset="0"/>
                <a:ea typeface="Calibri" panose="020F0502020204030204" pitchFamily="34" charset="0"/>
                <a:cs typeface="Times New Roman" panose="02020603050405020304" pitchFamily="18" charset="0"/>
              </a:rPr>
              <a:t>https://www.loc.gov/collections/civil-rights-history-project/articles-and-essays/youth-in-the-civil-rights-movement/</a:t>
            </a:r>
            <a:br>
              <a:rPr lang="en-US" sz="6400" dirty="0">
                <a:effectLst/>
                <a:latin typeface="Calibri" panose="020F0502020204030204" pitchFamily="34" charset="0"/>
                <a:ea typeface="Calibri" panose="020F0502020204030204" pitchFamily="34" charset="0"/>
                <a:cs typeface="Times New Roman" panose="02020603050405020304" pitchFamily="18" charset="0"/>
              </a:rPr>
            </a:br>
            <a:r>
              <a:rPr lang="en-US" sz="6400" dirty="0">
                <a:effectLst/>
                <a:latin typeface="Calibri" panose="020F0502020204030204" pitchFamily="34" charset="0"/>
                <a:ea typeface="Calibri" panose="020F0502020204030204" pitchFamily="34" charset="0"/>
                <a:cs typeface="Times New Roman" panose="02020603050405020304" pitchFamily="18" charset="0"/>
              </a:rPr>
              <a:t>[Accessed 09 03 2024].</a:t>
            </a:r>
            <a:endParaRPr lang="en-GB" sz="6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US" sz="6400" dirty="0">
                <a:effectLst/>
                <a:latin typeface="Calibri" panose="020F0502020204030204" pitchFamily="34" charset="0"/>
                <a:ea typeface="Calibri" panose="020F0502020204030204" pitchFamily="34" charset="0"/>
                <a:cs typeface="Times New Roman" panose="02020603050405020304" pitchFamily="18" charset="0"/>
              </a:rPr>
              <a:t>Daily, P., 1948-2024. </a:t>
            </a:r>
            <a:r>
              <a:rPr lang="en-US" sz="6400" i="1" dirty="0">
                <a:effectLst/>
                <a:latin typeface="Calibri" panose="020F0502020204030204" pitchFamily="34" charset="0"/>
                <a:ea typeface="Calibri" panose="020F0502020204030204" pitchFamily="34" charset="0"/>
                <a:cs typeface="Times New Roman" panose="02020603050405020304" pitchFamily="18" charset="0"/>
              </a:rPr>
              <a:t>Prisma. </a:t>
            </a:r>
            <a:r>
              <a:rPr lang="en-US" sz="64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6400" dirty="0">
                <a:effectLst/>
                <a:latin typeface="Calibri" panose="020F0502020204030204" pitchFamily="34" charset="0"/>
                <a:ea typeface="Calibri" panose="020F0502020204030204" pitchFamily="34" charset="0"/>
                <a:cs typeface="Times New Roman" panose="02020603050405020304" pitchFamily="18" charset="0"/>
              </a:rPr>
            </a:br>
            <a:r>
              <a:rPr lang="en-US" sz="64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6400" u="sng" dirty="0">
                <a:effectLst/>
                <a:latin typeface="Calibri" panose="020F0502020204030204" pitchFamily="34" charset="0"/>
                <a:ea typeface="Calibri" panose="020F0502020204030204" pitchFamily="34" charset="0"/>
                <a:cs typeface="Times New Roman" panose="02020603050405020304" pitchFamily="18" charset="0"/>
              </a:rPr>
              <a:t>https://prisma.watch/1960-ladies-style-sixties-women-clothing/</a:t>
            </a:r>
            <a:br>
              <a:rPr lang="en-US" sz="6400" dirty="0">
                <a:effectLst/>
                <a:latin typeface="Calibri" panose="020F0502020204030204" pitchFamily="34" charset="0"/>
                <a:ea typeface="Calibri" panose="020F0502020204030204" pitchFamily="34" charset="0"/>
                <a:cs typeface="Times New Roman" panose="02020603050405020304" pitchFamily="18" charset="0"/>
              </a:rPr>
            </a:br>
            <a:r>
              <a:rPr lang="en-US" sz="6400" dirty="0">
                <a:effectLst/>
                <a:latin typeface="Calibri" panose="020F0502020204030204" pitchFamily="34" charset="0"/>
                <a:ea typeface="Calibri" panose="020F0502020204030204" pitchFamily="34" charset="0"/>
                <a:cs typeface="Times New Roman" panose="02020603050405020304" pitchFamily="18" charset="0"/>
              </a:rPr>
              <a:t>[Accessed 06 03 2024].</a:t>
            </a:r>
            <a:endParaRPr lang="en-GB" sz="6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US" sz="6400" dirty="0">
                <a:effectLst/>
                <a:latin typeface="Calibri" panose="020F0502020204030204" pitchFamily="34" charset="0"/>
                <a:ea typeface="Calibri" panose="020F0502020204030204" pitchFamily="34" charset="0"/>
                <a:cs typeface="Times New Roman" panose="02020603050405020304" pitchFamily="18" charset="0"/>
              </a:rPr>
              <a:t>Eason, S., 2017. </a:t>
            </a:r>
            <a:r>
              <a:rPr lang="en-US" sz="6400" i="1" dirty="0">
                <a:effectLst/>
                <a:latin typeface="Calibri" panose="020F0502020204030204" pitchFamily="34" charset="0"/>
                <a:ea typeface="Calibri" panose="020F0502020204030204" pitchFamily="34" charset="0"/>
                <a:cs typeface="Times New Roman" panose="02020603050405020304" pitchFamily="18" charset="0"/>
              </a:rPr>
              <a:t>Getty Images. </a:t>
            </a:r>
            <a:r>
              <a:rPr lang="en-US" sz="64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6400" dirty="0">
                <a:effectLst/>
                <a:latin typeface="Calibri" panose="020F0502020204030204" pitchFamily="34" charset="0"/>
                <a:ea typeface="Calibri" panose="020F0502020204030204" pitchFamily="34" charset="0"/>
                <a:cs typeface="Times New Roman" panose="02020603050405020304" pitchFamily="18" charset="0"/>
              </a:rPr>
            </a:br>
            <a:r>
              <a:rPr lang="en-US" sz="64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6400" u="sng" dirty="0">
                <a:effectLst/>
                <a:latin typeface="Calibri" panose="020F0502020204030204" pitchFamily="34" charset="0"/>
                <a:ea typeface="Calibri" panose="020F0502020204030204" pitchFamily="34" charset="0"/>
                <a:cs typeface="Times New Roman" panose="02020603050405020304" pitchFamily="18" charset="0"/>
              </a:rPr>
              <a:t>https://www.pinterest.co.uk/pin/163888873928028386/</a:t>
            </a:r>
            <a:br>
              <a:rPr lang="en-US" sz="6400" dirty="0">
                <a:effectLst/>
                <a:latin typeface="Calibri" panose="020F0502020204030204" pitchFamily="34" charset="0"/>
                <a:ea typeface="Calibri" panose="020F0502020204030204" pitchFamily="34" charset="0"/>
                <a:cs typeface="Times New Roman" panose="02020603050405020304" pitchFamily="18" charset="0"/>
              </a:rPr>
            </a:br>
            <a:r>
              <a:rPr lang="en-US" sz="6400" dirty="0">
                <a:effectLst/>
                <a:latin typeface="Calibri" panose="020F0502020204030204" pitchFamily="34" charset="0"/>
                <a:ea typeface="Calibri" panose="020F0502020204030204" pitchFamily="34" charset="0"/>
                <a:cs typeface="Times New Roman" panose="02020603050405020304" pitchFamily="18" charset="0"/>
              </a:rPr>
              <a:t>[Accessed 09 03 2024].</a:t>
            </a:r>
            <a:endParaRPr lang="en-GB" sz="6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US" sz="6400" dirty="0">
                <a:effectLst/>
                <a:latin typeface="Calibri" panose="020F0502020204030204" pitchFamily="34" charset="0"/>
                <a:ea typeface="Calibri" panose="020F0502020204030204" pitchFamily="34" charset="0"/>
                <a:cs typeface="Times New Roman" panose="02020603050405020304" pitchFamily="18" charset="0"/>
              </a:rPr>
              <a:t>Editors, H., 2009. </a:t>
            </a:r>
            <a:r>
              <a:rPr lang="en-US" sz="6400" i="1" dirty="0">
                <a:effectLst/>
                <a:latin typeface="Calibri" panose="020F0502020204030204" pitchFamily="34" charset="0"/>
                <a:ea typeface="Calibri" panose="020F0502020204030204" pitchFamily="34" charset="0"/>
                <a:cs typeface="Times New Roman" panose="02020603050405020304" pitchFamily="18" charset="0"/>
              </a:rPr>
              <a:t>Vietnam War. </a:t>
            </a:r>
            <a:r>
              <a:rPr lang="en-US" sz="64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6400" dirty="0">
                <a:effectLst/>
                <a:latin typeface="Calibri" panose="020F0502020204030204" pitchFamily="34" charset="0"/>
                <a:ea typeface="Calibri" panose="020F0502020204030204" pitchFamily="34" charset="0"/>
                <a:cs typeface="Times New Roman" panose="02020603050405020304" pitchFamily="18" charset="0"/>
              </a:rPr>
            </a:br>
            <a:r>
              <a:rPr lang="en-US" sz="64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6400" u="sng" dirty="0">
                <a:effectLst/>
                <a:latin typeface="Calibri" panose="020F0502020204030204" pitchFamily="34" charset="0"/>
                <a:ea typeface="Calibri" panose="020F0502020204030204" pitchFamily="34" charset="0"/>
                <a:cs typeface="Times New Roman" panose="02020603050405020304" pitchFamily="18" charset="0"/>
              </a:rPr>
              <a:t>https://www.history.com/topics/vietnam-war/vietnam-war-history</a:t>
            </a:r>
            <a:br>
              <a:rPr lang="en-US" sz="6400" dirty="0">
                <a:effectLst/>
                <a:latin typeface="Calibri" panose="020F0502020204030204" pitchFamily="34" charset="0"/>
                <a:ea typeface="Calibri" panose="020F0502020204030204" pitchFamily="34" charset="0"/>
                <a:cs typeface="Times New Roman" panose="02020603050405020304" pitchFamily="18" charset="0"/>
              </a:rPr>
            </a:br>
            <a:r>
              <a:rPr lang="en-US" sz="6400" dirty="0">
                <a:effectLst/>
                <a:latin typeface="Calibri" panose="020F0502020204030204" pitchFamily="34" charset="0"/>
                <a:ea typeface="Calibri" panose="020F0502020204030204" pitchFamily="34" charset="0"/>
                <a:cs typeface="Times New Roman" panose="02020603050405020304" pitchFamily="18" charset="0"/>
              </a:rPr>
              <a:t>[Accessed 05 03 2024].</a:t>
            </a:r>
            <a:endParaRPr lang="en-GB" sz="6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5621803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2721349-ECAB-BC7A-0E12-2507B3A0091A}"/>
              </a:ext>
            </a:extLst>
          </p:cNvPr>
          <p:cNvSpPr>
            <a:spLocks noGrp="1"/>
          </p:cNvSpPr>
          <p:nvPr>
            <p:ph type="body" sz="quarter" idx="17"/>
          </p:nvPr>
        </p:nvSpPr>
        <p:spPr>
          <a:xfrm>
            <a:off x="531454" y="456606"/>
            <a:ext cx="9032662" cy="939292"/>
          </a:xfrm>
        </p:spPr>
        <p:txBody>
          <a:bodyPr>
            <a:normAutofit fontScale="25000" lnSpcReduction="20000"/>
          </a:bodyPr>
          <a:lstStyle/>
          <a:p>
            <a:pPr>
              <a:lnSpc>
                <a:spcPct val="107000"/>
              </a:lnSpc>
              <a:spcAft>
                <a:spcPts val="800"/>
              </a:spcAft>
            </a:pPr>
            <a:r>
              <a:rPr lang="en-US" sz="6400" dirty="0">
                <a:effectLst/>
                <a:latin typeface="Calibri" panose="020F0502020204030204" pitchFamily="34" charset="0"/>
                <a:ea typeface="Calibri" panose="020F0502020204030204" pitchFamily="34" charset="0"/>
                <a:cs typeface="Times New Roman" panose="02020603050405020304" pitchFamily="18" charset="0"/>
              </a:rPr>
              <a:t>FERNANDEZ, B. J., 2014. </a:t>
            </a:r>
            <a:r>
              <a:rPr lang="en-US" sz="6400" i="1" dirty="0">
                <a:effectLst/>
                <a:latin typeface="Calibri" panose="020F0502020204030204" pitchFamily="34" charset="0"/>
                <a:ea typeface="Calibri" panose="020F0502020204030204" pitchFamily="34" charset="0"/>
                <a:cs typeface="Times New Roman" panose="02020603050405020304" pitchFamily="18" charset="0"/>
              </a:rPr>
              <a:t>The 60's Decade of Change. </a:t>
            </a:r>
            <a:r>
              <a:rPr lang="en-US" sz="64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6400" dirty="0">
                <a:effectLst/>
                <a:latin typeface="Calibri" panose="020F0502020204030204" pitchFamily="34" charset="0"/>
                <a:ea typeface="Calibri" panose="020F0502020204030204" pitchFamily="34" charset="0"/>
                <a:cs typeface="Times New Roman" panose="02020603050405020304" pitchFamily="18" charset="0"/>
              </a:rPr>
            </a:br>
            <a:r>
              <a:rPr lang="en-US" sz="64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6400" u="sng" dirty="0">
                <a:effectLst/>
                <a:latin typeface="Calibri" panose="020F0502020204030204" pitchFamily="34" charset="0"/>
                <a:ea typeface="Calibri" panose="020F0502020204030204" pitchFamily="34" charset="0"/>
                <a:cs typeface="Times New Roman" panose="02020603050405020304" pitchFamily="18" charset="0"/>
              </a:rPr>
              <a:t>https://www.bronxdoc.org/exhibits/the-60s-decade-of-change/detail</a:t>
            </a:r>
            <a:br>
              <a:rPr lang="en-US" sz="6400" dirty="0">
                <a:effectLst/>
                <a:latin typeface="Calibri" panose="020F0502020204030204" pitchFamily="34" charset="0"/>
                <a:ea typeface="Calibri" panose="020F0502020204030204" pitchFamily="34" charset="0"/>
                <a:cs typeface="Times New Roman" panose="02020603050405020304" pitchFamily="18" charset="0"/>
              </a:rPr>
            </a:br>
            <a:r>
              <a:rPr lang="en-US" sz="6400" dirty="0">
                <a:effectLst/>
                <a:latin typeface="Calibri" panose="020F0502020204030204" pitchFamily="34" charset="0"/>
                <a:ea typeface="Calibri" panose="020F0502020204030204" pitchFamily="34" charset="0"/>
                <a:cs typeface="Times New Roman" panose="02020603050405020304" pitchFamily="18" charset="0"/>
              </a:rPr>
              <a:t>[Accessed 06 03 2024].</a:t>
            </a:r>
            <a:endParaRPr lang="en-GB" sz="6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6400" dirty="0">
                <a:effectLst/>
                <a:latin typeface="Calibri" panose="020F0502020204030204" pitchFamily="34" charset="0"/>
                <a:ea typeface="Calibri" panose="020F0502020204030204" pitchFamily="34" charset="0"/>
                <a:cs typeface="Times New Roman" panose="02020603050405020304" pitchFamily="18" charset="0"/>
              </a:rPr>
              <a:t>History, T. G. L. I. o. A., 2009-2024. </a:t>
            </a:r>
            <a:r>
              <a:rPr lang="en-US" sz="6400" i="1" dirty="0">
                <a:effectLst/>
                <a:latin typeface="Calibri" panose="020F0502020204030204" pitchFamily="34" charset="0"/>
                <a:ea typeface="Calibri" panose="020F0502020204030204" pitchFamily="34" charset="0"/>
                <a:cs typeface="Times New Roman" panose="02020603050405020304" pitchFamily="18" charset="0"/>
              </a:rPr>
              <a:t>History </a:t>
            </a:r>
            <a:r>
              <a:rPr lang="en-US" sz="6400" i="1" dirty="0" err="1">
                <a:effectLst/>
                <a:latin typeface="Calibri" panose="020F0502020204030204" pitchFamily="34" charset="0"/>
                <a:ea typeface="Calibri" panose="020F0502020204030204" pitchFamily="34" charset="0"/>
                <a:cs typeface="Times New Roman" panose="02020603050405020304" pitchFamily="18" charset="0"/>
              </a:rPr>
              <a:t>Resouces</a:t>
            </a:r>
            <a:r>
              <a:rPr lang="en-US" sz="6400" i="1" dirty="0">
                <a:effectLst/>
                <a:latin typeface="Calibri" panose="020F0502020204030204" pitchFamily="34" charset="0"/>
                <a:ea typeface="Calibri" panose="020F0502020204030204" pitchFamily="34" charset="0"/>
                <a:cs typeface="Times New Roman" panose="02020603050405020304" pitchFamily="18" charset="0"/>
              </a:rPr>
              <a:t>. </a:t>
            </a:r>
            <a:r>
              <a:rPr lang="en-US" sz="64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6400" dirty="0">
                <a:effectLst/>
                <a:latin typeface="Calibri" panose="020F0502020204030204" pitchFamily="34" charset="0"/>
                <a:ea typeface="Calibri" panose="020F0502020204030204" pitchFamily="34" charset="0"/>
                <a:cs typeface="Times New Roman" panose="02020603050405020304" pitchFamily="18" charset="0"/>
              </a:rPr>
            </a:br>
            <a:r>
              <a:rPr lang="en-US" sz="64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6400" u="sng" dirty="0">
                <a:effectLst/>
                <a:latin typeface="Calibri" panose="020F0502020204030204" pitchFamily="34" charset="0"/>
                <a:ea typeface="Calibri" panose="020F0502020204030204" pitchFamily="34" charset="0"/>
                <a:cs typeface="Times New Roman" panose="02020603050405020304" pitchFamily="18" charset="0"/>
              </a:rPr>
              <a:t>https://www.gilderlehrman.org/history-resources/spotlight-primary-source/ronald-reagan-unrest-college-campuses-1967</a:t>
            </a:r>
            <a:br>
              <a:rPr lang="en-US" sz="6400" dirty="0">
                <a:effectLst/>
                <a:latin typeface="Calibri" panose="020F0502020204030204" pitchFamily="34" charset="0"/>
                <a:ea typeface="Calibri" panose="020F0502020204030204" pitchFamily="34" charset="0"/>
                <a:cs typeface="Times New Roman" panose="02020603050405020304" pitchFamily="18" charset="0"/>
              </a:rPr>
            </a:br>
            <a:r>
              <a:rPr lang="en-US" sz="6400" dirty="0">
                <a:effectLst/>
                <a:latin typeface="Calibri" panose="020F0502020204030204" pitchFamily="34" charset="0"/>
                <a:ea typeface="Calibri" panose="020F0502020204030204" pitchFamily="34" charset="0"/>
                <a:cs typeface="Times New Roman" panose="02020603050405020304" pitchFamily="18" charset="0"/>
              </a:rPr>
              <a:t>[Accessed 12 03 2024].</a:t>
            </a:r>
            <a:endParaRPr lang="en-GB" sz="6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6400" dirty="0" err="1">
                <a:effectLst/>
                <a:latin typeface="Calibri" panose="020F0502020204030204" pitchFamily="34" charset="0"/>
                <a:ea typeface="Calibri" panose="020F0502020204030204" pitchFamily="34" charset="0"/>
                <a:cs typeface="Times New Roman" panose="02020603050405020304" pitchFamily="18" charset="0"/>
              </a:rPr>
              <a:t>Inan</a:t>
            </a:r>
            <a:r>
              <a:rPr lang="en-US" sz="6400" dirty="0">
                <a:effectLst/>
                <a:latin typeface="Calibri" panose="020F0502020204030204" pitchFamily="34" charset="0"/>
                <a:ea typeface="Calibri" panose="020F0502020204030204" pitchFamily="34" charset="0"/>
                <a:cs typeface="Times New Roman" panose="02020603050405020304" pitchFamily="18" charset="0"/>
              </a:rPr>
              <a:t>, A., 2017. </a:t>
            </a:r>
            <a:r>
              <a:rPr lang="en-US" sz="6400" i="1" dirty="0">
                <a:effectLst/>
                <a:latin typeface="Calibri" panose="020F0502020204030204" pitchFamily="34" charset="0"/>
                <a:ea typeface="Calibri" panose="020F0502020204030204" pitchFamily="34" charset="0"/>
                <a:cs typeface="Times New Roman" panose="02020603050405020304" pitchFamily="18" charset="0"/>
              </a:rPr>
              <a:t>Mathematical oddities in memory of President John F. Kennedy. </a:t>
            </a:r>
            <a:r>
              <a:rPr lang="en-US" sz="64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6400" dirty="0">
                <a:effectLst/>
                <a:latin typeface="Calibri" panose="020F0502020204030204" pitchFamily="34" charset="0"/>
                <a:ea typeface="Calibri" panose="020F0502020204030204" pitchFamily="34" charset="0"/>
                <a:cs typeface="Times New Roman" panose="02020603050405020304" pitchFamily="18" charset="0"/>
              </a:rPr>
            </a:br>
            <a:r>
              <a:rPr lang="en-US" sz="64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6400" u="sng" dirty="0">
                <a:effectLst/>
                <a:latin typeface="Calibri" panose="020F0502020204030204" pitchFamily="34" charset="0"/>
                <a:ea typeface="Calibri" panose="020F0502020204030204" pitchFamily="34" charset="0"/>
                <a:cs typeface="Times New Roman" panose="02020603050405020304" pitchFamily="18" charset="0"/>
              </a:rPr>
              <a:t>https://www.upbeacon.com/article/2017/11/jfk-brainteasers</a:t>
            </a:r>
            <a:br>
              <a:rPr lang="en-US" sz="6400" dirty="0">
                <a:effectLst/>
                <a:latin typeface="Calibri" panose="020F0502020204030204" pitchFamily="34" charset="0"/>
                <a:ea typeface="Calibri" panose="020F0502020204030204" pitchFamily="34" charset="0"/>
                <a:cs typeface="Times New Roman" panose="02020603050405020304" pitchFamily="18" charset="0"/>
              </a:rPr>
            </a:br>
            <a:r>
              <a:rPr lang="en-US" sz="6400" dirty="0">
                <a:effectLst/>
                <a:latin typeface="Calibri" panose="020F0502020204030204" pitchFamily="34" charset="0"/>
                <a:ea typeface="Calibri" panose="020F0502020204030204" pitchFamily="34" charset="0"/>
                <a:cs typeface="Times New Roman" panose="02020603050405020304" pitchFamily="18" charset="0"/>
              </a:rPr>
              <a:t>[Accessed 04 03 2024].</a:t>
            </a:r>
            <a:endParaRPr lang="en-GB" sz="6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6400" dirty="0">
                <a:effectLst/>
                <a:latin typeface="Calibri" panose="020F0502020204030204" pitchFamily="34" charset="0"/>
                <a:ea typeface="Calibri" panose="020F0502020204030204" pitchFamily="34" charset="0"/>
                <a:cs typeface="Times New Roman" panose="02020603050405020304" pitchFamily="18" charset="0"/>
              </a:rPr>
              <a:t>Jordan, B., 2023. </a:t>
            </a:r>
            <a:r>
              <a:rPr lang="en-US" sz="6400" i="1" dirty="0" err="1">
                <a:effectLst/>
                <a:latin typeface="Calibri" panose="020F0502020204030204" pitchFamily="34" charset="0"/>
                <a:ea typeface="Calibri" panose="020F0502020204030204" pitchFamily="34" charset="0"/>
                <a:cs typeface="Times New Roman" panose="02020603050405020304" pitchFamily="18" charset="0"/>
              </a:rPr>
              <a:t>Pexels</a:t>
            </a:r>
            <a:r>
              <a:rPr lang="en-US" sz="6400" i="1" dirty="0">
                <a:effectLst/>
                <a:latin typeface="Calibri" panose="020F0502020204030204" pitchFamily="34" charset="0"/>
                <a:ea typeface="Calibri" panose="020F0502020204030204" pitchFamily="34" charset="0"/>
                <a:cs typeface="Times New Roman" panose="02020603050405020304" pitchFamily="18" charset="0"/>
              </a:rPr>
              <a:t>. </a:t>
            </a:r>
            <a:r>
              <a:rPr lang="en-US" sz="64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6400" dirty="0">
                <a:effectLst/>
                <a:latin typeface="Calibri" panose="020F0502020204030204" pitchFamily="34" charset="0"/>
                <a:ea typeface="Calibri" panose="020F0502020204030204" pitchFamily="34" charset="0"/>
                <a:cs typeface="Times New Roman" panose="02020603050405020304" pitchFamily="18" charset="0"/>
              </a:rPr>
            </a:br>
            <a:r>
              <a:rPr lang="en-US" sz="64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6400" u="sng" dirty="0">
                <a:effectLst/>
                <a:latin typeface="Calibri" panose="020F0502020204030204" pitchFamily="34" charset="0"/>
                <a:ea typeface="Calibri" panose="020F0502020204030204" pitchFamily="34" charset="0"/>
                <a:cs typeface="Times New Roman" panose="02020603050405020304" pitchFamily="18" charset="0"/>
              </a:rPr>
              <a:t>https://thenextgeneration.blog/2023/07/11/youth-work-history/</a:t>
            </a:r>
            <a:br>
              <a:rPr lang="en-US" sz="6400" dirty="0">
                <a:effectLst/>
                <a:latin typeface="Calibri" panose="020F0502020204030204" pitchFamily="34" charset="0"/>
                <a:ea typeface="Calibri" panose="020F0502020204030204" pitchFamily="34" charset="0"/>
                <a:cs typeface="Times New Roman" panose="02020603050405020304" pitchFamily="18" charset="0"/>
              </a:rPr>
            </a:br>
            <a:r>
              <a:rPr lang="en-US" sz="6400" dirty="0">
                <a:effectLst/>
                <a:latin typeface="Calibri" panose="020F0502020204030204" pitchFamily="34" charset="0"/>
                <a:ea typeface="Calibri" panose="020F0502020204030204" pitchFamily="34" charset="0"/>
                <a:cs typeface="Times New Roman" panose="02020603050405020304" pitchFamily="18" charset="0"/>
              </a:rPr>
              <a:t>[Accessed 06 03 2024].</a:t>
            </a:r>
            <a:endParaRPr lang="en-GB" sz="6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6400" dirty="0">
                <a:effectLst/>
                <a:latin typeface="Calibri" panose="020F0502020204030204" pitchFamily="34" charset="0"/>
                <a:ea typeface="Calibri" panose="020F0502020204030204" pitchFamily="34" charset="0"/>
                <a:cs typeface="Times New Roman" panose="02020603050405020304" pitchFamily="18" charset="0"/>
              </a:rPr>
              <a:t>Lin, C. Y., 2023. </a:t>
            </a:r>
            <a:r>
              <a:rPr lang="en-US" sz="6400" i="1" dirty="0">
                <a:effectLst/>
                <a:latin typeface="Calibri" panose="020F0502020204030204" pitchFamily="34" charset="0"/>
                <a:ea typeface="Calibri" panose="020F0502020204030204" pitchFamily="34" charset="0"/>
                <a:cs typeface="Times New Roman" panose="02020603050405020304" pitchFamily="18" charset="0"/>
              </a:rPr>
              <a:t>The Collector. </a:t>
            </a:r>
            <a:r>
              <a:rPr lang="en-US" sz="64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6400" dirty="0">
                <a:effectLst/>
                <a:latin typeface="Calibri" panose="020F0502020204030204" pitchFamily="34" charset="0"/>
                <a:ea typeface="Calibri" panose="020F0502020204030204" pitchFamily="34" charset="0"/>
                <a:cs typeface="Times New Roman" panose="02020603050405020304" pitchFamily="18" charset="0"/>
              </a:rPr>
            </a:br>
            <a:r>
              <a:rPr lang="en-US" sz="64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6400" u="sng" dirty="0">
                <a:effectLst/>
                <a:latin typeface="Calibri" panose="020F0502020204030204" pitchFamily="34" charset="0"/>
                <a:ea typeface="Calibri" panose="020F0502020204030204" pitchFamily="34" charset="0"/>
                <a:cs typeface="Times New Roman" panose="02020603050405020304" pitchFamily="18" charset="0"/>
              </a:rPr>
              <a:t>https://www.thecollector.com/swinging-sixties-iconic-moments/</a:t>
            </a:r>
            <a:br>
              <a:rPr lang="en-US" sz="6400" dirty="0">
                <a:effectLst/>
                <a:latin typeface="Calibri" panose="020F0502020204030204" pitchFamily="34" charset="0"/>
                <a:ea typeface="Calibri" panose="020F0502020204030204" pitchFamily="34" charset="0"/>
                <a:cs typeface="Times New Roman" panose="02020603050405020304" pitchFamily="18" charset="0"/>
              </a:rPr>
            </a:br>
            <a:r>
              <a:rPr lang="en-US" sz="6400" dirty="0">
                <a:effectLst/>
                <a:latin typeface="Calibri" panose="020F0502020204030204" pitchFamily="34" charset="0"/>
                <a:ea typeface="Calibri" panose="020F0502020204030204" pitchFamily="34" charset="0"/>
                <a:cs typeface="Times New Roman" panose="02020603050405020304" pitchFamily="18" charset="0"/>
              </a:rPr>
              <a:t>[Accessed 09 03 2024].</a:t>
            </a:r>
            <a:endParaRPr lang="en-GB" sz="6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6400" dirty="0" err="1">
                <a:effectLst/>
                <a:latin typeface="Calibri" panose="020F0502020204030204" pitchFamily="34" charset="0"/>
                <a:ea typeface="Calibri" panose="020F0502020204030204" pitchFamily="34" charset="0"/>
                <a:cs typeface="Times New Roman" panose="02020603050405020304" pitchFamily="18" charset="0"/>
              </a:rPr>
              <a:t>Manhhai</a:t>
            </a:r>
            <a:r>
              <a:rPr lang="en-US" sz="6400" dirty="0">
                <a:effectLst/>
                <a:latin typeface="Calibri" panose="020F0502020204030204" pitchFamily="34" charset="0"/>
                <a:ea typeface="Calibri" panose="020F0502020204030204" pitchFamily="34" charset="0"/>
                <a:cs typeface="Times New Roman" panose="02020603050405020304" pitchFamily="18" charset="0"/>
              </a:rPr>
              <a:t>, 2018. </a:t>
            </a:r>
            <a:r>
              <a:rPr lang="en-US" sz="6400" i="1" dirty="0">
                <a:effectLst/>
                <a:latin typeface="Calibri" panose="020F0502020204030204" pitchFamily="34" charset="0"/>
                <a:ea typeface="Calibri" panose="020F0502020204030204" pitchFamily="34" charset="0"/>
                <a:cs typeface="Times New Roman" panose="02020603050405020304" pitchFamily="18" charset="0"/>
              </a:rPr>
              <a:t>Flickr. </a:t>
            </a:r>
            <a:r>
              <a:rPr lang="en-US" sz="64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6400" dirty="0">
                <a:effectLst/>
                <a:latin typeface="Calibri" panose="020F0502020204030204" pitchFamily="34" charset="0"/>
                <a:ea typeface="Calibri" panose="020F0502020204030204" pitchFamily="34" charset="0"/>
                <a:cs typeface="Times New Roman" panose="02020603050405020304" pitchFamily="18" charset="0"/>
              </a:rPr>
            </a:br>
            <a:r>
              <a:rPr lang="en-US" sz="64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6400" u="sng" dirty="0">
                <a:effectLst/>
                <a:latin typeface="Calibri" panose="020F0502020204030204" pitchFamily="34" charset="0"/>
                <a:ea typeface="Calibri" panose="020F0502020204030204" pitchFamily="34" charset="0"/>
                <a:cs typeface="Times New Roman" panose="02020603050405020304" pitchFamily="18" charset="0"/>
              </a:rPr>
              <a:t>https://www.flickr.com/photos/13476480@N07/28677366898</a:t>
            </a:r>
            <a:br>
              <a:rPr lang="en-US" sz="6400" dirty="0">
                <a:effectLst/>
                <a:latin typeface="Calibri" panose="020F0502020204030204" pitchFamily="34" charset="0"/>
                <a:ea typeface="Calibri" panose="020F0502020204030204" pitchFamily="34" charset="0"/>
                <a:cs typeface="Times New Roman" panose="02020603050405020304" pitchFamily="18" charset="0"/>
              </a:rPr>
            </a:br>
            <a:r>
              <a:rPr lang="en-US" sz="6400" dirty="0">
                <a:effectLst/>
                <a:latin typeface="Calibri" panose="020F0502020204030204" pitchFamily="34" charset="0"/>
                <a:ea typeface="Calibri" panose="020F0502020204030204" pitchFamily="34" charset="0"/>
                <a:cs typeface="Times New Roman" panose="02020603050405020304" pitchFamily="18" charset="0"/>
              </a:rPr>
              <a:t>[Accessed 05 03 2024].</a:t>
            </a:r>
            <a:endParaRPr lang="en-GB" sz="6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7160327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Placeholder 11">
            <a:extLst>
              <a:ext uri="{FF2B5EF4-FFF2-40B4-BE49-F238E27FC236}">
                <a16:creationId xmlns:a16="http://schemas.microsoft.com/office/drawing/2014/main" id="{CC51080B-28D7-D991-6B89-A5F6E96ED003}"/>
              </a:ext>
            </a:extLst>
          </p:cNvPr>
          <p:cNvSpPr>
            <a:spLocks noGrp="1"/>
          </p:cNvSpPr>
          <p:nvPr>
            <p:ph type="body" sz="quarter" idx="14"/>
          </p:nvPr>
        </p:nvSpPr>
        <p:spPr>
          <a:xfrm>
            <a:off x="914962" y="419590"/>
            <a:ext cx="8711695" cy="2631523"/>
          </a:xfrm>
        </p:spPr>
        <p:txBody>
          <a:bodyPr>
            <a:normAutofit fontScale="25000" lnSpcReduction="20000"/>
          </a:bodyPr>
          <a:lstStyle/>
          <a:p>
            <a:pPr>
              <a:lnSpc>
                <a:spcPct val="107000"/>
              </a:lnSpc>
              <a:spcAft>
                <a:spcPts val="800"/>
              </a:spcAft>
            </a:pPr>
            <a:r>
              <a:rPr lang="en-US" sz="6400" dirty="0">
                <a:effectLst/>
                <a:latin typeface="Calibri" panose="020F0502020204030204" pitchFamily="34" charset="0"/>
                <a:ea typeface="Calibri" panose="020F0502020204030204" pitchFamily="34" charset="0"/>
                <a:cs typeface="Times New Roman" panose="02020603050405020304" pitchFamily="18" charset="0"/>
              </a:rPr>
              <a:t>Mansfield, C. L., 2023. </a:t>
            </a:r>
            <a:r>
              <a:rPr lang="en-US" sz="6400" i="1" dirty="0">
                <a:effectLst/>
                <a:latin typeface="Calibri" panose="020F0502020204030204" pitchFamily="34" charset="0"/>
                <a:ea typeface="Calibri" panose="020F0502020204030204" pitchFamily="34" charset="0"/>
                <a:cs typeface="Times New Roman" panose="02020603050405020304" pitchFamily="18" charset="0"/>
              </a:rPr>
              <a:t>NASA. </a:t>
            </a:r>
            <a:r>
              <a:rPr lang="en-US" sz="64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6400" dirty="0">
                <a:effectLst/>
                <a:latin typeface="Calibri" panose="020F0502020204030204" pitchFamily="34" charset="0"/>
                <a:ea typeface="Calibri" panose="020F0502020204030204" pitchFamily="34" charset="0"/>
                <a:cs typeface="Times New Roman" panose="02020603050405020304" pitchFamily="18" charset="0"/>
              </a:rPr>
            </a:br>
            <a:r>
              <a:rPr lang="en-US" sz="64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6400" u="sng" dirty="0">
                <a:effectLst/>
                <a:latin typeface="Calibri" panose="020F0502020204030204" pitchFamily="34" charset="0"/>
                <a:ea typeface="Calibri" panose="020F0502020204030204" pitchFamily="34" charset="0"/>
                <a:cs typeface="Times New Roman" panose="02020603050405020304" pitchFamily="18" charset="0"/>
              </a:rPr>
              <a:t>https://www.nasa.gov/history/the-1960s-from-dream-to-reality-in-10-years/</a:t>
            </a:r>
            <a:br>
              <a:rPr lang="en-US" sz="6400" dirty="0">
                <a:effectLst/>
                <a:latin typeface="Calibri" panose="020F0502020204030204" pitchFamily="34" charset="0"/>
                <a:ea typeface="Calibri" panose="020F0502020204030204" pitchFamily="34" charset="0"/>
                <a:cs typeface="Times New Roman" panose="02020603050405020304" pitchFamily="18" charset="0"/>
              </a:rPr>
            </a:br>
            <a:r>
              <a:rPr lang="en-US" sz="6400" dirty="0">
                <a:effectLst/>
                <a:latin typeface="Calibri" panose="020F0502020204030204" pitchFamily="34" charset="0"/>
                <a:ea typeface="Calibri" panose="020F0502020204030204" pitchFamily="34" charset="0"/>
                <a:cs typeface="Times New Roman" panose="02020603050405020304" pitchFamily="18" charset="0"/>
              </a:rPr>
              <a:t>[Accessed 04 03 2024].</a:t>
            </a:r>
            <a:endParaRPr lang="en-GB" sz="6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6400" dirty="0">
                <a:effectLst/>
                <a:latin typeface="Calibri" panose="020F0502020204030204" pitchFamily="34" charset="0"/>
                <a:ea typeface="Calibri" panose="020F0502020204030204" pitchFamily="34" charset="0"/>
                <a:cs typeface="Times New Roman" panose="02020603050405020304" pitchFamily="18" charset="0"/>
              </a:rPr>
              <a:t>Milligan, I., 2014. </a:t>
            </a:r>
            <a:r>
              <a:rPr lang="en-US" sz="6400" i="1" dirty="0">
                <a:effectLst/>
                <a:latin typeface="Calibri" panose="020F0502020204030204" pitchFamily="34" charset="0"/>
                <a:ea typeface="Calibri" panose="020F0502020204030204" pitchFamily="34" charset="0"/>
                <a:cs typeface="Times New Roman" panose="02020603050405020304" pitchFamily="18" charset="0"/>
              </a:rPr>
              <a:t>Rebel Youth: 1960s </a:t>
            </a:r>
            <a:r>
              <a:rPr lang="en-US" sz="6400" i="1" dirty="0" err="1">
                <a:effectLst/>
                <a:latin typeface="Calibri" panose="020F0502020204030204" pitchFamily="34" charset="0"/>
                <a:ea typeface="Calibri" panose="020F0502020204030204" pitchFamily="34" charset="0"/>
                <a:cs typeface="Times New Roman" panose="02020603050405020304" pitchFamily="18" charset="0"/>
              </a:rPr>
              <a:t>Labour</a:t>
            </a:r>
            <a:r>
              <a:rPr lang="en-US" sz="6400" i="1" dirty="0">
                <a:effectLst/>
                <a:latin typeface="Calibri" panose="020F0502020204030204" pitchFamily="34" charset="0"/>
                <a:ea typeface="Calibri" panose="020F0502020204030204" pitchFamily="34" charset="0"/>
                <a:cs typeface="Times New Roman" panose="02020603050405020304" pitchFamily="18" charset="0"/>
              </a:rPr>
              <a:t> Unrest, Young Workers, and New Leftists in English Canada. </a:t>
            </a:r>
            <a:r>
              <a:rPr lang="en-US" sz="64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6400" dirty="0">
                <a:effectLst/>
                <a:latin typeface="Calibri" panose="020F0502020204030204" pitchFamily="34" charset="0"/>
                <a:ea typeface="Calibri" panose="020F0502020204030204" pitchFamily="34" charset="0"/>
                <a:cs typeface="Times New Roman" panose="02020603050405020304" pitchFamily="18" charset="0"/>
              </a:rPr>
            </a:br>
            <a:r>
              <a:rPr lang="en-US" sz="64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6400" u="sng" dirty="0">
                <a:effectLst/>
                <a:latin typeface="Calibri" panose="020F0502020204030204" pitchFamily="34" charset="0"/>
                <a:ea typeface="Calibri" panose="020F0502020204030204" pitchFamily="34" charset="0"/>
                <a:cs typeface="Times New Roman" panose="02020603050405020304" pitchFamily="18" charset="0"/>
              </a:rPr>
              <a:t>https://www.williamdam.dk/rebel-youth-1960s-labour-unrest-young-workers-and-new-leftists-in-english-canada__372419</a:t>
            </a:r>
            <a:br>
              <a:rPr lang="en-US" sz="6400" dirty="0">
                <a:effectLst/>
                <a:latin typeface="Calibri" panose="020F0502020204030204" pitchFamily="34" charset="0"/>
                <a:ea typeface="Calibri" panose="020F0502020204030204" pitchFamily="34" charset="0"/>
                <a:cs typeface="Times New Roman" panose="02020603050405020304" pitchFamily="18" charset="0"/>
              </a:rPr>
            </a:br>
            <a:r>
              <a:rPr lang="en-US" sz="6400" dirty="0">
                <a:effectLst/>
                <a:latin typeface="Calibri" panose="020F0502020204030204" pitchFamily="34" charset="0"/>
                <a:ea typeface="Calibri" panose="020F0502020204030204" pitchFamily="34" charset="0"/>
                <a:cs typeface="Times New Roman" panose="02020603050405020304" pitchFamily="18" charset="0"/>
              </a:rPr>
              <a:t>[Accessed 12 03 2024].</a:t>
            </a:r>
            <a:endParaRPr lang="en-GB" sz="6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6400" dirty="0" err="1">
                <a:effectLst/>
                <a:latin typeface="Calibri" panose="020F0502020204030204" pitchFamily="34" charset="0"/>
                <a:ea typeface="Calibri" panose="020F0502020204030204" pitchFamily="34" charset="0"/>
                <a:cs typeface="Times New Roman" panose="02020603050405020304" pitchFamily="18" charset="0"/>
              </a:rPr>
              <a:t>Muirhead</a:t>
            </a:r>
            <a:r>
              <a:rPr lang="en-US" sz="6400" dirty="0">
                <a:effectLst/>
                <a:latin typeface="Calibri" panose="020F0502020204030204" pitchFamily="34" charset="0"/>
                <a:ea typeface="Calibri" panose="020F0502020204030204" pitchFamily="34" charset="0"/>
                <a:cs typeface="Times New Roman" panose="02020603050405020304" pitchFamily="18" charset="0"/>
              </a:rPr>
              <a:t>, A., 2020. </a:t>
            </a:r>
            <a:r>
              <a:rPr lang="en-US" sz="6400" i="1" dirty="0">
                <a:effectLst/>
                <a:latin typeface="Calibri" panose="020F0502020204030204" pitchFamily="34" charset="0"/>
                <a:ea typeface="Calibri" panose="020F0502020204030204" pitchFamily="34" charset="0"/>
                <a:cs typeface="Times New Roman" panose="02020603050405020304" pitchFamily="18" charset="0"/>
              </a:rPr>
              <a:t>Youth &amp; Policy. </a:t>
            </a:r>
            <a:r>
              <a:rPr lang="en-US" sz="64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6400" dirty="0">
                <a:effectLst/>
                <a:latin typeface="Calibri" panose="020F0502020204030204" pitchFamily="34" charset="0"/>
                <a:ea typeface="Calibri" panose="020F0502020204030204" pitchFamily="34" charset="0"/>
                <a:cs typeface="Times New Roman" panose="02020603050405020304" pitchFamily="18" charset="0"/>
              </a:rPr>
            </a:br>
            <a:r>
              <a:rPr lang="en-US" sz="64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6400" u="sng" dirty="0">
                <a:effectLst/>
                <a:latin typeface="Calibri" panose="020F0502020204030204" pitchFamily="34" charset="0"/>
                <a:ea typeface="Calibri" panose="020F0502020204030204" pitchFamily="34" charset="0"/>
                <a:cs typeface="Times New Roman" panose="02020603050405020304" pitchFamily="18" charset="0"/>
              </a:rPr>
              <a:t>https://www.youthandpolicy.org/articles/the-albemarle-report-1960/</a:t>
            </a:r>
            <a:br>
              <a:rPr lang="en-US" sz="6400" dirty="0">
                <a:effectLst/>
                <a:latin typeface="Calibri" panose="020F0502020204030204" pitchFamily="34" charset="0"/>
                <a:ea typeface="Calibri" panose="020F0502020204030204" pitchFamily="34" charset="0"/>
                <a:cs typeface="Times New Roman" panose="02020603050405020304" pitchFamily="18" charset="0"/>
              </a:rPr>
            </a:br>
            <a:r>
              <a:rPr lang="en-US" sz="6400" dirty="0">
                <a:effectLst/>
                <a:latin typeface="Calibri" panose="020F0502020204030204" pitchFamily="34" charset="0"/>
                <a:ea typeface="Calibri" panose="020F0502020204030204" pitchFamily="34" charset="0"/>
                <a:cs typeface="Times New Roman" panose="02020603050405020304" pitchFamily="18" charset="0"/>
              </a:rPr>
              <a:t>[Accessed 06 03 2024].</a:t>
            </a:r>
            <a:endParaRPr lang="en-GB" sz="6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6400" dirty="0">
                <a:effectLst/>
                <a:latin typeface="Calibri" panose="020F0502020204030204" pitchFamily="34" charset="0"/>
                <a:ea typeface="Calibri" panose="020F0502020204030204" pitchFamily="34" charset="0"/>
                <a:cs typeface="Times New Roman" panose="02020603050405020304" pitchFamily="18" charset="0"/>
              </a:rPr>
              <a:t>Quant, M., 2020. </a:t>
            </a:r>
            <a:r>
              <a:rPr lang="en-US" sz="6400" i="1" dirty="0">
                <a:effectLst/>
                <a:latin typeface="Calibri" panose="020F0502020204030204" pitchFamily="34" charset="0"/>
                <a:ea typeface="Calibri" panose="020F0502020204030204" pitchFamily="34" charset="0"/>
                <a:cs typeface="Times New Roman" panose="02020603050405020304" pitchFamily="18" charset="0"/>
              </a:rPr>
              <a:t>How the mini skirt heralded a revolution. </a:t>
            </a:r>
            <a:r>
              <a:rPr lang="en-US" sz="64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6400" dirty="0">
                <a:effectLst/>
                <a:latin typeface="Calibri" panose="020F0502020204030204" pitchFamily="34" charset="0"/>
                <a:ea typeface="Calibri" panose="020F0502020204030204" pitchFamily="34" charset="0"/>
                <a:cs typeface="Times New Roman" panose="02020603050405020304" pitchFamily="18" charset="0"/>
              </a:rPr>
            </a:br>
            <a:r>
              <a:rPr lang="en-US" sz="64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6400" u="sng" dirty="0">
                <a:effectLst/>
                <a:latin typeface="Calibri" panose="020F0502020204030204" pitchFamily="34" charset="0"/>
                <a:ea typeface="Calibri" panose="020F0502020204030204" pitchFamily="34" charset="0"/>
                <a:cs typeface="Times New Roman" panose="02020603050405020304" pitchFamily="18" charset="0"/>
              </a:rPr>
              <a:t>https://www.lottievjackson.com/mary-quant-mini-skirt-revolution#:~:text=Quant%27s%20iconic%20designs%20were%20at,previously%20worn%20by%20their%20mothers.</a:t>
            </a:r>
            <a:br>
              <a:rPr lang="en-US" sz="6400" dirty="0">
                <a:effectLst/>
                <a:latin typeface="Calibri" panose="020F0502020204030204" pitchFamily="34" charset="0"/>
                <a:ea typeface="Calibri" panose="020F0502020204030204" pitchFamily="34" charset="0"/>
                <a:cs typeface="Times New Roman" panose="02020603050405020304" pitchFamily="18" charset="0"/>
              </a:rPr>
            </a:br>
            <a:r>
              <a:rPr lang="en-US" sz="6400" dirty="0">
                <a:effectLst/>
                <a:latin typeface="Calibri" panose="020F0502020204030204" pitchFamily="34" charset="0"/>
                <a:ea typeface="Calibri" panose="020F0502020204030204" pitchFamily="34" charset="0"/>
                <a:cs typeface="Times New Roman" panose="02020603050405020304" pitchFamily="18" charset="0"/>
              </a:rPr>
              <a:t>[Accessed 09 03 2024].</a:t>
            </a:r>
            <a:endParaRPr lang="en-GB" sz="6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6400" dirty="0">
                <a:effectLst/>
                <a:latin typeface="Calibri" panose="020F0502020204030204" pitchFamily="34" charset="0"/>
                <a:ea typeface="Calibri" panose="020F0502020204030204" pitchFamily="34" charset="0"/>
                <a:cs typeface="Times New Roman" panose="02020603050405020304" pitchFamily="18" charset="0"/>
              </a:rPr>
              <a:t>Revolution, T. M. S., 2010. </a:t>
            </a:r>
            <a:r>
              <a:rPr lang="en-US" sz="6400" i="1" dirty="0">
                <a:effectLst/>
                <a:latin typeface="Calibri" panose="020F0502020204030204" pitchFamily="34" charset="0"/>
                <a:ea typeface="Calibri" panose="020F0502020204030204" pitchFamily="34" charset="0"/>
                <a:cs typeface="Times New Roman" panose="02020603050405020304" pitchFamily="18" charset="0"/>
              </a:rPr>
              <a:t>The Mini </a:t>
            </a:r>
            <a:r>
              <a:rPr lang="en-US" sz="6400" i="1" dirty="0" err="1">
                <a:effectLst/>
                <a:latin typeface="Calibri" panose="020F0502020204030204" pitchFamily="34" charset="0"/>
                <a:ea typeface="Calibri" panose="020F0502020204030204" pitchFamily="34" charset="0"/>
                <a:cs typeface="Times New Roman" panose="02020603050405020304" pitchFamily="18" charset="0"/>
              </a:rPr>
              <a:t>SKirt</a:t>
            </a:r>
            <a:r>
              <a:rPr lang="en-US" sz="6400" i="1" dirty="0">
                <a:effectLst/>
                <a:latin typeface="Calibri" panose="020F0502020204030204" pitchFamily="34" charset="0"/>
                <a:ea typeface="Calibri" panose="020F0502020204030204" pitchFamily="34" charset="0"/>
                <a:cs typeface="Times New Roman" panose="02020603050405020304" pitchFamily="18" charset="0"/>
              </a:rPr>
              <a:t> Revolution. </a:t>
            </a:r>
            <a:r>
              <a:rPr lang="en-US" sz="64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6400" dirty="0">
                <a:effectLst/>
                <a:latin typeface="Calibri" panose="020F0502020204030204" pitchFamily="34" charset="0"/>
                <a:ea typeface="Calibri" panose="020F0502020204030204" pitchFamily="34" charset="0"/>
                <a:cs typeface="Times New Roman" panose="02020603050405020304" pitchFamily="18" charset="0"/>
              </a:rPr>
            </a:br>
            <a:r>
              <a:rPr lang="en-US" sz="64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6400" u="sng" dirty="0">
                <a:effectLst/>
                <a:latin typeface="Calibri" panose="020F0502020204030204" pitchFamily="34" charset="0"/>
                <a:ea typeface="Calibri" panose="020F0502020204030204" pitchFamily="34" charset="0"/>
                <a:cs typeface="Times New Roman" panose="02020603050405020304" pitchFamily="18" charset="0"/>
              </a:rPr>
              <a:t>https://theminiskirtrevolution.wordpress.com/</a:t>
            </a:r>
            <a:br>
              <a:rPr lang="en-US" sz="6400" dirty="0">
                <a:effectLst/>
                <a:latin typeface="Calibri" panose="020F0502020204030204" pitchFamily="34" charset="0"/>
                <a:ea typeface="Calibri" panose="020F0502020204030204" pitchFamily="34" charset="0"/>
                <a:cs typeface="Times New Roman" panose="02020603050405020304" pitchFamily="18" charset="0"/>
              </a:rPr>
            </a:br>
            <a:r>
              <a:rPr lang="en-US" sz="6400" dirty="0">
                <a:effectLst/>
                <a:latin typeface="Calibri" panose="020F0502020204030204" pitchFamily="34" charset="0"/>
                <a:ea typeface="Calibri" panose="020F0502020204030204" pitchFamily="34" charset="0"/>
                <a:cs typeface="Times New Roman" panose="02020603050405020304" pitchFamily="18" charset="0"/>
              </a:rPr>
              <a:t>[Accessed 09 03 2024].</a:t>
            </a:r>
            <a:endParaRPr lang="en-GB" sz="6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6400" dirty="0">
                <a:effectLst/>
                <a:latin typeface="Calibri" panose="020F0502020204030204" pitchFamily="34" charset="0"/>
                <a:ea typeface="Calibri" panose="020F0502020204030204" pitchFamily="34" charset="0"/>
                <a:cs typeface="Times New Roman" panose="02020603050405020304" pitchFamily="18" charset="0"/>
              </a:rPr>
              <a:t>Savage, J., 2015. </a:t>
            </a:r>
            <a:r>
              <a:rPr lang="en-US" sz="6400" i="1" dirty="0">
                <a:effectLst/>
                <a:latin typeface="Calibri" panose="020F0502020204030204" pitchFamily="34" charset="0"/>
                <a:ea typeface="Calibri" panose="020F0502020204030204" pitchFamily="34" charset="0"/>
                <a:cs typeface="Times New Roman" panose="02020603050405020304" pitchFamily="18" charset="0"/>
              </a:rPr>
              <a:t>1966: the year youth culture exploded. </a:t>
            </a:r>
            <a:r>
              <a:rPr lang="en-US" sz="64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6400" dirty="0">
                <a:effectLst/>
                <a:latin typeface="Calibri" panose="020F0502020204030204" pitchFamily="34" charset="0"/>
                <a:ea typeface="Calibri" panose="020F0502020204030204" pitchFamily="34" charset="0"/>
                <a:cs typeface="Times New Roman" panose="02020603050405020304" pitchFamily="18" charset="0"/>
              </a:rPr>
            </a:br>
            <a:r>
              <a:rPr lang="en-US" sz="64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6400" u="sng" dirty="0">
                <a:effectLst/>
                <a:latin typeface="Calibri" panose="020F0502020204030204" pitchFamily="34" charset="0"/>
                <a:ea typeface="Calibri" panose="020F0502020204030204" pitchFamily="34" charset="0"/>
                <a:cs typeface="Times New Roman" panose="02020603050405020304" pitchFamily="18" charset="0"/>
              </a:rPr>
              <a:t>https://www.theguardian.com/culture/2015/nov/15/1966-trip-good-vibrations-pop-revolution#:~:text=Inspired%20by%20the%20success%20of,what%20the%20future%20might%20be.</a:t>
            </a:r>
            <a:br>
              <a:rPr lang="en-US" sz="6400" dirty="0">
                <a:effectLst/>
                <a:latin typeface="Calibri" panose="020F0502020204030204" pitchFamily="34" charset="0"/>
                <a:ea typeface="Calibri" panose="020F0502020204030204" pitchFamily="34" charset="0"/>
                <a:cs typeface="Times New Roman" panose="02020603050405020304" pitchFamily="18" charset="0"/>
              </a:rPr>
            </a:br>
            <a:r>
              <a:rPr lang="en-US" sz="6400" dirty="0">
                <a:effectLst/>
                <a:latin typeface="Calibri" panose="020F0502020204030204" pitchFamily="34" charset="0"/>
                <a:ea typeface="Calibri" panose="020F0502020204030204" pitchFamily="34" charset="0"/>
                <a:cs typeface="Times New Roman" panose="02020603050405020304" pitchFamily="18" charset="0"/>
              </a:rPr>
              <a:t>[Accessed 12 03 2024].</a:t>
            </a:r>
            <a:endParaRPr lang="en-GB" sz="6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1090594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9997D64A-7E49-0037-9C15-E72D19940613}"/>
              </a:ext>
            </a:extLst>
          </p:cNvPr>
          <p:cNvSpPr>
            <a:spLocks noGrp="1"/>
          </p:cNvSpPr>
          <p:nvPr>
            <p:ph type="body" sz="quarter" idx="14"/>
          </p:nvPr>
        </p:nvSpPr>
        <p:spPr>
          <a:xfrm>
            <a:off x="566119" y="508801"/>
            <a:ext cx="7975714" cy="2631523"/>
          </a:xfrm>
        </p:spPr>
        <p:txBody>
          <a:bodyPr>
            <a:normAutofit fontScale="25000" lnSpcReduction="20000"/>
          </a:bodyPr>
          <a:lstStyle/>
          <a:p>
            <a:pPr>
              <a:lnSpc>
                <a:spcPct val="107000"/>
              </a:lnSpc>
              <a:spcAft>
                <a:spcPts val="800"/>
              </a:spcAft>
            </a:pPr>
            <a:r>
              <a:rPr lang="en-US" sz="6400" dirty="0">
                <a:effectLst/>
                <a:latin typeface="Calibri" panose="020F0502020204030204" pitchFamily="34" charset="0"/>
                <a:ea typeface="Calibri" panose="020F0502020204030204" pitchFamily="34" charset="0"/>
                <a:cs typeface="Times New Roman" panose="02020603050405020304" pitchFamily="18" charset="0"/>
              </a:rPr>
              <a:t>The Editors of </a:t>
            </a:r>
            <a:r>
              <a:rPr lang="en-US" sz="6400" dirty="0" err="1">
                <a:effectLst/>
                <a:latin typeface="Calibri" panose="020F0502020204030204" pitchFamily="34" charset="0"/>
                <a:ea typeface="Calibri" panose="020F0502020204030204" pitchFamily="34" charset="0"/>
                <a:cs typeface="Times New Roman" panose="02020603050405020304" pitchFamily="18" charset="0"/>
              </a:rPr>
              <a:t>Encyclopaedia</a:t>
            </a:r>
            <a:r>
              <a:rPr lang="en-US" sz="6400" dirty="0">
                <a:effectLst/>
                <a:latin typeface="Calibri" panose="020F0502020204030204" pitchFamily="34" charset="0"/>
                <a:ea typeface="Calibri" panose="020F0502020204030204" pitchFamily="34" charset="0"/>
                <a:cs typeface="Times New Roman" panose="02020603050405020304" pitchFamily="18" charset="0"/>
              </a:rPr>
              <a:t> Britannica, 2024. </a:t>
            </a:r>
            <a:r>
              <a:rPr lang="en-US" sz="6400" i="1" dirty="0">
                <a:effectLst/>
                <a:latin typeface="Calibri" panose="020F0502020204030204" pitchFamily="34" charset="0"/>
                <a:ea typeface="Calibri" panose="020F0502020204030204" pitchFamily="34" charset="0"/>
                <a:cs typeface="Times New Roman" panose="02020603050405020304" pitchFamily="18" charset="0"/>
              </a:rPr>
              <a:t>Britannica. </a:t>
            </a:r>
            <a:r>
              <a:rPr lang="en-US" sz="64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6400" dirty="0">
                <a:effectLst/>
                <a:latin typeface="Calibri" panose="020F0502020204030204" pitchFamily="34" charset="0"/>
                <a:ea typeface="Calibri" panose="020F0502020204030204" pitchFamily="34" charset="0"/>
                <a:cs typeface="Times New Roman" panose="02020603050405020304" pitchFamily="18" charset="0"/>
              </a:rPr>
            </a:br>
            <a:r>
              <a:rPr lang="en-US" sz="64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6400" u="sng" dirty="0">
                <a:effectLst/>
                <a:latin typeface="Calibri" panose="020F0502020204030204" pitchFamily="34" charset="0"/>
                <a:ea typeface="Calibri" panose="020F0502020204030204" pitchFamily="34" charset="0"/>
                <a:cs typeface="Times New Roman" panose="02020603050405020304" pitchFamily="18" charset="0"/>
              </a:rPr>
              <a:t>https://www.britannica.com/question/What-is-Martin-Luther-King-Jr-known-for</a:t>
            </a:r>
            <a:br>
              <a:rPr lang="en-US" sz="6400" dirty="0">
                <a:effectLst/>
                <a:latin typeface="Calibri" panose="020F0502020204030204" pitchFamily="34" charset="0"/>
                <a:ea typeface="Calibri" panose="020F0502020204030204" pitchFamily="34" charset="0"/>
                <a:cs typeface="Times New Roman" panose="02020603050405020304" pitchFamily="18" charset="0"/>
              </a:rPr>
            </a:br>
            <a:r>
              <a:rPr lang="en-US" sz="6400" dirty="0">
                <a:effectLst/>
                <a:latin typeface="Calibri" panose="020F0502020204030204" pitchFamily="34" charset="0"/>
                <a:ea typeface="Calibri" panose="020F0502020204030204" pitchFamily="34" charset="0"/>
                <a:cs typeface="Times New Roman" panose="02020603050405020304" pitchFamily="18" charset="0"/>
              </a:rPr>
              <a:t>[Accessed 12 03 2024].</a:t>
            </a:r>
            <a:endParaRPr lang="en-GB" sz="6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6400" dirty="0">
                <a:effectLst/>
                <a:latin typeface="Calibri" panose="020F0502020204030204" pitchFamily="34" charset="0"/>
                <a:ea typeface="Calibri" panose="020F0502020204030204" pitchFamily="34" charset="0"/>
                <a:cs typeface="Times New Roman" panose="02020603050405020304" pitchFamily="18" charset="0"/>
              </a:rPr>
              <a:t>The Editors of Encyclopedia Britannica, 2024. </a:t>
            </a:r>
            <a:r>
              <a:rPr lang="en-US" sz="6400" i="1" dirty="0">
                <a:effectLst/>
                <a:latin typeface="Calibri" panose="020F0502020204030204" pitchFamily="34" charset="0"/>
                <a:ea typeface="Calibri" panose="020F0502020204030204" pitchFamily="34" charset="0"/>
                <a:cs typeface="Times New Roman" panose="02020603050405020304" pitchFamily="18" charset="0"/>
              </a:rPr>
              <a:t>Britannica. </a:t>
            </a:r>
            <a:r>
              <a:rPr lang="en-US" sz="64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6400" dirty="0">
                <a:effectLst/>
                <a:latin typeface="Calibri" panose="020F0502020204030204" pitchFamily="34" charset="0"/>
                <a:ea typeface="Calibri" panose="020F0502020204030204" pitchFamily="34" charset="0"/>
                <a:cs typeface="Times New Roman" panose="02020603050405020304" pitchFamily="18" charset="0"/>
              </a:rPr>
            </a:br>
            <a:r>
              <a:rPr lang="en-US" sz="64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6400" u="sng" dirty="0">
                <a:effectLst/>
                <a:latin typeface="Calibri" panose="020F0502020204030204" pitchFamily="34" charset="0"/>
                <a:ea typeface="Calibri" panose="020F0502020204030204" pitchFamily="34" charset="0"/>
                <a:cs typeface="Times New Roman" panose="02020603050405020304" pitchFamily="18" charset="0"/>
              </a:rPr>
              <a:t>https://www.britannica.com/question/What-is-Martin-Luther-King-Jr-known-for#:~:text=Martin%20Luther%20King%2C%20Jr.%2C%20is%20known%20for%20his%20contributions,void%20of%20segregation%20and%20racism.</a:t>
            </a:r>
            <a:br>
              <a:rPr lang="en-US" sz="6400" dirty="0">
                <a:effectLst/>
                <a:latin typeface="Calibri" panose="020F0502020204030204" pitchFamily="34" charset="0"/>
                <a:ea typeface="Calibri" panose="020F0502020204030204" pitchFamily="34" charset="0"/>
                <a:cs typeface="Times New Roman" panose="02020603050405020304" pitchFamily="18" charset="0"/>
              </a:rPr>
            </a:br>
            <a:r>
              <a:rPr lang="en-US" sz="6400" dirty="0">
                <a:effectLst/>
                <a:latin typeface="Calibri" panose="020F0502020204030204" pitchFamily="34" charset="0"/>
                <a:ea typeface="Calibri" panose="020F0502020204030204" pitchFamily="34" charset="0"/>
                <a:cs typeface="Times New Roman" panose="02020603050405020304" pitchFamily="18" charset="0"/>
              </a:rPr>
              <a:t>[Accessed 12 03 2024].</a:t>
            </a:r>
            <a:endParaRPr lang="en-GB" sz="6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6400" dirty="0">
                <a:effectLst/>
                <a:latin typeface="Calibri" panose="020F0502020204030204" pitchFamily="34" charset="0"/>
                <a:ea typeface="Calibri" panose="020F0502020204030204" pitchFamily="34" charset="0"/>
                <a:cs typeface="Times New Roman" panose="02020603050405020304" pitchFamily="18" charset="0"/>
              </a:rPr>
              <a:t>The National Archives, 1960. </a:t>
            </a:r>
            <a:r>
              <a:rPr lang="en-US" sz="6400" i="1" dirty="0">
                <a:effectLst/>
                <a:latin typeface="Calibri" panose="020F0502020204030204" pitchFamily="34" charset="0"/>
                <a:ea typeface="Calibri" panose="020F0502020204030204" pitchFamily="34" charset="0"/>
                <a:cs typeface="Times New Roman" panose="02020603050405020304" pitchFamily="18" charset="0"/>
              </a:rPr>
              <a:t>Living in 1960s Britain Timeline. </a:t>
            </a:r>
            <a:r>
              <a:rPr lang="en-US" sz="64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6400" dirty="0">
                <a:effectLst/>
                <a:latin typeface="Calibri" panose="020F0502020204030204" pitchFamily="34" charset="0"/>
                <a:ea typeface="Calibri" panose="020F0502020204030204" pitchFamily="34" charset="0"/>
                <a:cs typeface="Times New Roman" panose="02020603050405020304" pitchFamily="18" charset="0"/>
              </a:rPr>
            </a:br>
            <a:r>
              <a:rPr lang="en-US" sz="64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6400" u="sng" dirty="0">
                <a:effectLst/>
                <a:latin typeface="Calibri" panose="020F0502020204030204" pitchFamily="34" charset="0"/>
                <a:ea typeface="Calibri" panose="020F0502020204030204" pitchFamily="34" charset="0"/>
                <a:cs typeface="Times New Roman" panose="02020603050405020304" pitchFamily="18" charset="0"/>
              </a:rPr>
              <a:t>https://www.nationalarchives.gov.uk/education/resources/platinum-jubilee/life-in-1960s-britain/living-in-1960s-britain-timeline/</a:t>
            </a:r>
            <a:br>
              <a:rPr lang="en-US" sz="6400" dirty="0">
                <a:effectLst/>
                <a:latin typeface="Calibri" panose="020F0502020204030204" pitchFamily="34" charset="0"/>
                <a:ea typeface="Calibri" panose="020F0502020204030204" pitchFamily="34" charset="0"/>
                <a:cs typeface="Times New Roman" panose="02020603050405020304" pitchFamily="18" charset="0"/>
              </a:rPr>
            </a:br>
            <a:r>
              <a:rPr lang="en-US" sz="6400" dirty="0">
                <a:effectLst/>
                <a:latin typeface="Calibri" panose="020F0502020204030204" pitchFamily="34" charset="0"/>
                <a:ea typeface="Calibri" panose="020F0502020204030204" pitchFamily="34" charset="0"/>
                <a:cs typeface="Times New Roman" panose="02020603050405020304" pitchFamily="18" charset="0"/>
              </a:rPr>
              <a:t>[Accessed 04 03 2024].</a:t>
            </a:r>
            <a:endParaRPr lang="en-GB" sz="6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6400" dirty="0">
                <a:effectLst/>
                <a:latin typeface="Calibri" panose="020F0502020204030204" pitchFamily="34" charset="0"/>
                <a:ea typeface="Calibri" panose="020F0502020204030204" pitchFamily="34" charset="0"/>
                <a:cs typeface="Times New Roman" panose="02020603050405020304" pitchFamily="18" charset="0"/>
              </a:rPr>
              <a:t>The National Youth Agency, 2024. </a:t>
            </a:r>
            <a:r>
              <a:rPr lang="en-US" sz="6400" i="1" dirty="0">
                <a:effectLst/>
                <a:latin typeface="Calibri" panose="020F0502020204030204" pitchFamily="34" charset="0"/>
                <a:ea typeface="Calibri" panose="020F0502020204030204" pitchFamily="34" charset="0"/>
                <a:cs typeface="Times New Roman" panose="02020603050405020304" pitchFamily="18" charset="0"/>
              </a:rPr>
              <a:t>History of the National Youth Agency. </a:t>
            </a:r>
            <a:r>
              <a:rPr lang="en-US" sz="64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6400" dirty="0">
                <a:effectLst/>
                <a:latin typeface="Calibri" panose="020F0502020204030204" pitchFamily="34" charset="0"/>
                <a:ea typeface="Calibri" panose="020F0502020204030204" pitchFamily="34" charset="0"/>
                <a:cs typeface="Times New Roman" panose="02020603050405020304" pitchFamily="18" charset="0"/>
              </a:rPr>
            </a:br>
            <a:r>
              <a:rPr lang="en-US" sz="64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6400" u="sng" dirty="0">
                <a:effectLst/>
                <a:latin typeface="Calibri" panose="020F0502020204030204" pitchFamily="34" charset="0"/>
                <a:ea typeface="Calibri" panose="020F0502020204030204" pitchFamily="34" charset="0"/>
                <a:cs typeface="Times New Roman" panose="02020603050405020304" pitchFamily="18" charset="0"/>
              </a:rPr>
              <a:t>https://www.nya.org.uk/about-us/history-of-the-national-youth-agency/</a:t>
            </a:r>
            <a:br>
              <a:rPr lang="en-US" sz="6400" dirty="0">
                <a:effectLst/>
                <a:latin typeface="Calibri" panose="020F0502020204030204" pitchFamily="34" charset="0"/>
                <a:ea typeface="Calibri" panose="020F0502020204030204" pitchFamily="34" charset="0"/>
                <a:cs typeface="Times New Roman" panose="02020603050405020304" pitchFamily="18" charset="0"/>
              </a:rPr>
            </a:br>
            <a:r>
              <a:rPr lang="en-US" sz="6400" dirty="0">
                <a:effectLst/>
                <a:latin typeface="Calibri" panose="020F0502020204030204" pitchFamily="34" charset="0"/>
                <a:ea typeface="Calibri" panose="020F0502020204030204" pitchFamily="34" charset="0"/>
                <a:cs typeface="Times New Roman" panose="02020603050405020304" pitchFamily="18" charset="0"/>
              </a:rPr>
              <a:t>[Accessed 14 03 2024].</a:t>
            </a:r>
            <a:endParaRPr lang="en-GB" sz="6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6400" dirty="0">
                <a:effectLst/>
                <a:latin typeface="Calibri" panose="020F0502020204030204" pitchFamily="34" charset="0"/>
                <a:ea typeface="Calibri" panose="020F0502020204030204" pitchFamily="34" charset="0"/>
                <a:cs typeface="Times New Roman" panose="02020603050405020304" pitchFamily="18" charset="0"/>
              </a:rPr>
              <a:t>Wikipedia, 2024. </a:t>
            </a:r>
            <a:r>
              <a:rPr lang="en-US" sz="6400" i="1" dirty="0">
                <a:effectLst/>
                <a:latin typeface="Calibri" panose="020F0502020204030204" pitchFamily="34" charset="0"/>
                <a:ea typeface="Calibri" panose="020F0502020204030204" pitchFamily="34" charset="0"/>
                <a:cs typeface="Times New Roman" panose="02020603050405020304" pitchFamily="18" charset="0"/>
              </a:rPr>
              <a:t>Assassination of John F. Kennedy. </a:t>
            </a:r>
            <a:r>
              <a:rPr lang="en-US" sz="64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6400" dirty="0">
                <a:effectLst/>
                <a:latin typeface="Calibri" panose="020F0502020204030204" pitchFamily="34" charset="0"/>
                <a:ea typeface="Calibri" panose="020F0502020204030204" pitchFamily="34" charset="0"/>
                <a:cs typeface="Times New Roman" panose="02020603050405020304" pitchFamily="18" charset="0"/>
              </a:rPr>
            </a:br>
            <a:r>
              <a:rPr lang="en-US" sz="64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6400" u="sng" dirty="0">
                <a:effectLst/>
                <a:latin typeface="Calibri" panose="020F0502020204030204" pitchFamily="34" charset="0"/>
                <a:ea typeface="Calibri" panose="020F0502020204030204" pitchFamily="34" charset="0"/>
                <a:cs typeface="Times New Roman" panose="02020603050405020304" pitchFamily="18" charset="0"/>
              </a:rPr>
              <a:t>https://en.wikipedia.org/wiki/Assassination_of_John_F._Kennedy</a:t>
            </a:r>
            <a:br>
              <a:rPr lang="en-US" sz="6400" dirty="0">
                <a:effectLst/>
                <a:latin typeface="Calibri" panose="020F0502020204030204" pitchFamily="34" charset="0"/>
                <a:ea typeface="Calibri" panose="020F0502020204030204" pitchFamily="34" charset="0"/>
                <a:cs typeface="Times New Roman" panose="02020603050405020304" pitchFamily="18" charset="0"/>
              </a:rPr>
            </a:br>
            <a:r>
              <a:rPr lang="en-US" sz="6400" dirty="0">
                <a:effectLst/>
                <a:latin typeface="Calibri" panose="020F0502020204030204" pitchFamily="34" charset="0"/>
                <a:ea typeface="Calibri" panose="020F0502020204030204" pitchFamily="34" charset="0"/>
                <a:cs typeface="Times New Roman" panose="02020603050405020304" pitchFamily="18" charset="0"/>
              </a:rPr>
              <a:t>[Accessed 04 03 2024].</a:t>
            </a:r>
            <a:endParaRPr lang="en-GB" sz="6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89860953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7" ma:contentTypeDescription="Create a new document." ma:contentTypeScope="" ma:versionID="c6f9a84f66a9c8b9a21755b9ffafb945">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27df39e3e7036dff54f89ddd5805ce72"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A8E5EEF-D939-4E9B-B588-5A9B9A07F3C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C48AA7B-8093-4312-9C92-093E87B9931D}">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E81D4CC6-3580-4AFF-ADAD-40005A217EE9}">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4043</TotalTime>
  <Words>2747</Words>
  <Application>Microsoft Office PowerPoint</Application>
  <PresentationFormat>Widescreen</PresentationFormat>
  <Paragraphs>147</Paragraphs>
  <Slides>14</Slides>
  <Notes>10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Arial</vt:lpstr>
      <vt:lpstr>Calibri</vt:lpstr>
      <vt:lpstr>Calibri Light</vt:lpstr>
      <vt:lpstr>Courier New</vt:lpstr>
      <vt:lpstr>GuardianTextEgyptian</vt:lpstr>
      <vt:lpstr>Mangal</vt:lpstr>
      <vt:lpstr>Roboto</vt:lpstr>
      <vt:lpstr>Office Theme</vt:lpstr>
      <vt:lpstr>PowerPoint Presentation</vt:lpstr>
      <vt:lpstr>World Events</vt:lpstr>
      <vt:lpstr>Policy development      Albemarle Report -  1960</vt:lpstr>
      <vt:lpstr>Civil rights movement</vt:lpstr>
      <vt:lpstr>What the decade looked like</vt:lpstr>
      <vt:lpstr>PowerPoint Presentation</vt:lpstr>
      <vt:lpstr>THE IMPACT ON YOUNG PEOPLE</vt:lpstr>
      <vt:lpstr>Impact on communities</vt:lpstr>
      <vt:lpstr>Youth work  now &amp; then</vt:lpstr>
      <vt:lpstr>THANK YOU FOR LISTENING!      </vt:lpstr>
      <vt:lpstr>REFERENCE LIST</vt:lpstr>
      <vt:lpstr>PowerPoint Presentation</vt:lpstr>
      <vt:lpstr>PowerPoint Presentation</vt:lpstr>
      <vt:lpstr>PowerPoint Presentation</vt:lpstr>
    </vt:vector>
  </TitlesOfParts>
  <Company>Cyngor Sir CEREDIGION County Council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Lionie Mason</dc:creator>
  <cp:lastModifiedBy>Lionie Mason</cp:lastModifiedBy>
  <cp:revision>8</cp:revision>
  <dcterms:created xsi:type="dcterms:W3CDTF">2024-03-04T16:46:00Z</dcterms:created>
  <dcterms:modified xsi:type="dcterms:W3CDTF">2024-03-20T20:56:40Z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