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  <p:sldMasterId id="2147483700" r:id="rId5"/>
  </p:sldMasterIdLst>
  <p:notesMasterIdLst>
    <p:notesMasterId r:id="rId7"/>
  </p:notesMasterIdLst>
  <p:handoutMasterIdLst>
    <p:handoutMasterId r:id="rId8"/>
  </p:handoutMasterIdLst>
  <p:sldIdLst>
    <p:sldId id="260" r:id="rId6"/>
  </p:sldIdLst>
  <p:sldSz cx="10058400" cy="15544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orient="horz" pos="5184" userDrawn="1">
          <p15:clr>
            <a:srgbClr val="A4A3A4"/>
          </p15:clr>
        </p15:guide>
        <p15:guide id="3" orient="horz" pos="8088" userDrawn="1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0E74"/>
    <a:srgbClr val="800000"/>
    <a:srgbClr val="FE759F"/>
    <a:srgbClr val="FF97D8"/>
    <a:srgbClr val="A0A7FF"/>
    <a:srgbClr val="6D60FF"/>
    <a:srgbClr val="3E0A44"/>
    <a:srgbClr val="0F0117"/>
    <a:srgbClr val="B59AB3"/>
    <a:srgbClr val="0505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3" autoAdjust="0"/>
  </p:normalViewPr>
  <p:slideViewPr>
    <p:cSldViewPr snapToGrid="0">
      <p:cViewPr varScale="1">
        <p:scale>
          <a:sx n="32" d="100"/>
          <a:sy n="32" d="100"/>
        </p:scale>
        <p:origin x="2430" y="90"/>
      </p:cViewPr>
      <p:guideLst>
        <p:guide orient="horz" pos="5184"/>
        <p:guide orient="horz" pos="8088"/>
        <p:guide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20" d="100"/>
        <a:sy n="12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2438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6AFF2C-BFD5-4C72-BF88-867E1F7C3BF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B882E8-9D14-476F-A103-F3C2BEB4D13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505A9F-1D03-489A-BF16-158435278282}" type="datetimeFigureOut">
              <a:rPr lang="en-US" smtClean="0"/>
              <a:t>3/1/2023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BD6EDB-C54F-4718-A88D-FD0BF9DB60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C31504-80CF-4FCC-B36E-009194B30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F2526-0E67-42FB-A917-02DC9452C3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4461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4A1EE1-CCD7-46AC-901B-DAB7557066B5}" type="datetimeFigureOut">
              <a:rPr lang="en-US" smtClean="0"/>
              <a:t>3/1/2023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30463" y="1143000"/>
            <a:ext cx="19970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0B9EBA-A947-4C0A-A06C-4843D2528F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409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m Poster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CC7F270-7B4D-4219-B052-6B9A2B80125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10058400" cy="15544800"/>
          </a:xfrm>
        </p:spPr>
        <p:txBody>
          <a:bodyPr/>
          <a:lstStyle/>
          <a:p>
            <a:r>
              <a:rPr lang="en-US" dirty="0"/>
              <a:t>Add picture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736F2FE-BF40-9142-9DD8-D485D8E1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109953"/>
            <a:ext cx="9182101" cy="4082484"/>
          </a:xfrm>
        </p:spPr>
        <p:txBody>
          <a:bodyPr/>
          <a:lstStyle>
            <a:lvl1pPr algn="ctr">
              <a:defRPr sz="16000" cap="all" baseline="0"/>
            </a:lvl1pPr>
          </a:lstStyle>
          <a:p>
            <a:pPr algn="ctr">
              <a:lnSpc>
                <a:spcPct val="80000"/>
              </a:lnSpc>
            </a:pPr>
            <a:r>
              <a:rPr lang="en-US" sz="16000" b="1"/>
              <a:t>Click to edit Master title style</a:t>
            </a:r>
            <a:endParaRPr lang="en-US" sz="16000" b="1" dirty="0">
              <a:cs typeface="Walbaum Display Heavy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1DA08-3BCE-4811-B6D5-5BDEE8A621B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57198" y="2349220"/>
            <a:ext cx="9182101" cy="551143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 algn="ctr">
              <a:buNone/>
              <a:defRPr lang="en-US" sz="2400" b="0" smtClean="0">
                <a:latin typeface="+mn-lt"/>
              </a:defRPr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/>
            </a:lvl5pPr>
          </a:lstStyle>
          <a:p>
            <a:pPr marL="251460" lvl="0" indent="-251460" algn="ctr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2FAD2B-A15B-41C9-828B-01C7BF49DDF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57200" y="9574213"/>
            <a:ext cx="9144000" cy="1165225"/>
          </a:xfrm>
        </p:spPr>
        <p:txBody>
          <a:bodyPr anchor="ctr">
            <a:normAutofit/>
          </a:bodyPr>
          <a:lstStyle>
            <a:lvl1pPr marL="0" indent="0" algn="ctr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EFA302E-8237-44FB-BFF2-B2B8ECD76D1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57200" y="13762148"/>
            <a:ext cx="9144000" cy="1325451"/>
          </a:xfrm>
        </p:spPr>
        <p:txBody>
          <a:bodyPr anchor="ctr">
            <a:noAutofit/>
          </a:bodyPr>
          <a:lstStyle>
            <a:lvl1pPr marL="0" indent="0" algn="ctr">
              <a:buNone/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9861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pos="3168">
          <p15:clr>
            <a:srgbClr val="FBAE40"/>
          </p15:clr>
        </p15:guide>
        <p15:guide id="4" orient="horz" pos="153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m Poster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CC7F270-7B4D-4219-B052-6B9A2B80125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10058400" cy="15544800"/>
          </a:xfrm>
        </p:spPr>
        <p:txBody>
          <a:bodyPr/>
          <a:lstStyle>
            <a:lvl1pPr marL="0" marR="0" indent="0" algn="l" defTabSz="1005840" rtl="0" eaLnBrk="1" fontAlgn="auto" latinLnBrk="0" hangingPunct="1">
              <a:lnSpc>
                <a:spcPct val="90000"/>
              </a:lnSpc>
              <a:spcBef>
                <a:spcPts val="11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lvl1pPr>
          </a:lstStyle>
          <a:p>
            <a:pPr marL="251460" marR="0" lvl="0" indent="-251460" algn="l" defTabSz="1005840" rtl="0" eaLnBrk="1" fontAlgn="auto" latinLnBrk="0" hangingPunct="1">
              <a:lnSpc>
                <a:spcPct val="90000"/>
              </a:lnSpc>
              <a:spcBef>
                <a:spcPts val="11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Add picture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EAB1DC-7505-4706-8DE8-3532079480B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18836" y="2331843"/>
            <a:ext cx="7589520" cy="521208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2400" b="0" dirty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marL="251460" lvl="0" indent="-251460"/>
            <a:r>
              <a:rPr lang="en-US" dirty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05A7A-508C-46B5-9A40-51AD0FBEAF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0040" y="3108959"/>
            <a:ext cx="9182100" cy="3465576"/>
          </a:xfrm>
        </p:spPr>
        <p:txBody>
          <a:bodyPr/>
          <a:lstStyle>
            <a:lvl1pPr>
              <a:lnSpc>
                <a:spcPct val="80000"/>
              </a:lnSpc>
              <a:defRPr sz="16000" b="1" cap="all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EFD864-715D-43F4-96D3-D7977F78ED5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975225" y="8172450"/>
            <a:ext cx="4664075" cy="3105150"/>
          </a:xfrm>
        </p:spPr>
        <p:txBody>
          <a:bodyPr>
            <a:normAutofit/>
          </a:bodyPr>
          <a:lstStyle>
            <a:lvl1pPr marL="0" indent="0">
              <a:buNone/>
              <a:defRPr sz="3200" b="1"/>
            </a:lvl1pPr>
            <a:lvl2pPr>
              <a:defRPr sz="3200"/>
            </a:lvl2pPr>
            <a:lvl3pPr>
              <a:defRPr sz="3200"/>
            </a:lvl3pPr>
            <a:lvl4pPr>
              <a:defRPr sz="3200"/>
            </a:lvl4pPr>
            <a:lvl5pPr>
              <a:defRPr sz="3200"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9D28F5B-47BC-4B9D-BC2F-4BA023113B3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975225" y="12839700"/>
            <a:ext cx="4664076" cy="2156454"/>
          </a:xfrm>
        </p:spPr>
        <p:txBody>
          <a:bodyPr>
            <a:normAutofit/>
          </a:bodyPr>
          <a:lstStyle>
            <a:lvl1pPr marL="0" indent="0" algn="l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09997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pos="3168">
          <p15:clr>
            <a:srgbClr val="FBAE40"/>
          </p15:clr>
        </p15:guide>
        <p15:guide id="4" orient="horz" pos="153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m Poster 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CC7F270-7B4D-4219-B052-6B9A2B80125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0"/>
            <a:ext cx="10058400" cy="15544800"/>
          </a:xfrm>
        </p:spPr>
        <p:txBody>
          <a:bodyPr/>
          <a:lstStyle>
            <a:lvl1pPr marL="457200" indent="-45720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 dirty="0"/>
              <a:t>Add picture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6DB98F34-B395-4068-890C-2A8A767C502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18836" y="2331843"/>
            <a:ext cx="7589520" cy="521208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2400" b="0" dirty="0" smtClean="0">
                <a:solidFill>
                  <a:schemeClr val="bg1"/>
                </a:solidFill>
                <a:latin typeface="+mn-lt"/>
              </a:defRPr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marL="251460" lvl="0" indent="-25146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12B5E24-8D11-46ED-95CD-50CFC4749E8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81803" y="8172450"/>
            <a:ext cx="4664075" cy="3105150"/>
          </a:xfrm>
        </p:spPr>
        <p:txBody>
          <a:bodyPr>
            <a:normAutofit/>
          </a:bodyPr>
          <a:lstStyle>
            <a:lvl1pPr marL="0" indent="0">
              <a:buNone/>
              <a:defRPr sz="3200" b="1"/>
            </a:lvl1pPr>
            <a:lvl2pPr>
              <a:defRPr sz="3200"/>
            </a:lvl2pPr>
            <a:lvl3pPr>
              <a:defRPr sz="3200"/>
            </a:lvl3pPr>
            <a:lvl4pPr>
              <a:defRPr sz="3200"/>
            </a:lvl4pPr>
            <a:lvl5pPr>
              <a:defRPr sz="3200"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C4895316-0308-4433-9751-AC2D93D8949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81803" y="12839700"/>
            <a:ext cx="4664076" cy="2156454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A34CC03-42E1-45E9-95B2-10A08CBE3A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0896" y="3127247"/>
            <a:ext cx="9182100" cy="3465576"/>
          </a:xfrm>
        </p:spPr>
        <p:txBody>
          <a:bodyPr/>
          <a:lstStyle>
            <a:lvl1pPr>
              <a:lnSpc>
                <a:spcPct val="80000"/>
              </a:lnSpc>
              <a:defRPr sz="16000" b="1" cap="all" baseline="0"/>
            </a:lvl1pPr>
          </a:lstStyle>
          <a:p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130617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3" pos="3168" userDrawn="1">
          <p15:clr>
            <a:srgbClr val="FBAE40"/>
          </p15:clr>
        </p15:guide>
        <p15:guide id="4" orient="horz" pos="153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27620"/>
            <a:ext cx="9182100" cy="30046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8915400"/>
            <a:ext cx="9182100" cy="5801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096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9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bg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bg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992" userDrawn="1">
          <p15:clr>
            <a:srgbClr val="F26B43"/>
          </p15:clr>
        </p15:guide>
        <p15:guide id="2" pos="288" userDrawn="1">
          <p15:clr>
            <a:srgbClr val="F26B43"/>
          </p15:clr>
        </p15:guide>
        <p15:guide id="3" pos="6072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27620"/>
            <a:ext cx="9182100" cy="30046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8915400"/>
            <a:ext cx="9182100" cy="5801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3138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7" r:id="rId2"/>
  </p:sldLayoutIdLst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9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bg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bg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bg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bg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992">
          <p15:clr>
            <a:srgbClr val="F26B43"/>
          </p15:clr>
        </p15:guide>
        <p15:guide id="2" pos="288">
          <p15:clr>
            <a:srgbClr val="F26B43"/>
          </p15:clr>
        </p15:guide>
        <p15:guide id="3" pos="607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m/search?q=hotel+espana+ramblas+phone+number&amp;sxsrf=AJOqlzXNQRfSjbX-B_xcveCmKNXyf9K-GA%3A1676876113405&amp;ei=URnzY5CsGPiE9u8Pi_SxmAY&amp;oq=hotel+espana+ramblas+pho&amp;gs_lcp=Cgxnd3Mtd2l6LXNlcnAQAxgBMgUIIRCgATIFCCEQoAEyBQghEKABMgUIIRCgATIFCCEQoAE6BwgjELADECc6CggAEEcQ1gQQsAM6BwgAELADEEM6BAgjECc6CwgAEIAEELEDEIMBOggIABCABBCxAzoFCAAQgAQ6CggAELEDEIMBEEM6CAguELEDEIMBOgQIABBDOgcIABDJAxBDOgQILhBDOgsILhCABBDHARCvAToLCC4QrwEQxwEQgAQ6CAgAEIAEEMsBOg4ILhCABBDHARCvARDLAToJCAAQFhAeEPEEOgYIABAWEB5KBAhBGABQ0wpYu1Jg219oAXABeACAAbgBiAH_F5IBBDAuMjGYAQCgAQHIAQrAAQE&amp;sclient=gws-wiz-serp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1A69DE9F-3B24-45C4-94C7-777763739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1067793"/>
            <a:ext cx="9182101" cy="730527"/>
          </a:xfrm>
        </p:spPr>
        <p:txBody>
          <a:bodyPr/>
          <a:lstStyle/>
          <a:p>
            <a:r>
              <a:rPr lang="en-US" sz="5400" b="1" dirty="0">
                <a:latin typeface="Bodoni MT" panose="02070603080606020203" pitchFamily="18" charset="0"/>
              </a:rPr>
              <a:t>MENÚ DE DESAYUNO</a:t>
            </a:r>
            <a:br>
              <a:rPr lang="en-US" sz="54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Bodoni MT" panose="02070603080606020203" pitchFamily="18" charset="0"/>
              </a:rPr>
            </a:br>
            <a:r>
              <a:rPr lang="en-US" sz="2400" b="1" dirty="0">
                <a:latin typeface="Bodoni MT" panose="02070603080606020203" pitchFamily="18" charset="0"/>
              </a:rPr>
              <a:t>(BREAKFAST MENU)</a:t>
            </a:r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AC172E55-0356-4E49-8361-44A4ECEA3E2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48638" y="307060"/>
            <a:ext cx="9182101" cy="551143"/>
          </a:xfrm>
        </p:spPr>
        <p:txBody>
          <a:bodyPr/>
          <a:lstStyle/>
          <a:p>
            <a:r>
              <a:rPr lang="en-US" dirty="0"/>
              <a:t>RESTAORANTE  HOTEL RAMBAS</a:t>
            </a:r>
          </a:p>
        </p:txBody>
      </p:sp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DF457993-E35F-4B1C-AC39-F7F356C81FA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0" y="2438400"/>
            <a:ext cx="10058400" cy="975360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b="1" i="0" dirty="0">
                <a:effectLst/>
                <a:latin typeface="Algerian" panose="04020705040A02060702" pitchFamily="82" charset="0"/>
                <a:cs typeface="Assistant" panose="020B0604020202020204" pitchFamily="2" charset="-79"/>
              </a:rPr>
              <a:t>DESAYUNO CLÁSICO                                    </a:t>
            </a:r>
            <a:r>
              <a:rPr lang="en-US" dirty="0">
                <a:latin typeface="Algerian" panose="04020705040A02060702" pitchFamily="82" charset="0"/>
                <a:cs typeface="Assistant" panose="020B0604020202020204" pitchFamily="2" charset="-79"/>
              </a:rPr>
              <a:t>11</a:t>
            </a:r>
            <a:r>
              <a:rPr lang="en-US" b="1" i="0" dirty="0">
                <a:effectLst/>
                <a:latin typeface="Algerian" panose="04020705040A02060702" pitchFamily="82" charset="0"/>
                <a:cs typeface="Assistant" panose="020B0604020202020204" pitchFamily="2" charset="-79"/>
              </a:rPr>
              <a:t>.70 </a:t>
            </a:r>
            <a:r>
              <a:rPr lang="en-US" b="0" i="0" dirty="0">
                <a:effectLst/>
                <a:latin typeface="Algerian" panose="04020705040A02060702" pitchFamily="82" charset="0"/>
                <a:cs typeface="Assistant" pitchFamily="2" charset="-79"/>
              </a:rPr>
              <a:t>€</a:t>
            </a:r>
            <a:endParaRPr lang="en-US" b="1" i="0" dirty="0">
              <a:effectLst/>
              <a:latin typeface="Algerian" panose="04020705040A02060702" pitchFamily="82" charset="0"/>
              <a:cs typeface="Assistant" panose="020B0604020202020204" pitchFamily="2" charset="-79"/>
            </a:endParaRPr>
          </a:p>
        </p:txBody>
      </p:sp>
      <p:sp>
        <p:nvSpPr>
          <p:cNvPr id="56" name="Text Placeholder 55">
            <a:extLst>
              <a:ext uri="{FF2B5EF4-FFF2-40B4-BE49-F238E27FC236}">
                <a16:creationId xmlns:a16="http://schemas.microsoft.com/office/drawing/2014/main" id="{39399D53-E227-4FBB-88E1-EA69936E1C0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5760" y="15148561"/>
            <a:ext cx="9144000" cy="396239"/>
          </a:xfrm>
        </p:spPr>
        <p:txBody>
          <a:bodyPr/>
          <a:lstStyle/>
          <a:p>
            <a:r>
              <a:rPr lang="en-US" sz="2000" dirty="0">
                <a:solidFill>
                  <a:schemeClr val="bg1"/>
                </a:solidFill>
                <a:latin typeface="Avenir Next LT Pro Demi" panose="020B0704020202020204" pitchFamily="34" charset="0"/>
              </a:rPr>
              <a:t>WWW.HOTELRAMBLAS.ES  </a:t>
            </a:r>
            <a:r>
              <a:rPr lang="en-US" sz="2000" dirty="0" err="1">
                <a:solidFill>
                  <a:schemeClr val="bg1"/>
                </a:solidFill>
                <a:latin typeface="Avenir Next LT Pro Demi" panose="020B0704020202020204" pitchFamily="34" charset="0"/>
              </a:rPr>
              <a:t>Telf</a:t>
            </a:r>
            <a:r>
              <a:rPr lang="en-US" sz="2000" dirty="0">
                <a:solidFill>
                  <a:schemeClr val="bg1"/>
                </a:solidFill>
                <a:latin typeface="Avenir Next LT Pro Demi" panose="020B0704020202020204" pitchFamily="34" charset="0"/>
              </a:rPr>
              <a:t>.: 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venir Next LT Pro Demi" panose="020B07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+34 935 50 00 00</a:t>
            </a:r>
            <a:endParaRPr lang="en-US" sz="2000" dirty="0">
              <a:solidFill>
                <a:schemeClr val="bg1"/>
              </a:solidFill>
              <a:latin typeface="Avenir Next LT Pro Demi" panose="020B07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930218-70FD-2C77-95A6-2FA3A0972B0F}"/>
              </a:ext>
            </a:extLst>
          </p:cNvPr>
          <p:cNvSpPr txBox="1"/>
          <p:nvPr/>
        </p:nvSpPr>
        <p:spPr>
          <a:xfrm>
            <a:off x="335280" y="3703320"/>
            <a:ext cx="9966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Café Starbucks                                           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Starbucks coffee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de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cristal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jamón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serrano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Cristal bread with serrano ham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Fruta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variada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Variated fruit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Bolsa de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palmeritas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Bag of palm trees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7CCA2A-3B70-F058-501A-229F780D7683}"/>
              </a:ext>
            </a:extLst>
          </p:cNvPr>
          <p:cNvSpPr txBox="1"/>
          <p:nvPr/>
        </p:nvSpPr>
        <p:spPr>
          <a:xfrm>
            <a:off x="548640" y="3078480"/>
            <a:ext cx="6675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(CLASSIC BREAKFAST)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ext Placeholder 49">
            <a:extLst>
              <a:ext uri="{FF2B5EF4-FFF2-40B4-BE49-F238E27FC236}">
                <a16:creationId xmlns:a16="http://schemas.microsoft.com/office/drawing/2014/main" id="{88F60083-F1E8-38B2-4F1D-A36D77C189D3}"/>
              </a:ext>
            </a:extLst>
          </p:cNvPr>
          <p:cNvSpPr txBox="1">
            <a:spLocks/>
          </p:cNvSpPr>
          <p:nvPr/>
        </p:nvSpPr>
        <p:spPr>
          <a:xfrm>
            <a:off x="0" y="5791200"/>
            <a:ext cx="10058400" cy="9753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lgerian" panose="04020705040A02060702" pitchFamily="82" charset="0"/>
                <a:cs typeface="Assistant" panose="020B0604020202020204" pitchFamily="2" charset="-79"/>
              </a:rPr>
              <a:t>DESAYUNO VEGETARIANO                         </a:t>
            </a:r>
            <a:r>
              <a:rPr lang="en-US" b="0" dirty="0">
                <a:latin typeface="Algerian" panose="04020705040A02060702" pitchFamily="82" charset="0"/>
                <a:cs typeface="Assistant" pitchFamily="2" charset="-79"/>
              </a:rPr>
              <a:t>19,3</a:t>
            </a:r>
            <a:r>
              <a:rPr lang="en-US" dirty="0">
                <a:latin typeface="Algerian" panose="04020705040A02060702" pitchFamily="82" charset="0"/>
                <a:cs typeface="Assistant" panose="020B0604020202020204" pitchFamily="2" charset="-79"/>
              </a:rPr>
              <a:t>0 </a:t>
            </a:r>
            <a:r>
              <a:rPr lang="en-US" b="0" i="0" dirty="0">
                <a:effectLst/>
                <a:latin typeface="Algerian" panose="04020705040A02060702" pitchFamily="82" charset="0"/>
                <a:cs typeface="Assistant" pitchFamily="2" charset="-79"/>
              </a:rPr>
              <a:t>€</a:t>
            </a:r>
            <a:endParaRPr lang="en-US" dirty="0">
              <a:latin typeface="Algerian" panose="04020705040A02060702" pitchFamily="82" charset="0"/>
              <a:cs typeface="Assistant" panose="020B0604020202020204" pitchFamily="2" charset="-79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549736-4B92-5078-ACE1-8F5D8A53D515}"/>
              </a:ext>
            </a:extLst>
          </p:cNvPr>
          <p:cNvSpPr txBox="1"/>
          <p:nvPr/>
        </p:nvSpPr>
        <p:spPr>
          <a:xfrm>
            <a:off x="487680" y="6431280"/>
            <a:ext cx="6675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(VEGETARIAN BREAKFAST)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2B8393-8E77-C392-552F-4A0905BBD0FD}"/>
              </a:ext>
            </a:extLst>
          </p:cNvPr>
          <p:cNvSpPr txBox="1"/>
          <p:nvPr/>
        </p:nvSpPr>
        <p:spPr>
          <a:xfrm>
            <a:off x="365760" y="7086600"/>
            <a:ext cx="10668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cakes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integrales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Whole Grain Pancakes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Açai bowl con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aguacate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Acai bowl with avocado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Galletas de avena compota de manzana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Oatmeal cookies and applesauce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Barra de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proteina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Protein bar</a:t>
            </a:r>
          </a:p>
        </p:txBody>
      </p:sp>
      <p:sp>
        <p:nvSpPr>
          <p:cNvPr id="14" name="Text Placeholder 49">
            <a:extLst>
              <a:ext uri="{FF2B5EF4-FFF2-40B4-BE49-F238E27FC236}">
                <a16:creationId xmlns:a16="http://schemas.microsoft.com/office/drawing/2014/main" id="{06BC5338-9F66-9DBF-22C9-801E7432A874}"/>
              </a:ext>
            </a:extLst>
          </p:cNvPr>
          <p:cNvSpPr txBox="1">
            <a:spLocks/>
          </p:cNvSpPr>
          <p:nvPr/>
        </p:nvSpPr>
        <p:spPr>
          <a:xfrm>
            <a:off x="0" y="9174480"/>
            <a:ext cx="10058400" cy="97536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lgerian" panose="04020705040A02060702" pitchFamily="82" charset="0"/>
                <a:cs typeface="Assistant" panose="020B0604020202020204" pitchFamily="2" charset="-79"/>
              </a:rPr>
              <a:t>DESAYUNO PARA NIÑOS                            </a:t>
            </a:r>
            <a:r>
              <a:rPr lang="en-US" b="0" dirty="0">
                <a:latin typeface="Algerian" panose="04020705040A02060702" pitchFamily="82" charset="0"/>
                <a:cs typeface="Assistant" pitchFamily="2" charset="-79"/>
              </a:rPr>
              <a:t>11,1</a:t>
            </a:r>
            <a:r>
              <a:rPr lang="en-US" dirty="0">
                <a:latin typeface="Algerian" panose="04020705040A02060702" pitchFamily="82" charset="0"/>
                <a:cs typeface="Assistant" panose="020B0604020202020204" pitchFamily="2" charset="-79"/>
              </a:rPr>
              <a:t>0 </a:t>
            </a:r>
            <a:r>
              <a:rPr lang="en-US" b="0" i="0" dirty="0">
                <a:effectLst/>
                <a:latin typeface="Algerian" panose="04020705040A02060702" pitchFamily="82" charset="0"/>
                <a:cs typeface="Assistant" pitchFamily="2" charset="-79"/>
              </a:rPr>
              <a:t>€</a:t>
            </a:r>
            <a:endParaRPr lang="en-US" dirty="0">
              <a:latin typeface="Algerian" panose="04020705040A02060702" pitchFamily="82" charset="0"/>
              <a:cs typeface="Assistant" panose="020B0604020202020204" pitchFamily="2" charset="-79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19A840E-27B3-E7E3-1653-8148A342A49B}"/>
              </a:ext>
            </a:extLst>
          </p:cNvPr>
          <p:cNvSpPr txBox="1"/>
          <p:nvPr/>
        </p:nvSpPr>
        <p:spPr>
          <a:xfrm>
            <a:off x="533400" y="9828014"/>
            <a:ext cx="55168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</a:t>
            </a:r>
            <a:r>
              <a:rPr lang="en-US" sz="18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BREAKFAST)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CD91075-F13B-DD46-56FB-AD708900FE88}"/>
              </a:ext>
            </a:extLst>
          </p:cNvPr>
          <p:cNvSpPr txBox="1"/>
          <p:nvPr/>
        </p:nvSpPr>
        <p:spPr>
          <a:xfrm>
            <a:off x="243840" y="10317480"/>
            <a:ext cx="1066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leche con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cereales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Millk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cereals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Galletas con </a:t>
            </a:r>
            <a:r>
              <a:rPr lang="en-US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mantequilla</a:t>
            </a: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 cookies</a:t>
            </a:r>
          </a:p>
        </p:txBody>
      </p:sp>
      <p:sp>
        <p:nvSpPr>
          <p:cNvPr id="26" name="Text Placeholder 49">
            <a:extLst>
              <a:ext uri="{FF2B5EF4-FFF2-40B4-BE49-F238E27FC236}">
                <a16:creationId xmlns:a16="http://schemas.microsoft.com/office/drawing/2014/main" id="{C60803F4-EE50-C91E-A281-2BDD956D6D86}"/>
              </a:ext>
            </a:extLst>
          </p:cNvPr>
          <p:cNvSpPr txBox="1">
            <a:spLocks/>
          </p:cNvSpPr>
          <p:nvPr/>
        </p:nvSpPr>
        <p:spPr>
          <a:xfrm>
            <a:off x="0" y="12039600"/>
            <a:ext cx="10058400" cy="262128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accent1">
                <a:alpha val="98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100584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None/>
              <a:defRPr sz="3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7543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64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2573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7602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26314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76606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898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77190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274820" indent="-251460" algn="l" defTabSz="1005840" rtl="0" eaLnBrk="1" latinLnBrk="0" hangingPunct="1">
              <a:lnSpc>
                <a:spcPct val="90000"/>
              </a:lnSpc>
              <a:spcBef>
                <a:spcPts val="550"/>
              </a:spcBef>
              <a:buFont typeface="Arial" panose="020B0604020202020204" pitchFamily="34" charset="0"/>
              <a:buChar char="•"/>
              <a:defRPr sz="19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s-E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Servido entre las 8:00 y las 11:00, incluido el servicio de habitaciones</a:t>
            </a:r>
          </a:p>
          <a:p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Served between 8:00 and 11:00, including room service</a:t>
            </a:r>
          </a:p>
        </p:txBody>
      </p:sp>
    </p:spTree>
    <p:extLst>
      <p:ext uri="{BB962C8B-B14F-4D97-AF65-F5344CB8AC3E}">
        <p14:creationId xmlns:p14="http://schemas.microsoft.com/office/powerpoint/2010/main" val="22539800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C000"/>
      </a:accent1>
      <a:accent2>
        <a:srgbClr val="ED7D31"/>
      </a:accent2>
      <a:accent3>
        <a:srgbClr val="C00E74"/>
      </a:accent3>
      <a:accent4>
        <a:srgbClr val="034A90"/>
      </a:accent4>
      <a:accent5>
        <a:srgbClr val="023160"/>
      </a:accent5>
      <a:accent6>
        <a:srgbClr val="323F4F"/>
      </a:accent6>
      <a:hlink>
        <a:srgbClr val="FFC000"/>
      </a:hlink>
      <a:folHlink>
        <a:srgbClr val="FFC000"/>
      </a:folHlink>
    </a:clrScheme>
    <a:fontScheme name="Custom 64">
      <a:majorFont>
        <a:latin typeface="Walbaum Display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5751231_win32_fixed" id="{ED9359A7-8861-40D6-94E0-E7DF2E3601B3}" vid="{92BC5E6A-7439-4FCC-BF08-CB9571160911}"/>
    </a:ext>
  </a:extLst>
</a:theme>
</file>

<file path=ppt/theme/theme2.xml><?xml version="1.0" encoding="utf-8"?>
<a:theme xmlns:a="http://schemas.openxmlformats.org/drawingml/2006/main" name="Office Theme 2">
  <a:themeElements>
    <a:clrScheme name="Custom 2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C000"/>
      </a:accent1>
      <a:accent2>
        <a:srgbClr val="ED7D31"/>
      </a:accent2>
      <a:accent3>
        <a:srgbClr val="C00E74"/>
      </a:accent3>
      <a:accent4>
        <a:srgbClr val="034A90"/>
      </a:accent4>
      <a:accent5>
        <a:srgbClr val="023160"/>
      </a:accent5>
      <a:accent6>
        <a:srgbClr val="323F4F"/>
      </a:accent6>
      <a:hlink>
        <a:srgbClr val="FFC000"/>
      </a:hlink>
      <a:folHlink>
        <a:srgbClr val="FFC000"/>
      </a:folHlink>
    </a:clrScheme>
    <a:fontScheme name="Custom 65">
      <a:majorFont>
        <a:latin typeface="Walbaum Display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5751231_win32_fixed" id="{ED9359A7-8861-40D6-94E0-E7DF2E3601B3}" vid="{C3205ABD-E728-4D43-AF8A-04F11241B0A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ACE975-3F4B-47F9-9B53-39CABFD0F2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9D3ADB-56FC-483C-8EFE-E94EF2C2657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F69AEFC-CE77-47B6-997D-10EBCC4155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Prom poster</Template>
  <TotalTime>93</TotalTime>
  <Words>146</Words>
  <Application>Microsoft Office PowerPoint</Application>
  <PresentationFormat>Custom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Algerian</vt:lpstr>
      <vt:lpstr>Arial</vt:lpstr>
      <vt:lpstr>Avenir Next LT Pro</vt:lpstr>
      <vt:lpstr>Avenir Next LT Pro Demi</vt:lpstr>
      <vt:lpstr>Bodoni MT</vt:lpstr>
      <vt:lpstr>Calibri</vt:lpstr>
      <vt:lpstr>Walbaum Display</vt:lpstr>
      <vt:lpstr>Walbaum Display SemiBold</vt:lpstr>
      <vt:lpstr>Office Theme</vt:lpstr>
      <vt:lpstr>Office Theme 2</vt:lpstr>
      <vt:lpstr>MENÚ DE DESAYUNO (BREAKFAST MENU)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MENÚ DE DESAYUNO (BREAKFAST MENU)</dc:title>
  <cp:revision>1</cp:revision>
  <dcterms:created xsi:type="dcterms:W3CDTF">2023-03-01T06:09:06Z</dcterms:created>
  <dcterms:modified xsi:type="dcterms:W3CDTF">2023-03-01T07:42:48Z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