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1"/>
  </p:notesMasterIdLst>
  <p:sldIdLst>
    <p:sldId id="256" r:id="rId2"/>
    <p:sldId id="265" r:id="rId3"/>
    <p:sldId id="266" r:id="rId4"/>
    <p:sldId id="258" r:id="rId5"/>
    <p:sldId id="259"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A44F6-D409-4399-9AC7-4550FD66FAB2}" v="4" dt="2026-03-19T15:20:52.4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ngonga" userId="c714ee0333224f21" providerId="LiveId" clId="{EA8517D5-5823-4A7E-8BD9-D813F9BA473E}"/>
    <pc:docChg chg="undo custSel addSld modSld sldOrd">
      <pc:chgData name="jose ngonga" userId="c714ee0333224f21" providerId="LiveId" clId="{EA8517D5-5823-4A7E-8BD9-D813F9BA473E}" dt="2026-03-19T15:31:08.018" v="137" actId="400"/>
      <pc:docMkLst>
        <pc:docMk/>
      </pc:docMkLst>
      <pc:sldChg chg="modSp mod">
        <pc:chgData name="jose ngonga" userId="c714ee0333224f21" providerId="LiveId" clId="{EA8517D5-5823-4A7E-8BD9-D813F9BA473E}" dt="2026-03-19T15:16:56.419" v="133" actId="27636"/>
        <pc:sldMkLst>
          <pc:docMk/>
          <pc:sldMk cId="4046434439" sldId="256"/>
        </pc:sldMkLst>
        <pc:spChg chg="mod">
          <ac:chgData name="jose ngonga" userId="c714ee0333224f21" providerId="LiveId" clId="{EA8517D5-5823-4A7E-8BD9-D813F9BA473E}" dt="2026-03-19T15:16:56.419" v="133" actId="27636"/>
          <ac:spMkLst>
            <pc:docMk/>
            <pc:sldMk cId="4046434439" sldId="256"/>
            <ac:spMk id="3" creationId="{8A46E5C6-3A87-C6D1-AF62-A9AC8E8CD905}"/>
          </ac:spMkLst>
        </pc:spChg>
      </pc:sldChg>
      <pc:sldChg chg="addSp modSp mod setBg">
        <pc:chgData name="jose ngonga" userId="c714ee0333224f21" providerId="LiveId" clId="{EA8517D5-5823-4A7E-8BD9-D813F9BA473E}" dt="2026-03-19T15:19:40.450" v="135" actId="400"/>
        <pc:sldMkLst>
          <pc:docMk/>
          <pc:sldMk cId="2996779531" sldId="257"/>
        </pc:sldMkLst>
        <pc:spChg chg="mod">
          <ac:chgData name="jose ngonga" userId="c714ee0333224f21" providerId="LiveId" clId="{EA8517D5-5823-4A7E-8BD9-D813F9BA473E}" dt="2026-03-14T17:03:42.388" v="62" actId="26606"/>
          <ac:spMkLst>
            <pc:docMk/>
            <pc:sldMk cId="2996779531" sldId="257"/>
            <ac:spMk id="2" creationId="{D74A46F8-2078-A062-EB91-9A3A7C81E4C5}"/>
          </ac:spMkLst>
        </pc:spChg>
        <pc:spChg chg="add">
          <ac:chgData name="jose ngonga" userId="c714ee0333224f21" providerId="LiveId" clId="{EA8517D5-5823-4A7E-8BD9-D813F9BA473E}" dt="2026-03-14T17:03:42.388" v="62" actId="26606"/>
          <ac:spMkLst>
            <pc:docMk/>
            <pc:sldMk cId="2996779531" sldId="257"/>
            <ac:spMk id="55" creationId="{8E7E1993-6448-42F8-8FB3-76104F45B344}"/>
          </ac:spMkLst>
        </pc:spChg>
        <pc:spChg chg="add">
          <ac:chgData name="jose ngonga" userId="c714ee0333224f21" providerId="LiveId" clId="{EA8517D5-5823-4A7E-8BD9-D813F9BA473E}" dt="2026-03-14T17:03:42.388" v="62" actId="26606"/>
          <ac:spMkLst>
            <pc:docMk/>
            <pc:sldMk cId="2996779531" sldId="257"/>
            <ac:spMk id="57" creationId="{942B1D20-D329-4285-AED2-DABDCE9020B6}"/>
          </ac:spMkLst>
        </pc:spChg>
        <pc:spChg chg="add">
          <ac:chgData name="jose ngonga" userId="c714ee0333224f21" providerId="LiveId" clId="{EA8517D5-5823-4A7E-8BD9-D813F9BA473E}" dt="2026-03-14T17:03:42.388" v="62" actId="26606"/>
          <ac:spMkLst>
            <pc:docMk/>
            <pc:sldMk cId="2996779531" sldId="257"/>
            <ac:spMk id="59" creationId="{B9016B79-9C59-4CEA-A85C-3E4C8877BA6F}"/>
          </ac:spMkLst>
        </pc:spChg>
        <pc:spChg chg="add">
          <ac:chgData name="jose ngonga" userId="c714ee0333224f21" providerId="LiveId" clId="{EA8517D5-5823-4A7E-8BD9-D813F9BA473E}" dt="2026-03-14T17:03:42.388" v="62" actId="26606"/>
          <ac:spMkLst>
            <pc:docMk/>
            <pc:sldMk cId="2996779531" sldId="257"/>
            <ac:spMk id="61" creationId="{2391C84E-C2EA-44FC-A7D1-FAE3E2850552}"/>
          </ac:spMkLst>
        </pc:spChg>
        <pc:spChg chg="add">
          <ac:chgData name="jose ngonga" userId="c714ee0333224f21" providerId="LiveId" clId="{EA8517D5-5823-4A7E-8BD9-D813F9BA473E}" dt="2026-03-14T17:03:42.388" v="62" actId="26606"/>
          <ac:spMkLst>
            <pc:docMk/>
            <pc:sldMk cId="2996779531" sldId="257"/>
            <ac:spMk id="94" creationId="{6B91DA8E-00B5-4214-AFE5-535E47051D31}"/>
          </ac:spMkLst>
        </pc:spChg>
        <pc:grpChg chg="add">
          <ac:chgData name="jose ngonga" userId="c714ee0333224f21" providerId="LiveId" clId="{EA8517D5-5823-4A7E-8BD9-D813F9BA473E}" dt="2026-03-14T17:03:42.388" v="62" actId="26606"/>
          <ac:grpSpMkLst>
            <pc:docMk/>
            <pc:sldMk cId="2996779531" sldId="257"/>
            <ac:grpSpMk id="63" creationId="{47B3131A-B518-43E5-A896-E9D654A4863F}"/>
          </ac:grpSpMkLst>
        </pc:grpChg>
        <pc:graphicFrameChg chg="mod modGraphic">
          <ac:chgData name="jose ngonga" userId="c714ee0333224f21" providerId="LiveId" clId="{EA8517D5-5823-4A7E-8BD9-D813F9BA473E}" dt="2026-03-19T15:19:40.450" v="135" actId="400"/>
          <ac:graphicFrameMkLst>
            <pc:docMk/>
            <pc:sldMk cId="2996779531" sldId="257"/>
            <ac:graphicFrameMk id="50" creationId="{AC07FA5B-25C3-7697-C1D8-612601650043}"/>
          </ac:graphicFrameMkLst>
        </pc:graphicFrameChg>
      </pc:sldChg>
      <pc:sldChg chg="modSp">
        <pc:chgData name="jose ngonga" userId="c714ee0333224f21" providerId="LiveId" clId="{EA8517D5-5823-4A7E-8BD9-D813F9BA473E}" dt="2026-03-19T15:20:52.455" v="136" actId="400"/>
        <pc:sldMkLst>
          <pc:docMk/>
          <pc:sldMk cId="2429446443" sldId="258"/>
        </pc:sldMkLst>
        <pc:graphicFrameChg chg="mod">
          <ac:chgData name="jose ngonga" userId="c714ee0333224f21" providerId="LiveId" clId="{EA8517D5-5823-4A7E-8BD9-D813F9BA473E}" dt="2026-03-19T15:20:52.455" v="136" actId="400"/>
          <ac:graphicFrameMkLst>
            <pc:docMk/>
            <pc:sldMk cId="2429446443" sldId="258"/>
            <ac:graphicFrameMk id="5" creationId="{0F12D1CE-A7FB-BEB7-8D2F-73A0354D24C2}"/>
          </ac:graphicFrameMkLst>
        </pc:graphicFrameChg>
      </pc:sldChg>
      <pc:sldChg chg="modSp mod">
        <pc:chgData name="jose ngonga" userId="c714ee0333224f21" providerId="LiveId" clId="{EA8517D5-5823-4A7E-8BD9-D813F9BA473E}" dt="2026-03-06T21:49:31.561" v="27" actId="27636"/>
        <pc:sldMkLst>
          <pc:docMk/>
          <pc:sldMk cId="4187504062" sldId="259"/>
        </pc:sldMkLst>
        <pc:spChg chg="mod">
          <ac:chgData name="jose ngonga" userId="c714ee0333224f21" providerId="LiveId" clId="{EA8517D5-5823-4A7E-8BD9-D813F9BA473E}" dt="2026-03-06T21:49:31.561" v="27" actId="27636"/>
          <ac:spMkLst>
            <pc:docMk/>
            <pc:sldMk cId="4187504062" sldId="259"/>
            <ac:spMk id="48" creationId="{27E2F9C7-0E91-0DF4-563A-20CCA3524303}"/>
          </ac:spMkLst>
        </pc:spChg>
      </pc:sldChg>
      <pc:sldChg chg="modSp mod">
        <pc:chgData name="jose ngonga" userId="c714ee0333224f21" providerId="LiveId" clId="{EA8517D5-5823-4A7E-8BD9-D813F9BA473E}" dt="2026-03-06T21:51:38.101" v="39" actId="27636"/>
        <pc:sldMkLst>
          <pc:docMk/>
          <pc:sldMk cId="3667674498" sldId="260"/>
        </pc:sldMkLst>
        <pc:spChg chg="mod">
          <ac:chgData name="jose ngonga" userId="c714ee0333224f21" providerId="LiveId" clId="{EA8517D5-5823-4A7E-8BD9-D813F9BA473E}" dt="2026-03-06T21:51:12.706" v="35" actId="14100"/>
          <ac:spMkLst>
            <pc:docMk/>
            <pc:sldMk cId="3667674498" sldId="260"/>
            <ac:spMk id="2" creationId="{B9F36EAB-8886-67BA-AEA3-F854965585F0}"/>
          </ac:spMkLst>
        </pc:spChg>
        <pc:spChg chg="mod">
          <ac:chgData name="jose ngonga" userId="c714ee0333224f21" providerId="LiveId" clId="{EA8517D5-5823-4A7E-8BD9-D813F9BA473E}" dt="2026-03-06T21:51:38.101" v="39" actId="27636"/>
          <ac:spMkLst>
            <pc:docMk/>
            <pc:sldMk cId="3667674498" sldId="260"/>
            <ac:spMk id="55" creationId="{8C64B8C5-B0F8-7B05-461D-45FC52C15458}"/>
          </ac:spMkLst>
        </pc:spChg>
        <pc:picChg chg="mod">
          <ac:chgData name="jose ngonga" userId="c714ee0333224f21" providerId="LiveId" clId="{EA8517D5-5823-4A7E-8BD9-D813F9BA473E}" dt="2026-03-06T21:50:48.617" v="33" actId="1076"/>
          <ac:picMkLst>
            <pc:docMk/>
            <pc:sldMk cId="3667674498" sldId="260"/>
            <ac:picMk id="7" creationId="{E6F8CF99-6622-A8E1-F063-C7CD7748414C}"/>
          </ac:picMkLst>
        </pc:picChg>
      </pc:sldChg>
      <pc:sldChg chg="modSp mod">
        <pc:chgData name="jose ngonga" userId="c714ee0333224f21" providerId="LiveId" clId="{EA8517D5-5823-4A7E-8BD9-D813F9BA473E}" dt="2026-03-06T21:52:55.636" v="42"/>
        <pc:sldMkLst>
          <pc:docMk/>
          <pc:sldMk cId="596859377" sldId="261"/>
        </pc:sldMkLst>
        <pc:graphicFrameChg chg="mod modGraphic">
          <ac:chgData name="jose ngonga" userId="c714ee0333224f21" providerId="LiveId" clId="{EA8517D5-5823-4A7E-8BD9-D813F9BA473E}" dt="2026-03-06T21:52:55.636" v="42"/>
          <ac:graphicFrameMkLst>
            <pc:docMk/>
            <pc:sldMk cId="596859377" sldId="261"/>
            <ac:graphicFrameMk id="64" creationId="{3E319A25-D9C7-DBDC-0194-471CEA7A10FD}"/>
          </ac:graphicFrameMkLst>
        </pc:graphicFrameChg>
      </pc:sldChg>
      <pc:sldChg chg="addSp delSp modSp mod setBg">
        <pc:chgData name="jose ngonga" userId="c714ee0333224f21" providerId="LiveId" clId="{EA8517D5-5823-4A7E-8BD9-D813F9BA473E}" dt="2026-02-25T20:40:28.577" v="5" actId="26606"/>
        <pc:sldMkLst>
          <pc:docMk/>
          <pc:sldMk cId="4174546093" sldId="262"/>
        </pc:sldMkLst>
        <pc:spChg chg="mod">
          <ac:chgData name="jose ngonga" userId="c714ee0333224f21" providerId="LiveId" clId="{EA8517D5-5823-4A7E-8BD9-D813F9BA473E}" dt="2026-02-25T20:40:28.565" v="4" actId="26606"/>
          <ac:spMkLst>
            <pc:docMk/>
            <pc:sldMk cId="4174546093" sldId="262"/>
            <ac:spMk id="2" creationId="{6E335AC8-B6BA-3EB3-DC6D-E830D75F9684}"/>
          </ac:spMkLst>
        </pc:spChg>
        <pc:graphicFrameChg chg="add">
          <ac:chgData name="jose ngonga" userId="c714ee0333224f21" providerId="LiveId" clId="{EA8517D5-5823-4A7E-8BD9-D813F9BA473E}" dt="2026-02-25T20:40:28.577" v="5" actId="26606"/>
          <ac:graphicFrameMkLst>
            <pc:docMk/>
            <pc:sldMk cId="4174546093" sldId="262"/>
            <ac:graphicFrameMk id="48" creationId="{76A1F081-BCF7-4394-5137-739B69EA273D}"/>
          </ac:graphicFrameMkLst>
        </pc:graphicFrameChg>
      </pc:sldChg>
      <pc:sldChg chg="addSp delSp modSp mod">
        <pc:chgData name="jose ngonga" userId="c714ee0333224f21" providerId="LiveId" clId="{EA8517D5-5823-4A7E-8BD9-D813F9BA473E}" dt="2026-03-19T15:31:08.018" v="137" actId="400"/>
        <pc:sldMkLst>
          <pc:docMk/>
          <pc:sldMk cId="3576047667" sldId="263"/>
        </pc:sldMkLst>
        <pc:spChg chg="mod">
          <ac:chgData name="jose ngonga" userId="c714ee0333224f21" providerId="LiveId" clId="{EA8517D5-5823-4A7E-8BD9-D813F9BA473E}" dt="2026-03-06T21:54:08.125" v="47" actId="27636"/>
          <ac:spMkLst>
            <pc:docMk/>
            <pc:sldMk cId="3576047667" sldId="263"/>
            <ac:spMk id="2" creationId="{A1B50346-9C0E-4A1D-9E9C-635F12688CB7}"/>
          </ac:spMkLst>
        </pc:spChg>
        <pc:spChg chg="mod ord">
          <ac:chgData name="jose ngonga" userId="c714ee0333224f21" providerId="LiveId" clId="{EA8517D5-5823-4A7E-8BD9-D813F9BA473E}" dt="2026-03-19T15:31:08.018" v="137" actId="400"/>
          <ac:spMkLst>
            <pc:docMk/>
            <pc:sldMk cId="3576047667" sldId="263"/>
            <ac:spMk id="3" creationId="{5EFA27F3-2CB0-65EF-2EDE-2B623FEB6F56}"/>
          </ac:spMkLst>
        </pc:spChg>
        <pc:spChg chg="add">
          <ac:chgData name="jose ngonga" userId="c714ee0333224f21" providerId="LiveId" clId="{EA8517D5-5823-4A7E-8BD9-D813F9BA473E}" dt="2026-02-25T20:48:13.046" v="10" actId="26606"/>
          <ac:spMkLst>
            <pc:docMk/>
            <pc:sldMk cId="3576047667" sldId="263"/>
            <ac:spMk id="94" creationId="{1C582B07-D0F0-4B6B-A5D9-D2F192CB3A4E}"/>
          </ac:spMkLst>
        </pc:spChg>
        <pc:spChg chg="add">
          <ac:chgData name="jose ngonga" userId="c714ee0333224f21" providerId="LiveId" clId="{EA8517D5-5823-4A7E-8BD9-D813F9BA473E}" dt="2026-02-25T20:48:13.046" v="10" actId="26606"/>
          <ac:spMkLst>
            <pc:docMk/>
            <pc:sldMk cId="3576047667" sldId="263"/>
            <ac:spMk id="96" creationId="{7EE60796-BC52-4154-A3A9-773DE8285501}"/>
          </ac:spMkLst>
        </pc:spChg>
        <pc:spChg chg="add">
          <ac:chgData name="jose ngonga" userId="c714ee0333224f21" providerId="LiveId" clId="{EA8517D5-5823-4A7E-8BD9-D813F9BA473E}" dt="2026-02-25T20:48:13.046" v="10" actId="26606"/>
          <ac:spMkLst>
            <pc:docMk/>
            <pc:sldMk cId="3576047667" sldId="263"/>
            <ac:spMk id="98" creationId="{DA1A4301-6FFC-4C82-A1FA-7634D8CAA8F5}"/>
          </ac:spMkLst>
        </pc:spChg>
        <pc:spChg chg="add">
          <ac:chgData name="jose ngonga" userId="c714ee0333224f21" providerId="LiveId" clId="{EA8517D5-5823-4A7E-8BD9-D813F9BA473E}" dt="2026-02-25T20:48:13.046" v="10" actId="26606"/>
          <ac:spMkLst>
            <pc:docMk/>
            <pc:sldMk cId="3576047667" sldId="263"/>
            <ac:spMk id="100" creationId="{BFEC1042-3FDC-47A3-BCD7-CA9D052F987E}"/>
          </ac:spMkLst>
        </pc:spChg>
      </pc:sldChg>
      <pc:sldChg chg="addSp delSp modSp mod setBg">
        <pc:chgData name="jose ngonga" userId="c714ee0333224f21" providerId="LiveId" clId="{EA8517D5-5823-4A7E-8BD9-D813F9BA473E}" dt="2026-03-06T21:54:48.269" v="52"/>
        <pc:sldMkLst>
          <pc:docMk/>
          <pc:sldMk cId="751321105" sldId="264"/>
        </pc:sldMkLst>
        <pc:spChg chg="mod">
          <ac:chgData name="jose ngonga" userId="c714ee0333224f21" providerId="LiveId" clId="{EA8517D5-5823-4A7E-8BD9-D813F9BA473E}" dt="2026-02-25T20:41:49.134" v="8" actId="26606"/>
          <ac:spMkLst>
            <pc:docMk/>
            <pc:sldMk cId="751321105" sldId="264"/>
            <ac:spMk id="2" creationId="{70D1EF5C-72EC-4782-C989-E773C2CC2E72}"/>
          </ac:spMkLst>
        </pc:spChg>
        <pc:spChg chg="add">
          <ac:chgData name="jose ngonga" userId="c714ee0333224f21" providerId="LiveId" clId="{EA8517D5-5823-4A7E-8BD9-D813F9BA473E}" dt="2026-02-25T20:41:49.134" v="8" actId="26606"/>
          <ac:spMkLst>
            <pc:docMk/>
            <pc:sldMk cId="751321105" sldId="264"/>
            <ac:spMk id="92" creationId="{8E7E1993-6448-42F8-8FB3-76104F45B344}"/>
          </ac:spMkLst>
        </pc:spChg>
        <pc:spChg chg="add">
          <ac:chgData name="jose ngonga" userId="c714ee0333224f21" providerId="LiveId" clId="{EA8517D5-5823-4A7E-8BD9-D813F9BA473E}" dt="2026-02-25T20:41:49.134" v="8" actId="26606"/>
          <ac:spMkLst>
            <pc:docMk/>
            <pc:sldMk cId="751321105" sldId="264"/>
            <ac:spMk id="93" creationId="{BC3FA84C-8729-4FD0-B361-46AE04B43E92}"/>
          </ac:spMkLst>
        </pc:spChg>
        <pc:spChg chg="add">
          <ac:chgData name="jose ngonga" userId="c714ee0333224f21" providerId="LiveId" clId="{EA8517D5-5823-4A7E-8BD9-D813F9BA473E}" dt="2026-02-25T20:41:49.134" v="8" actId="26606"/>
          <ac:spMkLst>
            <pc:docMk/>
            <pc:sldMk cId="751321105" sldId="264"/>
            <ac:spMk id="94" creationId="{2391C84E-C2EA-44FC-A7D1-FAE3E2850552}"/>
          </ac:spMkLst>
        </pc:spChg>
        <pc:spChg chg="add">
          <ac:chgData name="jose ngonga" userId="c714ee0333224f21" providerId="LiveId" clId="{EA8517D5-5823-4A7E-8BD9-D813F9BA473E}" dt="2026-02-25T20:41:49.134" v="8" actId="26606"/>
          <ac:spMkLst>
            <pc:docMk/>
            <pc:sldMk cId="751321105" sldId="264"/>
            <ac:spMk id="96" creationId="{EB97ECD4-67DD-4166-9EC5-5D88340058D9}"/>
          </ac:spMkLst>
        </pc:spChg>
        <pc:grpChg chg="add">
          <ac:chgData name="jose ngonga" userId="c714ee0333224f21" providerId="LiveId" clId="{EA8517D5-5823-4A7E-8BD9-D813F9BA473E}" dt="2026-02-25T20:41:49.134" v="8" actId="26606"/>
          <ac:grpSpMkLst>
            <pc:docMk/>
            <pc:sldMk cId="751321105" sldId="264"/>
            <ac:grpSpMk id="95" creationId="{47B3131A-B518-43E5-A896-E9D654A4863F}"/>
          </ac:grpSpMkLst>
        </pc:grpChg>
        <pc:graphicFrameChg chg="mod modGraphic">
          <ac:chgData name="jose ngonga" userId="c714ee0333224f21" providerId="LiveId" clId="{EA8517D5-5823-4A7E-8BD9-D813F9BA473E}" dt="2026-03-06T21:54:48.269" v="52"/>
          <ac:graphicFrameMkLst>
            <pc:docMk/>
            <pc:sldMk cId="751321105" sldId="264"/>
            <ac:graphicFrameMk id="48" creationId="{4DE320BE-33DD-E091-DE5F-B9927EB767B3}"/>
          </ac:graphicFrameMkLst>
        </pc:graphicFrameChg>
      </pc:sldChg>
      <pc:sldChg chg="addSp delSp modSp new mod ord setBg">
        <pc:chgData name="jose ngonga" userId="c714ee0333224f21" providerId="LiveId" clId="{EA8517D5-5823-4A7E-8BD9-D813F9BA473E}" dt="2026-03-19T15:14:10.583" v="78" actId="255"/>
        <pc:sldMkLst>
          <pc:docMk/>
          <pc:sldMk cId="331627013" sldId="265"/>
        </pc:sldMkLst>
        <pc:spChg chg="mod">
          <ac:chgData name="jose ngonga" userId="c714ee0333224f21" providerId="LiveId" clId="{EA8517D5-5823-4A7E-8BD9-D813F9BA473E}" dt="2026-03-19T15:11:21.794" v="74" actId="2711"/>
          <ac:spMkLst>
            <pc:docMk/>
            <pc:sldMk cId="331627013" sldId="265"/>
            <ac:spMk id="2" creationId="{FC87DD81-B126-2572-EFD2-B155EC1546AA}"/>
          </ac:spMkLst>
        </pc:spChg>
        <pc:spChg chg="mod">
          <ac:chgData name="jose ngonga" userId="c714ee0333224f21" providerId="LiveId" clId="{EA8517D5-5823-4A7E-8BD9-D813F9BA473E}" dt="2026-03-19T15:14:10.583" v="78" actId="255"/>
          <ac:spMkLst>
            <pc:docMk/>
            <pc:sldMk cId="331627013" sldId="265"/>
            <ac:spMk id="3" creationId="{DBB64B28-5F25-99F8-BE6E-C94AB8CD5500}"/>
          </ac:spMkLst>
        </pc:spChg>
        <pc:spChg chg="add">
          <ac:chgData name="jose ngonga" userId="c714ee0333224f21" providerId="LiveId" clId="{EA8517D5-5823-4A7E-8BD9-D813F9BA473E}" dt="2026-03-13T15:56:50.640" v="58" actId="26606"/>
          <ac:spMkLst>
            <pc:docMk/>
            <pc:sldMk cId="331627013" sldId="265"/>
            <ac:spMk id="52" creationId="{1C582B07-D0F0-4B6B-A5D9-D2F192CB3A4E}"/>
          </ac:spMkLst>
        </pc:spChg>
        <pc:spChg chg="add">
          <ac:chgData name="jose ngonga" userId="c714ee0333224f21" providerId="LiveId" clId="{EA8517D5-5823-4A7E-8BD9-D813F9BA473E}" dt="2026-03-13T15:56:50.640" v="58" actId="26606"/>
          <ac:spMkLst>
            <pc:docMk/>
            <pc:sldMk cId="331627013" sldId="265"/>
            <ac:spMk id="54" creationId="{7EE60796-BC52-4154-A3A9-773DE8285501}"/>
          </ac:spMkLst>
        </pc:spChg>
        <pc:spChg chg="add">
          <ac:chgData name="jose ngonga" userId="c714ee0333224f21" providerId="LiveId" clId="{EA8517D5-5823-4A7E-8BD9-D813F9BA473E}" dt="2026-03-13T15:56:50.640" v="58" actId="26606"/>
          <ac:spMkLst>
            <pc:docMk/>
            <pc:sldMk cId="331627013" sldId="265"/>
            <ac:spMk id="56" creationId="{DA1A4301-6FFC-4C82-A1FA-7634D8CAA8F5}"/>
          </ac:spMkLst>
        </pc:spChg>
        <pc:spChg chg="add">
          <ac:chgData name="jose ngonga" userId="c714ee0333224f21" providerId="LiveId" clId="{EA8517D5-5823-4A7E-8BD9-D813F9BA473E}" dt="2026-03-13T15:56:50.640" v="58" actId="26606"/>
          <ac:spMkLst>
            <pc:docMk/>
            <pc:sldMk cId="331627013" sldId="265"/>
            <ac:spMk id="58" creationId="{BFEC1042-3FDC-47A3-BCD7-CA9D052F987E}"/>
          </ac:spMkLst>
        </pc:spChg>
        <pc:picChg chg="add">
          <ac:chgData name="jose ngonga" userId="c714ee0333224f21" providerId="LiveId" clId="{EA8517D5-5823-4A7E-8BD9-D813F9BA473E}" dt="2026-03-13T15:55:01.628" v="57" actId="26606"/>
          <ac:picMkLst>
            <pc:docMk/>
            <pc:sldMk cId="331627013" sldId="265"/>
            <ac:picMk id="7" creationId="{CC67FA98-8462-F94A-A7F8-AB66E12B83A9}"/>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EBAAADD-F4BE-4AE4-B40B-A22A13DE028A}"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F9CA55E4-199F-42E9-AB8C-578CBC3ED9BD}">
      <dgm:prSet/>
      <dgm:spPr/>
      <dgm:t>
        <a:bodyPr/>
        <a:lstStyle/>
        <a:p>
          <a:r>
            <a:rPr lang="en-GB" dirty="0"/>
            <a:t>Working together with other</a:t>
          </a:r>
          <a:endParaRPr lang="en-US" strike="sngStrike" dirty="0"/>
        </a:p>
      </dgm:t>
    </dgm:pt>
    <dgm:pt modelId="{ED47FD5B-B03C-4021-AE36-D918B233847B}" type="parTrans" cxnId="{6E8E15F0-2863-4094-BFA4-2085C4C1125A}">
      <dgm:prSet/>
      <dgm:spPr/>
      <dgm:t>
        <a:bodyPr/>
        <a:lstStyle/>
        <a:p>
          <a:endParaRPr lang="en-US"/>
        </a:p>
      </dgm:t>
    </dgm:pt>
    <dgm:pt modelId="{9A500D1C-B04A-411E-B681-B5EE807E610D}" type="sibTrans" cxnId="{6E8E15F0-2863-4094-BFA4-2085C4C1125A}">
      <dgm:prSet/>
      <dgm:spPr/>
      <dgm:t>
        <a:bodyPr/>
        <a:lstStyle/>
        <a:p>
          <a:endParaRPr lang="en-US"/>
        </a:p>
      </dgm:t>
    </dgm:pt>
    <dgm:pt modelId="{B1A49C90-1E50-4C99-AC6F-FE191A21A689}">
      <dgm:prSet/>
      <dgm:spPr/>
      <dgm:t>
        <a:bodyPr/>
        <a:lstStyle/>
        <a:p>
          <a:r>
            <a:rPr lang="en-GB"/>
            <a:t>Sharing responsibility for care</a:t>
          </a:r>
          <a:endParaRPr lang="en-US"/>
        </a:p>
      </dgm:t>
    </dgm:pt>
    <dgm:pt modelId="{39602BBF-BE2C-4023-A5AE-D80BB86412E5}" type="parTrans" cxnId="{DCE9F10E-45CE-4097-9B50-A30C99717ED7}">
      <dgm:prSet/>
      <dgm:spPr/>
      <dgm:t>
        <a:bodyPr/>
        <a:lstStyle/>
        <a:p>
          <a:endParaRPr lang="en-US"/>
        </a:p>
      </dgm:t>
    </dgm:pt>
    <dgm:pt modelId="{75BD2B07-E43C-47F4-B074-6E03BBDBC115}" type="sibTrans" cxnId="{DCE9F10E-45CE-4097-9B50-A30C99717ED7}">
      <dgm:prSet/>
      <dgm:spPr/>
      <dgm:t>
        <a:bodyPr/>
        <a:lstStyle/>
        <a:p>
          <a:endParaRPr lang="en-US"/>
        </a:p>
      </dgm:t>
    </dgm:pt>
    <dgm:pt modelId="{A1136A0B-A5C7-4A36-80B0-CD49E320B844}">
      <dgm:prSet/>
      <dgm:spPr/>
      <dgm:t>
        <a:bodyPr/>
        <a:lstStyle/>
        <a:p>
          <a:r>
            <a:rPr lang="en-GB"/>
            <a:t>Communicating clearly</a:t>
          </a:r>
          <a:endParaRPr lang="en-US"/>
        </a:p>
      </dgm:t>
    </dgm:pt>
    <dgm:pt modelId="{F6471A9E-5DD0-4E4F-8CB6-897266326727}" type="parTrans" cxnId="{AA79D451-75ED-4853-850A-BB252078F365}">
      <dgm:prSet/>
      <dgm:spPr/>
      <dgm:t>
        <a:bodyPr/>
        <a:lstStyle/>
        <a:p>
          <a:endParaRPr lang="en-US"/>
        </a:p>
      </dgm:t>
    </dgm:pt>
    <dgm:pt modelId="{E9A0B4A8-E8DE-4668-969E-E6DB66D17F65}" type="sibTrans" cxnId="{AA79D451-75ED-4853-850A-BB252078F365}">
      <dgm:prSet/>
      <dgm:spPr/>
      <dgm:t>
        <a:bodyPr/>
        <a:lstStyle/>
        <a:p>
          <a:endParaRPr lang="en-US"/>
        </a:p>
      </dgm:t>
    </dgm:pt>
    <dgm:pt modelId="{4C08914A-A7A3-49D0-9891-C0B746716496}">
      <dgm:prSet/>
      <dgm:spPr/>
      <dgm:t>
        <a:bodyPr/>
        <a:lstStyle/>
        <a:p>
          <a:r>
            <a:rPr lang="en-GB"/>
            <a:t>Respecting different roles</a:t>
          </a:r>
          <a:endParaRPr lang="en-US"/>
        </a:p>
      </dgm:t>
    </dgm:pt>
    <dgm:pt modelId="{62168AC6-6CD8-4121-B2D4-CEA385003541}" type="parTrans" cxnId="{ECBF62CB-1D1F-4381-AA4B-59E1CAD96C99}">
      <dgm:prSet/>
      <dgm:spPr/>
      <dgm:t>
        <a:bodyPr/>
        <a:lstStyle/>
        <a:p>
          <a:endParaRPr lang="en-US"/>
        </a:p>
      </dgm:t>
    </dgm:pt>
    <dgm:pt modelId="{7D765002-FBC0-4B49-9F0C-5D11B4DF8FDD}" type="sibTrans" cxnId="{ECBF62CB-1D1F-4381-AA4B-59E1CAD96C99}">
      <dgm:prSet/>
      <dgm:spPr/>
      <dgm:t>
        <a:bodyPr/>
        <a:lstStyle/>
        <a:p>
          <a:endParaRPr lang="en-US"/>
        </a:p>
      </dgm:t>
    </dgm:pt>
    <dgm:pt modelId="{5E4187E8-5EE9-4171-AC71-6DFADD63A3B4}">
      <dgm:prSet/>
      <dgm:spPr/>
      <dgm:t>
        <a:bodyPr/>
        <a:lstStyle/>
        <a:p>
          <a:r>
            <a:rPr lang="en-GB" dirty="0"/>
            <a:t>Focusing on the service user</a:t>
          </a:r>
          <a:endParaRPr lang="en-US" dirty="0"/>
        </a:p>
      </dgm:t>
    </dgm:pt>
    <dgm:pt modelId="{01F2A607-DDA4-4DAD-B7E8-3C082CACAC7C}" type="parTrans" cxnId="{BE48E266-61B5-43EA-880D-87CFF9F08479}">
      <dgm:prSet/>
      <dgm:spPr/>
      <dgm:t>
        <a:bodyPr/>
        <a:lstStyle/>
        <a:p>
          <a:endParaRPr lang="en-US"/>
        </a:p>
      </dgm:t>
    </dgm:pt>
    <dgm:pt modelId="{968F1845-23FF-4415-A22C-87463BC0F7AA}" type="sibTrans" cxnId="{BE48E266-61B5-43EA-880D-87CFF9F08479}">
      <dgm:prSet/>
      <dgm:spPr/>
      <dgm:t>
        <a:bodyPr/>
        <a:lstStyle/>
        <a:p>
          <a:endParaRPr lang="en-US"/>
        </a:p>
      </dgm:t>
    </dgm:pt>
    <dgm:pt modelId="{07C6D94A-59F2-4644-8CDB-9205AE77068C}">
      <dgm:prSet custT="1"/>
      <dgm:spPr/>
      <dgm:t>
        <a:bodyPr/>
        <a:lstStyle/>
        <a:p>
          <a:r>
            <a:rPr lang="en-GB" sz="1100" dirty="0"/>
            <a:t>(World Health Organisation, (2010).</a:t>
          </a:r>
        </a:p>
      </dgm:t>
    </dgm:pt>
    <dgm:pt modelId="{BDB6487C-0502-477F-A5A7-CD446B313708}" type="parTrans" cxnId="{72B0BD44-27D3-4A4A-8AFB-9678BCA80656}">
      <dgm:prSet/>
      <dgm:spPr/>
    </dgm:pt>
    <dgm:pt modelId="{2C181670-0FDD-41D8-8A0B-E1ED95961BC7}" type="sibTrans" cxnId="{72B0BD44-27D3-4A4A-8AFB-9678BCA80656}">
      <dgm:prSet/>
      <dgm:spPr/>
      <dgm:t>
        <a:bodyPr/>
        <a:lstStyle/>
        <a:p>
          <a:endParaRPr lang="en-GB"/>
        </a:p>
      </dgm:t>
    </dgm:pt>
    <dgm:pt modelId="{3183094C-EDEC-4DA8-BE9A-1A54D1BF0E6E}" type="pres">
      <dgm:prSet presAssocID="{FEBAAADD-F4BE-4AE4-B40B-A22A13DE028A}" presName="Name0" presStyleCnt="0">
        <dgm:presLayoutVars>
          <dgm:dir/>
          <dgm:resizeHandles val="exact"/>
        </dgm:presLayoutVars>
      </dgm:prSet>
      <dgm:spPr/>
    </dgm:pt>
    <dgm:pt modelId="{490B408B-F415-42CC-97C8-360BF44644D1}" type="pres">
      <dgm:prSet presAssocID="{F9CA55E4-199F-42E9-AB8C-578CBC3ED9BD}" presName="node" presStyleLbl="node1" presStyleIdx="0" presStyleCnt="6">
        <dgm:presLayoutVars>
          <dgm:bulletEnabled val="1"/>
        </dgm:presLayoutVars>
      </dgm:prSet>
      <dgm:spPr/>
    </dgm:pt>
    <dgm:pt modelId="{DD121F59-07C3-4F80-9B02-D1E8A7C83820}" type="pres">
      <dgm:prSet presAssocID="{9A500D1C-B04A-411E-B681-B5EE807E610D}" presName="sibTrans" presStyleLbl="sibTrans1D1" presStyleIdx="0" presStyleCnt="5"/>
      <dgm:spPr/>
    </dgm:pt>
    <dgm:pt modelId="{85244E82-64CD-4F40-BE03-F2F712B0A125}" type="pres">
      <dgm:prSet presAssocID="{9A500D1C-B04A-411E-B681-B5EE807E610D}" presName="connectorText" presStyleLbl="sibTrans1D1" presStyleIdx="0" presStyleCnt="5"/>
      <dgm:spPr/>
    </dgm:pt>
    <dgm:pt modelId="{73960D56-5CB8-4336-9711-522A94661224}" type="pres">
      <dgm:prSet presAssocID="{B1A49C90-1E50-4C99-AC6F-FE191A21A689}" presName="node" presStyleLbl="node1" presStyleIdx="1" presStyleCnt="6">
        <dgm:presLayoutVars>
          <dgm:bulletEnabled val="1"/>
        </dgm:presLayoutVars>
      </dgm:prSet>
      <dgm:spPr/>
    </dgm:pt>
    <dgm:pt modelId="{1AB94550-6F52-47D7-B843-F75F9A0B38EA}" type="pres">
      <dgm:prSet presAssocID="{75BD2B07-E43C-47F4-B074-6E03BBDBC115}" presName="sibTrans" presStyleLbl="sibTrans1D1" presStyleIdx="1" presStyleCnt="5"/>
      <dgm:spPr/>
    </dgm:pt>
    <dgm:pt modelId="{87A9B449-93A1-422B-B950-4D50B8BE48C2}" type="pres">
      <dgm:prSet presAssocID="{75BD2B07-E43C-47F4-B074-6E03BBDBC115}" presName="connectorText" presStyleLbl="sibTrans1D1" presStyleIdx="1" presStyleCnt="5"/>
      <dgm:spPr/>
    </dgm:pt>
    <dgm:pt modelId="{D851C187-4343-4904-A977-39B6C70D0F98}" type="pres">
      <dgm:prSet presAssocID="{A1136A0B-A5C7-4A36-80B0-CD49E320B844}" presName="node" presStyleLbl="node1" presStyleIdx="2" presStyleCnt="6">
        <dgm:presLayoutVars>
          <dgm:bulletEnabled val="1"/>
        </dgm:presLayoutVars>
      </dgm:prSet>
      <dgm:spPr/>
    </dgm:pt>
    <dgm:pt modelId="{EE1667EC-8995-4AFE-B04C-02E054378823}" type="pres">
      <dgm:prSet presAssocID="{E9A0B4A8-E8DE-4668-969E-E6DB66D17F65}" presName="sibTrans" presStyleLbl="sibTrans1D1" presStyleIdx="2" presStyleCnt="5"/>
      <dgm:spPr/>
    </dgm:pt>
    <dgm:pt modelId="{7DD5B2BE-43BB-4EBC-B6A6-6D9252D9E0B2}" type="pres">
      <dgm:prSet presAssocID="{E9A0B4A8-E8DE-4668-969E-E6DB66D17F65}" presName="connectorText" presStyleLbl="sibTrans1D1" presStyleIdx="2" presStyleCnt="5"/>
      <dgm:spPr/>
    </dgm:pt>
    <dgm:pt modelId="{AF719A72-2F85-4342-A98A-645254A23613}" type="pres">
      <dgm:prSet presAssocID="{4C08914A-A7A3-49D0-9891-C0B746716496}" presName="node" presStyleLbl="node1" presStyleIdx="3" presStyleCnt="6">
        <dgm:presLayoutVars>
          <dgm:bulletEnabled val="1"/>
        </dgm:presLayoutVars>
      </dgm:prSet>
      <dgm:spPr/>
    </dgm:pt>
    <dgm:pt modelId="{B07B0B85-423B-4449-9790-9A4D2B45B98E}" type="pres">
      <dgm:prSet presAssocID="{7D765002-FBC0-4B49-9F0C-5D11B4DF8FDD}" presName="sibTrans" presStyleLbl="sibTrans1D1" presStyleIdx="3" presStyleCnt="5"/>
      <dgm:spPr/>
    </dgm:pt>
    <dgm:pt modelId="{4D4D2EE0-69FF-4AC3-A959-810803EEBADC}" type="pres">
      <dgm:prSet presAssocID="{7D765002-FBC0-4B49-9F0C-5D11B4DF8FDD}" presName="connectorText" presStyleLbl="sibTrans1D1" presStyleIdx="3" presStyleCnt="5"/>
      <dgm:spPr/>
    </dgm:pt>
    <dgm:pt modelId="{3016BAB2-9303-4957-9581-91EA00092DA0}" type="pres">
      <dgm:prSet presAssocID="{5E4187E8-5EE9-4171-AC71-6DFADD63A3B4}" presName="node" presStyleLbl="node1" presStyleIdx="4" presStyleCnt="6">
        <dgm:presLayoutVars>
          <dgm:bulletEnabled val="1"/>
        </dgm:presLayoutVars>
      </dgm:prSet>
      <dgm:spPr/>
    </dgm:pt>
    <dgm:pt modelId="{89E77C19-0B2D-4877-B6DC-61A0DBD1CFC5}" type="pres">
      <dgm:prSet presAssocID="{968F1845-23FF-4415-A22C-87463BC0F7AA}" presName="sibTrans" presStyleLbl="sibTrans1D1" presStyleIdx="4" presStyleCnt="5"/>
      <dgm:spPr/>
    </dgm:pt>
    <dgm:pt modelId="{12FB9C9B-D866-4846-9DFB-7A85DBBE4B1F}" type="pres">
      <dgm:prSet presAssocID="{968F1845-23FF-4415-A22C-87463BC0F7AA}" presName="connectorText" presStyleLbl="sibTrans1D1" presStyleIdx="4" presStyleCnt="5"/>
      <dgm:spPr/>
    </dgm:pt>
    <dgm:pt modelId="{59E3C555-75C7-4D8F-BB24-0B39DA8A8656}" type="pres">
      <dgm:prSet presAssocID="{07C6D94A-59F2-4644-8CDB-9205AE77068C}" presName="node" presStyleLbl="node1" presStyleIdx="5" presStyleCnt="6">
        <dgm:presLayoutVars>
          <dgm:bulletEnabled val="1"/>
        </dgm:presLayoutVars>
      </dgm:prSet>
      <dgm:spPr/>
    </dgm:pt>
  </dgm:ptLst>
  <dgm:cxnLst>
    <dgm:cxn modelId="{DCE9F10E-45CE-4097-9B50-A30C99717ED7}" srcId="{FEBAAADD-F4BE-4AE4-B40B-A22A13DE028A}" destId="{B1A49C90-1E50-4C99-AC6F-FE191A21A689}" srcOrd="1" destOrd="0" parTransId="{39602BBF-BE2C-4023-A5AE-D80BB86412E5}" sibTransId="{75BD2B07-E43C-47F4-B074-6E03BBDBC115}"/>
    <dgm:cxn modelId="{20CD6D12-ED6D-4A38-B51B-4C1ABC6BDFAD}" type="presOf" srcId="{F9CA55E4-199F-42E9-AB8C-578CBC3ED9BD}" destId="{490B408B-F415-42CC-97C8-360BF44644D1}" srcOrd="0" destOrd="0" presId="urn:microsoft.com/office/officeart/2016/7/layout/RepeatingBendingProcessNew"/>
    <dgm:cxn modelId="{21B15929-FB13-4ADD-A607-980E8BC417AA}" type="presOf" srcId="{B1A49C90-1E50-4C99-AC6F-FE191A21A689}" destId="{73960D56-5CB8-4336-9711-522A94661224}" srcOrd="0" destOrd="0" presId="urn:microsoft.com/office/officeart/2016/7/layout/RepeatingBendingProcessNew"/>
    <dgm:cxn modelId="{2EBC572F-0289-424A-8E99-D0C8906EFE5E}" type="presOf" srcId="{5E4187E8-5EE9-4171-AC71-6DFADD63A3B4}" destId="{3016BAB2-9303-4957-9581-91EA00092DA0}" srcOrd="0" destOrd="0" presId="urn:microsoft.com/office/officeart/2016/7/layout/RepeatingBendingProcessNew"/>
    <dgm:cxn modelId="{03D16331-7D34-4BC6-8989-8AF7C435DD8F}" type="presOf" srcId="{E9A0B4A8-E8DE-4668-969E-E6DB66D17F65}" destId="{EE1667EC-8995-4AFE-B04C-02E054378823}" srcOrd="0" destOrd="0" presId="urn:microsoft.com/office/officeart/2016/7/layout/RepeatingBendingProcessNew"/>
    <dgm:cxn modelId="{350F6A36-648F-49F3-88E7-507455C730BC}" type="presOf" srcId="{07C6D94A-59F2-4644-8CDB-9205AE77068C}" destId="{59E3C555-75C7-4D8F-BB24-0B39DA8A8656}" srcOrd="0" destOrd="0" presId="urn:microsoft.com/office/officeart/2016/7/layout/RepeatingBendingProcessNew"/>
    <dgm:cxn modelId="{C41E1A37-30F7-46B8-AC11-D5C82DAEC486}" type="presOf" srcId="{A1136A0B-A5C7-4A36-80B0-CD49E320B844}" destId="{D851C187-4343-4904-A977-39B6C70D0F98}" srcOrd="0" destOrd="0" presId="urn:microsoft.com/office/officeart/2016/7/layout/RepeatingBendingProcessNew"/>
    <dgm:cxn modelId="{6020A438-298C-4387-A95B-039F706078C1}" type="presOf" srcId="{7D765002-FBC0-4B49-9F0C-5D11B4DF8FDD}" destId="{4D4D2EE0-69FF-4AC3-A959-810803EEBADC}" srcOrd="1" destOrd="0" presId="urn:microsoft.com/office/officeart/2016/7/layout/RepeatingBendingProcessNew"/>
    <dgm:cxn modelId="{4F30323E-BD88-42CF-BCD8-74655F43235A}" type="presOf" srcId="{9A500D1C-B04A-411E-B681-B5EE807E610D}" destId="{85244E82-64CD-4F40-BE03-F2F712B0A125}" srcOrd="1" destOrd="0" presId="urn:microsoft.com/office/officeart/2016/7/layout/RepeatingBendingProcessNew"/>
    <dgm:cxn modelId="{72B0BD44-27D3-4A4A-8AFB-9678BCA80656}" srcId="{FEBAAADD-F4BE-4AE4-B40B-A22A13DE028A}" destId="{07C6D94A-59F2-4644-8CDB-9205AE77068C}" srcOrd="5" destOrd="0" parTransId="{BDB6487C-0502-477F-A5A7-CD446B313708}" sibTransId="{2C181670-0FDD-41D8-8A0B-E1ED95961BC7}"/>
    <dgm:cxn modelId="{BE48E266-61B5-43EA-880D-87CFF9F08479}" srcId="{FEBAAADD-F4BE-4AE4-B40B-A22A13DE028A}" destId="{5E4187E8-5EE9-4171-AC71-6DFADD63A3B4}" srcOrd="4" destOrd="0" parTransId="{01F2A607-DDA4-4DAD-B7E8-3C082CACAC7C}" sibTransId="{968F1845-23FF-4415-A22C-87463BC0F7AA}"/>
    <dgm:cxn modelId="{B622746D-EE41-400B-9343-D37E9DEB83B4}" type="presOf" srcId="{968F1845-23FF-4415-A22C-87463BC0F7AA}" destId="{89E77C19-0B2D-4877-B6DC-61A0DBD1CFC5}" srcOrd="0" destOrd="0" presId="urn:microsoft.com/office/officeart/2016/7/layout/RepeatingBendingProcessNew"/>
    <dgm:cxn modelId="{C7195E51-87B7-42E4-B30E-B5BC079BBA32}" type="presOf" srcId="{4C08914A-A7A3-49D0-9891-C0B746716496}" destId="{AF719A72-2F85-4342-A98A-645254A23613}" srcOrd="0" destOrd="0" presId="urn:microsoft.com/office/officeart/2016/7/layout/RepeatingBendingProcessNew"/>
    <dgm:cxn modelId="{AA79D451-75ED-4853-850A-BB252078F365}" srcId="{FEBAAADD-F4BE-4AE4-B40B-A22A13DE028A}" destId="{A1136A0B-A5C7-4A36-80B0-CD49E320B844}" srcOrd="2" destOrd="0" parTransId="{F6471A9E-5DD0-4E4F-8CB6-897266326727}" sibTransId="{E9A0B4A8-E8DE-4668-969E-E6DB66D17F65}"/>
    <dgm:cxn modelId="{3A671D5A-2A00-42A1-88D3-1093A55BBAFC}" type="presOf" srcId="{FEBAAADD-F4BE-4AE4-B40B-A22A13DE028A}" destId="{3183094C-EDEC-4DA8-BE9A-1A54D1BF0E6E}" srcOrd="0" destOrd="0" presId="urn:microsoft.com/office/officeart/2016/7/layout/RepeatingBendingProcessNew"/>
    <dgm:cxn modelId="{D90D1791-73FD-4B49-A776-3BF14DE562DA}" type="presOf" srcId="{75BD2B07-E43C-47F4-B074-6E03BBDBC115}" destId="{1AB94550-6F52-47D7-B843-F75F9A0B38EA}" srcOrd="0" destOrd="0" presId="urn:microsoft.com/office/officeart/2016/7/layout/RepeatingBendingProcessNew"/>
    <dgm:cxn modelId="{86818CB5-A0A8-494A-895A-7C3FF0EEC77F}" type="presOf" srcId="{E9A0B4A8-E8DE-4668-969E-E6DB66D17F65}" destId="{7DD5B2BE-43BB-4EBC-B6A6-6D9252D9E0B2}" srcOrd="1" destOrd="0" presId="urn:microsoft.com/office/officeart/2016/7/layout/RepeatingBendingProcessNew"/>
    <dgm:cxn modelId="{F1AC4FC0-EC03-4058-A4CC-AD895B290053}" type="presOf" srcId="{9A500D1C-B04A-411E-B681-B5EE807E610D}" destId="{DD121F59-07C3-4F80-9B02-D1E8A7C83820}" srcOrd="0" destOrd="0" presId="urn:microsoft.com/office/officeart/2016/7/layout/RepeatingBendingProcessNew"/>
    <dgm:cxn modelId="{ECBF62CB-1D1F-4381-AA4B-59E1CAD96C99}" srcId="{FEBAAADD-F4BE-4AE4-B40B-A22A13DE028A}" destId="{4C08914A-A7A3-49D0-9891-C0B746716496}" srcOrd="3" destOrd="0" parTransId="{62168AC6-6CD8-4121-B2D4-CEA385003541}" sibTransId="{7D765002-FBC0-4B49-9F0C-5D11B4DF8FDD}"/>
    <dgm:cxn modelId="{3B0006CD-DA1D-4DC0-AB19-A8BEFA67FBC9}" type="presOf" srcId="{7D765002-FBC0-4B49-9F0C-5D11B4DF8FDD}" destId="{B07B0B85-423B-4449-9790-9A4D2B45B98E}" srcOrd="0" destOrd="0" presId="urn:microsoft.com/office/officeart/2016/7/layout/RepeatingBendingProcessNew"/>
    <dgm:cxn modelId="{484E6ECD-8DEE-40F3-B573-F8C610D9C9B4}" type="presOf" srcId="{968F1845-23FF-4415-A22C-87463BC0F7AA}" destId="{12FB9C9B-D866-4846-9DFB-7A85DBBE4B1F}" srcOrd="1" destOrd="0" presId="urn:microsoft.com/office/officeart/2016/7/layout/RepeatingBendingProcessNew"/>
    <dgm:cxn modelId="{6E8E15F0-2863-4094-BFA4-2085C4C1125A}" srcId="{FEBAAADD-F4BE-4AE4-B40B-A22A13DE028A}" destId="{F9CA55E4-199F-42E9-AB8C-578CBC3ED9BD}" srcOrd="0" destOrd="0" parTransId="{ED47FD5B-B03C-4021-AE36-D918B233847B}" sibTransId="{9A500D1C-B04A-411E-B681-B5EE807E610D}"/>
    <dgm:cxn modelId="{48E5B6F5-AD40-4A39-815D-EB89A2464301}" type="presOf" srcId="{75BD2B07-E43C-47F4-B074-6E03BBDBC115}" destId="{87A9B449-93A1-422B-B950-4D50B8BE48C2}" srcOrd="1" destOrd="0" presId="urn:microsoft.com/office/officeart/2016/7/layout/RepeatingBendingProcessNew"/>
    <dgm:cxn modelId="{2B4E95C4-E6E1-4F81-AE7E-CEBE3B55C1AF}" type="presParOf" srcId="{3183094C-EDEC-4DA8-BE9A-1A54D1BF0E6E}" destId="{490B408B-F415-42CC-97C8-360BF44644D1}" srcOrd="0" destOrd="0" presId="urn:microsoft.com/office/officeart/2016/7/layout/RepeatingBendingProcessNew"/>
    <dgm:cxn modelId="{42AC2BAF-1FDA-415D-A276-535DA1D2212F}" type="presParOf" srcId="{3183094C-EDEC-4DA8-BE9A-1A54D1BF0E6E}" destId="{DD121F59-07C3-4F80-9B02-D1E8A7C83820}" srcOrd="1" destOrd="0" presId="urn:microsoft.com/office/officeart/2016/7/layout/RepeatingBendingProcessNew"/>
    <dgm:cxn modelId="{5F821207-FF27-4884-8A32-AF311F7D6ABC}" type="presParOf" srcId="{DD121F59-07C3-4F80-9B02-D1E8A7C83820}" destId="{85244E82-64CD-4F40-BE03-F2F712B0A125}" srcOrd="0" destOrd="0" presId="urn:microsoft.com/office/officeart/2016/7/layout/RepeatingBendingProcessNew"/>
    <dgm:cxn modelId="{AB601C96-9F0E-41D3-93DC-4E2C04B8EAD8}" type="presParOf" srcId="{3183094C-EDEC-4DA8-BE9A-1A54D1BF0E6E}" destId="{73960D56-5CB8-4336-9711-522A94661224}" srcOrd="2" destOrd="0" presId="urn:microsoft.com/office/officeart/2016/7/layout/RepeatingBendingProcessNew"/>
    <dgm:cxn modelId="{3A991995-990B-41C9-BB0C-ACBE707E1025}" type="presParOf" srcId="{3183094C-EDEC-4DA8-BE9A-1A54D1BF0E6E}" destId="{1AB94550-6F52-47D7-B843-F75F9A0B38EA}" srcOrd="3" destOrd="0" presId="urn:microsoft.com/office/officeart/2016/7/layout/RepeatingBendingProcessNew"/>
    <dgm:cxn modelId="{F2AF2B46-6DC6-48BB-B893-365BB9C6CF7F}" type="presParOf" srcId="{1AB94550-6F52-47D7-B843-F75F9A0B38EA}" destId="{87A9B449-93A1-422B-B950-4D50B8BE48C2}" srcOrd="0" destOrd="0" presId="urn:microsoft.com/office/officeart/2016/7/layout/RepeatingBendingProcessNew"/>
    <dgm:cxn modelId="{CCBABC98-107C-4ED3-B610-7F1FD9480323}" type="presParOf" srcId="{3183094C-EDEC-4DA8-BE9A-1A54D1BF0E6E}" destId="{D851C187-4343-4904-A977-39B6C70D0F98}" srcOrd="4" destOrd="0" presId="urn:microsoft.com/office/officeart/2016/7/layout/RepeatingBendingProcessNew"/>
    <dgm:cxn modelId="{7AD55BB5-8E25-490A-AFD0-360723E1F7E4}" type="presParOf" srcId="{3183094C-EDEC-4DA8-BE9A-1A54D1BF0E6E}" destId="{EE1667EC-8995-4AFE-B04C-02E054378823}" srcOrd="5" destOrd="0" presId="urn:microsoft.com/office/officeart/2016/7/layout/RepeatingBendingProcessNew"/>
    <dgm:cxn modelId="{E3E67C60-3937-443B-BF6E-D29B79560653}" type="presParOf" srcId="{EE1667EC-8995-4AFE-B04C-02E054378823}" destId="{7DD5B2BE-43BB-4EBC-B6A6-6D9252D9E0B2}" srcOrd="0" destOrd="0" presId="urn:microsoft.com/office/officeart/2016/7/layout/RepeatingBendingProcessNew"/>
    <dgm:cxn modelId="{754C8EDF-95D7-4753-ACF9-2B421AF545E1}" type="presParOf" srcId="{3183094C-EDEC-4DA8-BE9A-1A54D1BF0E6E}" destId="{AF719A72-2F85-4342-A98A-645254A23613}" srcOrd="6" destOrd="0" presId="urn:microsoft.com/office/officeart/2016/7/layout/RepeatingBendingProcessNew"/>
    <dgm:cxn modelId="{4D83FEE0-4873-425A-8A31-687203AFFC5D}" type="presParOf" srcId="{3183094C-EDEC-4DA8-BE9A-1A54D1BF0E6E}" destId="{B07B0B85-423B-4449-9790-9A4D2B45B98E}" srcOrd="7" destOrd="0" presId="urn:microsoft.com/office/officeart/2016/7/layout/RepeatingBendingProcessNew"/>
    <dgm:cxn modelId="{79B1A88D-D3FC-4D44-A5F1-253B3B568E3E}" type="presParOf" srcId="{B07B0B85-423B-4449-9790-9A4D2B45B98E}" destId="{4D4D2EE0-69FF-4AC3-A959-810803EEBADC}" srcOrd="0" destOrd="0" presId="urn:microsoft.com/office/officeart/2016/7/layout/RepeatingBendingProcessNew"/>
    <dgm:cxn modelId="{9B61C606-230E-4D2B-9571-739271301059}" type="presParOf" srcId="{3183094C-EDEC-4DA8-BE9A-1A54D1BF0E6E}" destId="{3016BAB2-9303-4957-9581-91EA00092DA0}" srcOrd="8" destOrd="0" presId="urn:microsoft.com/office/officeart/2016/7/layout/RepeatingBendingProcessNew"/>
    <dgm:cxn modelId="{97296D5F-3ADA-46C1-BEB6-2EFF9AAF4541}" type="presParOf" srcId="{3183094C-EDEC-4DA8-BE9A-1A54D1BF0E6E}" destId="{89E77C19-0B2D-4877-B6DC-61A0DBD1CFC5}" srcOrd="9" destOrd="0" presId="urn:microsoft.com/office/officeart/2016/7/layout/RepeatingBendingProcessNew"/>
    <dgm:cxn modelId="{C240E6FB-4479-4B51-9113-21922C3324E6}" type="presParOf" srcId="{89E77C19-0B2D-4877-B6DC-61A0DBD1CFC5}" destId="{12FB9C9B-D866-4846-9DFB-7A85DBBE4B1F}" srcOrd="0" destOrd="0" presId="urn:microsoft.com/office/officeart/2016/7/layout/RepeatingBendingProcessNew"/>
    <dgm:cxn modelId="{6E845660-5AC5-4FAD-A2DD-503417B508B3}" type="presParOf" srcId="{3183094C-EDEC-4DA8-BE9A-1A54D1BF0E6E}" destId="{59E3C555-75C7-4D8F-BB24-0B39DA8A865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64252E-39BB-4C40-A30D-CBEC0FB67C4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955BB73-82DF-49AE-8401-339BF8C4EF28}">
      <dgm:prSet custT="1"/>
      <dgm:spPr/>
      <dgm:t>
        <a:bodyPr/>
        <a:lstStyle/>
        <a:p>
          <a:r>
            <a:rPr lang="en-GB" sz="2000" b="1" dirty="0"/>
            <a:t>Scenario</a:t>
          </a:r>
          <a:endParaRPr lang="en-US" sz="2000" dirty="0"/>
        </a:p>
      </dgm:t>
    </dgm:pt>
    <dgm:pt modelId="{71B87880-3C68-4C1D-BA99-CEE04CB19195}" type="parTrans" cxnId="{6A09A46F-E633-4AD1-AE24-89C88A4D3557}">
      <dgm:prSet/>
      <dgm:spPr/>
      <dgm:t>
        <a:bodyPr/>
        <a:lstStyle/>
        <a:p>
          <a:endParaRPr lang="en-US"/>
        </a:p>
      </dgm:t>
    </dgm:pt>
    <dgm:pt modelId="{12262A9C-EC3D-4D9F-AD0B-4933D84FA9BE}" type="sibTrans" cxnId="{6A09A46F-E633-4AD1-AE24-89C88A4D3557}">
      <dgm:prSet/>
      <dgm:spPr/>
      <dgm:t>
        <a:bodyPr/>
        <a:lstStyle/>
        <a:p>
          <a:endParaRPr lang="en-US"/>
        </a:p>
      </dgm:t>
    </dgm:pt>
    <dgm:pt modelId="{7FA3ED48-CAA1-49F8-99B4-5BAD8E1D56F4}">
      <dgm:prSet custT="1"/>
      <dgm:spPr/>
      <dgm:t>
        <a:bodyPr/>
        <a:lstStyle/>
        <a:p>
          <a:r>
            <a:rPr lang="en-GB" sz="1800" dirty="0"/>
            <a:t>An elderly service user with</a:t>
          </a:r>
          <a:r>
            <a:rPr lang="en-GB" sz="1500" dirty="0"/>
            <a:t>:</a:t>
          </a:r>
          <a:endParaRPr lang="en-US" sz="1500" dirty="0"/>
        </a:p>
      </dgm:t>
    </dgm:pt>
    <dgm:pt modelId="{BBFAC224-23D8-4D4C-8299-C8D273130F2D}" type="parTrans" cxnId="{8FC8664B-0CA4-44D3-B49B-0CB4476E3846}">
      <dgm:prSet/>
      <dgm:spPr/>
      <dgm:t>
        <a:bodyPr/>
        <a:lstStyle/>
        <a:p>
          <a:endParaRPr lang="en-US"/>
        </a:p>
      </dgm:t>
    </dgm:pt>
    <dgm:pt modelId="{619B038F-9D49-4511-AE91-81E4D7418E22}" type="sibTrans" cxnId="{8FC8664B-0CA4-44D3-B49B-0CB4476E3846}">
      <dgm:prSet/>
      <dgm:spPr/>
      <dgm:t>
        <a:bodyPr/>
        <a:lstStyle/>
        <a:p>
          <a:endParaRPr lang="en-US"/>
        </a:p>
      </dgm:t>
    </dgm:pt>
    <dgm:pt modelId="{B447205C-4638-4670-B50A-45811F896B78}">
      <dgm:prSet custT="1"/>
      <dgm:spPr/>
      <dgm:t>
        <a:bodyPr/>
        <a:lstStyle/>
        <a:p>
          <a:r>
            <a:rPr lang="en-GB" sz="1800" dirty="0"/>
            <a:t>Diabetes</a:t>
          </a:r>
          <a:endParaRPr lang="en-US" sz="1800" dirty="0"/>
        </a:p>
      </dgm:t>
    </dgm:pt>
    <dgm:pt modelId="{DB74FD04-D885-4B87-A225-79E51CC39499}" type="parTrans" cxnId="{FC834A7F-2BF7-4986-ABA9-CE00D452B39B}">
      <dgm:prSet/>
      <dgm:spPr/>
      <dgm:t>
        <a:bodyPr/>
        <a:lstStyle/>
        <a:p>
          <a:endParaRPr lang="en-US"/>
        </a:p>
      </dgm:t>
    </dgm:pt>
    <dgm:pt modelId="{6DE7E76D-D6B2-42A9-B5D9-C1ABA8926AC9}" type="sibTrans" cxnId="{FC834A7F-2BF7-4986-ABA9-CE00D452B39B}">
      <dgm:prSet/>
      <dgm:spPr/>
      <dgm:t>
        <a:bodyPr/>
        <a:lstStyle/>
        <a:p>
          <a:endParaRPr lang="en-US"/>
        </a:p>
      </dgm:t>
    </dgm:pt>
    <dgm:pt modelId="{615532D4-38D6-4404-A1EA-3211E6F7FC62}">
      <dgm:prSet custT="1"/>
      <dgm:spPr/>
      <dgm:t>
        <a:bodyPr/>
        <a:lstStyle/>
        <a:p>
          <a:r>
            <a:rPr lang="en-GB" sz="1800" dirty="0"/>
            <a:t>Early dementia</a:t>
          </a:r>
          <a:endParaRPr lang="en-US" sz="1800" dirty="0"/>
        </a:p>
      </dgm:t>
    </dgm:pt>
    <dgm:pt modelId="{F96351F8-E49B-4DC2-BC89-DF73DA9452B2}" type="parTrans" cxnId="{5B1F26F6-9651-47FB-AE60-40798171846C}">
      <dgm:prSet/>
      <dgm:spPr/>
      <dgm:t>
        <a:bodyPr/>
        <a:lstStyle/>
        <a:p>
          <a:endParaRPr lang="en-US"/>
        </a:p>
      </dgm:t>
    </dgm:pt>
    <dgm:pt modelId="{8E769CAC-ACDF-4FEF-98A5-E50E2BCA4CB1}" type="sibTrans" cxnId="{5B1F26F6-9651-47FB-AE60-40798171846C}">
      <dgm:prSet/>
      <dgm:spPr/>
      <dgm:t>
        <a:bodyPr/>
        <a:lstStyle/>
        <a:p>
          <a:endParaRPr lang="en-US"/>
        </a:p>
      </dgm:t>
    </dgm:pt>
    <dgm:pt modelId="{EB5847D2-BE55-4096-A2B3-CC115CEE5BC9}">
      <dgm:prSet custT="1"/>
      <dgm:spPr/>
      <dgm:t>
        <a:bodyPr/>
        <a:lstStyle/>
        <a:p>
          <a:r>
            <a:rPr lang="en-GB" sz="1800" dirty="0"/>
            <a:t>Mobility problems</a:t>
          </a:r>
          <a:endParaRPr lang="en-US" sz="1800" dirty="0"/>
        </a:p>
      </dgm:t>
    </dgm:pt>
    <dgm:pt modelId="{AC265BBA-EA72-4736-9FE9-EB81A99CC5FA}" type="parTrans" cxnId="{52A6275B-B088-433F-BBE4-30C040125081}">
      <dgm:prSet/>
      <dgm:spPr/>
      <dgm:t>
        <a:bodyPr/>
        <a:lstStyle/>
        <a:p>
          <a:endParaRPr lang="en-US"/>
        </a:p>
      </dgm:t>
    </dgm:pt>
    <dgm:pt modelId="{FD93AA93-B684-4E25-B657-124B491B6707}" type="sibTrans" cxnId="{52A6275B-B088-433F-BBE4-30C040125081}">
      <dgm:prSet/>
      <dgm:spPr/>
      <dgm:t>
        <a:bodyPr/>
        <a:lstStyle/>
        <a:p>
          <a:endParaRPr lang="en-US"/>
        </a:p>
      </dgm:t>
    </dgm:pt>
    <dgm:pt modelId="{F5632E9B-F260-4393-94C1-B11D9B8D4212}">
      <dgm:prSet custT="1"/>
      <dgm:spPr/>
      <dgm:t>
        <a:bodyPr/>
        <a:lstStyle/>
        <a:p>
          <a:r>
            <a:rPr lang="en-GB" sz="1800" dirty="0"/>
            <a:t>Lives alone</a:t>
          </a:r>
          <a:endParaRPr lang="en-US" sz="1800" dirty="0"/>
        </a:p>
      </dgm:t>
    </dgm:pt>
    <dgm:pt modelId="{ACD2B291-2373-4ABF-B1EC-F8416BC4D440}" type="parTrans" cxnId="{DD6D077B-FFCE-4A6C-986A-891BE8743D74}">
      <dgm:prSet/>
      <dgm:spPr/>
      <dgm:t>
        <a:bodyPr/>
        <a:lstStyle/>
        <a:p>
          <a:endParaRPr lang="en-US"/>
        </a:p>
      </dgm:t>
    </dgm:pt>
    <dgm:pt modelId="{CFA4DAD8-9E85-4A31-8C3B-59AFCA71D34D}" type="sibTrans" cxnId="{DD6D077B-FFCE-4A6C-986A-891BE8743D74}">
      <dgm:prSet/>
      <dgm:spPr/>
      <dgm:t>
        <a:bodyPr/>
        <a:lstStyle/>
        <a:p>
          <a:endParaRPr lang="en-US"/>
        </a:p>
      </dgm:t>
    </dgm:pt>
    <dgm:pt modelId="{A2CBA881-CF84-4C51-B311-5E0F7B72C5DB}">
      <dgm:prSet custT="1"/>
      <dgm:spPr/>
      <dgm:t>
        <a:bodyPr/>
        <a:lstStyle/>
        <a:p>
          <a:r>
            <a:rPr lang="en-GB" sz="2000" b="1" dirty="0"/>
            <a:t>How I Would Apply Teamwork</a:t>
          </a:r>
          <a:r>
            <a:rPr lang="en-GB" sz="1500" b="1" dirty="0"/>
            <a:t>:</a:t>
          </a:r>
          <a:endParaRPr lang="en-US" sz="1500" dirty="0"/>
        </a:p>
      </dgm:t>
    </dgm:pt>
    <dgm:pt modelId="{43FE199D-794C-48E3-8ED1-547942AC115D}" type="parTrans" cxnId="{F21CFFB1-3C1F-4E2F-A066-7166B7D7DA69}">
      <dgm:prSet/>
      <dgm:spPr/>
      <dgm:t>
        <a:bodyPr/>
        <a:lstStyle/>
        <a:p>
          <a:endParaRPr lang="en-US"/>
        </a:p>
      </dgm:t>
    </dgm:pt>
    <dgm:pt modelId="{198C33DA-DF4C-48CD-9E98-340BA24858A1}" type="sibTrans" cxnId="{F21CFFB1-3C1F-4E2F-A066-7166B7D7DA69}">
      <dgm:prSet/>
      <dgm:spPr/>
      <dgm:t>
        <a:bodyPr/>
        <a:lstStyle/>
        <a:p>
          <a:endParaRPr lang="en-US"/>
        </a:p>
      </dgm:t>
    </dgm:pt>
    <dgm:pt modelId="{EAEC9AC3-23A8-476E-9544-223B9D94D1C5}">
      <dgm:prSet custT="1"/>
      <dgm:spPr/>
      <dgm:t>
        <a:bodyPr/>
        <a:lstStyle/>
        <a:p>
          <a:r>
            <a:rPr lang="en-GB" sz="1800" dirty="0"/>
            <a:t>Communicate with the district nurse about diabetes care</a:t>
          </a:r>
          <a:endParaRPr lang="en-US" sz="1800" dirty="0"/>
        </a:p>
      </dgm:t>
    </dgm:pt>
    <dgm:pt modelId="{4E382BBE-F310-4B98-8EF9-C649A9B816E0}" type="parTrans" cxnId="{11585643-20F0-4392-80A8-5280B42677D6}">
      <dgm:prSet/>
      <dgm:spPr/>
      <dgm:t>
        <a:bodyPr/>
        <a:lstStyle/>
        <a:p>
          <a:endParaRPr lang="en-US"/>
        </a:p>
      </dgm:t>
    </dgm:pt>
    <dgm:pt modelId="{A4FB632A-0E2D-44FA-A5B9-8475CC2D3D9A}" type="sibTrans" cxnId="{11585643-20F0-4392-80A8-5280B42677D6}">
      <dgm:prSet/>
      <dgm:spPr/>
      <dgm:t>
        <a:bodyPr/>
        <a:lstStyle/>
        <a:p>
          <a:endParaRPr lang="en-US"/>
        </a:p>
      </dgm:t>
    </dgm:pt>
    <dgm:pt modelId="{BFAC7E27-4C41-4C07-A8C5-7D6500434BC6}">
      <dgm:prSet custT="1"/>
      <dgm:spPr/>
      <dgm:t>
        <a:bodyPr/>
        <a:lstStyle/>
        <a:p>
          <a:r>
            <a:rPr lang="en-GB" sz="1800" dirty="0"/>
            <a:t>Work with an occupational therapist for home safety</a:t>
          </a:r>
          <a:endParaRPr lang="en-US" sz="1800" dirty="0"/>
        </a:p>
      </dgm:t>
    </dgm:pt>
    <dgm:pt modelId="{2499DF87-881F-48B1-96F7-0E4321A3FF21}" type="parTrans" cxnId="{D9881723-B495-4591-AFDB-D11EAA78E3BC}">
      <dgm:prSet/>
      <dgm:spPr/>
      <dgm:t>
        <a:bodyPr/>
        <a:lstStyle/>
        <a:p>
          <a:endParaRPr lang="en-US"/>
        </a:p>
      </dgm:t>
    </dgm:pt>
    <dgm:pt modelId="{167C1492-5112-4A6C-881B-15A8CB4B7E6B}" type="sibTrans" cxnId="{D9881723-B495-4591-AFDB-D11EAA78E3BC}">
      <dgm:prSet/>
      <dgm:spPr/>
      <dgm:t>
        <a:bodyPr/>
        <a:lstStyle/>
        <a:p>
          <a:endParaRPr lang="en-US"/>
        </a:p>
      </dgm:t>
    </dgm:pt>
    <dgm:pt modelId="{64C57FFD-BD04-4E22-A377-47CD94040E3A}">
      <dgm:prSet custT="1"/>
      <dgm:spPr/>
      <dgm:t>
        <a:bodyPr/>
        <a:lstStyle/>
        <a:p>
          <a:r>
            <a:rPr lang="en-GB" sz="1800" dirty="0"/>
            <a:t>Liaise with social services for support package</a:t>
          </a:r>
          <a:endParaRPr lang="en-US" sz="1800" dirty="0"/>
        </a:p>
      </dgm:t>
    </dgm:pt>
    <dgm:pt modelId="{CAD1810F-9ED1-4686-8E83-79372198C476}" type="parTrans" cxnId="{F4D1A7EA-7A21-41C1-B301-89687371CC40}">
      <dgm:prSet/>
      <dgm:spPr/>
      <dgm:t>
        <a:bodyPr/>
        <a:lstStyle/>
        <a:p>
          <a:endParaRPr lang="en-US"/>
        </a:p>
      </dgm:t>
    </dgm:pt>
    <dgm:pt modelId="{23F67595-3C96-474F-9CC3-7452438D2685}" type="sibTrans" cxnId="{F4D1A7EA-7A21-41C1-B301-89687371CC40}">
      <dgm:prSet/>
      <dgm:spPr/>
      <dgm:t>
        <a:bodyPr/>
        <a:lstStyle/>
        <a:p>
          <a:endParaRPr lang="en-US"/>
        </a:p>
      </dgm:t>
    </dgm:pt>
    <dgm:pt modelId="{A4B8732C-4787-4661-B078-3DC42F516670}">
      <dgm:prSet custT="1"/>
      <dgm:spPr/>
      <dgm:t>
        <a:bodyPr/>
        <a:lstStyle/>
        <a:p>
          <a:r>
            <a:rPr lang="en-GB" sz="1800" dirty="0"/>
            <a:t>Attend MDT meetings</a:t>
          </a:r>
          <a:endParaRPr lang="en-US" sz="1800" dirty="0"/>
        </a:p>
      </dgm:t>
    </dgm:pt>
    <dgm:pt modelId="{2BA7931C-E27D-4406-A164-D951DA928CD9}" type="parTrans" cxnId="{FA9365C1-76D0-471B-9340-41750219C2BC}">
      <dgm:prSet/>
      <dgm:spPr/>
      <dgm:t>
        <a:bodyPr/>
        <a:lstStyle/>
        <a:p>
          <a:endParaRPr lang="en-US"/>
        </a:p>
      </dgm:t>
    </dgm:pt>
    <dgm:pt modelId="{9C51689D-BC24-4559-ADAD-56AC1515C086}" type="sibTrans" cxnId="{FA9365C1-76D0-471B-9340-41750219C2BC}">
      <dgm:prSet/>
      <dgm:spPr/>
      <dgm:t>
        <a:bodyPr/>
        <a:lstStyle/>
        <a:p>
          <a:endParaRPr lang="en-US"/>
        </a:p>
      </dgm:t>
    </dgm:pt>
    <dgm:pt modelId="{ABCE1633-E02A-4D5F-857E-E24C49537083}">
      <dgm:prSet custT="1"/>
      <dgm:spPr/>
      <dgm:t>
        <a:bodyPr/>
        <a:lstStyle/>
        <a:p>
          <a:r>
            <a:rPr lang="en-GB" sz="1800" dirty="0"/>
            <a:t>Supporting an older adult with diabetes, dementia, and mobility issues involves working with a district nurse to monitor blood sugar, collaborating with an occupational therapist to prevent falls, and communicating with social services for support (Health Education England, 2018).</a:t>
          </a:r>
          <a:endParaRPr lang="en-US" sz="1500" dirty="0"/>
        </a:p>
      </dgm:t>
    </dgm:pt>
    <dgm:pt modelId="{B2A683DB-26FA-410E-A135-06717F489588}" type="parTrans" cxnId="{3B44AADF-1F49-452E-96CD-210DC6F98CA8}">
      <dgm:prSet/>
      <dgm:spPr/>
      <dgm:t>
        <a:bodyPr/>
        <a:lstStyle/>
        <a:p>
          <a:endParaRPr lang="en-US"/>
        </a:p>
      </dgm:t>
    </dgm:pt>
    <dgm:pt modelId="{A61AFC7C-9317-487C-B1FB-E9101B1DF9BF}" type="sibTrans" cxnId="{3B44AADF-1F49-452E-96CD-210DC6F98CA8}">
      <dgm:prSet/>
      <dgm:spPr/>
      <dgm:t>
        <a:bodyPr/>
        <a:lstStyle/>
        <a:p>
          <a:endParaRPr lang="en-US"/>
        </a:p>
      </dgm:t>
    </dgm:pt>
    <dgm:pt modelId="{8FB608C9-1F90-40C2-899A-0F7D98E627FC}" type="pres">
      <dgm:prSet presAssocID="{A564252E-39BB-4C40-A30D-CBEC0FB67C44}" presName="linear" presStyleCnt="0">
        <dgm:presLayoutVars>
          <dgm:animLvl val="lvl"/>
          <dgm:resizeHandles val="exact"/>
        </dgm:presLayoutVars>
      </dgm:prSet>
      <dgm:spPr/>
    </dgm:pt>
    <dgm:pt modelId="{9FE7DF3E-0686-4A47-8364-551291435465}" type="pres">
      <dgm:prSet presAssocID="{2955BB73-82DF-49AE-8401-339BF8C4EF28}" presName="parentText" presStyleLbl="node1" presStyleIdx="0" presStyleCnt="4">
        <dgm:presLayoutVars>
          <dgm:chMax val="0"/>
          <dgm:bulletEnabled val="1"/>
        </dgm:presLayoutVars>
      </dgm:prSet>
      <dgm:spPr/>
    </dgm:pt>
    <dgm:pt modelId="{ACA67F76-25FA-483F-A7ED-470E48DEC745}" type="pres">
      <dgm:prSet presAssocID="{12262A9C-EC3D-4D9F-AD0B-4933D84FA9BE}" presName="spacer" presStyleCnt="0"/>
      <dgm:spPr/>
    </dgm:pt>
    <dgm:pt modelId="{57055C1B-FEFD-4DF8-9B93-1723196B2A54}" type="pres">
      <dgm:prSet presAssocID="{7FA3ED48-CAA1-49F8-99B4-5BAD8E1D56F4}" presName="parentText" presStyleLbl="node1" presStyleIdx="1" presStyleCnt="4">
        <dgm:presLayoutVars>
          <dgm:chMax val="0"/>
          <dgm:bulletEnabled val="1"/>
        </dgm:presLayoutVars>
      </dgm:prSet>
      <dgm:spPr/>
    </dgm:pt>
    <dgm:pt modelId="{23854AE1-172C-45C6-9BE9-83071E45F054}" type="pres">
      <dgm:prSet presAssocID="{7FA3ED48-CAA1-49F8-99B4-5BAD8E1D56F4}" presName="childText" presStyleLbl="revTx" presStyleIdx="0" presStyleCnt="2">
        <dgm:presLayoutVars>
          <dgm:bulletEnabled val="1"/>
        </dgm:presLayoutVars>
      </dgm:prSet>
      <dgm:spPr/>
    </dgm:pt>
    <dgm:pt modelId="{6E3A8ABB-4673-4878-BFDF-CC1168919542}" type="pres">
      <dgm:prSet presAssocID="{A2CBA881-CF84-4C51-B311-5E0F7B72C5DB}" presName="parentText" presStyleLbl="node1" presStyleIdx="2" presStyleCnt="4" custLinFactNeighborX="-1050" custLinFactNeighborY="2047">
        <dgm:presLayoutVars>
          <dgm:chMax val="0"/>
          <dgm:bulletEnabled val="1"/>
        </dgm:presLayoutVars>
      </dgm:prSet>
      <dgm:spPr/>
    </dgm:pt>
    <dgm:pt modelId="{222A1DCA-CDA9-47CA-AC4E-EDD683AEF2BD}" type="pres">
      <dgm:prSet presAssocID="{A2CBA881-CF84-4C51-B311-5E0F7B72C5DB}" presName="childText" presStyleLbl="revTx" presStyleIdx="1" presStyleCnt="2">
        <dgm:presLayoutVars>
          <dgm:bulletEnabled val="1"/>
        </dgm:presLayoutVars>
      </dgm:prSet>
      <dgm:spPr/>
    </dgm:pt>
    <dgm:pt modelId="{25653C4E-8F4D-473C-BBA0-26263726782F}" type="pres">
      <dgm:prSet presAssocID="{ABCE1633-E02A-4D5F-857E-E24C49537083}" presName="parentText" presStyleLbl="node1" presStyleIdx="3" presStyleCnt="4">
        <dgm:presLayoutVars>
          <dgm:chMax val="0"/>
          <dgm:bulletEnabled val="1"/>
        </dgm:presLayoutVars>
      </dgm:prSet>
      <dgm:spPr/>
    </dgm:pt>
  </dgm:ptLst>
  <dgm:cxnLst>
    <dgm:cxn modelId="{61F33915-D306-4001-8510-351C6B370A4E}" type="presOf" srcId="{EB5847D2-BE55-4096-A2B3-CC115CEE5BC9}" destId="{23854AE1-172C-45C6-9BE9-83071E45F054}" srcOrd="0" destOrd="2" presId="urn:microsoft.com/office/officeart/2005/8/layout/vList2"/>
    <dgm:cxn modelId="{D9881723-B495-4591-AFDB-D11EAA78E3BC}" srcId="{A2CBA881-CF84-4C51-B311-5E0F7B72C5DB}" destId="{BFAC7E27-4C41-4C07-A8C5-7D6500434BC6}" srcOrd="1" destOrd="0" parTransId="{2499DF87-881F-48B1-96F7-0E4321A3FF21}" sibTransId="{167C1492-5112-4A6C-881B-15A8CB4B7E6B}"/>
    <dgm:cxn modelId="{27C71C24-D4EA-4839-BA9D-5F12739DD09A}" type="presOf" srcId="{A564252E-39BB-4C40-A30D-CBEC0FB67C44}" destId="{8FB608C9-1F90-40C2-899A-0F7D98E627FC}" srcOrd="0" destOrd="0" presId="urn:microsoft.com/office/officeart/2005/8/layout/vList2"/>
    <dgm:cxn modelId="{05579628-B0F5-4B11-ABE9-71EDA856ED8B}" type="presOf" srcId="{B447205C-4638-4670-B50A-45811F896B78}" destId="{23854AE1-172C-45C6-9BE9-83071E45F054}" srcOrd="0" destOrd="0" presId="urn:microsoft.com/office/officeart/2005/8/layout/vList2"/>
    <dgm:cxn modelId="{C9C52538-CAEB-49F8-92B0-3953C7F1586B}" type="presOf" srcId="{2955BB73-82DF-49AE-8401-339BF8C4EF28}" destId="{9FE7DF3E-0686-4A47-8364-551291435465}" srcOrd="0" destOrd="0" presId="urn:microsoft.com/office/officeart/2005/8/layout/vList2"/>
    <dgm:cxn modelId="{52A6275B-B088-433F-BBE4-30C040125081}" srcId="{7FA3ED48-CAA1-49F8-99B4-5BAD8E1D56F4}" destId="{EB5847D2-BE55-4096-A2B3-CC115CEE5BC9}" srcOrd="2" destOrd="0" parTransId="{AC265BBA-EA72-4736-9FE9-EB81A99CC5FA}" sibTransId="{FD93AA93-B684-4E25-B657-124B491B6707}"/>
    <dgm:cxn modelId="{11585643-20F0-4392-80A8-5280B42677D6}" srcId="{A2CBA881-CF84-4C51-B311-5E0F7B72C5DB}" destId="{EAEC9AC3-23A8-476E-9544-223B9D94D1C5}" srcOrd="0" destOrd="0" parTransId="{4E382BBE-F310-4B98-8EF9-C649A9B816E0}" sibTransId="{A4FB632A-0E2D-44FA-A5B9-8475CC2D3D9A}"/>
    <dgm:cxn modelId="{8FC8664B-0CA4-44D3-B49B-0CB4476E3846}" srcId="{A564252E-39BB-4C40-A30D-CBEC0FB67C44}" destId="{7FA3ED48-CAA1-49F8-99B4-5BAD8E1D56F4}" srcOrd="1" destOrd="0" parTransId="{BBFAC224-23D8-4D4C-8299-C8D273130F2D}" sibTransId="{619B038F-9D49-4511-AE91-81E4D7418E22}"/>
    <dgm:cxn modelId="{6A09A46F-E633-4AD1-AE24-89C88A4D3557}" srcId="{A564252E-39BB-4C40-A30D-CBEC0FB67C44}" destId="{2955BB73-82DF-49AE-8401-339BF8C4EF28}" srcOrd="0" destOrd="0" parTransId="{71B87880-3C68-4C1D-BA99-CEE04CB19195}" sibTransId="{12262A9C-EC3D-4D9F-AD0B-4933D84FA9BE}"/>
    <dgm:cxn modelId="{CDDAC259-A973-4B8F-A1FC-9F3EF07A1DDA}" type="presOf" srcId="{F5632E9B-F260-4393-94C1-B11D9B8D4212}" destId="{23854AE1-172C-45C6-9BE9-83071E45F054}" srcOrd="0" destOrd="3" presId="urn:microsoft.com/office/officeart/2005/8/layout/vList2"/>
    <dgm:cxn modelId="{DD6D077B-FFCE-4A6C-986A-891BE8743D74}" srcId="{7FA3ED48-CAA1-49F8-99B4-5BAD8E1D56F4}" destId="{F5632E9B-F260-4393-94C1-B11D9B8D4212}" srcOrd="3" destOrd="0" parTransId="{ACD2B291-2373-4ABF-B1EC-F8416BC4D440}" sibTransId="{CFA4DAD8-9E85-4A31-8C3B-59AFCA71D34D}"/>
    <dgm:cxn modelId="{FC834A7F-2BF7-4986-ABA9-CE00D452B39B}" srcId="{7FA3ED48-CAA1-49F8-99B4-5BAD8E1D56F4}" destId="{B447205C-4638-4670-B50A-45811F896B78}" srcOrd="0" destOrd="0" parTransId="{DB74FD04-D885-4B87-A225-79E51CC39499}" sibTransId="{6DE7E76D-D6B2-42A9-B5D9-C1ABA8926AC9}"/>
    <dgm:cxn modelId="{1A18EC85-55C3-4F0F-9EC5-909F4EF169A4}" type="presOf" srcId="{64C57FFD-BD04-4E22-A377-47CD94040E3A}" destId="{222A1DCA-CDA9-47CA-AC4E-EDD683AEF2BD}" srcOrd="0" destOrd="2" presId="urn:microsoft.com/office/officeart/2005/8/layout/vList2"/>
    <dgm:cxn modelId="{A59CEC92-3906-456E-9D43-F9267A07781C}" type="presOf" srcId="{BFAC7E27-4C41-4C07-A8C5-7D6500434BC6}" destId="{222A1DCA-CDA9-47CA-AC4E-EDD683AEF2BD}" srcOrd="0" destOrd="1" presId="urn:microsoft.com/office/officeart/2005/8/layout/vList2"/>
    <dgm:cxn modelId="{B3CB749A-919A-4D0C-989B-A521749ECD64}" type="presOf" srcId="{ABCE1633-E02A-4D5F-857E-E24C49537083}" destId="{25653C4E-8F4D-473C-BBA0-26263726782F}" srcOrd="0" destOrd="0" presId="urn:microsoft.com/office/officeart/2005/8/layout/vList2"/>
    <dgm:cxn modelId="{F21CFFB1-3C1F-4E2F-A066-7166B7D7DA69}" srcId="{A564252E-39BB-4C40-A30D-CBEC0FB67C44}" destId="{A2CBA881-CF84-4C51-B311-5E0F7B72C5DB}" srcOrd="2" destOrd="0" parTransId="{43FE199D-794C-48E3-8ED1-547942AC115D}" sibTransId="{198C33DA-DF4C-48CD-9E98-340BA24858A1}"/>
    <dgm:cxn modelId="{A98860B5-1149-4C66-AD53-E1484D81EDA2}" type="presOf" srcId="{615532D4-38D6-4404-A1EA-3211E6F7FC62}" destId="{23854AE1-172C-45C6-9BE9-83071E45F054}" srcOrd="0" destOrd="1" presId="urn:microsoft.com/office/officeart/2005/8/layout/vList2"/>
    <dgm:cxn modelId="{219200B6-A120-49CB-B72A-3E163AC63C08}" type="presOf" srcId="{7FA3ED48-CAA1-49F8-99B4-5BAD8E1D56F4}" destId="{57055C1B-FEFD-4DF8-9B93-1723196B2A54}" srcOrd="0" destOrd="0" presId="urn:microsoft.com/office/officeart/2005/8/layout/vList2"/>
    <dgm:cxn modelId="{FA9365C1-76D0-471B-9340-41750219C2BC}" srcId="{A2CBA881-CF84-4C51-B311-5E0F7B72C5DB}" destId="{A4B8732C-4787-4661-B078-3DC42F516670}" srcOrd="3" destOrd="0" parTransId="{2BA7931C-E27D-4406-A164-D951DA928CD9}" sibTransId="{9C51689D-BC24-4559-ADAD-56AC1515C086}"/>
    <dgm:cxn modelId="{327234C5-DE43-4B71-B7D5-2337C86FD575}" type="presOf" srcId="{A4B8732C-4787-4661-B078-3DC42F516670}" destId="{222A1DCA-CDA9-47CA-AC4E-EDD683AEF2BD}" srcOrd="0" destOrd="3" presId="urn:microsoft.com/office/officeart/2005/8/layout/vList2"/>
    <dgm:cxn modelId="{46EE4ED8-FF69-4BC4-A506-A8EE584354AA}" type="presOf" srcId="{A2CBA881-CF84-4C51-B311-5E0F7B72C5DB}" destId="{6E3A8ABB-4673-4878-BFDF-CC1168919542}" srcOrd="0" destOrd="0" presId="urn:microsoft.com/office/officeart/2005/8/layout/vList2"/>
    <dgm:cxn modelId="{114A09DA-B4AD-4D96-BD06-5296BD9B3C4D}" type="presOf" srcId="{EAEC9AC3-23A8-476E-9544-223B9D94D1C5}" destId="{222A1DCA-CDA9-47CA-AC4E-EDD683AEF2BD}" srcOrd="0" destOrd="0" presId="urn:microsoft.com/office/officeart/2005/8/layout/vList2"/>
    <dgm:cxn modelId="{3B44AADF-1F49-452E-96CD-210DC6F98CA8}" srcId="{A564252E-39BB-4C40-A30D-CBEC0FB67C44}" destId="{ABCE1633-E02A-4D5F-857E-E24C49537083}" srcOrd="3" destOrd="0" parTransId="{B2A683DB-26FA-410E-A135-06717F489588}" sibTransId="{A61AFC7C-9317-487C-B1FB-E9101B1DF9BF}"/>
    <dgm:cxn modelId="{F4D1A7EA-7A21-41C1-B301-89687371CC40}" srcId="{A2CBA881-CF84-4C51-B311-5E0F7B72C5DB}" destId="{64C57FFD-BD04-4E22-A377-47CD94040E3A}" srcOrd="2" destOrd="0" parTransId="{CAD1810F-9ED1-4686-8E83-79372198C476}" sibTransId="{23F67595-3C96-474F-9CC3-7452438D2685}"/>
    <dgm:cxn modelId="{5B1F26F6-9651-47FB-AE60-40798171846C}" srcId="{7FA3ED48-CAA1-49F8-99B4-5BAD8E1D56F4}" destId="{615532D4-38D6-4404-A1EA-3211E6F7FC62}" srcOrd="1" destOrd="0" parTransId="{F96351F8-E49B-4DC2-BC89-DF73DA9452B2}" sibTransId="{8E769CAC-ACDF-4FEF-98A5-E50E2BCA4CB1}"/>
    <dgm:cxn modelId="{7EB7A38C-2A72-4078-AD2B-8A99B8AB89A8}" type="presParOf" srcId="{8FB608C9-1F90-40C2-899A-0F7D98E627FC}" destId="{9FE7DF3E-0686-4A47-8364-551291435465}" srcOrd="0" destOrd="0" presId="urn:microsoft.com/office/officeart/2005/8/layout/vList2"/>
    <dgm:cxn modelId="{10C32200-70CC-4F38-8645-A6EC8009F1C5}" type="presParOf" srcId="{8FB608C9-1F90-40C2-899A-0F7D98E627FC}" destId="{ACA67F76-25FA-483F-A7ED-470E48DEC745}" srcOrd="1" destOrd="0" presId="urn:microsoft.com/office/officeart/2005/8/layout/vList2"/>
    <dgm:cxn modelId="{3FC66D20-AB1D-4B10-BDDF-C3E3F328A884}" type="presParOf" srcId="{8FB608C9-1F90-40C2-899A-0F7D98E627FC}" destId="{57055C1B-FEFD-4DF8-9B93-1723196B2A54}" srcOrd="2" destOrd="0" presId="urn:microsoft.com/office/officeart/2005/8/layout/vList2"/>
    <dgm:cxn modelId="{55054823-EFA7-4C78-8DFE-BF0E3F131FBE}" type="presParOf" srcId="{8FB608C9-1F90-40C2-899A-0F7D98E627FC}" destId="{23854AE1-172C-45C6-9BE9-83071E45F054}" srcOrd="3" destOrd="0" presId="urn:microsoft.com/office/officeart/2005/8/layout/vList2"/>
    <dgm:cxn modelId="{38E3923D-0499-4F0E-951E-48EBF2ED2849}" type="presParOf" srcId="{8FB608C9-1F90-40C2-899A-0F7D98E627FC}" destId="{6E3A8ABB-4673-4878-BFDF-CC1168919542}" srcOrd="4" destOrd="0" presId="urn:microsoft.com/office/officeart/2005/8/layout/vList2"/>
    <dgm:cxn modelId="{8AB5E9BB-5B5E-4C18-AAD2-DF0316E2EC48}" type="presParOf" srcId="{8FB608C9-1F90-40C2-899A-0F7D98E627FC}" destId="{222A1DCA-CDA9-47CA-AC4E-EDD683AEF2BD}" srcOrd="5" destOrd="0" presId="urn:microsoft.com/office/officeart/2005/8/layout/vList2"/>
    <dgm:cxn modelId="{72AA0F64-5D11-46B3-BA9D-927763D20280}" type="presParOf" srcId="{8FB608C9-1F90-40C2-899A-0F7D98E627FC}" destId="{25653C4E-8F4D-473C-BBA0-26263726782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E13F27-8114-4BAF-983B-954E06EE2C67}"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E7C5B1F1-5296-4A6F-9F5F-073E15555E55}">
      <dgm:prSet/>
      <dgm:spPr/>
      <dgm:t>
        <a:bodyPr/>
        <a:lstStyle/>
        <a:p>
          <a:pPr>
            <a:lnSpc>
              <a:spcPct val="100000"/>
            </a:lnSpc>
          </a:pPr>
          <a:r>
            <a:rPr lang="en-GB" dirty="0"/>
            <a:t>Nursing and Midwifery Council (2018). </a:t>
          </a:r>
          <a:r>
            <a:rPr lang="en-GB" i="1" dirty="0"/>
            <a:t>The Code: Professional standards of practice and behaviour for nurses, midwives and nursing associates</a:t>
          </a:r>
          <a:r>
            <a:rPr lang="en-GB" dirty="0"/>
            <a:t>. London: NMC.</a:t>
          </a:r>
          <a:endParaRPr lang="en-US" dirty="0"/>
        </a:p>
      </dgm:t>
    </dgm:pt>
    <dgm:pt modelId="{A4FE0786-5FA4-46EA-88D5-5CD9625BF841}" type="parTrans" cxnId="{79A6B7BB-656E-4F72-A1C4-B73965F7B830}">
      <dgm:prSet/>
      <dgm:spPr/>
      <dgm:t>
        <a:bodyPr/>
        <a:lstStyle/>
        <a:p>
          <a:endParaRPr lang="en-US"/>
        </a:p>
      </dgm:t>
    </dgm:pt>
    <dgm:pt modelId="{71D0D61B-95A7-4E0A-A258-1DA807C642E3}" type="sibTrans" cxnId="{79A6B7BB-656E-4F72-A1C4-B73965F7B830}">
      <dgm:prSet/>
      <dgm:spPr/>
      <dgm:t>
        <a:bodyPr/>
        <a:lstStyle/>
        <a:p>
          <a:endParaRPr lang="en-US"/>
        </a:p>
      </dgm:t>
    </dgm:pt>
    <dgm:pt modelId="{F41DD2D9-3786-42C1-A013-B85F2EE5F8EC}">
      <dgm:prSet/>
      <dgm:spPr/>
      <dgm:t>
        <a:bodyPr/>
        <a:lstStyle/>
        <a:p>
          <a:pPr>
            <a:lnSpc>
              <a:spcPct val="100000"/>
            </a:lnSpc>
          </a:pPr>
          <a:r>
            <a:rPr lang="en-GB" dirty="0"/>
            <a:t>West, Michael A. (2012). Effective teamwork: Practical lessons from organisational</a:t>
          </a:r>
          <a:r>
            <a:rPr lang="en-GB" i="1" dirty="0"/>
            <a:t> research</a:t>
          </a:r>
          <a:r>
            <a:rPr lang="en-GB" dirty="0"/>
            <a:t>. 3rd </a:t>
          </a:r>
          <a:r>
            <a:rPr lang="en-GB" dirty="0" err="1"/>
            <a:t>edn</a:t>
          </a:r>
          <a:r>
            <a:rPr lang="en-GB" dirty="0"/>
            <a:t>. Oxford: BPS Blackwell.</a:t>
          </a:r>
          <a:endParaRPr lang="en-US" dirty="0"/>
        </a:p>
      </dgm:t>
    </dgm:pt>
    <dgm:pt modelId="{CEF42A18-239E-4E60-B412-09EC21B49895}" type="parTrans" cxnId="{867574A4-FAB9-40BD-B947-A17F7920A510}">
      <dgm:prSet/>
      <dgm:spPr/>
      <dgm:t>
        <a:bodyPr/>
        <a:lstStyle/>
        <a:p>
          <a:endParaRPr lang="en-US"/>
        </a:p>
      </dgm:t>
    </dgm:pt>
    <dgm:pt modelId="{5C4C5312-98F0-408F-B0FC-71BA78E5340A}" type="sibTrans" cxnId="{867574A4-FAB9-40BD-B947-A17F7920A510}">
      <dgm:prSet/>
      <dgm:spPr/>
      <dgm:t>
        <a:bodyPr/>
        <a:lstStyle/>
        <a:p>
          <a:endParaRPr lang="en-US"/>
        </a:p>
      </dgm:t>
    </dgm:pt>
    <dgm:pt modelId="{C41ACF32-CE4A-449F-AFFD-4EE11DDD6E97}">
      <dgm:prSet/>
      <dgm:spPr/>
      <dgm:t>
        <a:bodyPr/>
        <a:lstStyle/>
        <a:p>
          <a:pPr>
            <a:lnSpc>
              <a:spcPct val="100000"/>
            </a:lnSpc>
          </a:pPr>
          <a:r>
            <a:rPr lang="en-GB" dirty="0"/>
            <a:t>World Health Organisation (2010) </a:t>
          </a:r>
          <a:r>
            <a:rPr lang="en-GB" i="1" dirty="0"/>
            <a:t>Framework for action on interprofessional education and collaborative practice</a:t>
          </a:r>
          <a:r>
            <a:rPr lang="en-GB" dirty="0"/>
            <a:t>. Geneva: WHO.</a:t>
          </a:r>
          <a:endParaRPr lang="en-US" dirty="0"/>
        </a:p>
      </dgm:t>
    </dgm:pt>
    <dgm:pt modelId="{7B0C6683-259E-4F9A-B4ED-2CED55A0F1F6}" type="parTrans" cxnId="{5955F69B-CCA2-4D7E-878A-9E6867C0F2DF}">
      <dgm:prSet/>
      <dgm:spPr/>
      <dgm:t>
        <a:bodyPr/>
        <a:lstStyle/>
        <a:p>
          <a:endParaRPr lang="en-US"/>
        </a:p>
      </dgm:t>
    </dgm:pt>
    <dgm:pt modelId="{EC809418-23A4-4B6B-8A17-BF2A2FABF7CF}" type="sibTrans" cxnId="{5955F69B-CCA2-4D7E-878A-9E6867C0F2DF}">
      <dgm:prSet/>
      <dgm:spPr/>
      <dgm:t>
        <a:bodyPr/>
        <a:lstStyle/>
        <a:p>
          <a:endParaRPr lang="en-US"/>
        </a:p>
      </dgm:t>
    </dgm:pt>
    <dgm:pt modelId="{7F99FD76-2BDB-4A74-B8A7-92274DB11F33}" type="pres">
      <dgm:prSet presAssocID="{4FE13F27-8114-4BAF-983B-954E06EE2C67}" presName="root" presStyleCnt="0">
        <dgm:presLayoutVars>
          <dgm:dir/>
          <dgm:resizeHandles val="exact"/>
        </dgm:presLayoutVars>
      </dgm:prSet>
      <dgm:spPr/>
    </dgm:pt>
    <dgm:pt modelId="{2E618A85-1402-4482-BF66-1C03B8B85723}" type="pres">
      <dgm:prSet presAssocID="{E7C5B1F1-5296-4A6F-9F5F-073E15555E55}" presName="compNode" presStyleCnt="0"/>
      <dgm:spPr/>
    </dgm:pt>
    <dgm:pt modelId="{CAF3C65B-5BD4-4167-A9A6-64BA6391C157}" type="pres">
      <dgm:prSet presAssocID="{E7C5B1F1-5296-4A6F-9F5F-073E15555E55}" presName="bgRect" presStyleLbl="bgShp" presStyleIdx="0" presStyleCnt="3"/>
      <dgm:spPr/>
    </dgm:pt>
    <dgm:pt modelId="{CF5F4AE6-6448-4AF6-98AC-5C999460C00D}" type="pres">
      <dgm:prSet presAssocID="{E7C5B1F1-5296-4A6F-9F5F-073E15555E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00B69BA-8979-4802-B05D-60657F597D20}" type="pres">
      <dgm:prSet presAssocID="{E7C5B1F1-5296-4A6F-9F5F-073E15555E55}" presName="spaceRect" presStyleCnt="0"/>
      <dgm:spPr/>
    </dgm:pt>
    <dgm:pt modelId="{4B4B287B-F50B-40CB-B2A1-529DDFF40D84}" type="pres">
      <dgm:prSet presAssocID="{E7C5B1F1-5296-4A6F-9F5F-073E15555E55}" presName="parTx" presStyleLbl="revTx" presStyleIdx="0" presStyleCnt="3">
        <dgm:presLayoutVars>
          <dgm:chMax val="0"/>
          <dgm:chPref val="0"/>
        </dgm:presLayoutVars>
      </dgm:prSet>
      <dgm:spPr/>
    </dgm:pt>
    <dgm:pt modelId="{2C6EA048-A85E-414E-B1C2-F17623960B6D}" type="pres">
      <dgm:prSet presAssocID="{71D0D61B-95A7-4E0A-A258-1DA807C642E3}" presName="sibTrans" presStyleCnt="0"/>
      <dgm:spPr/>
    </dgm:pt>
    <dgm:pt modelId="{756F5107-82BB-44F3-8A2B-5BB9C543A2B2}" type="pres">
      <dgm:prSet presAssocID="{F41DD2D9-3786-42C1-A013-B85F2EE5F8EC}" presName="compNode" presStyleCnt="0"/>
      <dgm:spPr/>
    </dgm:pt>
    <dgm:pt modelId="{C9F589E9-EA32-4176-8D57-7EC51ABA0104}" type="pres">
      <dgm:prSet presAssocID="{F41DD2D9-3786-42C1-A013-B85F2EE5F8EC}" presName="bgRect" presStyleLbl="bgShp" presStyleIdx="1" presStyleCnt="3"/>
      <dgm:spPr/>
    </dgm:pt>
    <dgm:pt modelId="{7924C59C-C1A0-4D30-ADCE-CAB09B3F7F5D}" type="pres">
      <dgm:prSet presAssocID="{F41DD2D9-3786-42C1-A013-B85F2EE5F8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0410C493-9987-46A9-BB21-7489FC3E99E2}" type="pres">
      <dgm:prSet presAssocID="{F41DD2D9-3786-42C1-A013-B85F2EE5F8EC}" presName="spaceRect" presStyleCnt="0"/>
      <dgm:spPr/>
    </dgm:pt>
    <dgm:pt modelId="{A0402452-4157-4E00-A32C-50C8B05DF5F8}" type="pres">
      <dgm:prSet presAssocID="{F41DD2D9-3786-42C1-A013-B85F2EE5F8EC}" presName="parTx" presStyleLbl="revTx" presStyleIdx="1" presStyleCnt="3">
        <dgm:presLayoutVars>
          <dgm:chMax val="0"/>
          <dgm:chPref val="0"/>
        </dgm:presLayoutVars>
      </dgm:prSet>
      <dgm:spPr/>
    </dgm:pt>
    <dgm:pt modelId="{69788C58-7E8B-4DE8-88B4-17AF7594DB0B}" type="pres">
      <dgm:prSet presAssocID="{5C4C5312-98F0-408F-B0FC-71BA78E5340A}" presName="sibTrans" presStyleCnt="0"/>
      <dgm:spPr/>
    </dgm:pt>
    <dgm:pt modelId="{2CB9ABAE-ABCD-4B1E-B0AC-5012A8F7BEB9}" type="pres">
      <dgm:prSet presAssocID="{C41ACF32-CE4A-449F-AFFD-4EE11DDD6E97}" presName="compNode" presStyleCnt="0"/>
      <dgm:spPr/>
    </dgm:pt>
    <dgm:pt modelId="{0D5DD6D8-E13E-43A3-94DF-0B0559045E00}" type="pres">
      <dgm:prSet presAssocID="{C41ACF32-CE4A-449F-AFFD-4EE11DDD6E97}" presName="bgRect" presStyleLbl="bgShp" presStyleIdx="2" presStyleCnt="3"/>
      <dgm:spPr/>
    </dgm:pt>
    <dgm:pt modelId="{B4749D43-A081-47D8-8934-47CA46FB8EF1}" type="pres">
      <dgm:prSet presAssocID="{C41ACF32-CE4A-449F-AFFD-4EE11DDD6E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91349AF8-944B-439D-895C-BD25B07517E4}" type="pres">
      <dgm:prSet presAssocID="{C41ACF32-CE4A-449F-AFFD-4EE11DDD6E97}" presName="spaceRect" presStyleCnt="0"/>
      <dgm:spPr/>
    </dgm:pt>
    <dgm:pt modelId="{F01C78CC-8E7A-413F-9620-CA5309C0B733}" type="pres">
      <dgm:prSet presAssocID="{C41ACF32-CE4A-449F-AFFD-4EE11DDD6E97}" presName="parTx" presStyleLbl="revTx" presStyleIdx="2" presStyleCnt="3">
        <dgm:presLayoutVars>
          <dgm:chMax val="0"/>
          <dgm:chPref val="0"/>
        </dgm:presLayoutVars>
      </dgm:prSet>
      <dgm:spPr/>
    </dgm:pt>
  </dgm:ptLst>
  <dgm:cxnLst>
    <dgm:cxn modelId="{32085B13-0B0F-4D9F-9898-30AB4721F6D0}" type="presOf" srcId="{C41ACF32-CE4A-449F-AFFD-4EE11DDD6E97}" destId="{F01C78CC-8E7A-413F-9620-CA5309C0B733}" srcOrd="0" destOrd="0" presId="urn:microsoft.com/office/officeart/2018/2/layout/IconVerticalSolidList"/>
    <dgm:cxn modelId="{5955F69B-CCA2-4D7E-878A-9E6867C0F2DF}" srcId="{4FE13F27-8114-4BAF-983B-954E06EE2C67}" destId="{C41ACF32-CE4A-449F-AFFD-4EE11DDD6E97}" srcOrd="2" destOrd="0" parTransId="{7B0C6683-259E-4F9A-B4ED-2CED55A0F1F6}" sibTransId="{EC809418-23A4-4B6B-8A17-BF2A2FABF7CF}"/>
    <dgm:cxn modelId="{867574A4-FAB9-40BD-B947-A17F7920A510}" srcId="{4FE13F27-8114-4BAF-983B-954E06EE2C67}" destId="{F41DD2D9-3786-42C1-A013-B85F2EE5F8EC}" srcOrd="1" destOrd="0" parTransId="{CEF42A18-239E-4E60-B412-09EC21B49895}" sibTransId="{5C4C5312-98F0-408F-B0FC-71BA78E5340A}"/>
    <dgm:cxn modelId="{79A6B7BB-656E-4F72-A1C4-B73965F7B830}" srcId="{4FE13F27-8114-4BAF-983B-954E06EE2C67}" destId="{E7C5B1F1-5296-4A6F-9F5F-073E15555E55}" srcOrd="0" destOrd="0" parTransId="{A4FE0786-5FA4-46EA-88D5-5CD9625BF841}" sibTransId="{71D0D61B-95A7-4E0A-A258-1DA807C642E3}"/>
    <dgm:cxn modelId="{78BB1DBC-CAF0-477F-AF36-97DB57A7CD04}" type="presOf" srcId="{F41DD2D9-3786-42C1-A013-B85F2EE5F8EC}" destId="{A0402452-4157-4E00-A32C-50C8B05DF5F8}" srcOrd="0" destOrd="0" presId="urn:microsoft.com/office/officeart/2018/2/layout/IconVerticalSolidList"/>
    <dgm:cxn modelId="{4D3AABF4-E055-45AE-890F-27D4CFB6A3A7}" type="presOf" srcId="{4FE13F27-8114-4BAF-983B-954E06EE2C67}" destId="{7F99FD76-2BDB-4A74-B8A7-92274DB11F33}" srcOrd="0" destOrd="0" presId="urn:microsoft.com/office/officeart/2018/2/layout/IconVerticalSolidList"/>
    <dgm:cxn modelId="{7501D5FE-0B13-491D-AF02-E33E394CF01C}" type="presOf" srcId="{E7C5B1F1-5296-4A6F-9F5F-073E15555E55}" destId="{4B4B287B-F50B-40CB-B2A1-529DDFF40D84}" srcOrd="0" destOrd="0" presId="urn:microsoft.com/office/officeart/2018/2/layout/IconVerticalSolidList"/>
    <dgm:cxn modelId="{A13D72B8-7F97-44F5-AB48-A41BDB4F3EFC}" type="presParOf" srcId="{7F99FD76-2BDB-4A74-B8A7-92274DB11F33}" destId="{2E618A85-1402-4482-BF66-1C03B8B85723}" srcOrd="0" destOrd="0" presId="urn:microsoft.com/office/officeart/2018/2/layout/IconVerticalSolidList"/>
    <dgm:cxn modelId="{4B8CA102-6ABF-4C17-9B10-1CA50272BC8F}" type="presParOf" srcId="{2E618A85-1402-4482-BF66-1C03B8B85723}" destId="{CAF3C65B-5BD4-4167-A9A6-64BA6391C157}" srcOrd="0" destOrd="0" presId="urn:microsoft.com/office/officeart/2018/2/layout/IconVerticalSolidList"/>
    <dgm:cxn modelId="{2A8A01F5-049E-4022-B5D0-4BD077CB6C6A}" type="presParOf" srcId="{2E618A85-1402-4482-BF66-1C03B8B85723}" destId="{CF5F4AE6-6448-4AF6-98AC-5C999460C00D}" srcOrd="1" destOrd="0" presId="urn:microsoft.com/office/officeart/2018/2/layout/IconVerticalSolidList"/>
    <dgm:cxn modelId="{25D7B3B3-6142-4446-85BF-96FFDF43B559}" type="presParOf" srcId="{2E618A85-1402-4482-BF66-1C03B8B85723}" destId="{A00B69BA-8979-4802-B05D-60657F597D20}" srcOrd="2" destOrd="0" presId="urn:microsoft.com/office/officeart/2018/2/layout/IconVerticalSolidList"/>
    <dgm:cxn modelId="{89DECFE6-3A04-4C35-9107-1C9AA74C8E7C}" type="presParOf" srcId="{2E618A85-1402-4482-BF66-1C03B8B85723}" destId="{4B4B287B-F50B-40CB-B2A1-529DDFF40D84}" srcOrd="3" destOrd="0" presId="urn:microsoft.com/office/officeart/2018/2/layout/IconVerticalSolidList"/>
    <dgm:cxn modelId="{EA71286E-455B-4C71-8ECD-30D56AECE9B2}" type="presParOf" srcId="{7F99FD76-2BDB-4A74-B8A7-92274DB11F33}" destId="{2C6EA048-A85E-414E-B1C2-F17623960B6D}" srcOrd="1" destOrd="0" presId="urn:microsoft.com/office/officeart/2018/2/layout/IconVerticalSolidList"/>
    <dgm:cxn modelId="{4EAE3B3B-1EEB-4B62-B4B3-9A27F718E126}" type="presParOf" srcId="{7F99FD76-2BDB-4A74-B8A7-92274DB11F33}" destId="{756F5107-82BB-44F3-8A2B-5BB9C543A2B2}" srcOrd="2" destOrd="0" presId="urn:microsoft.com/office/officeart/2018/2/layout/IconVerticalSolidList"/>
    <dgm:cxn modelId="{832FBE8B-1846-41EF-8B38-9C7B12D3F4BE}" type="presParOf" srcId="{756F5107-82BB-44F3-8A2B-5BB9C543A2B2}" destId="{C9F589E9-EA32-4176-8D57-7EC51ABA0104}" srcOrd="0" destOrd="0" presId="urn:microsoft.com/office/officeart/2018/2/layout/IconVerticalSolidList"/>
    <dgm:cxn modelId="{745BBDF7-0939-4EE7-AE44-8662C37077C6}" type="presParOf" srcId="{756F5107-82BB-44F3-8A2B-5BB9C543A2B2}" destId="{7924C59C-C1A0-4D30-ADCE-CAB09B3F7F5D}" srcOrd="1" destOrd="0" presId="urn:microsoft.com/office/officeart/2018/2/layout/IconVerticalSolidList"/>
    <dgm:cxn modelId="{63699557-AAC3-408C-A640-9CD1872E40AE}" type="presParOf" srcId="{756F5107-82BB-44F3-8A2B-5BB9C543A2B2}" destId="{0410C493-9987-46A9-BB21-7489FC3E99E2}" srcOrd="2" destOrd="0" presId="urn:microsoft.com/office/officeart/2018/2/layout/IconVerticalSolidList"/>
    <dgm:cxn modelId="{62165532-C0FD-4112-862F-448D17DDD1AA}" type="presParOf" srcId="{756F5107-82BB-44F3-8A2B-5BB9C543A2B2}" destId="{A0402452-4157-4E00-A32C-50C8B05DF5F8}" srcOrd="3" destOrd="0" presId="urn:microsoft.com/office/officeart/2018/2/layout/IconVerticalSolidList"/>
    <dgm:cxn modelId="{3682816E-C191-4715-8268-3654D45AC5B6}" type="presParOf" srcId="{7F99FD76-2BDB-4A74-B8A7-92274DB11F33}" destId="{69788C58-7E8B-4DE8-88B4-17AF7594DB0B}" srcOrd="3" destOrd="0" presId="urn:microsoft.com/office/officeart/2018/2/layout/IconVerticalSolidList"/>
    <dgm:cxn modelId="{78B36B31-1D84-4ED1-8F65-C83F8C04A20E}" type="presParOf" srcId="{7F99FD76-2BDB-4A74-B8A7-92274DB11F33}" destId="{2CB9ABAE-ABCD-4B1E-B0AC-5012A8F7BEB9}" srcOrd="4" destOrd="0" presId="urn:microsoft.com/office/officeart/2018/2/layout/IconVerticalSolidList"/>
    <dgm:cxn modelId="{1C3750AB-DD44-47B7-AC68-4792195DFAFD}" type="presParOf" srcId="{2CB9ABAE-ABCD-4B1E-B0AC-5012A8F7BEB9}" destId="{0D5DD6D8-E13E-43A3-94DF-0B0559045E00}" srcOrd="0" destOrd="0" presId="urn:microsoft.com/office/officeart/2018/2/layout/IconVerticalSolidList"/>
    <dgm:cxn modelId="{F348513B-1D0C-4E3F-928B-85BC3B1AA530}" type="presParOf" srcId="{2CB9ABAE-ABCD-4B1E-B0AC-5012A8F7BEB9}" destId="{B4749D43-A081-47D8-8934-47CA46FB8EF1}" srcOrd="1" destOrd="0" presId="urn:microsoft.com/office/officeart/2018/2/layout/IconVerticalSolidList"/>
    <dgm:cxn modelId="{9F5DAC7D-05C3-4F6B-9CC5-34DD4ED1790C}" type="presParOf" srcId="{2CB9ABAE-ABCD-4B1E-B0AC-5012A8F7BEB9}" destId="{91349AF8-944B-439D-895C-BD25B07517E4}" srcOrd="2" destOrd="0" presId="urn:microsoft.com/office/officeart/2018/2/layout/IconVerticalSolidList"/>
    <dgm:cxn modelId="{C4FB065A-0BFF-42EB-9645-B30333678A0B}" type="presParOf" srcId="{2CB9ABAE-ABCD-4B1E-B0AC-5012A8F7BEB9}" destId="{F01C78CC-8E7A-413F-9620-CA5309C0B7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21F59-07C3-4F80-9B02-D1E8A7C83820}">
      <dsp:nvSpPr>
        <dsp:cNvPr id="0" name=""/>
        <dsp:cNvSpPr/>
      </dsp:nvSpPr>
      <dsp:spPr>
        <a:xfrm>
          <a:off x="3642043" y="843234"/>
          <a:ext cx="649836" cy="91440"/>
        </a:xfrm>
        <a:custGeom>
          <a:avLst/>
          <a:gdLst/>
          <a:ahLst/>
          <a:cxnLst/>
          <a:rect l="0" t="0" r="0" b="0"/>
          <a:pathLst>
            <a:path>
              <a:moveTo>
                <a:pt x="0" y="45720"/>
              </a:moveTo>
              <a:lnTo>
                <a:pt x="64983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49950" y="885552"/>
        <a:ext cx="34021" cy="6804"/>
      </dsp:txXfrm>
    </dsp:sp>
    <dsp:sp modelId="{490B408B-F415-42CC-97C8-360BF44644D1}">
      <dsp:nvSpPr>
        <dsp:cNvPr id="0" name=""/>
        <dsp:cNvSpPr/>
      </dsp:nvSpPr>
      <dsp:spPr>
        <a:xfrm>
          <a:off x="685423" y="1428"/>
          <a:ext cx="2958419" cy="17750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965" tIns="152166" rIns="144965" bIns="152166" numCol="1" spcCol="1270" anchor="ctr" anchorCtr="0">
          <a:noAutofit/>
        </a:bodyPr>
        <a:lstStyle/>
        <a:p>
          <a:pPr marL="0" lvl="0" indent="0" algn="ctr" defTabSz="1244600">
            <a:lnSpc>
              <a:spcPct val="90000"/>
            </a:lnSpc>
            <a:spcBef>
              <a:spcPct val="0"/>
            </a:spcBef>
            <a:spcAft>
              <a:spcPct val="35000"/>
            </a:spcAft>
            <a:buNone/>
          </a:pPr>
          <a:r>
            <a:rPr lang="en-GB" sz="2800" kern="1200" dirty="0"/>
            <a:t>Working together with other</a:t>
          </a:r>
          <a:endParaRPr lang="en-US" sz="2800" strike="sngStrike" kern="1200" dirty="0"/>
        </a:p>
      </dsp:txBody>
      <dsp:txXfrm>
        <a:off x="685423" y="1428"/>
        <a:ext cx="2958419" cy="1775051"/>
      </dsp:txXfrm>
    </dsp:sp>
    <dsp:sp modelId="{1AB94550-6F52-47D7-B843-F75F9A0B38EA}">
      <dsp:nvSpPr>
        <dsp:cNvPr id="0" name=""/>
        <dsp:cNvSpPr/>
      </dsp:nvSpPr>
      <dsp:spPr>
        <a:xfrm>
          <a:off x="7280899" y="843234"/>
          <a:ext cx="649836" cy="91440"/>
        </a:xfrm>
        <a:custGeom>
          <a:avLst/>
          <a:gdLst/>
          <a:ahLst/>
          <a:cxnLst/>
          <a:rect l="0" t="0" r="0" b="0"/>
          <a:pathLst>
            <a:path>
              <a:moveTo>
                <a:pt x="0" y="45720"/>
              </a:moveTo>
              <a:lnTo>
                <a:pt x="64983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8807" y="885552"/>
        <a:ext cx="34021" cy="6804"/>
      </dsp:txXfrm>
    </dsp:sp>
    <dsp:sp modelId="{73960D56-5CB8-4336-9711-522A94661224}">
      <dsp:nvSpPr>
        <dsp:cNvPr id="0" name=""/>
        <dsp:cNvSpPr/>
      </dsp:nvSpPr>
      <dsp:spPr>
        <a:xfrm>
          <a:off x="4324280" y="1428"/>
          <a:ext cx="2958419" cy="177505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965" tIns="152166" rIns="144965" bIns="152166" numCol="1" spcCol="1270" anchor="ctr" anchorCtr="0">
          <a:noAutofit/>
        </a:bodyPr>
        <a:lstStyle/>
        <a:p>
          <a:pPr marL="0" lvl="0" indent="0" algn="ctr" defTabSz="1244600">
            <a:lnSpc>
              <a:spcPct val="90000"/>
            </a:lnSpc>
            <a:spcBef>
              <a:spcPct val="0"/>
            </a:spcBef>
            <a:spcAft>
              <a:spcPct val="35000"/>
            </a:spcAft>
            <a:buNone/>
          </a:pPr>
          <a:r>
            <a:rPr lang="en-GB" sz="2800" kern="1200"/>
            <a:t>Sharing responsibility for care</a:t>
          </a:r>
          <a:endParaRPr lang="en-US" sz="2800" kern="1200"/>
        </a:p>
      </dsp:txBody>
      <dsp:txXfrm>
        <a:off x="4324280" y="1428"/>
        <a:ext cx="2958419" cy="1775051"/>
      </dsp:txXfrm>
    </dsp:sp>
    <dsp:sp modelId="{EE1667EC-8995-4AFE-B04C-02E054378823}">
      <dsp:nvSpPr>
        <dsp:cNvPr id="0" name=""/>
        <dsp:cNvSpPr/>
      </dsp:nvSpPr>
      <dsp:spPr>
        <a:xfrm>
          <a:off x="2164633" y="1774680"/>
          <a:ext cx="7277712" cy="649836"/>
        </a:xfrm>
        <a:custGeom>
          <a:avLst/>
          <a:gdLst/>
          <a:ahLst/>
          <a:cxnLst/>
          <a:rect l="0" t="0" r="0" b="0"/>
          <a:pathLst>
            <a:path>
              <a:moveTo>
                <a:pt x="7277712" y="0"/>
              </a:moveTo>
              <a:lnTo>
                <a:pt x="7277712" y="342018"/>
              </a:lnTo>
              <a:lnTo>
                <a:pt x="0" y="342018"/>
              </a:lnTo>
              <a:lnTo>
                <a:pt x="0" y="64983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20753" y="2096196"/>
        <a:ext cx="365472" cy="6804"/>
      </dsp:txXfrm>
    </dsp:sp>
    <dsp:sp modelId="{D851C187-4343-4904-A977-39B6C70D0F98}">
      <dsp:nvSpPr>
        <dsp:cNvPr id="0" name=""/>
        <dsp:cNvSpPr/>
      </dsp:nvSpPr>
      <dsp:spPr>
        <a:xfrm>
          <a:off x="7963136" y="1428"/>
          <a:ext cx="2958419" cy="177505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965" tIns="152166" rIns="144965" bIns="152166" numCol="1" spcCol="1270" anchor="ctr" anchorCtr="0">
          <a:noAutofit/>
        </a:bodyPr>
        <a:lstStyle/>
        <a:p>
          <a:pPr marL="0" lvl="0" indent="0" algn="ctr" defTabSz="1244600">
            <a:lnSpc>
              <a:spcPct val="90000"/>
            </a:lnSpc>
            <a:spcBef>
              <a:spcPct val="0"/>
            </a:spcBef>
            <a:spcAft>
              <a:spcPct val="35000"/>
            </a:spcAft>
            <a:buNone/>
          </a:pPr>
          <a:r>
            <a:rPr lang="en-GB" sz="2800" kern="1200"/>
            <a:t>Communicating clearly</a:t>
          </a:r>
          <a:endParaRPr lang="en-US" sz="2800" kern="1200"/>
        </a:p>
      </dsp:txBody>
      <dsp:txXfrm>
        <a:off x="7963136" y="1428"/>
        <a:ext cx="2958419" cy="1775051"/>
      </dsp:txXfrm>
    </dsp:sp>
    <dsp:sp modelId="{B07B0B85-423B-4449-9790-9A4D2B45B98E}">
      <dsp:nvSpPr>
        <dsp:cNvPr id="0" name=""/>
        <dsp:cNvSpPr/>
      </dsp:nvSpPr>
      <dsp:spPr>
        <a:xfrm>
          <a:off x="3642043" y="3298722"/>
          <a:ext cx="649836" cy="91440"/>
        </a:xfrm>
        <a:custGeom>
          <a:avLst/>
          <a:gdLst/>
          <a:ahLst/>
          <a:cxnLst/>
          <a:rect l="0" t="0" r="0" b="0"/>
          <a:pathLst>
            <a:path>
              <a:moveTo>
                <a:pt x="0" y="45720"/>
              </a:moveTo>
              <a:lnTo>
                <a:pt x="64983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49950" y="3341040"/>
        <a:ext cx="34021" cy="6804"/>
      </dsp:txXfrm>
    </dsp:sp>
    <dsp:sp modelId="{AF719A72-2F85-4342-A98A-645254A23613}">
      <dsp:nvSpPr>
        <dsp:cNvPr id="0" name=""/>
        <dsp:cNvSpPr/>
      </dsp:nvSpPr>
      <dsp:spPr>
        <a:xfrm>
          <a:off x="685423" y="2456916"/>
          <a:ext cx="2958419" cy="177505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965" tIns="152166" rIns="144965" bIns="152166" numCol="1" spcCol="1270" anchor="ctr" anchorCtr="0">
          <a:noAutofit/>
        </a:bodyPr>
        <a:lstStyle/>
        <a:p>
          <a:pPr marL="0" lvl="0" indent="0" algn="ctr" defTabSz="1244600">
            <a:lnSpc>
              <a:spcPct val="90000"/>
            </a:lnSpc>
            <a:spcBef>
              <a:spcPct val="0"/>
            </a:spcBef>
            <a:spcAft>
              <a:spcPct val="35000"/>
            </a:spcAft>
            <a:buNone/>
          </a:pPr>
          <a:r>
            <a:rPr lang="en-GB" sz="2800" kern="1200"/>
            <a:t>Respecting different roles</a:t>
          </a:r>
          <a:endParaRPr lang="en-US" sz="2800" kern="1200"/>
        </a:p>
      </dsp:txBody>
      <dsp:txXfrm>
        <a:off x="685423" y="2456916"/>
        <a:ext cx="2958419" cy="1775051"/>
      </dsp:txXfrm>
    </dsp:sp>
    <dsp:sp modelId="{89E77C19-0B2D-4877-B6DC-61A0DBD1CFC5}">
      <dsp:nvSpPr>
        <dsp:cNvPr id="0" name=""/>
        <dsp:cNvSpPr/>
      </dsp:nvSpPr>
      <dsp:spPr>
        <a:xfrm>
          <a:off x="7280899" y="3298722"/>
          <a:ext cx="649836" cy="91440"/>
        </a:xfrm>
        <a:custGeom>
          <a:avLst/>
          <a:gdLst/>
          <a:ahLst/>
          <a:cxnLst/>
          <a:rect l="0" t="0" r="0" b="0"/>
          <a:pathLst>
            <a:path>
              <a:moveTo>
                <a:pt x="0" y="45720"/>
              </a:moveTo>
              <a:lnTo>
                <a:pt x="64983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8807" y="3341040"/>
        <a:ext cx="34021" cy="6804"/>
      </dsp:txXfrm>
    </dsp:sp>
    <dsp:sp modelId="{3016BAB2-9303-4957-9581-91EA00092DA0}">
      <dsp:nvSpPr>
        <dsp:cNvPr id="0" name=""/>
        <dsp:cNvSpPr/>
      </dsp:nvSpPr>
      <dsp:spPr>
        <a:xfrm>
          <a:off x="4324280" y="2456916"/>
          <a:ext cx="2958419" cy="177505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965" tIns="152166" rIns="144965" bIns="152166" numCol="1" spcCol="1270" anchor="ctr" anchorCtr="0">
          <a:noAutofit/>
        </a:bodyPr>
        <a:lstStyle/>
        <a:p>
          <a:pPr marL="0" lvl="0" indent="0" algn="ctr" defTabSz="1244600">
            <a:lnSpc>
              <a:spcPct val="90000"/>
            </a:lnSpc>
            <a:spcBef>
              <a:spcPct val="0"/>
            </a:spcBef>
            <a:spcAft>
              <a:spcPct val="35000"/>
            </a:spcAft>
            <a:buNone/>
          </a:pPr>
          <a:r>
            <a:rPr lang="en-GB" sz="2800" kern="1200" dirty="0"/>
            <a:t>Focusing on the service user</a:t>
          </a:r>
          <a:endParaRPr lang="en-US" sz="2800" kern="1200" dirty="0"/>
        </a:p>
      </dsp:txBody>
      <dsp:txXfrm>
        <a:off x="4324280" y="2456916"/>
        <a:ext cx="2958419" cy="1775051"/>
      </dsp:txXfrm>
    </dsp:sp>
    <dsp:sp modelId="{59E3C555-75C7-4D8F-BB24-0B39DA8A8656}">
      <dsp:nvSpPr>
        <dsp:cNvPr id="0" name=""/>
        <dsp:cNvSpPr/>
      </dsp:nvSpPr>
      <dsp:spPr>
        <a:xfrm>
          <a:off x="7963136" y="2456916"/>
          <a:ext cx="2958419" cy="17750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965" tIns="152166" rIns="144965" bIns="152166" numCol="1" spcCol="1270" anchor="ctr" anchorCtr="0">
          <a:noAutofit/>
        </a:bodyPr>
        <a:lstStyle/>
        <a:p>
          <a:pPr marL="0" lvl="0" indent="0" algn="ctr" defTabSz="488950">
            <a:lnSpc>
              <a:spcPct val="90000"/>
            </a:lnSpc>
            <a:spcBef>
              <a:spcPct val="0"/>
            </a:spcBef>
            <a:spcAft>
              <a:spcPct val="35000"/>
            </a:spcAft>
            <a:buNone/>
          </a:pPr>
          <a:r>
            <a:rPr lang="en-GB" sz="1100" kern="1200" dirty="0"/>
            <a:t>(World Health Organisation, (2010).</a:t>
          </a:r>
        </a:p>
      </dsp:txBody>
      <dsp:txXfrm>
        <a:off x="7963136" y="2456916"/>
        <a:ext cx="2958419" cy="17750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7DF3E-0686-4A47-8364-551291435465}">
      <dsp:nvSpPr>
        <dsp:cNvPr id="0" name=""/>
        <dsp:cNvSpPr/>
      </dsp:nvSpPr>
      <dsp:spPr>
        <a:xfrm>
          <a:off x="0" y="4144"/>
          <a:ext cx="11208927" cy="96042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Scenario</a:t>
          </a:r>
          <a:endParaRPr lang="en-US" sz="2000" kern="1200" dirty="0"/>
        </a:p>
      </dsp:txBody>
      <dsp:txXfrm>
        <a:off x="46884" y="51028"/>
        <a:ext cx="11115159" cy="866654"/>
      </dsp:txXfrm>
    </dsp:sp>
    <dsp:sp modelId="{57055C1B-FEFD-4DF8-9B93-1723196B2A54}">
      <dsp:nvSpPr>
        <dsp:cNvPr id="0" name=""/>
        <dsp:cNvSpPr/>
      </dsp:nvSpPr>
      <dsp:spPr>
        <a:xfrm>
          <a:off x="0" y="978545"/>
          <a:ext cx="11208927" cy="960422"/>
        </a:xfrm>
        <a:prstGeom prst="roundRect">
          <a:avLst/>
        </a:prstGeom>
        <a:gradFill rotWithShape="0">
          <a:gsLst>
            <a:gs pos="0">
              <a:schemeClr val="accent5">
                <a:hueOff val="-1577868"/>
                <a:satOff val="-8668"/>
                <a:lumOff val="-8628"/>
                <a:alphaOff val="0"/>
                <a:satMod val="103000"/>
                <a:lumMod val="102000"/>
                <a:tint val="94000"/>
              </a:schemeClr>
            </a:gs>
            <a:gs pos="50000">
              <a:schemeClr val="accent5">
                <a:hueOff val="-1577868"/>
                <a:satOff val="-8668"/>
                <a:lumOff val="-8628"/>
                <a:alphaOff val="0"/>
                <a:satMod val="110000"/>
                <a:lumMod val="100000"/>
                <a:shade val="100000"/>
              </a:schemeClr>
            </a:gs>
            <a:gs pos="100000">
              <a:schemeClr val="accent5">
                <a:hueOff val="-1577868"/>
                <a:satOff val="-866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An elderly service user with</a:t>
          </a:r>
          <a:r>
            <a:rPr lang="en-GB" sz="1500" kern="1200" dirty="0"/>
            <a:t>:</a:t>
          </a:r>
          <a:endParaRPr lang="en-US" sz="1500" kern="1200" dirty="0"/>
        </a:p>
      </dsp:txBody>
      <dsp:txXfrm>
        <a:off x="46884" y="1025429"/>
        <a:ext cx="11115159" cy="866654"/>
      </dsp:txXfrm>
    </dsp:sp>
    <dsp:sp modelId="{23854AE1-172C-45C6-9BE9-83071E45F054}">
      <dsp:nvSpPr>
        <dsp:cNvPr id="0" name=""/>
        <dsp:cNvSpPr/>
      </dsp:nvSpPr>
      <dsp:spPr>
        <a:xfrm>
          <a:off x="0" y="1938968"/>
          <a:ext cx="11208927" cy="118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883"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Diabetes</a:t>
          </a:r>
          <a:endParaRPr lang="en-US" sz="1800" kern="1200" dirty="0"/>
        </a:p>
        <a:p>
          <a:pPr marL="171450" lvl="1" indent="-171450" algn="l" defTabSz="800100">
            <a:lnSpc>
              <a:spcPct val="90000"/>
            </a:lnSpc>
            <a:spcBef>
              <a:spcPct val="0"/>
            </a:spcBef>
            <a:spcAft>
              <a:spcPct val="20000"/>
            </a:spcAft>
            <a:buChar char="•"/>
          </a:pPr>
          <a:r>
            <a:rPr lang="en-GB" sz="1800" kern="1200" dirty="0"/>
            <a:t>Early dementia</a:t>
          </a:r>
          <a:endParaRPr lang="en-US" sz="1800" kern="1200" dirty="0"/>
        </a:p>
        <a:p>
          <a:pPr marL="171450" lvl="1" indent="-171450" algn="l" defTabSz="800100">
            <a:lnSpc>
              <a:spcPct val="90000"/>
            </a:lnSpc>
            <a:spcBef>
              <a:spcPct val="0"/>
            </a:spcBef>
            <a:spcAft>
              <a:spcPct val="20000"/>
            </a:spcAft>
            <a:buChar char="•"/>
          </a:pPr>
          <a:r>
            <a:rPr lang="en-GB" sz="1800" kern="1200" dirty="0"/>
            <a:t>Mobility problems</a:t>
          </a:r>
          <a:endParaRPr lang="en-US" sz="1800" kern="1200" dirty="0"/>
        </a:p>
        <a:p>
          <a:pPr marL="171450" lvl="1" indent="-171450" algn="l" defTabSz="800100">
            <a:lnSpc>
              <a:spcPct val="90000"/>
            </a:lnSpc>
            <a:spcBef>
              <a:spcPct val="0"/>
            </a:spcBef>
            <a:spcAft>
              <a:spcPct val="20000"/>
            </a:spcAft>
            <a:buChar char="•"/>
          </a:pPr>
          <a:r>
            <a:rPr lang="en-GB" sz="1800" kern="1200" dirty="0"/>
            <a:t>Lives alone</a:t>
          </a:r>
          <a:endParaRPr lang="en-US" sz="1800" kern="1200" dirty="0"/>
        </a:p>
      </dsp:txBody>
      <dsp:txXfrm>
        <a:off x="0" y="1938968"/>
        <a:ext cx="11208927" cy="1185553"/>
      </dsp:txXfrm>
    </dsp:sp>
    <dsp:sp modelId="{6E3A8ABB-4673-4878-BFDF-CC1168919542}">
      <dsp:nvSpPr>
        <dsp:cNvPr id="0" name=""/>
        <dsp:cNvSpPr/>
      </dsp:nvSpPr>
      <dsp:spPr>
        <a:xfrm>
          <a:off x="0" y="3148790"/>
          <a:ext cx="11208927" cy="960422"/>
        </a:xfrm>
        <a:prstGeom prst="roundRect">
          <a:avLst/>
        </a:prstGeom>
        <a:gradFill rotWithShape="0">
          <a:gsLst>
            <a:gs pos="0">
              <a:schemeClr val="accent5">
                <a:hueOff val="-3155737"/>
                <a:satOff val="-17335"/>
                <a:lumOff val="-17256"/>
                <a:alphaOff val="0"/>
                <a:satMod val="103000"/>
                <a:lumMod val="102000"/>
                <a:tint val="94000"/>
              </a:schemeClr>
            </a:gs>
            <a:gs pos="50000">
              <a:schemeClr val="accent5">
                <a:hueOff val="-3155737"/>
                <a:satOff val="-17335"/>
                <a:lumOff val="-17256"/>
                <a:alphaOff val="0"/>
                <a:satMod val="110000"/>
                <a:lumMod val="100000"/>
                <a:shade val="100000"/>
              </a:schemeClr>
            </a:gs>
            <a:gs pos="100000">
              <a:schemeClr val="accent5">
                <a:hueOff val="-3155737"/>
                <a:satOff val="-17335"/>
                <a:lumOff val="-1725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How I Would Apply Teamwork</a:t>
          </a:r>
          <a:r>
            <a:rPr lang="en-GB" sz="1500" b="1" kern="1200" dirty="0"/>
            <a:t>:</a:t>
          </a:r>
          <a:endParaRPr lang="en-US" sz="1500" kern="1200" dirty="0"/>
        </a:p>
      </dsp:txBody>
      <dsp:txXfrm>
        <a:off x="46884" y="3195674"/>
        <a:ext cx="11115159" cy="866654"/>
      </dsp:txXfrm>
    </dsp:sp>
    <dsp:sp modelId="{222A1DCA-CDA9-47CA-AC4E-EDD683AEF2BD}">
      <dsp:nvSpPr>
        <dsp:cNvPr id="0" name=""/>
        <dsp:cNvSpPr/>
      </dsp:nvSpPr>
      <dsp:spPr>
        <a:xfrm>
          <a:off x="0" y="4084945"/>
          <a:ext cx="11208927" cy="118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883"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Communicate with the district nurse about diabetes care</a:t>
          </a:r>
          <a:endParaRPr lang="en-US" sz="1800" kern="1200" dirty="0"/>
        </a:p>
        <a:p>
          <a:pPr marL="171450" lvl="1" indent="-171450" algn="l" defTabSz="800100">
            <a:lnSpc>
              <a:spcPct val="90000"/>
            </a:lnSpc>
            <a:spcBef>
              <a:spcPct val="0"/>
            </a:spcBef>
            <a:spcAft>
              <a:spcPct val="20000"/>
            </a:spcAft>
            <a:buChar char="•"/>
          </a:pPr>
          <a:r>
            <a:rPr lang="en-GB" sz="1800" kern="1200" dirty="0"/>
            <a:t>Work with an occupational therapist for home safety</a:t>
          </a:r>
          <a:endParaRPr lang="en-US" sz="1800" kern="1200" dirty="0"/>
        </a:p>
        <a:p>
          <a:pPr marL="171450" lvl="1" indent="-171450" algn="l" defTabSz="800100">
            <a:lnSpc>
              <a:spcPct val="90000"/>
            </a:lnSpc>
            <a:spcBef>
              <a:spcPct val="0"/>
            </a:spcBef>
            <a:spcAft>
              <a:spcPct val="20000"/>
            </a:spcAft>
            <a:buChar char="•"/>
          </a:pPr>
          <a:r>
            <a:rPr lang="en-GB" sz="1800" kern="1200" dirty="0"/>
            <a:t>Liaise with social services for support package</a:t>
          </a:r>
          <a:endParaRPr lang="en-US" sz="1800" kern="1200" dirty="0"/>
        </a:p>
        <a:p>
          <a:pPr marL="171450" lvl="1" indent="-171450" algn="l" defTabSz="800100">
            <a:lnSpc>
              <a:spcPct val="90000"/>
            </a:lnSpc>
            <a:spcBef>
              <a:spcPct val="0"/>
            </a:spcBef>
            <a:spcAft>
              <a:spcPct val="20000"/>
            </a:spcAft>
            <a:buChar char="•"/>
          </a:pPr>
          <a:r>
            <a:rPr lang="en-GB" sz="1800" kern="1200" dirty="0"/>
            <a:t>Attend MDT meetings</a:t>
          </a:r>
          <a:endParaRPr lang="en-US" sz="1800" kern="1200" dirty="0"/>
        </a:p>
      </dsp:txBody>
      <dsp:txXfrm>
        <a:off x="0" y="4084945"/>
        <a:ext cx="11208927" cy="1185553"/>
      </dsp:txXfrm>
    </dsp:sp>
    <dsp:sp modelId="{25653C4E-8F4D-473C-BBA0-26263726782F}">
      <dsp:nvSpPr>
        <dsp:cNvPr id="0" name=""/>
        <dsp:cNvSpPr/>
      </dsp:nvSpPr>
      <dsp:spPr>
        <a:xfrm>
          <a:off x="0" y="5270498"/>
          <a:ext cx="11208927" cy="960422"/>
        </a:xfrm>
        <a:prstGeom prst="roundRect">
          <a:avLst/>
        </a:prstGeom>
        <a:gradFill rotWithShape="0">
          <a:gsLst>
            <a:gs pos="0">
              <a:schemeClr val="accent5">
                <a:hueOff val="-4733605"/>
                <a:satOff val="-26003"/>
                <a:lumOff val="-25884"/>
                <a:alphaOff val="0"/>
                <a:satMod val="103000"/>
                <a:lumMod val="102000"/>
                <a:tint val="94000"/>
              </a:schemeClr>
            </a:gs>
            <a:gs pos="50000">
              <a:schemeClr val="accent5">
                <a:hueOff val="-4733605"/>
                <a:satOff val="-26003"/>
                <a:lumOff val="-25884"/>
                <a:alphaOff val="0"/>
                <a:satMod val="110000"/>
                <a:lumMod val="100000"/>
                <a:shade val="100000"/>
              </a:schemeClr>
            </a:gs>
            <a:gs pos="100000">
              <a:schemeClr val="accent5">
                <a:hueOff val="-4733605"/>
                <a:satOff val="-26003"/>
                <a:lumOff val="-258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Supporting an older adult with diabetes, dementia, and mobility issues involves working with a district nurse to monitor blood sugar, collaborating with an occupational therapist to prevent falls, and communicating with social services for support (Health Education England, 2018).</a:t>
          </a:r>
          <a:endParaRPr lang="en-US" sz="1500" kern="1200" dirty="0"/>
        </a:p>
      </dsp:txBody>
      <dsp:txXfrm>
        <a:off x="46884" y="5317382"/>
        <a:ext cx="11115159" cy="866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F3C65B-5BD4-4167-A9A6-64BA6391C157}">
      <dsp:nvSpPr>
        <dsp:cNvPr id="0" name=""/>
        <dsp:cNvSpPr/>
      </dsp:nvSpPr>
      <dsp:spPr>
        <a:xfrm>
          <a:off x="0" y="448"/>
          <a:ext cx="10723563" cy="10500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F4AE6-6448-4AF6-98AC-5C999460C00D}">
      <dsp:nvSpPr>
        <dsp:cNvPr id="0" name=""/>
        <dsp:cNvSpPr/>
      </dsp:nvSpPr>
      <dsp:spPr>
        <a:xfrm>
          <a:off x="317651" y="236718"/>
          <a:ext cx="577548" cy="577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4B287B-F50B-40CB-B2A1-529DDFF40D84}">
      <dsp:nvSpPr>
        <dsp:cNvPr id="0" name=""/>
        <dsp:cNvSpPr/>
      </dsp:nvSpPr>
      <dsp:spPr>
        <a:xfrm>
          <a:off x="1212851" y="448"/>
          <a:ext cx="9510711" cy="1050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34" tIns="111134" rIns="111134" bIns="111134" numCol="1" spcCol="1270" anchor="ctr" anchorCtr="0">
          <a:noAutofit/>
        </a:bodyPr>
        <a:lstStyle/>
        <a:p>
          <a:pPr marL="0" lvl="0" indent="0" algn="l" defTabSz="844550">
            <a:lnSpc>
              <a:spcPct val="100000"/>
            </a:lnSpc>
            <a:spcBef>
              <a:spcPct val="0"/>
            </a:spcBef>
            <a:spcAft>
              <a:spcPct val="35000"/>
            </a:spcAft>
            <a:buNone/>
          </a:pPr>
          <a:r>
            <a:rPr lang="en-GB" sz="1900" kern="1200" dirty="0"/>
            <a:t>Nursing and Midwifery Council (2018). </a:t>
          </a:r>
          <a:r>
            <a:rPr lang="en-GB" sz="1900" i="1" kern="1200" dirty="0"/>
            <a:t>The Code: Professional standards of practice and behaviour for nurses, midwives and nursing associates</a:t>
          </a:r>
          <a:r>
            <a:rPr lang="en-GB" sz="1900" kern="1200" dirty="0"/>
            <a:t>. London: NMC.</a:t>
          </a:r>
          <a:endParaRPr lang="en-US" sz="1900" kern="1200" dirty="0"/>
        </a:p>
      </dsp:txBody>
      <dsp:txXfrm>
        <a:off x="1212851" y="448"/>
        <a:ext cx="9510711" cy="1050088"/>
      </dsp:txXfrm>
    </dsp:sp>
    <dsp:sp modelId="{C9F589E9-EA32-4176-8D57-7EC51ABA0104}">
      <dsp:nvSpPr>
        <dsp:cNvPr id="0" name=""/>
        <dsp:cNvSpPr/>
      </dsp:nvSpPr>
      <dsp:spPr>
        <a:xfrm>
          <a:off x="0" y="1313058"/>
          <a:ext cx="10723563" cy="1050088"/>
        </a:xfrm>
        <a:prstGeom prst="roundRect">
          <a:avLst>
            <a:gd name="adj" fmla="val 10000"/>
          </a:avLst>
        </a:prstGeom>
        <a:solidFill>
          <a:schemeClr val="accent5">
            <a:hueOff val="-2366803"/>
            <a:satOff val="-13001"/>
            <a:lumOff val="-12942"/>
            <a:alphaOff val="0"/>
          </a:schemeClr>
        </a:solidFill>
        <a:ln>
          <a:noFill/>
        </a:ln>
        <a:effectLst/>
      </dsp:spPr>
      <dsp:style>
        <a:lnRef idx="0">
          <a:scrgbClr r="0" g="0" b="0"/>
        </a:lnRef>
        <a:fillRef idx="1">
          <a:scrgbClr r="0" g="0" b="0"/>
        </a:fillRef>
        <a:effectRef idx="0">
          <a:scrgbClr r="0" g="0" b="0"/>
        </a:effectRef>
        <a:fontRef idx="minor"/>
      </dsp:style>
    </dsp:sp>
    <dsp:sp modelId="{7924C59C-C1A0-4D30-ADCE-CAB09B3F7F5D}">
      <dsp:nvSpPr>
        <dsp:cNvPr id="0" name=""/>
        <dsp:cNvSpPr/>
      </dsp:nvSpPr>
      <dsp:spPr>
        <a:xfrm>
          <a:off x="317651" y="1549328"/>
          <a:ext cx="577548" cy="577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402452-4157-4E00-A32C-50C8B05DF5F8}">
      <dsp:nvSpPr>
        <dsp:cNvPr id="0" name=""/>
        <dsp:cNvSpPr/>
      </dsp:nvSpPr>
      <dsp:spPr>
        <a:xfrm>
          <a:off x="1212851" y="1313058"/>
          <a:ext cx="9510711" cy="1050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34" tIns="111134" rIns="111134" bIns="111134" numCol="1" spcCol="1270" anchor="ctr" anchorCtr="0">
          <a:noAutofit/>
        </a:bodyPr>
        <a:lstStyle/>
        <a:p>
          <a:pPr marL="0" lvl="0" indent="0" algn="l" defTabSz="844550">
            <a:lnSpc>
              <a:spcPct val="100000"/>
            </a:lnSpc>
            <a:spcBef>
              <a:spcPct val="0"/>
            </a:spcBef>
            <a:spcAft>
              <a:spcPct val="35000"/>
            </a:spcAft>
            <a:buNone/>
          </a:pPr>
          <a:r>
            <a:rPr lang="en-GB" sz="1900" kern="1200" dirty="0"/>
            <a:t>West, Michael A. (2012). Effective teamwork: Practical lessons from organisational</a:t>
          </a:r>
          <a:r>
            <a:rPr lang="en-GB" sz="1900" i="1" kern="1200" dirty="0"/>
            <a:t> research</a:t>
          </a:r>
          <a:r>
            <a:rPr lang="en-GB" sz="1900" kern="1200" dirty="0"/>
            <a:t>. 3rd </a:t>
          </a:r>
          <a:r>
            <a:rPr lang="en-GB" sz="1900" kern="1200" dirty="0" err="1"/>
            <a:t>edn</a:t>
          </a:r>
          <a:r>
            <a:rPr lang="en-GB" sz="1900" kern="1200" dirty="0"/>
            <a:t>. Oxford: BPS Blackwell.</a:t>
          </a:r>
          <a:endParaRPr lang="en-US" sz="1900" kern="1200" dirty="0"/>
        </a:p>
      </dsp:txBody>
      <dsp:txXfrm>
        <a:off x="1212851" y="1313058"/>
        <a:ext cx="9510711" cy="1050088"/>
      </dsp:txXfrm>
    </dsp:sp>
    <dsp:sp modelId="{0D5DD6D8-E13E-43A3-94DF-0B0559045E00}">
      <dsp:nvSpPr>
        <dsp:cNvPr id="0" name=""/>
        <dsp:cNvSpPr/>
      </dsp:nvSpPr>
      <dsp:spPr>
        <a:xfrm>
          <a:off x="0" y="2625669"/>
          <a:ext cx="10723563" cy="1050088"/>
        </a:xfrm>
        <a:prstGeom prst="roundRect">
          <a:avLst>
            <a:gd name="adj" fmla="val 10000"/>
          </a:avLst>
        </a:prstGeom>
        <a:solidFill>
          <a:schemeClr val="accent5">
            <a:hueOff val="-4733605"/>
            <a:satOff val="-26003"/>
            <a:lumOff val="-25884"/>
            <a:alphaOff val="0"/>
          </a:schemeClr>
        </a:solidFill>
        <a:ln>
          <a:noFill/>
        </a:ln>
        <a:effectLst/>
      </dsp:spPr>
      <dsp:style>
        <a:lnRef idx="0">
          <a:scrgbClr r="0" g="0" b="0"/>
        </a:lnRef>
        <a:fillRef idx="1">
          <a:scrgbClr r="0" g="0" b="0"/>
        </a:fillRef>
        <a:effectRef idx="0">
          <a:scrgbClr r="0" g="0" b="0"/>
        </a:effectRef>
        <a:fontRef idx="minor"/>
      </dsp:style>
    </dsp:sp>
    <dsp:sp modelId="{B4749D43-A081-47D8-8934-47CA46FB8EF1}">
      <dsp:nvSpPr>
        <dsp:cNvPr id="0" name=""/>
        <dsp:cNvSpPr/>
      </dsp:nvSpPr>
      <dsp:spPr>
        <a:xfrm>
          <a:off x="317651" y="2861938"/>
          <a:ext cx="577548" cy="577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1C78CC-8E7A-413F-9620-CA5309C0B733}">
      <dsp:nvSpPr>
        <dsp:cNvPr id="0" name=""/>
        <dsp:cNvSpPr/>
      </dsp:nvSpPr>
      <dsp:spPr>
        <a:xfrm>
          <a:off x="1212851" y="2625669"/>
          <a:ext cx="9510711" cy="1050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34" tIns="111134" rIns="111134" bIns="111134" numCol="1" spcCol="1270" anchor="ctr" anchorCtr="0">
          <a:noAutofit/>
        </a:bodyPr>
        <a:lstStyle/>
        <a:p>
          <a:pPr marL="0" lvl="0" indent="0" algn="l" defTabSz="844550">
            <a:lnSpc>
              <a:spcPct val="100000"/>
            </a:lnSpc>
            <a:spcBef>
              <a:spcPct val="0"/>
            </a:spcBef>
            <a:spcAft>
              <a:spcPct val="35000"/>
            </a:spcAft>
            <a:buNone/>
          </a:pPr>
          <a:r>
            <a:rPr lang="en-GB" sz="1900" kern="1200" dirty="0"/>
            <a:t>World Health Organisation (2010) </a:t>
          </a:r>
          <a:r>
            <a:rPr lang="en-GB" sz="1900" i="1" kern="1200" dirty="0"/>
            <a:t>Framework for action on interprofessional education and collaborative practice</a:t>
          </a:r>
          <a:r>
            <a:rPr lang="en-GB" sz="1900" kern="1200" dirty="0"/>
            <a:t>. Geneva: WHO.</a:t>
          </a:r>
          <a:endParaRPr lang="en-US" sz="1900" kern="1200" dirty="0"/>
        </a:p>
      </dsp:txBody>
      <dsp:txXfrm>
        <a:off x="1212851" y="2625669"/>
        <a:ext cx="9510711" cy="105008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EA5BC8-D3DB-49A8-B1B2-5397C18D1256}"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5C8FC6-9325-4337-80D1-E20E1F7A7BCD}" type="slidenum">
              <a:rPr lang="en-GB" smtClean="0"/>
              <a:t>‹#›</a:t>
            </a:fld>
            <a:endParaRPr lang="en-GB"/>
          </a:p>
        </p:txBody>
      </p:sp>
    </p:spTree>
    <p:extLst>
      <p:ext uri="{BB962C8B-B14F-4D97-AF65-F5344CB8AC3E}">
        <p14:creationId xmlns:p14="http://schemas.microsoft.com/office/powerpoint/2010/main" val="238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5C8FC6-9325-4337-80D1-E20E1F7A7BCD}" type="slidenum">
              <a:rPr lang="en-GB" smtClean="0"/>
              <a:t>9</a:t>
            </a:fld>
            <a:endParaRPr lang="en-GB"/>
          </a:p>
        </p:txBody>
      </p:sp>
    </p:spTree>
    <p:extLst>
      <p:ext uri="{BB962C8B-B14F-4D97-AF65-F5344CB8AC3E}">
        <p14:creationId xmlns:p14="http://schemas.microsoft.com/office/powerpoint/2010/main" val="1430286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3/22/2026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9294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3/22/2026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206425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3/22/2026</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507757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3/22/2026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012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3/22/2026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298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3/22/2026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619257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3/22/2026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17958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3/22/2026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8879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3/22/2026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19464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3/22/2026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58226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3/22/2026</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3282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3/22/2026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2662536788"/>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9" name="Rectangle 11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1" name="Group 12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2" name="Straight Connector 12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2" name="Freeform: Shape 15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4" name="Freeform: Shape 15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6" name="Rectangle 155">
            <a:extLst>
              <a:ext uri="{FF2B5EF4-FFF2-40B4-BE49-F238E27FC236}">
                <a16:creationId xmlns:a16="http://schemas.microsoft.com/office/drawing/2014/main" id="{3BBF3378-C49E-4B97-A883-6393FBF18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58" name="Group 157">
            <a:extLst>
              <a:ext uri="{FF2B5EF4-FFF2-40B4-BE49-F238E27FC236}">
                <a16:creationId xmlns:a16="http://schemas.microsoft.com/office/drawing/2014/main" id="{DA3D4001-286E-4CB2-B293-3058BDDC82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9" name="Straight Connector 158">
              <a:extLst>
                <a:ext uri="{FF2B5EF4-FFF2-40B4-BE49-F238E27FC236}">
                  <a16:creationId xmlns:a16="http://schemas.microsoft.com/office/drawing/2014/main" id="{F81F6D9A-C297-4D43-A56B-E097477E91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BBD5299F-3CBD-431D-A276-1F6EBDE639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0579A460-D36C-4808-99FD-224968EC8D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4FACC58E-31A5-41E4-BCE1-9A0FF26F19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43EE866F-1BA5-4009-983D-0A270F2651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1E7DADAE-DB0C-47E3-AE16-C7B09A326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EAB89127-DBEE-47FB-951F-C4FEBC41E9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368F6061-E9B4-4C8B-B421-CB81EF3715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54F431D3-EEE6-4416-BA2B-7B8942561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3A1230D-F162-470F-B26A-44F48789F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128856B-8BFD-40E1-993B-93F4DDEEC0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0AD4C0C2-878C-4A6F-998A-CDDC31ACD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EE0349E-7D03-4F4E-BCAA-D6BAC3E05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FD4A5BD7-7EA2-4F4A-A88B-240C626054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A5DE89C9-D993-4FE5-9E60-4816CB1A6F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3574CA6C-639F-41A6-AED3-15C0E0E1B6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3864BFB-5F88-4311-A2A0-12D067F91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09B3E436-97A2-4763-9E55-2C470DF17D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8462A8CC-9918-4941-9B4A-36FB3F8531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B0671973-544E-4370-8DB9-174DAB82F9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B5505BD9-45DD-4763-90CB-FB9DB06615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3022B701-1894-49C5-A67C-6B8377C7C5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90501CD9-45DC-4009-A410-08DB27A874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00BD35CA-BF52-4F44-B789-E3B98042D8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5AED4B0-30B1-4E36-86A4-42C2A91810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DA1A0260-34D8-4474-8C33-ED80F83092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FDCCA183-C630-4855-8BD6-0E4EEE59FC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843E8B9F-C809-423A-ADAA-80CE5C0711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2621EBC9-CEB1-4BA5-82D6-9944A3C123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89" name="Freeform: Shape 188">
            <a:extLst>
              <a:ext uri="{FF2B5EF4-FFF2-40B4-BE49-F238E27FC236}">
                <a16:creationId xmlns:a16="http://schemas.microsoft.com/office/drawing/2014/main" id="{EB68BB96-3C54-47CE-A559-16FC5968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91" name="Group 190">
            <a:extLst>
              <a:ext uri="{FF2B5EF4-FFF2-40B4-BE49-F238E27FC236}">
                <a16:creationId xmlns:a16="http://schemas.microsoft.com/office/drawing/2014/main" id="{BDDD9304-3AB6-4BE9-833E-9C1B3EC42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2" name="Straight Connector 191">
              <a:extLst>
                <a:ext uri="{FF2B5EF4-FFF2-40B4-BE49-F238E27FC236}">
                  <a16:creationId xmlns:a16="http://schemas.microsoft.com/office/drawing/2014/main" id="{C7756000-2285-4D38-AD2B-91F47CF8B5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2F7A36A8-4BBE-49D8-94DA-606561AC09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961EE45E-0342-4F26-8CD3-85CDDF7E5A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89C5DC0E-03C0-4CEB-AD10-3A3C99994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2E1CE081-E685-46D4-BAF7-54C65BD823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5486C88F-30DD-46C8-9B05-F885D4EB07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90BAD11-B30B-49DE-A566-E21BCDDCFA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31F821CC-6C37-4415-8DA6-EF6B42D87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C9ECD1FB-7FE8-477E-8E90-648AE4E93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381C9DD8-7FF3-44E6-9887-1CE07DBD95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654D87AF-08CE-4125-AF4B-8C8A9D340B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F3C9C908-1A58-4E28-969E-48E9BA61BB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3530AEF7-35DB-44E3-93EB-B3F0FBA9E5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6108D15E-72F2-45D7-9050-8322CB1F8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CC764F43-FB23-49CB-B2CA-ACFBFB412A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64C60457-68FC-4E1F-9ABB-E79094AEB1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22C915FB-0611-4283-8EC1-88510A69FC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3CF80AC6-E542-456F-BEE8-E9CF46AC2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9EC6EED6-01FF-4941-A4AB-224D26EE1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F8D16FF7-D5D7-4A97-BB5E-A069EF13A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D703DF22-27D8-481B-95B5-A4A7A62066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1F7256DA-C9DD-498F-A3B4-789819FE4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EBEBA9FF-8036-4656-B1F1-87953464DC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575DABD2-EA79-4547-AFC6-53720AB60E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3060E1B5-52C7-4314-98B0-3AE8A0B630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33D416E-D8B5-4097-B7F0-1BA0357D36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A5862DFC-3406-4DC9-AA41-0CE64748AF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C908427-368C-4792-A5E5-313F77FF2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88CB189E-908B-495D-B023-05D3D2C1B4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222" name="Rectangle 22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24" name="Rectangle 223">
            <a:extLst>
              <a:ext uri="{FF2B5EF4-FFF2-40B4-BE49-F238E27FC236}">
                <a16:creationId xmlns:a16="http://schemas.microsoft.com/office/drawing/2014/main" id="{7EE60796-BC52-4154-A3A9-773DE8285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26" name="Right Triangle 225">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51324" y="1555703"/>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8" name="Flowchart: Document 227">
            <a:extLst>
              <a:ext uri="{FF2B5EF4-FFF2-40B4-BE49-F238E27FC236}">
                <a16:creationId xmlns:a16="http://schemas.microsoft.com/office/drawing/2014/main" id="{BFEC1042-3FDC-47A3-BCD7-CA9D052F9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94907" y="1744296"/>
            <a:ext cx="6858000" cy="3369413"/>
          </a:xfrm>
          <a:prstGeom prst="flowChartDocument">
            <a:avLst/>
          </a:pr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230" name="Group 229">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231" name="Straight Connector 230">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D7B6329-80F7-0866-8FD9-C7908E5D44F5}"/>
              </a:ext>
            </a:extLst>
          </p:cNvPr>
          <p:cNvSpPr>
            <a:spLocks noGrp="1"/>
          </p:cNvSpPr>
          <p:nvPr>
            <p:ph type="ctrTitle"/>
          </p:nvPr>
        </p:nvSpPr>
        <p:spPr>
          <a:xfrm>
            <a:off x="457200" y="732348"/>
            <a:ext cx="6159160" cy="2240735"/>
          </a:xfrm>
        </p:spPr>
        <p:txBody>
          <a:bodyPr vert="horz" lIns="91440" tIns="45720" rIns="91440" bIns="45720" rtlCol="0" anchor="ctr">
            <a:normAutofit/>
          </a:bodyPr>
          <a:lstStyle/>
          <a:p>
            <a:pPr algn="l"/>
            <a:r>
              <a:rPr lang="en-US" sz="4400">
                <a:solidFill>
                  <a:schemeClr val="tx2"/>
                </a:solidFill>
              </a:rPr>
              <a:t>Professional Career Development within H&amp;SC</a:t>
            </a:r>
          </a:p>
        </p:txBody>
      </p:sp>
      <p:sp>
        <p:nvSpPr>
          <p:cNvPr id="3" name="Subtitle 2">
            <a:extLst>
              <a:ext uri="{FF2B5EF4-FFF2-40B4-BE49-F238E27FC236}">
                <a16:creationId xmlns:a16="http://schemas.microsoft.com/office/drawing/2014/main" id="{8A46E5C6-3A87-C6D1-AF62-A9AC8E8CD905}"/>
              </a:ext>
            </a:extLst>
          </p:cNvPr>
          <p:cNvSpPr>
            <a:spLocks noGrp="1"/>
          </p:cNvSpPr>
          <p:nvPr>
            <p:ph type="subTitle" idx="1"/>
          </p:nvPr>
        </p:nvSpPr>
        <p:spPr>
          <a:xfrm>
            <a:off x="457200" y="3264832"/>
            <a:ext cx="6159160" cy="2980124"/>
          </a:xfrm>
        </p:spPr>
        <p:txBody>
          <a:bodyPr vert="horz" lIns="91440" tIns="45720" rIns="91440" bIns="45720" rtlCol="0">
            <a:normAutofit/>
          </a:bodyPr>
          <a:lstStyle/>
          <a:p>
            <a:pPr marL="228600" indent="-228600" algn="l">
              <a:buFont typeface="+mj-lt"/>
              <a:buAutoNum type="arabicPeriod"/>
            </a:pPr>
            <a:endParaRPr lang="en-US" sz="1800" dirty="0">
              <a:solidFill>
                <a:schemeClr val="tx2"/>
              </a:solidFill>
            </a:endParaRPr>
          </a:p>
          <a:p>
            <a:pPr marL="228600" indent="-228600" algn="l">
              <a:buFont typeface="+mj-lt"/>
              <a:buAutoNum type="arabicPeriod"/>
            </a:pPr>
            <a:r>
              <a:rPr lang="en-US" sz="1800" b="1" dirty="0">
                <a:solidFill>
                  <a:schemeClr val="tx2"/>
                </a:solidFill>
              </a:rPr>
              <a:t>Module Number: </a:t>
            </a:r>
            <a:r>
              <a:rPr lang="en-US" sz="1800" dirty="0">
                <a:solidFill>
                  <a:schemeClr val="tx2"/>
                </a:solidFill>
              </a:rPr>
              <a:t>LCHS 4009 (LON)</a:t>
            </a:r>
          </a:p>
          <a:p>
            <a:pPr marL="228600" indent="-228600" algn="l">
              <a:buFont typeface="+mj-lt"/>
              <a:buAutoNum type="arabicPeriod"/>
            </a:pPr>
            <a:r>
              <a:rPr lang="en-US" sz="1800" b="1" dirty="0">
                <a:solidFill>
                  <a:schemeClr val="tx2"/>
                </a:solidFill>
              </a:rPr>
              <a:t>Assignment No: </a:t>
            </a:r>
            <a:r>
              <a:rPr lang="en-US" sz="1800" dirty="0">
                <a:solidFill>
                  <a:schemeClr val="tx2"/>
                </a:solidFill>
              </a:rPr>
              <a:t>One (1)</a:t>
            </a:r>
          </a:p>
          <a:p>
            <a:pPr marL="228600" indent="-228600" algn="l">
              <a:buFont typeface="+mj-lt"/>
              <a:buAutoNum type="arabicPeriod"/>
            </a:pPr>
            <a:r>
              <a:rPr lang="en-US" sz="1800" b="1" dirty="0">
                <a:solidFill>
                  <a:schemeClr val="tx2"/>
                </a:solidFill>
              </a:rPr>
              <a:t>Student Name:</a:t>
            </a:r>
            <a:r>
              <a:rPr lang="en-US" sz="1800" dirty="0">
                <a:solidFill>
                  <a:schemeClr val="tx2"/>
                </a:solidFill>
              </a:rPr>
              <a:t> Jose Ngonga</a:t>
            </a:r>
          </a:p>
          <a:p>
            <a:pPr marL="228600" indent="-228600" algn="l">
              <a:buFont typeface="+mj-lt"/>
              <a:buAutoNum type="arabicPeriod"/>
            </a:pPr>
            <a:r>
              <a:rPr lang="en-US" sz="1800" b="1" dirty="0">
                <a:solidFill>
                  <a:schemeClr val="tx2"/>
                </a:solidFill>
              </a:rPr>
              <a:t>Student ID: </a:t>
            </a:r>
            <a:r>
              <a:rPr lang="en-US" sz="1800" dirty="0">
                <a:solidFill>
                  <a:schemeClr val="tx2"/>
                </a:solidFill>
              </a:rPr>
              <a:t>2320803</a:t>
            </a:r>
          </a:p>
          <a:p>
            <a:pPr marL="228600" indent="-228600" algn="l">
              <a:buFont typeface="+mj-lt"/>
              <a:buAutoNum type="arabicPeriod"/>
            </a:pPr>
            <a:r>
              <a:rPr lang="en-US" sz="1800" b="1" dirty="0">
                <a:solidFill>
                  <a:schemeClr val="tx2"/>
                </a:solidFill>
              </a:rPr>
              <a:t>Tutor’s Name: </a:t>
            </a:r>
            <a:r>
              <a:rPr lang="en-US" sz="1800" dirty="0" err="1">
                <a:solidFill>
                  <a:schemeClr val="tx2"/>
                </a:solidFill>
              </a:rPr>
              <a:t>Amitave</a:t>
            </a:r>
            <a:r>
              <a:rPr lang="en-US" sz="1800" dirty="0">
                <a:solidFill>
                  <a:schemeClr val="tx2"/>
                </a:solidFill>
              </a:rPr>
              <a:t> Banik</a:t>
            </a:r>
          </a:p>
          <a:p>
            <a:pPr marL="228600" indent="-228600" algn="l">
              <a:buFont typeface="+mj-lt"/>
              <a:buAutoNum type="arabicPeriod"/>
            </a:pPr>
            <a:r>
              <a:rPr lang="en-US" sz="1800" b="1" dirty="0">
                <a:solidFill>
                  <a:schemeClr val="tx2"/>
                </a:solidFill>
              </a:rPr>
              <a:t>Topics:</a:t>
            </a:r>
            <a:r>
              <a:rPr lang="en-US" sz="1800" dirty="0">
                <a:solidFill>
                  <a:schemeClr val="tx2"/>
                </a:solidFill>
              </a:rPr>
              <a:t> Working </a:t>
            </a:r>
            <a:r>
              <a:rPr lang="en-US" sz="1800" dirty="0" err="1">
                <a:solidFill>
                  <a:schemeClr val="tx2"/>
                </a:solidFill>
              </a:rPr>
              <a:t>inTeam</a:t>
            </a:r>
            <a:endParaRPr lang="en-US" sz="1800" dirty="0">
              <a:solidFill>
                <a:schemeClr val="tx2"/>
              </a:solidFill>
            </a:endParaRPr>
          </a:p>
          <a:p>
            <a:pPr marL="228600" indent="-228600" algn="l">
              <a:buFont typeface="+mj-lt"/>
              <a:buAutoNum type="arabicPeriod"/>
            </a:pPr>
            <a:endParaRPr lang="en-US" sz="1800" dirty="0">
              <a:solidFill>
                <a:schemeClr val="tx2"/>
              </a:solidFill>
            </a:endParaRPr>
          </a:p>
        </p:txBody>
      </p:sp>
      <p:pic>
        <p:nvPicPr>
          <p:cNvPr id="80" name="Picture 79">
            <a:extLst>
              <a:ext uri="{FF2B5EF4-FFF2-40B4-BE49-F238E27FC236}">
                <a16:creationId xmlns:a16="http://schemas.microsoft.com/office/drawing/2014/main" id="{B8C6E029-BBCC-C05E-3A14-2DDE20660669}"/>
              </a:ext>
            </a:extLst>
          </p:cNvPr>
          <p:cNvPicPr>
            <a:picLocks noChangeAspect="1"/>
          </p:cNvPicPr>
          <p:nvPr/>
        </p:nvPicPr>
        <p:blipFill>
          <a:blip r:embed="rId2"/>
          <a:srcRect l="10378" r="22616" b="-2"/>
          <a:stretch>
            <a:fillRect/>
          </a:stretch>
        </p:blipFill>
        <p:spPr>
          <a:xfrm>
            <a:off x="7020818" y="721081"/>
            <a:ext cx="4935007" cy="5523877"/>
          </a:xfrm>
          <a:prstGeom prst="rect">
            <a:avLst/>
          </a:prstGeom>
        </p:spPr>
      </p:pic>
    </p:spTree>
    <p:extLst>
      <p:ext uri="{BB962C8B-B14F-4D97-AF65-F5344CB8AC3E}">
        <p14:creationId xmlns:p14="http://schemas.microsoft.com/office/powerpoint/2010/main" val="4046434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4" name="Rectangle 53">
            <a:extLst>
              <a:ext uri="{FF2B5EF4-FFF2-40B4-BE49-F238E27FC236}">
                <a16:creationId xmlns:a16="http://schemas.microsoft.com/office/drawing/2014/main" id="{7EE60796-BC52-4154-A3A9-773DE8285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6" name="Right Triangle 55">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51324" y="1555703"/>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lowchart: Document 57">
            <a:extLst>
              <a:ext uri="{FF2B5EF4-FFF2-40B4-BE49-F238E27FC236}">
                <a16:creationId xmlns:a16="http://schemas.microsoft.com/office/drawing/2014/main" id="{BFEC1042-3FDC-47A3-BCD7-CA9D052F9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94907" y="1744296"/>
            <a:ext cx="6858000" cy="3369413"/>
          </a:xfrm>
          <a:prstGeom prst="flowChartDocument">
            <a:avLst/>
          </a:pr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60" name="Group 59">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61" name="Straight Connector 60">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C87DD81-B126-2572-EFD2-B155EC1546AA}"/>
              </a:ext>
            </a:extLst>
          </p:cNvPr>
          <p:cNvSpPr>
            <a:spLocks noGrp="1"/>
          </p:cNvSpPr>
          <p:nvPr>
            <p:ph type="title"/>
          </p:nvPr>
        </p:nvSpPr>
        <p:spPr>
          <a:xfrm>
            <a:off x="457200" y="732348"/>
            <a:ext cx="6159160" cy="2240735"/>
          </a:xfrm>
        </p:spPr>
        <p:txBody>
          <a:bodyPr>
            <a:normAutofit/>
          </a:bodyPr>
          <a:lstStyle/>
          <a:p>
            <a:r>
              <a:rPr lang="en-GB" dirty="0">
                <a:solidFill>
                  <a:schemeClr val="tx2"/>
                </a:solidFill>
                <a:latin typeface="Times New Roman" panose="02020603050405020304" pitchFamily="18" charset="0"/>
                <a:cs typeface="Times New Roman" panose="02020603050405020304" pitchFamily="18" charset="0"/>
              </a:rPr>
              <a:t>Acknowledgement of the use of AI</a:t>
            </a:r>
          </a:p>
        </p:txBody>
      </p:sp>
      <p:sp>
        <p:nvSpPr>
          <p:cNvPr id="3" name="Content Placeholder 2">
            <a:extLst>
              <a:ext uri="{FF2B5EF4-FFF2-40B4-BE49-F238E27FC236}">
                <a16:creationId xmlns:a16="http://schemas.microsoft.com/office/drawing/2014/main" id="{DBB64B28-5F25-99F8-BE6E-C94AB8CD5500}"/>
              </a:ext>
            </a:extLst>
          </p:cNvPr>
          <p:cNvSpPr>
            <a:spLocks noGrp="1"/>
          </p:cNvSpPr>
          <p:nvPr>
            <p:ph idx="1"/>
          </p:nvPr>
        </p:nvSpPr>
        <p:spPr>
          <a:xfrm>
            <a:off x="457200" y="3264832"/>
            <a:ext cx="6159160" cy="2980124"/>
          </a:xfrm>
        </p:spPr>
        <p:txBody>
          <a:bodyPr>
            <a:normAutofit/>
          </a:bodyPr>
          <a:lstStyle/>
          <a:p>
            <a:r>
              <a:rPr lang="en-GB" sz="2000" b="1" dirty="0">
                <a:solidFill>
                  <a:schemeClr val="tx2"/>
                </a:solidFill>
                <a:latin typeface="Times New Roman" panose="02020603050405020304" pitchFamily="18" charset="0"/>
                <a:cs typeface="Times New Roman" panose="02020603050405020304" pitchFamily="18" charset="0"/>
              </a:rPr>
              <a:t>I confirm that I have not used any form of AI in my assignment.</a:t>
            </a:r>
            <a:endParaRPr lang="en-US" sz="2000" b="1" dirty="0">
              <a:solidFill>
                <a:schemeClr val="tx2"/>
              </a:solidFill>
              <a:latin typeface="Times New Roman" panose="02020603050405020304" pitchFamily="18" charset="0"/>
              <a:cs typeface="Times New Roman" panose="02020603050405020304" pitchFamily="18" charset="0"/>
            </a:endParaRPr>
          </a:p>
          <a:p>
            <a:r>
              <a:rPr lang="en-GB" sz="2000" b="1" dirty="0">
                <a:solidFill>
                  <a:schemeClr val="tx2"/>
                </a:solidFill>
                <a:latin typeface="Times New Roman" panose="02020603050405020304" pitchFamily="18" charset="0"/>
                <a:cs typeface="Times New Roman" panose="02020603050405020304" pitchFamily="18" charset="0"/>
              </a:rPr>
              <a:t>I confirm I have copies of my drafts, notes, and other resources I have used to prepare my assignment.</a:t>
            </a:r>
            <a:endParaRPr lang="en-US" sz="2000" b="1" dirty="0">
              <a:solidFill>
                <a:schemeClr val="tx2"/>
              </a:solidFill>
              <a:latin typeface="Times New Roman" panose="02020603050405020304" pitchFamily="18" charset="0"/>
              <a:cs typeface="Times New Roman" panose="02020603050405020304" pitchFamily="18" charset="0"/>
            </a:endParaRPr>
          </a:p>
          <a:p>
            <a:endParaRPr lang="en-GB" sz="1800" dirty="0">
              <a:solidFill>
                <a:schemeClr val="tx2"/>
              </a:solidFill>
            </a:endParaRPr>
          </a:p>
        </p:txBody>
      </p:sp>
      <p:pic>
        <p:nvPicPr>
          <p:cNvPr id="7" name="Graphic 6" descr="Document">
            <a:extLst>
              <a:ext uri="{FF2B5EF4-FFF2-40B4-BE49-F238E27FC236}">
                <a16:creationId xmlns:a16="http://schemas.microsoft.com/office/drawing/2014/main" id="{CC67FA98-8462-F94A-A7F8-AB66E12B83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83514" y="978211"/>
            <a:ext cx="5009616" cy="5009616"/>
          </a:xfrm>
          <a:prstGeom prst="rect">
            <a:avLst/>
          </a:prstGeom>
        </p:spPr>
      </p:pic>
    </p:spTree>
    <p:extLst>
      <p:ext uri="{BB962C8B-B14F-4D97-AF65-F5344CB8AC3E}">
        <p14:creationId xmlns:p14="http://schemas.microsoft.com/office/powerpoint/2010/main" val="331627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6617E1F-F7DE-EADD-2512-CAB3C655D025}"/>
              </a:ext>
            </a:extLst>
          </p:cNvPr>
          <p:cNvSpPr>
            <a:spLocks noGrp="1"/>
          </p:cNvSpPr>
          <p:nvPr>
            <p:ph type="title"/>
          </p:nvPr>
        </p:nvSpPr>
        <p:spPr>
          <a:xfrm>
            <a:off x="457200" y="343433"/>
            <a:ext cx="10754527" cy="1114378"/>
          </a:xfrm>
        </p:spPr>
        <p:txBody>
          <a:bodyPr anchor="b">
            <a:normAutofit/>
          </a:bodyPr>
          <a:lstStyle/>
          <a:p>
            <a:r>
              <a:rPr lang="en-GB" dirty="0">
                <a:solidFill>
                  <a:schemeClr val="tx2"/>
                </a:solidFill>
              </a:rPr>
              <a:t>			INTRODUCTION</a:t>
            </a:r>
          </a:p>
        </p:txBody>
      </p:sp>
      <p:sp>
        <p:nvSpPr>
          <p:cNvPr id="3" name="Content Placeholder 2">
            <a:extLst>
              <a:ext uri="{FF2B5EF4-FFF2-40B4-BE49-F238E27FC236}">
                <a16:creationId xmlns:a16="http://schemas.microsoft.com/office/drawing/2014/main" id="{A80215B6-5A93-1543-7FFA-B95A1A266326}"/>
              </a:ext>
            </a:extLst>
          </p:cNvPr>
          <p:cNvSpPr>
            <a:spLocks noGrp="1"/>
          </p:cNvSpPr>
          <p:nvPr>
            <p:ph idx="1"/>
          </p:nvPr>
        </p:nvSpPr>
        <p:spPr>
          <a:xfrm>
            <a:off x="457201" y="2140300"/>
            <a:ext cx="9745506" cy="3936384"/>
          </a:xfrm>
        </p:spPr>
        <p:txBody>
          <a:bodyPr anchor="t">
            <a:normAutofit/>
          </a:bodyPr>
          <a:lstStyle/>
          <a:p>
            <a:r>
              <a:rPr lang="en-GB" dirty="0">
                <a:solidFill>
                  <a:schemeClr val="tx2"/>
                </a:solidFill>
              </a:rPr>
              <a:t>In this presentation, I will explore teamwork, a vital skill in health and social care. I chose this skill because professionals frequently collaborate to support service users. It will discuss the significance of teamwork for employability, its role in practice, and its effect on the quality of care (NHS,20230).</a:t>
            </a:r>
          </a:p>
          <a:p>
            <a:endParaRPr lang="en-GB" sz="1800" dirty="0">
              <a:solidFill>
                <a:schemeClr val="tx2"/>
              </a:solidFill>
            </a:endParaRPr>
          </a:p>
        </p:txBody>
      </p:sp>
    </p:spTree>
    <p:extLst>
      <p:ext uri="{BB962C8B-B14F-4D97-AF65-F5344CB8AC3E}">
        <p14:creationId xmlns:p14="http://schemas.microsoft.com/office/powerpoint/2010/main" val="3811276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52816C4-2471-43EF-BF87-722CBC3A9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F5CC3D12-B8AA-47C0-987C-85A8C8E82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solidFill>
                <a:schemeClr val="bg1"/>
              </a:solidFill>
            </a:endParaRPr>
          </a:p>
        </p:txBody>
      </p:sp>
      <p:grpSp>
        <p:nvGrpSpPr>
          <p:cNvPr id="13" name="Group 12">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lowchart: Document 8">
            <a:extLst>
              <a:ext uri="{FF2B5EF4-FFF2-40B4-BE49-F238E27FC236}">
                <a16:creationId xmlns:a16="http://schemas.microsoft.com/office/drawing/2014/main" id="{334F573F-FF6A-4EB8-9C66-3D0CBF311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3" y="2285999"/>
            <a:ext cx="12217645" cy="4571997"/>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FE9F4AD-16BF-7234-A214-1A2B6E2BF284}"/>
              </a:ext>
            </a:extLst>
          </p:cNvPr>
          <p:cNvSpPr>
            <a:spLocks noGrp="1"/>
          </p:cNvSpPr>
          <p:nvPr>
            <p:ph type="title"/>
          </p:nvPr>
        </p:nvSpPr>
        <p:spPr>
          <a:xfrm>
            <a:off x="457200" y="171714"/>
            <a:ext cx="10744186" cy="787316"/>
          </a:xfrm>
        </p:spPr>
        <p:txBody>
          <a:bodyPr>
            <a:normAutofit/>
          </a:bodyPr>
          <a:lstStyle/>
          <a:p>
            <a:r>
              <a:rPr lang="en-GB" b="1" dirty="0"/>
              <a:t>          What is Working in Teams?</a:t>
            </a:r>
            <a:endParaRPr lang="en-GB" dirty="0"/>
          </a:p>
        </p:txBody>
      </p:sp>
      <p:graphicFrame>
        <p:nvGraphicFramePr>
          <p:cNvPr id="5" name="Content Placeholder 2">
            <a:extLst>
              <a:ext uri="{FF2B5EF4-FFF2-40B4-BE49-F238E27FC236}">
                <a16:creationId xmlns:a16="http://schemas.microsoft.com/office/drawing/2014/main" id="{0F12D1CE-A7FB-BEB7-8D2F-73A0354D24C2}"/>
              </a:ext>
            </a:extLst>
          </p:cNvPr>
          <p:cNvGraphicFramePr>
            <a:graphicFrameLocks noGrp="1"/>
          </p:cNvGraphicFramePr>
          <p:nvPr>
            <p:ph idx="1"/>
            <p:extLst>
              <p:ext uri="{D42A27DB-BD31-4B8C-83A1-F6EECF244321}">
                <p14:modId xmlns:p14="http://schemas.microsoft.com/office/powerpoint/2010/main" val="3711862800"/>
              </p:ext>
            </p:extLst>
          </p:nvPr>
        </p:nvGraphicFramePr>
        <p:xfrm>
          <a:off x="457200" y="2281168"/>
          <a:ext cx="11606980" cy="42333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9446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E389B5F-8689-6C55-A669-CC5DF22A7300}"/>
              </a:ext>
            </a:extLst>
          </p:cNvPr>
          <p:cNvSpPr>
            <a:spLocks noGrp="1"/>
          </p:cNvSpPr>
          <p:nvPr>
            <p:ph type="title"/>
          </p:nvPr>
        </p:nvSpPr>
        <p:spPr>
          <a:xfrm>
            <a:off x="457200" y="145798"/>
            <a:ext cx="8244347" cy="1312010"/>
          </a:xfrm>
        </p:spPr>
        <p:txBody>
          <a:bodyPr>
            <a:normAutofit/>
          </a:bodyPr>
          <a:lstStyle/>
          <a:p>
            <a:r>
              <a:rPr lang="en-GB" b="1" dirty="0"/>
              <a:t>Why is Teamwork Important?</a:t>
            </a:r>
            <a:endParaRPr lang="en-GB" dirty="0"/>
          </a:p>
        </p:txBody>
      </p:sp>
      <p:sp>
        <p:nvSpPr>
          <p:cNvPr id="48" name="Content Placeholder 2">
            <a:extLst>
              <a:ext uri="{FF2B5EF4-FFF2-40B4-BE49-F238E27FC236}">
                <a16:creationId xmlns:a16="http://schemas.microsoft.com/office/drawing/2014/main" id="{27E2F9C7-0E91-0DF4-563A-20CCA3524303}"/>
              </a:ext>
            </a:extLst>
          </p:cNvPr>
          <p:cNvSpPr>
            <a:spLocks noGrp="1"/>
          </p:cNvSpPr>
          <p:nvPr>
            <p:ph idx="1"/>
          </p:nvPr>
        </p:nvSpPr>
        <p:spPr>
          <a:xfrm>
            <a:off x="457199" y="1305045"/>
            <a:ext cx="9928443" cy="4969282"/>
          </a:xfrm>
        </p:spPr>
        <p:txBody>
          <a:bodyPr>
            <a:normAutofit/>
          </a:bodyPr>
          <a:lstStyle/>
          <a:p>
            <a:pPr lvl="0">
              <a:lnSpc>
                <a:spcPct val="100000"/>
              </a:lnSpc>
              <a:buFont typeface="Wingdings" panose="05000000000000000000" pitchFamily="2" charset="2"/>
              <a:buChar char="v"/>
            </a:pPr>
            <a:r>
              <a:rPr lang="en-GB" sz="2400" dirty="0"/>
              <a:t>Improves patient safety</a:t>
            </a:r>
          </a:p>
          <a:p>
            <a:pPr lvl="0">
              <a:lnSpc>
                <a:spcPct val="100000"/>
              </a:lnSpc>
              <a:buFont typeface="Wingdings" panose="05000000000000000000" pitchFamily="2" charset="2"/>
              <a:buChar char="v"/>
            </a:pPr>
            <a:r>
              <a:rPr lang="en-GB" sz="2400" dirty="0"/>
              <a:t>Reduces mistakes</a:t>
            </a:r>
          </a:p>
          <a:p>
            <a:pPr lvl="0">
              <a:lnSpc>
                <a:spcPct val="100000"/>
              </a:lnSpc>
              <a:buFont typeface="Wingdings" panose="05000000000000000000" pitchFamily="2" charset="2"/>
              <a:buChar char="v"/>
            </a:pPr>
            <a:r>
              <a:rPr lang="en-GB" sz="2400" dirty="0"/>
              <a:t>Promotes holistic care</a:t>
            </a:r>
          </a:p>
          <a:p>
            <a:pPr lvl="0">
              <a:lnSpc>
                <a:spcPct val="100000"/>
              </a:lnSpc>
              <a:buFont typeface="Wingdings" panose="05000000000000000000" pitchFamily="2" charset="2"/>
              <a:buChar char="v"/>
            </a:pPr>
            <a:r>
              <a:rPr lang="en-GB" sz="2400" dirty="0"/>
              <a:t>Supports staff wellbeing</a:t>
            </a:r>
          </a:p>
          <a:p>
            <a:pPr lvl="0">
              <a:lnSpc>
                <a:spcPct val="100000"/>
              </a:lnSpc>
              <a:buFont typeface="Wingdings" panose="05000000000000000000" pitchFamily="2" charset="2"/>
              <a:buChar char="v"/>
            </a:pPr>
            <a:r>
              <a:rPr lang="en-GB" sz="2400" dirty="0"/>
              <a:t>Encourages shared decision-making</a:t>
            </a:r>
          </a:p>
          <a:p>
            <a:pPr lvl="0">
              <a:lnSpc>
                <a:spcPct val="100000"/>
              </a:lnSpc>
              <a:buFont typeface="Wingdings" panose="05000000000000000000" pitchFamily="2" charset="2"/>
              <a:buChar char="v"/>
            </a:pPr>
            <a:endParaRPr lang="en-GB" sz="1000" dirty="0"/>
          </a:p>
          <a:p>
            <a:pPr>
              <a:lnSpc>
                <a:spcPct val="100000"/>
              </a:lnSpc>
            </a:pPr>
            <a:r>
              <a:rPr lang="en-GB" sz="2000" dirty="0"/>
              <a:t>Teamwork is essential for patient safety, as poor communication causes many errors in health and social care. Clear communication and information sharing reduce risks. It also encourages holistic care, addressing physical, emotional, and social needs.</a:t>
            </a:r>
          </a:p>
          <a:p>
            <a:pPr>
              <a:lnSpc>
                <a:spcPct val="100000"/>
              </a:lnSpc>
            </a:pPr>
            <a:r>
              <a:rPr lang="en-GB" sz="2000" dirty="0"/>
              <a:t>It also supports staff wellbeing. When responsibility is shared, professionals feel supported and less stressed (The Bruce Tuckman Theory, 2025).</a:t>
            </a:r>
          </a:p>
          <a:p>
            <a:pPr>
              <a:lnSpc>
                <a:spcPct val="100000"/>
              </a:lnSpc>
            </a:pPr>
            <a:endParaRPr lang="en-GB" sz="1000" dirty="0"/>
          </a:p>
        </p:txBody>
      </p:sp>
      <p:sp>
        <p:nvSpPr>
          <p:cNvPr id="47"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7" name="Graphic 6" descr="Handshake">
            <a:extLst>
              <a:ext uri="{FF2B5EF4-FFF2-40B4-BE49-F238E27FC236}">
                <a16:creationId xmlns:a16="http://schemas.microsoft.com/office/drawing/2014/main" id="{1C3E32A8-6071-DD9F-0357-B7CF67648E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68199" y="343434"/>
            <a:ext cx="2834322" cy="5930888"/>
          </a:xfrm>
          <a:prstGeom prst="rect">
            <a:avLst/>
          </a:prstGeom>
        </p:spPr>
      </p:pic>
    </p:spTree>
    <p:extLst>
      <p:ext uri="{BB962C8B-B14F-4D97-AF65-F5344CB8AC3E}">
        <p14:creationId xmlns:p14="http://schemas.microsoft.com/office/powerpoint/2010/main" val="4187504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9F36EAB-8886-67BA-AEA3-F854965585F0}"/>
              </a:ext>
            </a:extLst>
          </p:cNvPr>
          <p:cNvSpPr>
            <a:spLocks noGrp="1"/>
          </p:cNvSpPr>
          <p:nvPr>
            <p:ph type="title"/>
          </p:nvPr>
        </p:nvSpPr>
        <p:spPr>
          <a:xfrm>
            <a:off x="457200" y="171715"/>
            <a:ext cx="8355421" cy="848941"/>
          </a:xfrm>
        </p:spPr>
        <p:txBody>
          <a:bodyPr>
            <a:normAutofit/>
          </a:bodyPr>
          <a:lstStyle/>
          <a:p>
            <a:r>
              <a:rPr lang="en-GB" b="1"/>
              <a:t>Link to Professional Practice</a:t>
            </a:r>
            <a:endParaRPr lang="en-GB" dirty="0"/>
          </a:p>
        </p:txBody>
      </p:sp>
      <p:sp>
        <p:nvSpPr>
          <p:cNvPr id="55" name="Content Placeholder 2">
            <a:extLst>
              <a:ext uri="{FF2B5EF4-FFF2-40B4-BE49-F238E27FC236}">
                <a16:creationId xmlns:a16="http://schemas.microsoft.com/office/drawing/2014/main" id="{8C64B8C5-B0F8-7B05-461D-45FC52C15458}"/>
              </a:ext>
            </a:extLst>
          </p:cNvPr>
          <p:cNvSpPr>
            <a:spLocks noGrp="1"/>
          </p:cNvSpPr>
          <p:nvPr>
            <p:ph idx="1"/>
          </p:nvPr>
        </p:nvSpPr>
        <p:spPr>
          <a:xfrm>
            <a:off x="457200" y="1020656"/>
            <a:ext cx="10073145" cy="5253670"/>
          </a:xfrm>
        </p:spPr>
        <p:txBody>
          <a:bodyPr>
            <a:normAutofit/>
          </a:bodyPr>
          <a:lstStyle/>
          <a:p>
            <a:pPr lvl="0">
              <a:lnSpc>
                <a:spcPct val="100000"/>
              </a:lnSpc>
              <a:buFont typeface="Wingdings" panose="05000000000000000000" pitchFamily="2" charset="2"/>
              <a:buChar char="v"/>
            </a:pPr>
            <a:r>
              <a:rPr lang="en-GB" sz="2400" dirty="0"/>
              <a:t>Required by professional standards</a:t>
            </a:r>
          </a:p>
          <a:p>
            <a:pPr lvl="0">
              <a:lnSpc>
                <a:spcPct val="100000"/>
              </a:lnSpc>
              <a:buFont typeface="Wingdings" panose="05000000000000000000" pitchFamily="2" charset="2"/>
              <a:buChar char="v"/>
            </a:pPr>
            <a:r>
              <a:rPr lang="en-GB" sz="2400" dirty="0"/>
              <a:t>Encourages accountability</a:t>
            </a:r>
          </a:p>
          <a:p>
            <a:pPr lvl="0">
              <a:lnSpc>
                <a:spcPct val="100000"/>
              </a:lnSpc>
              <a:buFont typeface="Wingdings" panose="05000000000000000000" pitchFamily="2" charset="2"/>
              <a:buChar char="v"/>
            </a:pPr>
            <a:r>
              <a:rPr lang="en-GB" sz="2400" dirty="0"/>
              <a:t>Improves quality of care</a:t>
            </a:r>
          </a:p>
          <a:p>
            <a:pPr lvl="0">
              <a:lnSpc>
                <a:spcPct val="100000"/>
              </a:lnSpc>
              <a:buFont typeface="Wingdings" panose="05000000000000000000" pitchFamily="2" charset="2"/>
              <a:buChar char="v"/>
            </a:pPr>
            <a:r>
              <a:rPr lang="en-GB" sz="2400" dirty="0"/>
              <a:t>Builds trust between professionals</a:t>
            </a:r>
          </a:p>
          <a:p>
            <a:pPr marL="0" indent="0">
              <a:lnSpc>
                <a:spcPct val="100000"/>
              </a:lnSpc>
              <a:buNone/>
            </a:pPr>
            <a:r>
              <a:rPr lang="en-GB" sz="2400" dirty="0"/>
              <a:t>(Nursing and Midwifery Council, 2018).</a:t>
            </a:r>
          </a:p>
          <a:p>
            <a:pPr marL="0" lvl="0" indent="0">
              <a:lnSpc>
                <a:spcPct val="100000"/>
              </a:lnSpc>
              <a:buNone/>
            </a:pPr>
            <a:endParaRPr lang="en-GB" sz="2000" dirty="0"/>
          </a:p>
          <a:p>
            <a:pPr marL="0" indent="0">
              <a:lnSpc>
                <a:spcPct val="100000"/>
              </a:lnSpc>
              <a:buNone/>
            </a:pPr>
            <a:r>
              <a:rPr lang="en-GB" sz="2000" dirty="0"/>
              <a:t>Teamwork is a professional requirement, not just good practice. The Nursing and Midwifery Council Code emphasises working cooperatively and sharing information to keep people safe. This means attending meetings, clear documentation, and respecting colleagues' knowledge. Strong teamwork enhances care quality and builds trust.</a:t>
            </a:r>
          </a:p>
          <a:p>
            <a:pPr>
              <a:lnSpc>
                <a:spcPct val="100000"/>
              </a:lnSpc>
            </a:pPr>
            <a:endParaRPr lang="en-GB" sz="1000" dirty="0"/>
          </a:p>
        </p:txBody>
      </p:sp>
      <p:sp>
        <p:nvSpPr>
          <p:cNvPr id="47"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7" name="Graphic 6" descr="Onboarding">
            <a:extLst>
              <a:ext uri="{FF2B5EF4-FFF2-40B4-BE49-F238E27FC236}">
                <a16:creationId xmlns:a16="http://schemas.microsoft.com/office/drawing/2014/main" id="{E6F8CF99-6622-A8E1-F063-C7CD774841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61523" y="-421291"/>
            <a:ext cx="1886994" cy="5541973"/>
          </a:xfrm>
          <a:prstGeom prst="rect">
            <a:avLst/>
          </a:prstGeom>
        </p:spPr>
      </p:pic>
    </p:spTree>
    <p:extLst>
      <p:ext uri="{BB962C8B-B14F-4D97-AF65-F5344CB8AC3E}">
        <p14:creationId xmlns:p14="http://schemas.microsoft.com/office/powerpoint/2010/main" val="366767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71" name="Rectangle 70">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73" name="Right Triangle 7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0136" y="1542777"/>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4" name="Group 113">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78" name="Straight Connector 7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901CE0D-2DD3-1CDB-F181-A62C81220DE9}"/>
              </a:ext>
            </a:extLst>
          </p:cNvPr>
          <p:cNvSpPr>
            <a:spLocks noGrp="1"/>
          </p:cNvSpPr>
          <p:nvPr>
            <p:ph type="title"/>
          </p:nvPr>
        </p:nvSpPr>
        <p:spPr>
          <a:xfrm>
            <a:off x="457200" y="158384"/>
            <a:ext cx="11208933" cy="398808"/>
          </a:xfrm>
        </p:spPr>
        <p:txBody>
          <a:bodyPr>
            <a:normAutofit fontScale="90000"/>
          </a:bodyPr>
          <a:lstStyle/>
          <a:p>
            <a:r>
              <a:rPr lang="en-GB" b="1" dirty="0">
                <a:solidFill>
                  <a:schemeClr val="tx2"/>
                </a:solidFill>
              </a:rPr>
              <a:t>               Practical Example</a:t>
            </a:r>
            <a:endParaRPr lang="en-GB" dirty="0">
              <a:solidFill>
                <a:schemeClr val="tx2"/>
              </a:solidFill>
            </a:endParaRPr>
          </a:p>
        </p:txBody>
      </p:sp>
      <p:graphicFrame>
        <p:nvGraphicFramePr>
          <p:cNvPr id="64" name="Content Placeholder 2">
            <a:extLst>
              <a:ext uri="{FF2B5EF4-FFF2-40B4-BE49-F238E27FC236}">
                <a16:creationId xmlns:a16="http://schemas.microsoft.com/office/drawing/2014/main" id="{3E319A25-D9C7-DBDC-0194-471CEA7A10FD}"/>
              </a:ext>
            </a:extLst>
          </p:cNvPr>
          <p:cNvGraphicFramePr>
            <a:graphicFrameLocks noGrp="1"/>
          </p:cNvGraphicFramePr>
          <p:nvPr>
            <p:ph idx="1"/>
            <p:extLst>
              <p:ext uri="{D42A27DB-BD31-4B8C-83A1-F6EECF244321}">
                <p14:modId xmlns:p14="http://schemas.microsoft.com/office/powerpoint/2010/main" val="2558375317"/>
              </p:ext>
            </p:extLst>
          </p:nvPr>
        </p:nvGraphicFramePr>
        <p:xfrm>
          <a:off x="457200" y="609599"/>
          <a:ext cx="11208927" cy="6235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6859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6" name="Rectangle 95">
            <a:extLst>
              <a:ext uri="{FF2B5EF4-FFF2-40B4-BE49-F238E27FC236}">
                <a16:creationId xmlns:a16="http://schemas.microsoft.com/office/drawing/2014/main" id="{7EE60796-BC52-4154-A3A9-773DE8285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8" name="Right Triangle 97">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51324" y="1555703"/>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lowchart: Document 99">
            <a:extLst>
              <a:ext uri="{FF2B5EF4-FFF2-40B4-BE49-F238E27FC236}">
                <a16:creationId xmlns:a16="http://schemas.microsoft.com/office/drawing/2014/main" id="{BFEC1042-3FDC-47A3-BCD7-CA9D052F9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94907" y="1744296"/>
            <a:ext cx="6858000" cy="3369413"/>
          </a:xfrm>
          <a:prstGeom prst="flowChartDocument">
            <a:avLst/>
          </a:pr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2" name="Group 101">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03" name="Straight Connector 102">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B50346-9C0E-4A1D-9E9C-635F12688CB7}"/>
              </a:ext>
            </a:extLst>
          </p:cNvPr>
          <p:cNvSpPr>
            <a:spLocks noGrp="1"/>
          </p:cNvSpPr>
          <p:nvPr>
            <p:ph type="title"/>
          </p:nvPr>
        </p:nvSpPr>
        <p:spPr>
          <a:xfrm>
            <a:off x="457200" y="265480"/>
            <a:ext cx="6159160" cy="1270641"/>
          </a:xfrm>
        </p:spPr>
        <p:txBody>
          <a:bodyPr>
            <a:normAutofit fontScale="90000"/>
          </a:bodyPr>
          <a:lstStyle/>
          <a:p>
            <a:r>
              <a:rPr lang="en-GB" dirty="0">
                <a:solidFill>
                  <a:schemeClr val="tx2"/>
                </a:solidFill>
              </a:rPr>
              <a:t>			</a:t>
            </a:r>
            <a:r>
              <a:rPr lang="en-GB" b="1" dirty="0">
                <a:solidFill>
                  <a:schemeClr val="tx2"/>
                </a:solidFill>
              </a:rPr>
              <a:t>CONCLUSION</a:t>
            </a:r>
            <a:r>
              <a:rPr lang="en-GB" dirty="0">
                <a:solidFill>
                  <a:schemeClr val="tx2"/>
                </a:solidFill>
              </a:rPr>
              <a:t> </a:t>
            </a:r>
          </a:p>
        </p:txBody>
      </p:sp>
      <p:sp>
        <p:nvSpPr>
          <p:cNvPr id="3" name="Content Placeholder 2">
            <a:extLst>
              <a:ext uri="{FF2B5EF4-FFF2-40B4-BE49-F238E27FC236}">
                <a16:creationId xmlns:a16="http://schemas.microsoft.com/office/drawing/2014/main" id="{5EFA27F3-2CB0-65EF-2EDE-2B623FEB6F56}"/>
              </a:ext>
            </a:extLst>
          </p:cNvPr>
          <p:cNvSpPr>
            <a:spLocks noGrp="1"/>
          </p:cNvSpPr>
          <p:nvPr>
            <p:ph idx="1"/>
          </p:nvPr>
        </p:nvSpPr>
        <p:spPr>
          <a:xfrm>
            <a:off x="457199" y="2145719"/>
            <a:ext cx="8547003" cy="4099237"/>
          </a:xfrm>
        </p:spPr>
        <p:txBody>
          <a:bodyPr>
            <a:normAutofit/>
          </a:bodyPr>
          <a:lstStyle/>
          <a:p>
            <a:pPr marL="0" indent="0">
              <a:lnSpc>
                <a:spcPct val="100000"/>
              </a:lnSpc>
              <a:buNone/>
            </a:pPr>
            <a:endParaRPr lang="en-GB" sz="1000" dirty="0">
              <a:solidFill>
                <a:schemeClr val="tx2"/>
              </a:solidFill>
            </a:endParaRPr>
          </a:p>
          <a:p>
            <a:pPr>
              <a:lnSpc>
                <a:spcPct val="100000"/>
              </a:lnSpc>
            </a:pPr>
            <a:r>
              <a:rPr lang="en-GB" sz="2400" dirty="0">
                <a:solidFill>
                  <a:schemeClr val="tx2"/>
                </a:solidFill>
              </a:rPr>
              <a:t>In conclusion, teamwork is crucial in health and social care. It enhances patient safety, promotes holistic care, and helps professionals deliver quality services. Without teamwork, care risks becoming disorganised and unsafe. Developing strong teamwork skills is vital for effective, compassionate practice.</a:t>
            </a:r>
          </a:p>
          <a:p>
            <a:pPr>
              <a:lnSpc>
                <a:spcPct val="100000"/>
              </a:lnSpc>
            </a:pPr>
            <a:r>
              <a:rPr lang="en-GB" sz="2400" dirty="0">
                <a:solidFill>
                  <a:schemeClr val="tx2"/>
                </a:solidFill>
              </a:rPr>
              <a:t> Thank you for listening.</a:t>
            </a:r>
          </a:p>
          <a:p>
            <a:pPr marL="0" indent="0">
              <a:lnSpc>
                <a:spcPct val="100000"/>
              </a:lnSpc>
              <a:buNone/>
            </a:pPr>
            <a:r>
              <a:rPr lang="en-GB" sz="2400" dirty="0">
                <a:solidFill>
                  <a:schemeClr val="tx2"/>
                </a:solidFill>
              </a:rPr>
              <a:t> </a:t>
            </a:r>
          </a:p>
          <a:p>
            <a:pPr>
              <a:lnSpc>
                <a:spcPct val="100000"/>
              </a:lnSpc>
            </a:pPr>
            <a:endParaRPr lang="en-GB" sz="1000" dirty="0">
              <a:solidFill>
                <a:schemeClr val="tx2"/>
              </a:solidFill>
            </a:endParaRPr>
          </a:p>
        </p:txBody>
      </p:sp>
      <p:pic>
        <p:nvPicPr>
          <p:cNvPr id="7" name="Graphic 6" descr="Group">
            <a:extLst>
              <a:ext uri="{FF2B5EF4-FFF2-40B4-BE49-F238E27FC236}">
                <a16:creationId xmlns:a16="http://schemas.microsoft.com/office/drawing/2014/main" id="{C356B4C0-C502-B04C-C3E8-DE13A6C700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62706" y="978211"/>
            <a:ext cx="2430423" cy="5009616"/>
          </a:xfrm>
          <a:prstGeom prst="rect">
            <a:avLst/>
          </a:prstGeom>
        </p:spPr>
      </p:pic>
    </p:spTree>
    <p:extLst>
      <p:ext uri="{BB962C8B-B14F-4D97-AF65-F5344CB8AC3E}">
        <p14:creationId xmlns:p14="http://schemas.microsoft.com/office/powerpoint/2010/main" val="3576047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3" name="Rectangle 92">
            <a:extLst>
              <a:ext uri="{FF2B5EF4-FFF2-40B4-BE49-F238E27FC236}">
                <a16:creationId xmlns:a16="http://schemas.microsoft.com/office/drawing/2014/main" id="{BC3FA84C-8729-4FD0-B361-46AE04B43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4" name="Right Triangle 93">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60" name="Straight Connector 59">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0D1EF5C-72EC-4782-C989-E773C2CC2E72}"/>
              </a:ext>
            </a:extLst>
          </p:cNvPr>
          <p:cNvSpPr>
            <a:spLocks noGrp="1"/>
          </p:cNvSpPr>
          <p:nvPr>
            <p:ph type="title"/>
          </p:nvPr>
        </p:nvSpPr>
        <p:spPr>
          <a:xfrm>
            <a:off x="457200" y="720773"/>
            <a:ext cx="10744186" cy="1611710"/>
          </a:xfrm>
        </p:spPr>
        <p:txBody>
          <a:bodyPr>
            <a:normAutofit/>
          </a:bodyPr>
          <a:lstStyle/>
          <a:p>
            <a:r>
              <a:rPr lang="en-GB" dirty="0">
                <a:solidFill>
                  <a:schemeClr val="tx2">
                    <a:alpha val="80000"/>
                  </a:schemeClr>
                </a:solidFill>
              </a:rPr>
              <a:t>			  REFERENCES</a:t>
            </a:r>
          </a:p>
        </p:txBody>
      </p:sp>
      <p:sp>
        <p:nvSpPr>
          <p:cNvPr id="96" name="Rectangle 95">
            <a:extLst>
              <a:ext uri="{FF2B5EF4-FFF2-40B4-BE49-F238E27FC236}">
                <a16:creationId xmlns:a16="http://schemas.microsoft.com/office/drawing/2014/main" id="{EB97ECD4-67DD-4166-9EC5-5D8834005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316" y="2403921"/>
            <a:ext cx="11806942" cy="384103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48" name="Content Placeholder 2">
            <a:extLst>
              <a:ext uri="{FF2B5EF4-FFF2-40B4-BE49-F238E27FC236}">
                <a16:creationId xmlns:a16="http://schemas.microsoft.com/office/drawing/2014/main" id="{4DE320BE-33DD-E091-DE5F-B9927EB767B3}"/>
              </a:ext>
            </a:extLst>
          </p:cNvPr>
          <p:cNvGraphicFramePr>
            <a:graphicFrameLocks noGrp="1"/>
          </p:cNvGraphicFramePr>
          <p:nvPr>
            <p:ph idx="1"/>
            <p:extLst>
              <p:ext uri="{D42A27DB-BD31-4B8C-83A1-F6EECF244321}">
                <p14:modId xmlns:p14="http://schemas.microsoft.com/office/powerpoint/2010/main" val="946102096"/>
              </p:ext>
            </p:extLst>
          </p:nvPr>
        </p:nvGraphicFramePr>
        <p:xfrm>
          <a:off x="457200" y="2500757"/>
          <a:ext cx="10723563" cy="3676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1321105"/>
      </p:ext>
    </p:extLst>
  </p:cSld>
  <p:clrMapOvr>
    <a:masterClrMapping/>
  </p:clrMapOvr>
</p:sld>
</file>

<file path=ppt/theme/theme1.xml><?xml version="1.0" encoding="utf-8"?>
<a:theme xmlns:a="http://schemas.openxmlformats.org/drawingml/2006/main" name="SineVTI">
  <a:themeElements>
    <a:clrScheme name="Custom 51">
      <a:dk1>
        <a:sysClr val="windowText" lastClr="000000"/>
      </a:dk1>
      <a:lt1>
        <a:sysClr val="window" lastClr="FFFFFF"/>
      </a:lt1>
      <a:dk2>
        <a:srgbClr val="12154E"/>
      </a:dk2>
      <a:lt2>
        <a:srgbClr val="EEEEEE"/>
      </a:lt2>
      <a:accent1>
        <a:srgbClr val="FD8686"/>
      </a:accent1>
      <a:accent2>
        <a:srgbClr val="B495C2"/>
      </a:accent2>
      <a:accent3>
        <a:srgbClr val="8F99BB"/>
      </a:accent3>
      <a:accent4>
        <a:srgbClr val="A3A3C1"/>
      </a:accent4>
      <a:accent5>
        <a:srgbClr val="7162FE"/>
      </a:accent5>
      <a:accent6>
        <a:srgbClr val="1EBE9B"/>
      </a:accent6>
      <a:hlink>
        <a:srgbClr val="EF08F7"/>
      </a:hlink>
      <a:folHlink>
        <a:srgbClr val="8477FE"/>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560</TotalTime>
  <Words>577</Words>
  <Application>Microsoft Office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Avenir Next LT Pro</vt:lpstr>
      <vt:lpstr>Posterama</vt:lpstr>
      <vt:lpstr>Times New Roman</vt:lpstr>
      <vt:lpstr>Wingdings</vt:lpstr>
      <vt:lpstr>SineVTI</vt:lpstr>
      <vt:lpstr>Professional Career Development within H&amp;SC</vt:lpstr>
      <vt:lpstr>Acknowledgement of the use of AI</vt:lpstr>
      <vt:lpstr>   INTRODUCTION</vt:lpstr>
      <vt:lpstr>          What is Working in Teams?</vt:lpstr>
      <vt:lpstr>Why is Teamwork Important?</vt:lpstr>
      <vt:lpstr>Link to Professional Practice</vt:lpstr>
      <vt:lpstr>               Practical Example</vt:lpstr>
      <vt:lpstr>   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 ngonga</dc:creator>
  <cp:lastModifiedBy>jose ngonga</cp:lastModifiedBy>
  <cp:revision>14</cp:revision>
  <dcterms:created xsi:type="dcterms:W3CDTF">2026-02-25T19:44:53Z</dcterms:created>
  <dcterms:modified xsi:type="dcterms:W3CDTF">2026-03-22T12:27:13Z</dcterms:modified>
</cp:coreProperties>
</file>