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A99DCE-1F1B-938C-0015-DB1AB6579BA2}" v="26" dt="2025-03-12T20:46:53.052"/>
    <p1510:client id="{902AD428-0D1F-3336-3BFC-66DEBBCB049E}" v="6" dt="2025-03-12T20:54:00.302"/>
    <p1510:client id="{ACDC734A-7B76-AB8C-5C28-F42151130C29}" v="21" dt="2025-03-12T19:44:40.809"/>
    <p1510:client id="{DD1B44B8-8270-92ED-3506-6AA4F1D7CAAF}" v="79" dt="2025-03-12T20:39:08.7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Giovanni Guerrero Garcia (2426552)" userId="S::2426552@student.uwtsd.ac.uk::a5e2ad2e-f1da-40c8-8308-82c54f53d419" providerId="AD" clId="Web-{ACDC734A-7B76-AB8C-5C28-F42151130C29}"/>
    <pc:docChg chg="addSld modSld addMainMaster delMainMaster">
      <pc:chgData name="Kevin Giovanni Guerrero Garcia (2426552)" userId="S::2426552@student.uwtsd.ac.uk::a5e2ad2e-f1da-40c8-8308-82c54f53d419" providerId="AD" clId="Web-{ACDC734A-7B76-AB8C-5C28-F42151130C29}" dt="2025-03-12T19:44:40.809" v="18"/>
      <pc:docMkLst>
        <pc:docMk/>
      </pc:docMkLst>
      <pc:sldChg chg="modSp mod modClrScheme chgLayout">
        <pc:chgData name="Kevin Giovanni Guerrero Garcia (2426552)" userId="S::2426552@student.uwtsd.ac.uk::a5e2ad2e-f1da-40c8-8308-82c54f53d419" providerId="AD" clId="Web-{ACDC734A-7B76-AB8C-5C28-F42151130C29}" dt="2025-03-12T19:43:22.213" v="17"/>
        <pc:sldMkLst>
          <pc:docMk/>
          <pc:sldMk cId="109857222" sldId="256"/>
        </pc:sldMkLst>
        <pc:spChg chg="mod ord">
          <ac:chgData name="Kevin Giovanni Guerrero Garcia (2426552)" userId="S::2426552@student.uwtsd.ac.uk::a5e2ad2e-f1da-40c8-8308-82c54f53d419" providerId="AD" clId="Web-{ACDC734A-7B76-AB8C-5C28-F42151130C29}" dt="2025-03-12T19:43:22.213" v="1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vin Giovanni Guerrero Garcia (2426552)" userId="S::2426552@student.uwtsd.ac.uk::a5e2ad2e-f1da-40c8-8308-82c54f53d419" providerId="AD" clId="Web-{ACDC734A-7B76-AB8C-5C28-F42151130C29}" dt="2025-03-12T19:43:22.213" v="1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Kevin Giovanni Guerrero Garcia (2426552)" userId="S::2426552@student.uwtsd.ac.uk::a5e2ad2e-f1da-40c8-8308-82c54f53d419" providerId="AD" clId="Web-{ACDC734A-7B76-AB8C-5C28-F42151130C29}" dt="2025-03-12T19:44:40.809" v="18"/>
        <pc:sldMkLst>
          <pc:docMk/>
          <pc:sldMk cId="813251303" sldId="257"/>
        </pc:sldMkLst>
      </pc:sldChg>
      <pc:sldMasterChg chg="del delSldLayout">
        <pc:chgData name="Kevin Giovanni Guerrero Garcia (2426552)" userId="S::2426552@student.uwtsd.ac.uk::a5e2ad2e-f1da-40c8-8308-82c54f53d419" providerId="AD" clId="Web-{ACDC734A-7B76-AB8C-5C28-F42151130C29}" dt="2025-03-12T19:43:22.213" v="17"/>
        <pc:sldMasterMkLst>
          <pc:docMk/>
          <pc:sldMasterMk cId="2460954070" sldId="2147483660"/>
        </pc:sldMasterMkLst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Kevin Giovanni Guerrero Garcia (2426552)" userId="S::2426552@student.uwtsd.ac.uk::a5e2ad2e-f1da-40c8-8308-82c54f53d419" providerId="AD" clId="Web-{ACDC734A-7B76-AB8C-5C28-F42151130C29}" dt="2025-03-12T19:43:22.213" v="17"/>
        <pc:sldMasterMkLst>
          <pc:docMk/>
          <pc:sldMasterMk cId="50850894" sldId="2147483672"/>
        </pc:sldMasterMkLst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97036107" sldId="2147483673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3545840527" sldId="2147483674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978279895" sldId="2147483675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2733806210" sldId="2147483676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3161918028" sldId="2147483677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1974431083" sldId="2147483678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3009912661" sldId="2147483679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238246782" sldId="2147483680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1639449662" sldId="2147483681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451115872" sldId="2147483682"/>
          </pc:sldLayoutMkLst>
        </pc:sldLayoutChg>
        <pc:sldLayoutChg chg="add mod replId">
          <pc:chgData name="Kevin Giovanni Guerrero Garcia (2426552)" userId="S::2426552@student.uwtsd.ac.uk::a5e2ad2e-f1da-40c8-8308-82c54f53d419" providerId="AD" clId="Web-{ACDC734A-7B76-AB8C-5C28-F42151130C29}" dt="2025-03-12T19:43:22.213" v="17"/>
          <pc:sldLayoutMkLst>
            <pc:docMk/>
            <pc:sldMasterMk cId="50850894" sldId="2147483672"/>
            <pc:sldLayoutMk cId="1791975951" sldId="2147483683"/>
          </pc:sldLayoutMkLst>
        </pc:sldLayoutChg>
      </pc:sldMasterChg>
    </pc:docChg>
  </pc:docChgLst>
  <pc:docChgLst>
    <pc:chgData name="Kevin Giovanni Guerrero Garcia (2426552)" userId="S::2426552@student.uwtsd.ac.uk::a5e2ad2e-f1da-40c8-8308-82c54f53d419" providerId="AD" clId="Web-{902AD428-0D1F-3336-3BFC-66DEBBCB049E}"/>
    <pc:docChg chg="modSld">
      <pc:chgData name="Kevin Giovanni Guerrero Garcia (2426552)" userId="S::2426552@student.uwtsd.ac.uk::a5e2ad2e-f1da-40c8-8308-82c54f53d419" providerId="AD" clId="Web-{902AD428-0D1F-3336-3BFC-66DEBBCB049E}" dt="2025-03-12T20:54:00.302" v="5" actId="14100"/>
      <pc:docMkLst>
        <pc:docMk/>
      </pc:docMkLst>
      <pc:sldChg chg="modSp">
        <pc:chgData name="Kevin Giovanni Guerrero Garcia (2426552)" userId="S::2426552@student.uwtsd.ac.uk::a5e2ad2e-f1da-40c8-8308-82c54f53d419" providerId="AD" clId="Web-{902AD428-0D1F-3336-3BFC-66DEBBCB049E}" dt="2025-03-12T20:54:00.302" v="5" actId="14100"/>
        <pc:sldMkLst>
          <pc:docMk/>
          <pc:sldMk cId="2074682626" sldId="261"/>
        </pc:sldMkLst>
        <pc:spChg chg="mod">
          <ac:chgData name="Kevin Giovanni Guerrero Garcia (2426552)" userId="S::2426552@student.uwtsd.ac.uk::a5e2ad2e-f1da-40c8-8308-82c54f53d419" providerId="AD" clId="Web-{902AD428-0D1F-3336-3BFC-66DEBBCB049E}" dt="2025-03-12T20:48:46.447" v="3" actId="14100"/>
          <ac:spMkLst>
            <pc:docMk/>
            <pc:sldMk cId="2074682626" sldId="261"/>
            <ac:spMk id="2" creationId="{FC649FFB-0BDF-898F-4B3C-E5D5D22F3537}"/>
          </ac:spMkLst>
        </pc:spChg>
        <pc:spChg chg="mod">
          <ac:chgData name="Kevin Giovanni Guerrero Garcia (2426552)" userId="S::2426552@student.uwtsd.ac.uk::a5e2ad2e-f1da-40c8-8308-82c54f53d419" providerId="AD" clId="Web-{902AD428-0D1F-3336-3BFC-66DEBBCB049E}" dt="2025-03-12T20:54:00.302" v="5" actId="14100"/>
          <ac:spMkLst>
            <pc:docMk/>
            <pc:sldMk cId="2074682626" sldId="261"/>
            <ac:spMk id="3" creationId="{68C8D0E0-AC76-EE3C-8789-F41B05DDFE8E}"/>
          </ac:spMkLst>
        </pc:spChg>
      </pc:sldChg>
    </pc:docChg>
  </pc:docChgLst>
  <pc:docChgLst>
    <pc:chgData name="Kevin Giovanni Guerrero Garcia (2426552)" userId="S::2426552@student.uwtsd.ac.uk::a5e2ad2e-f1da-40c8-8308-82c54f53d419" providerId="AD" clId="Web-{DD1B44B8-8270-92ED-3506-6AA4F1D7CAAF}"/>
    <pc:docChg chg="addSld modSld">
      <pc:chgData name="Kevin Giovanni Guerrero Garcia (2426552)" userId="S::2426552@student.uwtsd.ac.uk::a5e2ad2e-f1da-40c8-8308-82c54f53d419" providerId="AD" clId="Web-{DD1B44B8-8270-92ED-3506-6AA4F1D7CAAF}" dt="2025-03-12T20:39:08.763" v="76" actId="20577"/>
      <pc:docMkLst>
        <pc:docMk/>
      </pc:docMkLst>
      <pc:sldChg chg="modSp">
        <pc:chgData name="Kevin Giovanni Guerrero Garcia (2426552)" userId="S::2426552@student.uwtsd.ac.uk::a5e2ad2e-f1da-40c8-8308-82c54f53d419" providerId="AD" clId="Web-{DD1B44B8-8270-92ED-3506-6AA4F1D7CAAF}" dt="2025-03-12T20:06:03.273" v="28" actId="20577"/>
        <pc:sldMkLst>
          <pc:docMk/>
          <pc:sldMk cId="813251303" sldId="257"/>
        </pc:sldMkLst>
        <pc:spChg chg="mod">
          <ac:chgData name="Kevin Giovanni Guerrero Garcia (2426552)" userId="S::2426552@student.uwtsd.ac.uk::a5e2ad2e-f1da-40c8-8308-82c54f53d419" providerId="AD" clId="Web-{DD1B44B8-8270-92ED-3506-6AA4F1D7CAAF}" dt="2025-03-12T20:02:30.361" v="17" actId="20577"/>
          <ac:spMkLst>
            <pc:docMk/>
            <pc:sldMk cId="813251303" sldId="257"/>
            <ac:spMk id="2" creationId="{0A81B5BB-05FB-9140-ECD1-7323D5A8E5C2}"/>
          </ac:spMkLst>
        </pc:spChg>
        <pc:spChg chg="mod">
          <ac:chgData name="Kevin Giovanni Guerrero Garcia (2426552)" userId="S::2426552@student.uwtsd.ac.uk::a5e2ad2e-f1da-40c8-8308-82c54f53d419" providerId="AD" clId="Web-{DD1B44B8-8270-92ED-3506-6AA4F1D7CAAF}" dt="2025-03-12T20:06:03.273" v="28" actId="20577"/>
          <ac:spMkLst>
            <pc:docMk/>
            <pc:sldMk cId="813251303" sldId="257"/>
            <ac:spMk id="3" creationId="{DDF974F8-85E6-4E0E-FB4A-FEE208E7658A}"/>
          </ac:spMkLst>
        </pc:spChg>
      </pc:sldChg>
      <pc:sldChg chg="modSp new">
        <pc:chgData name="Kevin Giovanni Guerrero Garcia (2426552)" userId="S::2426552@student.uwtsd.ac.uk::a5e2ad2e-f1da-40c8-8308-82c54f53d419" providerId="AD" clId="Web-{DD1B44B8-8270-92ED-3506-6AA4F1D7CAAF}" dt="2025-03-12T20:28:13.745" v="63" actId="20577"/>
        <pc:sldMkLst>
          <pc:docMk/>
          <pc:sldMk cId="3746175458" sldId="258"/>
        </pc:sldMkLst>
        <pc:spChg chg="mod">
          <ac:chgData name="Kevin Giovanni Guerrero Garcia (2426552)" userId="S::2426552@student.uwtsd.ac.uk::a5e2ad2e-f1da-40c8-8308-82c54f53d419" providerId="AD" clId="Web-{DD1B44B8-8270-92ED-3506-6AA4F1D7CAAF}" dt="2025-03-12T20:17:52.245" v="41" actId="20577"/>
          <ac:spMkLst>
            <pc:docMk/>
            <pc:sldMk cId="3746175458" sldId="258"/>
            <ac:spMk id="2" creationId="{0237A231-3B79-D7E8-5121-3E6D86D756E5}"/>
          </ac:spMkLst>
        </pc:spChg>
        <pc:spChg chg="mod">
          <ac:chgData name="Kevin Giovanni Guerrero Garcia (2426552)" userId="S::2426552@student.uwtsd.ac.uk::a5e2ad2e-f1da-40c8-8308-82c54f53d419" providerId="AD" clId="Web-{DD1B44B8-8270-92ED-3506-6AA4F1D7CAAF}" dt="2025-03-12T20:28:13.745" v="63" actId="20577"/>
          <ac:spMkLst>
            <pc:docMk/>
            <pc:sldMk cId="3746175458" sldId="258"/>
            <ac:spMk id="3" creationId="{2DFADB9B-E9D8-985E-BE68-B31B31CCD7EA}"/>
          </ac:spMkLst>
        </pc:spChg>
      </pc:sldChg>
      <pc:sldChg chg="modSp new">
        <pc:chgData name="Kevin Giovanni Guerrero Garcia (2426552)" userId="S::2426552@student.uwtsd.ac.uk::a5e2ad2e-f1da-40c8-8308-82c54f53d419" providerId="AD" clId="Web-{DD1B44B8-8270-92ED-3506-6AA4F1D7CAAF}" dt="2025-03-12T20:39:08.763" v="76" actId="20577"/>
        <pc:sldMkLst>
          <pc:docMk/>
          <pc:sldMk cId="4228326568" sldId="259"/>
        </pc:sldMkLst>
        <pc:spChg chg="mod">
          <ac:chgData name="Kevin Giovanni Guerrero Garcia (2426552)" userId="S::2426552@student.uwtsd.ac.uk::a5e2ad2e-f1da-40c8-8308-82c54f53d419" providerId="AD" clId="Web-{DD1B44B8-8270-92ED-3506-6AA4F1D7CAAF}" dt="2025-03-12T20:31:41.720" v="69" actId="20577"/>
          <ac:spMkLst>
            <pc:docMk/>
            <pc:sldMk cId="4228326568" sldId="259"/>
            <ac:spMk id="2" creationId="{ACD14C64-8BDC-D1F2-BD20-8B9F8AD24558}"/>
          </ac:spMkLst>
        </pc:spChg>
        <pc:spChg chg="mod">
          <ac:chgData name="Kevin Giovanni Guerrero Garcia (2426552)" userId="S::2426552@student.uwtsd.ac.uk::a5e2ad2e-f1da-40c8-8308-82c54f53d419" providerId="AD" clId="Web-{DD1B44B8-8270-92ED-3506-6AA4F1D7CAAF}" dt="2025-03-12T20:39:08.763" v="76" actId="20577"/>
          <ac:spMkLst>
            <pc:docMk/>
            <pc:sldMk cId="4228326568" sldId="259"/>
            <ac:spMk id="3" creationId="{E3B501FC-491C-3D1B-6F21-0077315ACC23}"/>
          </ac:spMkLst>
        </pc:spChg>
      </pc:sldChg>
    </pc:docChg>
  </pc:docChgLst>
  <pc:docChgLst>
    <pc:chgData name="Kevin Giovanni Guerrero Garcia (2426552)" userId="S::2426552@student.uwtsd.ac.uk::a5e2ad2e-f1da-40c8-8308-82c54f53d419" providerId="AD" clId="Web-{83A99DCE-1F1B-938C-0015-DB1AB6579BA2}"/>
    <pc:docChg chg="addSld modSld">
      <pc:chgData name="Kevin Giovanni Guerrero Garcia (2426552)" userId="S::2426552@student.uwtsd.ac.uk::a5e2ad2e-f1da-40c8-8308-82c54f53d419" providerId="AD" clId="Web-{83A99DCE-1F1B-938C-0015-DB1AB6579BA2}" dt="2025-03-12T20:46:53.052" v="24" actId="20577"/>
      <pc:docMkLst>
        <pc:docMk/>
      </pc:docMkLst>
      <pc:sldChg chg="modSp">
        <pc:chgData name="Kevin Giovanni Guerrero Garcia (2426552)" userId="S::2426552@student.uwtsd.ac.uk::a5e2ad2e-f1da-40c8-8308-82c54f53d419" providerId="AD" clId="Web-{83A99DCE-1F1B-938C-0015-DB1AB6579BA2}" dt="2025-03-12T20:40:01.396" v="2" actId="20577"/>
        <pc:sldMkLst>
          <pc:docMk/>
          <pc:sldMk cId="4228326568" sldId="259"/>
        </pc:sldMkLst>
        <pc:spChg chg="mod">
          <ac:chgData name="Kevin Giovanni Guerrero Garcia (2426552)" userId="S::2426552@student.uwtsd.ac.uk::a5e2ad2e-f1da-40c8-8308-82c54f53d419" providerId="AD" clId="Web-{83A99DCE-1F1B-938C-0015-DB1AB6579BA2}" dt="2025-03-12T20:40:01.396" v="2" actId="20577"/>
          <ac:spMkLst>
            <pc:docMk/>
            <pc:sldMk cId="4228326568" sldId="259"/>
            <ac:spMk id="3" creationId="{E3B501FC-491C-3D1B-6F21-0077315ACC23}"/>
          </ac:spMkLst>
        </pc:spChg>
      </pc:sldChg>
      <pc:sldChg chg="modSp new">
        <pc:chgData name="Kevin Giovanni Guerrero Garcia (2426552)" userId="S::2426552@student.uwtsd.ac.uk::a5e2ad2e-f1da-40c8-8308-82c54f53d419" providerId="AD" clId="Web-{83A99DCE-1F1B-938C-0015-DB1AB6579BA2}" dt="2025-03-12T20:46:28.582" v="14" actId="20577"/>
        <pc:sldMkLst>
          <pc:docMk/>
          <pc:sldMk cId="2361769731" sldId="260"/>
        </pc:sldMkLst>
        <pc:spChg chg="mod">
          <ac:chgData name="Kevin Giovanni Guerrero Garcia (2426552)" userId="S::2426552@student.uwtsd.ac.uk::a5e2ad2e-f1da-40c8-8308-82c54f53d419" providerId="AD" clId="Web-{83A99DCE-1F1B-938C-0015-DB1AB6579BA2}" dt="2025-03-12T20:43:14.310" v="7" actId="20577"/>
          <ac:spMkLst>
            <pc:docMk/>
            <pc:sldMk cId="2361769731" sldId="260"/>
            <ac:spMk id="2" creationId="{7F375E80-5A39-3499-84C8-BDD077A05B95}"/>
          </ac:spMkLst>
        </pc:spChg>
        <pc:spChg chg="mod">
          <ac:chgData name="Kevin Giovanni Guerrero Garcia (2426552)" userId="S::2426552@student.uwtsd.ac.uk::a5e2ad2e-f1da-40c8-8308-82c54f53d419" providerId="AD" clId="Web-{83A99DCE-1F1B-938C-0015-DB1AB6579BA2}" dt="2025-03-12T20:46:28.582" v="14" actId="20577"/>
          <ac:spMkLst>
            <pc:docMk/>
            <pc:sldMk cId="2361769731" sldId="260"/>
            <ac:spMk id="3" creationId="{F5BB86BC-9F52-1701-6A0B-F629FCEFFFFC}"/>
          </ac:spMkLst>
        </pc:spChg>
      </pc:sldChg>
      <pc:sldChg chg="modSp new">
        <pc:chgData name="Kevin Giovanni Guerrero Garcia (2426552)" userId="S::2426552@student.uwtsd.ac.uk::a5e2ad2e-f1da-40c8-8308-82c54f53d419" providerId="AD" clId="Web-{83A99DCE-1F1B-938C-0015-DB1AB6579BA2}" dt="2025-03-12T20:46:53.052" v="24" actId="20577"/>
        <pc:sldMkLst>
          <pc:docMk/>
          <pc:sldMk cId="2074682626" sldId="261"/>
        </pc:sldMkLst>
        <pc:spChg chg="mod">
          <ac:chgData name="Kevin Giovanni Guerrero Garcia (2426552)" userId="S::2426552@student.uwtsd.ac.uk::a5e2ad2e-f1da-40c8-8308-82c54f53d419" providerId="AD" clId="Web-{83A99DCE-1F1B-938C-0015-DB1AB6579BA2}" dt="2025-03-12T20:46:53.052" v="24" actId="20577"/>
          <ac:spMkLst>
            <pc:docMk/>
            <pc:sldMk cId="2074682626" sldId="261"/>
            <ac:spMk id="2" creationId="{FC649FFB-0BDF-898F-4B3C-E5D5D22F353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36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840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279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80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3/12/2025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1918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431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3/12/2025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91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46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44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11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975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508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Case Dr. Hart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0425-DDH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B5BB-05FB-9140-ECD1-7323D5A8E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>
                <a:latin typeface="Trade Gothic Next Cond"/>
                <a:ea typeface="Roboto"/>
                <a:cs typeface="Roboto"/>
              </a:rPr>
              <a:t>Dr. Hart's Research:</a:t>
            </a:r>
            <a:endParaRPr lang="en-US" sz="2400">
              <a:latin typeface="Trade Gothic Next C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974F8-85E6-4E0E-FB4A-FEE208E76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000">
              <a:latin typeface="Aptos"/>
            </a:endParaRPr>
          </a:p>
          <a:p>
            <a:pPr algn="ctr"/>
            <a:endParaRPr lang="en-US" sz="2000">
              <a:latin typeface="Aptos"/>
            </a:endParaRPr>
          </a:p>
          <a:p>
            <a:pPr algn="ctr"/>
            <a:r>
              <a:rPr lang="en-US" sz="2000">
                <a:latin typeface="Aptos"/>
              </a:rPr>
              <a:t>Dr Hat was trying to raise awareness about the use of AI in military use because it can have many benefits and reduce human errors</a:t>
            </a:r>
            <a:r>
              <a:rPr lang="en-US" sz="1200">
                <a:latin typeface="Aptos"/>
              </a:rPr>
              <a:t>, 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3CC46-EC79-54A5-B02E-0D3C29F81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487B2-CBAA-4E33-B138-1F7CF65110BE}" type="datetime1"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AFAB3-2C9B-ECA4-ADEB-4AEDAF60A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5F1D5-AF80-7FF2-7C2E-A7410225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51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7A231-3B79-D7E8-5121-3E6D86D75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Detective </a:t>
            </a:r>
            <a:r>
              <a:rPr lang="en-US" err="1"/>
              <a:t>evelyn</a:t>
            </a:r>
            <a:r>
              <a:rPr lang="en-US"/>
              <a:t> sharp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ADB9B-E9D8-985E-BE68-B31B31CCD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/>
              <a:t>Her notes:</a:t>
            </a:r>
          </a:p>
          <a:p>
            <a:endParaRPr lang="en-US"/>
          </a:p>
          <a:p>
            <a:pPr marL="0" indent="0" algn="ctr">
              <a:buNone/>
            </a:pPr>
            <a:r>
              <a:rPr lang="en-US">
                <a:ea typeface="+mn-lt"/>
                <a:cs typeface="+mn-lt"/>
              </a:rPr>
              <a:t>     Last Seen: Leaving her lab at NovaTech Industries on January 5th, 2025, around 9:30 PM. Reported Missing: January 6th, 2025, by her assistant, Peter Singh when he came into the office and found it “trashed”. [See case file for images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5EF04-104D-3CCA-E56A-2B74903AC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9D0AE-CF74-4CBA-9AA0-318F7C8BFF61}" type="datetime1"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AA367-D29D-AD02-9E46-9B12C7B1B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5A764-3B20-D59B-983C-2F3EC6A5A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175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14C64-8BDC-D1F2-BD20-8B9F8AD24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latin typeface="Roboto"/>
                <a:ea typeface="Roboto"/>
                <a:cs typeface="Roboto"/>
              </a:rPr>
              <a:t>Persons of Interest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01FC-491C-3D1B-6F21-0077315AC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>
              <a:ea typeface="+mn-lt"/>
              <a:cs typeface="+mn-lt"/>
            </a:endParaRPr>
          </a:p>
          <a:p>
            <a:pPr algn="ctr"/>
            <a:r>
              <a:rPr lang="en-US" b="1" i="1">
                <a:ea typeface="+mn-lt"/>
                <a:cs typeface="+mn-lt"/>
              </a:rPr>
              <a:t>Peter Singh (Lab Assistant)</a:t>
            </a:r>
            <a:r>
              <a:rPr lang="en-US">
                <a:ea typeface="+mn-lt"/>
                <a:cs typeface="+mn-lt"/>
              </a:rPr>
              <a:t>: The last person to see Dr. Hart. Claims she was stressed about a meeting with company executives. </a:t>
            </a:r>
            <a:endParaRPr lang="en-US"/>
          </a:p>
          <a:p>
            <a:pPr algn="ctr"/>
            <a:r>
              <a:rPr lang="en-US" b="1" i="1">
                <a:ea typeface="+mn-lt"/>
                <a:cs typeface="+mn-lt"/>
              </a:rPr>
              <a:t>Cynthia Ramirez (Neighbor)</a:t>
            </a:r>
            <a:r>
              <a:rPr lang="en-US">
                <a:ea typeface="+mn-lt"/>
                <a:cs typeface="+mn-lt"/>
              </a:rPr>
              <a:t>: Saw a strange SUV parked outside Dr Harts house the night before she </a:t>
            </a:r>
            <a:r>
              <a:rPr lang="en-US" err="1">
                <a:ea typeface="+mn-lt"/>
                <a:cs typeface="+mn-lt"/>
              </a:rPr>
              <a:t>dissapeared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pPr algn="ctr"/>
            <a:r>
              <a:rPr lang="en-US">
                <a:ea typeface="+mn-lt"/>
                <a:cs typeface="+mn-lt"/>
              </a:rPr>
              <a:t> </a:t>
            </a:r>
            <a:r>
              <a:rPr lang="en-US" b="1" i="1">
                <a:ea typeface="+mn-lt"/>
                <a:cs typeface="+mn-lt"/>
              </a:rPr>
              <a:t>Dr. Fox Alaric (Rival Researcher)</a:t>
            </a:r>
            <a:r>
              <a:rPr lang="en-US">
                <a:ea typeface="+mn-lt"/>
                <a:cs typeface="+mn-lt"/>
              </a:rPr>
              <a:t>: Competitor from a rival company, </a:t>
            </a:r>
            <a:r>
              <a:rPr lang="en-US" err="1">
                <a:ea typeface="+mn-lt"/>
                <a:cs typeface="+mn-lt"/>
              </a:rPr>
              <a:t>rumoured</a:t>
            </a:r>
            <a:r>
              <a:rPr lang="en-US">
                <a:ea typeface="+mn-lt"/>
                <a:cs typeface="+mn-lt"/>
              </a:rPr>
              <a:t> to have disagreements with Dr. Hart over AI ethics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C7F47-C97D-3D28-2E1C-93F54ECB2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BC09D-938C-4DB2-B32A-9DD25788E027}" type="datetime1"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923E2-2E0E-5EF4-D779-829685637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A06D5C-58AF-0882-4856-C55A1750B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326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75E80-5A39-3499-84C8-BDD077A05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B86BC-9F52-1701-6A0B-F629FCEFF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3600" b="1">
                <a:latin typeface="Roboto"/>
                <a:ea typeface="Roboto"/>
                <a:cs typeface="Roboto"/>
              </a:rPr>
              <a:t>Conclusion:</a:t>
            </a:r>
            <a:endParaRPr lang="en-US" sz="36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A5266-717A-EAAE-2B65-3F3FE04DE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46860-E4F4-4601-AE61-B21296DFB0F3}" type="datetime1"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CC86A-122B-01A6-2B91-9609266C5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7DB09-8785-FF84-C6F4-0C5FAEC65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769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49FFB-0BDF-898F-4B3C-E5D5D22F3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475590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dirty="0"/>
              <a:t>Thank you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8D0E0-AC76-EE3C-8789-F41B05DDFE8E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1358349" y="6096000"/>
            <a:ext cx="115390" cy="463826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1AF98-A55D-941B-9531-5BDB72F38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E07B0-E985-4DD7-8C65-6AC13BA49740}" type="datetime1"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5A531-D09A-6432-55E9-EA9962DEE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3F4AB-85A3-4FEF-2A9A-9D2402905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82626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PortalVTI</vt:lpstr>
      <vt:lpstr>Case Dr. Hart</vt:lpstr>
      <vt:lpstr>Dr. Hart's Research:</vt:lpstr>
      <vt:lpstr>Detective evelyn sharp</vt:lpstr>
      <vt:lpstr>Persons of Interest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</cp:revision>
  <dcterms:created xsi:type="dcterms:W3CDTF">2025-03-12T19:27:23Z</dcterms:created>
  <dcterms:modified xsi:type="dcterms:W3CDTF">2025-03-12T20:54:03Z</dcterms:modified>
</cp:coreProperties>
</file>