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1.xml" ContentType="application/vnd.openxmlformats-officedocument.presentationml.tags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4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324" r:id="rId4"/>
    <p:sldId id="309" r:id="rId5"/>
    <p:sldId id="325" r:id="rId6"/>
    <p:sldId id="310" r:id="rId7"/>
    <p:sldId id="326" r:id="rId8"/>
    <p:sldId id="312" r:id="rId9"/>
    <p:sldId id="327" r:id="rId10"/>
    <p:sldId id="313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14" r:id="rId19"/>
    <p:sldId id="329" r:id="rId20"/>
    <p:sldId id="32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nSo7Z18F8h0crDXdm3Bnw==" hashData="UR5WOtDVKiw9PZz+jlVa67D4Kb/VLdF4ugeyiTV1GXS3ZcvlBJRWfPLQFOuQLgBtpk+U2MSXhz3quycDD0T8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74"/>
    <p:restoredTop sz="52721"/>
  </p:normalViewPr>
  <p:slideViewPr>
    <p:cSldViewPr snapToGrid="0">
      <p:cViewPr varScale="1">
        <p:scale>
          <a:sx n="64" d="100"/>
          <a:sy n="64" d="100"/>
        </p:scale>
        <p:origin x="21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6B6491-8EF1-4972-96A1-DC343BA51B85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A98DD43-0C2C-4ABC-9FD7-D49724F15ED6}">
      <dgm:prSet phldrT="[Text]" custT="1"/>
      <dgm:spPr/>
      <dgm:t>
        <a:bodyPr/>
        <a:lstStyle/>
        <a:p>
          <a:r>
            <a:rPr lang="en-US" sz="2000"/>
            <a:t>Met Police used S &amp; S powers in Operation ‘SWAMP’ in Brixton in 1981 to target street crime</a:t>
          </a:r>
          <a:endParaRPr lang="en-US" sz="2000" dirty="0"/>
        </a:p>
      </dgm:t>
    </dgm:pt>
    <dgm:pt modelId="{8406A67E-9CB4-4722-B423-237BD9583DC9}" type="parTrans" cxnId="{C0D8D06B-3DAB-4B70-AEEE-FEBC607BAE79}">
      <dgm:prSet/>
      <dgm:spPr/>
      <dgm:t>
        <a:bodyPr/>
        <a:lstStyle/>
        <a:p>
          <a:endParaRPr lang="en-US"/>
        </a:p>
      </dgm:t>
    </dgm:pt>
    <dgm:pt modelId="{999FBC7C-F902-465D-992F-04B33F39C13C}" type="sibTrans" cxnId="{C0D8D06B-3DAB-4B70-AEEE-FEBC607BAE79}">
      <dgm:prSet/>
      <dgm:spPr/>
      <dgm:t>
        <a:bodyPr/>
        <a:lstStyle/>
        <a:p>
          <a:endParaRPr lang="en-US"/>
        </a:p>
      </dgm:t>
    </dgm:pt>
    <dgm:pt modelId="{905317F8-D19D-4348-8568-C177CFBC3972}">
      <dgm:prSet phldrT="[Text]" custT="1"/>
      <dgm:spPr/>
      <dgm:t>
        <a:bodyPr/>
        <a:lstStyle/>
        <a:p>
          <a:r>
            <a:rPr lang="en-US" sz="2000"/>
            <a:t>Between 10</a:t>
          </a:r>
          <a:r>
            <a:rPr lang="en-US" sz="2000" baseline="30000"/>
            <a:t>th</a:t>
          </a:r>
          <a:r>
            <a:rPr lang="en-US" sz="2000"/>
            <a:t> &amp; 11</a:t>
          </a:r>
          <a:r>
            <a:rPr lang="en-US" sz="2000" baseline="30000"/>
            <a:t>th</a:t>
          </a:r>
          <a:r>
            <a:rPr lang="en-US" sz="2000"/>
            <a:t> April Brixton Riots</a:t>
          </a:r>
          <a:endParaRPr lang="en-US" sz="2000" dirty="0"/>
        </a:p>
      </dgm:t>
    </dgm:pt>
    <dgm:pt modelId="{A147ACB5-DB37-4A51-A10C-9B30A73A5C20}" type="parTrans" cxnId="{8F48D020-6475-44A5-B06D-129B43571D21}">
      <dgm:prSet/>
      <dgm:spPr/>
      <dgm:t>
        <a:bodyPr/>
        <a:lstStyle/>
        <a:p>
          <a:endParaRPr lang="en-US"/>
        </a:p>
      </dgm:t>
    </dgm:pt>
    <dgm:pt modelId="{EDE14F46-1661-48E2-8059-53B4CB32114F}" type="sibTrans" cxnId="{8F48D020-6475-44A5-B06D-129B43571D21}">
      <dgm:prSet/>
      <dgm:spPr/>
      <dgm:t>
        <a:bodyPr/>
        <a:lstStyle/>
        <a:p>
          <a:endParaRPr lang="en-US"/>
        </a:p>
      </dgm:t>
    </dgm:pt>
    <dgm:pt modelId="{C7DC9E2F-958F-4CD2-AABD-E4DA2DA33F1B}">
      <dgm:prSet phldrT="[Text]" custT="1"/>
      <dgm:spPr/>
      <dgm:t>
        <a:bodyPr/>
        <a:lstStyle/>
        <a:p>
          <a:r>
            <a:rPr lang="en-US" sz="2000"/>
            <a:t>25</a:t>
          </a:r>
          <a:r>
            <a:rPr lang="en-US" sz="2000" baseline="30000"/>
            <a:t>th</a:t>
          </a:r>
          <a:r>
            <a:rPr lang="en-US" sz="2000"/>
            <a:t> Nov 1981 Lord Scarman Report – critical of the disproportionate &amp; indiscriminate use of S &amp; S</a:t>
          </a:r>
          <a:endParaRPr lang="en-US" sz="2000" dirty="0"/>
        </a:p>
      </dgm:t>
    </dgm:pt>
    <dgm:pt modelId="{30C64973-4D6C-43FB-BA1C-176CEFFC8AF4}" type="parTrans" cxnId="{9CEA7A90-39FC-4C5E-8C04-BD7BD5D0C503}">
      <dgm:prSet/>
      <dgm:spPr/>
      <dgm:t>
        <a:bodyPr/>
        <a:lstStyle/>
        <a:p>
          <a:endParaRPr lang="en-US"/>
        </a:p>
      </dgm:t>
    </dgm:pt>
    <dgm:pt modelId="{C6184ADB-5E2C-4BCA-90C9-2CFFBAB02520}" type="sibTrans" cxnId="{9CEA7A90-39FC-4C5E-8C04-BD7BD5D0C503}">
      <dgm:prSet/>
      <dgm:spPr/>
      <dgm:t>
        <a:bodyPr/>
        <a:lstStyle/>
        <a:p>
          <a:endParaRPr lang="en-US"/>
        </a:p>
      </dgm:t>
    </dgm:pt>
    <dgm:pt modelId="{BB901377-6BB0-4A18-A6CC-D1B9CF94914B}">
      <dgm:prSet phldrT="[Text]" custT="1"/>
      <dgm:spPr/>
      <dgm:t>
        <a:bodyPr/>
        <a:lstStyle/>
        <a:p>
          <a:r>
            <a:rPr lang="en-US" sz="2000"/>
            <a:t>1984 PACE introduced</a:t>
          </a:r>
          <a:endParaRPr lang="en-US" sz="2000" dirty="0"/>
        </a:p>
      </dgm:t>
    </dgm:pt>
    <dgm:pt modelId="{2B9DD449-AC05-4A18-9C67-A86B9A0EBA37}" type="parTrans" cxnId="{0A0BC0C8-3733-4C41-8CB4-2CE9C7ACE76B}">
      <dgm:prSet/>
      <dgm:spPr/>
      <dgm:t>
        <a:bodyPr/>
        <a:lstStyle/>
        <a:p>
          <a:endParaRPr lang="en-US"/>
        </a:p>
      </dgm:t>
    </dgm:pt>
    <dgm:pt modelId="{342D83F9-C7E9-466F-A732-15A84198977F}" type="sibTrans" cxnId="{0A0BC0C8-3733-4C41-8CB4-2CE9C7ACE76B}">
      <dgm:prSet/>
      <dgm:spPr/>
      <dgm:t>
        <a:bodyPr/>
        <a:lstStyle/>
        <a:p>
          <a:endParaRPr lang="en-US"/>
        </a:p>
      </dgm:t>
    </dgm:pt>
    <dgm:pt modelId="{583F549F-08BB-4C97-965F-A8FBC8DD6D68}" type="pres">
      <dgm:prSet presAssocID="{A46B6491-8EF1-4972-96A1-DC343BA51B85}" presName="diagram" presStyleCnt="0">
        <dgm:presLayoutVars>
          <dgm:dir/>
          <dgm:resizeHandles val="exact"/>
        </dgm:presLayoutVars>
      </dgm:prSet>
      <dgm:spPr/>
    </dgm:pt>
    <dgm:pt modelId="{D5830E9E-5A67-4FC7-B083-4F7B08795E6E}" type="pres">
      <dgm:prSet presAssocID="{9A98DD43-0C2C-4ABC-9FD7-D49724F15ED6}" presName="node" presStyleLbl="node1" presStyleIdx="0" presStyleCnt="4" custScaleX="162413" custLinFactNeighborX="-9616" custLinFactNeighborY="-1783">
        <dgm:presLayoutVars>
          <dgm:bulletEnabled val="1"/>
        </dgm:presLayoutVars>
      </dgm:prSet>
      <dgm:spPr/>
    </dgm:pt>
    <dgm:pt modelId="{E7A97CF4-B9A6-44B9-A6ED-79501B9C112F}" type="pres">
      <dgm:prSet presAssocID="{999FBC7C-F902-465D-992F-04B33F39C13C}" presName="sibTrans" presStyleLbl="sibTrans2D1" presStyleIdx="0" presStyleCnt="3"/>
      <dgm:spPr/>
    </dgm:pt>
    <dgm:pt modelId="{726BB683-BFA3-4C62-812D-8AD3D0479483}" type="pres">
      <dgm:prSet presAssocID="{999FBC7C-F902-465D-992F-04B33F39C13C}" presName="connectorText" presStyleLbl="sibTrans2D1" presStyleIdx="0" presStyleCnt="3"/>
      <dgm:spPr/>
    </dgm:pt>
    <dgm:pt modelId="{56887706-C8DC-4488-B329-177C8C655314}" type="pres">
      <dgm:prSet presAssocID="{905317F8-D19D-4348-8568-C177CFBC3972}" presName="node" presStyleLbl="node1" presStyleIdx="1" presStyleCnt="4" custScaleX="159177">
        <dgm:presLayoutVars>
          <dgm:bulletEnabled val="1"/>
        </dgm:presLayoutVars>
      </dgm:prSet>
      <dgm:spPr/>
    </dgm:pt>
    <dgm:pt modelId="{10605458-C7BE-4888-8E37-E680E6CA2BE7}" type="pres">
      <dgm:prSet presAssocID="{EDE14F46-1661-48E2-8059-53B4CB32114F}" presName="sibTrans" presStyleLbl="sibTrans2D1" presStyleIdx="1" presStyleCnt="3"/>
      <dgm:spPr/>
    </dgm:pt>
    <dgm:pt modelId="{A39F7A32-E758-48A0-A52A-CEBECA40CB3F}" type="pres">
      <dgm:prSet presAssocID="{EDE14F46-1661-48E2-8059-53B4CB32114F}" presName="connectorText" presStyleLbl="sibTrans2D1" presStyleIdx="1" presStyleCnt="3"/>
      <dgm:spPr/>
    </dgm:pt>
    <dgm:pt modelId="{23E298B6-C2A6-4843-B670-3036F3461D92}" type="pres">
      <dgm:prSet presAssocID="{C7DC9E2F-958F-4CD2-AABD-E4DA2DA33F1B}" presName="node" presStyleLbl="node1" presStyleIdx="2" presStyleCnt="4" custScaleX="157586" custLinFactNeighborX="-3587" custLinFactNeighborY="-4668">
        <dgm:presLayoutVars>
          <dgm:bulletEnabled val="1"/>
        </dgm:presLayoutVars>
      </dgm:prSet>
      <dgm:spPr/>
    </dgm:pt>
    <dgm:pt modelId="{D502931A-2683-40FB-B02F-A3D08FB63B44}" type="pres">
      <dgm:prSet presAssocID="{C6184ADB-5E2C-4BCA-90C9-2CFFBAB02520}" presName="sibTrans" presStyleLbl="sibTrans2D1" presStyleIdx="2" presStyleCnt="3"/>
      <dgm:spPr/>
    </dgm:pt>
    <dgm:pt modelId="{A2181470-7FEE-4899-8BFB-37387B113230}" type="pres">
      <dgm:prSet presAssocID="{C6184ADB-5E2C-4BCA-90C9-2CFFBAB02520}" presName="connectorText" presStyleLbl="sibTrans2D1" presStyleIdx="2" presStyleCnt="3"/>
      <dgm:spPr/>
    </dgm:pt>
    <dgm:pt modelId="{1AAFEF4D-7D51-4DF4-9C4C-1B0D1903CCB5}" type="pres">
      <dgm:prSet presAssocID="{BB901377-6BB0-4A18-A6CC-D1B9CF94914B}" presName="node" presStyleLbl="node1" presStyleIdx="3" presStyleCnt="4" custScaleX="164275" custLinFactNeighborX="-15265" custLinFactNeighborY="-2146">
        <dgm:presLayoutVars>
          <dgm:bulletEnabled val="1"/>
        </dgm:presLayoutVars>
      </dgm:prSet>
      <dgm:spPr/>
    </dgm:pt>
  </dgm:ptLst>
  <dgm:cxnLst>
    <dgm:cxn modelId="{68137605-2202-4F57-A2ED-5C7A5556B9D7}" type="presOf" srcId="{999FBC7C-F902-465D-992F-04B33F39C13C}" destId="{726BB683-BFA3-4C62-812D-8AD3D0479483}" srcOrd="1" destOrd="0" presId="urn:microsoft.com/office/officeart/2005/8/layout/process5"/>
    <dgm:cxn modelId="{875AF305-DCB7-451E-BE53-188FDF4E718F}" type="presOf" srcId="{905317F8-D19D-4348-8568-C177CFBC3972}" destId="{56887706-C8DC-4488-B329-177C8C655314}" srcOrd="0" destOrd="0" presId="urn:microsoft.com/office/officeart/2005/8/layout/process5"/>
    <dgm:cxn modelId="{8F48D020-6475-44A5-B06D-129B43571D21}" srcId="{A46B6491-8EF1-4972-96A1-DC343BA51B85}" destId="{905317F8-D19D-4348-8568-C177CFBC3972}" srcOrd="1" destOrd="0" parTransId="{A147ACB5-DB37-4A51-A10C-9B30A73A5C20}" sibTransId="{EDE14F46-1661-48E2-8059-53B4CB32114F}"/>
    <dgm:cxn modelId="{4853AD3C-E6E2-48AB-8C66-8F89D3A1F3CB}" type="presOf" srcId="{C7DC9E2F-958F-4CD2-AABD-E4DA2DA33F1B}" destId="{23E298B6-C2A6-4843-B670-3036F3461D92}" srcOrd="0" destOrd="0" presId="urn:microsoft.com/office/officeart/2005/8/layout/process5"/>
    <dgm:cxn modelId="{F220CF40-3C87-409B-BB58-5C600BD84A08}" type="presOf" srcId="{EDE14F46-1661-48E2-8059-53B4CB32114F}" destId="{10605458-C7BE-4888-8E37-E680E6CA2BE7}" srcOrd="0" destOrd="0" presId="urn:microsoft.com/office/officeart/2005/8/layout/process5"/>
    <dgm:cxn modelId="{CE66605D-247D-41FA-B5A9-4D963D815B3F}" type="presOf" srcId="{A46B6491-8EF1-4972-96A1-DC343BA51B85}" destId="{583F549F-08BB-4C97-965F-A8FBC8DD6D68}" srcOrd="0" destOrd="0" presId="urn:microsoft.com/office/officeart/2005/8/layout/process5"/>
    <dgm:cxn modelId="{C0D8D06B-3DAB-4B70-AEEE-FEBC607BAE79}" srcId="{A46B6491-8EF1-4972-96A1-DC343BA51B85}" destId="{9A98DD43-0C2C-4ABC-9FD7-D49724F15ED6}" srcOrd="0" destOrd="0" parTransId="{8406A67E-9CB4-4722-B423-237BD9583DC9}" sibTransId="{999FBC7C-F902-465D-992F-04B33F39C13C}"/>
    <dgm:cxn modelId="{228C1279-B55A-4E6E-898D-5AA066B662D9}" type="presOf" srcId="{C6184ADB-5E2C-4BCA-90C9-2CFFBAB02520}" destId="{A2181470-7FEE-4899-8BFB-37387B113230}" srcOrd="1" destOrd="0" presId="urn:microsoft.com/office/officeart/2005/8/layout/process5"/>
    <dgm:cxn modelId="{7951AF8D-6306-42C4-87E1-DF09E51CF697}" type="presOf" srcId="{EDE14F46-1661-48E2-8059-53B4CB32114F}" destId="{A39F7A32-E758-48A0-A52A-CEBECA40CB3F}" srcOrd="1" destOrd="0" presId="urn:microsoft.com/office/officeart/2005/8/layout/process5"/>
    <dgm:cxn modelId="{9CEA7A90-39FC-4C5E-8C04-BD7BD5D0C503}" srcId="{A46B6491-8EF1-4972-96A1-DC343BA51B85}" destId="{C7DC9E2F-958F-4CD2-AABD-E4DA2DA33F1B}" srcOrd="2" destOrd="0" parTransId="{30C64973-4D6C-43FB-BA1C-176CEFFC8AF4}" sibTransId="{C6184ADB-5E2C-4BCA-90C9-2CFFBAB02520}"/>
    <dgm:cxn modelId="{53B9A9AF-8AD8-4EEA-907C-15ED4DC64410}" type="presOf" srcId="{C6184ADB-5E2C-4BCA-90C9-2CFFBAB02520}" destId="{D502931A-2683-40FB-B02F-A3D08FB63B44}" srcOrd="0" destOrd="0" presId="urn:microsoft.com/office/officeart/2005/8/layout/process5"/>
    <dgm:cxn modelId="{0A0BC0C8-3733-4C41-8CB4-2CE9C7ACE76B}" srcId="{A46B6491-8EF1-4972-96A1-DC343BA51B85}" destId="{BB901377-6BB0-4A18-A6CC-D1B9CF94914B}" srcOrd="3" destOrd="0" parTransId="{2B9DD449-AC05-4A18-9C67-A86B9A0EBA37}" sibTransId="{342D83F9-C7E9-466F-A732-15A84198977F}"/>
    <dgm:cxn modelId="{A9E5C1C9-6C53-40C1-A3F4-2C31489C905F}" type="presOf" srcId="{BB901377-6BB0-4A18-A6CC-D1B9CF94914B}" destId="{1AAFEF4D-7D51-4DF4-9C4C-1B0D1903CCB5}" srcOrd="0" destOrd="0" presId="urn:microsoft.com/office/officeart/2005/8/layout/process5"/>
    <dgm:cxn modelId="{EEF56AE3-ECFA-41AA-99F3-41F9D08820CB}" type="presOf" srcId="{999FBC7C-F902-465D-992F-04B33F39C13C}" destId="{E7A97CF4-B9A6-44B9-A6ED-79501B9C112F}" srcOrd="0" destOrd="0" presId="urn:microsoft.com/office/officeart/2005/8/layout/process5"/>
    <dgm:cxn modelId="{8FD2AFFA-BE87-470F-8694-0EFE0F827116}" type="presOf" srcId="{9A98DD43-0C2C-4ABC-9FD7-D49724F15ED6}" destId="{D5830E9E-5A67-4FC7-B083-4F7B08795E6E}" srcOrd="0" destOrd="0" presId="urn:microsoft.com/office/officeart/2005/8/layout/process5"/>
    <dgm:cxn modelId="{778C0D9F-2C74-4486-83EC-0B44F6910096}" type="presParOf" srcId="{583F549F-08BB-4C97-965F-A8FBC8DD6D68}" destId="{D5830E9E-5A67-4FC7-B083-4F7B08795E6E}" srcOrd="0" destOrd="0" presId="urn:microsoft.com/office/officeart/2005/8/layout/process5"/>
    <dgm:cxn modelId="{BA17BA95-29C8-454F-A2C2-9E705B108B31}" type="presParOf" srcId="{583F549F-08BB-4C97-965F-A8FBC8DD6D68}" destId="{E7A97CF4-B9A6-44B9-A6ED-79501B9C112F}" srcOrd="1" destOrd="0" presId="urn:microsoft.com/office/officeart/2005/8/layout/process5"/>
    <dgm:cxn modelId="{7ACA0B47-21D3-4021-977C-5F228ED448A9}" type="presParOf" srcId="{E7A97CF4-B9A6-44B9-A6ED-79501B9C112F}" destId="{726BB683-BFA3-4C62-812D-8AD3D0479483}" srcOrd="0" destOrd="0" presId="urn:microsoft.com/office/officeart/2005/8/layout/process5"/>
    <dgm:cxn modelId="{7A4D062E-D745-49FC-93A0-DD31250C9D61}" type="presParOf" srcId="{583F549F-08BB-4C97-965F-A8FBC8DD6D68}" destId="{56887706-C8DC-4488-B329-177C8C655314}" srcOrd="2" destOrd="0" presId="urn:microsoft.com/office/officeart/2005/8/layout/process5"/>
    <dgm:cxn modelId="{6C229990-AAD9-4AF0-9AA8-07A180A4EE45}" type="presParOf" srcId="{583F549F-08BB-4C97-965F-A8FBC8DD6D68}" destId="{10605458-C7BE-4888-8E37-E680E6CA2BE7}" srcOrd="3" destOrd="0" presId="urn:microsoft.com/office/officeart/2005/8/layout/process5"/>
    <dgm:cxn modelId="{EE86197E-8A17-4EE2-AACC-9E26BF5CFB4C}" type="presParOf" srcId="{10605458-C7BE-4888-8E37-E680E6CA2BE7}" destId="{A39F7A32-E758-48A0-A52A-CEBECA40CB3F}" srcOrd="0" destOrd="0" presId="urn:microsoft.com/office/officeart/2005/8/layout/process5"/>
    <dgm:cxn modelId="{2F86D29D-5D91-4978-8F0A-9D8142C99266}" type="presParOf" srcId="{583F549F-08BB-4C97-965F-A8FBC8DD6D68}" destId="{23E298B6-C2A6-4843-B670-3036F3461D92}" srcOrd="4" destOrd="0" presId="urn:microsoft.com/office/officeart/2005/8/layout/process5"/>
    <dgm:cxn modelId="{D89E2CA8-52D8-4D13-B69F-45AE65024BDF}" type="presParOf" srcId="{583F549F-08BB-4C97-965F-A8FBC8DD6D68}" destId="{D502931A-2683-40FB-B02F-A3D08FB63B44}" srcOrd="5" destOrd="0" presId="urn:microsoft.com/office/officeart/2005/8/layout/process5"/>
    <dgm:cxn modelId="{1CBAD35D-2313-410C-840E-B282F237482B}" type="presParOf" srcId="{D502931A-2683-40FB-B02F-A3D08FB63B44}" destId="{A2181470-7FEE-4899-8BFB-37387B113230}" srcOrd="0" destOrd="0" presId="urn:microsoft.com/office/officeart/2005/8/layout/process5"/>
    <dgm:cxn modelId="{7D81329C-EC26-4C3B-B7E0-492B29C33BB2}" type="presParOf" srcId="{583F549F-08BB-4C97-965F-A8FBC8DD6D68}" destId="{1AAFEF4D-7D51-4DF4-9C4C-1B0D1903CCB5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4566A5-FBE4-4A58-8A7B-842CB8807207}" type="doc">
      <dgm:prSet loTypeId="urn:microsoft.com/office/officeart/2005/8/layout/matrix3" loCatId="matrix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67FBB21-7A58-43EC-99FC-0C695C4D112D}">
      <dgm:prSet phldrT="[Text]" custT="1"/>
      <dgm:spPr/>
      <dgm:t>
        <a:bodyPr/>
        <a:lstStyle/>
        <a:p>
          <a:r>
            <a:rPr lang="en-US" sz="2200" b="1"/>
            <a:t>Rec 60 </a:t>
          </a:r>
          <a:r>
            <a:rPr lang="en-US" sz="2200"/>
            <a:t>: S &amp; S powers should remain</a:t>
          </a:r>
          <a:endParaRPr lang="en-US" sz="2200" dirty="0"/>
        </a:p>
      </dgm:t>
    </dgm:pt>
    <dgm:pt modelId="{E22F72E8-810F-4773-8515-33012A50E229}" type="parTrans" cxnId="{5ACFBE99-BE21-4518-BC45-2BF93BFA767A}">
      <dgm:prSet/>
      <dgm:spPr/>
      <dgm:t>
        <a:bodyPr/>
        <a:lstStyle/>
        <a:p>
          <a:endParaRPr lang="en-US"/>
        </a:p>
      </dgm:t>
    </dgm:pt>
    <dgm:pt modelId="{42129314-FC1D-4786-B61D-4CB014FA734B}" type="sibTrans" cxnId="{5ACFBE99-BE21-4518-BC45-2BF93BFA767A}">
      <dgm:prSet/>
      <dgm:spPr/>
      <dgm:t>
        <a:bodyPr/>
        <a:lstStyle/>
        <a:p>
          <a:endParaRPr lang="en-US"/>
        </a:p>
      </dgm:t>
    </dgm:pt>
    <dgm:pt modelId="{675FBA37-ECC5-4B80-BE67-8B584AB638DA}">
      <dgm:prSet phldrT="[Text]" custT="1"/>
      <dgm:spPr/>
      <dgm:t>
        <a:bodyPr/>
        <a:lstStyle/>
        <a:p>
          <a:r>
            <a:rPr lang="en-US" sz="2200" b="1"/>
            <a:t>Rec 61</a:t>
          </a:r>
          <a:r>
            <a:rPr lang="en-US" sz="2200"/>
            <a:t>: a record must be made of all S &amp; S and a copy must be given to the person stopped</a:t>
          </a:r>
          <a:endParaRPr lang="en-US" sz="2200" dirty="0"/>
        </a:p>
      </dgm:t>
    </dgm:pt>
    <dgm:pt modelId="{C09777CC-630C-48A2-83DB-742960DFA360}" type="parTrans" cxnId="{EF828714-2E4A-4D6E-9E5E-93286D7E43EF}">
      <dgm:prSet/>
      <dgm:spPr/>
      <dgm:t>
        <a:bodyPr/>
        <a:lstStyle/>
        <a:p>
          <a:endParaRPr lang="en-US"/>
        </a:p>
      </dgm:t>
    </dgm:pt>
    <dgm:pt modelId="{5ACCF601-47B4-4AB6-AF72-C4999D58F7C9}" type="sibTrans" cxnId="{EF828714-2E4A-4D6E-9E5E-93286D7E43EF}">
      <dgm:prSet/>
      <dgm:spPr/>
      <dgm:t>
        <a:bodyPr/>
        <a:lstStyle/>
        <a:p>
          <a:endParaRPr lang="en-US"/>
        </a:p>
      </dgm:t>
    </dgm:pt>
    <dgm:pt modelId="{0D997064-6C61-4043-AA5E-DED2D0D35561}">
      <dgm:prSet phldrT="[Text]" custT="1"/>
      <dgm:spPr/>
      <dgm:t>
        <a:bodyPr/>
        <a:lstStyle/>
        <a:p>
          <a:r>
            <a:rPr lang="en-US" sz="2200" b="1" dirty="0"/>
            <a:t>Rec 62</a:t>
          </a:r>
          <a:r>
            <a:rPr lang="en-US" sz="2200" dirty="0"/>
            <a:t>: search records should be monitored &amp; the information should be </a:t>
          </a:r>
          <a:r>
            <a:rPr lang="en-US" sz="2200" dirty="0" err="1"/>
            <a:t>analysed</a:t>
          </a:r>
          <a:r>
            <a:rPr lang="en-US" sz="2200" dirty="0"/>
            <a:t> &amp; published</a:t>
          </a:r>
        </a:p>
      </dgm:t>
    </dgm:pt>
    <dgm:pt modelId="{A985B2E3-CE3F-416D-9923-06B9E113E460}" type="parTrans" cxnId="{FC8C896B-9B06-457A-AF2A-739EBB54BBE2}">
      <dgm:prSet/>
      <dgm:spPr/>
      <dgm:t>
        <a:bodyPr/>
        <a:lstStyle/>
        <a:p>
          <a:endParaRPr lang="en-US"/>
        </a:p>
      </dgm:t>
    </dgm:pt>
    <dgm:pt modelId="{3453BFF9-C10B-4F4B-ADFD-6CEACCF8C16D}" type="sibTrans" cxnId="{FC8C896B-9B06-457A-AF2A-739EBB54BBE2}">
      <dgm:prSet/>
      <dgm:spPr/>
      <dgm:t>
        <a:bodyPr/>
        <a:lstStyle/>
        <a:p>
          <a:endParaRPr lang="en-US"/>
        </a:p>
      </dgm:t>
    </dgm:pt>
    <dgm:pt modelId="{377495D9-73AF-4199-A4D0-98D319461ABA}">
      <dgm:prSet phldrT="[Text]" custT="1"/>
      <dgm:spPr/>
      <dgm:t>
        <a:bodyPr/>
        <a:lstStyle/>
        <a:p>
          <a:r>
            <a:rPr lang="en-US" sz="2200" b="1" dirty="0"/>
            <a:t>Rec 63</a:t>
          </a:r>
          <a:r>
            <a:rPr lang="en-US" sz="2200" dirty="0"/>
            <a:t>: the police Authorities have a duty to raise public awareness on S &amp; S</a:t>
          </a:r>
        </a:p>
      </dgm:t>
    </dgm:pt>
    <dgm:pt modelId="{E091AD60-C2DE-4FF2-BD4E-0066B05332C6}" type="parTrans" cxnId="{EB7E98B8-58F5-494A-BD51-662DA6FD96CE}">
      <dgm:prSet/>
      <dgm:spPr/>
      <dgm:t>
        <a:bodyPr/>
        <a:lstStyle/>
        <a:p>
          <a:endParaRPr lang="en-US"/>
        </a:p>
      </dgm:t>
    </dgm:pt>
    <dgm:pt modelId="{8A6FB8C2-7C95-421F-B0B5-51298801FE9F}" type="sibTrans" cxnId="{EB7E98B8-58F5-494A-BD51-662DA6FD96CE}">
      <dgm:prSet/>
      <dgm:spPr/>
      <dgm:t>
        <a:bodyPr/>
        <a:lstStyle/>
        <a:p>
          <a:endParaRPr lang="en-US"/>
        </a:p>
      </dgm:t>
    </dgm:pt>
    <dgm:pt modelId="{E8AB235F-693A-4689-AF3B-78789EA21874}" type="pres">
      <dgm:prSet presAssocID="{FB4566A5-FBE4-4A58-8A7B-842CB8807207}" presName="matrix" presStyleCnt="0">
        <dgm:presLayoutVars>
          <dgm:chMax val="1"/>
          <dgm:dir/>
          <dgm:resizeHandles val="exact"/>
        </dgm:presLayoutVars>
      </dgm:prSet>
      <dgm:spPr/>
    </dgm:pt>
    <dgm:pt modelId="{5C6E6870-41A9-45BE-93F0-0C9239B0ABC3}" type="pres">
      <dgm:prSet presAssocID="{FB4566A5-FBE4-4A58-8A7B-842CB8807207}" presName="diamond" presStyleLbl="bgShp" presStyleIdx="0" presStyleCnt="1"/>
      <dgm:spPr/>
    </dgm:pt>
    <dgm:pt modelId="{F83C9F53-388D-445A-98A3-1127C10C9ECD}" type="pres">
      <dgm:prSet presAssocID="{FB4566A5-FBE4-4A58-8A7B-842CB8807207}" presName="quad1" presStyleLbl="node1" presStyleIdx="0" presStyleCnt="4" custScaleY="128994">
        <dgm:presLayoutVars>
          <dgm:chMax val="0"/>
          <dgm:chPref val="0"/>
          <dgm:bulletEnabled val="1"/>
        </dgm:presLayoutVars>
      </dgm:prSet>
      <dgm:spPr/>
    </dgm:pt>
    <dgm:pt modelId="{08766682-6F49-4B94-9275-FCC0867FB0A1}" type="pres">
      <dgm:prSet presAssocID="{FB4566A5-FBE4-4A58-8A7B-842CB8807207}" presName="quad2" presStyleLbl="node1" presStyleIdx="1" presStyleCnt="4" custScaleY="122419">
        <dgm:presLayoutVars>
          <dgm:chMax val="0"/>
          <dgm:chPref val="0"/>
          <dgm:bulletEnabled val="1"/>
        </dgm:presLayoutVars>
      </dgm:prSet>
      <dgm:spPr/>
    </dgm:pt>
    <dgm:pt modelId="{0B1FFB81-133C-446C-B661-645061C6B787}" type="pres">
      <dgm:prSet presAssocID="{FB4566A5-FBE4-4A58-8A7B-842CB8807207}" presName="quad3" presStyleLbl="node1" presStyleIdx="2" presStyleCnt="4" custScaleY="115296" custLinFactNeighborX="296" custLinFactNeighborY="16951">
        <dgm:presLayoutVars>
          <dgm:chMax val="0"/>
          <dgm:chPref val="0"/>
          <dgm:bulletEnabled val="1"/>
        </dgm:presLayoutVars>
      </dgm:prSet>
      <dgm:spPr/>
    </dgm:pt>
    <dgm:pt modelId="{A92D13D2-9242-4D6C-B990-737ECB377BD2}" type="pres">
      <dgm:prSet presAssocID="{FB4566A5-FBE4-4A58-8A7B-842CB8807207}" presName="quad4" presStyleLbl="node1" presStyleIdx="3" presStyleCnt="4" custScaleY="115296" custLinFactNeighborX="1085" custLinFactNeighborY="16951">
        <dgm:presLayoutVars>
          <dgm:chMax val="0"/>
          <dgm:chPref val="0"/>
          <dgm:bulletEnabled val="1"/>
        </dgm:presLayoutVars>
      </dgm:prSet>
      <dgm:spPr/>
    </dgm:pt>
  </dgm:ptLst>
  <dgm:cxnLst>
    <dgm:cxn modelId="{EF828714-2E4A-4D6E-9E5E-93286D7E43EF}" srcId="{FB4566A5-FBE4-4A58-8A7B-842CB8807207}" destId="{675FBA37-ECC5-4B80-BE67-8B584AB638DA}" srcOrd="1" destOrd="0" parTransId="{C09777CC-630C-48A2-83DB-742960DFA360}" sibTransId="{5ACCF601-47B4-4AB6-AF72-C4999D58F7C9}"/>
    <dgm:cxn modelId="{C30C4830-AA29-4D27-8297-13D18ED8898E}" type="presOf" srcId="{967FBB21-7A58-43EC-99FC-0C695C4D112D}" destId="{F83C9F53-388D-445A-98A3-1127C10C9ECD}" srcOrd="0" destOrd="0" presId="urn:microsoft.com/office/officeart/2005/8/layout/matrix3"/>
    <dgm:cxn modelId="{14B88C3B-FACE-4E65-A4BA-754D86BB9CAA}" type="presOf" srcId="{675FBA37-ECC5-4B80-BE67-8B584AB638DA}" destId="{08766682-6F49-4B94-9275-FCC0867FB0A1}" srcOrd="0" destOrd="0" presId="urn:microsoft.com/office/officeart/2005/8/layout/matrix3"/>
    <dgm:cxn modelId="{7D8F7066-6487-405B-84A1-58B6178832F7}" type="presOf" srcId="{0D997064-6C61-4043-AA5E-DED2D0D35561}" destId="{0B1FFB81-133C-446C-B661-645061C6B787}" srcOrd="0" destOrd="0" presId="urn:microsoft.com/office/officeart/2005/8/layout/matrix3"/>
    <dgm:cxn modelId="{FC8C896B-9B06-457A-AF2A-739EBB54BBE2}" srcId="{FB4566A5-FBE4-4A58-8A7B-842CB8807207}" destId="{0D997064-6C61-4043-AA5E-DED2D0D35561}" srcOrd="2" destOrd="0" parTransId="{A985B2E3-CE3F-416D-9923-06B9E113E460}" sibTransId="{3453BFF9-C10B-4F4B-ADFD-6CEACCF8C16D}"/>
    <dgm:cxn modelId="{70C10F8E-1143-4B51-9215-73F3C22ED1D8}" type="presOf" srcId="{FB4566A5-FBE4-4A58-8A7B-842CB8807207}" destId="{E8AB235F-693A-4689-AF3B-78789EA21874}" srcOrd="0" destOrd="0" presId="urn:microsoft.com/office/officeart/2005/8/layout/matrix3"/>
    <dgm:cxn modelId="{5ACFBE99-BE21-4518-BC45-2BF93BFA767A}" srcId="{FB4566A5-FBE4-4A58-8A7B-842CB8807207}" destId="{967FBB21-7A58-43EC-99FC-0C695C4D112D}" srcOrd="0" destOrd="0" parTransId="{E22F72E8-810F-4773-8515-33012A50E229}" sibTransId="{42129314-FC1D-4786-B61D-4CB014FA734B}"/>
    <dgm:cxn modelId="{EB7E98B8-58F5-494A-BD51-662DA6FD96CE}" srcId="{FB4566A5-FBE4-4A58-8A7B-842CB8807207}" destId="{377495D9-73AF-4199-A4D0-98D319461ABA}" srcOrd="3" destOrd="0" parTransId="{E091AD60-C2DE-4FF2-BD4E-0066B05332C6}" sibTransId="{8A6FB8C2-7C95-421F-B0B5-51298801FE9F}"/>
    <dgm:cxn modelId="{683897FD-2599-4661-A85A-9CBDA553925B}" type="presOf" srcId="{377495D9-73AF-4199-A4D0-98D319461ABA}" destId="{A92D13D2-9242-4D6C-B990-737ECB377BD2}" srcOrd="0" destOrd="0" presId="urn:microsoft.com/office/officeart/2005/8/layout/matrix3"/>
    <dgm:cxn modelId="{9EA8D86C-7FB9-4772-8E53-65C06446A1E6}" type="presParOf" srcId="{E8AB235F-693A-4689-AF3B-78789EA21874}" destId="{5C6E6870-41A9-45BE-93F0-0C9239B0ABC3}" srcOrd="0" destOrd="0" presId="urn:microsoft.com/office/officeart/2005/8/layout/matrix3"/>
    <dgm:cxn modelId="{0CD6009C-F532-40E9-98D9-6C0AD25C34E0}" type="presParOf" srcId="{E8AB235F-693A-4689-AF3B-78789EA21874}" destId="{F83C9F53-388D-445A-98A3-1127C10C9ECD}" srcOrd="1" destOrd="0" presId="urn:microsoft.com/office/officeart/2005/8/layout/matrix3"/>
    <dgm:cxn modelId="{F01D82AD-7794-4615-9347-4A572A7CE84A}" type="presParOf" srcId="{E8AB235F-693A-4689-AF3B-78789EA21874}" destId="{08766682-6F49-4B94-9275-FCC0867FB0A1}" srcOrd="2" destOrd="0" presId="urn:microsoft.com/office/officeart/2005/8/layout/matrix3"/>
    <dgm:cxn modelId="{B1DCCFC5-454D-488D-AC4D-7585B7C969E9}" type="presParOf" srcId="{E8AB235F-693A-4689-AF3B-78789EA21874}" destId="{0B1FFB81-133C-446C-B661-645061C6B787}" srcOrd="3" destOrd="0" presId="urn:microsoft.com/office/officeart/2005/8/layout/matrix3"/>
    <dgm:cxn modelId="{EE8B8852-071B-48A3-9191-CCCDFA94B191}" type="presParOf" srcId="{E8AB235F-693A-4689-AF3B-78789EA21874}" destId="{A92D13D2-9242-4D6C-B990-737ECB377BD2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DB5C0F-1A04-47C3-9C3A-0AE9DD8BE0D8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A66963B-AFF7-4C38-9EC0-86877B0046A8}">
      <dgm:prSet phldrT="[Text]" custT="1"/>
      <dgm:spPr/>
      <dgm:t>
        <a:bodyPr/>
        <a:lstStyle/>
        <a:p>
          <a:r>
            <a:rPr lang="en-US" sz="2000" dirty="0"/>
            <a:t>There are 20 different Sections from 16 different Acts</a:t>
          </a:r>
        </a:p>
      </dgm:t>
    </dgm:pt>
    <dgm:pt modelId="{A15E5C25-9C73-403B-B885-B79702836991}" type="parTrans" cxnId="{A763AB3C-4C4B-47F7-A859-D90F14A008AE}">
      <dgm:prSet/>
      <dgm:spPr/>
      <dgm:t>
        <a:bodyPr/>
        <a:lstStyle/>
        <a:p>
          <a:endParaRPr lang="en-US"/>
        </a:p>
      </dgm:t>
    </dgm:pt>
    <dgm:pt modelId="{EBDBAE34-38B1-49CC-B723-A741D96C39C0}" type="sibTrans" cxnId="{A763AB3C-4C4B-47F7-A859-D90F14A008AE}">
      <dgm:prSet/>
      <dgm:spPr/>
      <dgm:t>
        <a:bodyPr/>
        <a:lstStyle/>
        <a:p>
          <a:endParaRPr lang="en-US"/>
        </a:p>
      </dgm:t>
    </dgm:pt>
    <dgm:pt modelId="{E4EF4AE0-5110-4102-8733-97EAA5B9E569}">
      <dgm:prSet phldrT="[Text]" custT="1"/>
      <dgm:spPr/>
      <dgm:t>
        <a:bodyPr/>
        <a:lstStyle/>
        <a:p>
          <a:r>
            <a:rPr lang="en-US" sz="2000" dirty="0"/>
            <a:t>PACE provides statutory guidance</a:t>
          </a:r>
        </a:p>
      </dgm:t>
    </dgm:pt>
    <dgm:pt modelId="{701B5C46-8DFB-4B13-921E-6BC185B5594D}" type="parTrans" cxnId="{BB213ED0-192B-4384-9E87-BCD2E4AD8D7D}">
      <dgm:prSet/>
      <dgm:spPr/>
      <dgm:t>
        <a:bodyPr/>
        <a:lstStyle/>
        <a:p>
          <a:endParaRPr lang="en-US"/>
        </a:p>
      </dgm:t>
    </dgm:pt>
    <dgm:pt modelId="{C49B967C-DB33-4BF2-BE3B-516094A5E86C}" type="sibTrans" cxnId="{BB213ED0-192B-4384-9E87-BCD2E4AD8D7D}">
      <dgm:prSet/>
      <dgm:spPr/>
      <dgm:t>
        <a:bodyPr/>
        <a:lstStyle/>
        <a:p>
          <a:endParaRPr lang="en-US"/>
        </a:p>
      </dgm:t>
    </dgm:pt>
    <dgm:pt modelId="{82BBEA97-951E-404A-9449-F36D905B074F}">
      <dgm:prSet phldrT="[Text]" custT="1"/>
      <dgm:spPr/>
      <dgm:t>
        <a:bodyPr/>
        <a:lstStyle/>
        <a:p>
          <a:r>
            <a:rPr lang="en-US" sz="2000" dirty="0"/>
            <a:t>In most cases an officer must have reasonable grounds for suspicion</a:t>
          </a:r>
        </a:p>
      </dgm:t>
    </dgm:pt>
    <dgm:pt modelId="{320D7E16-C93A-4517-AAB4-A00CA6C3E891}" type="parTrans" cxnId="{F757D241-E5CB-48CE-AF59-D48566DB02C8}">
      <dgm:prSet/>
      <dgm:spPr/>
      <dgm:t>
        <a:bodyPr/>
        <a:lstStyle/>
        <a:p>
          <a:endParaRPr lang="en-US"/>
        </a:p>
      </dgm:t>
    </dgm:pt>
    <dgm:pt modelId="{8B879642-7057-4517-8E15-C5E4A3AEC95C}" type="sibTrans" cxnId="{F757D241-E5CB-48CE-AF59-D48566DB02C8}">
      <dgm:prSet/>
      <dgm:spPr/>
      <dgm:t>
        <a:bodyPr/>
        <a:lstStyle/>
        <a:p>
          <a:endParaRPr lang="en-US"/>
        </a:p>
      </dgm:t>
    </dgm:pt>
    <dgm:pt modelId="{CF394BEA-5780-419E-A89D-F1A73AE93BF1}">
      <dgm:prSet phldrT="[Text]" custT="1"/>
      <dgm:spPr/>
      <dgm:t>
        <a:bodyPr/>
        <a:lstStyle/>
        <a:p>
          <a:r>
            <a:rPr lang="en-US" sz="2000" dirty="0"/>
            <a:t>There must be some objective basis for suspicion based on facts</a:t>
          </a:r>
        </a:p>
      </dgm:t>
    </dgm:pt>
    <dgm:pt modelId="{43B69516-CCF9-4355-B461-9B667B222A31}" type="parTrans" cxnId="{888DCA8A-3E6F-4058-80D3-852B93AF69D3}">
      <dgm:prSet/>
      <dgm:spPr/>
      <dgm:t>
        <a:bodyPr/>
        <a:lstStyle/>
        <a:p>
          <a:endParaRPr lang="en-US"/>
        </a:p>
      </dgm:t>
    </dgm:pt>
    <dgm:pt modelId="{826E3C20-834D-4C99-8D3A-CDDEFFE1D36A}" type="sibTrans" cxnId="{888DCA8A-3E6F-4058-80D3-852B93AF69D3}">
      <dgm:prSet/>
      <dgm:spPr/>
      <dgm:t>
        <a:bodyPr/>
        <a:lstStyle/>
        <a:p>
          <a:endParaRPr lang="en-US"/>
        </a:p>
      </dgm:t>
    </dgm:pt>
    <dgm:pt modelId="{E9847D51-877F-4EA9-91FB-BD691B4FFF4B}">
      <dgm:prSet phldrT="[Text]" custT="1"/>
      <dgm:spPr/>
      <dgm:t>
        <a:bodyPr/>
        <a:lstStyle/>
        <a:p>
          <a:r>
            <a:rPr lang="en-US" sz="2000" dirty="0"/>
            <a:t>Officers cannot use ethnicity to help form their grounds for suspicion</a:t>
          </a:r>
        </a:p>
      </dgm:t>
    </dgm:pt>
    <dgm:pt modelId="{EF89D8F5-E763-4B09-8D2C-7BA0A711DD42}" type="sibTrans" cxnId="{5D4BE2F9-43C7-453D-90BA-13AD00ED51DA}">
      <dgm:prSet/>
      <dgm:spPr/>
      <dgm:t>
        <a:bodyPr/>
        <a:lstStyle/>
        <a:p>
          <a:endParaRPr lang="en-US"/>
        </a:p>
      </dgm:t>
    </dgm:pt>
    <dgm:pt modelId="{8C0E30BF-DA6E-474E-8B84-FA027113C190}" type="parTrans" cxnId="{5D4BE2F9-43C7-453D-90BA-13AD00ED51DA}">
      <dgm:prSet/>
      <dgm:spPr/>
      <dgm:t>
        <a:bodyPr/>
        <a:lstStyle/>
        <a:p>
          <a:endParaRPr lang="en-US"/>
        </a:p>
      </dgm:t>
    </dgm:pt>
    <dgm:pt modelId="{9307B63D-0638-3F49-9E96-B8F8C5EF239C}" type="pres">
      <dgm:prSet presAssocID="{E5DB5C0F-1A04-47C3-9C3A-0AE9DD8BE0D8}" presName="Name0" presStyleCnt="0">
        <dgm:presLayoutVars>
          <dgm:dir/>
          <dgm:animLvl val="lvl"/>
          <dgm:resizeHandles val="exact"/>
        </dgm:presLayoutVars>
      </dgm:prSet>
      <dgm:spPr/>
    </dgm:pt>
    <dgm:pt modelId="{51FA8205-DA5F-214D-B41B-26D67175A2BB}" type="pres">
      <dgm:prSet presAssocID="{E9847D51-877F-4EA9-91FB-BD691B4FFF4B}" presName="boxAndChildren" presStyleCnt="0"/>
      <dgm:spPr/>
    </dgm:pt>
    <dgm:pt modelId="{88E79970-7970-A546-9027-4C50ED5F4351}" type="pres">
      <dgm:prSet presAssocID="{E9847D51-877F-4EA9-91FB-BD691B4FFF4B}" presName="parentTextBox" presStyleLbl="node1" presStyleIdx="0" presStyleCnt="5"/>
      <dgm:spPr/>
    </dgm:pt>
    <dgm:pt modelId="{F8628D7F-EE38-1E47-923D-17D3D9D21F23}" type="pres">
      <dgm:prSet presAssocID="{826E3C20-834D-4C99-8D3A-CDDEFFE1D36A}" presName="sp" presStyleCnt="0"/>
      <dgm:spPr/>
    </dgm:pt>
    <dgm:pt modelId="{25F81878-B0E0-D945-90EB-66413FBEED96}" type="pres">
      <dgm:prSet presAssocID="{CF394BEA-5780-419E-A89D-F1A73AE93BF1}" presName="arrowAndChildren" presStyleCnt="0"/>
      <dgm:spPr/>
    </dgm:pt>
    <dgm:pt modelId="{2C2E52F1-B3F2-F54C-93F8-C234F81930EF}" type="pres">
      <dgm:prSet presAssocID="{CF394BEA-5780-419E-A89D-F1A73AE93BF1}" presName="parentTextArrow" presStyleLbl="node1" presStyleIdx="1" presStyleCnt="5"/>
      <dgm:spPr/>
    </dgm:pt>
    <dgm:pt modelId="{D67EF495-FE4C-1C4A-8599-C95044D52F1E}" type="pres">
      <dgm:prSet presAssocID="{8B879642-7057-4517-8E15-C5E4A3AEC95C}" presName="sp" presStyleCnt="0"/>
      <dgm:spPr/>
    </dgm:pt>
    <dgm:pt modelId="{EE86DB66-B98A-2A43-ADD6-423E2512BDB8}" type="pres">
      <dgm:prSet presAssocID="{82BBEA97-951E-404A-9449-F36D905B074F}" presName="arrowAndChildren" presStyleCnt="0"/>
      <dgm:spPr/>
    </dgm:pt>
    <dgm:pt modelId="{5656267F-9C47-DA44-BA80-84E9E07A850D}" type="pres">
      <dgm:prSet presAssocID="{82BBEA97-951E-404A-9449-F36D905B074F}" presName="parentTextArrow" presStyleLbl="node1" presStyleIdx="2" presStyleCnt="5"/>
      <dgm:spPr/>
    </dgm:pt>
    <dgm:pt modelId="{329C1FF9-2FEC-9144-AB6B-A375ADC049C3}" type="pres">
      <dgm:prSet presAssocID="{C49B967C-DB33-4BF2-BE3B-516094A5E86C}" presName="sp" presStyleCnt="0"/>
      <dgm:spPr/>
    </dgm:pt>
    <dgm:pt modelId="{4B0223A6-CB4A-794A-918F-E83C534DC7EB}" type="pres">
      <dgm:prSet presAssocID="{E4EF4AE0-5110-4102-8733-97EAA5B9E569}" presName="arrowAndChildren" presStyleCnt="0"/>
      <dgm:spPr/>
    </dgm:pt>
    <dgm:pt modelId="{BE785EB0-9F77-C345-87AE-A88096A0AB9D}" type="pres">
      <dgm:prSet presAssocID="{E4EF4AE0-5110-4102-8733-97EAA5B9E569}" presName="parentTextArrow" presStyleLbl="node1" presStyleIdx="3" presStyleCnt="5"/>
      <dgm:spPr/>
    </dgm:pt>
    <dgm:pt modelId="{B49AD970-56DB-A24D-952D-C66AB18C8599}" type="pres">
      <dgm:prSet presAssocID="{EBDBAE34-38B1-49CC-B723-A741D96C39C0}" presName="sp" presStyleCnt="0"/>
      <dgm:spPr/>
    </dgm:pt>
    <dgm:pt modelId="{574D21BF-FA01-E14E-817C-1AA640C2E88B}" type="pres">
      <dgm:prSet presAssocID="{FA66963B-AFF7-4C38-9EC0-86877B0046A8}" presName="arrowAndChildren" presStyleCnt="0"/>
      <dgm:spPr/>
    </dgm:pt>
    <dgm:pt modelId="{7B5D3364-711D-B54D-A23F-FAAF97125EF0}" type="pres">
      <dgm:prSet presAssocID="{FA66963B-AFF7-4C38-9EC0-86877B0046A8}" presName="parentTextArrow" presStyleLbl="node1" presStyleIdx="4" presStyleCnt="5"/>
      <dgm:spPr/>
    </dgm:pt>
  </dgm:ptLst>
  <dgm:cxnLst>
    <dgm:cxn modelId="{18CCB534-5446-B54C-8F54-89860E66BFF6}" type="presOf" srcId="{82BBEA97-951E-404A-9449-F36D905B074F}" destId="{5656267F-9C47-DA44-BA80-84E9E07A850D}" srcOrd="0" destOrd="0" presId="urn:microsoft.com/office/officeart/2005/8/layout/process4"/>
    <dgm:cxn modelId="{A763AB3C-4C4B-47F7-A859-D90F14A008AE}" srcId="{E5DB5C0F-1A04-47C3-9C3A-0AE9DD8BE0D8}" destId="{FA66963B-AFF7-4C38-9EC0-86877B0046A8}" srcOrd="0" destOrd="0" parTransId="{A15E5C25-9C73-403B-B885-B79702836991}" sibTransId="{EBDBAE34-38B1-49CC-B723-A741D96C39C0}"/>
    <dgm:cxn modelId="{F757D241-E5CB-48CE-AF59-D48566DB02C8}" srcId="{E5DB5C0F-1A04-47C3-9C3A-0AE9DD8BE0D8}" destId="{82BBEA97-951E-404A-9449-F36D905B074F}" srcOrd="2" destOrd="0" parTransId="{320D7E16-C93A-4517-AAB4-A00CA6C3E891}" sibTransId="{8B879642-7057-4517-8E15-C5E4A3AEC95C}"/>
    <dgm:cxn modelId="{888DCA8A-3E6F-4058-80D3-852B93AF69D3}" srcId="{E5DB5C0F-1A04-47C3-9C3A-0AE9DD8BE0D8}" destId="{CF394BEA-5780-419E-A89D-F1A73AE93BF1}" srcOrd="3" destOrd="0" parTransId="{43B69516-CCF9-4355-B461-9B667B222A31}" sibTransId="{826E3C20-834D-4C99-8D3A-CDDEFFE1D36A}"/>
    <dgm:cxn modelId="{9B79158D-D9FC-3B4C-B37C-7A0BB43629AD}" type="presOf" srcId="{CF394BEA-5780-419E-A89D-F1A73AE93BF1}" destId="{2C2E52F1-B3F2-F54C-93F8-C234F81930EF}" srcOrd="0" destOrd="0" presId="urn:microsoft.com/office/officeart/2005/8/layout/process4"/>
    <dgm:cxn modelId="{BB213ED0-192B-4384-9E87-BCD2E4AD8D7D}" srcId="{E5DB5C0F-1A04-47C3-9C3A-0AE9DD8BE0D8}" destId="{E4EF4AE0-5110-4102-8733-97EAA5B9E569}" srcOrd="1" destOrd="0" parTransId="{701B5C46-8DFB-4B13-921E-6BC185B5594D}" sibTransId="{C49B967C-DB33-4BF2-BE3B-516094A5E86C}"/>
    <dgm:cxn modelId="{4D3C84D5-9BD8-8649-8ACA-6EDB8338B09E}" type="presOf" srcId="{E4EF4AE0-5110-4102-8733-97EAA5B9E569}" destId="{BE785EB0-9F77-C345-87AE-A88096A0AB9D}" srcOrd="0" destOrd="0" presId="urn:microsoft.com/office/officeart/2005/8/layout/process4"/>
    <dgm:cxn modelId="{9A87D1DA-8388-BE45-ABEB-24AC3B8C6F30}" type="presOf" srcId="{FA66963B-AFF7-4C38-9EC0-86877B0046A8}" destId="{7B5D3364-711D-B54D-A23F-FAAF97125EF0}" srcOrd="0" destOrd="0" presId="urn:microsoft.com/office/officeart/2005/8/layout/process4"/>
    <dgm:cxn modelId="{50E5AAE8-9B1B-084B-BC60-1B83B7A35BEC}" type="presOf" srcId="{E9847D51-877F-4EA9-91FB-BD691B4FFF4B}" destId="{88E79970-7970-A546-9027-4C50ED5F4351}" srcOrd="0" destOrd="0" presId="urn:microsoft.com/office/officeart/2005/8/layout/process4"/>
    <dgm:cxn modelId="{813D8AEC-B4D6-A34C-965E-64654413807D}" type="presOf" srcId="{E5DB5C0F-1A04-47C3-9C3A-0AE9DD8BE0D8}" destId="{9307B63D-0638-3F49-9E96-B8F8C5EF239C}" srcOrd="0" destOrd="0" presId="urn:microsoft.com/office/officeart/2005/8/layout/process4"/>
    <dgm:cxn modelId="{5D4BE2F9-43C7-453D-90BA-13AD00ED51DA}" srcId="{E5DB5C0F-1A04-47C3-9C3A-0AE9DD8BE0D8}" destId="{E9847D51-877F-4EA9-91FB-BD691B4FFF4B}" srcOrd="4" destOrd="0" parTransId="{8C0E30BF-DA6E-474E-8B84-FA027113C190}" sibTransId="{EF89D8F5-E763-4B09-8D2C-7BA0A711DD42}"/>
    <dgm:cxn modelId="{23CF0B36-EDC1-EF41-8559-9220F5CAC43E}" type="presParOf" srcId="{9307B63D-0638-3F49-9E96-B8F8C5EF239C}" destId="{51FA8205-DA5F-214D-B41B-26D67175A2BB}" srcOrd="0" destOrd="0" presId="urn:microsoft.com/office/officeart/2005/8/layout/process4"/>
    <dgm:cxn modelId="{6E0DE0A0-3304-0E4D-BA8F-52AA7B6A44B1}" type="presParOf" srcId="{51FA8205-DA5F-214D-B41B-26D67175A2BB}" destId="{88E79970-7970-A546-9027-4C50ED5F4351}" srcOrd="0" destOrd="0" presId="urn:microsoft.com/office/officeart/2005/8/layout/process4"/>
    <dgm:cxn modelId="{E93AB91A-C483-3947-B37B-452762A7B1F0}" type="presParOf" srcId="{9307B63D-0638-3F49-9E96-B8F8C5EF239C}" destId="{F8628D7F-EE38-1E47-923D-17D3D9D21F23}" srcOrd="1" destOrd="0" presId="urn:microsoft.com/office/officeart/2005/8/layout/process4"/>
    <dgm:cxn modelId="{E86251BE-7933-084C-9683-60AC171B6B87}" type="presParOf" srcId="{9307B63D-0638-3F49-9E96-B8F8C5EF239C}" destId="{25F81878-B0E0-D945-90EB-66413FBEED96}" srcOrd="2" destOrd="0" presId="urn:microsoft.com/office/officeart/2005/8/layout/process4"/>
    <dgm:cxn modelId="{62A10BBE-851B-D54C-9349-95EBD20E6F63}" type="presParOf" srcId="{25F81878-B0E0-D945-90EB-66413FBEED96}" destId="{2C2E52F1-B3F2-F54C-93F8-C234F81930EF}" srcOrd="0" destOrd="0" presId="urn:microsoft.com/office/officeart/2005/8/layout/process4"/>
    <dgm:cxn modelId="{D53C2AFF-E88E-B742-B1DE-A56E7D8E2762}" type="presParOf" srcId="{9307B63D-0638-3F49-9E96-B8F8C5EF239C}" destId="{D67EF495-FE4C-1C4A-8599-C95044D52F1E}" srcOrd="3" destOrd="0" presId="urn:microsoft.com/office/officeart/2005/8/layout/process4"/>
    <dgm:cxn modelId="{03F28C00-B7ED-184B-8E36-5B1713404A73}" type="presParOf" srcId="{9307B63D-0638-3F49-9E96-B8F8C5EF239C}" destId="{EE86DB66-B98A-2A43-ADD6-423E2512BDB8}" srcOrd="4" destOrd="0" presId="urn:microsoft.com/office/officeart/2005/8/layout/process4"/>
    <dgm:cxn modelId="{884D0EFF-B9E6-4C4C-9062-4087C7DC20B5}" type="presParOf" srcId="{EE86DB66-B98A-2A43-ADD6-423E2512BDB8}" destId="{5656267F-9C47-DA44-BA80-84E9E07A850D}" srcOrd="0" destOrd="0" presId="urn:microsoft.com/office/officeart/2005/8/layout/process4"/>
    <dgm:cxn modelId="{D89156A5-ED13-C441-9BC7-DA02850AD47C}" type="presParOf" srcId="{9307B63D-0638-3F49-9E96-B8F8C5EF239C}" destId="{329C1FF9-2FEC-9144-AB6B-A375ADC049C3}" srcOrd="5" destOrd="0" presId="urn:microsoft.com/office/officeart/2005/8/layout/process4"/>
    <dgm:cxn modelId="{F6DD928C-12A2-6D45-BAEC-CD0AF4BFE133}" type="presParOf" srcId="{9307B63D-0638-3F49-9E96-B8F8C5EF239C}" destId="{4B0223A6-CB4A-794A-918F-E83C534DC7EB}" srcOrd="6" destOrd="0" presId="urn:microsoft.com/office/officeart/2005/8/layout/process4"/>
    <dgm:cxn modelId="{4E17B1E7-D4E4-FE46-8C79-C453CDA82BCA}" type="presParOf" srcId="{4B0223A6-CB4A-794A-918F-E83C534DC7EB}" destId="{BE785EB0-9F77-C345-87AE-A88096A0AB9D}" srcOrd="0" destOrd="0" presId="urn:microsoft.com/office/officeart/2005/8/layout/process4"/>
    <dgm:cxn modelId="{34431F4F-48B3-3542-9FD0-6022AEA639BA}" type="presParOf" srcId="{9307B63D-0638-3F49-9E96-B8F8C5EF239C}" destId="{B49AD970-56DB-A24D-952D-C66AB18C8599}" srcOrd="7" destOrd="0" presId="urn:microsoft.com/office/officeart/2005/8/layout/process4"/>
    <dgm:cxn modelId="{B5BC164A-983A-644A-9043-7C250246A415}" type="presParOf" srcId="{9307B63D-0638-3F49-9E96-B8F8C5EF239C}" destId="{574D21BF-FA01-E14E-817C-1AA640C2E88B}" srcOrd="8" destOrd="0" presId="urn:microsoft.com/office/officeart/2005/8/layout/process4"/>
    <dgm:cxn modelId="{89A622B7-0194-4B41-AEB6-A737E1CC5674}" type="presParOf" srcId="{574D21BF-FA01-E14E-817C-1AA640C2E88B}" destId="{7B5D3364-711D-B54D-A23F-FAAF97125EF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6F3C7A5-21FB-40CA-8E4E-C4BAE72CC5D6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9ABC59-F486-455C-B883-ADDDEEC7CD83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300" dirty="0">
              <a:solidFill>
                <a:schemeClr val="tx1"/>
              </a:solidFill>
            </a:rPr>
            <a:t>A </a:t>
          </a:r>
          <a:r>
            <a:rPr lang="en-US" sz="2300" b="1" i="1" u="sng" dirty="0">
              <a:solidFill>
                <a:schemeClr val="tx1"/>
              </a:solidFill>
            </a:rPr>
            <a:t>police constable </a:t>
          </a:r>
          <a:r>
            <a:rPr lang="en-US" sz="2300" dirty="0">
              <a:solidFill>
                <a:schemeClr val="tx1"/>
              </a:solidFill>
            </a:rPr>
            <a:t>may </a:t>
          </a:r>
          <a:r>
            <a:rPr lang="en-US" sz="2300" b="1" i="1" u="sng" dirty="0">
              <a:solidFill>
                <a:schemeClr val="tx1"/>
              </a:solidFill>
            </a:rPr>
            <a:t>detain</a:t>
          </a:r>
          <a:r>
            <a:rPr lang="en-US" sz="2300" dirty="0">
              <a:solidFill>
                <a:schemeClr val="tx1"/>
              </a:solidFill>
            </a:rPr>
            <a:t> </a:t>
          </a:r>
          <a:r>
            <a:rPr lang="en-US" sz="2300" b="1" i="1" u="sng" dirty="0">
              <a:solidFill>
                <a:schemeClr val="tx1"/>
              </a:solidFill>
            </a:rPr>
            <a:t>any person </a:t>
          </a:r>
          <a:r>
            <a:rPr lang="en-US" sz="2300" dirty="0">
              <a:solidFill>
                <a:schemeClr val="tx1"/>
              </a:solidFill>
            </a:rPr>
            <a:t>or </a:t>
          </a:r>
          <a:r>
            <a:rPr lang="en-US" sz="2300" b="1" i="1" u="sng" dirty="0">
              <a:solidFill>
                <a:schemeClr val="tx1"/>
              </a:solidFill>
            </a:rPr>
            <a:t>vehicle</a:t>
          </a:r>
          <a:r>
            <a:rPr lang="en-US" sz="2300" dirty="0">
              <a:solidFill>
                <a:schemeClr val="tx1"/>
              </a:solidFill>
            </a:rPr>
            <a:t> or anything which is in or on a vehicle, in any place to which the public has access</a:t>
          </a:r>
        </a:p>
      </dgm:t>
    </dgm:pt>
    <dgm:pt modelId="{B7591C2D-AE49-4101-B666-F0A91D138012}" type="parTrans" cxnId="{4892503C-FED1-4B66-A304-2373DFEEA33D}">
      <dgm:prSet/>
      <dgm:spPr/>
      <dgm:t>
        <a:bodyPr/>
        <a:lstStyle/>
        <a:p>
          <a:endParaRPr lang="en-US"/>
        </a:p>
      </dgm:t>
    </dgm:pt>
    <dgm:pt modelId="{2EAF76D2-03CB-40BB-9944-2A8B43314A98}" type="sibTrans" cxnId="{4892503C-FED1-4B66-A304-2373DFEEA33D}">
      <dgm:prSet/>
      <dgm:spPr>
        <a:solidFill>
          <a:schemeClr val="accent2">
            <a:lumMod val="7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/>
        </a:p>
      </dgm:t>
    </dgm:pt>
    <dgm:pt modelId="{82F4358C-EF5D-4D5F-B622-AA096C9855AE}">
      <dgm:prSet phldrT="[Text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300" dirty="0">
              <a:solidFill>
                <a:schemeClr val="tx1"/>
              </a:solidFill>
            </a:rPr>
            <a:t>If he or she </a:t>
          </a:r>
          <a:r>
            <a:rPr lang="en-US" sz="2300" b="1" i="1" u="sng" dirty="0">
              <a:solidFill>
                <a:schemeClr val="tx1"/>
              </a:solidFill>
            </a:rPr>
            <a:t>has reasonable grounds for suspecting</a:t>
          </a:r>
          <a:r>
            <a:rPr lang="en-US" sz="2300" dirty="0">
              <a:solidFill>
                <a:schemeClr val="tx1"/>
              </a:solidFill>
            </a:rPr>
            <a:t> that </a:t>
          </a:r>
          <a:r>
            <a:rPr lang="en-US" sz="2300" b="1" i="1" u="sng" dirty="0">
              <a:solidFill>
                <a:schemeClr val="tx1"/>
              </a:solidFill>
            </a:rPr>
            <a:t>stolen</a:t>
          </a:r>
          <a:r>
            <a:rPr lang="en-US" sz="2300" dirty="0">
              <a:solidFill>
                <a:schemeClr val="tx1"/>
              </a:solidFill>
            </a:rPr>
            <a:t> or </a:t>
          </a:r>
          <a:r>
            <a:rPr lang="en-US" sz="2300" b="1" i="1" u="sng" dirty="0">
              <a:solidFill>
                <a:schemeClr val="tx1"/>
              </a:solidFill>
            </a:rPr>
            <a:t>prohibited articles, prohibited fireworks </a:t>
          </a:r>
          <a:r>
            <a:rPr lang="en-US" sz="2300" dirty="0">
              <a:solidFill>
                <a:schemeClr val="tx1"/>
              </a:solidFill>
            </a:rPr>
            <a:t>or </a:t>
          </a:r>
          <a:r>
            <a:rPr lang="en-US" sz="2300" b="1" i="1" u="sng" dirty="0">
              <a:solidFill>
                <a:schemeClr val="tx1"/>
              </a:solidFill>
            </a:rPr>
            <a:t>bladed or sharply pointed articles</a:t>
          </a:r>
          <a:r>
            <a:rPr lang="en-US" sz="2300" dirty="0">
              <a:solidFill>
                <a:schemeClr val="tx1"/>
              </a:solidFill>
            </a:rPr>
            <a:t> will be found</a:t>
          </a:r>
        </a:p>
      </dgm:t>
    </dgm:pt>
    <dgm:pt modelId="{844EC100-E7AB-4770-845B-3775E055657E}" type="parTrans" cxnId="{B99309AF-3D61-4E26-BFEB-73501C768132}">
      <dgm:prSet/>
      <dgm:spPr/>
      <dgm:t>
        <a:bodyPr/>
        <a:lstStyle/>
        <a:p>
          <a:endParaRPr lang="en-US"/>
        </a:p>
      </dgm:t>
    </dgm:pt>
    <dgm:pt modelId="{48496B41-DC19-4AF2-88F0-85DB72A5BF40}" type="sibTrans" cxnId="{B99309AF-3D61-4E26-BFEB-73501C768132}">
      <dgm:prSet/>
      <dgm:spPr>
        <a:solidFill>
          <a:schemeClr val="accent2">
            <a:lumMod val="75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en-US"/>
        </a:p>
      </dgm:t>
    </dgm:pt>
    <dgm:pt modelId="{8C67A14F-EAD2-4621-A92E-48CBF376F18F}">
      <dgm:prSet phldrT="[Text]" custT="1"/>
      <dgm:spPr>
        <a:solidFill>
          <a:schemeClr val="accent2">
            <a:lumMod val="60000"/>
            <a:lumOff val="4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300" dirty="0">
              <a:solidFill>
                <a:schemeClr val="tx1"/>
              </a:solidFill>
            </a:rPr>
            <a:t>Any such article found during a search may be seized</a:t>
          </a:r>
        </a:p>
      </dgm:t>
    </dgm:pt>
    <dgm:pt modelId="{CBD4D101-18FD-4F6D-B21E-672FA29AABCE}" type="parTrans" cxnId="{749B90FB-FF81-48F6-A6CF-4233C0399351}">
      <dgm:prSet/>
      <dgm:spPr/>
      <dgm:t>
        <a:bodyPr/>
        <a:lstStyle/>
        <a:p>
          <a:endParaRPr lang="en-US"/>
        </a:p>
      </dgm:t>
    </dgm:pt>
    <dgm:pt modelId="{E58CDC8B-8293-4C0F-9EF1-525AB2647736}" type="sibTrans" cxnId="{749B90FB-FF81-48F6-A6CF-4233C0399351}">
      <dgm:prSet/>
      <dgm:spPr/>
      <dgm:t>
        <a:bodyPr/>
        <a:lstStyle/>
        <a:p>
          <a:endParaRPr lang="en-US"/>
        </a:p>
      </dgm:t>
    </dgm:pt>
    <dgm:pt modelId="{312586A4-0A5B-C747-B293-10C409827542}" type="pres">
      <dgm:prSet presAssocID="{56F3C7A5-21FB-40CA-8E4E-C4BAE72CC5D6}" presName="linearFlow" presStyleCnt="0">
        <dgm:presLayoutVars>
          <dgm:resizeHandles val="exact"/>
        </dgm:presLayoutVars>
      </dgm:prSet>
      <dgm:spPr/>
    </dgm:pt>
    <dgm:pt modelId="{BE6F6C9D-6858-EB44-99C0-3911CC852D56}" type="pres">
      <dgm:prSet presAssocID="{ED9ABC59-F486-455C-B883-ADDDEEC7CD83}" presName="node" presStyleLbl="node1" presStyleIdx="0" presStyleCnt="3" custScaleX="142429">
        <dgm:presLayoutVars>
          <dgm:bulletEnabled val="1"/>
        </dgm:presLayoutVars>
      </dgm:prSet>
      <dgm:spPr/>
    </dgm:pt>
    <dgm:pt modelId="{19B1B738-6BE3-824E-884B-E829FCA7A43D}" type="pres">
      <dgm:prSet presAssocID="{2EAF76D2-03CB-40BB-9944-2A8B43314A98}" presName="sibTrans" presStyleLbl="sibTrans2D1" presStyleIdx="0" presStyleCnt="2"/>
      <dgm:spPr/>
    </dgm:pt>
    <dgm:pt modelId="{42F6CE40-7E30-3C41-94C9-0DC12477CF73}" type="pres">
      <dgm:prSet presAssocID="{2EAF76D2-03CB-40BB-9944-2A8B43314A98}" presName="connectorText" presStyleLbl="sibTrans2D1" presStyleIdx="0" presStyleCnt="2"/>
      <dgm:spPr/>
    </dgm:pt>
    <dgm:pt modelId="{7BB447FF-E54B-CD49-A06C-1DB31A5D4FF3}" type="pres">
      <dgm:prSet presAssocID="{82F4358C-EF5D-4D5F-B622-AA096C9855AE}" presName="node" presStyleLbl="node1" presStyleIdx="1" presStyleCnt="3" custScaleX="142953">
        <dgm:presLayoutVars>
          <dgm:bulletEnabled val="1"/>
        </dgm:presLayoutVars>
      </dgm:prSet>
      <dgm:spPr/>
    </dgm:pt>
    <dgm:pt modelId="{2285B069-DBC3-4040-A16C-B49ADAD0C9F2}" type="pres">
      <dgm:prSet presAssocID="{48496B41-DC19-4AF2-88F0-85DB72A5BF40}" presName="sibTrans" presStyleLbl="sibTrans2D1" presStyleIdx="1" presStyleCnt="2"/>
      <dgm:spPr/>
    </dgm:pt>
    <dgm:pt modelId="{AB1BF96F-7490-C641-AD37-EF77853DF92B}" type="pres">
      <dgm:prSet presAssocID="{48496B41-DC19-4AF2-88F0-85DB72A5BF40}" presName="connectorText" presStyleLbl="sibTrans2D1" presStyleIdx="1" presStyleCnt="2"/>
      <dgm:spPr/>
    </dgm:pt>
    <dgm:pt modelId="{40F1F6E5-1061-5C42-B348-B09BD63F97AE}" type="pres">
      <dgm:prSet presAssocID="{8C67A14F-EAD2-4621-A92E-48CBF376F18F}" presName="node" presStyleLbl="node1" presStyleIdx="2" presStyleCnt="3" custScaleX="142429">
        <dgm:presLayoutVars>
          <dgm:bulletEnabled val="1"/>
        </dgm:presLayoutVars>
      </dgm:prSet>
      <dgm:spPr/>
    </dgm:pt>
  </dgm:ptLst>
  <dgm:cxnLst>
    <dgm:cxn modelId="{5C9F3810-6EC7-CB4F-AA37-3B66424E78AF}" type="presOf" srcId="{82F4358C-EF5D-4D5F-B622-AA096C9855AE}" destId="{7BB447FF-E54B-CD49-A06C-1DB31A5D4FF3}" srcOrd="0" destOrd="0" presId="urn:microsoft.com/office/officeart/2005/8/layout/process2"/>
    <dgm:cxn modelId="{5C62FF11-DCA2-2041-A6FA-14840215A577}" type="presOf" srcId="{56F3C7A5-21FB-40CA-8E4E-C4BAE72CC5D6}" destId="{312586A4-0A5B-C747-B293-10C409827542}" srcOrd="0" destOrd="0" presId="urn:microsoft.com/office/officeart/2005/8/layout/process2"/>
    <dgm:cxn modelId="{86AD5F29-262D-724B-A73E-E1497712DF6E}" type="presOf" srcId="{8C67A14F-EAD2-4621-A92E-48CBF376F18F}" destId="{40F1F6E5-1061-5C42-B348-B09BD63F97AE}" srcOrd="0" destOrd="0" presId="urn:microsoft.com/office/officeart/2005/8/layout/process2"/>
    <dgm:cxn modelId="{4892503C-FED1-4B66-A304-2373DFEEA33D}" srcId="{56F3C7A5-21FB-40CA-8E4E-C4BAE72CC5D6}" destId="{ED9ABC59-F486-455C-B883-ADDDEEC7CD83}" srcOrd="0" destOrd="0" parTransId="{B7591C2D-AE49-4101-B666-F0A91D138012}" sibTransId="{2EAF76D2-03CB-40BB-9944-2A8B43314A98}"/>
    <dgm:cxn modelId="{50E00762-973E-B949-9DA8-D4ED9CF271EB}" type="presOf" srcId="{48496B41-DC19-4AF2-88F0-85DB72A5BF40}" destId="{AB1BF96F-7490-C641-AD37-EF77853DF92B}" srcOrd="1" destOrd="0" presId="urn:microsoft.com/office/officeart/2005/8/layout/process2"/>
    <dgm:cxn modelId="{B99309AF-3D61-4E26-BFEB-73501C768132}" srcId="{56F3C7A5-21FB-40CA-8E4E-C4BAE72CC5D6}" destId="{82F4358C-EF5D-4D5F-B622-AA096C9855AE}" srcOrd="1" destOrd="0" parTransId="{844EC100-E7AB-4770-845B-3775E055657E}" sibTransId="{48496B41-DC19-4AF2-88F0-85DB72A5BF40}"/>
    <dgm:cxn modelId="{6BDB1AB6-2B68-D141-88F6-2297273728D7}" type="presOf" srcId="{ED9ABC59-F486-455C-B883-ADDDEEC7CD83}" destId="{BE6F6C9D-6858-EB44-99C0-3911CC852D56}" srcOrd="0" destOrd="0" presId="urn:microsoft.com/office/officeart/2005/8/layout/process2"/>
    <dgm:cxn modelId="{273200E0-47F7-1D4C-BEA4-2A6B7D8D3A4F}" type="presOf" srcId="{2EAF76D2-03CB-40BB-9944-2A8B43314A98}" destId="{42F6CE40-7E30-3C41-94C9-0DC12477CF73}" srcOrd="1" destOrd="0" presId="urn:microsoft.com/office/officeart/2005/8/layout/process2"/>
    <dgm:cxn modelId="{386258E6-FC34-A04C-9B44-CD37064F4C44}" type="presOf" srcId="{2EAF76D2-03CB-40BB-9944-2A8B43314A98}" destId="{19B1B738-6BE3-824E-884B-E829FCA7A43D}" srcOrd="0" destOrd="0" presId="urn:microsoft.com/office/officeart/2005/8/layout/process2"/>
    <dgm:cxn modelId="{5D613EF0-8331-EA42-994B-DD878D11BEC1}" type="presOf" srcId="{48496B41-DC19-4AF2-88F0-85DB72A5BF40}" destId="{2285B069-DBC3-4040-A16C-B49ADAD0C9F2}" srcOrd="0" destOrd="0" presId="urn:microsoft.com/office/officeart/2005/8/layout/process2"/>
    <dgm:cxn modelId="{749B90FB-FF81-48F6-A6CF-4233C0399351}" srcId="{56F3C7A5-21FB-40CA-8E4E-C4BAE72CC5D6}" destId="{8C67A14F-EAD2-4621-A92E-48CBF376F18F}" srcOrd="2" destOrd="0" parTransId="{CBD4D101-18FD-4F6D-B21E-672FA29AABCE}" sibTransId="{E58CDC8B-8293-4C0F-9EF1-525AB2647736}"/>
    <dgm:cxn modelId="{FDBAB78A-E952-2B4D-B46F-43B2F1F84C73}" type="presParOf" srcId="{312586A4-0A5B-C747-B293-10C409827542}" destId="{BE6F6C9D-6858-EB44-99C0-3911CC852D56}" srcOrd="0" destOrd="0" presId="urn:microsoft.com/office/officeart/2005/8/layout/process2"/>
    <dgm:cxn modelId="{BDC35DFE-B303-3140-8B05-3A1D60AF3710}" type="presParOf" srcId="{312586A4-0A5B-C747-B293-10C409827542}" destId="{19B1B738-6BE3-824E-884B-E829FCA7A43D}" srcOrd="1" destOrd="0" presId="urn:microsoft.com/office/officeart/2005/8/layout/process2"/>
    <dgm:cxn modelId="{9ADE871C-0DBC-3C44-A76C-82E133CE89FB}" type="presParOf" srcId="{19B1B738-6BE3-824E-884B-E829FCA7A43D}" destId="{42F6CE40-7E30-3C41-94C9-0DC12477CF73}" srcOrd="0" destOrd="0" presId="urn:microsoft.com/office/officeart/2005/8/layout/process2"/>
    <dgm:cxn modelId="{DFE423C8-ED90-3F49-876B-31311DB93BBE}" type="presParOf" srcId="{312586A4-0A5B-C747-B293-10C409827542}" destId="{7BB447FF-E54B-CD49-A06C-1DB31A5D4FF3}" srcOrd="2" destOrd="0" presId="urn:microsoft.com/office/officeart/2005/8/layout/process2"/>
    <dgm:cxn modelId="{F5BBA754-3CD8-F340-B80B-95438BE58FE5}" type="presParOf" srcId="{312586A4-0A5B-C747-B293-10C409827542}" destId="{2285B069-DBC3-4040-A16C-B49ADAD0C9F2}" srcOrd="3" destOrd="0" presId="urn:microsoft.com/office/officeart/2005/8/layout/process2"/>
    <dgm:cxn modelId="{841E7B4E-6CA2-C44C-B669-B9BB969FA255}" type="presParOf" srcId="{2285B069-DBC3-4040-A16C-B49ADAD0C9F2}" destId="{AB1BF96F-7490-C641-AD37-EF77853DF92B}" srcOrd="0" destOrd="0" presId="urn:microsoft.com/office/officeart/2005/8/layout/process2"/>
    <dgm:cxn modelId="{F18A461A-A951-C043-A2BA-3FB66018A8F9}" type="presParOf" srcId="{312586A4-0A5B-C747-B293-10C409827542}" destId="{40F1F6E5-1061-5C42-B348-B09BD63F97A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0A57DA-799B-4A75-AE89-BD5274F47304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252B3C-961A-4F76-AA90-A68355E8019F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400" dirty="0">
              <a:solidFill>
                <a:schemeClr val="tx1"/>
              </a:solidFill>
            </a:rPr>
            <a:t>Any public place or place which the public have permission to be there through payment or otherwise</a:t>
          </a:r>
        </a:p>
      </dgm:t>
    </dgm:pt>
    <dgm:pt modelId="{FA0A9BB0-3688-4CD8-8E0D-AA2B9FA62B21}" type="parTrans" cxnId="{552BBB79-4EB7-4A01-8286-23B08DDAE9D1}">
      <dgm:prSet/>
      <dgm:spPr/>
      <dgm:t>
        <a:bodyPr/>
        <a:lstStyle/>
        <a:p>
          <a:endParaRPr lang="en-US"/>
        </a:p>
      </dgm:t>
    </dgm:pt>
    <dgm:pt modelId="{18AE8758-656A-4E0D-9480-2D57C5CD6832}" type="sibTrans" cxnId="{552BBB79-4EB7-4A01-8286-23B08DDAE9D1}">
      <dgm:prSet/>
      <dgm:spPr/>
      <dgm:t>
        <a:bodyPr/>
        <a:lstStyle/>
        <a:p>
          <a:endParaRPr lang="en-US"/>
        </a:p>
      </dgm:t>
    </dgm:pt>
    <dgm:pt modelId="{FA9B21F1-83E8-4FF6-BF36-0A3A9C176EE7}">
      <dgm:prSet phldrT="[Text]" custT="1"/>
      <dgm:spPr>
        <a:solidFill>
          <a:schemeClr val="accent2">
            <a:lumMod val="40000"/>
            <a:lumOff val="60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400" dirty="0"/>
            <a:t>Includes places to which only a section of the public would have access</a:t>
          </a:r>
        </a:p>
      </dgm:t>
    </dgm:pt>
    <dgm:pt modelId="{110527C6-FD14-494A-800C-81AC5D633E2A}" type="parTrans" cxnId="{867D059B-58A0-4E2A-AD67-058C1A9E58F3}">
      <dgm:prSet/>
      <dgm:spPr>
        <a:solidFill>
          <a:schemeClr val="accent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A42DF12F-0011-48BB-9B5C-143100CC899A}" type="sibTrans" cxnId="{867D059B-58A0-4E2A-AD67-058C1A9E58F3}">
      <dgm:prSet/>
      <dgm:spPr>
        <a:solidFill>
          <a:schemeClr val="accent2">
            <a:lumMod val="75000"/>
          </a:schemeClr>
        </a:solidFill>
        <a:ln>
          <a:solidFill>
            <a:schemeClr val="tx1"/>
          </a:solidFill>
        </a:ln>
      </dgm:spPr>
      <dgm:t>
        <a:bodyPr/>
        <a:lstStyle/>
        <a:p>
          <a:endParaRPr lang="en-US"/>
        </a:p>
      </dgm:t>
    </dgm:pt>
    <dgm:pt modelId="{5C05D37C-2B88-405A-BC43-CFC636CD9DB3}">
      <dgm:prSet phldrT="[Text]" custT="1"/>
      <dgm:spPr>
        <a:solidFill>
          <a:schemeClr val="accent2">
            <a:lumMod val="60000"/>
            <a:lumOff val="40000"/>
            <a:alpha val="90000"/>
          </a:scheme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400" i="1" u="sng" dirty="0"/>
            <a:t>Does not include their dwelling or one which they have expressed or implied permission by the person that resides there</a:t>
          </a:r>
        </a:p>
      </dgm:t>
    </dgm:pt>
    <dgm:pt modelId="{98D303B0-9D1E-4970-A0B5-13B177DDD486}" type="parTrans" cxnId="{3CA5AC05-E202-4A58-963B-B2290886C7AD}">
      <dgm:prSet/>
      <dgm:spPr/>
      <dgm:t>
        <a:bodyPr/>
        <a:lstStyle/>
        <a:p>
          <a:endParaRPr lang="en-US"/>
        </a:p>
      </dgm:t>
    </dgm:pt>
    <dgm:pt modelId="{0A2351BA-66EB-44EC-AA52-C449E9FCCAD1}" type="sibTrans" cxnId="{3CA5AC05-E202-4A58-963B-B2290886C7AD}">
      <dgm:prSet/>
      <dgm:spPr/>
      <dgm:t>
        <a:bodyPr/>
        <a:lstStyle/>
        <a:p>
          <a:endParaRPr lang="en-US"/>
        </a:p>
      </dgm:t>
    </dgm:pt>
    <dgm:pt modelId="{8D09D2C4-D36E-47D8-8592-8FD95DDD356D}" type="pres">
      <dgm:prSet presAssocID="{A40A57DA-799B-4A75-AE89-BD5274F47304}" presName="Name0" presStyleCnt="0">
        <dgm:presLayoutVars>
          <dgm:dir/>
          <dgm:animLvl val="lvl"/>
          <dgm:resizeHandles val="exact"/>
        </dgm:presLayoutVars>
      </dgm:prSet>
      <dgm:spPr/>
    </dgm:pt>
    <dgm:pt modelId="{1DEE7794-D11B-454F-80FA-1693F29622DD}" type="pres">
      <dgm:prSet presAssocID="{27252B3C-961A-4F76-AA90-A68355E8019F}" presName="vertFlow" presStyleCnt="0"/>
      <dgm:spPr/>
    </dgm:pt>
    <dgm:pt modelId="{D1871445-1E2E-4FB1-9025-7F542A004801}" type="pres">
      <dgm:prSet presAssocID="{27252B3C-961A-4F76-AA90-A68355E8019F}" presName="header" presStyleLbl="node1" presStyleIdx="0" presStyleCnt="1" custScaleX="119239"/>
      <dgm:spPr/>
    </dgm:pt>
    <dgm:pt modelId="{F336F540-D502-4A57-A5C5-972F5061FB4B}" type="pres">
      <dgm:prSet presAssocID="{110527C6-FD14-494A-800C-81AC5D633E2A}" presName="parTrans" presStyleLbl="sibTrans2D1" presStyleIdx="0" presStyleCnt="2"/>
      <dgm:spPr/>
    </dgm:pt>
    <dgm:pt modelId="{2AC28CF3-5F2F-40EE-8D23-DD64410548B8}" type="pres">
      <dgm:prSet presAssocID="{FA9B21F1-83E8-4FF6-BF36-0A3A9C176EE7}" presName="child" presStyleLbl="alignAccFollowNode1" presStyleIdx="0" presStyleCnt="2" custScaleX="119239">
        <dgm:presLayoutVars>
          <dgm:chMax val="0"/>
          <dgm:bulletEnabled val="1"/>
        </dgm:presLayoutVars>
      </dgm:prSet>
      <dgm:spPr/>
    </dgm:pt>
    <dgm:pt modelId="{096D904C-6CB3-4B49-99B7-0F80E84347C6}" type="pres">
      <dgm:prSet presAssocID="{A42DF12F-0011-48BB-9B5C-143100CC899A}" presName="sibTrans" presStyleLbl="sibTrans2D1" presStyleIdx="1" presStyleCnt="2"/>
      <dgm:spPr/>
    </dgm:pt>
    <dgm:pt modelId="{3946C185-A721-44C2-BA3E-4978A8595645}" type="pres">
      <dgm:prSet presAssocID="{5C05D37C-2B88-405A-BC43-CFC636CD9DB3}" presName="child" presStyleLbl="alignAccFollowNode1" presStyleIdx="1" presStyleCnt="2" custScaleX="119239">
        <dgm:presLayoutVars>
          <dgm:chMax val="0"/>
          <dgm:bulletEnabled val="1"/>
        </dgm:presLayoutVars>
      </dgm:prSet>
      <dgm:spPr/>
    </dgm:pt>
  </dgm:ptLst>
  <dgm:cxnLst>
    <dgm:cxn modelId="{2A8CA505-9074-434F-AAAA-61E1B9B649BD}" type="presOf" srcId="{A40A57DA-799B-4A75-AE89-BD5274F47304}" destId="{8D09D2C4-D36E-47D8-8592-8FD95DDD356D}" srcOrd="0" destOrd="0" presId="urn:microsoft.com/office/officeart/2005/8/layout/lProcess1"/>
    <dgm:cxn modelId="{3CA5AC05-E202-4A58-963B-B2290886C7AD}" srcId="{27252B3C-961A-4F76-AA90-A68355E8019F}" destId="{5C05D37C-2B88-405A-BC43-CFC636CD9DB3}" srcOrd="1" destOrd="0" parTransId="{98D303B0-9D1E-4970-A0B5-13B177DDD486}" sibTransId="{0A2351BA-66EB-44EC-AA52-C449E9FCCAD1}"/>
    <dgm:cxn modelId="{FF68953E-79E5-44FB-87E5-3087D964AB24}" type="presOf" srcId="{27252B3C-961A-4F76-AA90-A68355E8019F}" destId="{D1871445-1E2E-4FB1-9025-7F542A004801}" srcOrd="0" destOrd="0" presId="urn:microsoft.com/office/officeart/2005/8/layout/lProcess1"/>
    <dgm:cxn modelId="{81C88770-C66C-438F-9709-E575CDC5BAC6}" type="presOf" srcId="{110527C6-FD14-494A-800C-81AC5D633E2A}" destId="{F336F540-D502-4A57-A5C5-972F5061FB4B}" srcOrd="0" destOrd="0" presId="urn:microsoft.com/office/officeart/2005/8/layout/lProcess1"/>
    <dgm:cxn modelId="{552BBB79-4EB7-4A01-8286-23B08DDAE9D1}" srcId="{A40A57DA-799B-4A75-AE89-BD5274F47304}" destId="{27252B3C-961A-4F76-AA90-A68355E8019F}" srcOrd="0" destOrd="0" parTransId="{FA0A9BB0-3688-4CD8-8E0D-AA2B9FA62B21}" sibTransId="{18AE8758-656A-4E0D-9480-2D57C5CD6832}"/>
    <dgm:cxn modelId="{B03DD790-8067-461D-B003-EA04F4B9B21D}" type="presOf" srcId="{A42DF12F-0011-48BB-9B5C-143100CC899A}" destId="{096D904C-6CB3-4B49-99B7-0F80E84347C6}" srcOrd="0" destOrd="0" presId="urn:microsoft.com/office/officeart/2005/8/layout/lProcess1"/>
    <dgm:cxn modelId="{0E9C2F98-A205-4B09-9C8E-2E0D68F66F7C}" type="presOf" srcId="{5C05D37C-2B88-405A-BC43-CFC636CD9DB3}" destId="{3946C185-A721-44C2-BA3E-4978A8595645}" srcOrd="0" destOrd="0" presId="urn:microsoft.com/office/officeart/2005/8/layout/lProcess1"/>
    <dgm:cxn modelId="{867D059B-58A0-4E2A-AD67-058C1A9E58F3}" srcId="{27252B3C-961A-4F76-AA90-A68355E8019F}" destId="{FA9B21F1-83E8-4FF6-BF36-0A3A9C176EE7}" srcOrd="0" destOrd="0" parTransId="{110527C6-FD14-494A-800C-81AC5D633E2A}" sibTransId="{A42DF12F-0011-48BB-9B5C-143100CC899A}"/>
    <dgm:cxn modelId="{91377BC3-BF9F-4222-95A0-1893E0344981}" type="presOf" srcId="{FA9B21F1-83E8-4FF6-BF36-0A3A9C176EE7}" destId="{2AC28CF3-5F2F-40EE-8D23-DD64410548B8}" srcOrd="0" destOrd="0" presId="urn:microsoft.com/office/officeart/2005/8/layout/lProcess1"/>
    <dgm:cxn modelId="{6A9FEB0A-3CD1-41A0-8D37-05894FCFED4D}" type="presParOf" srcId="{8D09D2C4-D36E-47D8-8592-8FD95DDD356D}" destId="{1DEE7794-D11B-454F-80FA-1693F29622DD}" srcOrd="0" destOrd="0" presId="urn:microsoft.com/office/officeart/2005/8/layout/lProcess1"/>
    <dgm:cxn modelId="{D4B89BE2-2B3C-41D2-A193-3D4BE9442E32}" type="presParOf" srcId="{1DEE7794-D11B-454F-80FA-1693F29622DD}" destId="{D1871445-1E2E-4FB1-9025-7F542A004801}" srcOrd="0" destOrd="0" presId="urn:microsoft.com/office/officeart/2005/8/layout/lProcess1"/>
    <dgm:cxn modelId="{F2CEB243-9E71-4DD2-8401-51F85CCB65EF}" type="presParOf" srcId="{1DEE7794-D11B-454F-80FA-1693F29622DD}" destId="{F336F540-D502-4A57-A5C5-972F5061FB4B}" srcOrd="1" destOrd="0" presId="urn:microsoft.com/office/officeart/2005/8/layout/lProcess1"/>
    <dgm:cxn modelId="{6BA2E438-59E0-484D-8800-4C33CA1115C6}" type="presParOf" srcId="{1DEE7794-D11B-454F-80FA-1693F29622DD}" destId="{2AC28CF3-5F2F-40EE-8D23-DD64410548B8}" srcOrd="2" destOrd="0" presId="urn:microsoft.com/office/officeart/2005/8/layout/lProcess1"/>
    <dgm:cxn modelId="{8A0CBEFE-70C3-407A-B08B-745886A8B880}" type="presParOf" srcId="{1DEE7794-D11B-454F-80FA-1693F29622DD}" destId="{096D904C-6CB3-4B49-99B7-0F80E84347C6}" srcOrd="3" destOrd="0" presId="urn:microsoft.com/office/officeart/2005/8/layout/lProcess1"/>
    <dgm:cxn modelId="{8B177FB4-23BE-4497-BD0B-8702BD06AB82}" type="presParOf" srcId="{1DEE7794-D11B-454F-80FA-1693F29622DD}" destId="{3946C185-A721-44C2-BA3E-4978A8595645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3A1291-5230-4B01-9B1C-E7A18A8A7234}" type="doc">
      <dgm:prSet loTypeId="urn:microsoft.com/office/officeart/2005/8/layout/default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982A8E4-02C7-44DF-ACA1-F7C579FC3226}">
      <dgm:prSet phldrT="[Text]" custT="1"/>
      <dgm:spPr/>
      <dgm:t>
        <a:bodyPr/>
        <a:lstStyle/>
        <a:p>
          <a:r>
            <a:rPr lang="en-US" sz="2400"/>
            <a:t>Any item obtained dishonestly from another.</a:t>
          </a:r>
          <a:endParaRPr lang="en-US" sz="2400" dirty="0"/>
        </a:p>
      </dgm:t>
    </dgm:pt>
    <dgm:pt modelId="{C29239C6-E594-45D8-82C4-9E667870394E}" type="parTrans" cxnId="{411B061C-DF7C-48C2-8F39-97A9991D8E27}">
      <dgm:prSet/>
      <dgm:spPr/>
      <dgm:t>
        <a:bodyPr/>
        <a:lstStyle/>
        <a:p>
          <a:endParaRPr lang="en-US"/>
        </a:p>
      </dgm:t>
    </dgm:pt>
    <dgm:pt modelId="{6E1E0D10-4EEF-4F9F-8E28-1136E58E511A}" type="sibTrans" cxnId="{411B061C-DF7C-48C2-8F39-97A9991D8E27}">
      <dgm:prSet/>
      <dgm:spPr/>
      <dgm:t>
        <a:bodyPr/>
        <a:lstStyle/>
        <a:p>
          <a:endParaRPr lang="en-US"/>
        </a:p>
      </dgm:t>
    </dgm:pt>
    <dgm:pt modelId="{C9C39294-3610-4CC0-84BE-721CDF845521}">
      <dgm:prSet phldrT="[Text]" custT="1"/>
      <dgm:spPr/>
      <dgm:t>
        <a:bodyPr/>
        <a:lstStyle/>
        <a:p>
          <a:r>
            <a:rPr lang="en-US" sz="2400"/>
            <a:t>Any item which directly or indirectly represent a stolen item (includes the proceeds of stolen goods)</a:t>
          </a:r>
          <a:endParaRPr lang="en-US" sz="2400" dirty="0"/>
        </a:p>
      </dgm:t>
    </dgm:pt>
    <dgm:pt modelId="{76B30F7A-5E0B-417F-AD47-4926BF2FC955}" type="parTrans" cxnId="{87210B4C-22D7-441F-B0C6-EAC4CA5BE1F5}">
      <dgm:prSet/>
      <dgm:spPr/>
      <dgm:t>
        <a:bodyPr/>
        <a:lstStyle/>
        <a:p>
          <a:endParaRPr lang="en-US"/>
        </a:p>
      </dgm:t>
    </dgm:pt>
    <dgm:pt modelId="{FC89B5E3-5327-46DC-B16D-72FBB7BB9EE0}" type="sibTrans" cxnId="{87210B4C-22D7-441F-B0C6-EAC4CA5BE1F5}">
      <dgm:prSet/>
      <dgm:spPr/>
      <dgm:t>
        <a:bodyPr/>
        <a:lstStyle/>
        <a:p>
          <a:endParaRPr lang="en-US"/>
        </a:p>
      </dgm:t>
    </dgm:pt>
    <dgm:pt modelId="{88485A22-B571-4046-AEED-5031F154DC66}" type="pres">
      <dgm:prSet presAssocID="{BE3A1291-5230-4B01-9B1C-E7A18A8A7234}" presName="diagram" presStyleCnt="0">
        <dgm:presLayoutVars>
          <dgm:dir/>
          <dgm:resizeHandles val="exact"/>
        </dgm:presLayoutVars>
      </dgm:prSet>
      <dgm:spPr/>
    </dgm:pt>
    <dgm:pt modelId="{1520782A-C0BE-034C-873C-46651E366944}" type="pres">
      <dgm:prSet presAssocID="{D982A8E4-02C7-44DF-ACA1-F7C579FC3226}" presName="node" presStyleLbl="node1" presStyleIdx="0" presStyleCnt="2">
        <dgm:presLayoutVars>
          <dgm:bulletEnabled val="1"/>
        </dgm:presLayoutVars>
      </dgm:prSet>
      <dgm:spPr/>
    </dgm:pt>
    <dgm:pt modelId="{51490DED-A304-534D-895A-A44F05A4D355}" type="pres">
      <dgm:prSet presAssocID="{6E1E0D10-4EEF-4F9F-8E28-1136E58E511A}" presName="sibTrans" presStyleCnt="0"/>
      <dgm:spPr/>
    </dgm:pt>
    <dgm:pt modelId="{D573ED27-0047-8240-AC65-20FBDB31EFAD}" type="pres">
      <dgm:prSet presAssocID="{C9C39294-3610-4CC0-84BE-721CDF845521}" presName="node" presStyleLbl="node1" presStyleIdx="1" presStyleCnt="2">
        <dgm:presLayoutVars>
          <dgm:bulletEnabled val="1"/>
        </dgm:presLayoutVars>
      </dgm:prSet>
      <dgm:spPr/>
    </dgm:pt>
  </dgm:ptLst>
  <dgm:cxnLst>
    <dgm:cxn modelId="{05F97208-AFD2-2F46-B2E8-32010E907343}" type="presOf" srcId="{C9C39294-3610-4CC0-84BE-721CDF845521}" destId="{D573ED27-0047-8240-AC65-20FBDB31EFAD}" srcOrd="0" destOrd="0" presId="urn:microsoft.com/office/officeart/2005/8/layout/default"/>
    <dgm:cxn modelId="{411B061C-DF7C-48C2-8F39-97A9991D8E27}" srcId="{BE3A1291-5230-4B01-9B1C-E7A18A8A7234}" destId="{D982A8E4-02C7-44DF-ACA1-F7C579FC3226}" srcOrd="0" destOrd="0" parTransId="{C29239C6-E594-45D8-82C4-9E667870394E}" sibTransId="{6E1E0D10-4EEF-4F9F-8E28-1136E58E511A}"/>
    <dgm:cxn modelId="{87210B4C-22D7-441F-B0C6-EAC4CA5BE1F5}" srcId="{BE3A1291-5230-4B01-9B1C-E7A18A8A7234}" destId="{C9C39294-3610-4CC0-84BE-721CDF845521}" srcOrd="1" destOrd="0" parTransId="{76B30F7A-5E0B-417F-AD47-4926BF2FC955}" sibTransId="{FC89B5E3-5327-46DC-B16D-72FBB7BB9EE0}"/>
    <dgm:cxn modelId="{61A99464-33B9-CD41-90A3-4F26CBBF5F31}" type="presOf" srcId="{BE3A1291-5230-4B01-9B1C-E7A18A8A7234}" destId="{88485A22-B571-4046-AEED-5031F154DC66}" srcOrd="0" destOrd="0" presId="urn:microsoft.com/office/officeart/2005/8/layout/default"/>
    <dgm:cxn modelId="{D21523F4-05A0-3745-80FE-A5A07F17D39D}" type="presOf" srcId="{D982A8E4-02C7-44DF-ACA1-F7C579FC3226}" destId="{1520782A-C0BE-034C-873C-46651E366944}" srcOrd="0" destOrd="0" presId="urn:microsoft.com/office/officeart/2005/8/layout/default"/>
    <dgm:cxn modelId="{6AB2B911-6F9A-0A40-8552-3B83B09C2FAA}" type="presParOf" srcId="{88485A22-B571-4046-AEED-5031F154DC66}" destId="{1520782A-C0BE-034C-873C-46651E366944}" srcOrd="0" destOrd="0" presId="urn:microsoft.com/office/officeart/2005/8/layout/default"/>
    <dgm:cxn modelId="{A95F5A39-7FF5-0942-9934-A1BC4CD39DD7}" type="presParOf" srcId="{88485A22-B571-4046-AEED-5031F154DC66}" destId="{51490DED-A304-534D-895A-A44F05A4D355}" srcOrd="1" destOrd="0" presId="urn:microsoft.com/office/officeart/2005/8/layout/default"/>
    <dgm:cxn modelId="{E1774570-C54F-7F4A-9F0C-0C10F63326BD}" type="presParOf" srcId="{88485A22-B571-4046-AEED-5031F154DC66}" destId="{D573ED27-0047-8240-AC65-20FBDB31EFAD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748477D-EF21-4851-B3BC-B89A6D7E2057}" type="doc">
      <dgm:prSet loTypeId="urn:microsoft.com/office/officeart/2005/8/layout/pList2" loCatId="list" qsTypeId="urn:microsoft.com/office/officeart/2005/8/quickstyle/simple1" qsCatId="simple" csTypeId="urn:microsoft.com/office/officeart/2005/8/colors/colorful3" csCatId="colorful" phldr="1"/>
      <dgm:spPr/>
    </dgm:pt>
    <dgm:pt modelId="{3FB9396D-4BBC-48E1-931F-A132E0EB19B2}">
      <dgm:prSet phldrT="[Text]" custT="1"/>
      <dgm:spPr/>
      <dgm:t>
        <a:bodyPr/>
        <a:lstStyle/>
        <a:p>
          <a:r>
            <a:rPr lang="en-US" sz="2800"/>
            <a:t>Made</a:t>
          </a:r>
          <a:endParaRPr lang="en-US" sz="2800" dirty="0"/>
        </a:p>
      </dgm:t>
    </dgm:pt>
    <dgm:pt modelId="{B6DBE9C9-8D30-4291-8EED-BEFF83A71945}" type="parTrans" cxnId="{4C082014-EF34-4971-A3DC-9441E40E0EE3}">
      <dgm:prSet/>
      <dgm:spPr/>
      <dgm:t>
        <a:bodyPr/>
        <a:lstStyle/>
        <a:p>
          <a:endParaRPr lang="en-US"/>
        </a:p>
      </dgm:t>
    </dgm:pt>
    <dgm:pt modelId="{74EEDD02-6BD3-45BF-8F31-74B9DB0ACCE6}" type="sibTrans" cxnId="{4C082014-EF34-4971-A3DC-9441E40E0EE3}">
      <dgm:prSet/>
      <dgm:spPr/>
      <dgm:t>
        <a:bodyPr/>
        <a:lstStyle/>
        <a:p>
          <a:endParaRPr lang="en-US"/>
        </a:p>
      </dgm:t>
    </dgm:pt>
    <dgm:pt modelId="{8C9F77A5-AD7C-4986-BDB3-CE4965C065D0}">
      <dgm:prSet phldrT="[Text]" custT="1"/>
      <dgm:spPr/>
      <dgm:t>
        <a:bodyPr/>
        <a:lstStyle/>
        <a:p>
          <a:r>
            <a:rPr lang="en-US" sz="2800"/>
            <a:t>Adapted</a:t>
          </a:r>
          <a:endParaRPr lang="en-US" sz="2800" dirty="0"/>
        </a:p>
      </dgm:t>
    </dgm:pt>
    <dgm:pt modelId="{8453FE20-E75A-4AB9-BAC3-1E205AE7E51C}" type="parTrans" cxnId="{D4335BBB-7F19-4D37-8A3E-AD912663D76E}">
      <dgm:prSet/>
      <dgm:spPr/>
      <dgm:t>
        <a:bodyPr/>
        <a:lstStyle/>
        <a:p>
          <a:endParaRPr lang="en-US"/>
        </a:p>
      </dgm:t>
    </dgm:pt>
    <dgm:pt modelId="{CBA29F9F-1627-4490-8A06-B242F1976F28}" type="sibTrans" cxnId="{D4335BBB-7F19-4D37-8A3E-AD912663D76E}">
      <dgm:prSet/>
      <dgm:spPr/>
      <dgm:t>
        <a:bodyPr/>
        <a:lstStyle/>
        <a:p>
          <a:endParaRPr lang="en-US"/>
        </a:p>
      </dgm:t>
    </dgm:pt>
    <dgm:pt modelId="{DF39B033-0134-4F61-86B1-AAE65D0AA282}">
      <dgm:prSet phldrT="[Text]" custT="1"/>
      <dgm:spPr/>
      <dgm:t>
        <a:bodyPr/>
        <a:lstStyle/>
        <a:p>
          <a:r>
            <a:rPr lang="en-US" sz="2800"/>
            <a:t>Intended</a:t>
          </a:r>
          <a:endParaRPr lang="en-US" sz="2800" dirty="0"/>
        </a:p>
      </dgm:t>
    </dgm:pt>
    <dgm:pt modelId="{4A23913B-8A63-480A-B853-3602AAA50B16}" type="parTrans" cxnId="{5FF49BCB-4313-4054-952D-F2A1B55D2403}">
      <dgm:prSet/>
      <dgm:spPr/>
      <dgm:t>
        <a:bodyPr/>
        <a:lstStyle/>
        <a:p>
          <a:endParaRPr lang="en-US"/>
        </a:p>
      </dgm:t>
    </dgm:pt>
    <dgm:pt modelId="{BD5F2499-5F06-4F18-A8ED-E8F8797A72AD}" type="sibTrans" cxnId="{5FF49BCB-4313-4054-952D-F2A1B55D2403}">
      <dgm:prSet/>
      <dgm:spPr/>
      <dgm:t>
        <a:bodyPr/>
        <a:lstStyle/>
        <a:p>
          <a:endParaRPr lang="en-US"/>
        </a:p>
      </dgm:t>
    </dgm:pt>
    <dgm:pt modelId="{D409E060-BC3F-4B39-BC9B-65173E1FF714}" type="pres">
      <dgm:prSet presAssocID="{A748477D-EF21-4851-B3BC-B89A6D7E2057}" presName="Name0" presStyleCnt="0">
        <dgm:presLayoutVars>
          <dgm:dir/>
          <dgm:resizeHandles val="exact"/>
        </dgm:presLayoutVars>
      </dgm:prSet>
      <dgm:spPr/>
    </dgm:pt>
    <dgm:pt modelId="{3166F583-D892-4FD6-A5F5-07BB56812E94}" type="pres">
      <dgm:prSet presAssocID="{A748477D-EF21-4851-B3BC-B89A6D7E2057}" presName="bkgdShp" presStyleLbl="alignAccFollowNode1" presStyleIdx="0" presStyleCnt="1"/>
      <dgm:spPr/>
    </dgm:pt>
    <dgm:pt modelId="{26314573-DFFF-4C57-8CA4-9E5BBE69C4C0}" type="pres">
      <dgm:prSet presAssocID="{A748477D-EF21-4851-B3BC-B89A6D7E2057}" presName="linComp" presStyleCnt="0"/>
      <dgm:spPr/>
    </dgm:pt>
    <dgm:pt modelId="{5BC6CFC8-8A80-45FD-8691-DB7E8B3D2BE9}" type="pres">
      <dgm:prSet presAssocID="{3FB9396D-4BBC-48E1-931F-A132E0EB19B2}" presName="compNode" presStyleCnt="0"/>
      <dgm:spPr/>
    </dgm:pt>
    <dgm:pt modelId="{E0CA6A82-11BE-4073-A681-356FF65EA4CC}" type="pres">
      <dgm:prSet presAssocID="{3FB9396D-4BBC-48E1-931F-A132E0EB19B2}" presName="node" presStyleLbl="node1" presStyleIdx="0" presStyleCnt="3">
        <dgm:presLayoutVars>
          <dgm:bulletEnabled val="1"/>
        </dgm:presLayoutVars>
      </dgm:prSet>
      <dgm:spPr/>
    </dgm:pt>
    <dgm:pt modelId="{7D2E0B65-4188-4433-ACFD-10A8158D2D8D}" type="pres">
      <dgm:prSet presAssocID="{3FB9396D-4BBC-48E1-931F-A132E0EB19B2}" presName="invisiNode" presStyleLbl="node1" presStyleIdx="0" presStyleCnt="3"/>
      <dgm:spPr/>
    </dgm:pt>
    <dgm:pt modelId="{150D457A-B283-4A32-ABE2-CC1C42D91441}" type="pres">
      <dgm:prSet presAssocID="{3FB9396D-4BBC-48E1-931F-A132E0EB19B2}" presName="imagNode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63B9C23-665D-4E45-9F52-4EBBD4081895}" type="pres">
      <dgm:prSet presAssocID="{74EEDD02-6BD3-45BF-8F31-74B9DB0ACCE6}" presName="sibTrans" presStyleLbl="sibTrans2D1" presStyleIdx="0" presStyleCnt="0"/>
      <dgm:spPr/>
    </dgm:pt>
    <dgm:pt modelId="{42704FF7-A2AE-4C32-9D1D-AD1DC2AAAD89}" type="pres">
      <dgm:prSet presAssocID="{8C9F77A5-AD7C-4986-BDB3-CE4965C065D0}" presName="compNode" presStyleCnt="0"/>
      <dgm:spPr/>
    </dgm:pt>
    <dgm:pt modelId="{4B476BCE-E40D-41D5-96B1-B20B8C6E60C1}" type="pres">
      <dgm:prSet presAssocID="{8C9F77A5-AD7C-4986-BDB3-CE4965C065D0}" presName="node" presStyleLbl="node1" presStyleIdx="1" presStyleCnt="3">
        <dgm:presLayoutVars>
          <dgm:bulletEnabled val="1"/>
        </dgm:presLayoutVars>
      </dgm:prSet>
      <dgm:spPr/>
    </dgm:pt>
    <dgm:pt modelId="{8F2F4948-1A36-445D-8888-B905C3A6ED43}" type="pres">
      <dgm:prSet presAssocID="{8C9F77A5-AD7C-4986-BDB3-CE4965C065D0}" presName="invisiNode" presStyleLbl="node1" presStyleIdx="1" presStyleCnt="3"/>
      <dgm:spPr/>
    </dgm:pt>
    <dgm:pt modelId="{5377701A-D022-4BAB-A782-4CF1612CD72C}" type="pres">
      <dgm:prSet presAssocID="{8C9F77A5-AD7C-4986-BDB3-CE4965C065D0}" presName="imagNode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7819A587-79C3-491B-9EF4-14BF7CAB7EF2}" type="pres">
      <dgm:prSet presAssocID="{CBA29F9F-1627-4490-8A06-B242F1976F28}" presName="sibTrans" presStyleLbl="sibTrans2D1" presStyleIdx="0" presStyleCnt="0"/>
      <dgm:spPr/>
    </dgm:pt>
    <dgm:pt modelId="{02F7A05E-7958-498F-BA4E-44110216735A}" type="pres">
      <dgm:prSet presAssocID="{DF39B033-0134-4F61-86B1-AAE65D0AA282}" presName="compNode" presStyleCnt="0"/>
      <dgm:spPr/>
    </dgm:pt>
    <dgm:pt modelId="{DDE64D25-4DC8-4F78-A1D8-33229E64348D}" type="pres">
      <dgm:prSet presAssocID="{DF39B033-0134-4F61-86B1-AAE65D0AA282}" presName="node" presStyleLbl="node1" presStyleIdx="2" presStyleCnt="3">
        <dgm:presLayoutVars>
          <dgm:bulletEnabled val="1"/>
        </dgm:presLayoutVars>
      </dgm:prSet>
      <dgm:spPr/>
    </dgm:pt>
    <dgm:pt modelId="{D888CEA8-1A02-4A7C-A404-4F3A19E412DF}" type="pres">
      <dgm:prSet presAssocID="{DF39B033-0134-4F61-86B1-AAE65D0AA282}" presName="invisiNode" presStyleLbl="node1" presStyleIdx="2" presStyleCnt="3"/>
      <dgm:spPr/>
    </dgm:pt>
    <dgm:pt modelId="{94BBAEB2-8F73-498F-8CC7-B50C7EA03F55}" type="pres">
      <dgm:prSet presAssocID="{DF39B033-0134-4F61-86B1-AAE65D0AA282}" presName="imagNode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6C04EE0F-E59D-4190-A5D3-A812D5BF8333}" type="presOf" srcId="{A748477D-EF21-4851-B3BC-B89A6D7E2057}" destId="{D409E060-BC3F-4B39-BC9B-65173E1FF714}" srcOrd="0" destOrd="0" presId="urn:microsoft.com/office/officeart/2005/8/layout/pList2"/>
    <dgm:cxn modelId="{4C082014-EF34-4971-A3DC-9441E40E0EE3}" srcId="{A748477D-EF21-4851-B3BC-B89A6D7E2057}" destId="{3FB9396D-4BBC-48E1-931F-A132E0EB19B2}" srcOrd="0" destOrd="0" parTransId="{B6DBE9C9-8D30-4291-8EED-BEFF83A71945}" sibTransId="{74EEDD02-6BD3-45BF-8F31-74B9DB0ACCE6}"/>
    <dgm:cxn modelId="{F5766217-F747-4DE5-9060-3BF90879B879}" type="presOf" srcId="{74EEDD02-6BD3-45BF-8F31-74B9DB0ACCE6}" destId="{863B9C23-665D-4E45-9F52-4EBBD4081895}" srcOrd="0" destOrd="0" presId="urn:microsoft.com/office/officeart/2005/8/layout/pList2"/>
    <dgm:cxn modelId="{FFF0217A-6F75-4E64-99A1-B86B5F13109F}" type="presOf" srcId="{3FB9396D-4BBC-48E1-931F-A132E0EB19B2}" destId="{E0CA6A82-11BE-4073-A681-356FF65EA4CC}" srcOrd="0" destOrd="0" presId="urn:microsoft.com/office/officeart/2005/8/layout/pList2"/>
    <dgm:cxn modelId="{FD0A7F92-CAA6-4270-BCD7-5BCB50D01CF8}" type="presOf" srcId="{8C9F77A5-AD7C-4986-BDB3-CE4965C065D0}" destId="{4B476BCE-E40D-41D5-96B1-B20B8C6E60C1}" srcOrd="0" destOrd="0" presId="urn:microsoft.com/office/officeart/2005/8/layout/pList2"/>
    <dgm:cxn modelId="{C2461FA6-8AE8-4124-A8CC-31B0F39B17F3}" type="presOf" srcId="{CBA29F9F-1627-4490-8A06-B242F1976F28}" destId="{7819A587-79C3-491B-9EF4-14BF7CAB7EF2}" srcOrd="0" destOrd="0" presId="urn:microsoft.com/office/officeart/2005/8/layout/pList2"/>
    <dgm:cxn modelId="{27AD51B6-59FD-4283-9652-B3A94B4A055F}" type="presOf" srcId="{DF39B033-0134-4F61-86B1-AAE65D0AA282}" destId="{DDE64D25-4DC8-4F78-A1D8-33229E64348D}" srcOrd="0" destOrd="0" presId="urn:microsoft.com/office/officeart/2005/8/layout/pList2"/>
    <dgm:cxn modelId="{D4335BBB-7F19-4D37-8A3E-AD912663D76E}" srcId="{A748477D-EF21-4851-B3BC-B89A6D7E2057}" destId="{8C9F77A5-AD7C-4986-BDB3-CE4965C065D0}" srcOrd="1" destOrd="0" parTransId="{8453FE20-E75A-4AB9-BAC3-1E205AE7E51C}" sibTransId="{CBA29F9F-1627-4490-8A06-B242F1976F28}"/>
    <dgm:cxn modelId="{5FF49BCB-4313-4054-952D-F2A1B55D2403}" srcId="{A748477D-EF21-4851-B3BC-B89A6D7E2057}" destId="{DF39B033-0134-4F61-86B1-AAE65D0AA282}" srcOrd="2" destOrd="0" parTransId="{4A23913B-8A63-480A-B853-3602AAA50B16}" sibTransId="{BD5F2499-5F06-4F18-A8ED-E8F8797A72AD}"/>
    <dgm:cxn modelId="{B0A2C330-CC6F-4D38-B807-6B4067ED46EF}" type="presParOf" srcId="{D409E060-BC3F-4B39-BC9B-65173E1FF714}" destId="{3166F583-D892-4FD6-A5F5-07BB56812E94}" srcOrd="0" destOrd="0" presId="urn:microsoft.com/office/officeart/2005/8/layout/pList2"/>
    <dgm:cxn modelId="{9678F6A9-B490-49D3-B762-C9B0DC2B0B16}" type="presParOf" srcId="{D409E060-BC3F-4B39-BC9B-65173E1FF714}" destId="{26314573-DFFF-4C57-8CA4-9E5BBE69C4C0}" srcOrd="1" destOrd="0" presId="urn:microsoft.com/office/officeart/2005/8/layout/pList2"/>
    <dgm:cxn modelId="{E54F16CE-5D0A-4232-A881-6B14ECA28F52}" type="presParOf" srcId="{26314573-DFFF-4C57-8CA4-9E5BBE69C4C0}" destId="{5BC6CFC8-8A80-45FD-8691-DB7E8B3D2BE9}" srcOrd="0" destOrd="0" presId="urn:microsoft.com/office/officeart/2005/8/layout/pList2"/>
    <dgm:cxn modelId="{7BD861C8-FABA-4D0A-8E98-69B75E5DC978}" type="presParOf" srcId="{5BC6CFC8-8A80-45FD-8691-DB7E8B3D2BE9}" destId="{E0CA6A82-11BE-4073-A681-356FF65EA4CC}" srcOrd="0" destOrd="0" presId="urn:microsoft.com/office/officeart/2005/8/layout/pList2"/>
    <dgm:cxn modelId="{84351D7A-6A06-45EA-8BDA-CA3907287C1F}" type="presParOf" srcId="{5BC6CFC8-8A80-45FD-8691-DB7E8B3D2BE9}" destId="{7D2E0B65-4188-4433-ACFD-10A8158D2D8D}" srcOrd="1" destOrd="0" presId="urn:microsoft.com/office/officeart/2005/8/layout/pList2"/>
    <dgm:cxn modelId="{0FD48DB7-B170-4657-A329-8128F1F2682D}" type="presParOf" srcId="{5BC6CFC8-8A80-45FD-8691-DB7E8B3D2BE9}" destId="{150D457A-B283-4A32-ABE2-CC1C42D91441}" srcOrd="2" destOrd="0" presId="urn:microsoft.com/office/officeart/2005/8/layout/pList2"/>
    <dgm:cxn modelId="{0F18FA76-C0FE-47F4-B828-DC09967629C0}" type="presParOf" srcId="{26314573-DFFF-4C57-8CA4-9E5BBE69C4C0}" destId="{863B9C23-665D-4E45-9F52-4EBBD4081895}" srcOrd="1" destOrd="0" presId="urn:microsoft.com/office/officeart/2005/8/layout/pList2"/>
    <dgm:cxn modelId="{8C4A33F7-7A84-4635-BB2B-CD55C8373042}" type="presParOf" srcId="{26314573-DFFF-4C57-8CA4-9E5BBE69C4C0}" destId="{42704FF7-A2AE-4C32-9D1D-AD1DC2AAAD89}" srcOrd="2" destOrd="0" presId="urn:microsoft.com/office/officeart/2005/8/layout/pList2"/>
    <dgm:cxn modelId="{DA73B570-C8A8-496F-9960-53015E6FFC5B}" type="presParOf" srcId="{42704FF7-A2AE-4C32-9D1D-AD1DC2AAAD89}" destId="{4B476BCE-E40D-41D5-96B1-B20B8C6E60C1}" srcOrd="0" destOrd="0" presId="urn:microsoft.com/office/officeart/2005/8/layout/pList2"/>
    <dgm:cxn modelId="{AFA30D51-49FB-48FD-9402-6E7D9A7F2EFA}" type="presParOf" srcId="{42704FF7-A2AE-4C32-9D1D-AD1DC2AAAD89}" destId="{8F2F4948-1A36-445D-8888-B905C3A6ED43}" srcOrd="1" destOrd="0" presId="urn:microsoft.com/office/officeart/2005/8/layout/pList2"/>
    <dgm:cxn modelId="{672F7449-ED32-49D4-B4CC-B44C1A082B22}" type="presParOf" srcId="{42704FF7-A2AE-4C32-9D1D-AD1DC2AAAD89}" destId="{5377701A-D022-4BAB-A782-4CF1612CD72C}" srcOrd="2" destOrd="0" presId="urn:microsoft.com/office/officeart/2005/8/layout/pList2"/>
    <dgm:cxn modelId="{1D066A05-5711-46D1-9159-224EF2B7B9F6}" type="presParOf" srcId="{26314573-DFFF-4C57-8CA4-9E5BBE69C4C0}" destId="{7819A587-79C3-491B-9EF4-14BF7CAB7EF2}" srcOrd="3" destOrd="0" presId="urn:microsoft.com/office/officeart/2005/8/layout/pList2"/>
    <dgm:cxn modelId="{6D105990-9420-4B99-9ED8-5CBD2CFD8ED7}" type="presParOf" srcId="{26314573-DFFF-4C57-8CA4-9E5BBE69C4C0}" destId="{02F7A05E-7958-498F-BA4E-44110216735A}" srcOrd="4" destOrd="0" presId="urn:microsoft.com/office/officeart/2005/8/layout/pList2"/>
    <dgm:cxn modelId="{94464CA3-2F65-47F1-85F7-D62C37E914C2}" type="presParOf" srcId="{02F7A05E-7958-498F-BA4E-44110216735A}" destId="{DDE64D25-4DC8-4F78-A1D8-33229E64348D}" srcOrd="0" destOrd="0" presId="urn:microsoft.com/office/officeart/2005/8/layout/pList2"/>
    <dgm:cxn modelId="{2E2639E8-DC98-40EE-BC00-F049E30F62BD}" type="presParOf" srcId="{02F7A05E-7958-498F-BA4E-44110216735A}" destId="{D888CEA8-1A02-4A7C-A404-4F3A19E412DF}" srcOrd="1" destOrd="0" presId="urn:microsoft.com/office/officeart/2005/8/layout/pList2"/>
    <dgm:cxn modelId="{62029CC1-B602-46DC-9750-2BBEFC99200F}" type="presParOf" srcId="{02F7A05E-7958-498F-BA4E-44110216735A}" destId="{94BBAEB2-8F73-498F-8CC7-B50C7EA03F55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86AE94-B6DE-4369-B63C-75D29CA0C3E2}" type="doc">
      <dgm:prSet loTypeId="urn:microsoft.com/office/officeart/2005/8/layout/process2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80B2CC38-54C1-49F1-A054-229318C82273}">
      <dgm:prSet phldrT="[Text]" custT="1"/>
      <dgm:spPr/>
      <dgm:t>
        <a:bodyPr/>
        <a:lstStyle/>
        <a:p>
          <a:r>
            <a:rPr lang="en-US" sz="2400"/>
            <a:t>Or, any article made or adapted for use in the course of or in connection with:</a:t>
          </a:r>
          <a:endParaRPr lang="en-US" sz="2400" dirty="0"/>
        </a:p>
      </dgm:t>
    </dgm:pt>
    <dgm:pt modelId="{C7071F6C-FCDF-4BAE-83D7-35902ABDC176}" type="parTrans" cxnId="{E1822379-D15B-4D64-8313-9AD8CC28B9FF}">
      <dgm:prSet/>
      <dgm:spPr/>
      <dgm:t>
        <a:bodyPr/>
        <a:lstStyle/>
        <a:p>
          <a:endParaRPr lang="en-US"/>
        </a:p>
      </dgm:t>
    </dgm:pt>
    <dgm:pt modelId="{EACEAA64-8A87-47EF-8EF4-FB69623B01E1}" type="sibTrans" cxnId="{E1822379-D15B-4D64-8313-9AD8CC28B9FF}">
      <dgm:prSet/>
      <dgm:spPr/>
      <dgm:t>
        <a:bodyPr/>
        <a:lstStyle/>
        <a:p>
          <a:endParaRPr lang="en-US"/>
        </a:p>
      </dgm:t>
    </dgm:pt>
    <dgm:pt modelId="{ABFA966A-7D03-486D-874F-A2A7ECFE64E3}">
      <dgm:prSet phldrT="[Text]" custT="1"/>
      <dgm:spPr/>
      <dgm:t>
        <a:bodyPr/>
        <a:lstStyle/>
        <a:p>
          <a:r>
            <a:rPr lang="en-US" sz="2400"/>
            <a:t>Burglary, Theft, TWOC, Fraud, Criminal Damage</a:t>
          </a:r>
          <a:endParaRPr lang="en-US" sz="2400" dirty="0"/>
        </a:p>
      </dgm:t>
    </dgm:pt>
    <dgm:pt modelId="{426F0700-C4B7-4540-B99F-763901611277}" type="parTrans" cxnId="{028A7DFB-8545-4FAF-B39C-0A5921BDCE6F}">
      <dgm:prSet/>
      <dgm:spPr/>
      <dgm:t>
        <a:bodyPr/>
        <a:lstStyle/>
        <a:p>
          <a:endParaRPr lang="en-US"/>
        </a:p>
      </dgm:t>
    </dgm:pt>
    <dgm:pt modelId="{24BB00D2-4911-4F2D-9CFD-916A8DC1F670}" type="sibTrans" cxnId="{028A7DFB-8545-4FAF-B39C-0A5921BDCE6F}">
      <dgm:prSet/>
      <dgm:spPr/>
      <dgm:t>
        <a:bodyPr/>
        <a:lstStyle/>
        <a:p>
          <a:endParaRPr lang="en-US"/>
        </a:p>
      </dgm:t>
    </dgm:pt>
    <dgm:pt modelId="{F2D3A3D4-41F5-4AEA-8A1A-BC9385170518}">
      <dgm:prSet phldrT="[Text]" custT="1"/>
      <dgm:spPr/>
      <dgm:t>
        <a:bodyPr/>
        <a:lstStyle/>
        <a:p>
          <a:r>
            <a:rPr lang="en-US" sz="2400" dirty="0"/>
            <a:t>Or intended by the person having it with them for such use by them, or some other person</a:t>
          </a:r>
        </a:p>
      </dgm:t>
    </dgm:pt>
    <dgm:pt modelId="{9DECD86D-E576-47EB-9713-4F1210A04E48}" type="parTrans" cxnId="{D918D92A-C354-4547-B78E-6DEC05BB2EED}">
      <dgm:prSet/>
      <dgm:spPr/>
      <dgm:t>
        <a:bodyPr/>
        <a:lstStyle/>
        <a:p>
          <a:endParaRPr lang="en-US"/>
        </a:p>
      </dgm:t>
    </dgm:pt>
    <dgm:pt modelId="{B3AC8027-A01A-4C99-B323-5EAAF68EA004}" type="sibTrans" cxnId="{D918D92A-C354-4547-B78E-6DEC05BB2EED}">
      <dgm:prSet/>
      <dgm:spPr/>
      <dgm:t>
        <a:bodyPr/>
        <a:lstStyle/>
        <a:p>
          <a:endParaRPr lang="en-US"/>
        </a:p>
      </dgm:t>
    </dgm:pt>
    <dgm:pt modelId="{CD021707-3CB7-5D45-BE5B-DE6F21D8019B}" type="pres">
      <dgm:prSet presAssocID="{9C86AE94-B6DE-4369-B63C-75D29CA0C3E2}" presName="linearFlow" presStyleCnt="0">
        <dgm:presLayoutVars>
          <dgm:resizeHandles val="exact"/>
        </dgm:presLayoutVars>
      </dgm:prSet>
      <dgm:spPr/>
    </dgm:pt>
    <dgm:pt modelId="{5A6C5445-E406-A349-BBB5-FCFADD0091D1}" type="pres">
      <dgm:prSet presAssocID="{80B2CC38-54C1-49F1-A054-229318C82273}" presName="node" presStyleLbl="node1" presStyleIdx="0" presStyleCnt="3">
        <dgm:presLayoutVars>
          <dgm:bulletEnabled val="1"/>
        </dgm:presLayoutVars>
      </dgm:prSet>
      <dgm:spPr/>
    </dgm:pt>
    <dgm:pt modelId="{A0C16849-A505-4942-9C21-3E2AF4F3666A}" type="pres">
      <dgm:prSet presAssocID="{EACEAA64-8A87-47EF-8EF4-FB69623B01E1}" presName="sibTrans" presStyleLbl="sibTrans2D1" presStyleIdx="0" presStyleCnt="2"/>
      <dgm:spPr/>
    </dgm:pt>
    <dgm:pt modelId="{B816A567-9A90-8F43-BF0C-622A8A6505B4}" type="pres">
      <dgm:prSet presAssocID="{EACEAA64-8A87-47EF-8EF4-FB69623B01E1}" presName="connectorText" presStyleLbl="sibTrans2D1" presStyleIdx="0" presStyleCnt="2"/>
      <dgm:spPr/>
    </dgm:pt>
    <dgm:pt modelId="{A89A756F-668C-2844-9DEE-FC02D399D00F}" type="pres">
      <dgm:prSet presAssocID="{ABFA966A-7D03-486D-874F-A2A7ECFE64E3}" presName="node" presStyleLbl="node1" presStyleIdx="1" presStyleCnt="3">
        <dgm:presLayoutVars>
          <dgm:bulletEnabled val="1"/>
        </dgm:presLayoutVars>
      </dgm:prSet>
      <dgm:spPr/>
    </dgm:pt>
    <dgm:pt modelId="{8A37D94D-0B8B-0148-8DB6-31CC2A58AA12}" type="pres">
      <dgm:prSet presAssocID="{24BB00D2-4911-4F2D-9CFD-916A8DC1F670}" presName="sibTrans" presStyleLbl="sibTrans2D1" presStyleIdx="1" presStyleCnt="2"/>
      <dgm:spPr/>
    </dgm:pt>
    <dgm:pt modelId="{B9622045-A886-5C46-8983-9FCD72B8A8EC}" type="pres">
      <dgm:prSet presAssocID="{24BB00D2-4911-4F2D-9CFD-916A8DC1F670}" presName="connectorText" presStyleLbl="sibTrans2D1" presStyleIdx="1" presStyleCnt="2"/>
      <dgm:spPr/>
    </dgm:pt>
    <dgm:pt modelId="{1D1C26C3-0AC6-054A-8FD6-00825AC77044}" type="pres">
      <dgm:prSet presAssocID="{F2D3A3D4-41F5-4AEA-8A1A-BC9385170518}" presName="node" presStyleLbl="node1" presStyleIdx="2" presStyleCnt="3">
        <dgm:presLayoutVars>
          <dgm:bulletEnabled val="1"/>
        </dgm:presLayoutVars>
      </dgm:prSet>
      <dgm:spPr/>
    </dgm:pt>
  </dgm:ptLst>
  <dgm:cxnLst>
    <dgm:cxn modelId="{D918D92A-C354-4547-B78E-6DEC05BB2EED}" srcId="{9C86AE94-B6DE-4369-B63C-75D29CA0C3E2}" destId="{F2D3A3D4-41F5-4AEA-8A1A-BC9385170518}" srcOrd="2" destOrd="0" parTransId="{9DECD86D-E576-47EB-9713-4F1210A04E48}" sibTransId="{B3AC8027-A01A-4C99-B323-5EAAF68EA004}"/>
    <dgm:cxn modelId="{0135AE47-6824-9C4F-B0B5-38EE5931C244}" type="presOf" srcId="{EACEAA64-8A87-47EF-8EF4-FB69623B01E1}" destId="{A0C16849-A505-4942-9C21-3E2AF4F3666A}" srcOrd="0" destOrd="0" presId="urn:microsoft.com/office/officeart/2005/8/layout/process2"/>
    <dgm:cxn modelId="{7B522D4E-0B20-A34D-A692-3D9C04FA242A}" type="presOf" srcId="{ABFA966A-7D03-486D-874F-A2A7ECFE64E3}" destId="{A89A756F-668C-2844-9DEE-FC02D399D00F}" srcOrd="0" destOrd="0" presId="urn:microsoft.com/office/officeart/2005/8/layout/process2"/>
    <dgm:cxn modelId="{E1822379-D15B-4D64-8313-9AD8CC28B9FF}" srcId="{9C86AE94-B6DE-4369-B63C-75D29CA0C3E2}" destId="{80B2CC38-54C1-49F1-A054-229318C82273}" srcOrd="0" destOrd="0" parTransId="{C7071F6C-FCDF-4BAE-83D7-35902ABDC176}" sibTransId="{EACEAA64-8A87-47EF-8EF4-FB69623B01E1}"/>
    <dgm:cxn modelId="{8A003193-4571-794E-8482-EE645177A110}" type="presOf" srcId="{24BB00D2-4911-4F2D-9CFD-916A8DC1F670}" destId="{8A37D94D-0B8B-0148-8DB6-31CC2A58AA12}" srcOrd="0" destOrd="0" presId="urn:microsoft.com/office/officeart/2005/8/layout/process2"/>
    <dgm:cxn modelId="{85B93AA6-CCB5-814B-914C-DBF7D371B0E4}" type="presOf" srcId="{F2D3A3D4-41F5-4AEA-8A1A-BC9385170518}" destId="{1D1C26C3-0AC6-054A-8FD6-00825AC77044}" srcOrd="0" destOrd="0" presId="urn:microsoft.com/office/officeart/2005/8/layout/process2"/>
    <dgm:cxn modelId="{4EB8DCC6-0C82-384D-BBF9-0874AD62A8E7}" type="presOf" srcId="{9C86AE94-B6DE-4369-B63C-75D29CA0C3E2}" destId="{CD021707-3CB7-5D45-BE5B-DE6F21D8019B}" srcOrd="0" destOrd="0" presId="urn:microsoft.com/office/officeart/2005/8/layout/process2"/>
    <dgm:cxn modelId="{15F2F2D9-AC1C-7841-991E-BE1D639FAFB3}" type="presOf" srcId="{EACEAA64-8A87-47EF-8EF4-FB69623B01E1}" destId="{B816A567-9A90-8F43-BF0C-622A8A6505B4}" srcOrd="1" destOrd="0" presId="urn:microsoft.com/office/officeart/2005/8/layout/process2"/>
    <dgm:cxn modelId="{40D8F4E3-DC81-2446-89CF-23C70983C357}" type="presOf" srcId="{80B2CC38-54C1-49F1-A054-229318C82273}" destId="{5A6C5445-E406-A349-BBB5-FCFADD0091D1}" srcOrd="0" destOrd="0" presId="urn:microsoft.com/office/officeart/2005/8/layout/process2"/>
    <dgm:cxn modelId="{68F380EB-5191-124C-8D5F-B4B1E4DFA445}" type="presOf" srcId="{24BB00D2-4911-4F2D-9CFD-916A8DC1F670}" destId="{B9622045-A886-5C46-8983-9FCD72B8A8EC}" srcOrd="1" destOrd="0" presId="urn:microsoft.com/office/officeart/2005/8/layout/process2"/>
    <dgm:cxn modelId="{028A7DFB-8545-4FAF-B39C-0A5921BDCE6F}" srcId="{9C86AE94-B6DE-4369-B63C-75D29CA0C3E2}" destId="{ABFA966A-7D03-486D-874F-A2A7ECFE64E3}" srcOrd="1" destOrd="0" parTransId="{426F0700-C4B7-4540-B99F-763901611277}" sibTransId="{24BB00D2-4911-4F2D-9CFD-916A8DC1F670}"/>
    <dgm:cxn modelId="{5037A1A4-0FA3-A148-A944-563C82212431}" type="presParOf" srcId="{CD021707-3CB7-5D45-BE5B-DE6F21D8019B}" destId="{5A6C5445-E406-A349-BBB5-FCFADD0091D1}" srcOrd="0" destOrd="0" presId="urn:microsoft.com/office/officeart/2005/8/layout/process2"/>
    <dgm:cxn modelId="{E760C9AA-95F5-2D40-AF0D-209F5A78527D}" type="presParOf" srcId="{CD021707-3CB7-5D45-BE5B-DE6F21D8019B}" destId="{A0C16849-A505-4942-9C21-3E2AF4F3666A}" srcOrd="1" destOrd="0" presId="urn:microsoft.com/office/officeart/2005/8/layout/process2"/>
    <dgm:cxn modelId="{E38D0F50-DAA3-7145-8832-4933F34164F4}" type="presParOf" srcId="{A0C16849-A505-4942-9C21-3E2AF4F3666A}" destId="{B816A567-9A90-8F43-BF0C-622A8A6505B4}" srcOrd="0" destOrd="0" presId="urn:microsoft.com/office/officeart/2005/8/layout/process2"/>
    <dgm:cxn modelId="{CC3939B9-EFAD-2F41-BB71-3A01525A7242}" type="presParOf" srcId="{CD021707-3CB7-5D45-BE5B-DE6F21D8019B}" destId="{A89A756F-668C-2844-9DEE-FC02D399D00F}" srcOrd="2" destOrd="0" presId="urn:microsoft.com/office/officeart/2005/8/layout/process2"/>
    <dgm:cxn modelId="{9732EE3D-3F3C-E44D-9B2A-6E5F8E86C8AF}" type="presParOf" srcId="{CD021707-3CB7-5D45-BE5B-DE6F21D8019B}" destId="{8A37D94D-0B8B-0148-8DB6-31CC2A58AA12}" srcOrd="3" destOrd="0" presId="urn:microsoft.com/office/officeart/2005/8/layout/process2"/>
    <dgm:cxn modelId="{0203D351-048F-8A4B-B1C1-CE17567D6F81}" type="presParOf" srcId="{8A37D94D-0B8B-0148-8DB6-31CC2A58AA12}" destId="{B9622045-A886-5C46-8983-9FCD72B8A8EC}" srcOrd="0" destOrd="0" presId="urn:microsoft.com/office/officeart/2005/8/layout/process2"/>
    <dgm:cxn modelId="{6877F903-C52B-E54D-9331-D09502B83731}" type="presParOf" srcId="{CD021707-3CB7-5D45-BE5B-DE6F21D8019B}" destId="{1D1C26C3-0AC6-054A-8FD6-00825AC77044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7D3EE3B-592D-4CE9-88C1-57A66F9F258B}" type="doc">
      <dgm:prSet loTypeId="urn:microsoft.com/office/officeart/2005/8/layout/process4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B38577-9E2F-40E3-BA3F-BD22C41A276E}">
      <dgm:prSet phldrT="[Text]" custT="1"/>
      <dgm:spPr/>
      <dgm:t>
        <a:bodyPr/>
        <a:lstStyle/>
        <a:p>
          <a:r>
            <a:rPr lang="en-US" sz="2400"/>
            <a:t>Bladed or sharply pointed article or</a:t>
          </a:r>
          <a:endParaRPr lang="en-US" sz="2400" dirty="0"/>
        </a:p>
      </dgm:t>
    </dgm:pt>
    <dgm:pt modelId="{006B75EB-A695-418F-A33A-0E676AE391E8}" type="parTrans" cxnId="{30CF6876-D6F5-483A-8270-DB09AB7840F1}">
      <dgm:prSet/>
      <dgm:spPr/>
      <dgm:t>
        <a:bodyPr/>
        <a:lstStyle/>
        <a:p>
          <a:endParaRPr lang="en-US"/>
        </a:p>
      </dgm:t>
    </dgm:pt>
    <dgm:pt modelId="{C15B69F7-6DBF-4572-A2E2-864C3DB231B1}" type="sibTrans" cxnId="{30CF6876-D6F5-483A-8270-DB09AB7840F1}">
      <dgm:prSet/>
      <dgm:spPr/>
      <dgm:t>
        <a:bodyPr/>
        <a:lstStyle/>
        <a:p>
          <a:endParaRPr lang="en-US"/>
        </a:p>
      </dgm:t>
    </dgm:pt>
    <dgm:pt modelId="{FCF59075-FD7F-4D5F-B1D0-ADC15E0C7CCF}">
      <dgm:prSet phldrT="[Text]" custT="1"/>
      <dgm:spPr/>
      <dgm:t>
        <a:bodyPr/>
        <a:lstStyle/>
        <a:p>
          <a:r>
            <a:rPr lang="en-US" sz="2400"/>
            <a:t>prohibited firework</a:t>
          </a:r>
          <a:endParaRPr lang="en-US" sz="2400" dirty="0"/>
        </a:p>
      </dgm:t>
    </dgm:pt>
    <dgm:pt modelId="{026AE270-8398-4BBA-A566-81ABA726027D}" type="parTrans" cxnId="{4A410B9E-5CE5-4B6E-9883-4B891912F247}">
      <dgm:prSet/>
      <dgm:spPr/>
      <dgm:t>
        <a:bodyPr/>
        <a:lstStyle/>
        <a:p>
          <a:endParaRPr lang="en-US"/>
        </a:p>
      </dgm:t>
    </dgm:pt>
    <dgm:pt modelId="{6BF4708F-B719-498F-8F73-E7CC7F45572C}" type="sibTrans" cxnId="{4A410B9E-5CE5-4B6E-9883-4B891912F247}">
      <dgm:prSet/>
      <dgm:spPr/>
      <dgm:t>
        <a:bodyPr/>
        <a:lstStyle/>
        <a:p>
          <a:endParaRPr lang="en-US"/>
        </a:p>
      </dgm:t>
    </dgm:pt>
    <dgm:pt modelId="{019F0367-1F10-41A0-AE66-5EF73AE8F83B}">
      <dgm:prSet phldrT="[Text]" custT="1"/>
      <dgm:spPr/>
      <dgm:t>
        <a:bodyPr/>
        <a:lstStyle/>
        <a:p>
          <a:r>
            <a:rPr lang="en-US" sz="2400"/>
            <a:t>Any such article found during a search may be seized</a:t>
          </a:r>
          <a:endParaRPr lang="en-US" sz="2400" dirty="0"/>
        </a:p>
      </dgm:t>
    </dgm:pt>
    <dgm:pt modelId="{A2FA9FA6-F131-443F-9557-D105650C9399}" type="parTrans" cxnId="{E59052A5-6CB9-453B-8BED-3427EC343F3F}">
      <dgm:prSet/>
      <dgm:spPr/>
      <dgm:t>
        <a:bodyPr/>
        <a:lstStyle/>
        <a:p>
          <a:endParaRPr lang="en-US"/>
        </a:p>
      </dgm:t>
    </dgm:pt>
    <dgm:pt modelId="{2FF81830-9787-42EE-9968-209F90AFA5EC}" type="sibTrans" cxnId="{E59052A5-6CB9-453B-8BED-3427EC343F3F}">
      <dgm:prSet/>
      <dgm:spPr/>
      <dgm:t>
        <a:bodyPr/>
        <a:lstStyle/>
        <a:p>
          <a:endParaRPr lang="en-US"/>
        </a:p>
      </dgm:t>
    </dgm:pt>
    <dgm:pt modelId="{C3443D87-DEC0-49F3-8A80-FFE95D08E3D2}" type="pres">
      <dgm:prSet presAssocID="{57D3EE3B-592D-4CE9-88C1-57A66F9F258B}" presName="Name0" presStyleCnt="0">
        <dgm:presLayoutVars>
          <dgm:dir/>
          <dgm:animLvl val="lvl"/>
          <dgm:resizeHandles val="exact"/>
        </dgm:presLayoutVars>
      </dgm:prSet>
      <dgm:spPr/>
    </dgm:pt>
    <dgm:pt modelId="{1222C546-37F7-457B-9361-4E40B9BB94D2}" type="pres">
      <dgm:prSet presAssocID="{019F0367-1F10-41A0-AE66-5EF73AE8F83B}" presName="boxAndChildren" presStyleCnt="0"/>
      <dgm:spPr/>
    </dgm:pt>
    <dgm:pt modelId="{9FD49B8A-06A0-4069-8A55-01D3443D24B3}" type="pres">
      <dgm:prSet presAssocID="{019F0367-1F10-41A0-AE66-5EF73AE8F83B}" presName="parentTextBox" presStyleLbl="node1" presStyleIdx="0" presStyleCnt="3"/>
      <dgm:spPr/>
    </dgm:pt>
    <dgm:pt modelId="{A59273AE-142A-4029-9D70-A313476EDD83}" type="pres">
      <dgm:prSet presAssocID="{6BF4708F-B719-498F-8F73-E7CC7F45572C}" presName="sp" presStyleCnt="0"/>
      <dgm:spPr/>
    </dgm:pt>
    <dgm:pt modelId="{1419A01D-9A77-4B69-8B54-42695C6F03D2}" type="pres">
      <dgm:prSet presAssocID="{FCF59075-FD7F-4D5F-B1D0-ADC15E0C7CCF}" presName="arrowAndChildren" presStyleCnt="0"/>
      <dgm:spPr/>
    </dgm:pt>
    <dgm:pt modelId="{29386E58-2EB0-408A-9AA7-8222A4E724D4}" type="pres">
      <dgm:prSet presAssocID="{FCF59075-FD7F-4D5F-B1D0-ADC15E0C7CCF}" presName="parentTextArrow" presStyleLbl="node1" presStyleIdx="1" presStyleCnt="3"/>
      <dgm:spPr/>
    </dgm:pt>
    <dgm:pt modelId="{BA184DE7-D8ED-4A86-BF01-C6A03300D270}" type="pres">
      <dgm:prSet presAssocID="{C15B69F7-6DBF-4572-A2E2-864C3DB231B1}" presName="sp" presStyleCnt="0"/>
      <dgm:spPr/>
    </dgm:pt>
    <dgm:pt modelId="{F28BEF1F-A81C-489E-AF2E-4956DA728C99}" type="pres">
      <dgm:prSet presAssocID="{9CB38577-9E2F-40E3-BA3F-BD22C41A276E}" presName="arrowAndChildren" presStyleCnt="0"/>
      <dgm:spPr/>
    </dgm:pt>
    <dgm:pt modelId="{6571FF1F-8849-4FFD-8345-5DC0698F18B1}" type="pres">
      <dgm:prSet presAssocID="{9CB38577-9E2F-40E3-BA3F-BD22C41A276E}" presName="parentTextArrow" presStyleLbl="node1" presStyleIdx="2" presStyleCnt="3"/>
      <dgm:spPr/>
    </dgm:pt>
  </dgm:ptLst>
  <dgm:cxnLst>
    <dgm:cxn modelId="{44832062-48C7-4C84-B56E-8AFEF7F52CA6}" type="presOf" srcId="{57D3EE3B-592D-4CE9-88C1-57A66F9F258B}" destId="{C3443D87-DEC0-49F3-8A80-FFE95D08E3D2}" srcOrd="0" destOrd="0" presId="urn:microsoft.com/office/officeart/2005/8/layout/process4"/>
    <dgm:cxn modelId="{30CF6876-D6F5-483A-8270-DB09AB7840F1}" srcId="{57D3EE3B-592D-4CE9-88C1-57A66F9F258B}" destId="{9CB38577-9E2F-40E3-BA3F-BD22C41A276E}" srcOrd="0" destOrd="0" parTransId="{006B75EB-A695-418F-A33A-0E676AE391E8}" sibTransId="{C15B69F7-6DBF-4572-A2E2-864C3DB231B1}"/>
    <dgm:cxn modelId="{891EBB85-CB67-4BA6-9505-86D621FE4251}" type="presOf" srcId="{FCF59075-FD7F-4D5F-B1D0-ADC15E0C7CCF}" destId="{29386E58-2EB0-408A-9AA7-8222A4E724D4}" srcOrd="0" destOrd="0" presId="urn:microsoft.com/office/officeart/2005/8/layout/process4"/>
    <dgm:cxn modelId="{84F5D38C-F6DD-4D60-B058-CB86FF1F14B1}" type="presOf" srcId="{019F0367-1F10-41A0-AE66-5EF73AE8F83B}" destId="{9FD49B8A-06A0-4069-8A55-01D3443D24B3}" srcOrd="0" destOrd="0" presId="urn:microsoft.com/office/officeart/2005/8/layout/process4"/>
    <dgm:cxn modelId="{4A410B9E-5CE5-4B6E-9883-4B891912F247}" srcId="{57D3EE3B-592D-4CE9-88C1-57A66F9F258B}" destId="{FCF59075-FD7F-4D5F-B1D0-ADC15E0C7CCF}" srcOrd="1" destOrd="0" parTransId="{026AE270-8398-4BBA-A566-81ABA726027D}" sibTransId="{6BF4708F-B719-498F-8F73-E7CC7F45572C}"/>
    <dgm:cxn modelId="{E59052A5-6CB9-453B-8BED-3427EC343F3F}" srcId="{57D3EE3B-592D-4CE9-88C1-57A66F9F258B}" destId="{019F0367-1F10-41A0-AE66-5EF73AE8F83B}" srcOrd="2" destOrd="0" parTransId="{A2FA9FA6-F131-443F-9557-D105650C9399}" sibTransId="{2FF81830-9787-42EE-9968-209F90AFA5EC}"/>
    <dgm:cxn modelId="{F5368FC8-86D4-4120-A90D-EDF289030354}" type="presOf" srcId="{9CB38577-9E2F-40E3-BA3F-BD22C41A276E}" destId="{6571FF1F-8849-4FFD-8345-5DC0698F18B1}" srcOrd="0" destOrd="0" presId="urn:microsoft.com/office/officeart/2005/8/layout/process4"/>
    <dgm:cxn modelId="{0C8377CE-FDF5-426C-AEC1-7FF23A68C3AB}" type="presParOf" srcId="{C3443D87-DEC0-49F3-8A80-FFE95D08E3D2}" destId="{1222C546-37F7-457B-9361-4E40B9BB94D2}" srcOrd="0" destOrd="0" presId="urn:microsoft.com/office/officeart/2005/8/layout/process4"/>
    <dgm:cxn modelId="{DEEC83F4-BF10-4D76-96CD-7B235309C3AF}" type="presParOf" srcId="{1222C546-37F7-457B-9361-4E40B9BB94D2}" destId="{9FD49B8A-06A0-4069-8A55-01D3443D24B3}" srcOrd="0" destOrd="0" presId="urn:microsoft.com/office/officeart/2005/8/layout/process4"/>
    <dgm:cxn modelId="{2606FBDE-E071-454F-8126-EAF80055B0EF}" type="presParOf" srcId="{C3443D87-DEC0-49F3-8A80-FFE95D08E3D2}" destId="{A59273AE-142A-4029-9D70-A313476EDD83}" srcOrd="1" destOrd="0" presId="urn:microsoft.com/office/officeart/2005/8/layout/process4"/>
    <dgm:cxn modelId="{B1306C1B-FA07-4F3C-86AA-B5D28E67089B}" type="presParOf" srcId="{C3443D87-DEC0-49F3-8A80-FFE95D08E3D2}" destId="{1419A01D-9A77-4B69-8B54-42695C6F03D2}" srcOrd="2" destOrd="0" presId="urn:microsoft.com/office/officeart/2005/8/layout/process4"/>
    <dgm:cxn modelId="{80EBB877-31DF-4129-A3EA-BC89DE65DDC1}" type="presParOf" srcId="{1419A01D-9A77-4B69-8B54-42695C6F03D2}" destId="{29386E58-2EB0-408A-9AA7-8222A4E724D4}" srcOrd="0" destOrd="0" presId="urn:microsoft.com/office/officeart/2005/8/layout/process4"/>
    <dgm:cxn modelId="{E6FD0D34-08F0-4D19-910F-DABC17923130}" type="presParOf" srcId="{C3443D87-DEC0-49F3-8A80-FFE95D08E3D2}" destId="{BA184DE7-D8ED-4A86-BF01-C6A03300D270}" srcOrd="3" destOrd="0" presId="urn:microsoft.com/office/officeart/2005/8/layout/process4"/>
    <dgm:cxn modelId="{E22D3B2A-DC30-4DD8-AF0A-75A646A79C5E}" type="presParOf" srcId="{C3443D87-DEC0-49F3-8A80-FFE95D08E3D2}" destId="{F28BEF1F-A81C-489E-AF2E-4956DA728C99}" srcOrd="4" destOrd="0" presId="urn:microsoft.com/office/officeart/2005/8/layout/process4"/>
    <dgm:cxn modelId="{9998BB98-60DE-4B74-A2B8-FA32F9D7A0C6}" type="presParOf" srcId="{F28BEF1F-A81C-489E-AF2E-4956DA728C99}" destId="{6571FF1F-8849-4FFD-8345-5DC0698F18B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4F87BB5-A3FC-484F-A9A3-14184A9EB5E0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E10504-49E0-4F84-961D-AE6EA28D9E0D}">
      <dgm:prSet phldrT="[Text]" custT="1"/>
      <dgm:spPr>
        <a:solidFill>
          <a:schemeClr val="accent6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2800" dirty="0">
              <a:solidFill>
                <a:schemeClr val="tx1"/>
              </a:solidFill>
            </a:rPr>
            <a:t>Know</a:t>
          </a:r>
        </a:p>
      </dgm:t>
    </dgm:pt>
    <dgm:pt modelId="{F0AB0739-F6B2-4F1C-8765-5E9340EAC04A}" type="parTrans" cxnId="{3074851C-BA64-42A2-B980-D05739284BE7}">
      <dgm:prSet/>
      <dgm:spPr/>
      <dgm:t>
        <a:bodyPr/>
        <a:lstStyle/>
        <a:p>
          <a:endParaRPr lang="en-US" sz="2800"/>
        </a:p>
      </dgm:t>
    </dgm:pt>
    <dgm:pt modelId="{3962E081-A370-4D36-8762-F46695CF8D86}" type="sibTrans" cxnId="{3074851C-BA64-42A2-B980-D05739284BE7}">
      <dgm:prSet/>
      <dgm:spPr/>
      <dgm:t>
        <a:bodyPr/>
        <a:lstStyle/>
        <a:p>
          <a:endParaRPr lang="en-US" sz="2800"/>
        </a:p>
      </dgm:t>
    </dgm:pt>
    <dgm:pt modelId="{3A2C396F-D27F-4E23-921F-AFA7A7C7AE76}">
      <dgm:prSet phldrT="[Text]" custT="1"/>
      <dgm:spPr>
        <a:solidFill>
          <a:schemeClr val="accent2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2800" dirty="0">
              <a:solidFill>
                <a:schemeClr val="tx1"/>
              </a:solidFill>
            </a:rPr>
            <a:t>Believe</a:t>
          </a:r>
        </a:p>
      </dgm:t>
    </dgm:pt>
    <dgm:pt modelId="{854DA781-C85A-49A4-9CB6-F1FABCB199E5}" type="parTrans" cxnId="{48C55FD3-A41E-4996-B7CA-90EB7A278640}">
      <dgm:prSet/>
      <dgm:spPr/>
      <dgm:t>
        <a:bodyPr/>
        <a:lstStyle/>
        <a:p>
          <a:endParaRPr lang="en-US" sz="2800"/>
        </a:p>
      </dgm:t>
    </dgm:pt>
    <dgm:pt modelId="{6B051C9F-B847-4061-AC65-167844EF91F8}" type="sibTrans" cxnId="{48C55FD3-A41E-4996-B7CA-90EB7A278640}">
      <dgm:prSet/>
      <dgm:spPr/>
      <dgm:t>
        <a:bodyPr/>
        <a:lstStyle/>
        <a:p>
          <a:endParaRPr lang="en-US" sz="2800"/>
        </a:p>
      </dgm:t>
    </dgm:pt>
    <dgm:pt modelId="{95863FA9-B8BD-4E12-9035-358CF30C3CB3}">
      <dgm:prSet phldrT="[Text]" custT="1"/>
      <dgm:spPr>
        <a:solidFill>
          <a:schemeClr val="accent4">
            <a:lumMod val="60000"/>
            <a:lumOff val="40000"/>
          </a:schemeClr>
        </a:solidFill>
        <a:ln w="28575">
          <a:solidFill>
            <a:schemeClr val="tx1"/>
          </a:solidFill>
        </a:ln>
      </dgm:spPr>
      <dgm:t>
        <a:bodyPr/>
        <a:lstStyle/>
        <a:p>
          <a:r>
            <a:rPr lang="en-US" sz="2800" dirty="0">
              <a:solidFill>
                <a:schemeClr val="tx1"/>
              </a:solidFill>
            </a:rPr>
            <a:t>Suspect</a:t>
          </a:r>
        </a:p>
      </dgm:t>
    </dgm:pt>
    <dgm:pt modelId="{427CCB1C-C99B-467F-A442-845EFE83E041}" type="parTrans" cxnId="{376D5E88-95E1-403C-89C4-0F0216A57B10}">
      <dgm:prSet/>
      <dgm:spPr/>
      <dgm:t>
        <a:bodyPr/>
        <a:lstStyle/>
        <a:p>
          <a:endParaRPr lang="en-US" sz="2800"/>
        </a:p>
      </dgm:t>
    </dgm:pt>
    <dgm:pt modelId="{7C5AD426-BC15-4C5D-9132-34384AA5A33B}" type="sibTrans" cxnId="{376D5E88-95E1-403C-89C4-0F0216A57B10}">
      <dgm:prSet/>
      <dgm:spPr/>
      <dgm:t>
        <a:bodyPr/>
        <a:lstStyle/>
        <a:p>
          <a:endParaRPr lang="en-US" sz="2800"/>
        </a:p>
      </dgm:t>
    </dgm:pt>
    <dgm:pt modelId="{E19514FB-CA7C-4A04-B244-A9C8830BC707}" type="pres">
      <dgm:prSet presAssocID="{F4F87BB5-A3FC-484F-A9A3-14184A9EB5E0}" presName="Name0" presStyleCnt="0">
        <dgm:presLayoutVars>
          <dgm:dir/>
          <dgm:animLvl val="lvl"/>
          <dgm:resizeHandles val="exact"/>
        </dgm:presLayoutVars>
      </dgm:prSet>
      <dgm:spPr/>
    </dgm:pt>
    <dgm:pt modelId="{2BAB7513-5A67-4A9E-9A21-BF70A81338EF}" type="pres">
      <dgm:prSet presAssocID="{95863FA9-B8BD-4E12-9035-358CF30C3CB3}" presName="boxAndChildren" presStyleCnt="0"/>
      <dgm:spPr/>
    </dgm:pt>
    <dgm:pt modelId="{88B22D7D-2CF6-4834-B8CE-0424797544DD}" type="pres">
      <dgm:prSet presAssocID="{95863FA9-B8BD-4E12-9035-358CF30C3CB3}" presName="parentTextBox" presStyleLbl="node1" presStyleIdx="0" presStyleCnt="3"/>
      <dgm:spPr/>
    </dgm:pt>
    <dgm:pt modelId="{10A27258-58ED-48AE-B903-8D78E49C399A}" type="pres">
      <dgm:prSet presAssocID="{6B051C9F-B847-4061-AC65-167844EF91F8}" presName="sp" presStyleCnt="0"/>
      <dgm:spPr/>
    </dgm:pt>
    <dgm:pt modelId="{507A90F1-047A-4974-B610-919AE83D7DC2}" type="pres">
      <dgm:prSet presAssocID="{3A2C396F-D27F-4E23-921F-AFA7A7C7AE76}" presName="arrowAndChildren" presStyleCnt="0"/>
      <dgm:spPr/>
    </dgm:pt>
    <dgm:pt modelId="{40336F90-D95A-4773-AD97-6FF8021E7814}" type="pres">
      <dgm:prSet presAssocID="{3A2C396F-D27F-4E23-921F-AFA7A7C7AE76}" presName="parentTextArrow" presStyleLbl="node1" presStyleIdx="1" presStyleCnt="3"/>
      <dgm:spPr/>
    </dgm:pt>
    <dgm:pt modelId="{4C41DB00-B104-40A8-BFB3-D46EE2A68483}" type="pres">
      <dgm:prSet presAssocID="{3962E081-A370-4D36-8762-F46695CF8D86}" presName="sp" presStyleCnt="0"/>
      <dgm:spPr/>
    </dgm:pt>
    <dgm:pt modelId="{1A88AD1D-5EFB-43CA-BE8C-8F6CC18F6179}" type="pres">
      <dgm:prSet presAssocID="{76E10504-49E0-4F84-961D-AE6EA28D9E0D}" presName="arrowAndChildren" presStyleCnt="0"/>
      <dgm:spPr/>
    </dgm:pt>
    <dgm:pt modelId="{B26FDA26-65E2-4D89-818A-6697CBB9BEBC}" type="pres">
      <dgm:prSet presAssocID="{76E10504-49E0-4F84-961D-AE6EA28D9E0D}" presName="parentTextArrow" presStyleLbl="node1" presStyleIdx="2" presStyleCnt="3" custLinFactNeighborX="2599" custLinFactNeighborY="2476"/>
      <dgm:spPr/>
    </dgm:pt>
  </dgm:ptLst>
  <dgm:cxnLst>
    <dgm:cxn modelId="{3074851C-BA64-42A2-B980-D05739284BE7}" srcId="{F4F87BB5-A3FC-484F-A9A3-14184A9EB5E0}" destId="{76E10504-49E0-4F84-961D-AE6EA28D9E0D}" srcOrd="0" destOrd="0" parTransId="{F0AB0739-F6B2-4F1C-8765-5E9340EAC04A}" sibTransId="{3962E081-A370-4D36-8762-F46695CF8D86}"/>
    <dgm:cxn modelId="{DA803827-F2DF-4C96-8529-9E1D9ABA1797}" type="presOf" srcId="{76E10504-49E0-4F84-961D-AE6EA28D9E0D}" destId="{B26FDA26-65E2-4D89-818A-6697CBB9BEBC}" srcOrd="0" destOrd="0" presId="urn:microsoft.com/office/officeart/2005/8/layout/process4"/>
    <dgm:cxn modelId="{186D027D-4F4D-42C0-9125-11F644FDD7E4}" type="presOf" srcId="{3A2C396F-D27F-4E23-921F-AFA7A7C7AE76}" destId="{40336F90-D95A-4773-AD97-6FF8021E7814}" srcOrd="0" destOrd="0" presId="urn:microsoft.com/office/officeart/2005/8/layout/process4"/>
    <dgm:cxn modelId="{376D5E88-95E1-403C-89C4-0F0216A57B10}" srcId="{F4F87BB5-A3FC-484F-A9A3-14184A9EB5E0}" destId="{95863FA9-B8BD-4E12-9035-358CF30C3CB3}" srcOrd="2" destOrd="0" parTransId="{427CCB1C-C99B-467F-A442-845EFE83E041}" sibTransId="{7C5AD426-BC15-4C5D-9132-34384AA5A33B}"/>
    <dgm:cxn modelId="{1ADA7F8A-F0B5-46DD-865A-71AE30B28F90}" type="presOf" srcId="{F4F87BB5-A3FC-484F-A9A3-14184A9EB5E0}" destId="{E19514FB-CA7C-4A04-B244-A9C8830BC707}" srcOrd="0" destOrd="0" presId="urn:microsoft.com/office/officeart/2005/8/layout/process4"/>
    <dgm:cxn modelId="{C78C669B-C646-46AE-8604-8A7C13CBE24B}" type="presOf" srcId="{95863FA9-B8BD-4E12-9035-358CF30C3CB3}" destId="{88B22D7D-2CF6-4834-B8CE-0424797544DD}" srcOrd="0" destOrd="0" presId="urn:microsoft.com/office/officeart/2005/8/layout/process4"/>
    <dgm:cxn modelId="{48C55FD3-A41E-4996-B7CA-90EB7A278640}" srcId="{F4F87BB5-A3FC-484F-A9A3-14184A9EB5E0}" destId="{3A2C396F-D27F-4E23-921F-AFA7A7C7AE76}" srcOrd="1" destOrd="0" parTransId="{854DA781-C85A-49A4-9CB6-F1FABCB199E5}" sibTransId="{6B051C9F-B847-4061-AC65-167844EF91F8}"/>
    <dgm:cxn modelId="{6717F9BA-F2DA-4157-8683-A03D78C21486}" type="presParOf" srcId="{E19514FB-CA7C-4A04-B244-A9C8830BC707}" destId="{2BAB7513-5A67-4A9E-9A21-BF70A81338EF}" srcOrd="0" destOrd="0" presId="urn:microsoft.com/office/officeart/2005/8/layout/process4"/>
    <dgm:cxn modelId="{F9A83896-C89B-4795-B959-97C6483C9FE2}" type="presParOf" srcId="{2BAB7513-5A67-4A9E-9A21-BF70A81338EF}" destId="{88B22D7D-2CF6-4834-B8CE-0424797544DD}" srcOrd="0" destOrd="0" presId="urn:microsoft.com/office/officeart/2005/8/layout/process4"/>
    <dgm:cxn modelId="{9D8879DF-93D8-4016-BD9F-504974215776}" type="presParOf" srcId="{E19514FB-CA7C-4A04-B244-A9C8830BC707}" destId="{10A27258-58ED-48AE-B903-8D78E49C399A}" srcOrd="1" destOrd="0" presId="urn:microsoft.com/office/officeart/2005/8/layout/process4"/>
    <dgm:cxn modelId="{46C340F2-50BA-4C4E-8464-72A4819E9518}" type="presParOf" srcId="{E19514FB-CA7C-4A04-B244-A9C8830BC707}" destId="{507A90F1-047A-4974-B610-919AE83D7DC2}" srcOrd="2" destOrd="0" presId="urn:microsoft.com/office/officeart/2005/8/layout/process4"/>
    <dgm:cxn modelId="{FAD371F7-F3FA-46A0-9318-E926E67095B8}" type="presParOf" srcId="{507A90F1-047A-4974-B610-919AE83D7DC2}" destId="{40336F90-D95A-4773-AD97-6FF8021E7814}" srcOrd="0" destOrd="0" presId="urn:microsoft.com/office/officeart/2005/8/layout/process4"/>
    <dgm:cxn modelId="{4996ECD9-7292-424F-933D-893DBF8F2CEF}" type="presParOf" srcId="{E19514FB-CA7C-4A04-B244-A9C8830BC707}" destId="{4C41DB00-B104-40A8-BFB3-D46EE2A68483}" srcOrd="3" destOrd="0" presId="urn:microsoft.com/office/officeart/2005/8/layout/process4"/>
    <dgm:cxn modelId="{42DB5BD3-9FDD-4E70-AC38-019885308B60}" type="presParOf" srcId="{E19514FB-CA7C-4A04-B244-A9C8830BC707}" destId="{1A88AD1D-5EFB-43CA-BE8C-8F6CC18F6179}" srcOrd="4" destOrd="0" presId="urn:microsoft.com/office/officeart/2005/8/layout/process4"/>
    <dgm:cxn modelId="{7638EBE7-712D-4B1A-BFA7-1981405AA8CE}" type="presParOf" srcId="{1A88AD1D-5EFB-43CA-BE8C-8F6CC18F6179}" destId="{B26FDA26-65E2-4D89-818A-6697CBB9BEB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3DA934F-7CBA-40B2-A17B-51EE18909FF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54F0DF3-984F-4141-8392-6E7735C82EA4}">
      <dgm:prSet/>
      <dgm:spPr/>
      <dgm:t>
        <a:bodyPr/>
        <a:lstStyle/>
        <a:p>
          <a:r>
            <a:rPr lang="en-GB" b="1" i="1" u="sng"/>
            <a:t>B</a:t>
          </a:r>
          <a:r>
            <a:rPr lang="en-GB" b="1" i="1"/>
            <a:t>ehaviour</a:t>
          </a:r>
          <a:r>
            <a:rPr lang="en-GB" b="0" i="1"/>
            <a:t> of the person or those with him or her</a:t>
          </a:r>
          <a:br>
            <a:rPr lang="en-GB" b="0" i="1"/>
          </a:br>
          <a:endParaRPr lang="en-US"/>
        </a:p>
      </dgm:t>
    </dgm:pt>
    <dgm:pt modelId="{5D832125-C335-4941-963B-0299A79889F8}" type="parTrans" cxnId="{35DD6E3B-B02A-4F44-9BC0-A8A73BC30D6A}">
      <dgm:prSet/>
      <dgm:spPr/>
      <dgm:t>
        <a:bodyPr/>
        <a:lstStyle/>
        <a:p>
          <a:endParaRPr lang="en-US"/>
        </a:p>
      </dgm:t>
    </dgm:pt>
    <dgm:pt modelId="{987B410E-9915-4AC8-A22E-568C89E3F335}" type="sibTrans" cxnId="{35DD6E3B-B02A-4F44-9BC0-A8A73BC30D6A}">
      <dgm:prSet/>
      <dgm:spPr/>
      <dgm:t>
        <a:bodyPr/>
        <a:lstStyle/>
        <a:p>
          <a:endParaRPr lang="en-US"/>
        </a:p>
      </dgm:t>
    </dgm:pt>
    <dgm:pt modelId="{907E85E6-4DE9-4A0B-A312-7987AD79158A}">
      <dgm:prSet/>
      <dgm:spPr/>
      <dgm:t>
        <a:bodyPr/>
        <a:lstStyle/>
        <a:p>
          <a:r>
            <a:rPr lang="en-GB" b="1" i="1" u="sng"/>
            <a:t>A</a:t>
          </a:r>
          <a:r>
            <a:rPr lang="en-GB" b="1" i="1"/>
            <a:t>rticle</a:t>
          </a:r>
          <a:r>
            <a:rPr lang="en-GB" b="0" i="1"/>
            <a:t> suspected of being carried</a:t>
          </a:r>
          <a:br>
            <a:rPr lang="en-GB" b="0" i="1"/>
          </a:br>
          <a:endParaRPr lang="en-US"/>
        </a:p>
      </dgm:t>
    </dgm:pt>
    <dgm:pt modelId="{B9CF7CAF-F452-4666-93CB-8B9E1E0825B2}" type="parTrans" cxnId="{C354B7C2-D532-464C-9390-6604F5C16D0D}">
      <dgm:prSet/>
      <dgm:spPr/>
      <dgm:t>
        <a:bodyPr/>
        <a:lstStyle/>
        <a:p>
          <a:endParaRPr lang="en-US"/>
        </a:p>
      </dgm:t>
    </dgm:pt>
    <dgm:pt modelId="{9A0D214E-034B-4328-B66D-47C266342590}" type="sibTrans" cxnId="{C354B7C2-D532-464C-9390-6604F5C16D0D}">
      <dgm:prSet/>
      <dgm:spPr/>
      <dgm:t>
        <a:bodyPr/>
        <a:lstStyle/>
        <a:p>
          <a:endParaRPr lang="en-US"/>
        </a:p>
      </dgm:t>
    </dgm:pt>
    <dgm:pt modelId="{1B9102A1-3F3A-422A-AC38-3F23FB171FEB}">
      <dgm:prSet/>
      <dgm:spPr/>
      <dgm:t>
        <a:bodyPr/>
        <a:lstStyle/>
        <a:p>
          <a:r>
            <a:rPr lang="en-GB" b="1" i="1" u="sng"/>
            <a:t>I</a:t>
          </a:r>
          <a:r>
            <a:rPr lang="en-GB" b="1" i="1"/>
            <a:t>ntelligence</a:t>
          </a:r>
          <a:r>
            <a:rPr lang="en-GB" b="1" i="1" baseline="0"/>
            <a:t> </a:t>
          </a:r>
          <a:r>
            <a:rPr lang="en-GB" b="0" i="1"/>
            <a:t>accurate &amp; current</a:t>
          </a:r>
          <a:br>
            <a:rPr lang="en-GB" b="0" i="1"/>
          </a:br>
          <a:endParaRPr lang="en-US"/>
        </a:p>
      </dgm:t>
    </dgm:pt>
    <dgm:pt modelId="{6EE49244-47F2-4616-B856-C7E058396CC8}" type="parTrans" cxnId="{09F8A34B-7811-49AD-B355-3014EDE0239E}">
      <dgm:prSet/>
      <dgm:spPr/>
      <dgm:t>
        <a:bodyPr/>
        <a:lstStyle/>
        <a:p>
          <a:endParaRPr lang="en-US"/>
        </a:p>
      </dgm:t>
    </dgm:pt>
    <dgm:pt modelId="{F5CB8FE9-FFFC-4CA2-9EB7-FA9886187612}" type="sibTrans" cxnId="{09F8A34B-7811-49AD-B355-3014EDE0239E}">
      <dgm:prSet/>
      <dgm:spPr/>
      <dgm:t>
        <a:bodyPr/>
        <a:lstStyle/>
        <a:p>
          <a:endParaRPr lang="en-US"/>
        </a:p>
      </dgm:t>
    </dgm:pt>
    <dgm:pt modelId="{78F5CD7F-5CF2-45E7-9D32-2C03F410913F}">
      <dgm:prSet/>
      <dgm:spPr/>
      <dgm:t>
        <a:bodyPr/>
        <a:lstStyle/>
        <a:p>
          <a:r>
            <a:rPr lang="en-GB" b="1" i="1" u="sng"/>
            <a:t>T</a:t>
          </a:r>
          <a:r>
            <a:rPr lang="en-GB" b="1" i="1"/>
            <a:t>ime &amp; place </a:t>
          </a:r>
          <a:r>
            <a:rPr lang="en-GB" b="0" i="1"/>
            <a:t>where the person or vehicle is</a:t>
          </a:r>
          <a:br>
            <a:rPr lang="en-GB" b="0" i="1"/>
          </a:br>
          <a:endParaRPr lang="en-US"/>
        </a:p>
      </dgm:t>
    </dgm:pt>
    <dgm:pt modelId="{F0712B13-D4E1-4F70-89BB-80F865944F8E}" type="parTrans" cxnId="{0664A30B-16F5-4762-B291-3EDC21B67F39}">
      <dgm:prSet/>
      <dgm:spPr/>
      <dgm:t>
        <a:bodyPr/>
        <a:lstStyle/>
        <a:p>
          <a:endParaRPr lang="en-US"/>
        </a:p>
      </dgm:t>
    </dgm:pt>
    <dgm:pt modelId="{8887FD31-1FAC-46BE-9DC0-4027CB960CA3}" type="sibTrans" cxnId="{0664A30B-16F5-4762-B291-3EDC21B67F39}">
      <dgm:prSet/>
      <dgm:spPr/>
      <dgm:t>
        <a:bodyPr/>
        <a:lstStyle/>
        <a:p>
          <a:endParaRPr lang="en-US"/>
        </a:p>
      </dgm:t>
    </dgm:pt>
    <dgm:pt modelId="{81D7AAC7-F40C-44BB-8288-85CAEBD5D46B}">
      <dgm:prSet/>
      <dgm:spPr/>
      <dgm:t>
        <a:bodyPr/>
        <a:lstStyle/>
        <a:p>
          <a:r>
            <a:rPr lang="en-US" b="1"/>
            <a:t>Knowledge</a:t>
          </a:r>
          <a:r>
            <a:rPr lang="en-US"/>
            <a:t> - something you have been told by someone else (police colleague – witness – or even anonymous information)</a:t>
          </a:r>
        </a:p>
      </dgm:t>
    </dgm:pt>
    <dgm:pt modelId="{677C4B34-CA81-46F3-973E-32A2ADB0349C}" type="parTrans" cxnId="{6B2EA9C9-F74E-41FE-8160-3810C62F0731}">
      <dgm:prSet/>
      <dgm:spPr/>
      <dgm:t>
        <a:bodyPr/>
        <a:lstStyle/>
        <a:p>
          <a:endParaRPr lang="en-US"/>
        </a:p>
      </dgm:t>
    </dgm:pt>
    <dgm:pt modelId="{D2DFE72B-CFC7-4BCC-8023-944ABC1BCFA5}" type="sibTrans" cxnId="{6B2EA9C9-F74E-41FE-8160-3810C62F0731}">
      <dgm:prSet/>
      <dgm:spPr/>
      <dgm:t>
        <a:bodyPr/>
        <a:lstStyle/>
        <a:p>
          <a:endParaRPr lang="en-US"/>
        </a:p>
      </dgm:t>
    </dgm:pt>
    <dgm:pt modelId="{44331797-9DB0-B946-9350-0EAE0DF3469A}" type="pres">
      <dgm:prSet presAssocID="{D3DA934F-7CBA-40B2-A17B-51EE18909FFA}" presName="linear" presStyleCnt="0">
        <dgm:presLayoutVars>
          <dgm:animLvl val="lvl"/>
          <dgm:resizeHandles val="exact"/>
        </dgm:presLayoutVars>
      </dgm:prSet>
      <dgm:spPr/>
    </dgm:pt>
    <dgm:pt modelId="{2892CBE4-AF27-7C47-AFB8-3C1E740F8EE1}" type="pres">
      <dgm:prSet presAssocID="{854F0DF3-984F-4141-8392-6E7735C82EA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8B1AC60-2AED-0A4D-A964-92A5FFE29A58}" type="pres">
      <dgm:prSet presAssocID="{987B410E-9915-4AC8-A22E-568C89E3F335}" presName="spacer" presStyleCnt="0"/>
      <dgm:spPr/>
    </dgm:pt>
    <dgm:pt modelId="{476A02D9-1254-0245-8D7E-D66982AAC845}" type="pres">
      <dgm:prSet presAssocID="{907E85E6-4DE9-4A0B-A312-7987AD79158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7D9233C-DA64-934D-9DF0-D0CDDD4937D1}" type="pres">
      <dgm:prSet presAssocID="{9A0D214E-034B-4328-B66D-47C266342590}" presName="spacer" presStyleCnt="0"/>
      <dgm:spPr/>
    </dgm:pt>
    <dgm:pt modelId="{C221611E-C8AD-504A-95F6-21C50B655EE2}" type="pres">
      <dgm:prSet presAssocID="{1B9102A1-3F3A-422A-AC38-3F23FB171FE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6FD00BD-96E0-6E4B-BEF0-F15B4C07C8E5}" type="pres">
      <dgm:prSet presAssocID="{F5CB8FE9-FFFC-4CA2-9EB7-FA9886187612}" presName="spacer" presStyleCnt="0"/>
      <dgm:spPr/>
    </dgm:pt>
    <dgm:pt modelId="{B19663CF-592D-BB41-9A78-CDFA87E79C2B}" type="pres">
      <dgm:prSet presAssocID="{78F5CD7F-5CF2-45E7-9D32-2C03F410913F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C600015-C905-A449-9755-28493BE222F0}" type="pres">
      <dgm:prSet presAssocID="{8887FD31-1FAC-46BE-9DC0-4027CB960CA3}" presName="spacer" presStyleCnt="0"/>
      <dgm:spPr/>
    </dgm:pt>
    <dgm:pt modelId="{7D6E1605-7968-0D4F-B55A-64889C8C0EAE}" type="pres">
      <dgm:prSet presAssocID="{81D7AAC7-F40C-44BB-8288-85CAEBD5D46B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664A30B-16F5-4762-B291-3EDC21B67F39}" srcId="{D3DA934F-7CBA-40B2-A17B-51EE18909FFA}" destId="{78F5CD7F-5CF2-45E7-9D32-2C03F410913F}" srcOrd="3" destOrd="0" parTransId="{F0712B13-D4E1-4F70-89BB-80F865944F8E}" sibTransId="{8887FD31-1FAC-46BE-9DC0-4027CB960CA3}"/>
    <dgm:cxn modelId="{28536B26-3EB6-CD4C-9FD0-496406C2DE3D}" type="presOf" srcId="{81D7AAC7-F40C-44BB-8288-85CAEBD5D46B}" destId="{7D6E1605-7968-0D4F-B55A-64889C8C0EAE}" srcOrd="0" destOrd="0" presId="urn:microsoft.com/office/officeart/2005/8/layout/vList2"/>
    <dgm:cxn modelId="{7473B127-DA53-3045-A2D8-9A925E34E23B}" type="presOf" srcId="{1B9102A1-3F3A-422A-AC38-3F23FB171FEB}" destId="{C221611E-C8AD-504A-95F6-21C50B655EE2}" srcOrd="0" destOrd="0" presId="urn:microsoft.com/office/officeart/2005/8/layout/vList2"/>
    <dgm:cxn modelId="{35DD6E3B-B02A-4F44-9BC0-A8A73BC30D6A}" srcId="{D3DA934F-7CBA-40B2-A17B-51EE18909FFA}" destId="{854F0DF3-984F-4141-8392-6E7735C82EA4}" srcOrd="0" destOrd="0" parTransId="{5D832125-C335-4941-963B-0299A79889F8}" sibTransId="{987B410E-9915-4AC8-A22E-568C89E3F335}"/>
    <dgm:cxn modelId="{08FE653C-7B9F-994E-8D24-E3ADEE3B93CF}" type="presOf" srcId="{854F0DF3-984F-4141-8392-6E7735C82EA4}" destId="{2892CBE4-AF27-7C47-AFB8-3C1E740F8EE1}" srcOrd="0" destOrd="0" presId="urn:microsoft.com/office/officeart/2005/8/layout/vList2"/>
    <dgm:cxn modelId="{09F8A34B-7811-49AD-B355-3014EDE0239E}" srcId="{D3DA934F-7CBA-40B2-A17B-51EE18909FFA}" destId="{1B9102A1-3F3A-422A-AC38-3F23FB171FEB}" srcOrd="2" destOrd="0" parTransId="{6EE49244-47F2-4616-B856-C7E058396CC8}" sibTransId="{F5CB8FE9-FFFC-4CA2-9EB7-FA9886187612}"/>
    <dgm:cxn modelId="{AA5AFC76-60B8-C94A-9749-9F0753A29877}" type="presOf" srcId="{D3DA934F-7CBA-40B2-A17B-51EE18909FFA}" destId="{44331797-9DB0-B946-9350-0EAE0DF3469A}" srcOrd="0" destOrd="0" presId="urn:microsoft.com/office/officeart/2005/8/layout/vList2"/>
    <dgm:cxn modelId="{A97D2C8B-D544-B54D-B7C6-BB8A13B56A90}" type="presOf" srcId="{907E85E6-4DE9-4A0B-A312-7987AD79158A}" destId="{476A02D9-1254-0245-8D7E-D66982AAC845}" srcOrd="0" destOrd="0" presId="urn:microsoft.com/office/officeart/2005/8/layout/vList2"/>
    <dgm:cxn modelId="{A1710FB0-BBFD-4447-A57F-B8B8EF53B4B7}" type="presOf" srcId="{78F5CD7F-5CF2-45E7-9D32-2C03F410913F}" destId="{B19663CF-592D-BB41-9A78-CDFA87E79C2B}" srcOrd="0" destOrd="0" presId="urn:microsoft.com/office/officeart/2005/8/layout/vList2"/>
    <dgm:cxn modelId="{C354B7C2-D532-464C-9390-6604F5C16D0D}" srcId="{D3DA934F-7CBA-40B2-A17B-51EE18909FFA}" destId="{907E85E6-4DE9-4A0B-A312-7987AD79158A}" srcOrd="1" destOrd="0" parTransId="{B9CF7CAF-F452-4666-93CB-8B9E1E0825B2}" sibTransId="{9A0D214E-034B-4328-B66D-47C266342590}"/>
    <dgm:cxn modelId="{6B2EA9C9-F74E-41FE-8160-3810C62F0731}" srcId="{D3DA934F-7CBA-40B2-A17B-51EE18909FFA}" destId="{81D7AAC7-F40C-44BB-8288-85CAEBD5D46B}" srcOrd="4" destOrd="0" parTransId="{677C4B34-CA81-46F3-973E-32A2ADB0349C}" sibTransId="{D2DFE72B-CFC7-4BCC-8023-944ABC1BCFA5}"/>
    <dgm:cxn modelId="{24EFA56B-2CD2-C846-8F93-0325331AEC42}" type="presParOf" srcId="{44331797-9DB0-B946-9350-0EAE0DF3469A}" destId="{2892CBE4-AF27-7C47-AFB8-3C1E740F8EE1}" srcOrd="0" destOrd="0" presId="urn:microsoft.com/office/officeart/2005/8/layout/vList2"/>
    <dgm:cxn modelId="{FC6F2DB9-E663-9447-BA5D-43E13EAF3FB7}" type="presParOf" srcId="{44331797-9DB0-B946-9350-0EAE0DF3469A}" destId="{A8B1AC60-2AED-0A4D-A964-92A5FFE29A58}" srcOrd="1" destOrd="0" presId="urn:microsoft.com/office/officeart/2005/8/layout/vList2"/>
    <dgm:cxn modelId="{E83C07D4-E063-E14B-847D-DCD9077EA738}" type="presParOf" srcId="{44331797-9DB0-B946-9350-0EAE0DF3469A}" destId="{476A02D9-1254-0245-8D7E-D66982AAC845}" srcOrd="2" destOrd="0" presId="urn:microsoft.com/office/officeart/2005/8/layout/vList2"/>
    <dgm:cxn modelId="{73EE48EB-A062-934B-810F-B1303DEE2C86}" type="presParOf" srcId="{44331797-9DB0-B946-9350-0EAE0DF3469A}" destId="{27D9233C-DA64-934D-9DF0-D0CDDD4937D1}" srcOrd="3" destOrd="0" presId="urn:microsoft.com/office/officeart/2005/8/layout/vList2"/>
    <dgm:cxn modelId="{28281A0E-667C-6649-AA7B-5B711D2BB565}" type="presParOf" srcId="{44331797-9DB0-B946-9350-0EAE0DF3469A}" destId="{C221611E-C8AD-504A-95F6-21C50B655EE2}" srcOrd="4" destOrd="0" presId="urn:microsoft.com/office/officeart/2005/8/layout/vList2"/>
    <dgm:cxn modelId="{C5F6105C-C0EE-AF4D-B286-0DD228A8D219}" type="presParOf" srcId="{44331797-9DB0-B946-9350-0EAE0DF3469A}" destId="{C6FD00BD-96E0-6E4B-BEF0-F15B4C07C8E5}" srcOrd="5" destOrd="0" presId="urn:microsoft.com/office/officeart/2005/8/layout/vList2"/>
    <dgm:cxn modelId="{7BA0EB6E-541C-CE4D-8B23-B06CF6D9F2C6}" type="presParOf" srcId="{44331797-9DB0-B946-9350-0EAE0DF3469A}" destId="{B19663CF-592D-BB41-9A78-CDFA87E79C2B}" srcOrd="6" destOrd="0" presId="urn:microsoft.com/office/officeart/2005/8/layout/vList2"/>
    <dgm:cxn modelId="{4B7632E7-76DF-544A-BF55-421D46C13DC8}" type="presParOf" srcId="{44331797-9DB0-B946-9350-0EAE0DF3469A}" destId="{3C600015-C905-A449-9755-28493BE222F0}" srcOrd="7" destOrd="0" presId="urn:microsoft.com/office/officeart/2005/8/layout/vList2"/>
    <dgm:cxn modelId="{61007B11-F76B-2B44-8292-C9A80D749325}" type="presParOf" srcId="{44331797-9DB0-B946-9350-0EAE0DF3469A}" destId="{7D6E1605-7968-0D4F-B55A-64889C8C0EA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830E9E-5A67-4FC7-B083-4F7B08795E6E}">
      <dsp:nvSpPr>
        <dsp:cNvPr id="0" name=""/>
        <dsp:cNvSpPr/>
      </dsp:nvSpPr>
      <dsp:spPr>
        <a:xfrm>
          <a:off x="0" y="0"/>
          <a:ext cx="4051757" cy="149683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Met Police used S &amp; S powers in Operation ‘SWAMP’ in Brixton in 1981 to target street crime</a:t>
          </a:r>
          <a:endParaRPr lang="en-US" sz="2000" kern="1200" dirty="0"/>
        </a:p>
      </dsp:txBody>
      <dsp:txXfrm>
        <a:off x="43841" y="43841"/>
        <a:ext cx="3964075" cy="1409152"/>
      </dsp:txXfrm>
    </dsp:sp>
    <dsp:sp modelId="{E7A97CF4-B9A6-44B9-A6ED-79501B9C112F}">
      <dsp:nvSpPr>
        <dsp:cNvPr id="0" name=""/>
        <dsp:cNvSpPr/>
      </dsp:nvSpPr>
      <dsp:spPr>
        <a:xfrm rot="1874">
          <a:off x="4299746" y="440474"/>
          <a:ext cx="597430" cy="6186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>
        <a:off x="4299746" y="564163"/>
        <a:ext cx="418201" cy="371215"/>
      </dsp:txXfrm>
    </dsp:sp>
    <dsp:sp modelId="{56887706-C8DC-4488-B329-177C8C655314}">
      <dsp:nvSpPr>
        <dsp:cNvPr id="0" name=""/>
        <dsp:cNvSpPr/>
      </dsp:nvSpPr>
      <dsp:spPr>
        <a:xfrm>
          <a:off x="5178983" y="2801"/>
          <a:ext cx="3971027" cy="1496834"/>
        </a:xfrm>
        <a:prstGeom prst="roundRect">
          <a:avLst>
            <a:gd name="adj" fmla="val 1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Between 10</a:t>
          </a:r>
          <a:r>
            <a:rPr lang="en-US" sz="2000" kern="1200" baseline="30000"/>
            <a:t>th</a:t>
          </a:r>
          <a:r>
            <a:rPr lang="en-US" sz="2000" kern="1200"/>
            <a:t> &amp; 11</a:t>
          </a:r>
          <a:r>
            <a:rPr lang="en-US" sz="2000" kern="1200" baseline="30000"/>
            <a:t>th</a:t>
          </a:r>
          <a:r>
            <a:rPr lang="en-US" sz="2000" kern="1200"/>
            <a:t> April Brixton Riots</a:t>
          </a:r>
          <a:endParaRPr lang="en-US" sz="2000" kern="1200" dirty="0"/>
        </a:p>
      </dsp:txBody>
      <dsp:txXfrm>
        <a:off x="5222824" y="46642"/>
        <a:ext cx="3883345" cy="1409152"/>
      </dsp:txXfrm>
    </dsp:sp>
    <dsp:sp modelId="{10605458-C7BE-4888-8E37-E680E6CA2BE7}">
      <dsp:nvSpPr>
        <dsp:cNvPr id="0" name=""/>
        <dsp:cNvSpPr/>
      </dsp:nvSpPr>
      <dsp:spPr>
        <a:xfrm rot="5498703">
          <a:off x="6884051" y="1640379"/>
          <a:ext cx="492052" cy="6186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 rot="-5400000">
        <a:off x="6946589" y="1703728"/>
        <a:ext cx="371215" cy="344436"/>
      </dsp:txXfrm>
    </dsp:sp>
    <dsp:sp modelId="{23E298B6-C2A6-4843-B670-3036F3461D92}">
      <dsp:nvSpPr>
        <dsp:cNvPr id="0" name=""/>
        <dsp:cNvSpPr/>
      </dsp:nvSpPr>
      <dsp:spPr>
        <a:xfrm>
          <a:off x="5129189" y="2427654"/>
          <a:ext cx="3931336" cy="1496834"/>
        </a:xfrm>
        <a:prstGeom prst="roundRect">
          <a:avLst>
            <a:gd name="adj" fmla="val 1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25</a:t>
          </a:r>
          <a:r>
            <a:rPr lang="en-US" sz="2000" kern="1200" baseline="30000"/>
            <a:t>th</a:t>
          </a:r>
          <a:r>
            <a:rPr lang="en-US" sz="2000" kern="1200"/>
            <a:t> Nov 1981 Lord Scarman Report – critical of the disproportionate &amp; indiscriminate use of S &amp; S</a:t>
          </a:r>
          <a:endParaRPr lang="en-US" sz="2000" kern="1200" dirty="0"/>
        </a:p>
      </dsp:txBody>
      <dsp:txXfrm>
        <a:off x="5173030" y="2471495"/>
        <a:ext cx="3843654" cy="1409152"/>
      </dsp:txXfrm>
    </dsp:sp>
    <dsp:sp modelId="{D502931A-2683-40FB-B02F-A3D08FB63B44}">
      <dsp:nvSpPr>
        <dsp:cNvPr id="0" name=""/>
        <dsp:cNvSpPr/>
      </dsp:nvSpPr>
      <dsp:spPr>
        <a:xfrm rot="10774281">
          <a:off x="4355946" y="2885172"/>
          <a:ext cx="546434" cy="61869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10800000">
        <a:off x="4519874" y="3008297"/>
        <a:ext cx="382504" cy="371215"/>
      </dsp:txXfrm>
    </dsp:sp>
    <dsp:sp modelId="{1AAFEF4D-7D51-4DF4-9C4C-1B0D1903CCB5}">
      <dsp:nvSpPr>
        <dsp:cNvPr id="0" name=""/>
        <dsp:cNvSpPr/>
      </dsp:nvSpPr>
      <dsp:spPr>
        <a:xfrm>
          <a:off x="0" y="2465404"/>
          <a:ext cx="4098208" cy="1496834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1984 PACE introduced</a:t>
          </a:r>
          <a:endParaRPr lang="en-US" sz="2000" kern="1200" dirty="0"/>
        </a:p>
      </dsp:txBody>
      <dsp:txXfrm>
        <a:off x="43841" y="2509245"/>
        <a:ext cx="4010526" cy="14091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6E6870-41A9-45BE-93F0-0C9239B0ABC3}">
      <dsp:nvSpPr>
        <dsp:cNvPr id="0" name=""/>
        <dsp:cNvSpPr/>
      </dsp:nvSpPr>
      <dsp:spPr>
        <a:xfrm>
          <a:off x="751098" y="0"/>
          <a:ext cx="5925839" cy="5925839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83C9F53-388D-445A-98A3-1127C10C9ECD}">
      <dsp:nvSpPr>
        <dsp:cNvPr id="0" name=""/>
        <dsp:cNvSpPr/>
      </dsp:nvSpPr>
      <dsp:spPr>
        <a:xfrm>
          <a:off x="1314053" y="227917"/>
          <a:ext cx="2311077" cy="298115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Rec 60 </a:t>
          </a:r>
          <a:r>
            <a:rPr lang="en-US" sz="2200" kern="1200"/>
            <a:t>: S &amp; S powers should remain</a:t>
          </a:r>
          <a:endParaRPr lang="en-US" sz="2200" kern="1200" dirty="0"/>
        </a:p>
      </dsp:txBody>
      <dsp:txXfrm>
        <a:off x="1426870" y="340734"/>
        <a:ext cx="2085443" cy="2755516"/>
      </dsp:txXfrm>
    </dsp:sp>
    <dsp:sp modelId="{08766682-6F49-4B94-9275-FCC0867FB0A1}">
      <dsp:nvSpPr>
        <dsp:cNvPr id="0" name=""/>
        <dsp:cNvSpPr/>
      </dsp:nvSpPr>
      <dsp:spPr>
        <a:xfrm>
          <a:off x="3802905" y="303894"/>
          <a:ext cx="2311077" cy="2829197"/>
        </a:xfrm>
        <a:prstGeom prst="round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/>
            <a:t>Rec 61</a:t>
          </a:r>
          <a:r>
            <a:rPr lang="en-US" sz="2200" kern="1200"/>
            <a:t>: a record must be made of all S &amp; S and a copy must be given to the person stopped</a:t>
          </a:r>
          <a:endParaRPr lang="en-US" sz="2200" kern="1200" dirty="0"/>
        </a:p>
      </dsp:txBody>
      <dsp:txXfrm>
        <a:off x="3915722" y="416711"/>
        <a:ext cx="2085443" cy="2603563"/>
      </dsp:txXfrm>
    </dsp:sp>
    <dsp:sp modelId="{0B1FFB81-133C-446C-B661-645061C6B787}">
      <dsp:nvSpPr>
        <dsp:cNvPr id="0" name=""/>
        <dsp:cNvSpPr/>
      </dsp:nvSpPr>
      <dsp:spPr>
        <a:xfrm>
          <a:off x="1320893" y="3261259"/>
          <a:ext cx="2311077" cy="2664579"/>
        </a:xfrm>
        <a:prstGeom prst="round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Rec 62</a:t>
          </a:r>
          <a:r>
            <a:rPr lang="en-US" sz="2200" kern="1200" dirty="0"/>
            <a:t>: search records should be monitored &amp; the information should be </a:t>
          </a:r>
          <a:r>
            <a:rPr lang="en-US" sz="2200" kern="1200" dirty="0" err="1"/>
            <a:t>analysed</a:t>
          </a:r>
          <a:r>
            <a:rPr lang="en-US" sz="2200" kern="1200" dirty="0"/>
            <a:t> &amp; published</a:t>
          </a:r>
        </a:p>
      </dsp:txBody>
      <dsp:txXfrm>
        <a:off x="1433710" y="3374076"/>
        <a:ext cx="2085443" cy="2438945"/>
      </dsp:txXfrm>
    </dsp:sp>
    <dsp:sp modelId="{A92D13D2-9242-4D6C-B990-737ECB377BD2}">
      <dsp:nvSpPr>
        <dsp:cNvPr id="0" name=""/>
        <dsp:cNvSpPr/>
      </dsp:nvSpPr>
      <dsp:spPr>
        <a:xfrm>
          <a:off x="3827980" y="3261259"/>
          <a:ext cx="2311077" cy="2664579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Rec 63</a:t>
          </a:r>
          <a:r>
            <a:rPr lang="en-US" sz="2200" kern="1200" dirty="0"/>
            <a:t>: the police Authorities have a duty to raise public awareness on S &amp; S</a:t>
          </a:r>
        </a:p>
      </dsp:txBody>
      <dsp:txXfrm>
        <a:off x="3940797" y="3374076"/>
        <a:ext cx="2085443" cy="24389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E79970-7970-A546-9027-4C50ED5F4351}">
      <dsp:nvSpPr>
        <dsp:cNvPr id="0" name=""/>
        <dsp:cNvSpPr/>
      </dsp:nvSpPr>
      <dsp:spPr>
        <a:xfrm>
          <a:off x="0" y="4444271"/>
          <a:ext cx="8424936" cy="72911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Officers cannot use ethnicity to help form their grounds for suspicion</a:t>
          </a:r>
        </a:p>
      </dsp:txBody>
      <dsp:txXfrm>
        <a:off x="0" y="4444271"/>
        <a:ext cx="8424936" cy="729119"/>
      </dsp:txXfrm>
    </dsp:sp>
    <dsp:sp modelId="{2C2E52F1-B3F2-F54C-93F8-C234F81930EF}">
      <dsp:nvSpPr>
        <dsp:cNvPr id="0" name=""/>
        <dsp:cNvSpPr/>
      </dsp:nvSpPr>
      <dsp:spPr>
        <a:xfrm rot="10800000">
          <a:off x="0" y="3333821"/>
          <a:ext cx="8424936" cy="1121386"/>
        </a:xfrm>
        <a:prstGeom prst="upArrowCallou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There must be some objective basis for suspicion based on facts</a:t>
          </a:r>
        </a:p>
      </dsp:txBody>
      <dsp:txXfrm rot="10800000">
        <a:off x="0" y="3333821"/>
        <a:ext cx="8424936" cy="728643"/>
      </dsp:txXfrm>
    </dsp:sp>
    <dsp:sp modelId="{5656267F-9C47-DA44-BA80-84E9E07A850D}">
      <dsp:nvSpPr>
        <dsp:cNvPr id="0" name=""/>
        <dsp:cNvSpPr/>
      </dsp:nvSpPr>
      <dsp:spPr>
        <a:xfrm rot="10800000">
          <a:off x="0" y="2223372"/>
          <a:ext cx="8424936" cy="1121386"/>
        </a:xfrm>
        <a:prstGeom prst="upArrowCallou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 most cases an officer must have reasonable grounds for suspicion</a:t>
          </a:r>
        </a:p>
      </dsp:txBody>
      <dsp:txXfrm rot="10800000">
        <a:off x="0" y="2223372"/>
        <a:ext cx="8424936" cy="728643"/>
      </dsp:txXfrm>
    </dsp:sp>
    <dsp:sp modelId="{BE785EB0-9F77-C345-87AE-A88096A0AB9D}">
      <dsp:nvSpPr>
        <dsp:cNvPr id="0" name=""/>
        <dsp:cNvSpPr/>
      </dsp:nvSpPr>
      <dsp:spPr>
        <a:xfrm rot="10800000">
          <a:off x="0" y="1112923"/>
          <a:ext cx="8424936" cy="1121386"/>
        </a:xfrm>
        <a:prstGeom prst="upArrowCallou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PACE provides statutory guidance</a:t>
          </a:r>
        </a:p>
      </dsp:txBody>
      <dsp:txXfrm rot="10800000">
        <a:off x="0" y="1112923"/>
        <a:ext cx="8424936" cy="728643"/>
      </dsp:txXfrm>
    </dsp:sp>
    <dsp:sp modelId="{7B5D3364-711D-B54D-A23F-FAAF97125EF0}">
      <dsp:nvSpPr>
        <dsp:cNvPr id="0" name=""/>
        <dsp:cNvSpPr/>
      </dsp:nvSpPr>
      <dsp:spPr>
        <a:xfrm rot="10800000">
          <a:off x="0" y="2474"/>
          <a:ext cx="8424936" cy="1121386"/>
        </a:xfrm>
        <a:prstGeom prst="upArrowCallou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There are 20 different Sections from 16 different Acts</a:t>
          </a:r>
        </a:p>
      </dsp:txBody>
      <dsp:txXfrm rot="10800000">
        <a:off x="0" y="2474"/>
        <a:ext cx="8424936" cy="7286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6F6C9D-6858-EB44-99C0-3911CC852D56}">
      <dsp:nvSpPr>
        <dsp:cNvPr id="0" name=""/>
        <dsp:cNvSpPr/>
      </dsp:nvSpPr>
      <dsp:spPr>
        <a:xfrm>
          <a:off x="1543053" y="2667"/>
          <a:ext cx="7772392" cy="1364257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tx1"/>
              </a:solidFill>
            </a:rPr>
            <a:t>A </a:t>
          </a:r>
          <a:r>
            <a:rPr lang="en-US" sz="2300" b="1" i="1" u="sng" kern="1200" dirty="0">
              <a:solidFill>
                <a:schemeClr val="tx1"/>
              </a:solidFill>
            </a:rPr>
            <a:t>police constable </a:t>
          </a:r>
          <a:r>
            <a:rPr lang="en-US" sz="2300" kern="1200" dirty="0">
              <a:solidFill>
                <a:schemeClr val="tx1"/>
              </a:solidFill>
            </a:rPr>
            <a:t>may </a:t>
          </a:r>
          <a:r>
            <a:rPr lang="en-US" sz="2300" b="1" i="1" u="sng" kern="1200" dirty="0">
              <a:solidFill>
                <a:schemeClr val="tx1"/>
              </a:solidFill>
            </a:rPr>
            <a:t>detain</a:t>
          </a:r>
          <a:r>
            <a:rPr lang="en-US" sz="2300" kern="1200" dirty="0">
              <a:solidFill>
                <a:schemeClr val="tx1"/>
              </a:solidFill>
            </a:rPr>
            <a:t> </a:t>
          </a:r>
          <a:r>
            <a:rPr lang="en-US" sz="2300" b="1" i="1" u="sng" kern="1200" dirty="0">
              <a:solidFill>
                <a:schemeClr val="tx1"/>
              </a:solidFill>
            </a:rPr>
            <a:t>any person </a:t>
          </a:r>
          <a:r>
            <a:rPr lang="en-US" sz="2300" kern="1200" dirty="0">
              <a:solidFill>
                <a:schemeClr val="tx1"/>
              </a:solidFill>
            </a:rPr>
            <a:t>or </a:t>
          </a:r>
          <a:r>
            <a:rPr lang="en-US" sz="2300" b="1" i="1" u="sng" kern="1200" dirty="0">
              <a:solidFill>
                <a:schemeClr val="tx1"/>
              </a:solidFill>
            </a:rPr>
            <a:t>vehicle</a:t>
          </a:r>
          <a:r>
            <a:rPr lang="en-US" sz="2300" kern="1200" dirty="0">
              <a:solidFill>
                <a:schemeClr val="tx1"/>
              </a:solidFill>
            </a:rPr>
            <a:t> or anything which is in or on a vehicle, in any place to which the public has access</a:t>
          </a:r>
        </a:p>
      </dsp:txBody>
      <dsp:txXfrm>
        <a:off x="1583011" y="42625"/>
        <a:ext cx="7692476" cy="1284341"/>
      </dsp:txXfrm>
    </dsp:sp>
    <dsp:sp modelId="{19B1B738-6BE3-824E-884B-E829FCA7A43D}">
      <dsp:nvSpPr>
        <dsp:cNvPr id="0" name=""/>
        <dsp:cNvSpPr/>
      </dsp:nvSpPr>
      <dsp:spPr>
        <a:xfrm rot="5400000">
          <a:off x="5173451" y="1401031"/>
          <a:ext cx="511596" cy="6139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  <a:alpha val="90000"/>
          </a:schemeClr>
        </a:solidFill>
        <a:ln>
          <a:solidFill>
            <a:schemeClr val="tx1">
              <a:alpha val="9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-5400000">
        <a:off x="5245075" y="1452191"/>
        <a:ext cx="368349" cy="358117"/>
      </dsp:txXfrm>
    </dsp:sp>
    <dsp:sp modelId="{7BB447FF-E54B-CD49-A06C-1DB31A5D4FF3}">
      <dsp:nvSpPr>
        <dsp:cNvPr id="0" name=""/>
        <dsp:cNvSpPr/>
      </dsp:nvSpPr>
      <dsp:spPr>
        <a:xfrm>
          <a:off x="1528755" y="2049053"/>
          <a:ext cx="7800987" cy="1364257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tx1"/>
              </a:solidFill>
            </a:rPr>
            <a:t>If he or she </a:t>
          </a:r>
          <a:r>
            <a:rPr lang="en-US" sz="2300" b="1" i="1" u="sng" kern="1200" dirty="0">
              <a:solidFill>
                <a:schemeClr val="tx1"/>
              </a:solidFill>
            </a:rPr>
            <a:t>has reasonable grounds for suspecting</a:t>
          </a:r>
          <a:r>
            <a:rPr lang="en-US" sz="2300" kern="1200" dirty="0">
              <a:solidFill>
                <a:schemeClr val="tx1"/>
              </a:solidFill>
            </a:rPr>
            <a:t> that </a:t>
          </a:r>
          <a:r>
            <a:rPr lang="en-US" sz="2300" b="1" i="1" u="sng" kern="1200" dirty="0">
              <a:solidFill>
                <a:schemeClr val="tx1"/>
              </a:solidFill>
            </a:rPr>
            <a:t>stolen</a:t>
          </a:r>
          <a:r>
            <a:rPr lang="en-US" sz="2300" kern="1200" dirty="0">
              <a:solidFill>
                <a:schemeClr val="tx1"/>
              </a:solidFill>
            </a:rPr>
            <a:t> or </a:t>
          </a:r>
          <a:r>
            <a:rPr lang="en-US" sz="2300" b="1" i="1" u="sng" kern="1200" dirty="0">
              <a:solidFill>
                <a:schemeClr val="tx1"/>
              </a:solidFill>
            </a:rPr>
            <a:t>prohibited articles, prohibited fireworks </a:t>
          </a:r>
          <a:r>
            <a:rPr lang="en-US" sz="2300" kern="1200" dirty="0">
              <a:solidFill>
                <a:schemeClr val="tx1"/>
              </a:solidFill>
            </a:rPr>
            <a:t>or </a:t>
          </a:r>
          <a:r>
            <a:rPr lang="en-US" sz="2300" b="1" i="1" u="sng" kern="1200" dirty="0">
              <a:solidFill>
                <a:schemeClr val="tx1"/>
              </a:solidFill>
            </a:rPr>
            <a:t>bladed or sharply pointed articles</a:t>
          </a:r>
          <a:r>
            <a:rPr lang="en-US" sz="2300" kern="1200" dirty="0">
              <a:solidFill>
                <a:schemeClr val="tx1"/>
              </a:solidFill>
            </a:rPr>
            <a:t> will be found</a:t>
          </a:r>
        </a:p>
      </dsp:txBody>
      <dsp:txXfrm>
        <a:off x="1568713" y="2089011"/>
        <a:ext cx="7721071" cy="1284341"/>
      </dsp:txXfrm>
    </dsp:sp>
    <dsp:sp modelId="{2285B069-DBC3-4040-A16C-B49ADAD0C9F2}">
      <dsp:nvSpPr>
        <dsp:cNvPr id="0" name=""/>
        <dsp:cNvSpPr/>
      </dsp:nvSpPr>
      <dsp:spPr>
        <a:xfrm rot="5400000">
          <a:off x="5173451" y="3447417"/>
          <a:ext cx="511596" cy="6139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  <a:alpha val="90000"/>
          </a:schemeClr>
        </a:solidFill>
        <a:ln>
          <a:solidFill>
            <a:schemeClr val="tx1">
              <a:alpha val="9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-5400000">
        <a:off x="5245075" y="3498577"/>
        <a:ext cx="368349" cy="358117"/>
      </dsp:txXfrm>
    </dsp:sp>
    <dsp:sp modelId="{40F1F6E5-1061-5C42-B348-B09BD63F97AE}">
      <dsp:nvSpPr>
        <dsp:cNvPr id="0" name=""/>
        <dsp:cNvSpPr/>
      </dsp:nvSpPr>
      <dsp:spPr>
        <a:xfrm>
          <a:off x="1543053" y="4095439"/>
          <a:ext cx="7772392" cy="1364257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tx1"/>
              </a:solidFill>
            </a:rPr>
            <a:t>Any such article found during a search may be seized</a:t>
          </a:r>
        </a:p>
      </dsp:txBody>
      <dsp:txXfrm>
        <a:off x="1583011" y="4135397"/>
        <a:ext cx="7692476" cy="128434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871445-1E2E-4FB1-9025-7F542A004801}">
      <dsp:nvSpPr>
        <dsp:cNvPr id="0" name=""/>
        <dsp:cNvSpPr/>
      </dsp:nvSpPr>
      <dsp:spPr>
        <a:xfrm>
          <a:off x="792098" y="2204"/>
          <a:ext cx="6120658" cy="1283275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Any public place or place which the public have permission to be there through payment or otherwise</a:t>
          </a:r>
        </a:p>
      </dsp:txBody>
      <dsp:txXfrm>
        <a:off x="829684" y="39790"/>
        <a:ext cx="6045486" cy="1208103"/>
      </dsp:txXfrm>
    </dsp:sp>
    <dsp:sp modelId="{F336F540-D502-4A57-A5C5-972F5061FB4B}">
      <dsp:nvSpPr>
        <dsp:cNvPr id="0" name=""/>
        <dsp:cNvSpPr/>
      </dsp:nvSpPr>
      <dsp:spPr>
        <a:xfrm rot="5400000">
          <a:off x="3740141" y="1397766"/>
          <a:ext cx="224573" cy="224573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C28CF3-5F2F-40EE-8D23-DD64410548B8}">
      <dsp:nvSpPr>
        <dsp:cNvPr id="0" name=""/>
        <dsp:cNvSpPr/>
      </dsp:nvSpPr>
      <dsp:spPr>
        <a:xfrm>
          <a:off x="792098" y="1734626"/>
          <a:ext cx="6120658" cy="1283275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Includes places to which only a section of the public would have access</a:t>
          </a:r>
        </a:p>
      </dsp:txBody>
      <dsp:txXfrm>
        <a:off x="829684" y="1772212"/>
        <a:ext cx="6045486" cy="1208103"/>
      </dsp:txXfrm>
    </dsp:sp>
    <dsp:sp modelId="{096D904C-6CB3-4B49-99B7-0F80E84347C6}">
      <dsp:nvSpPr>
        <dsp:cNvPr id="0" name=""/>
        <dsp:cNvSpPr/>
      </dsp:nvSpPr>
      <dsp:spPr>
        <a:xfrm rot="5400000">
          <a:off x="3740141" y="3130188"/>
          <a:ext cx="224573" cy="224573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lumMod val="7500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46C185-A721-44C2-BA3E-4978A8595645}">
      <dsp:nvSpPr>
        <dsp:cNvPr id="0" name=""/>
        <dsp:cNvSpPr/>
      </dsp:nvSpPr>
      <dsp:spPr>
        <a:xfrm>
          <a:off x="792098" y="3467048"/>
          <a:ext cx="6120658" cy="128327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u="sng" kern="1200" dirty="0"/>
            <a:t>Does not include their dwelling or one which they have expressed or implied permission by the person that resides there</a:t>
          </a:r>
        </a:p>
      </dsp:txBody>
      <dsp:txXfrm>
        <a:off x="829684" y="3504634"/>
        <a:ext cx="6045486" cy="120810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20782A-C0BE-034C-873C-46651E366944}">
      <dsp:nvSpPr>
        <dsp:cNvPr id="0" name=""/>
        <dsp:cNvSpPr/>
      </dsp:nvSpPr>
      <dsp:spPr>
        <a:xfrm>
          <a:off x="943" y="928195"/>
          <a:ext cx="3679349" cy="22076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Any item obtained dishonestly from another.</a:t>
          </a:r>
          <a:endParaRPr lang="en-US" sz="2400" kern="1200" dirty="0"/>
        </a:p>
      </dsp:txBody>
      <dsp:txXfrm>
        <a:off x="943" y="928195"/>
        <a:ext cx="3679349" cy="2207609"/>
      </dsp:txXfrm>
    </dsp:sp>
    <dsp:sp modelId="{D573ED27-0047-8240-AC65-20FBDB31EFAD}">
      <dsp:nvSpPr>
        <dsp:cNvPr id="0" name=""/>
        <dsp:cNvSpPr/>
      </dsp:nvSpPr>
      <dsp:spPr>
        <a:xfrm>
          <a:off x="4048227" y="928195"/>
          <a:ext cx="3679349" cy="2207609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Any item which directly or indirectly represent a stolen item (includes the proceeds of stolen goods)</a:t>
          </a:r>
          <a:endParaRPr lang="en-US" sz="2400" kern="1200" dirty="0"/>
        </a:p>
      </dsp:txBody>
      <dsp:txXfrm>
        <a:off x="4048227" y="928195"/>
        <a:ext cx="3679349" cy="220760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66F583-D892-4FD6-A5F5-07BB56812E94}">
      <dsp:nvSpPr>
        <dsp:cNvPr id="0" name=""/>
        <dsp:cNvSpPr/>
      </dsp:nvSpPr>
      <dsp:spPr>
        <a:xfrm>
          <a:off x="0" y="0"/>
          <a:ext cx="8674943" cy="2147631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0D457A-B283-4A32-ABE2-CC1C42D91441}">
      <dsp:nvSpPr>
        <dsp:cNvPr id="0" name=""/>
        <dsp:cNvSpPr/>
      </dsp:nvSpPr>
      <dsp:spPr>
        <a:xfrm>
          <a:off x="260248" y="286350"/>
          <a:ext cx="2548264" cy="157492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A6A82-11BE-4073-A681-356FF65EA4CC}">
      <dsp:nvSpPr>
        <dsp:cNvPr id="0" name=""/>
        <dsp:cNvSpPr/>
      </dsp:nvSpPr>
      <dsp:spPr>
        <a:xfrm rot="10800000">
          <a:off x="260248" y="2147631"/>
          <a:ext cx="2548264" cy="2624883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Made</a:t>
          </a:r>
          <a:endParaRPr lang="en-US" sz="2800" kern="1200" dirty="0"/>
        </a:p>
      </dsp:txBody>
      <dsp:txXfrm rot="10800000">
        <a:off x="338616" y="2147631"/>
        <a:ext cx="2391528" cy="2546515"/>
      </dsp:txXfrm>
    </dsp:sp>
    <dsp:sp modelId="{5377701A-D022-4BAB-A782-4CF1612CD72C}">
      <dsp:nvSpPr>
        <dsp:cNvPr id="0" name=""/>
        <dsp:cNvSpPr/>
      </dsp:nvSpPr>
      <dsp:spPr>
        <a:xfrm>
          <a:off x="3063339" y="286350"/>
          <a:ext cx="2548264" cy="157492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476BCE-E40D-41D5-96B1-B20B8C6E60C1}">
      <dsp:nvSpPr>
        <dsp:cNvPr id="0" name=""/>
        <dsp:cNvSpPr/>
      </dsp:nvSpPr>
      <dsp:spPr>
        <a:xfrm rot="10800000">
          <a:off x="3063339" y="2147631"/>
          <a:ext cx="2548264" cy="2624883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Adapted</a:t>
          </a:r>
          <a:endParaRPr lang="en-US" sz="2800" kern="1200" dirty="0"/>
        </a:p>
      </dsp:txBody>
      <dsp:txXfrm rot="10800000">
        <a:off x="3141707" y="2147631"/>
        <a:ext cx="2391528" cy="2546515"/>
      </dsp:txXfrm>
    </dsp:sp>
    <dsp:sp modelId="{94BBAEB2-8F73-498F-8CC7-B50C7EA03F55}">
      <dsp:nvSpPr>
        <dsp:cNvPr id="0" name=""/>
        <dsp:cNvSpPr/>
      </dsp:nvSpPr>
      <dsp:spPr>
        <a:xfrm>
          <a:off x="5866430" y="286350"/>
          <a:ext cx="2548264" cy="157492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64D25-4DC8-4F78-A1D8-33229E64348D}">
      <dsp:nvSpPr>
        <dsp:cNvPr id="0" name=""/>
        <dsp:cNvSpPr/>
      </dsp:nvSpPr>
      <dsp:spPr>
        <a:xfrm rot="10800000">
          <a:off x="5866430" y="2147631"/>
          <a:ext cx="2548264" cy="2624883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Intended</a:t>
          </a:r>
          <a:endParaRPr lang="en-US" sz="2800" kern="1200" dirty="0"/>
        </a:p>
      </dsp:txBody>
      <dsp:txXfrm rot="10800000">
        <a:off x="5944798" y="2147631"/>
        <a:ext cx="2391528" cy="254651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6C5445-E406-A349-BBB5-FCFADD0091D1}">
      <dsp:nvSpPr>
        <dsp:cNvPr id="0" name=""/>
        <dsp:cNvSpPr/>
      </dsp:nvSpPr>
      <dsp:spPr>
        <a:xfrm>
          <a:off x="1982721" y="0"/>
          <a:ext cx="4227569" cy="14117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Or, any article made or adapted for use in the course of or in connection with:</a:t>
          </a:r>
          <a:endParaRPr lang="en-US" sz="2400" kern="1200" dirty="0"/>
        </a:p>
      </dsp:txBody>
      <dsp:txXfrm>
        <a:off x="2024070" y="41349"/>
        <a:ext cx="4144871" cy="1329065"/>
      </dsp:txXfrm>
    </dsp:sp>
    <dsp:sp modelId="{A0C16849-A505-4942-9C21-3E2AF4F3666A}">
      <dsp:nvSpPr>
        <dsp:cNvPr id="0" name=""/>
        <dsp:cNvSpPr/>
      </dsp:nvSpPr>
      <dsp:spPr>
        <a:xfrm rot="5400000">
          <a:off x="3831800" y="1447057"/>
          <a:ext cx="529411" cy="6352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-5400000">
        <a:off x="3905919" y="1499998"/>
        <a:ext cx="381175" cy="370588"/>
      </dsp:txXfrm>
    </dsp:sp>
    <dsp:sp modelId="{A89A756F-668C-2844-9DEE-FC02D399D00F}">
      <dsp:nvSpPr>
        <dsp:cNvPr id="0" name=""/>
        <dsp:cNvSpPr/>
      </dsp:nvSpPr>
      <dsp:spPr>
        <a:xfrm>
          <a:off x="1982721" y="2117645"/>
          <a:ext cx="4227569" cy="1411763"/>
        </a:xfrm>
        <a:prstGeom prst="roundRect">
          <a:avLst>
            <a:gd name="adj" fmla="val 10000"/>
          </a:avLst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Burglary, Theft, TWOC, Fraud, Criminal Damage</a:t>
          </a:r>
          <a:endParaRPr lang="en-US" sz="2400" kern="1200" dirty="0"/>
        </a:p>
      </dsp:txBody>
      <dsp:txXfrm>
        <a:off x="2024070" y="2158994"/>
        <a:ext cx="4144871" cy="1329065"/>
      </dsp:txXfrm>
    </dsp:sp>
    <dsp:sp modelId="{8A37D94D-0B8B-0148-8DB6-31CC2A58AA12}">
      <dsp:nvSpPr>
        <dsp:cNvPr id="0" name=""/>
        <dsp:cNvSpPr/>
      </dsp:nvSpPr>
      <dsp:spPr>
        <a:xfrm rot="5400000">
          <a:off x="3831800" y="3564702"/>
          <a:ext cx="529411" cy="6352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/>
        </a:p>
      </dsp:txBody>
      <dsp:txXfrm rot="-5400000">
        <a:off x="3905919" y="3617643"/>
        <a:ext cx="381175" cy="370588"/>
      </dsp:txXfrm>
    </dsp:sp>
    <dsp:sp modelId="{1D1C26C3-0AC6-054A-8FD6-00825AC77044}">
      <dsp:nvSpPr>
        <dsp:cNvPr id="0" name=""/>
        <dsp:cNvSpPr/>
      </dsp:nvSpPr>
      <dsp:spPr>
        <a:xfrm>
          <a:off x="1982721" y="4235290"/>
          <a:ext cx="4227569" cy="1411763"/>
        </a:xfrm>
        <a:prstGeom prst="roundRect">
          <a:avLst>
            <a:gd name="adj" fmla="val 100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Or intended by the person having it with them for such use by them, or some other person</a:t>
          </a:r>
        </a:p>
      </dsp:txBody>
      <dsp:txXfrm>
        <a:off x="2024070" y="4276639"/>
        <a:ext cx="4144871" cy="132906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D49B8A-06A0-4069-8A55-01D3443D24B3}">
      <dsp:nvSpPr>
        <dsp:cNvPr id="0" name=""/>
        <dsp:cNvSpPr/>
      </dsp:nvSpPr>
      <dsp:spPr>
        <a:xfrm>
          <a:off x="0" y="3941371"/>
          <a:ext cx="8250889" cy="12936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Any such article found during a search may be seized</a:t>
          </a:r>
          <a:endParaRPr lang="en-US" sz="2400" kern="1200" dirty="0"/>
        </a:p>
      </dsp:txBody>
      <dsp:txXfrm>
        <a:off x="0" y="3941371"/>
        <a:ext cx="8250889" cy="1293646"/>
      </dsp:txXfrm>
    </dsp:sp>
    <dsp:sp modelId="{29386E58-2EB0-408A-9AA7-8222A4E724D4}">
      <dsp:nvSpPr>
        <dsp:cNvPr id="0" name=""/>
        <dsp:cNvSpPr/>
      </dsp:nvSpPr>
      <dsp:spPr>
        <a:xfrm rot="10800000">
          <a:off x="0" y="1971148"/>
          <a:ext cx="8250889" cy="1989627"/>
        </a:xfrm>
        <a:prstGeom prst="upArrowCallou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prohibited firework</a:t>
          </a:r>
          <a:endParaRPr lang="en-US" sz="2400" kern="1200" dirty="0"/>
        </a:p>
      </dsp:txBody>
      <dsp:txXfrm rot="10800000">
        <a:off x="0" y="1971148"/>
        <a:ext cx="8250889" cy="1292800"/>
      </dsp:txXfrm>
    </dsp:sp>
    <dsp:sp modelId="{6571FF1F-8849-4FFD-8345-5DC0698F18B1}">
      <dsp:nvSpPr>
        <dsp:cNvPr id="0" name=""/>
        <dsp:cNvSpPr/>
      </dsp:nvSpPr>
      <dsp:spPr>
        <a:xfrm rot="10800000">
          <a:off x="0" y="925"/>
          <a:ext cx="8250889" cy="1989627"/>
        </a:xfrm>
        <a:prstGeom prst="upArrowCallou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Bladed or sharply pointed article or</a:t>
          </a:r>
          <a:endParaRPr lang="en-US" sz="2400" kern="1200" dirty="0"/>
        </a:p>
      </dsp:txBody>
      <dsp:txXfrm rot="10800000">
        <a:off x="0" y="925"/>
        <a:ext cx="8250889" cy="129280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22D7D-2CF6-4834-B8CE-0424797544DD}">
      <dsp:nvSpPr>
        <dsp:cNvPr id="0" name=""/>
        <dsp:cNvSpPr/>
      </dsp:nvSpPr>
      <dsp:spPr>
        <a:xfrm>
          <a:off x="0" y="2984144"/>
          <a:ext cx="6148908" cy="979462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</a:rPr>
            <a:t>Suspect</a:t>
          </a:r>
        </a:p>
      </dsp:txBody>
      <dsp:txXfrm>
        <a:off x="0" y="2984144"/>
        <a:ext cx="6148908" cy="979462"/>
      </dsp:txXfrm>
    </dsp:sp>
    <dsp:sp modelId="{40336F90-D95A-4773-AD97-6FF8021E7814}">
      <dsp:nvSpPr>
        <dsp:cNvPr id="0" name=""/>
        <dsp:cNvSpPr/>
      </dsp:nvSpPr>
      <dsp:spPr>
        <a:xfrm rot="10800000">
          <a:off x="0" y="1492422"/>
          <a:ext cx="6148908" cy="1506413"/>
        </a:xfrm>
        <a:prstGeom prst="upArrowCallout">
          <a:avLst/>
        </a:prstGeom>
        <a:solidFill>
          <a:schemeClr val="accent2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</a:rPr>
            <a:t>Believe</a:t>
          </a:r>
        </a:p>
      </dsp:txBody>
      <dsp:txXfrm rot="10800000">
        <a:off x="0" y="1492422"/>
        <a:ext cx="6148908" cy="978822"/>
      </dsp:txXfrm>
    </dsp:sp>
    <dsp:sp modelId="{B26FDA26-65E2-4D89-818A-6697CBB9BEBC}">
      <dsp:nvSpPr>
        <dsp:cNvPr id="0" name=""/>
        <dsp:cNvSpPr/>
      </dsp:nvSpPr>
      <dsp:spPr>
        <a:xfrm rot="10800000">
          <a:off x="0" y="37999"/>
          <a:ext cx="6148908" cy="1506413"/>
        </a:xfrm>
        <a:prstGeom prst="upArrowCallout">
          <a:avLst/>
        </a:prstGeom>
        <a:solidFill>
          <a:schemeClr val="accent6">
            <a:lumMod val="60000"/>
            <a:lumOff val="40000"/>
          </a:schemeClr>
        </a:solidFill>
        <a:ln w="28575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</a:rPr>
            <a:t>Know</a:t>
          </a:r>
        </a:p>
      </dsp:txBody>
      <dsp:txXfrm rot="10800000">
        <a:off x="0" y="37999"/>
        <a:ext cx="6148908" cy="97882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92CBE4-AF27-7C47-AFB8-3C1E740F8EE1}">
      <dsp:nvSpPr>
        <dsp:cNvPr id="0" name=""/>
        <dsp:cNvSpPr/>
      </dsp:nvSpPr>
      <dsp:spPr>
        <a:xfrm>
          <a:off x="0" y="28053"/>
          <a:ext cx="6245265" cy="106287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i="1" u="sng" kern="1200"/>
            <a:t>B</a:t>
          </a:r>
          <a:r>
            <a:rPr lang="en-GB" sz="1900" b="1" i="1" kern="1200"/>
            <a:t>ehaviour</a:t>
          </a:r>
          <a:r>
            <a:rPr lang="en-GB" sz="1900" b="0" i="1" kern="1200"/>
            <a:t> of the person or those with him or her</a:t>
          </a:r>
          <a:br>
            <a:rPr lang="en-GB" sz="1900" b="0" i="1" kern="1200"/>
          </a:br>
          <a:endParaRPr lang="en-US" sz="1900" kern="1200"/>
        </a:p>
      </dsp:txBody>
      <dsp:txXfrm>
        <a:off x="51885" y="79938"/>
        <a:ext cx="6141495" cy="959101"/>
      </dsp:txXfrm>
    </dsp:sp>
    <dsp:sp modelId="{476A02D9-1254-0245-8D7E-D66982AAC845}">
      <dsp:nvSpPr>
        <dsp:cNvPr id="0" name=""/>
        <dsp:cNvSpPr/>
      </dsp:nvSpPr>
      <dsp:spPr>
        <a:xfrm>
          <a:off x="0" y="1145645"/>
          <a:ext cx="6245265" cy="1062871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i="1" u="sng" kern="1200"/>
            <a:t>A</a:t>
          </a:r>
          <a:r>
            <a:rPr lang="en-GB" sz="1900" b="1" i="1" kern="1200"/>
            <a:t>rticle</a:t>
          </a:r>
          <a:r>
            <a:rPr lang="en-GB" sz="1900" b="0" i="1" kern="1200"/>
            <a:t> suspected of being carried</a:t>
          </a:r>
          <a:br>
            <a:rPr lang="en-GB" sz="1900" b="0" i="1" kern="1200"/>
          </a:br>
          <a:endParaRPr lang="en-US" sz="1900" kern="1200"/>
        </a:p>
      </dsp:txBody>
      <dsp:txXfrm>
        <a:off x="51885" y="1197530"/>
        <a:ext cx="6141495" cy="959101"/>
      </dsp:txXfrm>
    </dsp:sp>
    <dsp:sp modelId="{C221611E-C8AD-504A-95F6-21C50B655EE2}">
      <dsp:nvSpPr>
        <dsp:cNvPr id="0" name=""/>
        <dsp:cNvSpPr/>
      </dsp:nvSpPr>
      <dsp:spPr>
        <a:xfrm>
          <a:off x="0" y="2263237"/>
          <a:ext cx="6245265" cy="1062871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i="1" u="sng" kern="1200"/>
            <a:t>I</a:t>
          </a:r>
          <a:r>
            <a:rPr lang="en-GB" sz="1900" b="1" i="1" kern="1200"/>
            <a:t>ntelligence</a:t>
          </a:r>
          <a:r>
            <a:rPr lang="en-GB" sz="1900" b="1" i="1" kern="1200" baseline="0"/>
            <a:t> </a:t>
          </a:r>
          <a:r>
            <a:rPr lang="en-GB" sz="1900" b="0" i="1" kern="1200"/>
            <a:t>accurate &amp; current</a:t>
          </a:r>
          <a:br>
            <a:rPr lang="en-GB" sz="1900" b="0" i="1" kern="1200"/>
          </a:br>
          <a:endParaRPr lang="en-US" sz="1900" kern="1200"/>
        </a:p>
      </dsp:txBody>
      <dsp:txXfrm>
        <a:off x="51885" y="2315122"/>
        <a:ext cx="6141495" cy="959101"/>
      </dsp:txXfrm>
    </dsp:sp>
    <dsp:sp modelId="{B19663CF-592D-BB41-9A78-CDFA87E79C2B}">
      <dsp:nvSpPr>
        <dsp:cNvPr id="0" name=""/>
        <dsp:cNvSpPr/>
      </dsp:nvSpPr>
      <dsp:spPr>
        <a:xfrm>
          <a:off x="0" y="3380829"/>
          <a:ext cx="6245265" cy="1062871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i="1" u="sng" kern="1200"/>
            <a:t>T</a:t>
          </a:r>
          <a:r>
            <a:rPr lang="en-GB" sz="1900" b="1" i="1" kern="1200"/>
            <a:t>ime &amp; place </a:t>
          </a:r>
          <a:r>
            <a:rPr lang="en-GB" sz="1900" b="0" i="1" kern="1200"/>
            <a:t>where the person or vehicle is</a:t>
          </a:r>
          <a:br>
            <a:rPr lang="en-GB" sz="1900" b="0" i="1" kern="1200"/>
          </a:br>
          <a:endParaRPr lang="en-US" sz="1900" kern="1200"/>
        </a:p>
      </dsp:txBody>
      <dsp:txXfrm>
        <a:off x="51885" y="3432714"/>
        <a:ext cx="6141495" cy="959101"/>
      </dsp:txXfrm>
    </dsp:sp>
    <dsp:sp modelId="{7D6E1605-7968-0D4F-B55A-64889C8C0EAE}">
      <dsp:nvSpPr>
        <dsp:cNvPr id="0" name=""/>
        <dsp:cNvSpPr/>
      </dsp:nvSpPr>
      <dsp:spPr>
        <a:xfrm>
          <a:off x="0" y="4498421"/>
          <a:ext cx="6245265" cy="1062871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Knowledge</a:t>
          </a:r>
          <a:r>
            <a:rPr lang="en-US" sz="1900" kern="1200"/>
            <a:t> - something you have been told by someone else (police colleague – witness – or even anonymous information)</a:t>
          </a:r>
        </a:p>
      </dsp:txBody>
      <dsp:txXfrm>
        <a:off x="51885" y="4550306"/>
        <a:ext cx="6141495" cy="959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007256-9FFB-114A-B8B5-4F4CF50C53A9}" type="datetimeFigureOut">
              <a:rPr lang="en-US" smtClean="0"/>
              <a:t>11/6/22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190BF8-7131-FE41-AA0A-292FDA446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78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90BF8-7131-FE41-AA0A-292FDA44677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46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100" b="1" kern="1200" dirty="0">
              <a:solidFill>
                <a:schemeClr val="tx1"/>
              </a:solidFill>
              <a:effectLst/>
              <a:latin typeface="Arial" pitchFamily="34" charset="0"/>
              <a:ea typeface="ＭＳ Ｐゴシック" pitchFamily="-112" charset="-128"/>
              <a:cs typeface="ＭＳ Ｐゴシック" pitchFamily="-112" charset="-128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629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76547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90BF8-7131-FE41-AA0A-292FDA44677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578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6262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100" b="1" i="0" u="none" strike="noStrike" kern="1200" baseline="0" dirty="0">
              <a:solidFill>
                <a:schemeClr val="tx1"/>
              </a:solidFill>
              <a:latin typeface="Arial" pitchFamily="34" charset="0"/>
              <a:ea typeface="ＭＳ Ｐゴシック" pitchFamily="-112" charset="-128"/>
              <a:cs typeface="ＭＳ Ｐゴシック" pitchFamily="-112" charset="-128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39645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49588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2748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2345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03194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7320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37038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10797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6DA5B-1CDA-4E82-A267-6D05D72A9821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38477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90BF8-7131-FE41-AA0A-292FDA44677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598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9902E-5628-A040-DCDF-1C13D8E05F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E6A663-C1C0-AB10-8583-F69FECF4FE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717A6-CC27-858A-FE30-A0932C035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691D4-4278-4B6F-3813-178F2913F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A0B49-4E3F-83A6-2B44-4704314DD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94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0A91A-78C7-8359-3BC2-204970632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1D5F1-B521-B4BE-1872-47B9FF4A90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CDE86-464C-C8CC-3C80-A54F56A61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3FA5C-8236-C861-22F0-E662984F6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49B98-EEC6-2D96-FF36-B2285AA0A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290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9B954-C5A5-E622-91D0-36915CF8C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1705EF-4A8A-2522-A29A-AF39367E21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01ECA-DC94-64EC-FB9C-9A3203C11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DEA25-776E-2416-57D6-CDA9F5940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C092E9-714C-762E-3FF0-B5A44B413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41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C4B5E-C7D7-E428-CA2B-E4074E937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D3563-C831-2E03-5958-4C551C9BC2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41ABA-B6E4-A7AF-1E7A-AACEE1D667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88330-B09C-20B7-1CEA-932BBBF5D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3907B8-4DB5-3FD7-D5D5-1212C1FB7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C91330-7856-9D81-D3B2-7273D0014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7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5F867-D13F-C31D-5C49-FA861DF44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D483E9-8FC8-17C1-0AAD-3A4F334DF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74BDA-119F-4841-8505-922CB89328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0C5B9F-C7C3-C922-3898-364DDFACAB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3D8D22-85DC-0A4C-7F73-76C24C0EBD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34A8C2-B35E-601A-18E9-3E4E69B58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CBCFC3-4861-CB2C-5FB2-30D69D5C8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3D6473-58C9-CB9E-3976-3EEAC56BF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396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676F9-0D33-E5CF-B5A9-2A5D5A1A1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EC199A-F19A-D342-EF4E-B6E6F3D47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DCDD5-27A1-BA9B-43AD-4FA87535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65CB95-2DA9-06A5-A424-2F5AAE514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97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5F7551-BA24-3AFE-3C8A-2D1578491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63776C-E9EB-EB6D-EFB4-59FB92F9A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9D4F04-AD79-7A75-27FD-347CDE1CE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457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CB348-4993-6F64-68E6-19FA34CC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2B5E0-90D9-92C9-A9C2-321EDDD4F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D1FFDB-ACF7-E111-B665-609FE3169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898505-4ED1-2668-EB1E-D560C9D48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75F648-6304-AAED-A0EA-7F20847CD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215437-63DF-9808-0F4F-DFBD40A5C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812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CA37F-522E-56B6-18FB-D16AD17EE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F4AE55-6783-BA37-D054-3133F27780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60CE5E-D00F-04FF-EF9C-0F5DF0E67C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DA2353-755E-AF18-3225-1EA93EB1B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9E1750-93BC-7530-1736-FB2B3E97D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56EE8-2E84-596C-D9CE-42A458B0B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181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9689A-D5DC-0C2D-D51F-B29A64FB7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4720C3-B301-C8E3-0C0D-E61ADA4433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0D537-4B48-099D-48DC-9167C019A5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2CC6E-A6F2-E3B5-2DA3-DC0FFA0B2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1ECEB-D3FB-A5B6-5ADD-87061E646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246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48A66D-915E-E3E5-CBD7-CA287F054B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7FD204-3E33-6065-1ABC-577CEBC7B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39E17-6B97-838C-EEC0-FFC0EDF1E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F6858-9DD1-D8FB-AE84-E989D2219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5CCCA-F4C5-7F0A-1742-DEDFA0EA3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757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B9C95A-D0FC-667A-3AE8-19C1331E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42B42B-F657-D330-1457-7BF2408BE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33E126-90CC-2D58-BFA4-54D4DBAABF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2799E-66AF-1048-91B9-2177D379AE1E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E4BD3F-D42D-CE23-7534-E7C774BEE2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A1143-BD22-9444-2425-208A998B10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03062-4800-4649-8C06-0C19A9F6B5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11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e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image" Target="../media/image12.jpeg"/><Relationship Id="rId3" Type="http://schemas.microsoft.com/office/2007/relationships/media" Target="../media/media7.m4a"/><Relationship Id="rId7" Type="http://schemas.openxmlformats.org/officeDocument/2006/relationships/diagramData" Target="../diagrams/data1.xml"/><Relationship Id="rId12" Type="http://schemas.openxmlformats.org/officeDocument/2006/relationships/image" Target="../media/image11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3.xml"/><Relationship Id="rId11" Type="http://schemas.microsoft.com/office/2007/relationships/diagramDrawing" Target="../diagrams/drawing1.xml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3.png"/><Relationship Id="rId10" Type="http://schemas.openxmlformats.org/officeDocument/2006/relationships/diagramColors" Target="../diagrams/colors1.xml"/><Relationship Id="rId4" Type="http://schemas.openxmlformats.org/officeDocument/2006/relationships/audio" Target="../media/media7.m4a"/><Relationship Id="rId9" Type="http://schemas.openxmlformats.org/officeDocument/2006/relationships/diagramQuickStyle" Target="../diagrams/quickStyle1.xml"/><Relationship Id="rId1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2.xml"/><Relationship Id="rId12" Type="http://schemas.openxmlformats.org/officeDocument/2006/relationships/image" Target="../media/image16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Data" Target="../diagrams/data2.xml"/><Relationship Id="rId11" Type="http://schemas.openxmlformats.org/officeDocument/2006/relationships/image" Target="../media/image15.png"/><Relationship Id="rId5" Type="http://schemas.openxmlformats.org/officeDocument/2006/relationships/image" Target="../media/image14.jpeg"/><Relationship Id="rId10" Type="http://schemas.microsoft.com/office/2007/relationships/diagramDrawing" Target="../diagrams/drawing2.xml"/><Relationship Id="rId4" Type="http://schemas.openxmlformats.org/officeDocument/2006/relationships/notesSlide" Target="../notesSlides/notesSlide4.xml"/><Relationship Id="rId9" Type="http://schemas.openxmlformats.org/officeDocument/2006/relationships/diagramColors" Target="../diagrams/colors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13" Type="http://schemas.openxmlformats.org/officeDocument/2006/relationships/diagramQuickStyle" Target="../diagrams/quickStyle3.xml"/><Relationship Id="rId3" Type="http://schemas.microsoft.com/office/2007/relationships/media" Target="../media/media10.m4a"/><Relationship Id="rId7" Type="http://schemas.openxmlformats.org/officeDocument/2006/relationships/slideLayout" Target="../slideLayouts/slideLayout7.xml"/><Relationship Id="rId12" Type="http://schemas.openxmlformats.org/officeDocument/2006/relationships/diagramLayout" Target="../diagrams/layout3.xml"/><Relationship Id="rId2" Type="http://schemas.openxmlformats.org/officeDocument/2006/relationships/audio" Target="../media/media9.m4a"/><Relationship Id="rId16" Type="http://schemas.openxmlformats.org/officeDocument/2006/relationships/image" Target="../media/image3.png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openxmlformats.org/officeDocument/2006/relationships/diagramData" Target="../diagrams/data3.xml"/><Relationship Id="rId5" Type="http://schemas.microsoft.com/office/2007/relationships/media" Target="../media/media11.m4a"/><Relationship Id="rId15" Type="http://schemas.microsoft.com/office/2007/relationships/diagramDrawing" Target="../diagrams/drawing3.xml"/><Relationship Id="rId10" Type="http://schemas.openxmlformats.org/officeDocument/2006/relationships/image" Target="../media/image18.jpeg"/><Relationship Id="rId4" Type="http://schemas.openxmlformats.org/officeDocument/2006/relationships/audio" Target="../media/media10.m4a"/><Relationship Id="rId9" Type="http://schemas.openxmlformats.org/officeDocument/2006/relationships/image" Target="../media/image17.jpeg"/><Relationship Id="rId14" Type="http://schemas.openxmlformats.org/officeDocument/2006/relationships/diagramColors" Target="../diagrams/colors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13" Type="http://schemas.microsoft.com/office/2007/relationships/diagramDrawing" Target="../diagrams/drawing4.xml"/><Relationship Id="rId3" Type="http://schemas.microsoft.com/office/2007/relationships/media" Target="../media/media14.m4a"/><Relationship Id="rId7" Type="http://schemas.openxmlformats.org/officeDocument/2006/relationships/slideLayout" Target="../slideLayouts/slideLayout6.xml"/><Relationship Id="rId12" Type="http://schemas.openxmlformats.org/officeDocument/2006/relationships/diagramColors" Target="../diagrams/colors4.xml"/><Relationship Id="rId2" Type="http://schemas.openxmlformats.org/officeDocument/2006/relationships/audio" Target="../media/media13.m4a"/><Relationship Id="rId16" Type="http://schemas.openxmlformats.org/officeDocument/2006/relationships/image" Target="../media/image3.png"/><Relationship Id="rId1" Type="http://schemas.microsoft.com/office/2007/relationships/media" Target="../media/media13.m4a"/><Relationship Id="rId6" Type="http://schemas.openxmlformats.org/officeDocument/2006/relationships/audio" Target="../media/media15.m4a"/><Relationship Id="rId11" Type="http://schemas.openxmlformats.org/officeDocument/2006/relationships/diagramQuickStyle" Target="../diagrams/quickStyle4.xml"/><Relationship Id="rId5" Type="http://schemas.microsoft.com/office/2007/relationships/media" Target="../media/media15.m4a"/><Relationship Id="rId15" Type="http://schemas.openxmlformats.org/officeDocument/2006/relationships/image" Target="../media/image21.jpeg"/><Relationship Id="rId10" Type="http://schemas.openxmlformats.org/officeDocument/2006/relationships/diagramLayout" Target="../diagrams/layout4.xml"/><Relationship Id="rId4" Type="http://schemas.openxmlformats.org/officeDocument/2006/relationships/audio" Target="../media/media14.m4a"/><Relationship Id="rId9" Type="http://schemas.openxmlformats.org/officeDocument/2006/relationships/diagramData" Target="../diagrams/data4.xml"/><Relationship Id="rId1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31.jpeg"/><Relationship Id="rId4" Type="http://schemas.openxmlformats.org/officeDocument/2006/relationships/diagramLayout" Target="../diagrams/layout6.xml"/><Relationship Id="rId9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notesSlide" Target="../notesSlides/notesSlide11.xml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image" Target="../media/image35.png"/><Relationship Id="rId7" Type="http://schemas.openxmlformats.org/officeDocument/2006/relationships/diagramData" Target="../diagrams/data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microsoft.com/office/2007/relationships/diagramDrawing" Target="../diagrams/drawing8.xml"/><Relationship Id="rId5" Type="http://schemas.openxmlformats.org/officeDocument/2006/relationships/image" Target="../media/image37.jpeg"/><Relationship Id="rId10" Type="http://schemas.openxmlformats.org/officeDocument/2006/relationships/diagramColors" Target="../diagrams/colors8.xml"/><Relationship Id="rId4" Type="http://schemas.openxmlformats.org/officeDocument/2006/relationships/image" Target="../media/image36.jpeg"/><Relationship Id="rId9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9.xml"/><Relationship Id="rId11" Type="http://schemas.openxmlformats.org/officeDocument/2006/relationships/image" Target="../media/image42.png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41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0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10.xml"/><Relationship Id="rId12" Type="http://schemas.openxmlformats.org/officeDocument/2006/relationships/image" Target="../media/image3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diagramData" Target="../diagrams/data10.xml"/><Relationship Id="rId11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microsoft.com/office/2007/relationships/diagramDrawing" Target="../diagrams/drawing10.xml"/><Relationship Id="rId4" Type="http://schemas.openxmlformats.org/officeDocument/2006/relationships/notesSlide" Target="../notesSlides/notesSlide14.xml"/><Relationship Id="rId9" Type="http://schemas.openxmlformats.org/officeDocument/2006/relationships/diagramColors" Target="../diagrams/colors1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Police use of stop and search rises after years of decline | Financial Times">
            <a:extLst>
              <a:ext uri="{FF2B5EF4-FFF2-40B4-BE49-F238E27FC236}">
                <a16:creationId xmlns:a16="http://schemas.microsoft.com/office/drawing/2014/main" id="{1960B396-0D37-5620-4F30-F924ACE9D7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88" r="-1" b="-1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ddlu' on the streets of Glasgow as Welsh police officers deployed at COP26">
            <a:extLst>
              <a:ext uri="{FF2B5EF4-FFF2-40B4-BE49-F238E27FC236}">
                <a16:creationId xmlns:a16="http://schemas.microsoft.com/office/drawing/2014/main" id="{94281498-438E-53D5-F977-A9A028C1D8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" b="30142"/>
          <a:stretch/>
        </p:blipFill>
        <p:spPr bwMode="auto"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35" name="Freeform: Shape 1034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37" name="Freeform: Shape 1036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3CD1EF-F530-F58A-9FB5-CE8576C3BC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912" y="1524659"/>
            <a:ext cx="5019074" cy="2774088"/>
          </a:xfrm>
        </p:spPr>
        <p:txBody>
          <a:bodyPr>
            <a:normAutofit/>
          </a:bodyPr>
          <a:lstStyle/>
          <a:p>
            <a:pPr algn="l"/>
            <a:r>
              <a:rPr lang="en-US" sz="5400"/>
              <a:t>Response Policing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D09D12-18C7-46FE-3457-88F30F7EA2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2939" y="4665829"/>
            <a:ext cx="5131392" cy="1335024"/>
          </a:xfrm>
        </p:spPr>
        <p:txBody>
          <a:bodyPr>
            <a:normAutofit fontScale="92500"/>
          </a:bodyPr>
          <a:lstStyle/>
          <a:p>
            <a:pPr algn="l"/>
            <a:r>
              <a:rPr lang="en-US" sz="2800" dirty="0"/>
              <a:t>Lecture 4: </a:t>
            </a:r>
            <a:br>
              <a:rPr lang="en-US" sz="2800" dirty="0"/>
            </a:br>
            <a:r>
              <a:rPr lang="en-US" sz="2800" dirty="0"/>
              <a:t>Police &amp; Criminal Evidence Act 1984</a:t>
            </a:r>
            <a:br>
              <a:rPr lang="en-US" sz="2800" dirty="0"/>
            </a:br>
            <a:r>
              <a:rPr lang="en-US" sz="2800" dirty="0"/>
              <a:t>Section 1. Stop &amp; Search </a:t>
            </a:r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Audio Recording 19 Oct 2022 at 20:19:25">
            <a:hlinkClick r:id="" action="ppaction://media"/>
            <a:extLst>
              <a:ext uri="{FF2B5EF4-FFF2-40B4-BE49-F238E27FC236}">
                <a16:creationId xmlns:a16="http://schemas.microsoft.com/office/drawing/2014/main" id="{F5A0FBAA-DBB0-CD5C-2346-36704E88AF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63825" y="780005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2337381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20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4" name="Rectangle 2063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104AA4-3BFB-DDF7-6A57-A2936B1BC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US" sz="3700"/>
              <a:t>Learning Outcomes</a:t>
            </a:r>
            <a:br>
              <a:rPr lang="en-US" sz="3700"/>
            </a:br>
            <a:r>
              <a:rPr lang="en-US" sz="3700"/>
              <a:t>Lecture &amp; Workshop </a:t>
            </a:r>
          </a:p>
        </p:txBody>
      </p:sp>
      <p:grpSp>
        <p:nvGrpSpPr>
          <p:cNvPr id="2066" name="Group 2065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067" name="Rectangle 2066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8" name="Rectangle 2067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70" name="Rectangle 2069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62569-91E5-3FCE-27FF-CB1951855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en-GB" sz="1400" b="0" kern="120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Describe stop and search as stipulated by Section 1 of PACE 1984 Stop and Search and the individual meaning of the elements within the definition.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Outline the importance of employing an ethical, fair and effective use of stop and search in line with the, “Best Use of Stop and Search,” “HMIC Stop &amp; Search Powers: Are the Police using them effectively and fairly?”and the College of Policing guidelines.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Identify appropriate circumstances of when to conduct a stop and search.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Explain the information that must be provided prior to a stop and search taking place.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Describe the limitations of a search when conducting one in both a public and private place.</a:t>
            </a:r>
          </a:p>
          <a:p>
            <a:endParaRPr lang="en-US" sz="1400"/>
          </a:p>
        </p:txBody>
      </p:sp>
      <p:sp>
        <p:nvSpPr>
          <p:cNvPr id="2072" name="Rectangle 2071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4" name="Rectangle 207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Stop &amp; Search - West Midlands Police &amp; Crime Commissioner">
            <a:extLst>
              <a:ext uri="{FF2B5EF4-FFF2-40B4-BE49-F238E27FC236}">
                <a16:creationId xmlns:a16="http://schemas.microsoft.com/office/drawing/2014/main" id="{DB158822-B468-D5B8-FA84-09B96B9F22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9" r="13483" b="-1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Recording 19 Oct 2022 at 20:21:05">
            <a:hlinkClick r:id="" action="ppaction://media"/>
            <a:extLst>
              <a:ext uri="{FF2B5EF4-FFF2-40B4-BE49-F238E27FC236}">
                <a16:creationId xmlns:a16="http://schemas.microsoft.com/office/drawing/2014/main" id="{FFAB38CF-B30B-F822-5E33-33D9A60194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35722" y="392952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61904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C0DF8-88BE-FBF5-3DDB-439093128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US" sz="3700" dirty="0"/>
              <a:t>Learning Outcomes</a:t>
            </a:r>
            <a:br>
              <a:rPr lang="en-US" sz="3700" dirty="0"/>
            </a:br>
            <a:r>
              <a:rPr lang="en-US" sz="3700" dirty="0"/>
              <a:t>Lecture &amp; Workshop </a:t>
            </a:r>
          </a:p>
        </p:txBody>
      </p:sp>
      <p:grpSp>
        <p:nvGrpSpPr>
          <p:cNvPr id="3081" name="Group 308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3082" name="Rectangle 308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83" name="Rectangle 308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85" name="Rectangle 308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885B9-0228-C011-5EF1-8505380D6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 marL="228600" lvl="0" indent="-228600">
              <a:buFont typeface="+mj-lt"/>
              <a:buAutoNum type="arabicPeriod"/>
            </a:pPr>
            <a:r>
              <a:rPr lang="en-GB" sz="1400" b="0" kern="1200" dirty="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Identify what constitutes, “reasonable grounds” and other options available if reasonable grounds do not exist.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 dirty="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Identify how conscious/unconscious bias can impact on a stop and search.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 dirty="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Explain how to deal with a young person during a search and identify any vulnerabilities.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 dirty="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Outline the procedure to be carried out post search including the recording of information.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GB" sz="1400" b="0" kern="1200" dirty="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Outline other search powers as stipulated by S60/60AA of the Criminal Justice and Public Order Act 1994 and S47A of the Terrorism Act 2000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400" b="0" kern="1200" dirty="0">
                <a:effectLst/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Practice a stop and search </a:t>
            </a:r>
            <a:r>
              <a:rPr lang="en-GB" sz="1400" dirty="0">
                <a:latin typeface="Arial" pitchFamily="34" charset="0"/>
                <a:ea typeface="ＭＳ Ｐゴシック" pitchFamily="-112" charset="-128"/>
                <a:cs typeface="ＭＳ Ｐゴシック" pitchFamily="-112" charset="-128"/>
              </a:rPr>
              <a:t>during the workshop</a:t>
            </a:r>
            <a:endParaRPr lang="en-US" sz="1400" dirty="0"/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9" name="Rectangle 308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Stop-and-search use in Avon and Somerset rose 21% in pandemic - with black  people most likely to be stopped | BristolWorld">
            <a:extLst>
              <a:ext uri="{FF2B5EF4-FFF2-40B4-BE49-F238E27FC236}">
                <a16:creationId xmlns:a16="http://schemas.microsoft.com/office/drawing/2014/main" id="{DA1DCE61-C83B-57F3-2D6F-497D9F9AF8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1" r="11951" b="-1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Recording 19 Oct 2022 at 20:22:37">
            <a:hlinkClick r:id="" action="ppaction://media"/>
            <a:extLst>
              <a:ext uri="{FF2B5EF4-FFF2-40B4-BE49-F238E27FC236}">
                <a16:creationId xmlns:a16="http://schemas.microsoft.com/office/drawing/2014/main" id="{5DBB6B99-8AAD-7725-5AF2-B634CA1259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45308" y="449145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303934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0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DB9C83-6396-A4DC-4221-7351F43CC06B}"/>
              </a:ext>
            </a:extLst>
          </p:cNvPr>
          <p:cNvSpPr txBox="1"/>
          <p:nvPr/>
        </p:nvSpPr>
        <p:spPr>
          <a:xfrm>
            <a:off x="469662" y="734536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b="1" dirty="0"/>
              <a:t>Discuss: W</a:t>
            </a:r>
            <a:r>
              <a:rPr lang="en-US" sz="3200" b="1" i="0" u="none" strike="noStrike" baseline="0" dirty="0"/>
              <a:t>hy do Police Officers use stop and search powers?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7387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24FF798-9948-B25A-715F-C8A1013BF5CF}"/>
              </a:ext>
            </a:extLst>
          </p:cNvPr>
          <p:cNvSpPr txBox="1"/>
          <p:nvPr/>
        </p:nvSpPr>
        <p:spPr>
          <a:xfrm>
            <a:off x="203201" y="2181577"/>
            <a:ext cx="49797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dirty="0"/>
          </a:p>
          <a:p>
            <a:pPr algn="ctr"/>
            <a:endParaRPr lang="en-US" sz="2400" dirty="0"/>
          </a:p>
          <a:p>
            <a:pPr algn="ctr"/>
            <a:r>
              <a:rPr lang="en-US" dirty="0"/>
              <a:t>Code A </a:t>
            </a:r>
          </a:p>
          <a:p>
            <a:pPr algn="ctr"/>
            <a:endParaRPr lang="en-US" dirty="0"/>
          </a:p>
          <a:p>
            <a:r>
              <a:rPr lang="en-US" dirty="0"/>
              <a:t>Section 1 Police and Criminal Evidence Act 1984</a:t>
            </a:r>
            <a:br>
              <a:rPr lang="en-US" dirty="0"/>
            </a:br>
            <a:endParaRPr lang="en-US" dirty="0"/>
          </a:p>
          <a:p>
            <a:endParaRPr lang="en-US" dirty="0"/>
          </a:p>
          <a:p>
            <a:r>
              <a:rPr lang="en-US" dirty="0"/>
              <a:t>Why?</a:t>
            </a:r>
            <a:br>
              <a:rPr lang="en-US" dirty="0"/>
            </a:b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ea typeface="ＭＳ Ｐゴシック" pitchFamily="-112" charset="-128"/>
              </a:rPr>
              <a:t>B</a:t>
            </a:r>
            <a:r>
              <a:rPr lang="en-GB" b="0" i="0" u="none" strike="noStrike" kern="1200" baseline="0" dirty="0">
                <a:solidFill>
                  <a:schemeClr val="tx1"/>
                </a:solidFill>
                <a:ea typeface="ＭＳ Ｐゴシック" pitchFamily="-112" charset="-128"/>
                <a:cs typeface="ＭＳ Ｐゴシック" pitchFamily="-112" charset="-128"/>
              </a:rPr>
              <a:t>efore they have been arrested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ea typeface="ＭＳ Ｐゴシック" pitchFamily="-112" charset="-128"/>
                <a:cs typeface="ＭＳ Ｐゴシック" pitchFamily="-112" charset="-128"/>
              </a:rPr>
              <a:t>T</a:t>
            </a:r>
            <a:r>
              <a:rPr lang="en-GB" b="0" i="0" u="none" strike="noStrike" kern="1200" baseline="0" dirty="0">
                <a:solidFill>
                  <a:schemeClr val="tx1"/>
                </a:solidFill>
                <a:ea typeface="ＭＳ Ｐゴシック" pitchFamily="-112" charset="-128"/>
                <a:cs typeface="ＭＳ Ｐゴシック" pitchFamily="-112" charset="-128"/>
              </a:rPr>
              <a:t>o enable officers to allay or confirm suspicions about individuals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ea typeface="ＭＳ Ｐゴシック" pitchFamily="-112" charset="-128"/>
                <a:cs typeface="ＭＳ Ｐゴシック" pitchFamily="-112" charset="-128"/>
              </a:rPr>
              <a:t>W</a:t>
            </a:r>
            <a:r>
              <a:rPr lang="en-GB" b="0" i="0" u="none" strike="noStrike" kern="1200" baseline="0" dirty="0">
                <a:solidFill>
                  <a:schemeClr val="tx1"/>
                </a:solidFill>
                <a:ea typeface="ＭＳ Ｐゴシック" pitchFamily="-112" charset="-128"/>
                <a:cs typeface="ＭＳ Ｐゴシック" pitchFamily="-112" charset="-128"/>
              </a:rPr>
              <a:t>ithout exercising their power of arrest to do so. </a:t>
            </a:r>
            <a:endParaRPr lang="en-US" dirty="0"/>
          </a:p>
        </p:txBody>
      </p:sp>
      <p:pic>
        <p:nvPicPr>
          <p:cNvPr id="6" name="Audio Recording 19 Oct 2022 at 20:30:02">
            <a:hlinkClick r:id="" action="ppaction://media"/>
            <a:extLst>
              <a:ext uri="{FF2B5EF4-FFF2-40B4-BE49-F238E27FC236}">
                <a16:creationId xmlns:a16="http://schemas.microsoft.com/office/drawing/2014/main" id="{DF338DA1-7390-9EDB-8048-17DB6D215F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05302" y="115039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223365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32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80" name="Rectangle 1079">
            <a:extLst>
              <a:ext uri="{FF2B5EF4-FFF2-40B4-BE49-F238E27FC236}">
                <a16:creationId xmlns:a16="http://schemas.microsoft.com/office/drawing/2014/main" id="{D7F307E1-26FA-4252-94D1-9711C451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lack History Month: Brixton Riots (April 10-12, 1981) - The Royal Gazette  | Bermuda News, Business, Sports, Events, &amp;amp; Community |">
            <a:extLst>
              <a:ext uri="{FF2B5EF4-FFF2-40B4-BE49-F238E27FC236}">
                <a16:creationId xmlns:a16="http://schemas.microsoft.com/office/drawing/2014/main" id="{0AD54CDF-87F5-E139-D4A5-C8597C6DF5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" r="16656" b="1"/>
          <a:stretch/>
        </p:blipFill>
        <p:spPr bwMode="auto">
          <a:xfrm>
            <a:off x="5115314" y="10"/>
            <a:ext cx="4118110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s your business ready for 5 minute settlement? - capSpire">
            <a:extLst>
              <a:ext uri="{FF2B5EF4-FFF2-40B4-BE49-F238E27FC236}">
                <a16:creationId xmlns:a16="http://schemas.microsoft.com/office/drawing/2014/main" id="{1DD98CB3-0B48-523A-1360-B25D1467C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0" r="14283" b="1"/>
          <a:stretch/>
        </p:blipFill>
        <p:spPr bwMode="auto">
          <a:xfrm>
            <a:off x="8530121" y="3456433"/>
            <a:ext cx="3661880" cy="3401568"/>
          </a:xfrm>
          <a:custGeom>
            <a:avLst/>
            <a:gdLst/>
            <a:ahLst/>
            <a:cxnLst/>
            <a:rect l="l" t="t" r="r" b="b"/>
            <a:pathLst>
              <a:path w="3661880" h="3401568">
                <a:moveTo>
                  <a:pt x="774544" y="0"/>
                </a:moveTo>
                <a:lnTo>
                  <a:pt x="3661880" y="0"/>
                </a:lnTo>
                <a:lnTo>
                  <a:pt x="3661880" y="3401568"/>
                </a:lnTo>
                <a:lnTo>
                  <a:pt x="0" y="3401568"/>
                </a:lnTo>
                <a:lnTo>
                  <a:pt x="104462" y="3186501"/>
                </a:lnTo>
                <a:cubicBezTo>
                  <a:pt x="492537" y="2345513"/>
                  <a:pt x="732594" y="1346092"/>
                  <a:pt x="769909" y="26835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rixton riots 1981: What happened 40 years ago in London? - CBBC Newsround">
            <a:extLst>
              <a:ext uri="{FF2B5EF4-FFF2-40B4-BE49-F238E27FC236}">
                <a16:creationId xmlns:a16="http://schemas.microsoft.com/office/drawing/2014/main" id="{3EDFF3E6-A8D1-19DB-B9D9-34152421B1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8" r="17645" b="-2"/>
          <a:stretch/>
        </p:blipFill>
        <p:spPr bwMode="auto">
          <a:xfrm>
            <a:off x="5168353" y="3456432"/>
            <a:ext cx="4064598" cy="3401568"/>
          </a:xfrm>
          <a:custGeom>
            <a:avLst/>
            <a:gdLst/>
            <a:ahLst/>
            <a:cxnLst/>
            <a:rect l="l" t="t" r="r" b="b"/>
            <a:pathLst>
              <a:path w="4064598" h="3401568">
                <a:moveTo>
                  <a:pt x="749132" y="0"/>
                </a:moveTo>
                <a:lnTo>
                  <a:pt x="4064598" y="0"/>
                </a:lnTo>
                <a:lnTo>
                  <a:pt x="4059963" y="268360"/>
                </a:lnTo>
                <a:cubicBezTo>
                  <a:pt x="4022649" y="1346093"/>
                  <a:pt x="3782591" y="2345514"/>
                  <a:pt x="3394516" y="3186502"/>
                </a:cubicBezTo>
                <a:lnTo>
                  <a:pt x="3290055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82" name="Freeform: Shape 1081">
            <a:extLst>
              <a:ext uri="{FF2B5EF4-FFF2-40B4-BE49-F238E27FC236}">
                <a16:creationId xmlns:a16="http://schemas.microsoft.com/office/drawing/2014/main" id="{398DFB7A-5FB9-4FBB-8BD1-0DBC6A365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32965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84" name="Freeform: Shape 1083">
            <a:extLst>
              <a:ext uri="{FF2B5EF4-FFF2-40B4-BE49-F238E27FC236}">
                <a16:creationId xmlns:a16="http://schemas.microsoft.com/office/drawing/2014/main" id="{357E4EC5-5150-4D8A-B97F-668E9075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2333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646714-94FD-FD88-4F7B-0F291B544281}"/>
              </a:ext>
            </a:extLst>
          </p:cNvPr>
          <p:cNvSpPr txBox="1"/>
          <p:nvPr/>
        </p:nvSpPr>
        <p:spPr>
          <a:xfrm>
            <a:off x="229343" y="787809"/>
            <a:ext cx="54742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do you already know? </a:t>
            </a:r>
          </a:p>
        </p:txBody>
      </p:sp>
      <p:sp>
        <p:nvSpPr>
          <p:cNvPr id="1089" name="Rectangle 1085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8" name="Rectangle 1087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1" y="2089941"/>
            <a:ext cx="497043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D46985-EDFE-D939-866C-57E921419F0C}"/>
              </a:ext>
            </a:extLst>
          </p:cNvPr>
          <p:cNvSpPr txBox="1"/>
          <p:nvPr/>
        </p:nvSpPr>
        <p:spPr>
          <a:xfrm>
            <a:off x="448056" y="2514600"/>
            <a:ext cx="4922338" cy="366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The background to PACE 1984? </a:t>
            </a:r>
            <a:br>
              <a:rPr lang="en-US" sz="2000"/>
            </a:br>
            <a:br>
              <a:rPr lang="en-US" sz="2000"/>
            </a:br>
            <a:br>
              <a:rPr lang="en-US" sz="2000"/>
            </a:br>
            <a:endParaRPr lang="en-US" sz="2000"/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Past events and how they’ve influence stop &amp; search powers?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1028" name="Picture 4" descr="Sounds of the Brixton Uprising – Brixton Blog">
            <a:extLst>
              <a:ext uri="{FF2B5EF4-FFF2-40B4-BE49-F238E27FC236}">
                <a16:creationId xmlns:a16="http://schemas.microsoft.com/office/drawing/2014/main" id="{7F0C3450-9C0C-B2CC-53C5-34E4356EFA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7" r="6002"/>
          <a:stretch/>
        </p:blipFill>
        <p:spPr bwMode="auto">
          <a:xfrm>
            <a:off x="8529321" y="10"/>
            <a:ext cx="366268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Recording 19 Oct 2022 at 20:30:46">
            <a:hlinkClick r:id="" action="ppaction://media"/>
            <a:extLst>
              <a:ext uri="{FF2B5EF4-FFF2-40B4-BE49-F238E27FC236}">
                <a16:creationId xmlns:a16="http://schemas.microsoft.com/office/drawing/2014/main" id="{29D08F87-23EF-C358-F23C-3F14316075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184656" y="4962145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281371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610996619"/>
              </p:ext>
            </p:extLst>
          </p:nvPr>
        </p:nvGraphicFramePr>
        <p:xfrm>
          <a:off x="214313" y="2789726"/>
          <a:ext cx="9272588" cy="3997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F1B90AD-606F-5B23-CFA2-E4103DCFE450}"/>
              </a:ext>
            </a:extLst>
          </p:cNvPr>
          <p:cNvSpPr txBox="1"/>
          <p:nvPr/>
        </p:nvSpPr>
        <p:spPr>
          <a:xfrm>
            <a:off x="3183732" y="688687"/>
            <a:ext cx="553402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dirty="0"/>
              <a:t>1981 Brixton Riots </a:t>
            </a:r>
            <a:br>
              <a:rPr lang="en-GB" sz="3600" b="1" dirty="0"/>
            </a:br>
            <a:r>
              <a:rPr lang="en-GB" sz="3600" b="1" dirty="0"/>
              <a:t>&amp; </a:t>
            </a:r>
            <a:br>
              <a:rPr lang="en-GB" sz="3600" b="1" dirty="0"/>
            </a:br>
            <a:r>
              <a:rPr lang="en-GB" sz="3600" b="1" dirty="0"/>
              <a:t>PACE 1984</a:t>
            </a:r>
          </a:p>
        </p:txBody>
      </p:sp>
      <p:pic>
        <p:nvPicPr>
          <p:cNvPr id="2050" name="Picture 2" descr="A royal wedding, spending cuts and anger triggered the Brixton Riot | Metro  News">
            <a:extLst>
              <a:ext uri="{FF2B5EF4-FFF2-40B4-BE49-F238E27FC236}">
                <a16:creationId xmlns:a16="http://schemas.microsoft.com/office/drawing/2014/main" id="{98459F2D-7E3C-25F9-9EAB-09ECA59FB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087" y="176375"/>
            <a:ext cx="3657600" cy="249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lackOut UK British Crime – Civil Disturbance – The Brixton Riots – London  – 1981">
            <a:extLst>
              <a:ext uri="{FF2B5EF4-FFF2-40B4-BE49-F238E27FC236}">
                <a16:creationId xmlns:a16="http://schemas.microsoft.com/office/drawing/2014/main" id="{176E1C78-9EBD-2F07-4D49-7E2C27D09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76375"/>
            <a:ext cx="3652838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he Scarman Report: The Brixton Disorders 10-12 April 1981 – Lord Scarman |  Sounds of the Universe">
            <a:extLst>
              <a:ext uri="{FF2B5EF4-FFF2-40B4-BE49-F238E27FC236}">
                <a16:creationId xmlns:a16="http://schemas.microsoft.com/office/drawing/2014/main" id="{76D5D256-78AD-A9A7-CC2F-3ACDA7359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0713" y="3020605"/>
            <a:ext cx="2286000" cy="35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Recording 19 Oct 2022 at 20:33:33">
            <a:hlinkClick r:id="" action="ppaction://media"/>
            <a:extLst>
              <a:ext uri="{FF2B5EF4-FFF2-40B4-BE49-F238E27FC236}">
                <a16:creationId xmlns:a16="http://schemas.microsoft.com/office/drawing/2014/main" id="{48483137-835D-4D35-14DB-1EB9049415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1634332" y="4381907"/>
            <a:ext cx="812800" cy="8128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4" name="Audio Recording 19 Oct 2022 at 20:34:59">
            <a:hlinkClick r:id="" action="ppaction://media"/>
            <a:extLst>
              <a:ext uri="{FF2B5EF4-FFF2-40B4-BE49-F238E27FC236}">
                <a16:creationId xmlns:a16="http://schemas.microsoft.com/office/drawing/2014/main" id="{060D1246-1B52-01C6-2D35-2ABA638F8BF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3054351" y="4310962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123705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5830E9E-5A67-4FC7-B083-4F7B08795E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D5830E9E-5A67-4FC7-B083-4F7B08795E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7A97CF4-B9A6-44B9-A6ED-79501B9C11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E7A97CF4-B9A6-44B9-A6ED-79501B9C11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6887706-C8DC-4488-B329-177C8C6553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56887706-C8DC-4488-B329-177C8C6553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0605458-C7BE-4888-8E37-E680E6CA2B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graphicEl>
                                              <a:dgm id="{10605458-C7BE-4888-8E37-E680E6CA2B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3E298B6-C2A6-4843-B670-3036F3461D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23E298B6-C2A6-4843-B670-3036F3461D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502931A-2683-40FB-B02F-A3D08FB63B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graphicEl>
                                              <a:dgm id="{D502931A-2683-40FB-B02F-A3D08FB63B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AAFEF4D-7D51-4DF4-9C4C-1B0D1903CC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graphicEl>
                                              <a:dgm id="{1AAFEF4D-7D51-4DF4-9C4C-1B0D1903CC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486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743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tephen Lawrence Trust 'Heartened' by new Inquiry move – Eastlondonlines">
            <a:extLst>
              <a:ext uri="{FF2B5EF4-FFF2-40B4-BE49-F238E27FC236}">
                <a16:creationId xmlns:a16="http://schemas.microsoft.com/office/drawing/2014/main" id="{3FF644EB-C23F-D4B5-F100-7DD3395F8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6107">
            <a:off x="7976457" y="840471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4CF03B4-09D0-25EE-35CC-AFF44871A0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666909"/>
              </p:ext>
            </p:extLst>
          </p:nvPr>
        </p:nvGraphicFramePr>
        <p:xfrm>
          <a:off x="1981932" y="466079"/>
          <a:ext cx="7428036" cy="5925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3" name="Picture 4" descr="\\Client\G$\CKP Images\Searching Individuals\Stephen Lawrence enquiry.png">
            <a:extLst>
              <a:ext uri="{FF2B5EF4-FFF2-40B4-BE49-F238E27FC236}">
                <a16:creationId xmlns:a16="http://schemas.microsoft.com/office/drawing/2014/main" id="{9B501337-362F-64D0-4EBD-21D2B3315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00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Why Stephen Lawrence's killers were sentenced as juveniles | Adam Wagner on  the UK Human Rights blog, part of the Guardian Legal Network | The Guardian">
            <a:extLst>
              <a:ext uri="{FF2B5EF4-FFF2-40B4-BE49-F238E27FC236}">
                <a16:creationId xmlns:a16="http://schemas.microsoft.com/office/drawing/2014/main" id="{7131E284-77A6-EAA9-22DA-32839EF5B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568" y="4429124"/>
            <a:ext cx="36830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Recording 19 Oct 2022 at 20:37:51">
            <a:hlinkClick r:id="" action="ppaction://media"/>
            <a:extLst>
              <a:ext uri="{FF2B5EF4-FFF2-40B4-BE49-F238E27FC236}">
                <a16:creationId xmlns:a16="http://schemas.microsoft.com/office/drawing/2014/main" id="{E4E9CEA4-5E50-A887-5D9B-27EF046815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69132" y="4369915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385417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C6E6870-41A9-45BE-93F0-0C9239B0AB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5C6E6870-41A9-45BE-93F0-0C9239B0AB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83C9F53-388D-445A-98A3-1127C10C9E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F83C9F53-388D-445A-98A3-1127C10C9E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8766682-6F49-4B94-9275-FCC0867FB0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08766682-6F49-4B94-9275-FCC0867FB0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B1FFB81-133C-446C-B661-645061C6B7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0B1FFB81-133C-446C-B661-645061C6B7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92D13D2-9242-4D6C-B990-737ECB377B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A92D13D2-9242-4D6C-B990-737ECB377B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484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olice Misuse of Stop &amp; Search Powers: A Vicious Circle – Iain Gould-  Actions Against the Police Solicitor">
            <a:extLst>
              <a:ext uri="{FF2B5EF4-FFF2-40B4-BE49-F238E27FC236}">
                <a16:creationId xmlns:a16="http://schemas.microsoft.com/office/drawing/2014/main" id="{C51DF00A-EBA6-64E4-0965-995F0126B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963" y="4514851"/>
            <a:ext cx="347027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JA calls for government to repeal section 60 stop and search power |  Criminal Justice Alliance">
            <a:extLst>
              <a:ext uri="{FF2B5EF4-FFF2-40B4-BE49-F238E27FC236}">
                <a16:creationId xmlns:a16="http://schemas.microsoft.com/office/drawing/2014/main" id="{3FBDC142-F89B-4172-B0CC-BF40F45B9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199" y="209549"/>
            <a:ext cx="3470275" cy="230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764622004"/>
              </p:ext>
            </p:extLst>
          </p:nvPr>
        </p:nvGraphicFramePr>
        <p:xfrm>
          <a:off x="405061" y="1264264"/>
          <a:ext cx="8424936" cy="5175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3BBE073-477F-02A8-62DF-E4116B8FA26C}"/>
              </a:ext>
            </a:extLst>
          </p:cNvPr>
          <p:cNvSpPr txBox="1"/>
          <p:nvPr/>
        </p:nvSpPr>
        <p:spPr>
          <a:xfrm>
            <a:off x="1366838" y="417871"/>
            <a:ext cx="61007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dirty="0"/>
              <a:t>Current Stop &amp; Search Powers</a:t>
            </a:r>
          </a:p>
        </p:txBody>
      </p:sp>
      <p:pic>
        <p:nvPicPr>
          <p:cNvPr id="2" name="Audio Recording 19 Oct 2022 at 21:32:32">
            <a:hlinkClick r:id="" action="ppaction://media"/>
            <a:extLst>
              <a:ext uri="{FF2B5EF4-FFF2-40B4-BE49-F238E27FC236}">
                <a16:creationId xmlns:a16="http://schemas.microsoft.com/office/drawing/2014/main" id="{67027DC2-9A57-470E-B87E-2F040E644B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931566" y="2616200"/>
            <a:ext cx="812800" cy="8128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3" name="Audio Recording 19 Oct 2022 at 21:35:58">
            <a:hlinkClick r:id="" action="ppaction://media"/>
            <a:extLst>
              <a:ext uri="{FF2B5EF4-FFF2-40B4-BE49-F238E27FC236}">
                <a16:creationId xmlns:a16="http://schemas.microsoft.com/office/drawing/2014/main" id="{20F0D2EF-09C4-8333-55E6-01C2B1FCBCF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0193336" y="2616200"/>
            <a:ext cx="812800" cy="8128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4" name="Audio Recording 19 Oct 2022 at 21:38:53">
            <a:hlinkClick r:id="" action="ppaction://media"/>
            <a:extLst>
              <a:ext uri="{FF2B5EF4-FFF2-40B4-BE49-F238E27FC236}">
                <a16:creationId xmlns:a16="http://schemas.microsoft.com/office/drawing/2014/main" id="{6F8BE1C3-BD6A-2E33-F249-6521A3694AB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616317" y="3604710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351558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7B5D3364-711D-B54D-A23F-FAAF97125E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graphicEl>
                                              <a:dgm id="{7B5D3364-711D-B54D-A23F-FAAF97125E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BE785EB0-9F77-C345-87AE-A88096A0A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graphicEl>
                                              <a:dgm id="{BE785EB0-9F77-C345-87AE-A88096A0AB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5656267F-9C47-DA44-BA80-84E9E07A85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graphicEl>
                                              <a:dgm id="{5656267F-9C47-DA44-BA80-84E9E07A85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2C2E52F1-B3F2-F54C-93F8-C234F81930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graphicEl>
                                              <a:dgm id="{2C2E52F1-B3F2-F54C-93F8-C234F81930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88E79970-7970-A546-9027-4C50ED5F43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>
                                            <p:graphicEl>
                                              <a:dgm id="{88E79970-7970-A546-9027-4C50ED5F43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50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941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1574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Graphic spid="13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C9E78C-0BB6-16A5-5A5B-E1CF882140D9}"/>
              </a:ext>
            </a:extLst>
          </p:cNvPr>
          <p:cNvSpPr txBox="1"/>
          <p:nvPr/>
        </p:nvSpPr>
        <p:spPr>
          <a:xfrm>
            <a:off x="365759" y="3889404"/>
            <a:ext cx="4823227" cy="2387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</a:t>
            </a:r>
            <a:r>
              <a:rPr lang="en-US" sz="3800" i="0" u="none" strike="noStrike" kern="1200" baseline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hat things do you think are included in the definition of stop and search?</a:t>
            </a:r>
            <a:endParaRPr lang="en-US" sz="3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153" name="Group 6152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6154" name="Rectangle 6153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5" name="Rectangle 615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56" name="Rectangle 615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58" name="Rectangle 6157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60" name="Rectangle 615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Get Police and Criminal Evidence Act 1984 - Microsoft Store en-GB">
            <a:extLst>
              <a:ext uri="{FF2B5EF4-FFF2-40B4-BE49-F238E27FC236}">
                <a16:creationId xmlns:a16="http://schemas.microsoft.com/office/drawing/2014/main" id="{A4514A39-3384-9583-478E-4E67464DD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57597" y="666728"/>
            <a:ext cx="5465791" cy="546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B54E7A-ED64-E56F-6413-8D595510A1AF}"/>
              </a:ext>
            </a:extLst>
          </p:cNvPr>
          <p:cNvSpPr txBox="1"/>
          <p:nvPr/>
        </p:nvSpPr>
        <p:spPr>
          <a:xfrm>
            <a:off x="633593" y="892332"/>
            <a:ext cx="41470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Section 1 PACE 1984 Stop &amp; Search </a:t>
            </a:r>
          </a:p>
        </p:txBody>
      </p:sp>
      <p:pic>
        <p:nvPicPr>
          <p:cNvPr id="6148" name="Picture 4" descr="Is your business ready for 5 minute settlement? - capSpire">
            <a:extLst>
              <a:ext uri="{FF2B5EF4-FFF2-40B4-BE49-F238E27FC236}">
                <a16:creationId xmlns:a16="http://schemas.microsoft.com/office/drawing/2014/main" id="{639342BC-D5DD-6B2C-0141-690B5B25B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8849" y="81105"/>
            <a:ext cx="2438114" cy="162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Recording 19 Oct 2022 at 21:39:47">
            <a:hlinkClick r:id="" action="ppaction://media"/>
            <a:extLst>
              <a:ext uri="{FF2B5EF4-FFF2-40B4-BE49-F238E27FC236}">
                <a16:creationId xmlns:a16="http://schemas.microsoft.com/office/drawing/2014/main" id="{FB322866-02BD-3EAC-A249-83D1E24275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88600" y="2845652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3967638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88640"/>
            <a:ext cx="7886700" cy="543594"/>
          </a:xfrm>
          <a:solidFill>
            <a:schemeClr val="accent2"/>
          </a:solidFill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+mn-lt"/>
              </a:rPr>
              <a:t>Section 1 PACE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78088153"/>
              </p:ext>
            </p:extLst>
          </p:nvPr>
        </p:nvGraphicFramePr>
        <p:xfrm>
          <a:off x="-1314450" y="1067024"/>
          <a:ext cx="10858499" cy="5462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7170" name="Picture 2" descr="IMPORTANT INFO REQUIRED ASAP - Douglas Valley Nursery">
            <a:extLst>
              <a:ext uri="{FF2B5EF4-FFF2-40B4-BE49-F238E27FC236}">
                <a16:creationId xmlns:a16="http://schemas.microsoft.com/office/drawing/2014/main" id="{A306E277-0757-58BF-E3B3-ECAEA821D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0024" y="732234"/>
            <a:ext cx="2353999" cy="163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Police Stop &amp; Search Powers:">
            <a:extLst>
              <a:ext uri="{FF2B5EF4-FFF2-40B4-BE49-F238E27FC236}">
                <a16:creationId xmlns:a16="http://schemas.microsoft.com/office/drawing/2014/main" id="{5D1CE333-5BCF-00FD-6CDE-3CEA22C7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5823" y="2737979"/>
            <a:ext cx="2108200" cy="38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Recording 19 Oct 2022 at 21:40:32">
            <a:hlinkClick r:id="" action="ppaction://media"/>
            <a:extLst>
              <a:ext uri="{FF2B5EF4-FFF2-40B4-BE49-F238E27FC236}">
                <a16:creationId xmlns:a16="http://schemas.microsoft.com/office/drawing/2014/main" id="{908490C4-A7A9-8C28-38A5-D3CD3CA117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8523023" y="188640"/>
            <a:ext cx="812800" cy="8128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4" name="Audio Recording 19 Oct 2022 at 21:41:49">
            <a:hlinkClick r:id="" action="ppaction://media"/>
            <a:extLst>
              <a:ext uri="{FF2B5EF4-FFF2-40B4-BE49-F238E27FC236}">
                <a16:creationId xmlns:a16="http://schemas.microsoft.com/office/drawing/2014/main" id="{354A3CE2-6AF2-4DE9-E139-6A620A65084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918718" y="188640"/>
            <a:ext cx="812800" cy="812800"/>
          </a:xfrm>
          <a:prstGeom prst="rect">
            <a:avLst/>
          </a:prstGeom>
          <a:solidFill>
            <a:schemeClr val="accent2"/>
          </a:solidFill>
        </p:spPr>
      </p:pic>
      <p:pic>
        <p:nvPicPr>
          <p:cNvPr id="6" name="Audio Recording 19 Oct 2022 at 21:45:05">
            <a:hlinkClick r:id="" action="ppaction://media"/>
            <a:extLst>
              <a:ext uri="{FF2B5EF4-FFF2-40B4-BE49-F238E27FC236}">
                <a16:creationId xmlns:a16="http://schemas.microsoft.com/office/drawing/2014/main" id="{D1673BD5-8BD7-30AB-3B93-7EED971D76E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11198224" y="188640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34465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E6F6C9D-6858-EB44-99C0-3911CC852D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BE6F6C9D-6858-EB44-99C0-3911CC852D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B1B738-6BE3-824E-884B-E829FCA7A4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19B1B738-6BE3-824E-884B-E829FCA7A4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B447FF-E54B-CD49-A06C-1DB31A5D4F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7BB447FF-E54B-CD49-A06C-1DB31A5D4F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85B069-DBC3-4040-A16C-B49ADAD0C9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2285B069-DBC3-4040-A16C-B49ADAD0C9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F1F6E5-1061-5C42-B348-B09BD63F97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40F1F6E5-1061-5C42-B348-B09BD63F97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59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697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822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333579" y="1817112"/>
            <a:ext cx="5334930" cy="30041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altLang="en-US" sz="4700" dirty="0">
                <a:latin typeface="+mj-lt"/>
                <a:ea typeface="+mj-ea"/>
                <a:cs typeface="+mj-cs"/>
              </a:rPr>
              <a:t>“detain powers allow Constables to hold people to carry out a procedure…”</a:t>
            </a:r>
          </a:p>
        </p:txBody>
      </p:sp>
      <p:sp>
        <p:nvSpPr>
          <p:cNvPr id="8201" name="Freeform: Shape 8200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203" name="Freeform: Shape 8202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205" name="Freeform: Shape 8204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207" name="Freeform: Shape 8206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209" name="Freeform: Shape 8208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8194" name="Picture 2" descr="The GOWISELY Procedure and Unlawful Stop and Search – Iain Gould- Actions  Against the Police Solicitor">
            <a:extLst>
              <a:ext uri="{FF2B5EF4-FFF2-40B4-BE49-F238E27FC236}">
                <a16:creationId xmlns:a16="http://schemas.microsoft.com/office/drawing/2014/main" id="{0344E183-A36B-7DAB-2C35-E5D8C7474C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2567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1" name="Freeform: Shape 8210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8944EB-940A-CB1C-57E1-5863D5C085E4}"/>
              </a:ext>
            </a:extLst>
          </p:cNvPr>
          <p:cNvSpPr txBox="1"/>
          <p:nvPr/>
        </p:nvSpPr>
        <p:spPr>
          <a:xfrm>
            <a:off x="4583565" y="342545"/>
            <a:ext cx="7272808" cy="646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Detain</a:t>
            </a:r>
          </a:p>
        </p:txBody>
      </p:sp>
    </p:spTree>
    <p:extLst>
      <p:ext uri="{BB962C8B-B14F-4D97-AF65-F5344CB8AC3E}">
        <p14:creationId xmlns:p14="http://schemas.microsoft.com/office/powerpoint/2010/main" val="397186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7F307E1-26FA-4252-94D1-9711C4518C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7" r="7303" b="1"/>
          <a:stretch/>
        </p:blipFill>
        <p:spPr bwMode="auto">
          <a:xfrm>
            <a:off x="5115314" y="10"/>
            <a:ext cx="4118110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A small yellow car&#10;&#10;Description automatically generated with medium confidenc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3" r="21238" b="-3"/>
          <a:stretch/>
        </p:blipFill>
        <p:spPr bwMode="auto">
          <a:xfrm>
            <a:off x="8530121" y="3456433"/>
            <a:ext cx="3661880" cy="3401568"/>
          </a:xfrm>
          <a:custGeom>
            <a:avLst/>
            <a:gdLst/>
            <a:ahLst/>
            <a:cxnLst/>
            <a:rect l="l" t="t" r="r" b="b"/>
            <a:pathLst>
              <a:path w="3661880" h="3401568">
                <a:moveTo>
                  <a:pt x="774544" y="0"/>
                </a:moveTo>
                <a:lnTo>
                  <a:pt x="3661880" y="0"/>
                </a:lnTo>
                <a:lnTo>
                  <a:pt x="3661880" y="3401568"/>
                </a:lnTo>
                <a:lnTo>
                  <a:pt x="0" y="3401568"/>
                </a:lnTo>
                <a:lnTo>
                  <a:pt x="104462" y="3186501"/>
                </a:lnTo>
                <a:cubicBezTo>
                  <a:pt x="492537" y="2345513"/>
                  <a:pt x="732594" y="1346092"/>
                  <a:pt x="769909" y="26835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A boat in the water&#10;&#10;Description automatically generated with low confidenc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8" r="15799" b="-3"/>
          <a:stretch/>
        </p:blipFill>
        <p:spPr bwMode="auto">
          <a:xfrm>
            <a:off x="5168353" y="3456432"/>
            <a:ext cx="4064598" cy="3401568"/>
          </a:xfrm>
          <a:custGeom>
            <a:avLst/>
            <a:gdLst/>
            <a:ahLst/>
            <a:cxnLst/>
            <a:rect l="l" t="t" r="r" b="b"/>
            <a:pathLst>
              <a:path w="4064598" h="3401568">
                <a:moveTo>
                  <a:pt x="749132" y="0"/>
                </a:moveTo>
                <a:lnTo>
                  <a:pt x="4064598" y="0"/>
                </a:lnTo>
                <a:lnTo>
                  <a:pt x="4059963" y="268360"/>
                </a:lnTo>
                <a:cubicBezTo>
                  <a:pt x="4022649" y="1346093"/>
                  <a:pt x="3782591" y="2345514"/>
                  <a:pt x="3394516" y="3186502"/>
                </a:cubicBezTo>
                <a:lnTo>
                  <a:pt x="3290055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398DFB7A-5FB9-4FBB-8BD1-0DBC6A365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32965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357E4EC5-5150-4D8A-B97F-668E9075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2333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8056" y="685800"/>
            <a:ext cx="4922338" cy="727485"/>
          </a:xfrm>
          <a:prstGeom prst="rect">
            <a:avLst/>
          </a:prstGeom>
          <a:solidFill>
            <a:schemeClr val="accent2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Vehicle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1" y="2089941"/>
            <a:ext cx="497043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8056" y="2514600"/>
            <a:ext cx="4922338" cy="366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…a means of conveyance, usually with wheels, for transporting people, goods </a:t>
            </a:r>
            <a:r>
              <a:rPr lang="en-US" sz="2000" dirty="0" err="1"/>
              <a:t>etc</a:t>
            </a:r>
            <a:r>
              <a:rPr lang="en-US" sz="2000" dirty="0"/>
              <a:t> such as a car, cart, truck, carriage, sledge etc.</a:t>
            </a:r>
            <a:br>
              <a:rPr lang="en-US" sz="2000" dirty="0"/>
            </a:br>
            <a:br>
              <a:rPr lang="en-US" sz="2000" dirty="0"/>
            </a:b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Any means of carriage or transport (includes vessels, aircraft and hovercraft)</a:t>
            </a:r>
          </a:p>
        </p:txBody>
      </p:sp>
      <p:pic>
        <p:nvPicPr>
          <p:cNvPr id="3" name="Picture 2" descr="A person sailing on a boat&#10;&#10;Description automatically generated with low confidenc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r="9136" b="-1"/>
          <a:stretch/>
        </p:blipFill>
        <p:spPr bwMode="auto">
          <a:xfrm>
            <a:off x="8529321" y="10"/>
            <a:ext cx="366268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05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99020174"/>
              </p:ext>
            </p:extLst>
          </p:nvPr>
        </p:nvGraphicFramePr>
        <p:xfrm>
          <a:off x="-263028" y="1553369"/>
          <a:ext cx="7704856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1AA272C-42B5-2E4F-8900-3ED90A15A166}"/>
              </a:ext>
            </a:extLst>
          </p:cNvPr>
          <p:cNvSpPr txBox="1"/>
          <p:nvPr/>
        </p:nvSpPr>
        <p:spPr>
          <a:xfrm>
            <a:off x="447353" y="389237"/>
            <a:ext cx="8517632" cy="646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Any Place to which the Public have Access</a:t>
            </a:r>
          </a:p>
        </p:txBody>
      </p:sp>
      <p:pic>
        <p:nvPicPr>
          <p:cNvPr id="9220" name="Picture 4" descr="Tip to Look Loudly to Find Missing Child in Public Place | POPSUGAR UK  Parenting">
            <a:extLst>
              <a:ext uri="{FF2B5EF4-FFF2-40B4-BE49-F238E27FC236}">
                <a16:creationId xmlns:a16="http://schemas.microsoft.com/office/drawing/2014/main" id="{5EF65E60-06F7-66DD-35F5-BAD439A10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091" y="142875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124,124 Market Place Stock Photos - Free &amp; Royalty-Free Stock Photos from  Dreamstime">
            <a:extLst>
              <a:ext uri="{FF2B5EF4-FFF2-40B4-BE49-F238E27FC236}">
                <a16:creationId xmlns:a16="http://schemas.microsoft.com/office/drawing/2014/main" id="{1AAFDD31-560D-71C6-5213-2D6C3EE6E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650" y="3966863"/>
            <a:ext cx="32512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92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1871445-1E2E-4FB1-9025-7F542A0048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D1871445-1E2E-4FB1-9025-7F542A0048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336F540-D502-4A57-A5C5-972F5061FB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F336F540-D502-4A57-A5C5-972F5061FB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AC28CF3-5F2F-40EE-8D23-DD6441054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graphicEl>
                                              <a:dgm id="{2AC28CF3-5F2F-40EE-8D23-DD64410548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96D904C-6CB3-4B49-99B7-0F80E8434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graphicEl>
                                              <a:dgm id="{096D904C-6CB3-4B49-99B7-0F80E84347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946C185-A721-44C2-BA3E-4978A8595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graphicEl>
                                              <a:dgm id="{3946C185-A721-44C2-BA3E-4978A85956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232074"/>
            <a:ext cx="8517632" cy="646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Stolen Items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48969486"/>
              </p:ext>
            </p:extLst>
          </p:nvPr>
        </p:nvGraphicFramePr>
        <p:xfrm>
          <a:off x="237394" y="505084"/>
          <a:ext cx="772852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42" name="Picture 2" descr="Cops issue stark warning to Christmas shoppers over stolen goods - Daily  Record">
            <a:extLst>
              <a:ext uri="{FF2B5EF4-FFF2-40B4-BE49-F238E27FC236}">
                <a16:creationId xmlns:a16="http://schemas.microsoft.com/office/drawing/2014/main" id="{FE1C31F8-9EDB-0F75-3E15-EB3C83416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16" y="4167188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Stolen items recovered; three people arrested - ABC 36 News">
            <a:extLst>
              <a:ext uri="{FF2B5EF4-FFF2-40B4-BE49-F238E27FC236}">
                <a16:creationId xmlns:a16="http://schemas.microsoft.com/office/drawing/2014/main" id="{D2D0806C-929D-9EEB-6636-B6A78E630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1900" y="878405"/>
            <a:ext cx="2832100" cy="287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I've purchased something but I think it might be a stolen item, what do I  do? – 10ways.com – 10 ways to have more money">
            <a:extLst>
              <a:ext uri="{FF2B5EF4-FFF2-40B4-BE49-F238E27FC236}">
                <a16:creationId xmlns:a16="http://schemas.microsoft.com/office/drawing/2014/main" id="{DCA01F40-631A-E316-D318-8601E1FA5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755" y="4295516"/>
            <a:ext cx="39497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51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20782A-C0BE-034C-873C-46651E3669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1520782A-C0BE-034C-873C-46651E3669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573ED27-0047-8240-AC65-20FBDB31EF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D573ED27-0047-8240-AC65-20FBDB31EF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>
            <p:custDataLst>
              <p:tags r:id="rId1"/>
            </p:custDataLst>
          </p:nvPr>
        </p:nvSpPr>
        <p:spPr bwMode="auto">
          <a:xfrm>
            <a:off x="3989904" y="994465"/>
            <a:ext cx="4163849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+mn-lt"/>
                <a:ea typeface="ＭＳ Ｐゴシック" pitchFamily="-112" charset="-128"/>
                <a:cs typeface="ＭＳ Ｐゴシック" pitchFamily="-112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accent2"/>
                </a:solidFill>
                <a:latin typeface="+mn-lt"/>
                <a:ea typeface="ＭＳ Ｐゴシック" pitchFamily="-112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accent2"/>
                </a:solidFill>
                <a:latin typeface="+mn-lt"/>
                <a:ea typeface="ＭＳ Ｐゴシック" pitchFamily="-112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accent2"/>
                </a:solidFill>
                <a:latin typeface="+mn-lt"/>
                <a:ea typeface="ＭＳ Ｐゴシック" pitchFamily="-112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+mn-lt"/>
                <a:ea typeface="ＭＳ Ｐゴシック" pitchFamily="-112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accent2"/>
                </a:solidFill>
                <a:latin typeface="+mn-lt"/>
              </a:defRPr>
            </a:lvl9pPr>
          </a:lstStyle>
          <a:p>
            <a:pPr marL="0" indent="0">
              <a:spcBef>
                <a:spcPct val="0"/>
              </a:spcBef>
              <a:spcAft>
                <a:spcPts val="4800"/>
              </a:spcAft>
              <a:buNone/>
              <a:defRPr/>
            </a:pPr>
            <a:r>
              <a:rPr lang="en-GB" altLang="en-US" sz="2800" kern="0" dirty="0">
                <a:solidFill>
                  <a:srgbClr val="000000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Any offensive weapon: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245010"/>
            <a:ext cx="8517632" cy="646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Prohibited Articles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0138460"/>
              </p:ext>
            </p:extLst>
          </p:nvPr>
        </p:nvGraphicFramePr>
        <p:xfrm>
          <a:off x="1758528" y="1737352"/>
          <a:ext cx="8674943" cy="4772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9986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66F583-D892-4FD6-A5F5-07BB56812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3166F583-D892-4FD6-A5F5-07BB56812E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0D457A-B283-4A32-ABE2-CC1C42D91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150D457A-B283-4A32-ABE2-CC1C42D914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0CA6A82-11BE-4073-A681-356FF65EA4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graphicEl>
                                              <a:dgm id="{E0CA6A82-11BE-4073-A681-356FF65EA4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377701A-D022-4BAB-A782-4CF1612CD7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graphicEl>
                                              <a:dgm id="{5377701A-D022-4BAB-A782-4CF1612CD7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B476BCE-E40D-41D5-96B1-B20B8C6E60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graphicEl>
                                              <a:dgm id="{4B476BCE-E40D-41D5-96B1-B20B8C6E60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4BBAEB2-8F73-498F-8CC7-B50C7EA03F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graphicEl>
                                              <a:dgm id="{94BBAEB2-8F73-498F-8CC7-B50C7EA03F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DE64D25-4DC8-4F78-A1D8-33229E6434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graphicEl>
                                              <a:dgm id="{DDE64D25-4DC8-4F78-A1D8-33229E6434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2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933878"/>
            <a:ext cx="2421631" cy="22739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836762">
            <a:off x="5731369" y="2064906"/>
            <a:ext cx="2697292" cy="114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0853" y="1528763"/>
            <a:ext cx="2586199" cy="2196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1227" y="3956902"/>
            <a:ext cx="2017311" cy="27614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181643"/>
            <a:ext cx="8517632" cy="646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 Prohibited Articles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36302586"/>
              </p:ext>
            </p:extLst>
          </p:nvPr>
        </p:nvGraphicFramePr>
        <p:xfrm>
          <a:off x="-1445373" y="1020095"/>
          <a:ext cx="8193012" cy="5647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4657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5A6C5445-E406-A349-BBB5-FCFADD009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graphicEl>
                                              <a:dgm id="{5A6C5445-E406-A349-BBB5-FCFADD0091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A0C16849-A505-4942-9C21-3E2AF4F366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graphicEl>
                                              <a:dgm id="{A0C16849-A505-4942-9C21-3E2AF4F366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A89A756F-668C-2844-9DEE-FC02D399D0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graphicEl>
                                              <a:dgm id="{A89A756F-668C-2844-9DEE-FC02D399D0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8A37D94D-0B8B-0148-8DB6-31CC2A58A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graphicEl>
                                              <a:dgm id="{8A37D94D-0B8B-0148-8DB6-31CC2A58AA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dgm id="{1D1C26C3-0AC6-054A-8FD6-00825AC770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graphicEl>
                                              <a:dgm id="{1D1C26C3-0AC6-054A-8FD6-00825AC770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0" y="149324"/>
            <a:ext cx="7886700" cy="543593"/>
          </a:xfrm>
          <a:solidFill>
            <a:schemeClr val="accent2"/>
          </a:solidFill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  <a:latin typeface="+mn-lt"/>
              </a:rPr>
              <a:t>Section 1 PACE 1984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840220273"/>
              </p:ext>
            </p:extLst>
          </p:nvPr>
        </p:nvGraphicFramePr>
        <p:xfrm>
          <a:off x="321610" y="1052735"/>
          <a:ext cx="8250889" cy="5235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99408" y="3144806"/>
            <a:ext cx="1547664" cy="15476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70967" y="2830791"/>
            <a:ext cx="1376561" cy="16451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54241" y="964298"/>
            <a:ext cx="1218258" cy="12020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59248" y="5478437"/>
            <a:ext cx="1440160" cy="92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07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571FF1F-8849-4FFD-8345-5DC0698F18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graphicEl>
                                              <a:dgm id="{6571FF1F-8849-4FFD-8345-5DC0698F18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9386E58-2EB0-408A-9AA7-8222A4E724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graphicEl>
                                              <a:dgm id="{29386E58-2EB0-408A-9AA7-8222A4E724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FD49B8A-06A0-4069-8A55-01D3443D24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graphicEl>
                                              <a:dgm id="{9FD49B8A-06A0-4069-8A55-01D3443D24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lvl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260649"/>
            <a:ext cx="10437168" cy="6463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‘Reasonable Grounds’ – What does it mean to you?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5" t="12853"/>
          <a:stretch/>
        </p:blipFill>
        <p:spPr>
          <a:xfrm>
            <a:off x="7193634" y="1950717"/>
            <a:ext cx="3579141" cy="3964308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581689042"/>
              </p:ext>
            </p:extLst>
          </p:nvPr>
        </p:nvGraphicFramePr>
        <p:xfrm>
          <a:off x="571799" y="1950717"/>
          <a:ext cx="6148908" cy="39643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1266" name="Picture 2" descr="10 Minute Clock Images – Browse 13,770 Stock Photos, Vectors, and Video |  Adobe Stock">
            <a:extLst>
              <a:ext uri="{FF2B5EF4-FFF2-40B4-BE49-F238E27FC236}">
                <a16:creationId xmlns:a16="http://schemas.microsoft.com/office/drawing/2014/main" id="{DE24B8DF-4EBE-05AD-F186-1C729FB1E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151" y="1282401"/>
            <a:ext cx="1689399" cy="168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144BE4-E12B-E4D1-D149-CF67B77C2075}"/>
              </a:ext>
            </a:extLst>
          </p:cNvPr>
          <p:cNvSpPr txBox="1"/>
          <p:nvPr/>
        </p:nvSpPr>
        <p:spPr>
          <a:xfrm>
            <a:off x="4286250" y="6172201"/>
            <a:ext cx="5572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Learn: B A I T K </a:t>
            </a:r>
          </a:p>
        </p:txBody>
      </p:sp>
      <p:pic>
        <p:nvPicPr>
          <p:cNvPr id="2" name="Audio Recording 19 Oct 2022 at 21:50:54">
            <a:hlinkClick r:id="" action="ppaction://media"/>
            <a:extLst>
              <a:ext uri="{FF2B5EF4-FFF2-40B4-BE49-F238E27FC236}">
                <a16:creationId xmlns:a16="http://schemas.microsoft.com/office/drawing/2014/main" id="{D6DAB5F6-4FF1-EA7A-826C-EAFA301C3E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772775" y="397359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73274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26FDA26-65E2-4D89-818A-6697CBB9BE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B26FDA26-65E2-4D89-818A-6697CBB9BE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0336F90-D95A-4773-AD97-6FF8021E78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40336F90-D95A-4773-AD97-6FF8021E78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8B22D7D-2CF6-4834-B8CE-0424797544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graphicEl>
                                              <a:dgm id="{88B22D7D-2CF6-4834-B8CE-0424797544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63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Graphic spid="3" grpId="0">
        <p:bldSub>
          <a:bldDgm bld="lvl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A2E1B6-F2A6-2CB7-8B8E-C54B1832ED1F}"/>
              </a:ext>
            </a:extLst>
          </p:cNvPr>
          <p:cNvSpPr txBox="1"/>
          <p:nvPr/>
        </p:nvSpPr>
        <p:spPr>
          <a:xfrm>
            <a:off x="407884" y="197635"/>
            <a:ext cx="3939688" cy="3667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indent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altLang="en-US" sz="4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Code A of PACE </a:t>
            </a:r>
            <a:br>
              <a:rPr lang="en-US" altLang="en-US" sz="40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alt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states reasonable grounds for suspicion </a:t>
            </a:r>
            <a:r>
              <a:rPr lang="en-US" altLang="en-US" sz="4000" i="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could be based on: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extBox 2">
            <a:extLst>
              <a:ext uri="{FF2B5EF4-FFF2-40B4-BE49-F238E27FC236}">
                <a16:creationId xmlns:a16="http://schemas.microsoft.com/office/drawing/2014/main" id="{402EE627-B893-FD31-4DAB-6B3FB77EC2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6856465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314" name="Picture 2" descr="IMPORTANT INFO REQUIRED ASAP - Douglas Valley Nursery">
            <a:extLst>
              <a:ext uri="{FF2B5EF4-FFF2-40B4-BE49-F238E27FC236}">
                <a16:creationId xmlns:a16="http://schemas.microsoft.com/office/drawing/2014/main" id="{F4530C59-EB83-D476-8A0E-A8CABA59C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054795"/>
            <a:ext cx="3262303" cy="225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9816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39559-4FFC-179D-5BD2-00F2CA1CFEFB}"/>
              </a:ext>
            </a:extLst>
          </p:cNvPr>
          <p:cNvSpPr txBox="1"/>
          <p:nvPr/>
        </p:nvSpPr>
        <p:spPr>
          <a:xfrm>
            <a:off x="349394" y="224866"/>
            <a:ext cx="402336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Task</a:t>
            </a:r>
            <a:br>
              <a:rPr lang="en-US" sz="34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4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Independent Reading (Week 4)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400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By</a:t>
            </a:r>
            <a:r>
              <a:rPr lang="en-US" sz="3400" u="sng" dirty="0">
                <a:latin typeface="+mj-lt"/>
                <a:ea typeface="+mj-ea"/>
                <a:cs typeface="+mj-cs"/>
              </a:rPr>
              <a:t> </a:t>
            </a:r>
            <a:r>
              <a:rPr lang="en-US" sz="34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Next Thursday’s workshop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icture containing text, person, screenshot&#10;&#10;Description automatically generated">
            <a:extLst>
              <a:ext uri="{FF2B5EF4-FFF2-40B4-BE49-F238E27FC236}">
                <a16:creationId xmlns:a16="http://schemas.microsoft.com/office/drawing/2014/main" id="{CEF8BC89-971C-BC7B-F71F-3A392662C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94884">
            <a:off x="6770765" y="625684"/>
            <a:ext cx="3696018" cy="5455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0" name="Picture 2" descr="Moodle | moodle.com (@moodle) / Twitter">
            <a:extLst>
              <a:ext uri="{FF2B5EF4-FFF2-40B4-BE49-F238E27FC236}">
                <a16:creationId xmlns:a16="http://schemas.microsoft.com/office/drawing/2014/main" id="{95CED68E-703C-24F3-BCDB-B9ED85406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887" y="625683"/>
            <a:ext cx="1524762" cy="152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17F87C83-0A4E-DB3D-8DD4-B7C8A682DD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353" y="3930650"/>
            <a:ext cx="3187700" cy="2425700"/>
          </a:xfrm>
          <a:prstGeom prst="rect">
            <a:avLst/>
          </a:prstGeom>
        </p:spPr>
      </p:pic>
      <p:sp>
        <p:nvSpPr>
          <p:cNvPr id="7" name="Doughnut 6">
            <a:extLst>
              <a:ext uri="{FF2B5EF4-FFF2-40B4-BE49-F238E27FC236}">
                <a16:creationId xmlns:a16="http://schemas.microsoft.com/office/drawing/2014/main" id="{393DE42F-AF9D-098D-9EE0-5C2EFDD5C198}"/>
              </a:ext>
            </a:extLst>
          </p:cNvPr>
          <p:cNvSpPr/>
          <p:nvPr/>
        </p:nvSpPr>
        <p:spPr>
          <a:xfrm>
            <a:off x="627523" y="3679825"/>
            <a:ext cx="4023360" cy="2927350"/>
          </a:xfrm>
          <a:prstGeom prst="donut">
            <a:avLst>
              <a:gd name="adj" fmla="val 136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32D8510-E4BB-CCC1-6590-62BF3DE346CA}"/>
              </a:ext>
            </a:extLst>
          </p:cNvPr>
          <p:cNvCxnSpPr/>
          <p:nvPr/>
        </p:nvCxnSpPr>
        <p:spPr>
          <a:xfrm flipH="1">
            <a:off x="4650883" y="3679825"/>
            <a:ext cx="1822766" cy="885383"/>
          </a:xfrm>
          <a:prstGeom prst="straightConnector1">
            <a:avLst/>
          </a:prstGeom>
          <a:ln w="60325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" name="Audio Recording 19 Oct 2022 at 21:52:20">
            <a:hlinkClick r:id="" action="ppaction://media"/>
            <a:extLst>
              <a:ext uri="{FF2B5EF4-FFF2-40B4-BE49-F238E27FC236}">
                <a16:creationId xmlns:a16="http://schemas.microsoft.com/office/drawing/2014/main" id="{BE9923E9-D8E0-62B3-ABD8-BA7B95A1C2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02444" y="5543550"/>
            <a:ext cx="812800" cy="812800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220940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1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14&quot;/&gt;&lt;lineCharCount val=&quot;7&quot;/&gt;&lt;/TableIndex&gt;&lt;/ShapeTextInfo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933</Words>
  <Application>Microsoft Macintosh PowerPoint</Application>
  <PresentationFormat>Widescreen</PresentationFormat>
  <Paragraphs>105</Paragraphs>
  <Slides>20</Slides>
  <Notes>15</Notes>
  <HiddenSlides>0</HiddenSlides>
  <MMClips>17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Avenir Next LT Pro</vt:lpstr>
      <vt:lpstr>Calibri</vt:lpstr>
      <vt:lpstr>Calibri Light</vt:lpstr>
      <vt:lpstr>Office Theme</vt:lpstr>
      <vt:lpstr>Response Policing </vt:lpstr>
      <vt:lpstr>Learning Outcomes Lecture &amp; Workshop </vt:lpstr>
      <vt:lpstr>Learning Outcomes Lecture &amp; Workshop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Section 1 PACE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Section 1 PACE 1984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Response Policing </dc:title>
  <dc:creator>Rhiannon Lloyd</dc:creator>
  <cp:lastModifiedBy>Rhiannon Lloyd</cp:lastModifiedBy>
  <cp:revision>4</cp:revision>
  <dcterms:created xsi:type="dcterms:W3CDTF">2022-10-17T10:34:29Z</dcterms:created>
  <dcterms:modified xsi:type="dcterms:W3CDTF">2022-11-06T10:38:26Z</dcterms:modified>
</cp:coreProperties>
</file>