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63" r:id="rId3"/>
    <p:sldId id="257" r:id="rId4"/>
    <p:sldId id="258" r:id="rId5"/>
    <p:sldId id="260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C5B2EC-E6F2-453A-8FC8-7ED0B005AA0C}" v="1061" dt="2023-02-05T00:09:30.463"/>
    <p1510:client id="{E38DE691-E6E9-47EB-96CA-11DA907A454B}" v="323" dt="2023-02-04T13:55:31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42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48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07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855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716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2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3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49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442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496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54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298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13" r:id="rId8"/>
    <p:sldLayoutId id="2147483714" r:id="rId9"/>
    <p:sldLayoutId id="2147483715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Hilton_Grand_Vacation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ilton+grand+vacations&amp;sxsrf=AJOqlzX6lxWcAkKnXDOZ9xN2ZjH27G7Uwg:1675542823696&amp;source=lnms&amp;tbm=isch&amp;sa=X&amp;ved=2ahUKEwjfxb-22_z8AhUKHcAKHbBXBygQ_AUoA3oECAEQBQ&amp;biw=1280&amp;bih=609&amp;dpr=1.5#imgrc=6x873PMPLBMO3M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ravelpulse.com/news/hotels-and-resorts/how-much-hotel-hospitality-is-too-muc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97">
            <a:extLst>
              <a:ext uri="{FF2B5EF4-FFF2-40B4-BE49-F238E27FC236}">
                <a16:creationId xmlns:a16="http://schemas.microsoft.com/office/drawing/2014/main" id="{4E7CE7A7-0AFD-439B-9765-E708254D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7" name="Rectangle 99">
            <a:extLst>
              <a:ext uri="{FF2B5EF4-FFF2-40B4-BE49-F238E27FC236}">
                <a16:creationId xmlns:a16="http://schemas.microsoft.com/office/drawing/2014/main" id="{239CFBC2-8561-4BBF-BDDE-CF7908C9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18" name="Group 101">
            <a:extLst>
              <a:ext uri="{FF2B5EF4-FFF2-40B4-BE49-F238E27FC236}">
                <a16:creationId xmlns:a16="http://schemas.microsoft.com/office/drawing/2014/main" id="{2AAC8F43-3BD7-44FC-843A-972922AF2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03" name="Picture 102">
              <a:extLst>
                <a:ext uri="{FF2B5EF4-FFF2-40B4-BE49-F238E27FC236}">
                  <a16:creationId xmlns:a16="http://schemas.microsoft.com/office/drawing/2014/main" id="{1DE643C6-923A-4762-9462-D589A0AED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19" name="Picture 103">
              <a:extLst>
                <a:ext uri="{FF2B5EF4-FFF2-40B4-BE49-F238E27FC236}">
                  <a16:creationId xmlns:a16="http://schemas.microsoft.com/office/drawing/2014/main" id="{51AB708F-73DA-4CC8-89B1-8EB70ABB3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9935" y="1317487"/>
            <a:ext cx="8733182" cy="2527624"/>
          </a:xfrm>
        </p:spPr>
        <p:txBody>
          <a:bodyPr anchor="b">
            <a:normAutofit fontScale="90000"/>
          </a:bodyPr>
          <a:lstStyle/>
          <a:p>
            <a:r>
              <a:rPr lang="en-GB" sz="5200" dirty="0">
                <a:solidFill>
                  <a:srgbClr val="FFFFFF"/>
                </a:solidFill>
                <a:cs typeface="Sabon Next LT"/>
              </a:rPr>
              <a:t>The Role and importance of quality services, hospitality, and guest services within the hotel industry</a:t>
            </a: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3849" y="4074784"/>
            <a:ext cx="7010399" cy="16402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-By Taslima Akther Lima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296FA-FEB4-DF2E-3B48-11EDEA721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Sabon Next LT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6704E-DD8B-2836-1E9E-F04F39468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132" y="1551885"/>
            <a:ext cx="11738438" cy="4593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Slide 1           Title Page.</a:t>
            </a:r>
          </a:p>
          <a:p>
            <a:r>
              <a:rPr lang="en-GB" dirty="0"/>
              <a:t>Slide 2           Contents.</a:t>
            </a:r>
          </a:p>
          <a:p>
            <a:r>
              <a:rPr lang="en-GB" dirty="0"/>
              <a:t>Slide 3           Introduction.</a:t>
            </a:r>
          </a:p>
          <a:p>
            <a:r>
              <a:rPr lang="en-GB" dirty="0"/>
              <a:t>Slide 4           Main Consumer.</a:t>
            </a:r>
          </a:p>
          <a:p>
            <a:r>
              <a:rPr lang="en-GB" dirty="0"/>
              <a:t>Slide 5           Nature ,Scope and roles the guest service and facilities.</a:t>
            </a:r>
          </a:p>
          <a:p>
            <a:r>
              <a:rPr lang="en-GB" dirty="0"/>
              <a:t>Slide 6           Need to consider the roll and function of guest services.</a:t>
            </a:r>
          </a:p>
          <a:p>
            <a:r>
              <a:rPr lang="en-GB" dirty="0"/>
              <a:t>Slide 7           What is the importance of Hospitality?</a:t>
            </a:r>
          </a:p>
          <a:p>
            <a:r>
              <a:rPr lang="en-GB" dirty="0"/>
              <a:t>Slide 8           References.</a:t>
            </a:r>
          </a:p>
        </p:txBody>
      </p:sp>
    </p:spTree>
    <p:extLst>
      <p:ext uri="{BB962C8B-B14F-4D97-AF65-F5344CB8AC3E}">
        <p14:creationId xmlns:p14="http://schemas.microsoft.com/office/powerpoint/2010/main" val="3736169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5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ECA4E-A27C-FE9B-B550-C47BD154D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23086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Introduction: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1B660-905E-E123-86A1-9737643A2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19400"/>
            <a:ext cx="4952681" cy="3460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</a:rPr>
              <a:t>For this presentation, I have chosen Hilton Grand Vacations.  I will tell you a little bit about this brand. Since they have entered  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into the vacation ownership market in 1992, Hilton Grand Vacations has been a leader in the industry by developing and operating a brilliant collection of upscale vacation control  to properties in prime locations in the United States, Europe and throughout the Asia Pacific region.</a:t>
            </a: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DA3B144-1074-4EB3-8741-160D2211B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94385" y="41921"/>
            <a:ext cx="3997615" cy="6816079"/>
            <a:chOff x="8059620" y="41922"/>
            <a:chExt cx="3997615" cy="6816077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28BB9A36-C57B-45F3-BF80-89A7707B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0BCBB483-EE40-4AA6-925A-5AE654585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pic>
        <p:nvPicPr>
          <p:cNvPr id="4" name="Picture 4" descr="A picture containing sky, outdoor, building&#10;&#10;Description automatically generated">
            <a:extLst>
              <a:ext uri="{FF2B5EF4-FFF2-40B4-BE49-F238E27FC236}">
                <a16:creationId xmlns:a16="http://schemas.microsoft.com/office/drawing/2014/main" id="{2485EA47-A142-37E2-29AE-D6940C5D77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74232" y="567942"/>
            <a:ext cx="4291938" cy="57168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5FDE1C-E946-3DF8-7F3D-DCF08D49A1ED}"/>
              </a:ext>
            </a:extLst>
          </p:cNvPr>
          <p:cNvSpPr txBox="1"/>
          <p:nvPr/>
        </p:nvSpPr>
        <p:spPr>
          <a:xfrm>
            <a:off x="8749748" y="6084749"/>
            <a:ext cx="261642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1359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8B048C4-AB77-4182-B261-2C9BE596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76CB186C-DCCB-4FA4-808E-18DA02317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64" name="Picture 63">
              <a:extLst>
                <a:ext uri="{FF2B5EF4-FFF2-40B4-BE49-F238E27FC236}">
                  <a16:creationId xmlns:a16="http://schemas.microsoft.com/office/drawing/2014/main" id="{F02115DE-AE0F-458E-9254-E6CB19CB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AECDB069-B11E-48A6-BFC3-29A0B51E5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8FC393-2EA5-B48A-3620-1EF16AE5E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024" y="586992"/>
            <a:ext cx="8763000" cy="2794199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cs typeface="Sabon Next LT"/>
              </a:rPr>
              <a:t>Main consumer.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A2CDB-2D2F-2621-7302-F7D5092BD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6307" y="3476810"/>
            <a:ext cx="8762435" cy="26634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/>
              <a:t>The main consumer of Hilton Grand Vacations are Hilton worldwide. </a:t>
            </a:r>
          </a:p>
          <a:p>
            <a:pPr marL="0" indent="0" algn="ctr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806507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00940EF-FB5B-46E1-817C-8F4A5A404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94385" y="41921"/>
            <a:ext cx="3997615" cy="6816079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6A276BF-DA8B-474D-BDE4-746A2E01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E69E6F84-8F47-4F68-B8F4-4CC7123FF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740580-41D6-F08E-962F-549C11AD0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225958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Nature, Scope and Role of the guest service and Facilities.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A1C12-5402-FD0C-C9E6-09C19A2F0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3010506"/>
            <a:ext cx="8762436" cy="31025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" sz="1800">
                <a:solidFill>
                  <a:srgbClr val="FFFFFF"/>
                </a:solidFill>
                <a:ea typeface="+mn-lt"/>
                <a:cs typeface="+mn-lt"/>
              </a:rPr>
              <a:t>Hilton Grand Vacations is recognized internationally as a main hospitality brand , The brand develops, owns and manages almost  2,200 hotels, resorts and vacation ownership properties.</a:t>
            </a:r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43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8B048C4-AB77-4182-B261-2C9BE596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700D801-79CB-4F23-8DF8-6B0F45FCD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A52F426-0370-4291-8DA2-6F1DB66EA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987AEA36-C28D-4764-988B-6C2AC6503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FBB1E8-BCA6-09FC-26EE-1F561EDD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6705600" cy="1664573"/>
          </a:xfrm>
        </p:spPr>
        <p:txBody>
          <a:bodyPr>
            <a:normAutofit/>
          </a:bodyPr>
          <a:lstStyle/>
          <a:p>
            <a:r>
              <a:rPr lang="en-GB" sz="4100">
                <a:cs typeface="Sabon Next LT"/>
              </a:rPr>
              <a:t>Needs to consider the 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826DC-B433-9698-58F5-4C4212F34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1653"/>
            <a:ext cx="6705168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" sz="1800" dirty="0">
                <a:ea typeface="+mn-lt"/>
                <a:cs typeface="+mn-lt"/>
              </a:rPr>
              <a:t>The primary duties of the guest service  are to assist guests with check-in &amp; check-out processes, provide them with hotel service information, and accommodate guests during their stay in aware that they have to be polite and  have friendly manner.</a:t>
            </a:r>
            <a:endParaRPr lang="en-GB" sz="1800" dirty="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209782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EF0E40-AEB8-4DF7-A67A-7317B3BF9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8138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31ABD-54BB-25F5-C10D-94827B87B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23086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Sabon Next LT"/>
              </a:rPr>
              <a:t>What is the importance of hospitality?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D5B6A-F127-F30F-4DC0-DBB0B432A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19400"/>
            <a:ext cx="4952681" cy="3460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Hospitality suggests warmth, respect, and even protection; it builds understanding and thanks amongst cultures. It's also one of the most changing, exciting, and fast-growing part to work in.</a:t>
            </a:r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E9B2788-52F7-4FD8-9A6C-1CBD70119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C927285D-4714-43A4-B813-F4723866DD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5196FC73-5547-418C-A557-60B63BA6B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pic>
        <p:nvPicPr>
          <p:cNvPr id="6" name="Picture 6" descr="A picture containing indoor, ceiling&#10;&#10;Description automatically generated">
            <a:extLst>
              <a:ext uri="{FF2B5EF4-FFF2-40B4-BE49-F238E27FC236}">
                <a16:creationId xmlns:a16="http://schemas.microsoft.com/office/drawing/2014/main" id="{AD00F196-45E0-2CE7-D73D-4A48B478E2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55" r="26060" b="-1"/>
          <a:stretch/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660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B048C4-AB77-4182-B261-2C9BE596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700D801-79CB-4F23-8DF8-6B0F45FCD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6955029" y="1"/>
            <a:ext cx="5236971" cy="6858000"/>
            <a:chOff x="20829" y="1"/>
            <a:chExt cx="5236971" cy="6857999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A52F426-0370-4291-8DA2-6F1DB66EA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987AEA36-C28D-4764-988B-6C2AC6503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ADD69F-2195-ED9A-E467-689543F97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6705600" cy="1664573"/>
          </a:xfrm>
        </p:spPr>
        <p:txBody>
          <a:bodyPr>
            <a:normAutofit/>
          </a:bodyPr>
          <a:lstStyle/>
          <a:p>
            <a:r>
              <a:rPr lang="en-GB">
                <a:cs typeface="Sabon Next L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36FD-161E-DE6A-8286-D120E3929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48" y="2056929"/>
            <a:ext cx="10646547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https://www.google.com/search?q=hilton+grand+vacations&amp;sxsrf=AJOqlzX6lxWcAkKnXDOZ9xN2ZjH27G7Uwg:1675542823696&amp;source=lnms&amp;tbm=isch&amp;sa=X&amp;ved=2ahUKEwjfxb-22_z8AhUKHcAKHbBXBygQ_AUoA3oECAEQBQ&amp;biw=1280&amp;bih=609&amp;dpr=1.5#imgrc=6x873PMPLBMO3M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Much Hotel Hospitality Is Too Much? | TravelPulse</a:t>
            </a:r>
            <a:endParaRPr lang="en-GB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741151539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DappledVTI</vt:lpstr>
      <vt:lpstr>The Role and importance of quality services, hospitality, and guest services within the hotel industry</vt:lpstr>
      <vt:lpstr>Contents</vt:lpstr>
      <vt:lpstr>Introduction:</vt:lpstr>
      <vt:lpstr>Main consumer.</vt:lpstr>
      <vt:lpstr>Nature, Scope and Role of the guest service and Facilities.</vt:lpstr>
      <vt:lpstr>Needs to consider the role and function of guest services</vt:lpstr>
      <vt:lpstr>What is the importance of hospitality?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372</cp:revision>
  <dcterms:created xsi:type="dcterms:W3CDTF">2023-02-04T12:45:26Z</dcterms:created>
  <dcterms:modified xsi:type="dcterms:W3CDTF">2023-02-05T00:11:16Z</dcterms:modified>
</cp:coreProperties>
</file>