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4" r:id="rId4"/>
  </p:sldMasterIdLst>
  <p:notesMasterIdLst>
    <p:notesMasterId r:id="rId35"/>
  </p:notesMasterIdLst>
  <p:handoutMasterIdLst>
    <p:handoutMasterId r:id="rId36"/>
  </p:handoutMasterIdLst>
  <p:sldIdLst>
    <p:sldId id="260" r:id="rId5"/>
    <p:sldId id="279" r:id="rId6"/>
    <p:sldId id="280" r:id="rId7"/>
    <p:sldId id="282" r:id="rId8"/>
    <p:sldId id="283" r:id="rId9"/>
    <p:sldId id="284" r:id="rId10"/>
    <p:sldId id="285" r:id="rId11"/>
    <p:sldId id="286" r:id="rId12"/>
    <p:sldId id="287" r:id="rId13"/>
    <p:sldId id="262" r:id="rId14"/>
    <p:sldId id="263" r:id="rId15"/>
    <p:sldId id="288" r:id="rId16"/>
    <p:sldId id="258" r:id="rId17"/>
    <p:sldId id="259" r:id="rId18"/>
    <p:sldId id="289" r:id="rId19"/>
    <p:sldId id="290" r:id="rId20"/>
    <p:sldId id="266" r:id="rId21"/>
    <p:sldId id="291" r:id="rId22"/>
    <p:sldId id="265" r:id="rId23"/>
    <p:sldId id="275" r:id="rId24"/>
    <p:sldId id="256" r:id="rId25"/>
    <p:sldId id="257" r:id="rId26"/>
    <p:sldId id="268" r:id="rId27"/>
    <p:sldId id="269" r:id="rId28"/>
    <p:sldId id="277" r:id="rId29"/>
    <p:sldId id="276" r:id="rId30"/>
    <p:sldId id="293" r:id="rId31"/>
    <p:sldId id="264" r:id="rId32"/>
    <p:sldId id="292" r:id="rId33"/>
    <p:sldId id="278"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9E096"/>
    <a:srgbClr val="C4C4C4"/>
    <a:srgbClr val="000000"/>
    <a:srgbClr val="0E96C7"/>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D03447BB-5D67-496B-8E87-E561075AD55C}">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74" autoAdjust="0"/>
  </p:normalViewPr>
  <p:slideViewPr>
    <p:cSldViewPr snapToGrid="0">
      <p:cViewPr>
        <p:scale>
          <a:sx n="71" d="100"/>
          <a:sy n="71" d="100"/>
        </p:scale>
        <p:origin x="696" y="378"/>
      </p:cViewPr>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AD89245-A114-4418-ACC0-4000680817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090B3BB-C76B-4D1F-B2EE-566FEFCB6D0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D5DF5CA-B202-4B96-A99C-3CFDC9443628}" type="datetimeFigureOut">
              <a:rPr lang="en-US" smtClean="0"/>
              <a:t>2/24/2023</a:t>
            </a:fld>
            <a:endParaRPr lang="en-US" dirty="0"/>
          </a:p>
        </p:txBody>
      </p:sp>
      <p:sp>
        <p:nvSpPr>
          <p:cNvPr id="4" name="Footer Placeholder 3">
            <a:extLst>
              <a:ext uri="{FF2B5EF4-FFF2-40B4-BE49-F238E27FC236}">
                <a16:creationId xmlns:a16="http://schemas.microsoft.com/office/drawing/2014/main" id="{B557F60D-6B77-4FCD-A7E1-C40E1169794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C87ECAF-D975-40DC-9048-DC3FE8E189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89D7752-310A-4200-A646-D0F25AD1ACD4}" type="slidenum">
              <a:rPr lang="en-US" smtClean="0"/>
              <a:t>‹#›</a:t>
            </a:fld>
            <a:endParaRPr lang="en-US" dirty="0"/>
          </a:p>
        </p:txBody>
      </p:sp>
    </p:spTree>
    <p:extLst>
      <p:ext uri="{BB962C8B-B14F-4D97-AF65-F5344CB8AC3E}">
        <p14:creationId xmlns:p14="http://schemas.microsoft.com/office/powerpoint/2010/main" val="390942351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7A038A-C789-4E94-BD1C-D266D604970F}" type="datetimeFigureOut">
              <a:rPr lang="en-US" smtClean="0"/>
              <a:t>2/24/2023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0CEB2A-BC1F-40EE-AC83-8A3DA643FC94}" type="slidenum">
              <a:rPr lang="en-US" smtClean="0"/>
              <a:t>‹#›</a:t>
            </a:fld>
            <a:endParaRPr lang="en-US" dirty="0"/>
          </a:p>
        </p:txBody>
      </p:sp>
    </p:spTree>
    <p:extLst>
      <p:ext uri="{BB962C8B-B14F-4D97-AF65-F5344CB8AC3E}">
        <p14:creationId xmlns:p14="http://schemas.microsoft.com/office/powerpoint/2010/main" val="32927314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2/24/2023</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3D3C4EEC-F499-4A7F-B67B-5709763315B6}" type="slidenum">
              <a:rPr lang="en-US" noProof="0" smtClean="0"/>
              <a:pPr/>
              <a:t>‹#›</a:t>
            </a:fld>
            <a:endParaRPr lang="en-US" noProof="0" dirty="0"/>
          </a:p>
        </p:txBody>
      </p:sp>
    </p:spTree>
    <p:extLst>
      <p:ext uri="{BB962C8B-B14F-4D97-AF65-F5344CB8AC3E}">
        <p14:creationId xmlns:p14="http://schemas.microsoft.com/office/powerpoint/2010/main" val="3888495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2/24/2023</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3D3C4EEC-F499-4A7F-B67B-5709763315B6}" type="slidenum">
              <a:rPr lang="en-US" noProof="0" smtClean="0"/>
              <a:t>‹#›</a:t>
            </a:fld>
            <a:endParaRPr lang="en-US" noProof="0" dirty="0"/>
          </a:p>
        </p:txBody>
      </p:sp>
      <p:sp>
        <p:nvSpPr>
          <p:cNvPr id="7" name="Freeform: Shape 6">
            <a:extLst>
              <a:ext uri="{FF2B5EF4-FFF2-40B4-BE49-F238E27FC236}">
                <a16:creationId xmlns:a16="http://schemas.microsoft.com/office/drawing/2014/main" id="{4D75DFF4-FAD5-5278-1893-FC0CEA0F091C}"/>
              </a:ext>
            </a:extLst>
          </p:cNvPr>
          <p:cNvSpPr/>
          <p:nvPr userDrawn="1"/>
        </p:nvSpPr>
        <p:spPr>
          <a:xfrm>
            <a:off x="50800" y="312655"/>
            <a:ext cx="8904226" cy="1143385"/>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noFill/>
            <a:prstDash val="solid"/>
            <a:miter/>
          </a:ln>
        </p:spPr>
        <p:txBody>
          <a:bodyPr rtlCol="0" anchor="ctr"/>
          <a:lstStyle/>
          <a:p>
            <a:endParaRPr lang="en-US" noProof="0" dirty="0"/>
          </a:p>
        </p:txBody>
      </p:sp>
      <p:grpSp>
        <p:nvGrpSpPr>
          <p:cNvPr id="8" name="Graphic 1">
            <a:extLst>
              <a:ext uri="{FF2B5EF4-FFF2-40B4-BE49-F238E27FC236}">
                <a16:creationId xmlns:a16="http://schemas.microsoft.com/office/drawing/2014/main" id="{73EC800F-E075-E0F6-3094-D2330F1D7864}"/>
              </a:ext>
            </a:extLst>
          </p:cNvPr>
          <p:cNvGrpSpPr/>
          <p:nvPr userDrawn="1"/>
        </p:nvGrpSpPr>
        <p:grpSpPr>
          <a:xfrm rot="5400000">
            <a:off x="6915800" y="1485000"/>
            <a:ext cx="6336000" cy="3888000"/>
            <a:chOff x="189765" y="278360"/>
            <a:chExt cx="6823467" cy="4281934"/>
          </a:xfrm>
        </p:grpSpPr>
        <p:sp>
          <p:nvSpPr>
            <p:cNvPr id="9" name="Freeform: Shape 8">
              <a:extLst>
                <a:ext uri="{FF2B5EF4-FFF2-40B4-BE49-F238E27FC236}">
                  <a16:creationId xmlns:a16="http://schemas.microsoft.com/office/drawing/2014/main" id="{1C76255A-CA43-016D-D70F-FBCE23002786}"/>
                </a:ext>
              </a:extLst>
            </p:cNvPr>
            <p:cNvSpPr/>
            <p:nvPr/>
          </p:nvSpPr>
          <p:spPr>
            <a:xfrm>
              <a:off x="4830828" y="1678045"/>
              <a:ext cx="669915" cy="663009"/>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0" name="Freeform: Shape 9">
              <a:extLst>
                <a:ext uri="{FF2B5EF4-FFF2-40B4-BE49-F238E27FC236}">
                  <a16:creationId xmlns:a16="http://schemas.microsoft.com/office/drawing/2014/main" id="{C313AC17-D258-3737-7B15-A0BB54D4ECF3}"/>
                </a:ext>
              </a:extLst>
            </p:cNvPr>
            <p:cNvSpPr/>
            <p:nvPr/>
          </p:nvSpPr>
          <p:spPr>
            <a:xfrm>
              <a:off x="2114907" y="4007786"/>
              <a:ext cx="580133" cy="552508"/>
            </a:xfrm>
            <a:custGeom>
              <a:avLst/>
              <a:gdLst>
                <a:gd name="connsiteX0" fmla="*/ 573228 w 580132"/>
                <a:gd name="connsiteY0" fmla="*/ 198557 h 552507"/>
                <a:gd name="connsiteX1" fmla="*/ 580134 w 580132"/>
                <a:gd name="connsiteY1" fmla="*/ 205464 h 552507"/>
                <a:gd name="connsiteX2" fmla="*/ 573228 w 580132"/>
                <a:gd name="connsiteY2" fmla="*/ 205464 h 552507"/>
                <a:gd name="connsiteX3" fmla="*/ 566321 w 580132"/>
                <a:gd name="connsiteY3" fmla="*/ 253808 h 552507"/>
                <a:gd name="connsiteX4" fmla="*/ 566321 w 580132"/>
                <a:gd name="connsiteY4" fmla="*/ 302153 h 552507"/>
                <a:gd name="connsiteX5" fmla="*/ 573228 w 580132"/>
                <a:gd name="connsiteY5" fmla="*/ 302153 h 552507"/>
                <a:gd name="connsiteX6" fmla="*/ 580134 w 580132"/>
                <a:gd name="connsiteY6" fmla="*/ 309059 h 552507"/>
                <a:gd name="connsiteX7" fmla="*/ 566321 w 580132"/>
                <a:gd name="connsiteY7" fmla="*/ 309059 h 552507"/>
                <a:gd name="connsiteX8" fmla="*/ 566321 w 580132"/>
                <a:gd name="connsiteY8" fmla="*/ 405748 h 552507"/>
                <a:gd name="connsiteX9" fmla="*/ 545602 w 580132"/>
                <a:gd name="connsiteY9" fmla="*/ 530062 h 552507"/>
                <a:gd name="connsiteX10" fmla="*/ 290067 w 580132"/>
                <a:gd name="connsiteY10" fmla="*/ 550781 h 552507"/>
                <a:gd name="connsiteX11" fmla="*/ 27626 w 580132"/>
                <a:gd name="connsiteY11" fmla="*/ 536968 h 552507"/>
                <a:gd name="connsiteX12" fmla="*/ 6907 w 580132"/>
                <a:gd name="connsiteY12" fmla="*/ 281434 h 552507"/>
                <a:gd name="connsiteX13" fmla="*/ 20720 w 580132"/>
                <a:gd name="connsiteY13" fmla="*/ 25899 h 552507"/>
                <a:gd name="connsiteX14" fmla="*/ 276255 w 580132"/>
                <a:gd name="connsiteY14" fmla="*/ 5180 h 552507"/>
                <a:gd name="connsiteX15" fmla="*/ 538696 w 580132"/>
                <a:gd name="connsiteY15" fmla="*/ 25899 h 552507"/>
                <a:gd name="connsiteX16" fmla="*/ 559415 w 580132"/>
                <a:gd name="connsiteY16" fmla="*/ 115681 h 552507"/>
                <a:gd name="connsiteX17" fmla="*/ 573228 w 580132"/>
                <a:gd name="connsiteY17" fmla="*/ 198557 h 552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0132" h="552507">
                  <a:moveTo>
                    <a:pt x="573228" y="198557"/>
                  </a:moveTo>
                  <a:lnTo>
                    <a:pt x="580134" y="205464"/>
                  </a:lnTo>
                  <a:lnTo>
                    <a:pt x="573228" y="205464"/>
                  </a:lnTo>
                  <a:cubicBezTo>
                    <a:pt x="568621" y="205464"/>
                    <a:pt x="566321" y="221576"/>
                    <a:pt x="566321" y="253808"/>
                  </a:cubicBezTo>
                  <a:lnTo>
                    <a:pt x="566321" y="302153"/>
                  </a:lnTo>
                  <a:lnTo>
                    <a:pt x="573228" y="302153"/>
                  </a:lnTo>
                  <a:cubicBezTo>
                    <a:pt x="577834" y="306759"/>
                    <a:pt x="580134" y="309059"/>
                    <a:pt x="580134" y="309059"/>
                  </a:cubicBezTo>
                  <a:lnTo>
                    <a:pt x="566321" y="309059"/>
                  </a:lnTo>
                  <a:lnTo>
                    <a:pt x="566321" y="405748"/>
                  </a:lnTo>
                  <a:cubicBezTo>
                    <a:pt x="566321" y="474811"/>
                    <a:pt x="559415" y="516249"/>
                    <a:pt x="545602" y="530062"/>
                  </a:cubicBezTo>
                  <a:cubicBezTo>
                    <a:pt x="536396" y="539268"/>
                    <a:pt x="451213" y="546175"/>
                    <a:pt x="290067" y="550781"/>
                  </a:cubicBezTo>
                  <a:cubicBezTo>
                    <a:pt x="128922" y="555387"/>
                    <a:pt x="41439" y="550781"/>
                    <a:pt x="27626" y="536968"/>
                  </a:cubicBezTo>
                  <a:cubicBezTo>
                    <a:pt x="18420" y="527762"/>
                    <a:pt x="11514" y="442579"/>
                    <a:pt x="6907" y="281434"/>
                  </a:cubicBezTo>
                  <a:cubicBezTo>
                    <a:pt x="2301" y="124887"/>
                    <a:pt x="6907" y="39711"/>
                    <a:pt x="20720" y="25899"/>
                  </a:cubicBezTo>
                  <a:cubicBezTo>
                    <a:pt x="29926" y="12086"/>
                    <a:pt x="115109" y="5180"/>
                    <a:pt x="276255" y="5180"/>
                  </a:cubicBezTo>
                  <a:cubicBezTo>
                    <a:pt x="442007" y="5180"/>
                    <a:pt x="529490" y="12086"/>
                    <a:pt x="538696" y="25899"/>
                  </a:cubicBezTo>
                  <a:cubicBezTo>
                    <a:pt x="547902" y="35105"/>
                    <a:pt x="554808" y="65037"/>
                    <a:pt x="559415" y="115681"/>
                  </a:cubicBezTo>
                  <a:cubicBezTo>
                    <a:pt x="564021" y="170932"/>
                    <a:pt x="568621" y="198557"/>
                    <a:pt x="573228" y="198557"/>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1" name="Freeform: Shape 10">
              <a:extLst>
                <a:ext uri="{FF2B5EF4-FFF2-40B4-BE49-F238E27FC236}">
                  <a16:creationId xmlns:a16="http://schemas.microsoft.com/office/drawing/2014/main" id="{0262DB37-904D-7770-DB0E-426EC03ABA6A}"/>
                </a:ext>
              </a:extLst>
            </p:cNvPr>
            <p:cNvSpPr/>
            <p:nvPr/>
          </p:nvSpPr>
          <p:spPr>
            <a:xfrm>
              <a:off x="1239529" y="3503623"/>
              <a:ext cx="759698" cy="752792"/>
            </a:xfrm>
            <a:custGeom>
              <a:avLst/>
              <a:gdLst>
                <a:gd name="connsiteX0" fmla="*/ 592219 w 759697"/>
                <a:gd name="connsiteY0" fmla="*/ 12086 h 752791"/>
                <a:gd name="connsiteX1" fmla="*/ 592219 w 759697"/>
                <a:gd name="connsiteY1" fmla="*/ 5180 h 752791"/>
                <a:gd name="connsiteX2" fmla="*/ 599125 w 759697"/>
                <a:gd name="connsiteY2" fmla="*/ 5180 h 752791"/>
                <a:gd name="connsiteX3" fmla="*/ 599125 w 759697"/>
                <a:gd name="connsiteY3" fmla="*/ 18992 h 752791"/>
                <a:gd name="connsiteX4" fmla="*/ 675095 w 759697"/>
                <a:gd name="connsiteY4" fmla="*/ 18992 h 752791"/>
                <a:gd name="connsiteX5" fmla="*/ 702721 w 759697"/>
                <a:gd name="connsiteY5" fmla="*/ 39711 h 752791"/>
                <a:gd name="connsiteX6" fmla="*/ 737252 w 759697"/>
                <a:gd name="connsiteY6" fmla="*/ 74243 h 752791"/>
                <a:gd name="connsiteX7" fmla="*/ 751065 w 759697"/>
                <a:gd name="connsiteY7" fmla="*/ 150213 h 752791"/>
                <a:gd name="connsiteX8" fmla="*/ 751065 w 759697"/>
                <a:gd name="connsiteY8" fmla="*/ 198557 h 752791"/>
                <a:gd name="connsiteX9" fmla="*/ 757971 w 759697"/>
                <a:gd name="connsiteY9" fmla="*/ 198557 h 752791"/>
                <a:gd name="connsiteX10" fmla="*/ 757971 w 759697"/>
                <a:gd name="connsiteY10" fmla="*/ 205464 h 752791"/>
                <a:gd name="connsiteX11" fmla="*/ 751065 w 759697"/>
                <a:gd name="connsiteY11" fmla="*/ 205464 h 752791"/>
                <a:gd name="connsiteX12" fmla="*/ 751065 w 759697"/>
                <a:gd name="connsiteY12" fmla="*/ 281434 h 752791"/>
                <a:gd name="connsiteX13" fmla="*/ 757971 w 759697"/>
                <a:gd name="connsiteY13" fmla="*/ 288340 h 752791"/>
                <a:gd name="connsiteX14" fmla="*/ 751065 w 759697"/>
                <a:gd name="connsiteY14" fmla="*/ 288340 h 752791"/>
                <a:gd name="connsiteX15" fmla="*/ 751065 w 759697"/>
                <a:gd name="connsiteY15" fmla="*/ 488624 h 752791"/>
                <a:gd name="connsiteX16" fmla="*/ 723440 w 759697"/>
                <a:gd name="connsiteY16" fmla="*/ 716533 h 752791"/>
                <a:gd name="connsiteX17" fmla="*/ 378122 w 759697"/>
                <a:gd name="connsiteY17" fmla="*/ 751065 h 752791"/>
                <a:gd name="connsiteX18" fmla="*/ 32805 w 759697"/>
                <a:gd name="connsiteY18" fmla="*/ 744159 h 752791"/>
                <a:gd name="connsiteX19" fmla="*/ 5180 w 759697"/>
                <a:gd name="connsiteY19" fmla="*/ 716533 h 752791"/>
                <a:gd name="connsiteX20" fmla="*/ 5180 w 759697"/>
                <a:gd name="connsiteY20" fmla="*/ 391935 h 752791"/>
                <a:gd name="connsiteX21" fmla="*/ 25899 w 759697"/>
                <a:gd name="connsiteY21" fmla="*/ 53524 h 752791"/>
                <a:gd name="connsiteX22" fmla="*/ 322872 w 759697"/>
                <a:gd name="connsiteY22" fmla="*/ 25899 h 752791"/>
                <a:gd name="connsiteX23" fmla="*/ 592219 w 759697"/>
                <a:gd name="connsiteY23" fmla="*/ 18992 h 752791"/>
                <a:gd name="connsiteX24" fmla="*/ 592219 w 759697"/>
                <a:gd name="connsiteY24" fmla="*/ 12086 h 75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9697" h="752791">
                  <a:moveTo>
                    <a:pt x="592219" y="12086"/>
                  </a:moveTo>
                  <a:lnTo>
                    <a:pt x="592219" y="5180"/>
                  </a:lnTo>
                  <a:lnTo>
                    <a:pt x="599125" y="5180"/>
                  </a:lnTo>
                  <a:lnTo>
                    <a:pt x="599125" y="18992"/>
                  </a:lnTo>
                  <a:lnTo>
                    <a:pt x="675095" y="18992"/>
                  </a:lnTo>
                  <a:lnTo>
                    <a:pt x="702721" y="39711"/>
                  </a:lnTo>
                  <a:cubicBezTo>
                    <a:pt x="716533" y="48918"/>
                    <a:pt x="728046" y="60431"/>
                    <a:pt x="737252" y="74243"/>
                  </a:cubicBezTo>
                  <a:cubicBezTo>
                    <a:pt x="746458" y="88056"/>
                    <a:pt x="751065" y="113381"/>
                    <a:pt x="751065" y="150213"/>
                  </a:cubicBezTo>
                  <a:lnTo>
                    <a:pt x="751065" y="198557"/>
                  </a:lnTo>
                  <a:lnTo>
                    <a:pt x="757971" y="198557"/>
                  </a:lnTo>
                  <a:lnTo>
                    <a:pt x="757971" y="205464"/>
                  </a:lnTo>
                  <a:lnTo>
                    <a:pt x="751065" y="205464"/>
                  </a:lnTo>
                  <a:lnTo>
                    <a:pt x="751065" y="281434"/>
                  </a:lnTo>
                  <a:lnTo>
                    <a:pt x="757971" y="288340"/>
                  </a:lnTo>
                  <a:lnTo>
                    <a:pt x="751065" y="288340"/>
                  </a:lnTo>
                  <a:lnTo>
                    <a:pt x="751065" y="488624"/>
                  </a:lnTo>
                  <a:cubicBezTo>
                    <a:pt x="751065" y="622144"/>
                    <a:pt x="741859" y="698114"/>
                    <a:pt x="723440" y="716533"/>
                  </a:cubicBezTo>
                  <a:cubicBezTo>
                    <a:pt x="709627" y="734952"/>
                    <a:pt x="594519" y="746459"/>
                    <a:pt x="378122" y="751065"/>
                  </a:cubicBezTo>
                  <a:cubicBezTo>
                    <a:pt x="161726" y="755671"/>
                    <a:pt x="46618" y="753365"/>
                    <a:pt x="32805" y="744159"/>
                  </a:cubicBezTo>
                  <a:cubicBezTo>
                    <a:pt x="18992" y="734952"/>
                    <a:pt x="9786" y="725739"/>
                    <a:pt x="5180" y="716533"/>
                  </a:cubicBezTo>
                  <a:cubicBezTo>
                    <a:pt x="5180" y="711927"/>
                    <a:pt x="5180" y="603732"/>
                    <a:pt x="5180" y="391935"/>
                  </a:cubicBezTo>
                  <a:cubicBezTo>
                    <a:pt x="5180" y="180138"/>
                    <a:pt x="12086" y="67337"/>
                    <a:pt x="25899" y="53524"/>
                  </a:cubicBezTo>
                  <a:cubicBezTo>
                    <a:pt x="39711" y="35105"/>
                    <a:pt x="138700" y="25899"/>
                    <a:pt x="322872" y="25899"/>
                  </a:cubicBezTo>
                  <a:lnTo>
                    <a:pt x="592219" y="18992"/>
                  </a:lnTo>
                  <a:lnTo>
                    <a:pt x="592219" y="12086"/>
                  </a:ln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2" name="Freeform: Shape 11">
              <a:extLst>
                <a:ext uri="{FF2B5EF4-FFF2-40B4-BE49-F238E27FC236}">
                  <a16:creationId xmlns:a16="http://schemas.microsoft.com/office/drawing/2014/main" id="{1F72E3EE-8D40-4E50-1D00-70B6FD55368A}"/>
                </a:ext>
              </a:extLst>
            </p:cNvPr>
            <p:cNvSpPr/>
            <p:nvPr/>
          </p:nvSpPr>
          <p:spPr>
            <a:xfrm>
              <a:off x="818242" y="2674861"/>
              <a:ext cx="234816" cy="179565"/>
            </a:xfrm>
            <a:custGeom>
              <a:avLst/>
              <a:gdLst>
                <a:gd name="connsiteX0" fmla="*/ 5180 w 234815"/>
                <a:gd name="connsiteY0" fmla="*/ 12086 h 179564"/>
                <a:gd name="connsiteX1" fmla="*/ 5180 w 234815"/>
                <a:gd name="connsiteY1" fmla="*/ 5180 h 179564"/>
                <a:gd name="connsiteX2" fmla="*/ 108775 w 234815"/>
                <a:gd name="connsiteY2" fmla="*/ 12086 h 179564"/>
                <a:gd name="connsiteX3" fmla="*/ 219276 w 234815"/>
                <a:gd name="connsiteY3" fmla="*/ 32805 h 179564"/>
                <a:gd name="connsiteX4" fmla="*/ 233089 w 234815"/>
                <a:gd name="connsiteY4" fmla="*/ 108775 h 179564"/>
                <a:gd name="connsiteX5" fmla="*/ 233089 w 234815"/>
                <a:gd name="connsiteY5" fmla="*/ 177838 h 179564"/>
                <a:gd name="connsiteX6" fmla="*/ 184745 w 234815"/>
                <a:gd name="connsiteY6" fmla="*/ 177838 h 179564"/>
                <a:gd name="connsiteX7" fmla="*/ 122588 w 234815"/>
                <a:gd name="connsiteY7" fmla="*/ 164026 h 179564"/>
                <a:gd name="connsiteX8" fmla="*/ 81150 w 234815"/>
                <a:gd name="connsiteY8" fmla="*/ 136400 h 179564"/>
                <a:gd name="connsiteX9" fmla="*/ 25899 w 234815"/>
                <a:gd name="connsiteY9" fmla="*/ 67337 h 179564"/>
                <a:gd name="connsiteX10" fmla="*/ 5180 w 234815"/>
                <a:gd name="connsiteY10" fmla="*/ 25899 h 179564"/>
                <a:gd name="connsiteX11" fmla="*/ 5180 w 234815"/>
                <a:gd name="connsiteY11" fmla="*/ 12086 h 179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815" h="179564">
                  <a:moveTo>
                    <a:pt x="5180" y="12086"/>
                  </a:moveTo>
                  <a:lnTo>
                    <a:pt x="5180" y="5180"/>
                  </a:lnTo>
                  <a:lnTo>
                    <a:pt x="108775" y="12086"/>
                  </a:lnTo>
                  <a:cubicBezTo>
                    <a:pt x="177838" y="12086"/>
                    <a:pt x="214670" y="18992"/>
                    <a:pt x="219276" y="32805"/>
                  </a:cubicBezTo>
                  <a:cubicBezTo>
                    <a:pt x="228483" y="42011"/>
                    <a:pt x="233089" y="67337"/>
                    <a:pt x="233089" y="108775"/>
                  </a:cubicBezTo>
                  <a:lnTo>
                    <a:pt x="233089" y="177838"/>
                  </a:lnTo>
                  <a:lnTo>
                    <a:pt x="184745" y="177838"/>
                  </a:lnTo>
                  <a:cubicBezTo>
                    <a:pt x="152513" y="177838"/>
                    <a:pt x="131794" y="173232"/>
                    <a:pt x="122588" y="164026"/>
                  </a:cubicBezTo>
                  <a:cubicBezTo>
                    <a:pt x="113381" y="164026"/>
                    <a:pt x="99569" y="154819"/>
                    <a:pt x="81150" y="136400"/>
                  </a:cubicBezTo>
                  <a:cubicBezTo>
                    <a:pt x="62730" y="122588"/>
                    <a:pt x="44318" y="99569"/>
                    <a:pt x="25899" y="67337"/>
                  </a:cubicBezTo>
                  <a:lnTo>
                    <a:pt x="5180" y="25899"/>
                  </a:lnTo>
                  <a:lnTo>
                    <a:pt x="5180" y="12086"/>
                  </a:lnTo>
                  <a:close/>
                </a:path>
              </a:pathLst>
            </a:custGeom>
            <a:solidFill>
              <a:srgbClr val="FAFCFB"/>
            </a:solidFill>
            <a:ln w="9525" cap="flat">
              <a:solidFill>
                <a:srgbClr val="FAFCFB"/>
              </a:solid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9189AEE8-0A9A-F56D-F65B-C5A87C430317}"/>
                </a:ext>
              </a:extLst>
            </p:cNvPr>
            <p:cNvSpPr/>
            <p:nvPr/>
          </p:nvSpPr>
          <p:spPr>
            <a:xfrm>
              <a:off x="4375009" y="3694698"/>
              <a:ext cx="656103" cy="663009"/>
            </a:xfrm>
            <a:custGeom>
              <a:avLst/>
              <a:gdLst>
                <a:gd name="connsiteX0" fmla="*/ 315965 w 656102"/>
                <a:gd name="connsiteY0" fmla="*/ 7482 h 663009"/>
                <a:gd name="connsiteX1" fmla="*/ 578406 w 656102"/>
                <a:gd name="connsiteY1" fmla="*/ 14389 h 663009"/>
                <a:gd name="connsiteX2" fmla="*/ 626751 w 656102"/>
                <a:gd name="connsiteY2" fmla="*/ 69639 h 663009"/>
                <a:gd name="connsiteX3" fmla="*/ 654376 w 656102"/>
                <a:gd name="connsiteY3" fmla="*/ 318268 h 663009"/>
                <a:gd name="connsiteX4" fmla="*/ 654376 w 656102"/>
                <a:gd name="connsiteY4" fmla="*/ 553084 h 663009"/>
                <a:gd name="connsiteX5" fmla="*/ 619844 w 656102"/>
                <a:gd name="connsiteY5" fmla="*/ 608334 h 663009"/>
                <a:gd name="connsiteX6" fmla="*/ 557687 w 656102"/>
                <a:gd name="connsiteY6" fmla="*/ 656679 h 663009"/>
                <a:gd name="connsiteX7" fmla="*/ 336684 w 656102"/>
                <a:gd name="connsiteY7" fmla="*/ 663585 h 663009"/>
                <a:gd name="connsiteX8" fmla="*/ 129494 w 656102"/>
                <a:gd name="connsiteY8" fmla="*/ 663585 h 663009"/>
                <a:gd name="connsiteX9" fmla="*/ 67337 w 656102"/>
                <a:gd name="connsiteY9" fmla="*/ 642866 h 663009"/>
                <a:gd name="connsiteX10" fmla="*/ 18992 w 656102"/>
                <a:gd name="connsiteY10" fmla="*/ 587615 h 663009"/>
                <a:gd name="connsiteX11" fmla="*/ 5180 w 656102"/>
                <a:gd name="connsiteY11" fmla="*/ 332081 h 663009"/>
                <a:gd name="connsiteX12" fmla="*/ 12086 w 656102"/>
                <a:gd name="connsiteY12" fmla="*/ 97265 h 663009"/>
                <a:gd name="connsiteX13" fmla="*/ 53524 w 656102"/>
                <a:gd name="connsiteY13" fmla="*/ 42014 h 663009"/>
                <a:gd name="connsiteX14" fmla="*/ 315965 w 656102"/>
                <a:gd name="connsiteY14" fmla="*/ 7482 h 663009"/>
                <a:gd name="connsiteX15" fmla="*/ 329778 w 656102"/>
                <a:gd name="connsiteY15" fmla="*/ 97265 h 663009"/>
                <a:gd name="connsiteX16" fmla="*/ 564594 w 656102"/>
                <a:gd name="connsiteY16" fmla="*/ 111078 h 663009"/>
                <a:gd name="connsiteX17" fmla="*/ 571500 w 656102"/>
                <a:gd name="connsiteY17" fmla="*/ 332081 h 663009"/>
                <a:gd name="connsiteX18" fmla="*/ 564594 w 656102"/>
                <a:gd name="connsiteY18" fmla="*/ 553084 h 663009"/>
                <a:gd name="connsiteX19" fmla="*/ 336684 w 656102"/>
                <a:gd name="connsiteY19" fmla="*/ 573803 h 663009"/>
                <a:gd name="connsiteX20" fmla="*/ 108775 w 656102"/>
                <a:gd name="connsiteY20" fmla="*/ 566896 h 663009"/>
                <a:gd name="connsiteX21" fmla="*/ 88056 w 656102"/>
                <a:gd name="connsiteY21" fmla="*/ 532365 h 663009"/>
                <a:gd name="connsiteX22" fmla="*/ 81150 w 656102"/>
                <a:gd name="connsiteY22" fmla="*/ 318268 h 663009"/>
                <a:gd name="connsiteX23" fmla="*/ 94962 w 656102"/>
                <a:gd name="connsiteY23" fmla="*/ 111078 h 663009"/>
                <a:gd name="connsiteX24" fmla="*/ 329778 w 656102"/>
                <a:gd name="connsiteY24" fmla="*/ 97265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56102" h="663009">
                  <a:moveTo>
                    <a:pt x="315965" y="7482"/>
                  </a:moveTo>
                  <a:cubicBezTo>
                    <a:pt x="472511" y="2876"/>
                    <a:pt x="559987" y="5183"/>
                    <a:pt x="578406" y="14389"/>
                  </a:cubicBezTo>
                  <a:cubicBezTo>
                    <a:pt x="592219" y="23595"/>
                    <a:pt x="608332" y="42014"/>
                    <a:pt x="626751" y="69639"/>
                  </a:cubicBezTo>
                  <a:cubicBezTo>
                    <a:pt x="645170" y="92658"/>
                    <a:pt x="654376" y="175535"/>
                    <a:pt x="654376" y="318268"/>
                  </a:cubicBezTo>
                  <a:cubicBezTo>
                    <a:pt x="654376" y="461001"/>
                    <a:pt x="654376" y="539271"/>
                    <a:pt x="654376" y="553084"/>
                  </a:cubicBezTo>
                  <a:cubicBezTo>
                    <a:pt x="645170" y="571503"/>
                    <a:pt x="633657" y="589915"/>
                    <a:pt x="619844" y="608334"/>
                  </a:cubicBezTo>
                  <a:cubicBezTo>
                    <a:pt x="606032" y="631353"/>
                    <a:pt x="585313" y="647473"/>
                    <a:pt x="557687" y="656679"/>
                  </a:cubicBezTo>
                  <a:cubicBezTo>
                    <a:pt x="534668" y="661285"/>
                    <a:pt x="460998" y="663585"/>
                    <a:pt x="336684" y="663585"/>
                  </a:cubicBezTo>
                  <a:cubicBezTo>
                    <a:pt x="216977" y="663585"/>
                    <a:pt x="147913" y="663585"/>
                    <a:pt x="129494" y="663585"/>
                  </a:cubicBezTo>
                  <a:cubicBezTo>
                    <a:pt x="106475" y="663585"/>
                    <a:pt x="85756" y="656679"/>
                    <a:pt x="67337" y="642866"/>
                  </a:cubicBezTo>
                  <a:cubicBezTo>
                    <a:pt x="53524" y="633660"/>
                    <a:pt x="37412" y="615241"/>
                    <a:pt x="18992" y="587615"/>
                  </a:cubicBezTo>
                  <a:cubicBezTo>
                    <a:pt x="9786" y="559990"/>
                    <a:pt x="5180" y="474814"/>
                    <a:pt x="5180" y="332081"/>
                  </a:cubicBezTo>
                  <a:cubicBezTo>
                    <a:pt x="5180" y="189347"/>
                    <a:pt x="7480" y="111078"/>
                    <a:pt x="12086" y="97265"/>
                  </a:cubicBezTo>
                  <a:cubicBezTo>
                    <a:pt x="16693" y="78846"/>
                    <a:pt x="30505" y="60433"/>
                    <a:pt x="53524" y="42014"/>
                  </a:cubicBezTo>
                  <a:cubicBezTo>
                    <a:pt x="71943" y="23595"/>
                    <a:pt x="159419" y="12089"/>
                    <a:pt x="315965" y="7482"/>
                  </a:cubicBezTo>
                  <a:close/>
                  <a:moveTo>
                    <a:pt x="329778" y="97265"/>
                  </a:moveTo>
                  <a:cubicBezTo>
                    <a:pt x="481718" y="97265"/>
                    <a:pt x="559987" y="101871"/>
                    <a:pt x="564594" y="111078"/>
                  </a:cubicBezTo>
                  <a:cubicBezTo>
                    <a:pt x="569200" y="115684"/>
                    <a:pt x="571500" y="189347"/>
                    <a:pt x="571500" y="332081"/>
                  </a:cubicBezTo>
                  <a:cubicBezTo>
                    <a:pt x="571500" y="470207"/>
                    <a:pt x="569200" y="543877"/>
                    <a:pt x="564594" y="553084"/>
                  </a:cubicBezTo>
                  <a:cubicBezTo>
                    <a:pt x="555387" y="562290"/>
                    <a:pt x="479418" y="569196"/>
                    <a:pt x="336684" y="573803"/>
                  </a:cubicBezTo>
                  <a:cubicBezTo>
                    <a:pt x="189351" y="578409"/>
                    <a:pt x="113381" y="576103"/>
                    <a:pt x="108775" y="566896"/>
                  </a:cubicBezTo>
                  <a:cubicBezTo>
                    <a:pt x="104168" y="566896"/>
                    <a:pt x="97262" y="555383"/>
                    <a:pt x="88056" y="532365"/>
                  </a:cubicBezTo>
                  <a:cubicBezTo>
                    <a:pt x="78850" y="509346"/>
                    <a:pt x="76543" y="437976"/>
                    <a:pt x="81150" y="318268"/>
                  </a:cubicBezTo>
                  <a:cubicBezTo>
                    <a:pt x="85756" y="193954"/>
                    <a:pt x="90356" y="124890"/>
                    <a:pt x="94962" y="111078"/>
                  </a:cubicBezTo>
                  <a:cubicBezTo>
                    <a:pt x="99569" y="101871"/>
                    <a:pt x="177838" y="97265"/>
                    <a:pt x="329778" y="97265"/>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4" name="Freeform: Shape 13">
              <a:extLst>
                <a:ext uri="{FF2B5EF4-FFF2-40B4-BE49-F238E27FC236}">
                  <a16:creationId xmlns:a16="http://schemas.microsoft.com/office/drawing/2014/main" id="{C8C82343-192F-2D9F-75E5-4B2A07109D39}"/>
                </a:ext>
              </a:extLst>
            </p:cNvPr>
            <p:cNvSpPr/>
            <p:nvPr/>
          </p:nvSpPr>
          <p:spPr>
            <a:xfrm>
              <a:off x="6446912" y="2391701"/>
              <a:ext cx="138127" cy="448912"/>
            </a:xfrm>
            <a:custGeom>
              <a:avLst/>
              <a:gdLst>
                <a:gd name="connsiteX0" fmla="*/ 25899 w 138126"/>
                <a:gd name="connsiteY0" fmla="*/ 32805 h 448912"/>
                <a:gd name="connsiteX1" fmla="*/ 39711 w 138126"/>
                <a:gd name="connsiteY1" fmla="*/ 5180 h 448912"/>
                <a:gd name="connsiteX2" fmla="*/ 88056 w 138126"/>
                <a:gd name="connsiteY2" fmla="*/ 5180 h 448912"/>
                <a:gd name="connsiteX3" fmla="*/ 136400 w 138126"/>
                <a:gd name="connsiteY3" fmla="*/ 12086 h 448912"/>
                <a:gd name="connsiteX4" fmla="*/ 129494 w 138126"/>
                <a:gd name="connsiteY4" fmla="*/ 198557 h 448912"/>
                <a:gd name="connsiteX5" fmla="*/ 101869 w 138126"/>
                <a:gd name="connsiteY5" fmla="*/ 412654 h 448912"/>
                <a:gd name="connsiteX6" fmla="*/ 74243 w 138126"/>
                <a:gd name="connsiteY6" fmla="*/ 440279 h 448912"/>
                <a:gd name="connsiteX7" fmla="*/ 60431 w 138126"/>
                <a:gd name="connsiteY7" fmla="*/ 447186 h 448912"/>
                <a:gd name="connsiteX8" fmla="*/ 5180 w 138126"/>
                <a:gd name="connsiteY8" fmla="*/ 447186 h 448912"/>
                <a:gd name="connsiteX9" fmla="*/ 5180 w 138126"/>
                <a:gd name="connsiteY9" fmla="*/ 253808 h 448912"/>
                <a:gd name="connsiteX10" fmla="*/ 25899 w 138126"/>
                <a:gd name="connsiteY10" fmla="*/ 32805 h 448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126" h="448912">
                  <a:moveTo>
                    <a:pt x="25899" y="32805"/>
                  </a:moveTo>
                  <a:lnTo>
                    <a:pt x="39711" y="5180"/>
                  </a:lnTo>
                  <a:lnTo>
                    <a:pt x="88056" y="5180"/>
                  </a:lnTo>
                  <a:cubicBezTo>
                    <a:pt x="120288" y="5180"/>
                    <a:pt x="136400" y="7480"/>
                    <a:pt x="136400" y="12086"/>
                  </a:cubicBezTo>
                  <a:lnTo>
                    <a:pt x="129494" y="198557"/>
                  </a:lnTo>
                  <a:cubicBezTo>
                    <a:pt x="129494" y="327478"/>
                    <a:pt x="120288" y="398841"/>
                    <a:pt x="101869" y="412654"/>
                  </a:cubicBezTo>
                  <a:cubicBezTo>
                    <a:pt x="88056" y="426467"/>
                    <a:pt x="78850" y="435673"/>
                    <a:pt x="74243" y="440279"/>
                  </a:cubicBezTo>
                  <a:lnTo>
                    <a:pt x="60431" y="447186"/>
                  </a:lnTo>
                  <a:lnTo>
                    <a:pt x="5180" y="447186"/>
                  </a:lnTo>
                  <a:lnTo>
                    <a:pt x="5180" y="253808"/>
                  </a:lnTo>
                  <a:cubicBezTo>
                    <a:pt x="5180" y="120288"/>
                    <a:pt x="12086" y="46618"/>
                    <a:pt x="25899" y="32805"/>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5" name="Freeform: Shape 14">
              <a:extLst>
                <a:ext uri="{FF2B5EF4-FFF2-40B4-BE49-F238E27FC236}">
                  <a16:creationId xmlns:a16="http://schemas.microsoft.com/office/drawing/2014/main" id="{165A5FF6-DBD6-EAE6-1C45-70A42BAB429D}"/>
                </a:ext>
              </a:extLst>
            </p:cNvPr>
            <p:cNvSpPr/>
            <p:nvPr/>
          </p:nvSpPr>
          <p:spPr>
            <a:xfrm>
              <a:off x="2855613" y="3721171"/>
              <a:ext cx="517976" cy="511069"/>
            </a:xfrm>
            <a:custGeom>
              <a:avLst/>
              <a:gdLst>
                <a:gd name="connsiteX0" fmla="*/ 18992 w 517975"/>
                <a:gd name="connsiteY0" fmla="*/ 8635 h 511069"/>
                <a:gd name="connsiteX1" fmla="*/ 267621 w 517975"/>
                <a:gd name="connsiteY1" fmla="*/ 8635 h 511069"/>
                <a:gd name="connsiteX2" fmla="*/ 509343 w 517975"/>
                <a:gd name="connsiteY2" fmla="*/ 29354 h 511069"/>
                <a:gd name="connsiteX3" fmla="*/ 516249 w 517975"/>
                <a:gd name="connsiteY3" fmla="*/ 264169 h 511069"/>
                <a:gd name="connsiteX4" fmla="*/ 495530 w 517975"/>
                <a:gd name="connsiteY4" fmla="*/ 498985 h 511069"/>
                <a:gd name="connsiteX5" fmla="*/ 253808 w 517975"/>
                <a:gd name="connsiteY5" fmla="*/ 505891 h 511069"/>
                <a:gd name="connsiteX6" fmla="*/ 12086 w 517975"/>
                <a:gd name="connsiteY6" fmla="*/ 485172 h 511069"/>
                <a:gd name="connsiteX7" fmla="*/ 5180 w 517975"/>
                <a:gd name="connsiteY7" fmla="*/ 250357 h 511069"/>
                <a:gd name="connsiteX8" fmla="*/ 12086 w 517975"/>
                <a:gd name="connsiteY8" fmla="*/ 22447 h 511069"/>
                <a:gd name="connsiteX9" fmla="*/ 18992 w 517975"/>
                <a:gd name="connsiteY9" fmla="*/ 8635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7975" h="511069">
                  <a:moveTo>
                    <a:pt x="18992" y="8635"/>
                  </a:moveTo>
                  <a:cubicBezTo>
                    <a:pt x="28199" y="4028"/>
                    <a:pt x="111075" y="4028"/>
                    <a:pt x="267621" y="8635"/>
                  </a:cubicBezTo>
                  <a:cubicBezTo>
                    <a:pt x="419560" y="13241"/>
                    <a:pt x="500137" y="20147"/>
                    <a:pt x="509343" y="29354"/>
                  </a:cubicBezTo>
                  <a:cubicBezTo>
                    <a:pt x="513949" y="38560"/>
                    <a:pt x="516249" y="116836"/>
                    <a:pt x="516249" y="264169"/>
                  </a:cubicBezTo>
                  <a:cubicBezTo>
                    <a:pt x="516249" y="411502"/>
                    <a:pt x="509343" y="489779"/>
                    <a:pt x="495530" y="498985"/>
                  </a:cubicBezTo>
                  <a:cubicBezTo>
                    <a:pt x="486324" y="508191"/>
                    <a:pt x="405748" y="510498"/>
                    <a:pt x="253808" y="505891"/>
                  </a:cubicBezTo>
                  <a:cubicBezTo>
                    <a:pt x="101869" y="501285"/>
                    <a:pt x="21292" y="494379"/>
                    <a:pt x="12086" y="485172"/>
                  </a:cubicBezTo>
                  <a:cubicBezTo>
                    <a:pt x="7480" y="475966"/>
                    <a:pt x="5180" y="397690"/>
                    <a:pt x="5180" y="250357"/>
                  </a:cubicBezTo>
                  <a:cubicBezTo>
                    <a:pt x="5180" y="103024"/>
                    <a:pt x="7480" y="27054"/>
                    <a:pt x="12086" y="22447"/>
                  </a:cubicBezTo>
                  <a:cubicBezTo>
                    <a:pt x="12086" y="17841"/>
                    <a:pt x="14386" y="13241"/>
                    <a:pt x="18992" y="8635"/>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6" name="Freeform: Shape 15">
              <a:extLst>
                <a:ext uri="{FF2B5EF4-FFF2-40B4-BE49-F238E27FC236}">
                  <a16:creationId xmlns:a16="http://schemas.microsoft.com/office/drawing/2014/main" id="{04701AA2-EC32-E779-72D3-A98FDDE4B730}"/>
                </a:ext>
              </a:extLst>
            </p:cNvPr>
            <p:cNvSpPr/>
            <p:nvPr/>
          </p:nvSpPr>
          <p:spPr>
            <a:xfrm>
              <a:off x="189765" y="2488390"/>
              <a:ext cx="1111921" cy="1063577"/>
            </a:xfrm>
            <a:custGeom>
              <a:avLst/>
              <a:gdLst>
                <a:gd name="connsiteX0" fmla="*/ 350497 w 1111921"/>
                <a:gd name="connsiteY0" fmla="*/ 12086 h 1063577"/>
                <a:gd name="connsiteX1" fmla="*/ 571500 w 1111921"/>
                <a:gd name="connsiteY1" fmla="*/ 5180 h 1063577"/>
                <a:gd name="connsiteX2" fmla="*/ 619844 w 1111921"/>
                <a:gd name="connsiteY2" fmla="*/ 5180 h 1063577"/>
                <a:gd name="connsiteX3" fmla="*/ 751065 w 1111921"/>
                <a:gd name="connsiteY3" fmla="*/ 12086 h 1063577"/>
                <a:gd name="connsiteX4" fmla="*/ 916817 w 1111921"/>
                <a:gd name="connsiteY4" fmla="*/ 46618 h 1063577"/>
                <a:gd name="connsiteX5" fmla="*/ 985881 w 1111921"/>
                <a:gd name="connsiteY5" fmla="*/ 108775 h 1063577"/>
                <a:gd name="connsiteX6" fmla="*/ 1020412 w 1111921"/>
                <a:gd name="connsiteY6" fmla="*/ 184745 h 1063577"/>
                <a:gd name="connsiteX7" fmla="*/ 1034225 w 1111921"/>
                <a:gd name="connsiteY7" fmla="*/ 295246 h 1063577"/>
                <a:gd name="connsiteX8" fmla="*/ 1041131 w 1111921"/>
                <a:gd name="connsiteY8" fmla="*/ 364310 h 1063577"/>
                <a:gd name="connsiteX9" fmla="*/ 1041131 w 1111921"/>
                <a:gd name="connsiteY9" fmla="*/ 385029 h 1063577"/>
                <a:gd name="connsiteX10" fmla="*/ 1034225 w 1111921"/>
                <a:gd name="connsiteY10" fmla="*/ 385029 h 1063577"/>
                <a:gd name="connsiteX11" fmla="*/ 1034225 w 1111921"/>
                <a:gd name="connsiteY11" fmla="*/ 391935 h 1063577"/>
                <a:gd name="connsiteX12" fmla="*/ 1041131 w 1111921"/>
                <a:gd name="connsiteY12" fmla="*/ 391935 h 1063577"/>
                <a:gd name="connsiteX13" fmla="*/ 1041131 w 1111921"/>
                <a:gd name="connsiteY13" fmla="*/ 412654 h 1063577"/>
                <a:gd name="connsiteX14" fmla="*/ 1110195 w 1111921"/>
                <a:gd name="connsiteY14" fmla="*/ 412654 h 1063577"/>
                <a:gd name="connsiteX15" fmla="*/ 1110195 w 1111921"/>
                <a:gd name="connsiteY15" fmla="*/ 419560 h 1063577"/>
                <a:gd name="connsiteX16" fmla="*/ 1034225 w 1111921"/>
                <a:gd name="connsiteY16" fmla="*/ 419560 h 1063577"/>
                <a:gd name="connsiteX17" fmla="*/ 1034225 w 1111921"/>
                <a:gd name="connsiteY17" fmla="*/ 633657 h 1063577"/>
                <a:gd name="connsiteX18" fmla="*/ 1027319 w 1111921"/>
                <a:gd name="connsiteY18" fmla="*/ 868473 h 1063577"/>
                <a:gd name="connsiteX19" fmla="*/ 999693 w 1111921"/>
                <a:gd name="connsiteY19" fmla="*/ 944443 h 1063577"/>
                <a:gd name="connsiteX20" fmla="*/ 923724 w 1111921"/>
                <a:gd name="connsiteY20" fmla="*/ 1027319 h 1063577"/>
                <a:gd name="connsiteX21" fmla="*/ 530062 w 1111921"/>
                <a:gd name="connsiteY21" fmla="*/ 1061851 h 1063577"/>
                <a:gd name="connsiteX22" fmla="*/ 136400 w 1111921"/>
                <a:gd name="connsiteY22" fmla="*/ 1054944 h 1063577"/>
                <a:gd name="connsiteX23" fmla="*/ 74243 w 1111921"/>
                <a:gd name="connsiteY23" fmla="*/ 1020412 h 1063577"/>
                <a:gd name="connsiteX24" fmla="*/ 25899 w 1111921"/>
                <a:gd name="connsiteY24" fmla="*/ 958255 h 1063577"/>
                <a:gd name="connsiteX25" fmla="*/ 5180 w 1111921"/>
                <a:gd name="connsiteY25" fmla="*/ 536968 h 1063577"/>
                <a:gd name="connsiteX26" fmla="*/ 32805 w 1111921"/>
                <a:gd name="connsiteY26" fmla="*/ 108775 h 1063577"/>
                <a:gd name="connsiteX27" fmla="*/ 94962 w 1111921"/>
                <a:gd name="connsiteY27" fmla="*/ 46618 h 1063577"/>
                <a:gd name="connsiteX28" fmla="*/ 350497 w 1111921"/>
                <a:gd name="connsiteY28" fmla="*/ 12086 h 1063577"/>
                <a:gd name="connsiteX29" fmla="*/ 378122 w 1111921"/>
                <a:gd name="connsiteY29" fmla="*/ 198557 h 1063577"/>
                <a:gd name="connsiteX30" fmla="*/ 578406 w 1111921"/>
                <a:gd name="connsiteY30" fmla="*/ 198557 h 1063577"/>
                <a:gd name="connsiteX31" fmla="*/ 599125 w 1111921"/>
                <a:gd name="connsiteY31" fmla="*/ 191651 h 1063577"/>
                <a:gd name="connsiteX32" fmla="*/ 626751 w 1111921"/>
                <a:gd name="connsiteY32" fmla="*/ 198557 h 1063577"/>
                <a:gd name="connsiteX33" fmla="*/ 633657 w 1111921"/>
                <a:gd name="connsiteY33" fmla="*/ 212370 h 1063577"/>
                <a:gd name="connsiteX34" fmla="*/ 633657 w 1111921"/>
                <a:gd name="connsiteY34" fmla="*/ 191651 h 1063577"/>
                <a:gd name="connsiteX35" fmla="*/ 737252 w 1111921"/>
                <a:gd name="connsiteY35" fmla="*/ 198557 h 1063577"/>
                <a:gd name="connsiteX36" fmla="*/ 847754 w 1111921"/>
                <a:gd name="connsiteY36" fmla="*/ 219276 h 1063577"/>
                <a:gd name="connsiteX37" fmla="*/ 861566 w 1111921"/>
                <a:gd name="connsiteY37" fmla="*/ 295246 h 1063577"/>
                <a:gd name="connsiteX38" fmla="*/ 861566 w 1111921"/>
                <a:gd name="connsiteY38" fmla="*/ 412654 h 1063577"/>
                <a:gd name="connsiteX39" fmla="*/ 827035 w 1111921"/>
                <a:gd name="connsiteY39" fmla="*/ 412654 h 1063577"/>
                <a:gd name="connsiteX40" fmla="*/ 847754 w 1111921"/>
                <a:gd name="connsiteY40" fmla="*/ 419560 h 1063577"/>
                <a:gd name="connsiteX41" fmla="*/ 861566 w 1111921"/>
                <a:gd name="connsiteY41" fmla="*/ 626751 h 1063577"/>
                <a:gd name="connsiteX42" fmla="*/ 847754 w 1111921"/>
                <a:gd name="connsiteY42" fmla="*/ 861566 h 1063577"/>
                <a:gd name="connsiteX43" fmla="*/ 516249 w 1111921"/>
                <a:gd name="connsiteY43" fmla="*/ 882286 h 1063577"/>
                <a:gd name="connsiteX44" fmla="*/ 177838 w 1111921"/>
                <a:gd name="connsiteY44" fmla="*/ 868473 h 1063577"/>
                <a:gd name="connsiteX45" fmla="*/ 157119 w 1111921"/>
                <a:gd name="connsiteY45" fmla="*/ 550781 h 1063577"/>
                <a:gd name="connsiteX46" fmla="*/ 164026 w 1111921"/>
                <a:gd name="connsiteY46" fmla="*/ 226183 h 1063577"/>
                <a:gd name="connsiteX47" fmla="*/ 378122 w 1111921"/>
                <a:gd name="connsiteY47" fmla="*/ 198557 h 1063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111921" h="1063577">
                  <a:moveTo>
                    <a:pt x="350497" y="12086"/>
                  </a:moveTo>
                  <a:lnTo>
                    <a:pt x="571500" y="5180"/>
                  </a:lnTo>
                  <a:lnTo>
                    <a:pt x="619844" y="5180"/>
                  </a:lnTo>
                  <a:lnTo>
                    <a:pt x="751065" y="12086"/>
                  </a:lnTo>
                  <a:cubicBezTo>
                    <a:pt x="838548" y="16693"/>
                    <a:pt x="893798" y="28199"/>
                    <a:pt x="916817" y="46618"/>
                  </a:cubicBezTo>
                  <a:cubicBezTo>
                    <a:pt x="944443" y="65037"/>
                    <a:pt x="967461" y="85756"/>
                    <a:pt x="985881" y="108775"/>
                  </a:cubicBezTo>
                  <a:cubicBezTo>
                    <a:pt x="1004300" y="136400"/>
                    <a:pt x="1015806" y="161726"/>
                    <a:pt x="1020412" y="184745"/>
                  </a:cubicBezTo>
                  <a:cubicBezTo>
                    <a:pt x="1025019" y="212370"/>
                    <a:pt x="1029618" y="249202"/>
                    <a:pt x="1034225" y="295246"/>
                  </a:cubicBezTo>
                  <a:cubicBezTo>
                    <a:pt x="1038832" y="336684"/>
                    <a:pt x="1041131" y="359703"/>
                    <a:pt x="1041131" y="364310"/>
                  </a:cubicBezTo>
                  <a:lnTo>
                    <a:pt x="1041131" y="385029"/>
                  </a:lnTo>
                  <a:lnTo>
                    <a:pt x="1034225" y="385029"/>
                  </a:lnTo>
                  <a:lnTo>
                    <a:pt x="1034225" y="391935"/>
                  </a:lnTo>
                  <a:lnTo>
                    <a:pt x="1041131" y="391935"/>
                  </a:lnTo>
                  <a:lnTo>
                    <a:pt x="1041131" y="412654"/>
                  </a:lnTo>
                  <a:lnTo>
                    <a:pt x="1110195" y="412654"/>
                  </a:lnTo>
                  <a:lnTo>
                    <a:pt x="1110195" y="419560"/>
                  </a:lnTo>
                  <a:lnTo>
                    <a:pt x="1034225" y="419560"/>
                  </a:lnTo>
                  <a:lnTo>
                    <a:pt x="1034225" y="633657"/>
                  </a:lnTo>
                  <a:cubicBezTo>
                    <a:pt x="1029618" y="776390"/>
                    <a:pt x="1027319" y="854660"/>
                    <a:pt x="1027319" y="868473"/>
                  </a:cubicBezTo>
                  <a:cubicBezTo>
                    <a:pt x="1027319" y="882286"/>
                    <a:pt x="1018113" y="907611"/>
                    <a:pt x="999693" y="944443"/>
                  </a:cubicBezTo>
                  <a:cubicBezTo>
                    <a:pt x="981274" y="981274"/>
                    <a:pt x="955955" y="1008900"/>
                    <a:pt x="923724" y="1027319"/>
                  </a:cubicBezTo>
                  <a:cubicBezTo>
                    <a:pt x="896098" y="1045738"/>
                    <a:pt x="764878" y="1057244"/>
                    <a:pt x="530062" y="1061851"/>
                  </a:cubicBezTo>
                  <a:cubicBezTo>
                    <a:pt x="290642" y="1066457"/>
                    <a:pt x="159421" y="1064150"/>
                    <a:pt x="136400" y="1054944"/>
                  </a:cubicBezTo>
                  <a:cubicBezTo>
                    <a:pt x="113379" y="1045738"/>
                    <a:pt x="92660" y="1034225"/>
                    <a:pt x="74243" y="1020412"/>
                  </a:cubicBezTo>
                  <a:cubicBezTo>
                    <a:pt x="55826" y="1006600"/>
                    <a:pt x="39711" y="985881"/>
                    <a:pt x="25899" y="958255"/>
                  </a:cubicBezTo>
                  <a:cubicBezTo>
                    <a:pt x="12086" y="935236"/>
                    <a:pt x="5180" y="794803"/>
                    <a:pt x="5180" y="536968"/>
                  </a:cubicBezTo>
                  <a:cubicBezTo>
                    <a:pt x="5180" y="279134"/>
                    <a:pt x="14388" y="136400"/>
                    <a:pt x="32805" y="108775"/>
                  </a:cubicBezTo>
                  <a:cubicBezTo>
                    <a:pt x="51222" y="81150"/>
                    <a:pt x="71941" y="60431"/>
                    <a:pt x="94962" y="46618"/>
                  </a:cubicBezTo>
                  <a:cubicBezTo>
                    <a:pt x="117983" y="28199"/>
                    <a:pt x="203162" y="16693"/>
                    <a:pt x="350497" y="12086"/>
                  </a:cubicBezTo>
                  <a:close/>
                  <a:moveTo>
                    <a:pt x="378122" y="198557"/>
                  </a:moveTo>
                  <a:lnTo>
                    <a:pt x="578406" y="198557"/>
                  </a:lnTo>
                  <a:lnTo>
                    <a:pt x="599125" y="191651"/>
                  </a:lnTo>
                  <a:cubicBezTo>
                    <a:pt x="617543" y="191651"/>
                    <a:pt x="626751" y="193951"/>
                    <a:pt x="626751" y="198557"/>
                  </a:cubicBezTo>
                  <a:cubicBezTo>
                    <a:pt x="626751" y="207764"/>
                    <a:pt x="629051" y="212370"/>
                    <a:pt x="633657" y="212370"/>
                  </a:cubicBezTo>
                  <a:lnTo>
                    <a:pt x="633657" y="191651"/>
                  </a:lnTo>
                  <a:lnTo>
                    <a:pt x="737252" y="198557"/>
                  </a:lnTo>
                  <a:cubicBezTo>
                    <a:pt x="806316" y="198557"/>
                    <a:pt x="843147" y="205464"/>
                    <a:pt x="847754" y="219276"/>
                  </a:cubicBezTo>
                  <a:cubicBezTo>
                    <a:pt x="856960" y="228483"/>
                    <a:pt x="861566" y="253808"/>
                    <a:pt x="861566" y="295246"/>
                  </a:cubicBezTo>
                  <a:lnTo>
                    <a:pt x="861566" y="412654"/>
                  </a:lnTo>
                  <a:lnTo>
                    <a:pt x="827035" y="412654"/>
                  </a:lnTo>
                  <a:cubicBezTo>
                    <a:pt x="827035" y="417261"/>
                    <a:pt x="833941" y="419560"/>
                    <a:pt x="847754" y="419560"/>
                  </a:cubicBezTo>
                  <a:cubicBezTo>
                    <a:pt x="856960" y="419560"/>
                    <a:pt x="861566" y="488624"/>
                    <a:pt x="861566" y="626751"/>
                  </a:cubicBezTo>
                  <a:cubicBezTo>
                    <a:pt x="861566" y="769484"/>
                    <a:pt x="856960" y="847754"/>
                    <a:pt x="847754" y="861566"/>
                  </a:cubicBezTo>
                  <a:cubicBezTo>
                    <a:pt x="838548" y="870773"/>
                    <a:pt x="728046" y="877679"/>
                    <a:pt x="516249" y="882286"/>
                  </a:cubicBezTo>
                  <a:cubicBezTo>
                    <a:pt x="299851" y="886892"/>
                    <a:pt x="187047" y="882286"/>
                    <a:pt x="177838" y="868473"/>
                  </a:cubicBezTo>
                  <a:cubicBezTo>
                    <a:pt x="164026" y="854660"/>
                    <a:pt x="157119" y="748765"/>
                    <a:pt x="157119" y="550781"/>
                  </a:cubicBezTo>
                  <a:cubicBezTo>
                    <a:pt x="157119" y="352797"/>
                    <a:pt x="159421" y="244602"/>
                    <a:pt x="164026" y="226183"/>
                  </a:cubicBezTo>
                  <a:cubicBezTo>
                    <a:pt x="168630" y="207764"/>
                    <a:pt x="239995" y="198557"/>
                    <a:pt x="378122" y="198557"/>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7" name="Freeform: Shape 16">
              <a:extLst>
                <a:ext uri="{FF2B5EF4-FFF2-40B4-BE49-F238E27FC236}">
                  <a16:creationId xmlns:a16="http://schemas.microsoft.com/office/drawing/2014/main" id="{DC2F8D61-F899-A2BA-F295-9D97381C942D}"/>
                </a:ext>
              </a:extLst>
            </p:cNvPr>
            <p:cNvSpPr/>
            <p:nvPr/>
          </p:nvSpPr>
          <p:spPr>
            <a:xfrm>
              <a:off x="756085" y="1590565"/>
              <a:ext cx="1194798" cy="1312205"/>
            </a:xfrm>
            <a:custGeom>
              <a:avLst/>
              <a:gdLst>
                <a:gd name="connsiteX0" fmla="*/ 751065 w 1194797"/>
                <a:gd name="connsiteY0" fmla="*/ 1310479 h 1312205"/>
                <a:gd name="connsiteX1" fmla="*/ 474811 w 1194797"/>
                <a:gd name="connsiteY1" fmla="*/ 1310479 h 1312205"/>
                <a:gd name="connsiteX2" fmla="*/ 474811 w 1194797"/>
                <a:gd name="connsiteY2" fmla="*/ 1289760 h 1312205"/>
                <a:gd name="connsiteX3" fmla="*/ 467905 w 1194797"/>
                <a:gd name="connsiteY3" fmla="*/ 1289760 h 1312205"/>
                <a:gd name="connsiteX4" fmla="*/ 467905 w 1194797"/>
                <a:gd name="connsiteY4" fmla="*/ 1282854 h 1312205"/>
                <a:gd name="connsiteX5" fmla="*/ 474811 w 1194797"/>
                <a:gd name="connsiteY5" fmla="*/ 1282854 h 1312205"/>
                <a:gd name="connsiteX6" fmla="*/ 474811 w 1194797"/>
                <a:gd name="connsiteY6" fmla="*/ 1262135 h 1312205"/>
                <a:gd name="connsiteX7" fmla="*/ 716533 w 1194797"/>
                <a:gd name="connsiteY7" fmla="*/ 1262135 h 1312205"/>
                <a:gd name="connsiteX8" fmla="*/ 972068 w 1194797"/>
                <a:gd name="connsiteY8" fmla="*/ 1248322 h 1312205"/>
                <a:gd name="connsiteX9" fmla="*/ 1027319 w 1194797"/>
                <a:gd name="connsiteY9" fmla="*/ 1213790 h 1312205"/>
                <a:gd name="connsiteX10" fmla="*/ 1075663 w 1194797"/>
                <a:gd name="connsiteY10" fmla="*/ 1137820 h 1312205"/>
                <a:gd name="connsiteX11" fmla="*/ 1096382 w 1194797"/>
                <a:gd name="connsiteY11" fmla="*/ 764878 h 1312205"/>
                <a:gd name="connsiteX12" fmla="*/ 1089476 w 1194797"/>
                <a:gd name="connsiteY12" fmla="*/ 385029 h 1312205"/>
                <a:gd name="connsiteX13" fmla="*/ 985881 w 1194797"/>
                <a:gd name="connsiteY13" fmla="*/ 329778 h 1312205"/>
                <a:gd name="connsiteX14" fmla="*/ 882285 w 1194797"/>
                <a:gd name="connsiteY14" fmla="*/ 315965 h 1312205"/>
                <a:gd name="connsiteX15" fmla="*/ 868473 w 1194797"/>
                <a:gd name="connsiteY15" fmla="*/ 267621 h 1312205"/>
                <a:gd name="connsiteX16" fmla="*/ 861566 w 1194797"/>
                <a:gd name="connsiteY16" fmla="*/ 219276 h 1312205"/>
                <a:gd name="connsiteX17" fmla="*/ 516249 w 1194797"/>
                <a:gd name="connsiteY17" fmla="*/ 226183 h 1312205"/>
                <a:gd name="connsiteX18" fmla="*/ 150213 w 1194797"/>
                <a:gd name="connsiteY18" fmla="*/ 246902 h 1312205"/>
                <a:gd name="connsiteX19" fmla="*/ 94962 w 1194797"/>
                <a:gd name="connsiteY19" fmla="*/ 309059 h 1312205"/>
                <a:gd name="connsiteX20" fmla="*/ 60431 w 1194797"/>
                <a:gd name="connsiteY20" fmla="*/ 371216 h 1312205"/>
                <a:gd name="connsiteX21" fmla="*/ 53524 w 1194797"/>
                <a:gd name="connsiteY21" fmla="*/ 654376 h 1312205"/>
                <a:gd name="connsiteX22" fmla="*/ 53524 w 1194797"/>
                <a:gd name="connsiteY22" fmla="*/ 903005 h 1312205"/>
                <a:gd name="connsiteX23" fmla="*/ 5180 w 1194797"/>
                <a:gd name="connsiteY23" fmla="*/ 903005 h 1312205"/>
                <a:gd name="connsiteX24" fmla="*/ 5180 w 1194797"/>
                <a:gd name="connsiteY24" fmla="*/ 654376 h 1312205"/>
                <a:gd name="connsiteX25" fmla="*/ 18992 w 1194797"/>
                <a:gd name="connsiteY25" fmla="*/ 364310 h 1312205"/>
                <a:gd name="connsiteX26" fmla="*/ 67337 w 1194797"/>
                <a:gd name="connsiteY26" fmla="*/ 274527 h 1312205"/>
                <a:gd name="connsiteX27" fmla="*/ 129494 w 1194797"/>
                <a:gd name="connsiteY27" fmla="*/ 205464 h 1312205"/>
                <a:gd name="connsiteX28" fmla="*/ 516249 w 1194797"/>
                <a:gd name="connsiteY28" fmla="*/ 177838 h 1312205"/>
                <a:gd name="connsiteX29" fmla="*/ 861566 w 1194797"/>
                <a:gd name="connsiteY29" fmla="*/ 170932 h 1312205"/>
                <a:gd name="connsiteX30" fmla="*/ 868473 w 1194797"/>
                <a:gd name="connsiteY30" fmla="*/ 88056 h 1312205"/>
                <a:gd name="connsiteX31" fmla="*/ 882285 w 1194797"/>
                <a:gd name="connsiteY31" fmla="*/ 5180 h 1312205"/>
                <a:gd name="connsiteX32" fmla="*/ 1041131 w 1194797"/>
                <a:gd name="connsiteY32" fmla="*/ 5180 h 1312205"/>
                <a:gd name="connsiteX33" fmla="*/ 1193071 w 1194797"/>
                <a:gd name="connsiteY33" fmla="*/ 12086 h 1312205"/>
                <a:gd name="connsiteX34" fmla="*/ 1193071 w 1194797"/>
                <a:gd name="connsiteY34" fmla="*/ 170932 h 1312205"/>
                <a:gd name="connsiteX35" fmla="*/ 1158539 w 1194797"/>
                <a:gd name="connsiteY35" fmla="*/ 329778 h 1312205"/>
                <a:gd name="connsiteX36" fmla="*/ 1130914 w 1194797"/>
                <a:gd name="connsiteY36" fmla="*/ 364310 h 1312205"/>
                <a:gd name="connsiteX37" fmla="*/ 1137820 w 1194797"/>
                <a:gd name="connsiteY37" fmla="*/ 751065 h 1312205"/>
                <a:gd name="connsiteX38" fmla="*/ 1110195 w 1194797"/>
                <a:gd name="connsiteY38" fmla="*/ 1172352 h 1312205"/>
                <a:gd name="connsiteX39" fmla="*/ 1048038 w 1194797"/>
                <a:gd name="connsiteY39" fmla="*/ 1255228 h 1312205"/>
                <a:gd name="connsiteX40" fmla="*/ 985881 w 1194797"/>
                <a:gd name="connsiteY40" fmla="*/ 1296666 h 1312205"/>
                <a:gd name="connsiteX41" fmla="*/ 751065 w 1194797"/>
                <a:gd name="connsiteY41" fmla="*/ 1310479 h 1312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94797" h="1312205">
                  <a:moveTo>
                    <a:pt x="751065" y="1310479"/>
                  </a:moveTo>
                  <a:lnTo>
                    <a:pt x="474811" y="1310479"/>
                  </a:lnTo>
                  <a:lnTo>
                    <a:pt x="474811" y="1289760"/>
                  </a:lnTo>
                  <a:lnTo>
                    <a:pt x="467905" y="1289760"/>
                  </a:lnTo>
                  <a:lnTo>
                    <a:pt x="467905" y="1282854"/>
                  </a:lnTo>
                  <a:lnTo>
                    <a:pt x="474811" y="1282854"/>
                  </a:lnTo>
                  <a:lnTo>
                    <a:pt x="474811" y="1262135"/>
                  </a:lnTo>
                  <a:lnTo>
                    <a:pt x="716533" y="1262135"/>
                  </a:lnTo>
                  <a:cubicBezTo>
                    <a:pt x="877679" y="1262135"/>
                    <a:pt x="962862" y="1257528"/>
                    <a:pt x="972068" y="1248322"/>
                  </a:cubicBezTo>
                  <a:cubicBezTo>
                    <a:pt x="985881" y="1248322"/>
                    <a:pt x="1004300" y="1236809"/>
                    <a:pt x="1027319" y="1213790"/>
                  </a:cubicBezTo>
                  <a:cubicBezTo>
                    <a:pt x="1045738" y="1190771"/>
                    <a:pt x="1061850" y="1165446"/>
                    <a:pt x="1075663" y="1137820"/>
                  </a:cubicBezTo>
                  <a:cubicBezTo>
                    <a:pt x="1089476" y="1110195"/>
                    <a:pt x="1096382" y="985881"/>
                    <a:pt x="1096382" y="764878"/>
                  </a:cubicBezTo>
                  <a:cubicBezTo>
                    <a:pt x="1096382" y="548481"/>
                    <a:pt x="1094082" y="421860"/>
                    <a:pt x="1089476" y="385029"/>
                  </a:cubicBezTo>
                  <a:cubicBezTo>
                    <a:pt x="1080270" y="348197"/>
                    <a:pt x="1045738" y="329778"/>
                    <a:pt x="985881" y="329778"/>
                  </a:cubicBezTo>
                  <a:cubicBezTo>
                    <a:pt x="921424" y="325171"/>
                    <a:pt x="886892" y="320572"/>
                    <a:pt x="882285" y="315965"/>
                  </a:cubicBezTo>
                  <a:cubicBezTo>
                    <a:pt x="877679" y="311359"/>
                    <a:pt x="873079" y="295246"/>
                    <a:pt x="868473" y="267621"/>
                  </a:cubicBezTo>
                  <a:lnTo>
                    <a:pt x="861566" y="219276"/>
                  </a:lnTo>
                  <a:lnTo>
                    <a:pt x="516249" y="226183"/>
                  </a:lnTo>
                  <a:cubicBezTo>
                    <a:pt x="290640" y="226183"/>
                    <a:pt x="168632" y="233089"/>
                    <a:pt x="150213" y="246902"/>
                  </a:cubicBezTo>
                  <a:cubicBezTo>
                    <a:pt x="127194" y="260715"/>
                    <a:pt x="108775" y="281434"/>
                    <a:pt x="94962" y="309059"/>
                  </a:cubicBezTo>
                  <a:cubicBezTo>
                    <a:pt x="81150" y="332078"/>
                    <a:pt x="69637" y="352797"/>
                    <a:pt x="60431" y="371216"/>
                  </a:cubicBezTo>
                  <a:cubicBezTo>
                    <a:pt x="60431" y="389635"/>
                    <a:pt x="58129" y="484017"/>
                    <a:pt x="53524" y="654376"/>
                  </a:cubicBezTo>
                  <a:lnTo>
                    <a:pt x="53524" y="903005"/>
                  </a:lnTo>
                  <a:lnTo>
                    <a:pt x="5180" y="903005"/>
                  </a:lnTo>
                  <a:lnTo>
                    <a:pt x="5180" y="654376"/>
                  </a:lnTo>
                  <a:cubicBezTo>
                    <a:pt x="5180" y="493230"/>
                    <a:pt x="9784" y="396542"/>
                    <a:pt x="18992" y="364310"/>
                  </a:cubicBezTo>
                  <a:cubicBezTo>
                    <a:pt x="28201" y="332078"/>
                    <a:pt x="44316" y="302153"/>
                    <a:pt x="67337" y="274527"/>
                  </a:cubicBezTo>
                  <a:cubicBezTo>
                    <a:pt x="85756" y="242295"/>
                    <a:pt x="106475" y="219276"/>
                    <a:pt x="129494" y="205464"/>
                  </a:cubicBezTo>
                  <a:cubicBezTo>
                    <a:pt x="152513" y="191651"/>
                    <a:pt x="281434" y="182445"/>
                    <a:pt x="516249" y="177838"/>
                  </a:cubicBezTo>
                  <a:lnTo>
                    <a:pt x="861566" y="170932"/>
                  </a:lnTo>
                  <a:lnTo>
                    <a:pt x="868473" y="88056"/>
                  </a:lnTo>
                  <a:cubicBezTo>
                    <a:pt x="873079" y="37412"/>
                    <a:pt x="877679" y="9786"/>
                    <a:pt x="882285" y="5180"/>
                  </a:cubicBezTo>
                  <a:cubicBezTo>
                    <a:pt x="886892" y="5180"/>
                    <a:pt x="939836" y="5180"/>
                    <a:pt x="1041131" y="5180"/>
                  </a:cubicBezTo>
                  <a:cubicBezTo>
                    <a:pt x="1137820" y="5180"/>
                    <a:pt x="1188465" y="7480"/>
                    <a:pt x="1193071" y="12086"/>
                  </a:cubicBezTo>
                  <a:cubicBezTo>
                    <a:pt x="1193071" y="16693"/>
                    <a:pt x="1193071" y="69637"/>
                    <a:pt x="1193071" y="170932"/>
                  </a:cubicBezTo>
                  <a:cubicBezTo>
                    <a:pt x="1193071" y="267621"/>
                    <a:pt x="1181558" y="320572"/>
                    <a:pt x="1158539" y="329778"/>
                  </a:cubicBezTo>
                  <a:cubicBezTo>
                    <a:pt x="1135520" y="334385"/>
                    <a:pt x="1126307" y="345890"/>
                    <a:pt x="1130914" y="364310"/>
                  </a:cubicBezTo>
                  <a:cubicBezTo>
                    <a:pt x="1135520" y="382729"/>
                    <a:pt x="1137820" y="511643"/>
                    <a:pt x="1137820" y="751065"/>
                  </a:cubicBezTo>
                  <a:cubicBezTo>
                    <a:pt x="1137820" y="995087"/>
                    <a:pt x="1128614" y="1135520"/>
                    <a:pt x="1110195" y="1172352"/>
                  </a:cubicBezTo>
                  <a:cubicBezTo>
                    <a:pt x="1091776" y="1209184"/>
                    <a:pt x="1071057" y="1236809"/>
                    <a:pt x="1048038" y="1255228"/>
                  </a:cubicBezTo>
                  <a:cubicBezTo>
                    <a:pt x="1025019" y="1278247"/>
                    <a:pt x="1004300" y="1292060"/>
                    <a:pt x="985881" y="1296666"/>
                  </a:cubicBezTo>
                  <a:cubicBezTo>
                    <a:pt x="967461" y="1301273"/>
                    <a:pt x="889192" y="1305872"/>
                    <a:pt x="751065" y="1310479"/>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8" name="Freeform: Shape 17">
              <a:extLst>
                <a:ext uri="{FF2B5EF4-FFF2-40B4-BE49-F238E27FC236}">
                  <a16:creationId xmlns:a16="http://schemas.microsoft.com/office/drawing/2014/main" id="{C23FDA05-AB8E-4BEB-A499-C5E583877BBF}"/>
                </a:ext>
              </a:extLst>
            </p:cNvPr>
            <p:cNvSpPr/>
            <p:nvPr/>
          </p:nvSpPr>
          <p:spPr>
            <a:xfrm>
              <a:off x="2682955" y="1562940"/>
              <a:ext cx="794230" cy="835668"/>
            </a:xfrm>
            <a:custGeom>
              <a:avLst/>
              <a:gdLst>
                <a:gd name="connsiteX0" fmla="*/ 495530 w 794229"/>
                <a:gd name="connsiteY0" fmla="*/ 5180 h 835667"/>
                <a:gd name="connsiteX1" fmla="*/ 502437 w 794229"/>
                <a:gd name="connsiteY1" fmla="*/ 101869 h 835667"/>
                <a:gd name="connsiteX2" fmla="*/ 523156 w 794229"/>
                <a:gd name="connsiteY2" fmla="*/ 219276 h 835667"/>
                <a:gd name="connsiteX3" fmla="*/ 550781 w 794229"/>
                <a:gd name="connsiteY3" fmla="*/ 239995 h 835667"/>
                <a:gd name="connsiteX4" fmla="*/ 675095 w 794229"/>
                <a:gd name="connsiteY4" fmla="*/ 246902 h 835667"/>
                <a:gd name="connsiteX5" fmla="*/ 792503 w 794229"/>
                <a:gd name="connsiteY5" fmla="*/ 246902 h 835667"/>
                <a:gd name="connsiteX6" fmla="*/ 792503 w 794229"/>
                <a:gd name="connsiteY6" fmla="*/ 253808 h 835667"/>
                <a:gd name="connsiteX7" fmla="*/ 764878 w 794229"/>
                <a:gd name="connsiteY7" fmla="*/ 253808 h 835667"/>
                <a:gd name="connsiteX8" fmla="*/ 764878 w 794229"/>
                <a:gd name="connsiteY8" fmla="*/ 474811 h 835667"/>
                <a:gd name="connsiteX9" fmla="*/ 757971 w 794229"/>
                <a:gd name="connsiteY9" fmla="*/ 695814 h 835667"/>
                <a:gd name="connsiteX10" fmla="*/ 737252 w 794229"/>
                <a:gd name="connsiteY10" fmla="*/ 723440 h 835667"/>
                <a:gd name="connsiteX11" fmla="*/ 543875 w 794229"/>
                <a:gd name="connsiteY11" fmla="*/ 751065 h 835667"/>
                <a:gd name="connsiteX12" fmla="*/ 364310 w 794229"/>
                <a:gd name="connsiteY12" fmla="*/ 792503 h 835667"/>
                <a:gd name="connsiteX13" fmla="*/ 357403 w 794229"/>
                <a:gd name="connsiteY13" fmla="*/ 833941 h 835667"/>
                <a:gd name="connsiteX14" fmla="*/ 357403 w 794229"/>
                <a:gd name="connsiteY14" fmla="*/ 792503 h 835667"/>
                <a:gd name="connsiteX15" fmla="*/ 205464 w 794229"/>
                <a:gd name="connsiteY15" fmla="*/ 751065 h 835667"/>
                <a:gd name="connsiteX16" fmla="*/ 25899 w 794229"/>
                <a:gd name="connsiteY16" fmla="*/ 709627 h 835667"/>
                <a:gd name="connsiteX17" fmla="*/ 5180 w 794229"/>
                <a:gd name="connsiteY17" fmla="*/ 682002 h 835667"/>
                <a:gd name="connsiteX18" fmla="*/ 12086 w 794229"/>
                <a:gd name="connsiteY18" fmla="*/ 378122 h 835667"/>
                <a:gd name="connsiteX19" fmla="*/ 32805 w 794229"/>
                <a:gd name="connsiteY19" fmla="*/ 46618 h 835667"/>
                <a:gd name="connsiteX20" fmla="*/ 67337 w 794229"/>
                <a:gd name="connsiteY20" fmla="*/ 18992 h 835667"/>
                <a:gd name="connsiteX21" fmla="*/ 288340 w 794229"/>
                <a:gd name="connsiteY21" fmla="*/ 12086 h 835667"/>
                <a:gd name="connsiteX22" fmla="*/ 495530 w 794229"/>
                <a:gd name="connsiteY22" fmla="*/ 5180 h 835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94229" h="835667">
                  <a:moveTo>
                    <a:pt x="495530" y="5180"/>
                  </a:moveTo>
                  <a:lnTo>
                    <a:pt x="502437" y="101869"/>
                  </a:lnTo>
                  <a:cubicBezTo>
                    <a:pt x="507043" y="166325"/>
                    <a:pt x="513949" y="205464"/>
                    <a:pt x="523156" y="219276"/>
                  </a:cubicBezTo>
                  <a:cubicBezTo>
                    <a:pt x="536968" y="233089"/>
                    <a:pt x="546174" y="239995"/>
                    <a:pt x="550781" y="239995"/>
                  </a:cubicBezTo>
                  <a:cubicBezTo>
                    <a:pt x="555387" y="239995"/>
                    <a:pt x="596826" y="242295"/>
                    <a:pt x="675095" y="246902"/>
                  </a:cubicBezTo>
                  <a:lnTo>
                    <a:pt x="792503" y="246902"/>
                  </a:lnTo>
                  <a:lnTo>
                    <a:pt x="792503" y="253808"/>
                  </a:lnTo>
                  <a:lnTo>
                    <a:pt x="764878" y="253808"/>
                  </a:lnTo>
                  <a:lnTo>
                    <a:pt x="764878" y="474811"/>
                  </a:lnTo>
                  <a:cubicBezTo>
                    <a:pt x="760271" y="617545"/>
                    <a:pt x="757971" y="691208"/>
                    <a:pt x="757971" y="695814"/>
                  </a:cubicBezTo>
                  <a:cubicBezTo>
                    <a:pt x="757971" y="700421"/>
                    <a:pt x="751065" y="709627"/>
                    <a:pt x="737252" y="723440"/>
                  </a:cubicBezTo>
                  <a:cubicBezTo>
                    <a:pt x="723440" y="732646"/>
                    <a:pt x="658983" y="741859"/>
                    <a:pt x="543875" y="751065"/>
                  </a:cubicBezTo>
                  <a:cubicBezTo>
                    <a:pt x="428767" y="751065"/>
                    <a:pt x="368916" y="764878"/>
                    <a:pt x="364310" y="792503"/>
                  </a:cubicBezTo>
                  <a:lnTo>
                    <a:pt x="357403" y="833941"/>
                  </a:lnTo>
                  <a:lnTo>
                    <a:pt x="357403" y="792503"/>
                  </a:lnTo>
                  <a:cubicBezTo>
                    <a:pt x="357403" y="769484"/>
                    <a:pt x="306759" y="755671"/>
                    <a:pt x="205464" y="751065"/>
                  </a:cubicBezTo>
                  <a:cubicBezTo>
                    <a:pt x="104168" y="741859"/>
                    <a:pt x="44318" y="728046"/>
                    <a:pt x="25899" y="709627"/>
                  </a:cubicBezTo>
                  <a:lnTo>
                    <a:pt x="5180" y="682002"/>
                  </a:lnTo>
                  <a:lnTo>
                    <a:pt x="12086" y="378122"/>
                  </a:lnTo>
                  <a:cubicBezTo>
                    <a:pt x="12086" y="170932"/>
                    <a:pt x="18992" y="60431"/>
                    <a:pt x="32805" y="46618"/>
                  </a:cubicBezTo>
                  <a:cubicBezTo>
                    <a:pt x="46618" y="37412"/>
                    <a:pt x="58131" y="28199"/>
                    <a:pt x="67337" y="18992"/>
                  </a:cubicBezTo>
                  <a:cubicBezTo>
                    <a:pt x="76543" y="18992"/>
                    <a:pt x="150213" y="16693"/>
                    <a:pt x="288340" y="12086"/>
                  </a:cubicBezTo>
                  <a:cubicBezTo>
                    <a:pt x="421860" y="7480"/>
                    <a:pt x="490924" y="5180"/>
                    <a:pt x="495530"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9" name="Freeform: Shape 18">
              <a:extLst>
                <a:ext uri="{FF2B5EF4-FFF2-40B4-BE49-F238E27FC236}">
                  <a16:creationId xmlns:a16="http://schemas.microsoft.com/office/drawing/2014/main" id="{FCA2C889-50B7-E1B3-35BB-D9790565CC23}"/>
                </a:ext>
              </a:extLst>
            </p:cNvPr>
            <p:cNvSpPr/>
            <p:nvPr/>
          </p:nvSpPr>
          <p:spPr>
            <a:xfrm>
              <a:off x="762991" y="2674861"/>
              <a:ext cx="290066" cy="227909"/>
            </a:xfrm>
            <a:custGeom>
              <a:avLst/>
              <a:gdLst>
                <a:gd name="connsiteX0" fmla="*/ 5180 w 290066"/>
                <a:gd name="connsiteY0" fmla="*/ 12086 h 227909"/>
                <a:gd name="connsiteX1" fmla="*/ 25899 w 290066"/>
                <a:gd name="connsiteY1" fmla="*/ 5180 h 227909"/>
                <a:gd name="connsiteX2" fmla="*/ 53524 w 290066"/>
                <a:gd name="connsiteY2" fmla="*/ 12086 h 227909"/>
                <a:gd name="connsiteX3" fmla="*/ 60431 w 290066"/>
                <a:gd name="connsiteY3" fmla="*/ 25899 h 227909"/>
                <a:gd name="connsiteX4" fmla="*/ 81150 w 290066"/>
                <a:gd name="connsiteY4" fmla="*/ 67337 h 227909"/>
                <a:gd name="connsiteX5" fmla="*/ 136400 w 290066"/>
                <a:gd name="connsiteY5" fmla="*/ 136400 h 227909"/>
                <a:gd name="connsiteX6" fmla="*/ 177838 w 290066"/>
                <a:gd name="connsiteY6" fmla="*/ 164026 h 227909"/>
                <a:gd name="connsiteX7" fmla="*/ 239995 w 290066"/>
                <a:gd name="connsiteY7" fmla="*/ 177838 h 227909"/>
                <a:gd name="connsiteX8" fmla="*/ 288340 w 290066"/>
                <a:gd name="connsiteY8" fmla="*/ 177838 h 227909"/>
                <a:gd name="connsiteX9" fmla="*/ 288340 w 290066"/>
                <a:gd name="connsiteY9" fmla="*/ 226183 h 227909"/>
                <a:gd name="connsiteX10" fmla="*/ 219276 w 290066"/>
                <a:gd name="connsiteY10" fmla="*/ 226183 h 227909"/>
                <a:gd name="connsiteX11" fmla="*/ 143307 w 290066"/>
                <a:gd name="connsiteY11" fmla="*/ 205464 h 227909"/>
                <a:gd name="connsiteX12" fmla="*/ 81150 w 290066"/>
                <a:gd name="connsiteY12" fmla="*/ 150213 h 227909"/>
                <a:gd name="connsiteX13" fmla="*/ 25899 w 290066"/>
                <a:gd name="connsiteY13" fmla="*/ 67337 h 227909"/>
                <a:gd name="connsiteX14" fmla="*/ 5180 w 290066"/>
                <a:gd name="connsiteY14" fmla="*/ 12086 h 22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0066" h="227909">
                  <a:moveTo>
                    <a:pt x="5180" y="12086"/>
                  </a:moveTo>
                  <a:lnTo>
                    <a:pt x="25899" y="5180"/>
                  </a:lnTo>
                  <a:cubicBezTo>
                    <a:pt x="44316" y="5180"/>
                    <a:pt x="53524" y="7480"/>
                    <a:pt x="53524" y="12086"/>
                  </a:cubicBezTo>
                  <a:cubicBezTo>
                    <a:pt x="53524" y="21292"/>
                    <a:pt x="55824" y="25899"/>
                    <a:pt x="60431" y="25899"/>
                  </a:cubicBezTo>
                  <a:lnTo>
                    <a:pt x="81150" y="67337"/>
                  </a:lnTo>
                  <a:cubicBezTo>
                    <a:pt x="99569" y="99569"/>
                    <a:pt x="117981" y="122588"/>
                    <a:pt x="136400" y="136400"/>
                  </a:cubicBezTo>
                  <a:cubicBezTo>
                    <a:pt x="154820" y="154819"/>
                    <a:pt x="168632" y="164026"/>
                    <a:pt x="177838" y="164026"/>
                  </a:cubicBezTo>
                  <a:cubicBezTo>
                    <a:pt x="187045" y="173232"/>
                    <a:pt x="207764" y="177838"/>
                    <a:pt x="239995" y="177838"/>
                  </a:cubicBezTo>
                  <a:lnTo>
                    <a:pt x="288340" y="177838"/>
                  </a:lnTo>
                  <a:lnTo>
                    <a:pt x="288340" y="226183"/>
                  </a:lnTo>
                  <a:lnTo>
                    <a:pt x="219276" y="226183"/>
                  </a:lnTo>
                  <a:cubicBezTo>
                    <a:pt x="191651" y="221576"/>
                    <a:pt x="166325" y="214670"/>
                    <a:pt x="143307" y="205464"/>
                  </a:cubicBezTo>
                  <a:cubicBezTo>
                    <a:pt x="120288" y="191651"/>
                    <a:pt x="99569" y="173232"/>
                    <a:pt x="81150" y="150213"/>
                  </a:cubicBezTo>
                  <a:cubicBezTo>
                    <a:pt x="62730" y="131794"/>
                    <a:pt x="44316" y="104168"/>
                    <a:pt x="25899" y="67337"/>
                  </a:cubicBezTo>
                  <a:lnTo>
                    <a:pt x="5180" y="12086"/>
                  </a:ln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0" name="Freeform: Shape 19">
              <a:extLst>
                <a:ext uri="{FF2B5EF4-FFF2-40B4-BE49-F238E27FC236}">
                  <a16:creationId xmlns:a16="http://schemas.microsoft.com/office/drawing/2014/main" id="{888571DB-5EF7-3F65-3B70-DCAFD676A14E}"/>
                </a:ext>
              </a:extLst>
            </p:cNvPr>
            <p:cNvSpPr/>
            <p:nvPr/>
          </p:nvSpPr>
          <p:spPr>
            <a:xfrm>
              <a:off x="6350223" y="2295012"/>
              <a:ext cx="663009" cy="676822"/>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1" name="Freeform: Shape 20">
              <a:extLst>
                <a:ext uri="{FF2B5EF4-FFF2-40B4-BE49-F238E27FC236}">
                  <a16:creationId xmlns:a16="http://schemas.microsoft.com/office/drawing/2014/main" id="{8BCAB20B-F025-9936-C824-2FAD6BFC1EF3}"/>
                </a:ext>
              </a:extLst>
            </p:cNvPr>
            <p:cNvSpPr/>
            <p:nvPr/>
          </p:nvSpPr>
          <p:spPr>
            <a:xfrm>
              <a:off x="2524109" y="278360"/>
              <a:ext cx="752791" cy="725166"/>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2" name="Freeform: Shape 21">
              <a:extLst>
                <a:ext uri="{FF2B5EF4-FFF2-40B4-BE49-F238E27FC236}">
                  <a16:creationId xmlns:a16="http://schemas.microsoft.com/office/drawing/2014/main" id="{D1F669E7-5953-8E41-C03B-9971A11CB6FD}"/>
                </a:ext>
              </a:extLst>
            </p:cNvPr>
            <p:cNvSpPr/>
            <p:nvPr/>
          </p:nvSpPr>
          <p:spPr>
            <a:xfrm>
              <a:off x="5084060" y="941369"/>
              <a:ext cx="345317" cy="324598"/>
            </a:xfrm>
            <a:custGeom>
              <a:avLst/>
              <a:gdLst>
                <a:gd name="connsiteX0" fmla="*/ 35108 w 345317"/>
                <a:gd name="connsiteY0" fmla="*/ 5180 h 324598"/>
                <a:gd name="connsiteX1" fmla="*/ 180141 w 345317"/>
                <a:gd name="connsiteY1" fmla="*/ 5180 h 324598"/>
                <a:gd name="connsiteX2" fmla="*/ 318268 w 345317"/>
                <a:gd name="connsiteY2" fmla="*/ 12086 h 324598"/>
                <a:gd name="connsiteX3" fmla="*/ 338987 w 345317"/>
                <a:gd name="connsiteY3" fmla="*/ 157119 h 324598"/>
                <a:gd name="connsiteX4" fmla="*/ 338987 w 345317"/>
                <a:gd name="connsiteY4" fmla="*/ 309059 h 324598"/>
                <a:gd name="connsiteX5" fmla="*/ 173235 w 345317"/>
                <a:gd name="connsiteY5" fmla="*/ 322872 h 324598"/>
                <a:gd name="connsiteX6" fmla="*/ 14389 w 345317"/>
                <a:gd name="connsiteY6" fmla="*/ 315965 h 324598"/>
                <a:gd name="connsiteX7" fmla="*/ 7482 w 345317"/>
                <a:gd name="connsiteY7" fmla="*/ 170932 h 324598"/>
                <a:gd name="connsiteX8" fmla="*/ 14389 w 345317"/>
                <a:gd name="connsiteY8" fmla="*/ 25899 h 324598"/>
                <a:gd name="connsiteX9" fmla="*/ 35108 w 345317"/>
                <a:gd name="connsiteY9"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317" h="324598">
                  <a:moveTo>
                    <a:pt x="35108" y="5180"/>
                  </a:moveTo>
                  <a:cubicBezTo>
                    <a:pt x="44314" y="5180"/>
                    <a:pt x="92658" y="5180"/>
                    <a:pt x="180141" y="5180"/>
                  </a:cubicBezTo>
                  <a:cubicBezTo>
                    <a:pt x="263017" y="5180"/>
                    <a:pt x="309062" y="7480"/>
                    <a:pt x="318268" y="12086"/>
                  </a:cubicBezTo>
                  <a:cubicBezTo>
                    <a:pt x="327474" y="16693"/>
                    <a:pt x="334380" y="65037"/>
                    <a:pt x="338987" y="157119"/>
                  </a:cubicBezTo>
                  <a:cubicBezTo>
                    <a:pt x="343593" y="253808"/>
                    <a:pt x="343593" y="304452"/>
                    <a:pt x="338987" y="309059"/>
                  </a:cubicBezTo>
                  <a:cubicBezTo>
                    <a:pt x="334380" y="318265"/>
                    <a:pt x="279130" y="322872"/>
                    <a:pt x="173235" y="322872"/>
                  </a:cubicBezTo>
                  <a:cubicBezTo>
                    <a:pt x="67340" y="322872"/>
                    <a:pt x="14389" y="320572"/>
                    <a:pt x="14389" y="315965"/>
                  </a:cubicBezTo>
                  <a:cubicBezTo>
                    <a:pt x="14389" y="311359"/>
                    <a:pt x="12089" y="263014"/>
                    <a:pt x="7482" y="170932"/>
                  </a:cubicBezTo>
                  <a:cubicBezTo>
                    <a:pt x="2876" y="83449"/>
                    <a:pt x="5183" y="35105"/>
                    <a:pt x="14389" y="25899"/>
                  </a:cubicBezTo>
                  <a:cubicBezTo>
                    <a:pt x="18995" y="12086"/>
                    <a:pt x="25902" y="5180"/>
                    <a:pt x="35108"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3" name="Freeform: Shape 22">
              <a:extLst>
                <a:ext uri="{FF2B5EF4-FFF2-40B4-BE49-F238E27FC236}">
                  <a16:creationId xmlns:a16="http://schemas.microsoft.com/office/drawing/2014/main" id="{92268623-D36C-5C1D-91FA-E3BF22D93CB6}"/>
                </a:ext>
              </a:extLst>
            </p:cNvPr>
            <p:cNvSpPr/>
            <p:nvPr/>
          </p:nvSpPr>
          <p:spPr>
            <a:xfrm>
              <a:off x="2474037" y="2239762"/>
              <a:ext cx="566320" cy="552508"/>
            </a:xfrm>
            <a:custGeom>
              <a:avLst/>
              <a:gdLst>
                <a:gd name="connsiteX0" fmla="*/ 124315 w 566320"/>
                <a:gd name="connsiteY0" fmla="*/ 12086 h 552507"/>
                <a:gd name="connsiteX1" fmla="*/ 214098 w 566320"/>
                <a:gd name="connsiteY1" fmla="*/ 5180 h 552507"/>
                <a:gd name="connsiteX2" fmla="*/ 234817 w 566320"/>
                <a:gd name="connsiteY2" fmla="*/ 32805 h 552507"/>
                <a:gd name="connsiteX3" fmla="*/ 414382 w 566320"/>
                <a:gd name="connsiteY3" fmla="*/ 74243 h 552507"/>
                <a:gd name="connsiteX4" fmla="*/ 566321 w 566320"/>
                <a:gd name="connsiteY4" fmla="*/ 115681 h 552507"/>
                <a:gd name="connsiteX5" fmla="*/ 566321 w 566320"/>
                <a:gd name="connsiteY5" fmla="*/ 336684 h 552507"/>
                <a:gd name="connsiteX6" fmla="*/ 545602 w 566320"/>
                <a:gd name="connsiteY6" fmla="*/ 530062 h 552507"/>
                <a:gd name="connsiteX7" fmla="*/ 290067 w 566320"/>
                <a:gd name="connsiteY7" fmla="*/ 550781 h 552507"/>
                <a:gd name="connsiteX8" fmla="*/ 34533 w 566320"/>
                <a:gd name="connsiteY8" fmla="*/ 536968 h 552507"/>
                <a:gd name="connsiteX9" fmla="*/ 6907 w 566320"/>
                <a:gd name="connsiteY9" fmla="*/ 295246 h 552507"/>
                <a:gd name="connsiteX10" fmla="*/ 20720 w 566320"/>
                <a:gd name="connsiteY10" fmla="*/ 39711 h 552507"/>
                <a:gd name="connsiteX11" fmla="*/ 124315 w 566320"/>
                <a:gd name="connsiteY11" fmla="*/ 12086 h 552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6320" h="552507">
                  <a:moveTo>
                    <a:pt x="124315" y="12086"/>
                  </a:moveTo>
                  <a:lnTo>
                    <a:pt x="214098" y="5180"/>
                  </a:lnTo>
                  <a:lnTo>
                    <a:pt x="234817" y="32805"/>
                  </a:lnTo>
                  <a:cubicBezTo>
                    <a:pt x="253236" y="51224"/>
                    <a:pt x="313086" y="65037"/>
                    <a:pt x="414382" y="74243"/>
                  </a:cubicBezTo>
                  <a:cubicBezTo>
                    <a:pt x="515677" y="78850"/>
                    <a:pt x="566321" y="92662"/>
                    <a:pt x="566321" y="115681"/>
                  </a:cubicBezTo>
                  <a:lnTo>
                    <a:pt x="566321" y="336684"/>
                  </a:lnTo>
                  <a:cubicBezTo>
                    <a:pt x="566321" y="456392"/>
                    <a:pt x="559415" y="520856"/>
                    <a:pt x="545602" y="530062"/>
                  </a:cubicBezTo>
                  <a:cubicBezTo>
                    <a:pt x="536396" y="539268"/>
                    <a:pt x="451213" y="546175"/>
                    <a:pt x="290067" y="550781"/>
                  </a:cubicBezTo>
                  <a:cubicBezTo>
                    <a:pt x="133521" y="555387"/>
                    <a:pt x="48345" y="550781"/>
                    <a:pt x="34533" y="536968"/>
                  </a:cubicBezTo>
                  <a:cubicBezTo>
                    <a:pt x="20720" y="527762"/>
                    <a:pt x="11514" y="447186"/>
                    <a:pt x="6907" y="295246"/>
                  </a:cubicBezTo>
                  <a:cubicBezTo>
                    <a:pt x="2301" y="138700"/>
                    <a:pt x="6907" y="53524"/>
                    <a:pt x="20720" y="39711"/>
                  </a:cubicBezTo>
                  <a:cubicBezTo>
                    <a:pt x="29926" y="25899"/>
                    <a:pt x="64458" y="16693"/>
                    <a:pt x="124315" y="12086"/>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id="{D3F7EF12-9D6F-7DEB-06A1-DB961572E7CE}"/>
                </a:ext>
              </a:extLst>
            </p:cNvPr>
            <p:cNvSpPr/>
            <p:nvPr/>
          </p:nvSpPr>
          <p:spPr>
            <a:xfrm>
              <a:off x="3173305" y="955182"/>
              <a:ext cx="732072" cy="856387"/>
            </a:xfrm>
            <a:custGeom>
              <a:avLst/>
              <a:gdLst>
                <a:gd name="connsiteX0" fmla="*/ 170932 w 732072"/>
                <a:gd name="connsiteY0" fmla="*/ 18992 h 856386"/>
                <a:gd name="connsiteX1" fmla="*/ 191651 w 732072"/>
                <a:gd name="connsiteY1" fmla="*/ 5180 h 856386"/>
                <a:gd name="connsiteX2" fmla="*/ 191651 w 732072"/>
                <a:gd name="connsiteY2" fmla="*/ 12086 h 856386"/>
                <a:gd name="connsiteX3" fmla="*/ 184745 w 732072"/>
                <a:gd name="connsiteY3" fmla="*/ 18992 h 856386"/>
                <a:gd name="connsiteX4" fmla="*/ 177838 w 732072"/>
                <a:gd name="connsiteY4" fmla="*/ 25899 h 856386"/>
                <a:gd name="connsiteX5" fmla="*/ 177838 w 732072"/>
                <a:gd name="connsiteY5" fmla="*/ 32805 h 856386"/>
                <a:gd name="connsiteX6" fmla="*/ 170932 w 732072"/>
                <a:gd name="connsiteY6" fmla="*/ 32805 h 856386"/>
                <a:gd name="connsiteX7" fmla="*/ 164026 w 732072"/>
                <a:gd name="connsiteY7" fmla="*/ 46618 h 856386"/>
                <a:gd name="connsiteX8" fmla="*/ 157119 w 732072"/>
                <a:gd name="connsiteY8" fmla="*/ 53524 h 856386"/>
                <a:gd name="connsiteX9" fmla="*/ 143307 w 732072"/>
                <a:gd name="connsiteY9" fmla="*/ 88056 h 856386"/>
                <a:gd name="connsiteX10" fmla="*/ 129494 w 732072"/>
                <a:gd name="connsiteY10" fmla="*/ 115681 h 856386"/>
                <a:gd name="connsiteX11" fmla="*/ 122588 w 732072"/>
                <a:gd name="connsiteY11" fmla="*/ 122588 h 856386"/>
                <a:gd name="connsiteX12" fmla="*/ 115681 w 732072"/>
                <a:gd name="connsiteY12" fmla="*/ 129494 h 856386"/>
                <a:gd name="connsiteX13" fmla="*/ 115681 w 732072"/>
                <a:gd name="connsiteY13" fmla="*/ 150213 h 856386"/>
                <a:gd name="connsiteX14" fmla="*/ 606032 w 732072"/>
                <a:gd name="connsiteY14" fmla="*/ 150213 h 856386"/>
                <a:gd name="connsiteX15" fmla="*/ 640563 w 732072"/>
                <a:gd name="connsiteY15" fmla="*/ 157119 h 856386"/>
                <a:gd name="connsiteX16" fmla="*/ 702721 w 732072"/>
                <a:gd name="connsiteY16" fmla="*/ 177838 h 856386"/>
                <a:gd name="connsiteX17" fmla="*/ 723440 w 732072"/>
                <a:gd name="connsiteY17" fmla="*/ 205464 h 856386"/>
                <a:gd name="connsiteX18" fmla="*/ 730346 w 732072"/>
                <a:gd name="connsiteY18" fmla="*/ 350497 h 856386"/>
                <a:gd name="connsiteX19" fmla="*/ 730346 w 732072"/>
                <a:gd name="connsiteY19" fmla="*/ 668189 h 856386"/>
                <a:gd name="connsiteX20" fmla="*/ 723440 w 732072"/>
                <a:gd name="connsiteY20" fmla="*/ 799409 h 856386"/>
                <a:gd name="connsiteX21" fmla="*/ 702721 w 732072"/>
                <a:gd name="connsiteY21" fmla="*/ 827035 h 856386"/>
                <a:gd name="connsiteX22" fmla="*/ 488624 w 732072"/>
                <a:gd name="connsiteY22" fmla="*/ 847754 h 856386"/>
                <a:gd name="connsiteX23" fmla="*/ 302153 w 732072"/>
                <a:gd name="connsiteY23" fmla="*/ 854660 h 856386"/>
                <a:gd name="connsiteX24" fmla="*/ 184745 w 732072"/>
                <a:gd name="connsiteY24" fmla="*/ 854660 h 856386"/>
                <a:gd name="connsiteX25" fmla="*/ 60431 w 732072"/>
                <a:gd name="connsiteY25" fmla="*/ 847754 h 856386"/>
                <a:gd name="connsiteX26" fmla="*/ 32805 w 732072"/>
                <a:gd name="connsiteY26" fmla="*/ 827035 h 856386"/>
                <a:gd name="connsiteX27" fmla="*/ 12086 w 732072"/>
                <a:gd name="connsiteY27" fmla="*/ 709627 h 856386"/>
                <a:gd name="connsiteX28" fmla="*/ 5180 w 732072"/>
                <a:gd name="connsiteY28" fmla="*/ 612938 h 856386"/>
                <a:gd name="connsiteX29" fmla="*/ 5180 w 732072"/>
                <a:gd name="connsiteY29" fmla="*/ 412654 h 856386"/>
                <a:gd name="connsiteX30" fmla="*/ 18992 w 732072"/>
                <a:gd name="connsiteY30" fmla="*/ 198557 h 856386"/>
                <a:gd name="connsiteX31" fmla="*/ 53524 w 732072"/>
                <a:gd name="connsiteY31" fmla="*/ 164026 h 856386"/>
                <a:gd name="connsiteX32" fmla="*/ 122588 w 732072"/>
                <a:gd name="connsiteY32" fmla="*/ 94962 h 856386"/>
                <a:gd name="connsiteX33" fmla="*/ 170932 w 732072"/>
                <a:gd name="connsiteY33" fmla="*/ 18992 h 856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32072" h="856386">
                  <a:moveTo>
                    <a:pt x="170932" y="18992"/>
                  </a:moveTo>
                  <a:lnTo>
                    <a:pt x="191651" y="5180"/>
                  </a:lnTo>
                  <a:lnTo>
                    <a:pt x="191651" y="12086"/>
                  </a:lnTo>
                  <a:cubicBezTo>
                    <a:pt x="187045" y="16693"/>
                    <a:pt x="184745" y="18992"/>
                    <a:pt x="184745" y="18992"/>
                  </a:cubicBezTo>
                  <a:cubicBezTo>
                    <a:pt x="184745" y="23599"/>
                    <a:pt x="182445" y="25899"/>
                    <a:pt x="177838" y="25899"/>
                  </a:cubicBezTo>
                  <a:lnTo>
                    <a:pt x="177838" y="32805"/>
                  </a:lnTo>
                  <a:cubicBezTo>
                    <a:pt x="173232" y="32805"/>
                    <a:pt x="170932" y="32805"/>
                    <a:pt x="170932" y="32805"/>
                  </a:cubicBezTo>
                  <a:cubicBezTo>
                    <a:pt x="170932" y="37412"/>
                    <a:pt x="168632" y="42011"/>
                    <a:pt x="164026" y="46618"/>
                  </a:cubicBezTo>
                  <a:lnTo>
                    <a:pt x="157119" y="53524"/>
                  </a:lnTo>
                  <a:cubicBezTo>
                    <a:pt x="157119" y="58131"/>
                    <a:pt x="152513" y="69637"/>
                    <a:pt x="143307" y="88056"/>
                  </a:cubicBezTo>
                  <a:lnTo>
                    <a:pt x="129494" y="115681"/>
                  </a:lnTo>
                  <a:lnTo>
                    <a:pt x="122588" y="122588"/>
                  </a:lnTo>
                  <a:lnTo>
                    <a:pt x="115681" y="129494"/>
                  </a:lnTo>
                  <a:lnTo>
                    <a:pt x="115681" y="150213"/>
                  </a:lnTo>
                  <a:lnTo>
                    <a:pt x="606032" y="150213"/>
                  </a:lnTo>
                  <a:lnTo>
                    <a:pt x="640563" y="157119"/>
                  </a:lnTo>
                  <a:cubicBezTo>
                    <a:pt x="668189" y="157119"/>
                    <a:pt x="688908" y="164026"/>
                    <a:pt x="702721" y="177838"/>
                  </a:cubicBezTo>
                  <a:cubicBezTo>
                    <a:pt x="716533" y="191651"/>
                    <a:pt x="723440" y="200857"/>
                    <a:pt x="723440" y="205464"/>
                  </a:cubicBezTo>
                  <a:cubicBezTo>
                    <a:pt x="723440" y="210070"/>
                    <a:pt x="725739" y="258415"/>
                    <a:pt x="730346" y="350497"/>
                  </a:cubicBezTo>
                  <a:lnTo>
                    <a:pt x="730346" y="668189"/>
                  </a:lnTo>
                  <a:cubicBezTo>
                    <a:pt x="725739" y="751065"/>
                    <a:pt x="723440" y="794803"/>
                    <a:pt x="723440" y="799409"/>
                  </a:cubicBezTo>
                  <a:cubicBezTo>
                    <a:pt x="723440" y="804016"/>
                    <a:pt x="716533" y="813222"/>
                    <a:pt x="702721" y="827035"/>
                  </a:cubicBezTo>
                  <a:cubicBezTo>
                    <a:pt x="688908" y="840847"/>
                    <a:pt x="617545" y="847754"/>
                    <a:pt x="488624" y="847754"/>
                  </a:cubicBezTo>
                  <a:lnTo>
                    <a:pt x="302153" y="854660"/>
                  </a:lnTo>
                  <a:lnTo>
                    <a:pt x="184745" y="854660"/>
                  </a:lnTo>
                  <a:cubicBezTo>
                    <a:pt x="106475" y="850054"/>
                    <a:pt x="65037" y="847754"/>
                    <a:pt x="60431" y="847754"/>
                  </a:cubicBezTo>
                  <a:cubicBezTo>
                    <a:pt x="55824" y="847754"/>
                    <a:pt x="46618" y="840847"/>
                    <a:pt x="32805" y="827035"/>
                  </a:cubicBezTo>
                  <a:cubicBezTo>
                    <a:pt x="23599" y="813222"/>
                    <a:pt x="16693" y="774084"/>
                    <a:pt x="12086" y="709627"/>
                  </a:cubicBezTo>
                  <a:lnTo>
                    <a:pt x="5180" y="612938"/>
                  </a:lnTo>
                  <a:lnTo>
                    <a:pt x="5180" y="412654"/>
                  </a:lnTo>
                  <a:cubicBezTo>
                    <a:pt x="5180" y="279134"/>
                    <a:pt x="9786" y="207764"/>
                    <a:pt x="18992" y="198557"/>
                  </a:cubicBezTo>
                  <a:cubicBezTo>
                    <a:pt x="18992" y="189351"/>
                    <a:pt x="30505" y="177838"/>
                    <a:pt x="53524" y="164026"/>
                  </a:cubicBezTo>
                  <a:cubicBezTo>
                    <a:pt x="76543" y="150213"/>
                    <a:pt x="99569" y="127194"/>
                    <a:pt x="122588" y="94962"/>
                  </a:cubicBezTo>
                  <a:cubicBezTo>
                    <a:pt x="145607" y="58131"/>
                    <a:pt x="161726" y="32805"/>
                    <a:pt x="170932" y="18992"/>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C3320A12-D90F-2BA8-2791-0959F0D7D57F}"/>
                </a:ext>
              </a:extLst>
            </p:cNvPr>
            <p:cNvSpPr/>
            <p:nvPr/>
          </p:nvSpPr>
          <p:spPr>
            <a:xfrm>
              <a:off x="1534199" y="513175"/>
              <a:ext cx="663009" cy="966888"/>
            </a:xfrm>
            <a:custGeom>
              <a:avLst/>
              <a:gdLst>
                <a:gd name="connsiteX0" fmla="*/ 332081 w 663009"/>
                <a:gd name="connsiteY0" fmla="*/ 5180 h 966888"/>
                <a:gd name="connsiteX1" fmla="*/ 594522 w 663009"/>
                <a:gd name="connsiteY1" fmla="*/ 18992 h 966888"/>
                <a:gd name="connsiteX2" fmla="*/ 635960 w 663009"/>
                <a:gd name="connsiteY2" fmla="*/ 94962 h 966888"/>
                <a:gd name="connsiteX3" fmla="*/ 663585 w 663009"/>
                <a:gd name="connsiteY3" fmla="*/ 488624 h 966888"/>
                <a:gd name="connsiteX4" fmla="*/ 649772 w 663009"/>
                <a:gd name="connsiteY4" fmla="*/ 861566 h 966888"/>
                <a:gd name="connsiteX5" fmla="*/ 608334 w 663009"/>
                <a:gd name="connsiteY5" fmla="*/ 930630 h 966888"/>
                <a:gd name="connsiteX6" fmla="*/ 345893 w 663009"/>
                <a:gd name="connsiteY6" fmla="*/ 965162 h 966888"/>
                <a:gd name="connsiteX7" fmla="*/ 83452 w 663009"/>
                <a:gd name="connsiteY7" fmla="*/ 944443 h 966888"/>
                <a:gd name="connsiteX8" fmla="*/ 35108 w 663009"/>
                <a:gd name="connsiteY8" fmla="*/ 875379 h 966888"/>
                <a:gd name="connsiteX9" fmla="*/ 7482 w 663009"/>
                <a:gd name="connsiteY9" fmla="*/ 502437 h 966888"/>
                <a:gd name="connsiteX10" fmla="*/ 14389 w 663009"/>
                <a:gd name="connsiteY10" fmla="*/ 143307 h 966888"/>
                <a:gd name="connsiteX11" fmla="*/ 42014 w 663009"/>
                <a:gd name="connsiteY11" fmla="*/ 60431 h 966888"/>
                <a:gd name="connsiteX12" fmla="*/ 83452 w 663009"/>
                <a:gd name="connsiteY12" fmla="*/ 5180 h 966888"/>
                <a:gd name="connsiteX13" fmla="*/ 332081 w 663009"/>
                <a:gd name="connsiteY13" fmla="*/ 5180 h 966888"/>
                <a:gd name="connsiteX14" fmla="*/ 145609 w 663009"/>
                <a:gd name="connsiteY14" fmla="*/ 481718 h 966888"/>
                <a:gd name="connsiteX15" fmla="*/ 145609 w 663009"/>
                <a:gd name="connsiteY15" fmla="*/ 198557 h 966888"/>
                <a:gd name="connsiteX16" fmla="*/ 332081 w 663009"/>
                <a:gd name="connsiteY16" fmla="*/ 198557 h 966888"/>
                <a:gd name="connsiteX17" fmla="*/ 525458 w 663009"/>
                <a:gd name="connsiteY17" fmla="*/ 474811 h 966888"/>
                <a:gd name="connsiteX18" fmla="*/ 525458 w 663009"/>
                <a:gd name="connsiteY18" fmla="*/ 757971 h 966888"/>
                <a:gd name="connsiteX19" fmla="*/ 525458 w 663009"/>
                <a:gd name="connsiteY19" fmla="*/ 764878 h 966888"/>
                <a:gd name="connsiteX20" fmla="*/ 145609 w 663009"/>
                <a:gd name="connsiteY20" fmla="*/ 764878 h 966888"/>
                <a:gd name="connsiteX21" fmla="*/ 145609 w 663009"/>
                <a:gd name="connsiteY21" fmla="*/ 757971 h 966888"/>
                <a:gd name="connsiteX22" fmla="*/ 145609 w 663009"/>
                <a:gd name="connsiteY22" fmla="*/ 481718 h 96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3009" h="966888">
                  <a:moveTo>
                    <a:pt x="332081" y="5180"/>
                  </a:moveTo>
                  <a:cubicBezTo>
                    <a:pt x="497833" y="5180"/>
                    <a:pt x="585315" y="9784"/>
                    <a:pt x="594522" y="18992"/>
                  </a:cubicBezTo>
                  <a:cubicBezTo>
                    <a:pt x="608334" y="28201"/>
                    <a:pt x="622147" y="53524"/>
                    <a:pt x="635960" y="94962"/>
                  </a:cubicBezTo>
                  <a:cubicBezTo>
                    <a:pt x="654379" y="131796"/>
                    <a:pt x="663585" y="263016"/>
                    <a:pt x="663585" y="488624"/>
                  </a:cubicBezTo>
                  <a:cubicBezTo>
                    <a:pt x="663585" y="709627"/>
                    <a:pt x="658979" y="833941"/>
                    <a:pt x="649772" y="861566"/>
                  </a:cubicBezTo>
                  <a:cubicBezTo>
                    <a:pt x="640566" y="884585"/>
                    <a:pt x="626754" y="907611"/>
                    <a:pt x="608334" y="930630"/>
                  </a:cubicBezTo>
                  <a:cubicBezTo>
                    <a:pt x="589915" y="949049"/>
                    <a:pt x="502439" y="960555"/>
                    <a:pt x="345893" y="965162"/>
                  </a:cubicBezTo>
                  <a:cubicBezTo>
                    <a:pt x="184748" y="969768"/>
                    <a:pt x="97265" y="962862"/>
                    <a:pt x="83452" y="944443"/>
                  </a:cubicBezTo>
                  <a:cubicBezTo>
                    <a:pt x="65033" y="935237"/>
                    <a:pt x="48920" y="912211"/>
                    <a:pt x="35108" y="875379"/>
                  </a:cubicBezTo>
                  <a:cubicBezTo>
                    <a:pt x="21295" y="838548"/>
                    <a:pt x="12089" y="714234"/>
                    <a:pt x="7482" y="502437"/>
                  </a:cubicBezTo>
                  <a:cubicBezTo>
                    <a:pt x="2876" y="286038"/>
                    <a:pt x="5183" y="166328"/>
                    <a:pt x="14389" y="143307"/>
                  </a:cubicBezTo>
                  <a:cubicBezTo>
                    <a:pt x="14389" y="124889"/>
                    <a:pt x="23595" y="97264"/>
                    <a:pt x="42014" y="60431"/>
                  </a:cubicBezTo>
                  <a:cubicBezTo>
                    <a:pt x="60433" y="28201"/>
                    <a:pt x="74246" y="9784"/>
                    <a:pt x="83452" y="5180"/>
                  </a:cubicBezTo>
                  <a:cubicBezTo>
                    <a:pt x="88059" y="5180"/>
                    <a:pt x="170935" y="5180"/>
                    <a:pt x="332081" y="5180"/>
                  </a:cubicBezTo>
                  <a:close/>
                  <a:moveTo>
                    <a:pt x="145609" y="481718"/>
                  </a:moveTo>
                  <a:lnTo>
                    <a:pt x="145609" y="198557"/>
                  </a:lnTo>
                  <a:lnTo>
                    <a:pt x="332081" y="198557"/>
                  </a:lnTo>
                  <a:cubicBezTo>
                    <a:pt x="461001" y="198557"/>
                    <a:pt x="525458" y="290642"/>
                    <a:pt x="525458" y="474811"/>
                  </a:cubicBezTo>
                  <a:cubicBezTo>
                    <a:pt x="525458" y="658983"/>
                    <a:pt x="525458" y="753365"/>
                    <a:pt x="525458" y="757971"/>
                  </a:cubicBezTo>
                  <a:lnTo>
                    <a:pt x="525458" y="764878"/>
                  </a:lnTo>
                  <a:lnTo>
                    <a:pt x="145609" y="764878"/>
                  </a:lnTo>
                  <a:lnTo>
                    <a:pt x="145609" y="757971"/>
                  </a:lnTo>
                  <a:cubicBezTo>
                    <a:pt x="141003" y="757971"/>
                    <a:pt x="141003" y="665889"/>
                    <a:pt x="145609" y="481718"/>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6" name="Freeform: Shape 25">
              <a:extLst>
                <a:ext uri="{FF2B5EF4-FFF2-40B4-BE49-F238E27FC236}">
                  <a16:creationId xmlns:a16="http://schemas.microsoft.com/office/drawing/2014/main" id="{8272E1F0-0832-A6B0-E208-8D59F467F8B8}"/>
                </a:ext>
              </a:extLst>
            </p:cNvPr>
            <p:cNvSpPr/>
            <p:nvPr/>
          </p:nvSpPr>
          <p:spPr>
            <a:xfrm>
              <a:off x="1826568" y="3123774"/>
              <a:ext cx="669915" cy="669915"/>
            </a:xfrm>
            <a:custGeom>
              <a:avLst/>
              <a:gdLst>
                <a:gd name="connsiteX0" fmla="*/ 364310 w 669915"/>
                <a:gd name="connsiteY0" fmla="*/ 668189 h 669915"/>
                <a:gd name="connsiteX1" fmla="*/ 170932 w 669915"/>
                <a:gd name="connsiteY1" fmla="*/ 668189 h 669915"/>
                <a:gd name="connsiteX2" fmla="*/ 164026 w 669915"/>
                <a:gd name="connsiteY2" fmla="*/ 661283 h 669915"/>
                <a:gd name="connsiteX3" fmla="*/ 164026 w 669915"/>
                <a:gd name="connsiteY3" fmla="*/ 585313 h 669915"/>
                <a:gd name="connsiteX4" fmla="*/ 170932 w 669915"/>
                <a:gd name="connsiteY4" fmla="*/ 585313 h 669915"/>
                <a:gd name="connsiteX5" fmla="*/ 170932 w 669915"/>
                <a:gd name="connsiteY5" fmla="*/ 578406 h 669915"/>
                <a:gd name="connsiteX6" fmla="*/ 357403 w 669915"/>
                <a:gd name="connsiteY6" fmla="*/ 578406 h 669915"/>
                <a:gd name="connsiteX7" fmla="*/ 564594 w 669915"/>
                <a:gd name="connsiteY7" fmla="*/ 557687 h 669915"/>
                <a:gd name="connsiteX8" fmla="*/ 585313 w 669915"/>
                <a:gd name="connsiteY8" fmla="*/ 343591 h 669915"/>
                <a:gd name="connsiteX9" fmla="*/ 578406 w 669915"/>
                <a:gd name="connsiteY9" fmla="*/ 122588 h 669915"/>
                <a:gd name="connsiteX10" fmla="*/ 343591 w 669915"/>
                <a:gd name="connsiteY10" fmla="*/ 94962 h 669915"/>
                <a:gd name="connsiteX11" fmla="*/ 108775 w 669915"/>
                <a:gd name="connsiteY11" fmla="*/ 108775 h 669915"/>
                <a:gd name="connsiteX12" fmla="*/ 94962 w 669915"/>
                <a:gd name="connsiteY12" fmla="*/ 260715 h 669915"/>
                <a:gd name="connsiteX13" fmla="*/ 88056 w 669915"/>
                <a:gd name="connsiteY13" fmla="*/ 398841 h 669915"/>
                <a:gd name="connsiteX14" fmla="*/ 12086 w 669915"/>
                <a:gd name="connsiteY14" fmla="*/ 398841 h 669915"/>
                <a:gd name="connsiteX15" fmla="*/ 12086 w 669915"/>
                <a:gd name="connsiteY15" fmla="*/ 385029 h 669915"/>
                <a:gd name="connsiteX16" fmla="*/ 5180 w 669915"/>
                <a:gd name="connsiteY16" fmla="*/ 385029 h 669915"/>
                <a:gd name="connsiteX17" fmla="*/ 12086 w 669915"/>
                <a:gd name="connsiteY17" fmla="*/ 253808 h 669915"/>
                <a:gd name="connsiteX18" fmla="*/ 32805 w 669915"/>
                <a:gd name="connsiteY18" fmla="*/ 81150 h 669915"/>
                <a:gd name="connsiteX19" fmla="*/ 53524 w 669915"/>
                <a:gd name="connsiteY19" fmla="*/ 32805 h 669915"/>
                <a:gd name="connsiteX20" fmla="*/ 88056 w 669915"/>
                <a:gd name="connsiteY20" fmla="*/ 12086 h 669915"/>
                <a:gd name="connsiteX21" fmla="*/ 343591 w 669915"/>
                <a:gd name="connsiteY21" fmla="*/ 5180 h 669915"/>
                <a:gd name="connsiteX22" fmla="*/ 606032 w 669915"/>
                <a:gd name="connsiteY22" fmla="*/ 32805 h 669915"/>
                <a:gd name="connsiteX23" fmla="*/ 654376 w 669915"/>
                <a:gd name="connsiteY23" fmla="*/ 94962 h 669915"/>
                <a:gd name="connsiteX24" fmla="*/ 668189 w 669915"/>
                <a:gd name="connsiteY24" fmla="*/ 350497 h 669915"/>
                <a:gd name="connsiteX25" fmla="*/ 647470 w 669915"/>
                <a:gd name="connsiteY25" fmla="*/ 592219 h 669915"/>
                <a:gd name="connsiteX26" fmla="*/ 606032 w 669915"/>
                <a:gd name="connsiteY26" fmla="*/ 640563 h 669915"/>
                <a:gd name="connsiteX27" fmla="*/ 571500 w 669915"/>
                <a:gd name="connsiteY27" fmla="*/ 661283 h 669915"/>
                <a:gd name="connsiteX28" fmla="*/ 364310 w 669915"/>
                <a:gd name="connsiteY28" fmla="*/ 668189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69915" h="669915">
                  <a:moveTo>
                    <a:pt x="364310" y="668189"/>
                  </a:moveTo>
                  <a:lnTo>
                    <a:pt x="170932" y="668189"/>
                  </a:lnTo>
                  <a:lnTo>
                    <a:pt x="164026" y="661283"/>
                  </a:lnTo>
                  <a:lnTo>
                    <a:pt x="164026" y="585313"/>
                  </a:lnTo>
                  <a:lnTo>
                    <a:pt x="170932" y="585313"/>
                  </a:lnTo>
                  <a:lnTo>
                    <a:pt x="170932" y="578406"/>
                  </a:lnTo>
                  <a:lnTo>
                    <a:pt x="357403" y="578406"/>
                  </a:lnTo>
                  <a:cubicBezTo>
                    <a:pt x="486324" y="573800"/>
                    <a:pt x="555387" y="566894"/>
                    <a:pt x="564594" y="557687"/>
                  </a:cubicBezTo>
                  <a:cubicBezTo>
                    <a:pt x="573800" y="543875"/>
                    <a:pt x="580706" y="472511"/>
                    <a:pt x="585313" y="343591"/>
                  </a:cubicBezTo>
                  <a:cubicBezTo>
                    <a:pt x="589919" y="214670"/>
                    <a:pt x="587613" y="141007"/>
                    <a:pt x="578406" y="122588"/>
                  </a:cubicBezTo>
                  <a:cubicBezTo>
                    <a:pt x="569200" y="108775"/>
                    <a:pt x="490924" y="99569"/>
                    <a:pt x="343591" y="94962"/>
                  </a:cubicBezTo>
                  <a:cubicBezTo>
                    <a:pt x="196258" y="90356"/>
                    <a:pt x="117981" y="94962"/>
                    <a:pt x="108775" y="108775"/>
                  </a:cubicBezTo>
                  <a:cubicBezTo>
                    <a:pt x="99569" y="117981"/>
                    <a:pt x="94962" y="168632"/>
                    <a:pt x="94962" y="260715"/>
                  </a:cubicBezTo>
                  <a:lnTo>
                    <a:pt x="88056" y="398841"/>
                  </a:lnTo>
                  <a:lnTo>
                    <a:pt x="12086" y="398841"/>
                  </a:lnTo>
                  <a:lnTo>
                    <a:pt x="12086" y="385029"/>
                  </a:lnTo>
                  <a:lnTo>
                    <a:pt x="5180" y="385029"/>
                  </a:lnTo>
                  <a:lnTo>
                    <a:pt x="12086" y="253808"/>
                  </a:lnTo>
                  <a:cubicBezTo>
                    <a:pt x="12086" y="161726"/>
                    <a:pt x="18992" y="104168"/>
                    <a:pt x="32805" y="81150"/>
                  </a:cubicBezTo>
                  <a:cubicBezTo>
                    <a:pt x="46618" y="58131"/>
                    <a:pt x="53524" y="42011"/>
                    <a:pt x="53524" y="32805"/>
                  </a:cubicBezTo>
                  <a:cubicBezTo>
                    <a:pt x="58131" y="28199"/>
                    <a:pt x="69637" y="21292"/>
                    <a:pt x="88056" y="12086"/>
                  </a:cubicBezTo>
                  <a:cubicBezTo>
                    <a:pt x="106475" y="7480"/>
                    <a:pt x="191651" y="5180"/>
                    <a:pt x="343591" y="5180"/>
                  </a:cubicBezTo>
                  <a:cubicBezTo>
                    <a:pt x="500137" y="5180"/>
                    <a:pt x="587613" y="14386"/>
                    <a:pt x="606032" y="32805"/>
                  </a:cubicBezTo>
                  <a:cubicBezTo>
                    <a:pt x="624451" y="46618"/>
                    <a:pt x="640563" y="67337"/>
                    <a:pt x="654376" y="94962"/>
                  </a:cubicBezTo>
                  <a:cubicBezTo>
                    <a:pt x="668189" y="122588"/>
                    <a:pt x="672795" y="207764"/>
                    <a:pt x="668189" y="350497"/>
                  </a:cubicBezTo>
                  <a:cubicBezTo>
                    <a:pt x="663582" y="488624"/>
                    <a:pt x="656676" y="569200"/>
                    <a:pt x="647470" y="592219"/>
                  </a:cubicBezTo>
                  <a:cubicBezTo>
                    <a:pt x="633657" y="615238"/>
                    <a:pt x="619844" y="631357"/>
                    <a:pt x="606032" y="640563"/>
                  </a:cubicBezTo>
                  <a:cubicBezTo>
                    <a:pt x="592219" y="649770"/>
                    <a:pt x="580706" y="656676"/>
                    <a:pt x="571500" y="661283"/>
                  </a:cubicBezTo>
                  <a:cubicBezTo>
                    <a:pt x="562294" y="665889"/>
                    <a:pt x="493230" y="668189"/>
                    <a:pt x="364310" y="668189"/>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0AA29F99-8641-A51A-A6EE-00656FD44881}"/>
                </a:ext>
              </a:extLst>
            </p:cNvPr>
            <p:cNvSpPr/>
            <p:nvPr/>
          </p:nvSpPr>
          <p:spPr>
            <a:xfrm>
              <a:off x="5305063" y="3093191"/>
              <a:ext cx="1063577" cy="1063577"/>
            </a:xfrm>
            <a:custGeom>
              <a:avLst/>
              <a:gdLst>
                <a:gd name="connsiteX0" fmla="*/ 207766 w 1063576"/>
                <a:gd name="connsiteY0" fmla="*/ 12086 h 1063577"/>
                <a:gd name="connsiteX1" fmla="*/ 256111 w 1063576"/>
                <a:gd name="connsiteY1" fmla="*/ 5180 h 1063577"/>
                <a:gd name="connsiteX2" fmla="*/ 263017 w 1063576"/>
                <a:gd name="connsiteY2" fmla="*/ 5180 h 1063577"/>
                <a:gd name="connsiteX3" fmla="*/ 269923 w 1063576"/>
                <a:gd name="connsiteY3" fmla="*/ 94962 h 1063577"/>
                <a:gd name="connsiteX4" fmla="*/ 256111 w 1063576"/>
                <a:gd name="connsiteY4" fmla="*/ 184745 h 1063577"/>
                <a:gd name="connsiteX5" fmla="*/ 242298 w 1063576"/>
                <a:gd name="connsiteY5" fmla="*/ 184745 h 1063577"/>
                <a:gd name="connsiteX6" fmla="*/ 221579 w 1063576"/>
                <a:gd name="connsiteY6" fmla="*/ 191651 h 1063577"/>
                <a:gd name="connsiteX7" fmla="*/ 187047 w 1063576"/>
                <a:gd name="connsiteY7" fmla="*/ 212370 h 1063577"/>
                <a:gd name="connsiteX8" fmla="*/ 180141 w 1063576"/>
                <a:gd name="connsiteY8" fmla="*/ 543875 h 1063577"/>
                <a:gd name="connsiteX9" fmla="*/ 193954 w 1063576"/>
                <a:gd name="connsiteY9" fmla="*/ 868473 h 1063577"/>
                <a:gd name="connsiteX10" fmla="*/ 532365 w 1063576"/>
                <a:gd name="connsiteY10" fmla="*/ 882286 h 1063577"/>
                <a:gd name="connsiteX11" fmla="*/ 877682 w 1063576"/>
                <a:gd name="connsiteY11" fmla="*/ 854660 h 1063577"/>
                <a:gd name="connsiteX12" fmla="*/ 884588 w 1063576"/>
                <a:gd name="connsiteY12" fmla="*/ 530062 h 1063577"/>
                <a:gd name="connsiteX13" fmla="*/ 877682 w 1063576"/>
                <a:gd name="connsiteY13" fmla="*/ 219276 h 1063577"/>
                <a:gd name="connsiteX14" fmla="*/ 870775 w 1063576"/>
                <a:gd name="connsiteY14" fmla="*/ 212370 h 1063577"/>
                <a:gd name="connsiteX15" fmla="*/ 870775 w 1063576"/>
                <a:gd name="connsiteY15" fmla="*/ 198557 h 1063577"/>
                <a:gd name="connsiteX16" fmla="*/ 863869 w 1063576"/>
                <a:gd name="connsiteY16" fmla="*/ 198557 h 1063577"/>
                <a:gd name="connsiteX17" fmla="*/ 856963 w 1063576"/>
                <a:gd name="connsiteY17" fmla="*/ 191651 h 1063577"/>
                <a:gd name="connsiteX18" fmla="*/ 850056 w 1063576"/>
                <a:gd name="connsiteY18" fmla="*/ 184745 h 1063577"/>
                <a:gd name="connsiteX19" fmla="*/ 822431 w 1063576"/>
                <a:gd name="connsiteY19" fmla="*/ 184745 h 1063577"/>
                <a:gd name="connsiteX20" fmla="*/ 801712 w 1063576"/>
                <a:gd name="connsiteY20" fmla="*/ 94962 h 1063577"/>
                <a:gd name="connsiteX21" fmla="*/ 801712 w 1063576"/>
                <a:gd name="connsiteY21" fmla="*/ 5180 h 1063577"/>
                <a:gd name="connsiteX22" fmla="*/ 856963 w 1063576"/>
                <a:gd name="connsiteY22" fmla="*/ 5180 h 1063577"/>
                <a:gd name="connsiteX23" fmla="*/ 926026 w 1063576"/>
                <a:gd name="connsiteY23" fmla="*/ 18992 h 1063577"/>
                <a:gd name="connsiteX24" fmla="*/ 981277 w 1063576"/>
                <a:gd name="connsiteY24" fmla="*/ 67337 h 1063577"/>
                <a:gd name="connsiteX25" fmla="*/ 1036528 w 1063576"/>
                <a:gd name="connsiteY25" fmla="*/ 143307 h 1063577"/>
                <a:gd name="connsiteX26" fmla="*/ 1057247 w 1063576"/>
                <a:gd name="connsiteY26" fmla="*/ 516249 h 1063577"/>
                <a:gd name="connsiteX27" fmla="*/ 1050340 w 1063576"/>
                <a:gd name="connsiteY27" fmla="*/ 896098 h 1063577"/>
                <a:gd name="connsiteX28" fmla="*/ 1008902 w 1063576"/>
                <a:gd name="connsiteY28" fmla="*/ 978974 h 1063577"/>
                <a:gd name="connsiteX29" fmla="*/ 953652 w 1063576"/>
                <a:gd name="connsiteY29" fmla="*/ 1034225 h 1063577"/>
                <a:gd name="connsiteX30" fmla="*/ 539271 w 1063576"/>
                <a:gd name="connsiteY30" fmla="*/ 1061851 h 1063577"/>
                <a:gd name="connsiteX31" fmla="*/ 152516 w 1063576"/>
                <a:gd name="connsiteY31" fmla="*/ 1054944 h 1063577"/>
                <a:gd name="connsiteX32" fmla="*/ 97265 w 1063576"/>
                <a:gd name="connsiteY32" fmla="*/ 1020412 h 1063577"/>
                <a:gd name="connsiteX33" fmla="*/ 35108 w 1063576"/>
                <a:gd name="connsiteY33" fmla="*/ 944443 h 1063577"/>
                <a:gd name="connsiteX34" fmla="*/ 7482 w 1063576"/>
                <a:gd name="connsiteY34" fmla="*/ 557687 h 1063577"/>
                <a:gd name="connsiteX35" fmla="*/ 14389 w 1063576"/>
                <a:gd name="connsiteY35" fmla="*/ 170932 h 1063577"/>
                <a:gd name="connsiteX36" fmla="*/ 55827 w 1063576"/>
                <a:gd name="connsiteY36" fmla="*/ 94962 h 1063577"/>
                <a:gd name="connsiteX37" fmla="*/ 117984 w 1063576"/>
                <a:gd name="connsiteY37" fmla="*/ 32805 h 1063577"/>
                <a:gd name="connsiteX38" fmla="*/ 207766 w 1063576"/>
                <a:gd name="connsiteY38" fmla="*/ 12086 h 1063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063576" h="1063577">
                  <a:moveTo>
                    <a:pt x="207766" y="12086"/>
                  </a:moveTo>
                  <a:lnTo>
                    <a:pt x="256111" y="5180"/>
                  </a:lnTo>
                  <a:lnTo>
                    <a:pt x="263017" y="5180"/>
                  </a:lnTo>
                  <a:cubicBezTo>
                    <a:pt x="267624" y="5180"/>
                    <a:pt x="269923" y="35105"/>
                    <a:pt x="269923" y="94962"/>
                  </a:cubicBezTo>
                  <a:cubicBezTo>
                    <a:pt x="269923" y="154819"/>
                    <a:pt x="265317" y="184745"/>
                    <a:pt x="256111" y="184745"/>
                  </a:cubicBezTo>
                  <a:lnTo>
                    <a:pt x="242298" y="184745"/>
                  </a:lnTo>
                  <a:lnTo>
                    <a:pt x="221579" y="191651"/>
                  </a:lnTo>
                  <a:cubicBezTo>
                    <a:pt x="203160" y="196258"/>
                    <a:pt x="191654" y="203164"/>
                    <a:pt x="187047" y="212370"/>
                  </a:cubicBezTo>
                  <a:cubicBezTo>
                    <a:pt x="182441" y="226183"/>
                    <a:pt x="180141" y="336684"/>
                    <a:pt x="180141" y="543875"/>
                  </a:cubicBezTo>
                  <a:cubicBezTo>
                    <a:pt x="180141" y="751065"/>
                    <a:pt x="184747" y="859267"/>
                    <a:pt x="193954" y="868473"/>
                  </a:cubicBezTo>
                  <a:cubicBezTo>
                    <a:pt x="198560" y="882286"/>
                    <a:pt x="311362" y="886892"/>
                    <a:pt x="532365" y="882286"/>
                  </a:cubicBezTo>
                  <a:cubicBezTo>
                    <a:pt x="753368" y="877679"/>
                    <a:pt x="868476" y="868473"/>
                    <a:pt x="877682" y="854660"/>
                  </a:cubicBezTo>
                  <a:cubicBezTo>
                    <a:pt x="882288" y="836241"/>
                    <a:pt x="884588" y="728046"/>
                    <a:pt x="884588" y="530062"/>
                  </a:cubicBezTo>
                  <a:cubicBezTo>
                    <a:pt x="884588" y="327478"/>
                    <a:pt x="882288" y="223883"/>
                    <a:pt x="877682" y="219276"/>
                  </a:cubicBezTo>
                  <a:lnTo>
                    <a:pt x="870775" y="212370"/>
                  </a:lnTo>
                  <a:lnTo>
                    <a:pt x="870775" y="198557"/>
                  </a:lnTo>
                  <a:lnTo>
                    <a:pt x="863869" y="198557"/>
                  </a:lnTo>
                  <a:lnTo>
                    <a:pt x="856963" y="191651"/>
                  </a:lnTo>
                  <a:lnTo>
                    <a:pt x="850056" y="184745"/>
                  </a:lnTo>
                  <a:lnTo>
                    <a:pt x="822431" y="184745"/>
                  </a:lnTo>
                  <a:cubicBezTo>
                    <a:pt x="808618" y="184745"/>
                    <a:pt x="801712" y="154819"/>
                    <a:pt x="801712" y="94962"/>
                  </a:cubicBezTo>
                  <a:lnTo>
                    <a:pt x="801712" y="5180"/>
                  </a:lnTo>
                  <a:lnTo>
                    <a:pt x="856963" y="5180"/>
                  </a:lnTo>
                  <a:cubicBezTo>
                    <a:pt x="879982" y="5180"/>
                    <a:pt x="903007" y="9786"/>
                    <a:pt x="926026" y="18992"/>
                  </a:cubicBezTo>
                  <a:cubicBezTo>
                    <a:pt x="944445" y="28199"/>
                    <a:pt x="962858" y="44318"/>
                    <a:pt x="981277" y="67337"/>
                  </a:cubicBezTo>
                  <a:cubicBezTo>
                    <a:pt x="999696" y="85756"/>
                    <a:pt x="1018108" y="111075"/>
                    <a:pt x="1036528" y="143307"/>
                  </a:cubicBezTo>
                  <a:cubicBezTo>
                    <a:pt x="1045734" y="175539"/>
                    <a:pt x="1052640" y="299853"/>
                    <a:pt x="1057247" y="516249"/>
                  </a:cubicBezTo>
                  <a:cubicBezTo>
                    <a:pt x="1061853" y="737252"/>
                    <a:pt x="1059547" y="863866"/>
                    <a:pt x="1050340" y="896098"/>
                  </a:cubicBezTo>
                  <a:cubicBezTo>
                    <a:pt x="1041134" y="928330"/>
                    <a:pt x="1027321" y="955955"/>
                    <a:pt x="1008902" y="978974"/>
                  </a:cubicBezTo>
                  <a:cubicBezTo>
                    <a:pt x="995090" y="1001993"/>
                    <a:pt x="976670" y="1020412"/>
                    <a:pt x="953652" y="1034225"/>
                  </a:cubicBezTo>
                  <a:cubicBezTo>
                    <a:pt x="930633" y="1048038"/>
                    <a:pt x="792506" y="1057244"/>
                    <a:pt x="539271" y="1061851"/>
                  </a:cubicBezTo>
                  <a:cubicBezTo>
                    <a:pt x="290642" y="1066457"/>
                    <a:pt x="161722" y="1064150"/>
                    <a:pt x="152516" y="1054944"/>
                  </a:cubicBezTo>
                  <a:cubicBezTo>
                    <a:pt x="138703" y="1054944"/>
                    <a:pt x="120284" y="1043431"/>
                    <a:pt x="97265" y="1020412"/>
                  </a:cubicBezTo>
                  <a:cubicBezTo>
                    <a:pt x="69639" y="1001993"/>
                    <a:pt x="48920" y="976674"/>
                    <a:pt x="35108" y="944443"/>
                  </a:cubicBezTo>
                  <a:cubicBezTo>
                    <a:pt x="21295" y="912211"/>
                    <a:pt x="12089" y="783297"/>
                    <a:pt x="7482" y="557687"/>
                  </a:cubicBezTo>
                  <a:cubicBezTo>
                    <a:pt x="2876" y="327478"/>
                    <a:pt x="5183" y="198557"/>
                    <a:pt x="14389" y="170932"/>
                  </a:cubicBezTo>
                  <a:cubicBezTo>
                    <a:pt x="23595" y="147913"/>
                    <a:pt x="37408" y="122588"/>
                    <a:pt x="55827" y="94962"/>
                  </a:cubicBezTo>
                  <a:cubicBezTo>
                    <a:pt x="74246" y="67337"/>
                    <a:pt x="94965" y="46618"/>
                    <a:pt x="117984" y="32805"/>
                  </a:cubicBezTo>
                  <a:cubicBezTo>
                    <a:pt x="141003" y="23599"/>
                    <a:pt x="170935" y="16693"/>
                    <a:pt x="207766" y="12086"/>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7A605B6A-3198-C2C6-A308-A040DE748C99}"/>
                </a:ext>
              </a:extLst>
            </p:cNvPr>
            <p:cNvSpPr/>
            <p:nvPr/>
          </p:nvSpPr>
          <p:spPr>
            <a:xfrm>
              <a:off x="5742465" y="1140270"/>
              <a:ext cx="559414" cy="669915"/>
            </a:xfrm>
            <a:custGeom>
              <a:avLst/>
              <a:gdLst>
                <a:gd name="connsiteX0" fmla="*/ 274527 w 559413"/>
                <a:gd name="connsiteY0" fmla="*/ 6562 h 669915"/>
                <a:gd name="connsiteX1" fmla="*/ 530062 w 559413"/>
                <a:gd name="connsiteY1" fmla="*/ 27281 h 669915"/>
                <a:gd name="connsiteX2" fmla="*/ 557687 w 559413"/>
                <a:gd name="connsiteY2" fmla="*/ 338067 h 669915"/>
                <a:gd name="connsiteX3" fmla="*/ 536968 w 559413"/>
                <a:gd name="connsiteY3" fmla="*/ 648852 h 669915"/>
                <a:gd name="connsiteX4" fmla="*/ 281434 w 559413"/>
                <a:gd name="connsiteY4" fmla="*/ 669571 h 669915"/>
                <a:gd name="connsiteX5" fmla="*/ 25899 w 559413"/>
                <a:gd name="connsiteY5" fmla="*/ 648852 h 669915"/>
                <a:gd name="connsiteX6" fmla="*/ 5180 w 559413"/>
                <a:gd name="connsiteY6" fmla="*/ 338067 h 669915"/>
                <a:gd name="connsiteX7" fmla="*/ 18992 w 559413"/>
                <a:gd name="connsiteY7" fmla="*/ 27281 h 669915"/>
                <a:gd name="connsiteX8" fmla="*/ 274527 w 559413"/>
                <a:gd name="connsiteY8" fmla="*/ 6562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9413" h="669915">
                  <a:moveTo>
                    <a:pt x="274527" y="6562"/>
                  </a:moveTo>
                  <a:cubicBezTo>
                    <a:pt x="431073" y="1956"/>
                    <a:pt x="516249" y="8862"/>
                    <a:pt x="530062" y="27281"/>
                  </a:cubicBezTo>
                  <a:cubicBezTo>
                    <a:pt x="548481" y="41094"/>
                    <a:pt x="557687" y="144689"/>
                    <a:pt x="557687" y="338067"/>
                  </a:cubicBezTo>
                  <a:cubicBezTo>
                    <a:pt x="557687" y="531444"/>
                    <a:pt x="550781" y="635040"/>
                    <a:pt x="536968" y="648852"/>
                  </a:cubicBezTo>
                  <a:cubicBezTo>
                    <a:pt x="527762" y="658058"/>
                    <a:pt x="442579" y="664965"/>
                    <a:pt x="281434" y="669571"/>
                  </a:cubicBezTo>
                  <a:cubicBezTo>
                    <a:pt x="124887" y="674178"/>
                    <a:pt x="39711" y="667271"/>
                    <a:pt x="25899" y="648852"/>
                  </a:cubicBezTo>
                  <a:cubicBezTo>
                    <a:pt x="12086" y="635040"/>
                    <a:pt x="5180" y="531444"/>
                    <a:pt x="5180" y="338067"/>
                  </a:cubicBezTo>
                  <a:cubicBezTo>
                    <a:pt x="5180" y="144689"/>
                    <a:pt x="9786" y="41094"/>
                    <a:pt x="18992" y="27281"/>
                  </a:cubicBezTo>
                  <a:cubicBezTo>
                    <a:pt x="28199" y="13469"/>
                    <a:pt x="113381" y="6562"/>
                    <a:pt x="274527" y="6562"/>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A3FE3F70-A773-2757-41FC-161EB1768716}"/>
                </a:ext>
              </a:extLst>
            </p:cNvPr>
            <p:cNvSpPr/>
            <p:nvPr/>
          </p:nvSpPr>
          <p:spPr>
            <a:xfrm>
              <a:off x="3587686" y="2686371"/>
              <a:ext cx="559414" cy="386755"/>
            </a:xfrm>
            <a:custGeom>
              <a:avLst/>
              <a:gdLst>
                <a:gd name="connsiteX0" fmla="*/ 219276 w 559413"/>
                <a:gd name="connsiteY0" fmla="*/ 14389 h 386755"/>
                <a:gd name="connsiteX1" fmla="*/ 226183 w 559413"/>
                <a:gd name="connsiteY1" fmla="*/ 28201 h 386755"/>
                <a:gd name="connsiteX2" fmla="*/ 233089 w 559413"/>
                <a:gd name="connsiteY2" fmla="*/ 69639 h 386755"/>
                <a:gd name="connsiteX3" fmla="*/ 274527 w 559413"/>
                <a:gd name="connsiteY3" fmla="*/ 138703 h 386755"/>
                <a:gd name="connsiteX4" fmla="*/ 322872 w 559413"/>
                <a:gd name="connsiteY4" fmla="*/ 173235 h 386755"/>
                <a:gd name="connsiteX5" fmla="*/ 447186 w 559413"/>
                <a:gd name="connsiteY5" fmla="*/ 180141 h 386755"/>
                <a:gd name="connsiteX6" fmla="*/ 557687 w 559413"/>
                <a:gd name="connsiteY6" fmla="*/ 180141 h 386755"/>
                <a:gd name="connsiteX7" fmla="*/ 557687 w 559413"/>
                <a:gd name="connsiteY7" fmla="*/ 387331 h 386755"/>
                <a:gd name="connsiteX8" fmla="*/ 281434 w 559413"/>
                <a:gd name="connsiteY8" fmla="*/ 387331 h 386755"/>
                <a:gd name="connsiteX9" fmla="*/ 12086 w 559413"/>
                <a:gd name="connsiteY9" fmla="*/ 387331 h 386755"/>
                <a:gd name="connsiteX10" fmla="*/ 5180 w 559413"/>
                <a:gd name="connsiteY10" fmla="*/ 200860 h 386755"/>
                <a:gd name="connsiteX11" fmla="*/ 108775 w 559413"/>
                <a:gd name="connsiteY11" fmla="*/ 7482 h 386755"/>
                <a:gd name="connsiteX12" fmla="*/ 219276 w 559413"/>
                <a:gd name="connsiteY12" fmla="*/ 14389 h 386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9413" h="386755">
                  <a:moveTo>
                    <a:pt x="219276" y="14389"/>
                  </a:moveTo>
                  <a:lnTo>
                    <a:pt x="226183" y="28201"/>
                  </a:lnTo>
                  <a:lnTo>
                    <a:pt x="233089" y="69639"/>
                  </a:lnTo>
                  <a:cubicBezTo>
                    <a:pt x="237696" y="92658"/>
                    <a:pt x="251508" y="115684"/>
                    <a:pt x="274527" y="138703"/>
                  </a:cubicBezTo>
                  <a:cubicBezTo>
                    <a:pt x="297546" y="157122"/>
                    <a:pt x="313665" y="168628"/>
                    <a:pt x="322872" y="173235"/>
                  </a:cubicBezTo>
                  <a:cubicBezTo>
                    <a:pt x="327478" y="177841"/>
                    <a:pt x="368916" y="180141"/>
                    <a:pt x="447186" y="180141"/>
                  </a:cubicBezTo>
                  <a:lnTo>
                    <a:pt x="557687" y="180141"/>
                  </a:lnTo>
                  <a:lnTo>
                    <a:pt x="557687" y="387331"/>
                  </a:lnTo>
                  <a:lnTo>
                    <a:pt x="281434" y="387331"/>
                  </a:lnTo>
                  <a:cubicBezTo>
                    <a:pt x="101869" y="387331"/>
                    <a:pt x="12086" y="387331"/>
                    <a:pt x="12086" y="387331"/>
                  </a:cubicBezTo>
                  <a:cubicBezTo>
                    <a:pt x="7480" y="387331"/>
                    <a:pt x="5180" y="325174"/>
                    <a:pt x="5180" y="200860"/>
                  </a:cubicBezTo>
                  <a:cubicBezTo>
                    <a:pt x="5180" y="76546"/>
                    <a:pt x="39711" y="12089"/>
                    <a:pt x="108775" y="7482"/>
                  </a:cubicBezTo>
                  <a:cubicBezTo>
                    <a:pt x="177838" y="2876"/>
                    <a:pt x="214670" y="5183"/>
                    <a:pt x="219276" y="14389"/>
                  </a:cubicBezTo>
                  <a:close/>
                </a:path>
              </a:pathLst>
            </a:custGeom>
            <a:solidFill>
              <a:srgbClr val="FCFDFC"/>
            </a:solidFill>
            <a:ln w="9525" cap="flat">
              <a:solidFill>
                <a:srgbClr val="FCFDFC"/>
              </a:solid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C22F19B8-5E3F-6A65-05DA-5DF943E90145}"/>
                </a:ext>
              </a:extLst>
            </p:cNvPr>
            <p:cNvSpPr/>
            <p:nvPr/>
          </p:nvSpPr>
          <p:spPr>
            <a:xfrm>
              <a:off x="3325245" y="416487"/>
              <a:ext cx="338411" cy="324598"/>
            </a:xfrm>
            <a:custGeom>
              <a:avLst/>
              <a:gdLst>
                <a:gd name="connsiteX0" fmla="*/ 157119 w 338410"/>
                <a:gd name="connsiteY0" fmla="*/ 5180 h 324598"/>
                <a:gd name="connsiteX1" fmla="*/ 309059 w 338410"/>
                <a:gd name="connsiteY1" fmla="*/ 12086 h 324598"/>
                <a:gd name="connsiteX2" fmla="*/ 329778 w 338410"/>
                <a:gd name="connsiteY2" fmla="*/ 164026 h 324598"/>
                <a:gd name="connsiteX3" fmla="*/ 329778 w 338410"/>
                <a:gd name="connsiteY3" fmla="*/ 315965 h 324598"/>
                <a:gd name="connsiteX4" fmla="*/ 170932 w 338410"/>
                <a:gd name="connsiteY4" fmla="*/ 322872 h 324598"/>
                <a:gd name="connsiteX5" fmla="*/ 12086 w 338410"/>
                <a:gd name="connsiteY5" fmla="*/ 322872 h 324598"/>
                <a:gd name="connsiteX6" fmla="*/ 5180 w 338410"/>
                <a:gd name="connsiteY6" fmla="*/ 170932 h 324598"/>
                <a:gd name="connsiteX7" fmla="*/ 12086 w 338410"/>
                <a:gd name="connsiteY7" fmla="*/ 18992 h 324598"/>
                <a:gd name="connsiteX8" fmla="*/ 157119 w 338410"/>
                <a:gd name="connsiteY8"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10" h="324598">
                  <a:moveTo>
                    <a:pt x="157119" y="5180"/>
                  </a:moveTo>
                  <a:cubicBezTo>
                    <a:pt x="244602" y="5180"/>
                    <a:pt x="295246" y="7482"/>
                    <a:pt x="309059" y="12086"/>
                  </a:cubicBezTo>
                  <a:cubicBezTo>
                    <a:pt x="318265" y="16691"/>
                    <a:pt x="325171" y="67337"/>
                    <a:pt x="329778" y="164026"/>
                  </a:cubicBezTo>
                  <a:cubicBezTo>
                    <a:pt x="334384" y="260715"/>
                    <a:pt x="334384" y="311361"/>
                    <a:pt x="329778" y="315965"/>
                  </a:cubicBezTo>
                  <a:cubicBezTo>
                    <a:pt x="325171" y="320570"/>
                    <a:pt x="272227" y="322872"/>
                    <a:pt x="170932" y="322872"/>
                  </a:cubicBezTo>
                  <a:cubicBezTo>
                    <a:pt x="69637" y="322872"/>
                    <a:pt x="16693" y="322872"/>
                    <a:pt x="12086" y="322872"/>
                  </a:cubicBezTo>
                  <a:cubicBezTo>
                    <a:pt x="7480" y="318267"/>
                    <a:pt x="5180" y="267621"/>
                    <a:pt x="5180" y="170932"/>
                  </a:cubicBezTo>
                  <a:cubicBezTo>
                    <a:pt x="5180" y="74243"/>
                    <a:pt x="7480" y="23597"/>
                    <a:pt x="12086" y="18992"/>
                  </a:cubicBezTo>
                  <a:cubicBezTo>
                    <a:pt x="16693" y="9784"/>
                    <a:pt x="65037" y="5180"/>
                    <a:pt x="157119"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1" name="Freeform: Shape 30">
              <a:extLst>
                <a:ext uri="{FF2B5EF4-FFF2-40B4-BE49-F238E27FC236}">
                  <a16:creationId xmlns:a16="http://schemas.microsoft.com/office/drawing/2014/main" id="{2927E787-1900-4D75-AA69-BD176FA6AAFD}"/>
                </a:ext>
              </a:extLst>
            </p:cNvPr>
            <p:cNvSpPr/>
            <p:nvPr/>
          </p:nvSpPr>
          <p:spPr>
            <a:xfrm>
              <a:off x="4448676" y="3786783"/>
              <a:ext cx="497257" cy="483444"/>
            </a:xfrm>
            <a:custGeom>
              <a:avLst/>
              <a:gdLst>
                <a:gd name="connsiteX0" fmla="*/ 256111 w 497256"/>
                <a:gd name="connsiteY0" fmla="*/ 5180 h 483444"/>
                <a:gd name="connsiteX1" fmla="*/ 490926 w 497256"/>
                <a:gd name="connsiteY1" fmla="*/ 18992 h 483444"/>
                <a:gd name="connsiteX2" fmla="*/ 497833 w 497256"/>
                <a:gd name="connsiteY2" fmla="*/ 239995 h 483444"/>
                <a:gd name="connsiteX3" fmla="*/ 490926 w 497256"/>
                <a:gd name="connsiteY3" fmla="*/ 460999 h 483444"/>
                <a:gd name="connsiteX4" fmla="*/ 263017 w 497256"/>
                <a:gd name="connsiteY4" fmla="*/ 481718 h 483444"/>
                <a:gd name="connsiteX5" fmla="*/ 35108 w 497256"/>
                <a:gd name="connsiteY5" fmla="*/ 474811 h 483444"/>
                <a:gd name="connsiteX6" fmla="*/ 14389 w 497256"/>
                <a:gd name="connsiteY6" fmla="*/ 440279 h 483444"/>
                <a:gd name="connsiteX7" fmla="*/ 7482 w 497256"/>
                <a:gd name="connsiteY7" fmla="*/ 226183 h 483444"/>
                <a:gd name="connsiteX8" fmla="*/ 21295 w 497256"/>
                <a:gd name="connsiteY8" fmla="*/ 18992 h 483444"/>
                <a:gd name="connsiteX9" fmla="*/ 256111 w 497256"/>
                <a:gd name="connsiteY9" fmla="*/ 5180 h 4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7256" h="483444">
                  <a:moveTo>
                    <a:pt x="256111" y="5180"/>
                  </a:moveTo>
                  <a:cubicBezTo>
                    <a:pt x="408050" y="5180"/>
                    <a:pt x="486320" y="9786"/>
                    <a:pt x="490926" y="18992"/>
                  </a:cubicBezTo>
                  <a:cubicBezTo>
                    <a:pt x="495533" y="23599"/>
                    <a:pt x="497833" y="97262"/>
                    <a:pt x="497833" y="239995"/>
                  </a:cubicBezTo>
                  <a:cubicBezTo>
                    <a:pt x="497833" y="378122"/>
                    <a:pt x="495533" y="451792"/>
                    <a:pt x="490926" y="460999"/>
                  </a:cubicBezTo>
                  <a:cubicBezTo>
                    <a:pt x="481720" y="470205"/>
                    <a:pt x="405750" y="477111"/>
                    <a:pt x="263017" y="481718"/>
                  </a:cubicBezTo>
                  <a:cubicBezTo>
                    <a:pt x="115684" y="486324"/>
                    <a:pt x="39714" y="484017"/>
                    <a:pt x="35108" y="474811"/>
                  </a:cubicBezTo>
                  <a:cubicBezTo>
                    <a:pt x="30501" y="474811"/>
                    <a:pt x="23595" y="463298"/>
                    <a:pt x="14389" y="440279"/>
                  </a:cubicBezTo>
                  <a:cubicBezTo>
                    <a:pt x="5183" y="417261"/>
                    <a:pt x="2876" y="345891"/>
                    <a:pt x="7482" y="226183"/>
                  </a:cubicBezTo>
                  <a:cubicBezTo>
                    <a:pt x="12089" y="101869"/>
                    <a:pt x="16689" y="32805"/>
                    <a:pt x="21295" y="18992"/>
                  </a:cubicBezTo>
                  <a:cubicBezTo>
                    <a:pt x="25902" y="9786"/>
                    <a:pt x="104171" y="5180"/>
                    <a:pt x="256111" y="5180"/>
                  </a:cubicBezTo>
                  <a:close/>
                </a:path>
              </a:pathLst>
            </a:custGeom>
            <a:solidFill>
              <a:srgbClr val="FDFDFC"/>
            </a:solidFill>
            <a:ln w="9525" cap="flat">
              <a:solidFill>
                <a:srgbClr val="FDFDFC"/>
              </a:solidFill>
              <a:prstDash val="solid"/>
              <a:miter/>
            </a:ln>
          </p:spPr>
          <p:txBody>
            <a:bodyPr rtlCol="0" anchor="ctr"/>
            <a:lstStyle/>
            <a:p>
              <a:endParaRPr lang="en-US" noProof="0" dirty="0"/>
            </a:p>
          </p:txBody>
        </p:sp>
        <p:sp>
          <p:nvSpPr>
            <p:cNvPr id="32" name="Freeform: Shape 31">
              <a:extLst>
                <a:ext uri="{FF2B5EF4-FFF2-40B4-BE49-F238E27FC236}">
                  <a16:creationId xmlns:a16="http://schemas.microsoft.com/office/drawing/2014/main" id="{FED7C552-A930-8E2F-2A0F-0185D5EFB440}"/>
                </a:ext>
              </a:extLst>
            </p:cNvPr>
            <p:cNvSpPr/>
            <p:nvPr/>
          </p:nvSpPr>
          <p:spPr>
            <a:xfrm>
              <a:off x="3808689" y="2681768"/>
              <a:ext cx="345317" cy="186471"/>
            </a:xfrm>
            <a:custGeom>
              <a:avLst/>
              <a:gdLst>
                <a:gd name="connsiteX0" fmla="*/ 5180 w 345317"/>
                <a:gd name="connsiteY0" fmla="*/ 18992 h 186471"/>
                <a:gd name="connsiteX1" fmla="*/ 5180 w 345317"/>
                <a:gd name="connsiteY1" fmla="*/ 5180 h 186471"/>
                <a:gd name="connsiteX2" fmla="*/ 74243 w 345317"/>
                <a:gd name="connsiteY2" fmla="*/ 5180 h 186471"/>
                <a:gd name="connsiteX3" fmla="*/ 143307 w 345317"/>
                <a:gd name="connsiteY3" fmla="*/ 18992 h 186471"/>
                <a:gd name="connsiteX4" fmla="*/ 239995 w 345317"/>
                <a:gd name="connsiteY4" fmla="*/ 39711 h 186471"/>
                <a:gd name="connsiteX5" fmla="*/ 343591 w 345317"/>
                <a:gd name="connsiteY5" fmla="*/ 39711 h 186471"/>
                <a:gd name="connsiteX6" fmla="*/ 343591 w 345317"/>
                <a:gd name="connsiteY6" fmla="*/ 115681 h 186471"/>
                <a:gd name="connsiteX7" fmla="*/ 336684 w 345317"/>
                <a:gd name="connsiteY7" fmla="*/ 184745 h 186471"/>
                <a:gd name="connsiteX8" fmla="*/ 226183 w 345317"/>
                <a:gd name="connsiteY8" fmla="*/ 184745 h 186471"/>
                <a:gd name="connsiteX9" fmla="*/ 101869 w 345317"/>
                <a:gd name="connsiteY9" fmla="*/ 177838 h 186471"/>
                <a:gd name="connsiteX10" fmla="*/ 53524 w 345317"/>
                <a:gd name="connsiteY10" fmla="*/ 143307 h 186471"/>
                <a:gd name="connsiteX11" fmla="*/ 12086 w 345317"/>
                <a:gd name="connsiteY11" fmla="*/ 74243 h 186471"/>
                <a:gd name="connsiteX12" fmla="*/ 5180 w 345317"/>
                <a:gd name="connsiteY12" fmla="*/ 32805 h 186471"/>
                <a:gd name="connsiteX13" fmla="*/ 5180 w 345317"/>
                <a:gd name="connsiteY13" fmla="*/ 18992 h 186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5317" h="186471">
                  <a:moveTo>
                    <a:pt x="5180" y="18992"/>
                  </a:moveTo>
                  <a:lnTo>
                    <a:pt x="5180" y="5180"/>
                  </a:lnTo>
                  <a:lnTo>
                    <a:pt x="74243" y="5180"/>
                  </a:lnTo>
                  <a:cubicBezTo>
                    <a:pt x="115681" y="5180"/>
                    <a:pt x="138700" y="9786"/>
                    <a:pt x="143307" y="18992"/>
                  </a:cubicBezTo>
                  <a:cubicBezTo>
                    <a:pt x="143307" y="28199"/>
                    <a:pt x="175538" y="35105"/>
                    <a:pt x="239995" y="39711"/>
                  </a:cubicBezTo>
                  <a:lnTo>
                    <a:pt x="343591" y="39711"/>
                  </a:lnTo>
                  <a:lnTo>
                    <a:pt x="343591" y="115681"/>
                  </a:lnTo>
                  <a:lnTo>
                    <a:pt x="336684" y="184745"/>
                  </a:lnTo>
                  <a:lnTo>
                    <a:pt x="226183" y="184745"/>
                  </a:lnTo>
                  <a:cubicBezTo>
                    <a:pt x="147913" y="184745"/>
                    <a:pt x="106475" y="182445"/>
                    <a:pt x="101869" y="177838"/>
                  </a:cubicBezTo>
                  <a:cubicBezTo>
                    <a:pt x="92662" y="173232"/>
                    <a:pt x="76543" y="161726"/>
                    <a:pt x="53524" y="143307"/>
                  </a:cubicBezTo>
                  <a:cubicBezTo>
                    <a:pt x="30505" y="120288"/>
                    <a:pt x="16693" y="97262"/>
                    <a:pt x="12086" y="74243"/>
                  </a:cubicBezTo>
                  <a:lnTo>
                    <a:pt x="5180" y="32805"/>
                  </a:lnTo>
                  <a:lnTo>
                    <a:pt x="5180" y="18992"/>
                  </a:ln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17C1B473-A0B4-1764-417F-FDAA07EB9442}"/>
                </a:ext>
              </a:extLst>
            </p:cNvPr>
            <p:cNvSpPr/>
            <p:nvPr/>
          </p:nvSpPr>
          <p:spPr>
            <a:xfrm>
              <a:off x="3898471" y="1217623"/>
              <a:ext cx="966888" cy="317692"/>
            </a:xfrm>
            <a:custGeom>
              <a:avLst/>
              <a:gdLst>
                <a:gd name="connsiteX0" fmla="*/ 930630 w 966888"/>
                <a:gd name="connsiteY0" fmla="*/ 12086 h 317691"/>
                <a:gd name="connsiteX1" fmla="*/ 930630 w 966888"/>
                <a:gd name="connsiteY1" fmla="*/ 5180 h 317691"/>
                <a:gd name="connsiteX2" fmla="*/ 937536 w 966888"/>
                <a:gd name="connsiteY2" fmla="*/ 5180 h 317691"/>
                <a:gd name="connsiteX3" fmla="*/ 937536 w 966888"/>
                <a:gd name="connsiteY3" fmla="*/ 32805 h 317691"/>
                <a:gd name="connsiteX4" fmla="*/ 944443 w 966888"/>
                <a:gd name="connsiteY4" fmla="*/ 46618 h 317691"/>
                <a:gd name="connsiteX5" fmla="*/ 944443 w 966888"/>
                <a:gd name="connsiteY5" fmla="*/ 53524 h 317691"/>
                <a:gd name="connsiteX6" fmla="*/ 951349 w 966888"/>
                <a:gd name="connsiteY6" fmla="*/ 53524 h 317691"/>
                <a:gd name="connsiteX7" fmla="*/ 958255 w 966888"/>
                <a:gd name="connsiteY7" fmla="*/ 46618 h 317691"/>
                <a:gd name="connsiteX8" fmla="*/ 965162 w 966888"/>
                <a:gd name="connsiteY8" fmla="*/ 46618 h 317691"/>
                <a:gd name="connsiteX9" fmla="*/ 965162 w 966888"/>
                <a:gd name="connsiteY9" fmla="*/ 53524 h 317691"/>
                <a:gd name="connsiteX10" fmla="*/ 951349 w 966888"/>
                <a:gd name="connsiteY10" fmla="*/ 101869 h 317691"/>
                <a:gd name="connsiteX11" fmla="*/ 903005 w 966888"/>
                <a:gd name="connsiteY11" fmla="*/ 184745 h 317691"/>
                <a:gd name="connsiteX12" fmla="*/ 840847 w 966888"/>
                <a:gd name="connsiteY12" fmla="*/ 246902 h 317691"/>
                <a:gd name="connsiteX13" fmla="*/ 564594 w 966888"/>
                <a:gd name="connsiteY13" fmla="*/ 281434 h 317691"/>
                <a:gd name="connsiteX14" fmla="*/ 322872 w 966888"/>
                <a:gd name="connsiteY14" fmla="*/ 288340 h 317691"/>
                <a:gd name="connsiteX15" fmla="*/ 315965 w 966888"/>
                <a:gd name="connsiteY15" fmla="*/ 295246 h 317691"/>
                <a:gd name="connsiteX16" fmla="*/ 315965 w 966888"/>
                <a:gd name="connsiteY16" fmla="*/ 288340 h 317691"/>
                <a:gd name="connsiteX17" fmla="*/ 288340 w 966888"/>
                <a:gd name="connsiteY17" fmla="*/ 281434 h 317691"/>
                <a:gd name="connsiteX18" fmla="*/ 260714 w 966888"/>
                <a:gd name="connsiteY18" fmla="*/ 295246 h 317691"/>
                <a:gd name="connsiteX19" fmla="*/ 253808 w 966888"/>
                <a:gd name="connsiteY19" fmla="*/ 315965 h 317691"/>
                <a:gd name="connsiteX20" fmla="*/ 253808 w 966888"/>
                <a:gd name="connsiteY20" fmla="*/ 281434 h 317691"/>
                <a:gd name="connsiteX21" fmla="*/ 5180 w 966888"/>
                <a:gd name="connsiteY21" fmla="*/ 281434 h 317691"/>
                <a:gd name="connsiteX22" fmla="*/ 5180 w 966888"/>
                <a:gd name="connsiteY22" fmla="*/ 219276 h 317691"/>
                <a:gd name="connsiteX23" fmla="*/ 12086 w 966888"/>
                <a:gd name="connsiteY23" fmla="*/ 219276 h 317691"/>
                <a:gd name="connsiteX24" fmla="*/ 12086 w 966888"/>
                <a:gd name="connsiteY24" fmla="*/ 226183 h 317691"/>
                <a:gd name="connsiteX25" fmla="*/ 32805 w 966888"/>
                <a:gd name="connsiteY25" fmla="*/ 226183 h 317691"/>
                <a:gd name="connsiteX26" fmla="*/ 150213 w 966888"/>
                <a:gd name="connsiteY26" fmla="*/ 233089 h 317691"/>
                <a:gd name="connsiteX27" fmla="*/ 260714 w 966888"/>
                <a:gd name="connsiteY27" fmla="*/ 233089 h 317691"/>
                <a:gd name="connsiteX28" fmla="*/ 260714 w 966888"/>
                <a:gd name="connsiteY28" fmla="*/ 226183 h 317691"/>
                <a:gd name="connsiteX29" fmla="*/ 274527 w 966888"/>
                <a:gd name="connsiteY29" fmla="*/ 212370 h 317691"/>
                <a:gd name="connsiteX30" fmla="*/ 274527 w 966888"/>
                <a:gd name="connsiteY30" fmla="*/ 226183 h 317691"/>
                <a:gd name="connsiteX31" fmla="*/ 302153 w 966888"/>
                <a:gd name="connsiteY31" fmla="*/ 226183 h 317691"/>
                <a:gd name="connsiteX32" fmla="*/ 329778 w 966888"/>
                <a:gd name="connsiteY32" fmla="*/ 226183 h 317691"/>
                <a:gd name="connsiteX33" fmla="*/ 329778 w 966888"/>
                <a:gd name="connsiteY33" fmla="*/ 219276 h 317691"/>
                <a:gd name="connsiteX34" fmla="*/ 329778 w 966888"/>
                <a:gd name="connsiteY34" fmla="*/ 226183 h 317691"/>
                <a:gd name="connsiteX35" fmla="*/ 564594 w 966888"/>
                <a:gd name="connsiteY35" fmla="*/ 226183 h 317691"/>
                <a:gd name="connsiteX36" fmla="*/ 833941 w 966888"/>
                <a:gd name="connsiteY36" fmla="*/ 191651 h 317691"/>
                <a:gd name="connsiteX37" fmla="*/ 896098 w 966888"/>
                <a:gd name="connsiteY37" fmla="*/ 115681 h 317691"/>
                <a:gd name="connsiteX38" fmla="*/ 916817 w 966888"/>
                <a:gd name="connsiteY38" fmla="*/ 46618 h 317691"/>
                <a:gd name="connsiteX39" fmla="*/ 923724 w 966888"/>
                <a:gd name="connsiteY39" fmla="*/ 18992 h 317691"/>
                <a:gd name="connsiteX40" fmla="*/ 923724 w 966888"/>
                <a:gd name="connsiteY40" fmla="*/ 12086 h 317691"/>
                <a:gd name="connsiteX41" fmla="*/ 930630 w 966888"/>
                <a:gd name="connsiteY41" fmla="*/ 12086 h 317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66888" h="317691">
                  <a:moveTo>
                    <a:pt x="930630" y="12086"/>
                  </a:moveTo>
                  <a:lnTo>
                    <a:pt x="930630" y="5180"/>
                  </a:lnTo>
                  <a:lnTo>
                    <a:pt x="937536" y="5180"/>
                  </a:lnTo>
                  <a:lnTo>
                    <a:pt x="937536" y="32805"/>
                  </a:lnTo>
                  <a:lnTo>
                    <a:pt x="944443" y="46618"/>
                  </a:lnTo>
                  <a:lnTo>
                    <a:pt x="944443" y="53524"/>
                  </a:lnTo>
                  <a:lnTo>
                    <a:pt x="951349" y="53524"/>
                  </a:lnTo>
                  <a:lnTo>
                    <a:pt x="958255" y="46618"/>
                  </a:lnTo>
                  <a:lnTo>
                    <a:pt x="965162" y="46618"/>
                  </a:lnTo>
                  <a:lnTo>
                    <a:pt x="965162" y="53524"/>
                  </a:lnTo>
                  <a:cubicBezTo>
                    <a:pt x="965162" y="58131"/>
                    <a:pt x="960555" y="74243"/>
                    <a:pt x="951349" y="101869"/>
                  </a:cubicBezTo>
                  <a:cubicBezTo>
                    <a:pt x="942143" y="129494"/>
                    <a:pt x="926023" y="157119"/>
                    <a:pt x="903005" y="184745"/>
                  </a:cubicBezTo>
                  <a:cubicBezTo>
                    <a:pt x="884585" y="212370"/>
                    <a:pt x="863866" y="233089"/>
                    <a:pt x="840847" y="246902"/>
                  </a:cubicBezTo>
                  <a:cubicBezTo>
                    <a:pt x="813222" y="260715"/>
                    <a:pt x="721140" y="272227"/>
                    <a:pt x="564594" y="281434"/>
                  </a:cubicBezTo>
                  <a:cubicBezTo>
                    <a:pt x="408048" y="281434"/>
                    <a:pt x="327478" y="283733"/>
                    <a:pt x="322872" y="288340"/>
                  </a:cubicBezTo>
                  <a:lnTo>
                    <a:pt x="315965" y="295246"/>
                  </a:lnTo>
                  <a:lnTo>
                    <a:pt x="315965" y="288340"/>
                  </a:lnTo>
                  <a:cubicBezTo>
                    <a:pt x="315965" y="283733"/>
                    <a:pt x="306759" y="281434"/>
                    <a:pt x="288340" y="281434"/>
                  </a:cubicBezTo>
                  <a:cubicBezTo>
                    <a:pt x="274527" y="281434"/>
                    <a:pt x="265321" y="286040"/>
                    <a:pt x="260714" y="295246"/>
                  </a:cubicBezTo>
                  <a:lnTo>
                    <a:pt x="253808" y="315965"/>
                  </a:lnTo>
                  <a:lnTo>
                    <a:pt x="253808" y="281434"/>
                  </a:lnTo>
                  <a:lnTo>
                    <a:pt x="5180" y="281434"/>
                  </a:lnTo>
                  <a:lnTo>
                    <a:pt x="5180" y="219276"/>
                  </a:lnTo>
                  <a:lnTo>
                    <a:pt x="12086" y="219276"/>
                  </a:lnTo>
                  <a:lnTo>
                    <a:pt x="12086" y="226183"/>
                  </a:lnTo>
                  <a:lnTo>
                    <a:pt x="32805" y="226183"/>
                  </a:lnTo>
                  <a:lnTo>
                    <a:pt x="150213" y="233089"/>
                  </a:lnTo>
                  <a:lnTo>
                    <a:pt x="260714" y="233089"/>
                  </a:lnTo>
                  <a:lnTo>
                    <a:pt x="260714" y="226183"/>
                  </a:lnTo>
                  <a:cubicBezTo>
                    <a:pt x="265321" y="216977"/>
                    <a:pt x="269921" y="212370"/>
                    <a:pt x="274527" y="212370"/>
                  </a:cubicBezTo>
                  <a:lnTo>
                    <a:pt x="274527" y="226183"/>
                  </a:lnTo>
                  <a:cubicBezTo>
                    <a:pt x="274527" y="230789"/>
                    <a:pt x="283733" y="230789"/>
                    <a:pt x="302153" y="226183"/>
                  </a:cubicBezTo>
                  <a:cubicBezTo>
                    <a:pt x="320572" y="226183"/>
                    <a:pt x="329778" y="226183"/>
                    <a:pt x="329778" y="226183"/>
                  </a:cubicBezTo>
                  <a:lnTo>
                    <a:pt x="329778" y="219276"/>
                  </a:lnTo>
                  <a:lnTo>
                    <a:pt x="329778" y="226183"/>
                  </a:lnTo>
                  <a:cubicBezTo>
                    <a:pt x="334384" y="230789"/>
                    <a:pt x="412654" y="230789"/>
                    <a:pt x="564594" y="226183"/>
                  </a:cubicBezTo>
                  <a:cubicBezTo>
                    <a:pt x="716533" y="226183"/>
                    <a:pt x="806316" y="214670"/>
                    <a:pt x="833941" y="191651"/>
                  </a:cubicBezTo>
                  <a:cubicBezTo>
                    <a:pt x="856960" y="168632"/>
                    <a:pt x="877679" y="143307"/>
                    <a:pt x="896098" y="115681"/>
                  </a:cubicBezTo>
                  <a:cubicBezTo>
                    <a:pt x="905304" y="83449"/>
                    <a:pt x="912211" y="60431"/>
                    <a:pt x="916817" y="46618"/>
                  </a:cubicBezTo>
                  <a:cubicBezTo>
                    <a:pt x="921424" y="32805"/>
                    <a:pt x="923724" y="23599"/>
                    <a:pt x="923724" y="18992"/>
                  </a:cubicBezTo>
                  <a:lnTo>
                    <a:pt x="923724" y="12086"/>
                  </a:lnTo>
                  <a:lnTo>
                    <a:pt x="930630"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4" name="Freeform: Shape 33">
              <a:extLst>
                <a:ext uri="{FF2B5EF4-FFF2-40B4-BE49-F238E27FC236}">
                  <a16:creationId xmlns:a16="http://schemas.microsoft.com/office/drawing/2014/main" id="{59F5FF02-5776-C494-6E00-9DC26737780A}"/>
                </a:ext>
              </a:extLst>
            </p:cNvPr>
            <p:cNvSpPr/>
            <p:nvPr/>
          </p:nvSpPr>
          <p:spPr>
            <a:xfrm>
              <a:off x="3573873" y="361236"/>
              <a:ext cx="1291486" cy="911637"/>
            </a:xfrm>
            <a:custGeom>
              <a:avLst/>
              <a:gdLst>
                <a:gd name="connsiteX0" fmla="*/ 1289760 w 1291486"/>
                <a:gd name="connsiteY0" fmla="*/ 557687 h 911637"/>
                <a:gd name="connsiteX1" fmla="*/ 1289760 w 1291486"/>
                <a:gd name="connsiteY1" fmla="*/ 903005 h 911637"/>
                <a:gd name="connsiteX2" fmla="*/ 1282853 w 1291486"/>
                <a:gd name="connsiteY2" fmla="*/ 903005 h 911637"/>
                <a:gd name="connsiteX3" fmla="*/ 1275947 w 1291486"/>
                <a:gd name="connsiteY3" fmla="*/ 909911 h 911637"/>
                <a:gd name="connsiteX4" fmla="*/ 1269041 w 1291486"/>
                <a:gd name="connsiteY4" fmla="*/ 909911 h 911637"/>
                <a:gd name="connsiteX5" fmla="*/ 1269041 w 1291486"/>
                <a:gd name="connsiteY5" fmla="*/ 903005 h 911637"/>
                <a:gd name="connsiteX6" fmla="*/ 1262134 w 1291486"/>
                <a:gd name="connsiteY6" fmla="*/ 889192 h 911637"/>
                <a:gd name="connsiteX7" fmla="*/ 1262134 w 1291486"/>
                <a:gd name="connsiteY7" fmla="*/ 861566 h 911637"/>
                <a:gd name="connsiteX8" fmla="*/ 1255228 w 1291486"/>
                <a:gd name="connsiteY8" fmla="*/ 861566 h 911637"/>
                <a:gd name="connsiteX9" fmla="*/ 1255228 w 1291486"/>
                <a:gd name="connsiteY9" fmla="*/ 868473 h 911637"/>
                <a:gd name="connsiteX10" fmla="*/ 1248322 w 1291486"/>
                <a:gd name="connsiteY10" fmla="*/ 868473 h 911637"/>
                <a:gd name="connsiteX11" fmla="*/ 1248322 w 1291486"/>
                <a:gd name="connsiteY11" fmla="*/ 557687 h 911637"/>
                <a:gd name="connsiteX12" fmla="*/ 1241415 w 1291486"/>
                <a:gd name="connsiteY12" fmla="*/ 226183 h 911637"/>
                <a:gd name="connsiteX13" fmla="*/ 1213790 w 1291486"/>
                <a:gd name="connsiteY13" fmla="*/ 157119 h 911637"/>
                <a:gd name="connsiteX14" fmla="*/ 1158539 w 1291486"/>
                <a:gd name="connsiteY14" fmla="*/ 81150 h 911637"/>
                <a:gd name="connsiteX15" fmla="*/ 723440 w 1291486"/>
                <a:gd name="connsiteY15" fmla="*/ 60431 h 911637"/>
                <a:gd name="connsiteX16" fmla="*/ 295246 w 1291486"/>
                <a:gd name="connsiteY16" fmla="*/ 81150 h 911637"/>
                <a:gd name="connsiteX17" fmla="*/ 233089 w 1291486"/>
                <a:gd name="connsiteY17" fmla="*/ 150213 h 911637"/>
                <a:gd name="connsiteX18" fmla="*/ 205464 w 1291486"/>
                <a:gd name="connsiteY18" fmla="*/ 309059 h 911637"/>
                <a:gd name="connsiteX19" fmla="*/ 205464 w 1291486"/>
                <a:gd name="connsiteY19" fmla="*/ 433373 h 911637"/>
                <a:gd name="connsiteX20" fmla="*/ 212370 w 1291486"/>
                <a:gd name="connsiteY20" fmla="*/ 440279 h 911637"/>
                <a:gd name="connsiteX21" fmla="*/ 205464 w 1291486"/>
                <a:gd name="connsiteY21" fmla="*/ 440279 h 911637"/>
                <a:gd name="connsiteX22" fmla="*/ 198557 w 1291486"/>
                <a:gd name="connsiteY22" fmla="*/ 447186 h 911637"/>
                <a:gd name="connsiteX23" fmla="*/ 219276 w 1291486"/>
                <a:gd name="connsiteY23" fmla="*/ 460999 h 911637"/>
                <a:gd name="connsiteX24" fmla="*/ 233089 w 1291486"/>
                <a:gd name="connsiteY24" fmla="*/ 467905 h 911637"/>
                <a:gd name="connsiteX25" fmla="*/ 198557 w 1291486"/>
                <a:gd name="connsiteY25" fmla="*/ 467905 h 911637"/>
                <a:gd name="connsiteX26" fmla="*/ 198557 w 1291486"/>
                <a:gd name="connsiteY26" fmla="*/ 737252 h 911637"/>
                <a:gd name="connsiteX27" fmla="*/ 205464 w 1291486"/>
                <a:gd name="connsiteY27" fmla="*/ 737252 h 911637"/>
                <a:gd name="connsiteX28" fmla="*/ 205464 w 1291486"/>
                <a:gd name="connsiteY28" fmla="*/ 744159 h 911637"/>
                <a:gd name="connsiteX29" fmla="*/ 143307 w 1291486"/>
                <a:gd name="connsiteY29" fmla="*/ 744159 h 911637"/>
                <a:gd name="connsiteX30" fmla="*/ 143307 w 1291486"/>
                <a:gd name="connsiteY30" fmla="*/ 460999 h 911637"/>
                <a:gd name="connsiteX31" fmla="*/ 5180 w 1291486"/>
                <a:gd name="connsiteY31" fmla="*/ 460999 h 911637"/>
                <a:gd name="connsiteX32" fmla="*/ 5180 w 1291486"/>
                <a:gd name="connsiteY32" fmla="*/ 447186 h 911637"/>
                <a:gd name="connsiteX33" fmla="*/ 32805 w 1291486"/>
                <a:gd name="connsiteY33" fmla="*/ 447186 h 911637"/>
                <a:gd name="connsiteX34" fmla="*/ 88056 w 1291486"/>
                <a:gd name="connsiteY34" fmla="*/ 433373 h 911637"/>
                <a:gd name="connsiteX35" fmla="*/ 157119 w 1291486"/>
                <a:gd name="connsiteY35" fmla="*/ 302153 h 911637"/>
                <a:gd name="connsiteX36" fmla="*/ 191651 w 1291486"/>
                <a:gd name="connsiteY36" fmla="*/ 122588 h 911637"/>
                <a:gd name="connsiteX37" fmla="*/ 274527 w 1291486"/>
                <a:gd name="connsiteY37" fmla="*/ 32805 h 911637"/>
                <a:gd name="connsiteX38" fmla="*/ 723440 w 1291486"/>
                <a:gd name="connsiteY38" fmla="*/ 5180 h 911637"/>
                <a:gd name="connsiteX39" fmla="*/ 1158539 w 1291486"/>
                <a:gd name="connsiteY39" fmla="*/ 25899 h 911637"/>
                <a:gd name="connsiteX40" fmla="*/ 1234509 w 1291486"/>
                <a:gd name="connsiteY40" fmla="*/ 94962 h 911637"/>
                <a:gd name="connsiteX41" fmla="*/ 1275947 w 1291486"/>
                <a:gd name="connsiteY41" fmla="*/ 177838 h 911637"/>
                <a:gd name="connsiteX42" fmla="*/ 1289760 w 1291486"/>
                <a:gd name="connsiteY42" fmla="*/ 557687 h 911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291486" h="911637">
                  <a:moveTo>
                    <a:pt x="1289760" y="557687"/>
                  </a:moveTo>
                  <a:lnTo>
                    <a:pt x="1289760" y="903005"/>
                  </a:lnTo>
                  <a:lnTo>
                    <a:pt x="1282853" y="903005"/>
                  </a:lnTo>
                  <a:lnTo>
                    <a:pt x="1275947" y="909911"/>
                  </a:lnTo>
                  <a:lnTo>
                    <a:pt x="1269041" y="909911"/>
                  </a:lnTo>
                  <a:lnTo>
                    <a:pt x="1269041" y="903005"/>
                  </a:lnTo>
                  <a:lnTo>
                    <a:pt x="1262134" y="889192"/>
                  </a:lnTo>
                  <a:lnTo>
                    <a:pt x="1262134" y="861566"/>
                  </a:lnTo>
                  <a:lnTo>
                    <a:pt x="1255228" y="861566"/>
                  </a:lnTo>
                  <a:lnTo>
                    <a:pt x="1255228" y="868473"/>
                  </a:lnTo>
                  <a:lnTo>
                    <a:pt x="1248322" y="868473"/>
                  </a:lnTo>
                  <a:lnTo>
                    <a:pt x="1248322" y="557687"/>
                  </a:lnTo>
                  <a:cubicBezTo>
                    <a:pt x="1248322" y="355101"/>
                    <a:pt x="1246022" y="244600"/>
                    <a:pt x="1241415" y="226183"/>
                  </a:cubicBezTo>
                  <a:cubicBezTo>
                    <a:pt x="1236809" y="212370"/>
                    <a:pt x="1227603" y="189349"/>
                    <a:pt x="1213790" y="157119"/>
                  </a:cubicBezTo>
                  <a:cubicBezTo>
                    <a:pt x="1199977" y="124890"/>
                    <a:pt x="1181558" y="99567"/>
                    <a:pt x="1158539" y="81150"/>
                  </a:cubicBezTo>
                  <a:cubicBezTo>
                    <a:pt x="1135520" y="67337"/>
                    <a:pt x="990487" y="60431"/>
                    <a:pt x="723440" y="60431"/>
                  </a:cubicBezTo>
                  <a:cubicBezTo>
                    <a:pt x="456392" y="60431"/>
                    <a:pt x="313665" y="67337"/>
                    <a:pt x="295246" y="81150"/>
                  </a:cubicBezTo>
                  <a:cubicBezTo>
                    <a:pt x="272227" y="94962"/>
                    <a:pt x="251508" y="117983"/>
                    <a:pt x="233089" y="150213"/>
                  </a:cubicBezTo>
                  <a:cubicBezTo>
                    <a:pt x="219276" y="182443"/>
                    <a:pt x="210070" y="235391"/>
                    <a:pt x="205464" y="309059"/>
                  </a:cubicBezTo>
                  <a:cubicBezTo>
                    <a:pt x="200857" y="387331"/>
                    <a:pt x="200857" y="428769"/>
                    <a:pt x="205464" y="433373"/>
                  </a:cubicBezTo>
                  <a:lnTo>
                    <a:pt x="212370" y="440279"/>
                  </a:lnTo>
                  <a:lnTo>
                    <a:pt x="205464" y="440279"/>
                  </a:lnTo>
                  <a:cubicBezTo>
                    <a:pt x="200857" y="440279"/>
                    <a:pt x="198557" y="442581"/>
                    <a:pt x="198557" y="447186"/>
                  </a:cubicBezTo>
                  <a:cubicBezTo>
                    <a:pt x="203164" y="456394"/>
                    <a:pt x="210070" y="460999"/>
                    <a:pt x="219276" y="460999"/>
                  </a:cubicBezTo>
                  <a:cubicBezTo>
                    <a:pt x="228483" y="460999"/>
                    <a:pt x="233089" y="463300"/>
                    <a:pt x="233089" y="467905"/>
                  </a:cubicBezTo>
                  <a:lnTo>
                    <a:pt x="198557" y="467905"/>
                  </a:lnTo>
                  <a:lnTo>
                    <a:pt x="198557" y="737252"/>
                  </a:lnTo>
                  <a:lnTo>
                    <a:pt x="205464" y="737252"/>
                  </a:lnTo>
                  <a:lnTo>
                    <a:pt x="205464" y="744159"/>
                  </a:lnTo>
                  <a:lnTo>
                    <a:pt x="143307" y="744159"/>
                  </a:lnTo>
                  <a:lnTo>
                    <a:pt x="143307" y="460999"/>
                  </a:lnTo>
                  <a:lnTo>
                    <a:pt x="5180" y="460999"/>
                  </a:lnTo>
                  <a:lnTo>
                    <a:pt x="5180" y="447186"/>
                  </a:lnTo>
                  <a:lnTo>
                    <a:pt x="32805" y="447186"/>
                  </a:lnTo>
                  <a:lnTo>
                    <a:pt x="88056" y="433373"/>
                  </a:lnTo>
                  <a:cubicBezTo>
                    <a:pt x="124887" y="424165"/>
                    <a:pt x="147913" y="380424"/>
                    <a:pt x="157119" y="302153"/>
                  </a:cubicBezTo>
                  <a:cubicBezTo>
                    <a:pt x="157119" y="223881"/>
                    <a:pt x="168632" y="164026"/>
                    <a:pt x="191651" y="122588"/>
                  </a:cubicBezTo>
                  <a:cubicBezTo>
                    <a:pt x="214670" y="81150"/>
                    <a:pt x="242295" y="51222"/>
                    <a:pt x="274527" y="32805"/>
                  </a:cubicBezTo>
                  <a:cubicBezTo>
                    <a:pt x="306759" y="14388"/>
                    <a:pt x="456392" y="5180"/>
                    <a:pt x="723440" y="5180"/>
                  </a:cubicBezTo>
                  <a:cubicBezTo>
                    <a:pt x="985881" y="5180"/>
                    <a:pt x="1130914" y="12086"/>
                    <a:pt x="1158539" y="25899"/>
                  </a:cubicBezTo>
                  <a:cubicBezTo>
                    <a:pt x="1186165" y="39711"/>
                    <a:pt x="1211490" y="62732"/>
                    <a:pt x="1234509" y="94962"/>
                  </a:cubicBezTo>
                  <a:cubicBezTo>
                    <a:pt x="1252928" y="127192"/>
                    <a:pt x="1266741" y="154817"/>
                    <a:pt x="1275947" y="177838"/>
                  </a:cubicBezTo>
                  <a:cubicBezTo>
                    <a:pt x="1285153" y="200859"/>
                    <a:pt x="1289760" y="327476"/>
                    <a:pt x="1289760" y="557687"/>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5" name="Freeform: Shape 34">
              <a:extLst>
                <a:ext uri="{FF2B5EF4-FFF2-40B4-BE49-F238E27FC236}">
                  <a16:creationId xmlns:a16="http://schemas.microsoft.com/office/drawing/2014/main" id="{BDF441F9-7931-C391-0DD6-314F7A329735}"/>
                </a:ext>
              </a:extLst>
            </p:cNvPr>
            <p:cNvSpPr/>
            <p:nvPr/>
          </p:nvSpPr>
          <p:spPr>
            <a:xfrm>
              <a:off x="3801783" y="2202927"/>
              <a:ext cx="669915" cy="656103"/>
            </a:xfrm>
            <a:custGeom>
              <a:avLst/>
              <a:gdLst>
                <a:gd name="connsiteX0" fmla="*/ 633657 w 669915"/>
                <a:gd name="connsiteY0" fmla="*/ 622147 h 656102"/>
                <a:gd name="connsiteX1" fmla="*/ 626751 w 669915"/>
                <a:gd name="connsiteY1" fmla="*/ 622147 h 656102"/>
                <a:gd name="connsiteX2" fmla="*/ 626751 w 669915"/>
                <a:gd name="connsiteY2" fmla="*/ 629053 h 656102"/>
                <a:gd name="connsiteX3" fmla="*/ 619844 w 669915"/>
                <a:gd name="connsiteY3" fmla="*/ 629053 h 656102"/>
                <a:gd name="connsiteX4" fmla="*/ 619844 w 669915"/>
                <a:gd name="connsiteY4" fmla="*/ 635960 h 656102"/>
                <a:gd name="connsiteX5" fmla="*/ 612938 w 669915"/>
                <a:gd name="connsiteY5" fmla="*/ 635960 h 656102"/>
                <a:gd name="connsiteX6" fmla="*/ 606032 w 669915"/>
                <a:gd name="connsiteY6" fmla="*/ 642866 h 656102"/>
                <a:gd name="connsiteX7" fmla="*/ 599125 w 669915"/>
                <a:gd name="connsiteY7" fmla="*/ 649772 h 656102"/>
                <a:gd name="connsiteX8" fmla="*/ 585313 w 669915"/>
                <a:gd name="connsiteY8" fmla="*/ 649772 h 656102"/>
                <a:gd name="connsiteX9" fmla="*/ 585313 w 669915"/>
                <a:gd name="connsiteY9" fmla="*/ 656679 h 656102"/>
                <a:gd name="connsiteX10" fmla="*/ 564594 w 669915"/>
                <a:gd name="connsiteY10" fmla="*/ 656679 h 656102"/>
                <a:gd name="connsiteX11" fmla="*/ 564594 w 669915"/>
                <a:gd name="connsiteY11" fmla="*/ 559990 h 656102"/>
                <a:gd name="connsiteX12" fmla="*/ 550781 w 669915"/>
                <a:gd name="connsiteY12" fmla="*/ 435676 h 656102"/>
                <a:gd name="connsiteX13" fmla="*/ 536968 w 669915"/>
                <a:gd name="connsiteY13" fmla="*/ 408050 h 656102"/>
                <a:gd name="connsiteX14" fmla="*/ 536968 w 669915"/>
                <a:gd name="connsiteY14" fmla="*/ 145609 h 656102"/>
                <a:gd name="connsiteX15" fmla="*/ 530062 w 669915"/>
                <a:gd name="connsiteY15" fmla="*/ 145609 h 656102"/>
                <a:gd name="connsiteX16" fmla="*/ 530062 w 669915"/>
                <a:gd name="connsiteY16" fmla="*/ 138703 h 656102"/>
                <a:gd name="connsiteX17" fmla="*/ 150213 w 669915"/>
                <a:gd name="connsiteY17" fmla="*/ 138703 h 656102"/>
                <a:gd name="connsiteX18" fmla="*/ 150213 w 669915"/>
                <a:gd name="connsiteY18" fmla="*/ 145609 h 656102"/>
                <a:gd name="connsiteX19" fmla="*/ 143307 w 669915"/>
                <a:gd name="connsiteY19" fmla="*/ 249204 h 656102"/>
                <a:gd name="connsiteX20" fmla="*/ 143307 w 669915"/>
                <a:gd name="connsiteY20" fmla="*/ 345893 h 656102"/>
                <a:gd name="connsiteX21" fmla="*/ 12086 w 669915"/>
                <a:gd name="connsiteY21" fmla="*/ 345893 h 656102"/>
                <a:gd name="connsiteX22" fmla="*/ 12086 w 669915"/>
                <a:gd name="connsiteY22" fmla="*/ 311362 h 656102"/>
                <a:gd name="connsiteX23" fmla="*/ 5180 w 669915"/>
                <a:gd name="connsiteY23" fmla="*/ 276830 h 656102"/>
                <a:gd name="connsiteX24" fmla="*/ 12086 w 669915"/>
                <a:gd name="connsiteY24" fmla="*/ 193954 h 656102"/>
                <a:gd name="connsiteX25" fmla="*/ 39711 w 669915"/>
                <a:gd name="connsiteY25" fmla="*/ 69639 h 656102"/>
                <a:gd name="connsiteX26" fmla="*/ 81150 w 669915"/>
                <a:gd name="connsiteY26" fmla="*/ 14389 h 656102"/>
                <a:gd name="connsiteX27" fmla="*/ 343591 w 669915"/>
                <a:gd name="connsiteY27" fmla="*/ 7482 h 656102"/>
                <a:gd name="connsiteX28" fmla="*/ 619844 w 669915"/>
                <a:gd name="connsiteY28" fmla="*/ 42014 h 656102"/>
                <a:gd name="connsiteX29" fmla="*/ 661282 w 669915"/>
                <a:gd name="connsiteY29" fmla="*/ 97265 h 656102"/>
                <a:gd name="connsiteX30" fmla="*/ 668189 w 669915"/>
                <a:gd name="connsiteY30" fmla="*/ 345893 h 656102"/>
                <a:gd name="connsiteX31" fmla="*/ 647470 w 669915"/>
                <a:gd name="connsiteY31" fmla="*/ 587615 h 656102"/>
                <a:gd name="connsiteX32" fmla="*/ 633657 w 669915"/>
                <a:gd name="connsiteY32" fmla="*/ 622147 h 6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69915" h="656102">
                  <a:moveTo>
                    <a:pt x="633657" y="622147"/>
                  </a:moveTo>
                  <a:lnTo>
                    <a:pt x="626751" y="622147"/>
                  </a:lnTo>
                  <a:lnTo>
                    <a:pt x="626751" y="629053"/>
                  </a:lnTo>
                  <a:lnTo>
                    <a:pt x="619844" y="629053"/>
                  </a:lnTo>
                  <a:lnTo>
                    <a:pt x="619844" y="635960"/>
                  </a:lnTo>
                  <a:lnTo>
                    <a:pt x="612938" y="635960"/>
                  </a:lnTo>
                  <a:lnTo>
                    <a:pt x="606032" y="642866"/>
                  </a:lnTo>
                  <a:lnTo>
                    <a:pt x="599125" y="649772"/>
                  </a:lnTo>
                  <a:lnTo>
                    <a:pt x="585313" y="649772"/>
                  </a:lnTo>
                  <a:lnTo>
                    <a:pt x="585313" y="656679"/>
                  </a:lnTo>
                  <a:lnTo>
                    <a:pt x="564594" y="656679"/>
                  </a:lnTo>
                  <a:lnTo>
                    <a:pt x="564594" y="559990"/>
                  </a:lnTo>
                  <a:cubicBezTo>
                    <a:pt x="564594" y="495533"/>
                    <a:pt x="559987" y="454095"/>
                    <a:pt x="550781" y="435676"/>
                  </a:cubicBezTo>
                  <a:lnTo>
                    <a:pt x="536968" y="408050"/>
                  </a:lnTo>
                  <a:lnTo>
                    <a:pt x="536968" y="145609"/>
                  </a:lnTo>
                  <a:lnTo>
                    <a:pt x="530062" y="145609"/>
                  </a:lnTo>
                  <a:lnTo>
                    <a:pt x="530062" y="138703"/>
                  </a:lnTo>
                  <a:lnTo>
                    <a:pt x="150213" y="138703"/>
                  </a:lnTo>
                  <a:lnTo>
                    <a:pt x="150213" y="145609"/>
                  </a:lnTo>
                  <a:lnTo>
                    <a:pt x="143307" y="249204"/>
                  </a:lnTo>
                  <a:lnTo>
                    <a:pt x="143307" y="345893"/>
                  </a:lnTo>
                  <a:lnTo>
                    <a:pt x="12086" y="345893"/>
                  </a:lnTo>
                  <a:lnTo>
                    <a:pt x="12086" y="311362"/>
                  </a:lnTo>
                  <a:cubicBezTo>
                    <a:pt x="12086" y="288343"/>
                    <a:pt x="9786" y="276830"/>
                    <a:pt x="5180" y="276830"/>
                  </a:cubicBezTo>
                  <a:lnTo>
                    <a:pt x="12086" y="193954"/>
                  </a:lnTo>
                  <a:cubicBezTo>
                    <a:pt x="12086" y="138703"/>
                    <a:pt x="21292" y="97265"/>
                    <a:pt x="39711" y="69639"/>
                  </a:cubicBezTo>
                  <a:cubicBezTo>
                    <a:pt x="53524" y="42014"/>
                    <a:pt x="67337" y="23595"/>
                    <a:pt x="81150" y="14389"/>
                  </a:cubicBezTo>
                  <a:cubicBezTo>
                    <a:pt x="94962" y="5183"/>
                    <a:pt x="182445" y="2876"/>
                    <a:pt x="343591" y="7482"/>
                  </a:cubicBezTo>
                  <a:cubicBezTo>
                    <a:pt x="509343" y="12089"/>
                    <a:pt x="601425" y="23595"/>
                    <a:pt x="619844" y="42014"/>
                  </a:cubicBezTo>
                  <a:cubicBezTo>
                    <a:pt x="638264" y="60433"/>
                    <a:pt x="652076" y="78846"/>
                    <a:pt x="661282" y="97265"/>
                  </a:cubicBezTo>
                  <a:cubicBezTo>
                    <a:pt x="670489" y="115684"/>
                    <a:pt x="672795" y="198560"/>
                    <a:pt x="668189" y="345893"/>
                  </a:cubicBezTo>
                  <a:cubicBezTo>
                    <a:pt x="663582" y="488627"/>
                    <a:pt x="656676" y="569196"/>
                    <a:pt x="647470" y="587615"/>
                  </a:cubicBezTo>
                  <a:cubicBezTo>
                    <a:pt x="638264" y="610634"/>
                    <a:pt x="633657" y="622147"/>
                    <a:pt x="633657" y="622147"/>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6" name="Freeform: Shape 35">
              <a:extLst>
                <a:ext uri="{FF2B5EF4-FFF2-40B4-BE49-F238E27FC236}">
                  <a16:creationId xmlns:a16="http://schemas.microsoft.com/office/drawing/2014/main" id="{ABC5BB94-481F-18EF-0BEC-96053931EBA0}"/>
                </a:ext>
              </a:extLst>
            </p:cNvPr>
            <p:cNvSpPr/>
            <p:nvPr/>
          </p:nvSpPr>
          <p:spPr>
            <a:xfrm>
              <a:off x="5825341" y="2101635"/>
              <a:ext cx="759698" cy="738979"/>
            </a:xfrm>
            <a:custGeom>
              <a:avLst/>
              <a:gdLst>
                <a:gd name="connsiteX0" fmla="*/ 757971 w 759697"/>
                <a:gd name="connsiteY0" fmla="*/ 129494 h 738978"/>
                <a:gd name="connsiteX1" fmla="*/ 757971 w 759697"/>
                <a:gd name="connsiteY1" fmla="*/ 198557 h 738978"/>
                <a:gd name="connsiteX2" fmla="*/ 695814 w 759697"/>
                <a:gd name="connsiteY2" fmla="*/ 212370 h 738978"/>
                <a:gd name="connsiteX3" fmla="*/ 619844 w 759697"/>
                <a:gd name="connsiteY3" fmla="*/ 226183 h 738978"/>
                <a:gd name="connsiteX4" fmla="*/ 578406 w 759697"/>
                <a:gd name="connsiteY4" fmla="*/ 267621 h 738978"/>
                <a:gd name="connsiteX5" fmla="*/ 543875 w 759697"/>
                <a:gd name="connsiteY5" fmla="*/ 516249 h 738978"/>
                <a:gd name="connsiteX6" fmla="*/ 543875 w 759697"/>
                <a:gd name="connsiteY6" fmla="*/ 730346 h 738978"/>
                <a:gd name="connsiteX7" fmla="*/ 536968 w 759697"/>
                <a:gd name="connsiteY7" fmla="*/ 730346 h 738978"/>
                <a:gd name="connsiteX8" fmla="*/ 536968 w 759697"/>
                <a:gd name="connsiteY8" fmla="*/ 737252 h 738978"/>
                <a:gd name="connsiteX9" fmla="*/ 530062 w 759697"/>
                <a:gd name="connsiteY9" fmla="*/ 737252 h 738978"/>
                <a:gd name="connsiteX10" fmla="*/ 295246 w 759697"/>
                <a:gd name="connsiteY10" fmla="*/ 730346 h 738978"/>
                <a:gd name="connsiteX11" fmla="*/ 32805 w 759697"/>
                <a:gd name="connsiteY11" fmla="*/ 702721 h 738978"/>
                <a:gd name="connsiteX12" fmla="*/ 5180 w 759697"/>
                <a:gd name="connsiteY12" fmla="*/ 364310 h 738978"/>
                <a:gd name="connsiteX13" fmla="*/ 25899 w 759697"/>
                <a:gd name="connsiteY13" fmla="*/ 32805 h 738978"/>
                <a:gd name="connsiteX14" fmla="*/ 46618 w 759697"/>
                <a:gd name="connsiteY14" fmla="*/ 5180 h 738978"/>
                <a:gd name="connsiteX15" fmla="*/ 385029 w 759697"/>
                <a:gd name="connsiteY15" fmla="*/ 5180 h 738978"/>
                <a:gd name="connsiteX16" fmla="*/ 723440 w 759697"/>
                <a:gd name="connsiteY16" fmla="*/ 12086 h 738978"/>
                <a:gd name="connsiteX17" fmla="*/ 744159 w 759697"/>
                <a:gd name="connsiteY17" fmla="*/ 39711 h 738978"/>
                <a:gd name="connsiteX18" fmla="*/ 757971 w 759697"/>
                <a:gd name="connsiteY18" fmla="*/ 129494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59697" h="738978">
                  <a:moveTo>
                    <a:pt x="757971" y="129494"/>
                  </a:moveTo>
                  <a:lnTo>
                    <a:pt x="757971" y="198557"/>
                  </a:lnTo>
                  <a:cubicBezTo>
                    <a:pt x="757971" y="198557"/>
                    <a:pt x="737252" y="203164"/>
                    <a:pt x="695814" y="212370"/>
                  </a:cubicBezTo>
                  <a:cubicBezTo>
                    <a:pt x="658983" y="212370"/>
                    <a:pt x="633657" y="216977"/>
                    <a:pt x="619844" y="226183"/>
                  </a:cubicBezTo>
                  <a:cubicBezTo>
                    <a:pt x="606032" y="235389"/>
                    <a:pt x="592219" y="249202"/>
                    <a:pt x="578406" y="267621"/>
                  </a:cubicBezTo>
                  <a:cubicBezTo>
                    <a:pt x="564594" y="290640"/>
                    <a:pt x="553081" y="373516"/>
                    <a:pt x="543875" y="516249"/>
                  </a:cubicBezTo>
                  <a:lnTo>
                    <a:pt x="543875" y="730346"/>
                  </a:lnTo>
                  <a:lnTo>
                    <a:pt x="536968" y="730346"/>
                  </a:lnTo>
                  <a:lnTo>
                    <a:pt x="536968" y="737252"/>
                  </a:lnTo>
                  <a:lnTo>
                    <a:pt x="530062" y="737252"/>
                  </a:lnTo>
                  <a:lnTo>
                    <a:pt x="295246" y="730346"/>
                  </a:lnTo>
                  <a:cubicBezTo>
                    <a:pt x="134100" y="725739"/>
                    <a:pt x="46618" y="716533"/>
                    <a:pt x="32805" y="702721"/>
                  </a:cubicBezTo>
                  <a:cubicBezTo>
                    <a:pt x="14386" y="688908"/>
                    <a:pt x="5180" y="576107"/>
                    <a:pt x="5180" y="364310"/>
                  </a:cubicBezTo>
                  <a:cubicBezTo>
                    <a:pt x="5180" y="157119"/>
                    <a:pt x="12086" y="46618"/>
                    <a:pt x="25899" y="32805"/>
                  </a:cubicBezTo>
                  <a:cubicBezTo>
                    <a:pt x="35105" y="23599"/>
                    <a:pt x="42011" y="14386"/>
                    <a:pt x="46618" y="5180"/>
                  </a:cubicBezTo>
                  <a:cubicBezTo>
                    <a:pt x="55824" y="5180"/>
                    <a:pt x="168632" y="5180"/>
                    <a:pt x="385029" y="5180"/>
                  </a:cubicBezTo>
                  <a:cubicBezTo>
                    <a:pt x="601425" y="5180"/>
                    <a:pt x="714233" y="7480"/>
                    <a:pt x="723440" y="12086"/>
                  </a:cubicBezTo>
                  <a:cubicBezTo>
                    <a:pt x="728046" y="16693"/>
                    <a:pt x="734952" y="25899"/>
                    <a:pt x="744159" y="39711"/>
                  </a:cubicBezTo>
                  <a:cubicBezTo>
                    <a:pt x="748765" y="53524"/>
                    <a:pt x="753365" y="83449"/>
                    <a:pt x="757971" y="129494"/>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FB30B97C-AC5C-85F4-325B-FB676064BF9C}"/>
                </a:ext>
              </a:extLst>
            </p:cNvPr>
            <p:cNvSpPr/>
            <p:nvPr/>
          </p:nvSpPr>
          <p:spPr>
            <a:xfrm>
              <a:off x="5542181" y="2959666"/>
              <a:ext cx="607758" cy="511069"/>
            </a:xfrm>
            <a:custGeom>
              <a:avLst/>
              <a:gdLst>
                <a:gd name="connsiteX0" fmla="*/ 578406 w 607758"/>
                <a:gd name="connsiteY0" fmla="*/ 138703 h 511069"/>
                <a:gd name="connsiteX1" fmla="*/ 564594 w 607758"/>
                <a:gd name="connsiteY1" fmla="*/ 138703 h 511069"/>
                <a:gd name="connsiteX2" fmla="*/ 564594 w 607758"/>
                <a:gd name="connsiteY2" fmla="*/ 228485 h 511069"/>
                <a:gd name="connsiteX3" fmla="*/ 585313 w 607758"/>
                <a:gd name="connsiteY3" fmla="*/ 318268 h 511069"/>
                <a:gd name="connsiteX4" fmla="*/ 606032 w 607758"/>
                <a:gd name="connsiteY4" fmla="*/ 318268 h 511069"/>
                <a:gd name="connsiteX5" fmla="*/ 585313 w 607758"/>
                <a:gd name="connsiteY5" fmla="*/ 325174 h 511069"/>
                <a:gd name="connsiteX6" fmla="*/ 564594 w 607758"/>
                <a:gd name="connsiteY6" fmla="*/ 325174 h 511069"/>
                <a:gd name="connsiteX7" fmla="*/ 564594 w 607758"/>
                <a:gd name="connsiteY7" fmla="*/ 345893 h 511069"/>
                <a:gd name="connsiteX8" fmla="*/ 557687 w 607758"/>
                <a:gd name="connsiteY8" fmla="*/ 408050 h 511069"/>
                <a:gd name="connsiteX9" fmla="*/ 543875 w 607758"/>
                <a:gd name="connsiteY9" fmla="*/ 484020 h 511069"/>
                <a:gd name="connsiteX10" fmla="*/ 302153 w 607758"/>
                <a:gd name="connsiteY10" fmla="*/ 504739 h 511069"/>
                <a:gd name="connsiteX11" fmla="*/ 60431 w 607758"/>
                <a:gd name="connsiteY11" fmla="*/ 490926 h 511069"/>
                <a:gd name="connsiteX12" fmla="*/ 39711 w 607758"/>
                <a:gd name="connsiteY12" fmla="*/ 401144 h 511069"/>
                <a:gd name="connsiteX13" fmla="*/ 18992 w 607758"/>
                <a:gd name="connsiteY13" fmla="*/ 318268 h 511069"/>
                <a:gd name="connsiteX14" fmla="*/ 5180 w 607758"/>
                <a:gd name="connsiteY14" fmla="*/ 318268 h 511069"/>
                <a:gd name="connsiteX15" fmla="*/ 18992 w 607758"/>
                <a:gd name="connsiteY15" fmla="*/ 318268 h 511069"/>
                <a:gd name="connsiteX16" fmla="*/ 32805 w 607758"/>
                <a:gd name="connsiteY16" fmla="*/ 228485 h 511069"/>
                <a:gd name="connsiteX17" fmla="*/ 25899 w 607758"/>
                <a:gd name="connsiteY17" fmla="*/ 138703 h 511069"/>
                <a:gd name="connsiteX18" fmla="*/ 18992 w 607758"/>
                <a:gd name="connsiteY18" fmla="*/ 138703 h 511069"/>
                <a:gd name="connsiteX19" fmla="*/ 25899 w 607758"/>
                <a:gd name="connsiteY19" fmla="*/ 138703 h 511069"/>
                <a:gd name="connsiteX20" fmla="*/ 39711 w 607758"/>
                <a:gd name="connsiteY20" fmla="*/ 83452 h 511069"/>
                <a:gd name="connsiteX21" fmla="*/ 60431 w 607758"/>
                <a:gd name="connsiteY21" fmla="*/ 14389 h 511069"/>
                <a:gd name="connsiteX22" fmla="*/ 302153 w 607758"/>
                <a:gd name="connsiteY22" fmla="*/ 7482 h 511069"/>
                <a:gd name="connsiteX23" fmla="*/ 543875 w 607758"/>
                <a:gd name="connsiteY23" fmla="*/ 21295 h 511069"/>
                <a:gd name="connsiteX24" fmla="*/ 557687 w 607758"/>
                <a:gd name="connsiteY24" fmla="*/ 83452 h 511069"/>
                <a:gd name="connsiteX25" fmla="*/ 571500 w 607758"/>
                <a:gd name="connsiteY25" fmla="*/ 131797 h 511069"/>
                <a:gd name="connsiteX26" fmla="*/ 578406 w 607758"/>
                <a:gd name="connsiteY26" fmla="*/ 138703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7758" h="511069">
                  <a:moveTo>
                    <a:pt x="578406" y="138703"/>
                  </a:moveTo>
                  <a:lnTo>
                    <a:pt x="564594" y="138703"/>
                  </a:lnTo>
                  <a:lnTo>
                    <a:pt x="564594" y="228485"/>
                  </a:lnTo>
                  <a:cubicBezTo>
                    <a:pt x="564594" y="288343"/>
                    <a:pt x="571500" y="318268"/>
                    <a:pt x="585313" y="318268"/>
                  </a:cubicBezTo>
                  <a:lnTo>
                    <a:pt x="606032" y="318268"/>
                  </a:lnTo>
                  <a:lnTo>
                    <a:pt x="585313" y="325174"/>
                  </a:lnTo>
                  <a:lnTo>
                    <a:pt x="564594" y="325174"/>
                  </a:lnTo>
                  <a:lnTo>
                    <a:pt x="564594" y="345893"/>
                  </a:lnTo>
                  <a:lnTo>
                    <a:pt x="557687" y="408050"/>
                  </a:lnTo>
                  <a:cubicBezTo>
                    <a:pt x="553081" y="449488"/>
                    <a:pt x="548481" y="474814"/>
                    <a:pt x="543875" y="484020"/>
                  </a:cubicBezTo>
                  <a:cubicBezTo>
                    <a:pt x="534668" y="493226"/>
                    <a:pt x="454092" y="500133"/>
                    <a:pt x="302153" y="504739"/>
                  </a:cubicBezTo>
                  <a:cubicBezTo>
                    <a:pt x="154819" y="509346"/>
                    <a:pt x="74243" y="504739"/>
                    <a:pt x="60431" y="490926"/>
                  </a:cubicBezTo>
                  <a:cubicBezTo>
                    <a:pt x="46618" y="481720"/>
                    <a:pt x="39711" y="451788"/>
                    <a:pt x="39711" y="401144"/>
                  </a:cubicBezTo>
                  <a:cubicBezTo>
                    <a:pt x="35105" y="350500"/>
                    <a:pt x="28199" y="322874"/>
                    <a:pt x="18992" y="318268"/>
                  </a:cubicBezTo>
                  <a:lnTo>
                    <a:pt x="5180" y="318268"/>
                  </a:lnTo>
                  <a:lnTo>
                    <a:pt x="18992" y="318268"/>
                  </a:lnTo>
                  <a:cubicBezTo>
                    <a:pt x="28199" y="318268"/>
                    <a:pt x="32805" y="288343"/>
                    <a:pt x="32805" y="228485"/>
                  </a:cubicBezTo>
                  <a:cubicBezTo>
                    <a:pt x="32805" y="168628"/>
                    <a:pt x="30505" y="138703"/>
                    <a:pt x="25899" y="138703"/>
                  </a:cubicBezTo>
                  <a:lnTo>
                    <a:pt x="18992" y="138703"/>
                  </a:lnTo>
                  <a:lnTo>
                    <a:pt x="25899" y="138703"/>
                  </a:lnTo>
                  <a:cubicBezTo>
                    <a:pt x="30505" y="134096"/>
                    <a:pt x="35105" y="115684"/>
                    <a:pt x="39711" y="83452"/>
                  </a:cubicBezTo>
                  <a:cubicBezTo>
                    <a:pt x="39711" y="46621"/>
                    <a:pt x="46618" y="23595"/>
                    <a:pt x="60431" y="14389"/>
                  </a:cubicBezTo>
                  <a:cubicBezTo>
                    <a:pt x="69637" y="5183"/>
                    <a:pt x="150213" y="2876"/>
                    <a:pt x="302153" y="7482"/>
                  </a:cubicBezTo>
                  <a:cubicBezTo>
                    <a:pt x="454092" y="12089"/>
                    <a:pt x="534668" y="16689"/>
                    <a:pt x="543875" y="21295"/>
                  </a:cubicBezTo>
                  <a:cubicBezTo>
                    <a:pt x="548481" y="30501"/>
                    <a:pt x="553081" y="51220"/>
                    <a:pt x="557687" y="83452"/>
                  </a:cubicBezTo>
                  <a:cubicBezTo>
                    <a:pt x="562294" y="115684"/>
                    <a:pt x="566894" y="131797"/>
                    <a:pt x="571500" y="131797"/>
                  </a:cubicBezTo>
                  <a:cubicBezTo>
                    <a:pt x="576106" y="136403"/>
                    <a:pt x="578406" y="138703"/>
                    <a:pt x="578406" y="13870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8" name="Freeform: Shape 37">
              <a:extLst>
                <a:ext uri="{FF2B5EF4-FFF2-40B4-BE49-F238E27FC236}">
                  <a16:creationId xmlns:a16="http://schemas.microsoft.com/office/drawing/2014/main" id="{E754F108-A4B9-1E46-F816-0DF08F1588F9}"/>
                </a:ext>
              </a:extLst>
            </p:cNvPr>
            <p:cNvSpPr/>
            <p:nvPr/>
          </p:nvSpPr>
          <p:spPr>
            <a:xfrm>
              <a:off x="3380496" y="2474577"/>
              <a:ext cx="1001420" cy="738979"/>
            </a:xfrm>
            <a:custGeom>
              <a:avLst/>
              <a:gdLst>
                <a:gd name="connsiteX0" fmla="*/ 426467 w 1001419"/>
                <a:gd name="connsiteY0" fmla="*/ 39711 h 738978"/>
                <a:gd name="connsiteX1" fmla="*/ 426467 w 1001419"/>
                <a:gd name="connsiteY1" fmla="*/ 5180 h 738978"/>
                <a:gd name="connsiteX2" fmla="*/ 433373 w 1001419"/>
                <a:gd name="connsiteY2" fmla="*/ 39711 h 738978"/>
                <a:gd name="connsiteX3" fmla="*/ 433373 w 1001419"/>
                <a:gd name="connsiteY3" fmla="*/ 74243 h 738978"/>
                <a:gd name="connsiteX4" fmla="*/ 571500 w 1001419"/>
                <a:gd name="connsiteY4" fmla="*/ 74243 h 738978"/>
                <a:gd name="connsiteX5" fmla="*/ 709627 w 1001419"/>
                <a:gd name="connsiteY5" fmla="*/ 88056 h 738978"/>
                <a:gd name="connsiteX6" fmla="*/ 889192 w 1001419"/>
                <a:gd name="connsiteY6" fmla="*/ 115681 h 738978"/>
                <a:gd name="connsiteX7" fmla="*/ 944443 w 1001419"/>
                <a:gd name="connsiteY7" fmla="*/ 136400 h 738978"/>
                <a:gd name="connsiteX8" fmla="*/ 958255 w 1001419"/>
                <a:gd name="connsiteY8" fmla="*/ 136400 h 738978"/>
                <a:gd name="connsiteX9" fmla="*/ 972068 w 1001419"/>
                <a:gd name="connsiteY9" fmla="*/ 164026 h 738978"/>
                <a:gd name="connsiteX10" fmla="*/ 985881 w 1001419"/>
                <a:gd name="connsiteY10" fmla="*/ 288340 h 738978"/>
                <a:gd name="connsiteX11" fmla="*/ 985881 w 1001419"/>
                <a:gd name="connsiteY11" fmla="*/ 385029 h 738978"/>
                <a:gd name="connsiteX12" fmla="*/ 999693 w 1001419"/>
                <a:gd name="connsiteY12" fmla="*/ 385029 h 738978"/>
                <a:gd name="connsiteX13" fmla="*/ 992787 w 1001419"/>
                <a:gd name="connsiteY13" fmla="*/ 391935 h 738978"/>
                <a:gd name="connsiteX14" fmla="*/ 978974 w 1001419"/>
                <a:gd name="connsiteY14" fmla="*/ 516249 h 738978"/>
                <a:gd name="connsiteX15" fmla="*/ 958255 w 1001419"/>
                <a:gd name="connsiteY15" fmla="*/ 668189 h 738978"/>
                <a:gd name="connsiteX16" fmla="*/ 882285 w 1001419"/>
                <a:gd name="connsiteY16" fmla="*/ 709627 h 738978"/>
                <a:gd name="connsiteX17" fmla="*/ 516249 w 1001419"/>
                <a:gd name="connsiteY17" fmla="*/ 737252 h 738978"/>
                <a:gd name="connsiteX18" fmla="*/ 129494 w 1001419"/>
                <a:gd name="connsiteY18" fmla="*/ 723440 h 738978"/>
                <a:gd name="connsiteX19" fmla="*/ 32805 w 1001419"/>
                <a:gd name="connsiteY19" fmla="*/ 675095 h 738978"/>
                <a:gd name="connsiteX20" fmla="*/ 5180 w 1001419"/>
                <a:gd name="connsiteY20" fmla="*/ 419560 h 738978"/>
                <a:gd name="connsiteX21" fmla="*/ 5180 w 1001419"/>
                <a:gd name="connsiteY21" fmla="*/ 170932 h 738978"/>
                <a:gd name="connsiteX22" fmla="*/ 32805 w 1001419"/>
                <a:gd name="connsiteY22" fmla="*/ 143307 h 738978"/>
                <a:gd name="connsiteX23" fmla="*/ 94962 w 1001419"/>
                <a:gd name="connsiteY23" fmla="*/ 108775 h 738978"/>
                <a:gd name="connsiteX24" fmla="*/ 281434 w 1001419"/>
                <a:gd name="connsiteY24" fmla="*/ 81150 h 738978"/>
                <a:gd name="connsiteX25" fmla="*/ 426467 w 1001419"/>
                <a:gd name="connsiteY25" fmla="*/ 74243 h 738978"/>
                <a:gd name="connsiteX26" fmla="*/ 426467 w 1001419"/>
                <a:gd name="connsiteY26" fmla="*/ 39711 h 738978"/>
                <a:gd name="connsiteX27" fmla="*/ 426467 w 1001419"/>
                <a:gd name="connsiteY27" fmla="*/ 226183 h 738978"/>
                <a:gd name="connsiteX28" fmla="*/ 433373 w 1001419"/>
                <a:gd name="connsiteY28" fmla="*/ 239995 h 738978"/>
                <a:gd name="connsiteX29" fmla="*/ 433373 w 1001419"/>
                <a:gd name="connsiteY29" fmla="*/ 212370 h 738978"/>
                <a:gd name="connsiteX30" fmla="*/ 502437 w 1001419"/>
                <a:gd name="connsiteY30" fmla="*/ 212370 h 738978"/>
                <a:gd name="connsiteX31" fmla="*/ 571500 w 1001419"/>
                <a:gd name="connsiteY31" fmla="*/ 226183 h 738978"/>
                <a:gd name="connsiteX32" fmla="*/ 668189 w 1001419"/>
                <a:gd name="connsiteY32" fmla="*/ 246902 h 738978"/>
                <a:gd name="connsiteX33" fmla="*/ 771784 w 1001419"/>
                <a:gd name="connsiteY33" fmla="*/ 246902 h 738978"/>
                <a:gd name="connsiteX34" fmla="*/ 771784 w 1001419"/>
                <a:gd name="connsiteY34" fmla="*/ 322872 h 738978"/>
                <a:gd name="connsiteX35" fmla="*/ 764878 w 1001419"/>
                <a:gd name="connsiteY35" fmla="*/ 391935 h 738978"/>
                <a:gd name="connsiteX36" fmla="*/ 764878 w 1001419"/>
                <a:gd name="connsiteY36" fmla="*/ 599125 h 738978"/>
                <a:gd name="connsiteX37" fmla="*/ 488624 w 1001419"/>
                <a:gd name="connsiteY37" fmla="*/ 599125 h 738978"/>
                <a:gd name="connsiteX38" fmla="*/ 219276 w 1001419"/>
                <a:gd name="connsiteY38" fmla="*/ 599125 h 738978"/>
                <a:gd name="connsiteX39" fmla="*/ 212370 w 1001419"/>
                <a:gd name="connsiteY39" fmla="*/ 412654 h 738978"/>
                <a:gd name="connsiteX40" fmla="*/ 315965 w 1001419"/>
                <a:gd name="connsiteY40" fmla="*/ 219276 h 738978"/>
                <a:gd name="connsiteX41" fmla="*/ 426467 w 1001419"/>
                <a:gd name="connsiteY41" fmla="*/ 226183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001419" h="738978">
                  <a:moveTo>
                    <a:pt x="426467" y="39711"/>
                  </a:moveTo>
                  <a:lnTo>
                    <a:pt x="426467" y="5180"/>
                  </a:lnTo>
                  <a:cubicBezTo>
                    <a:pt x="431073" y="5180"/>
                    <a:pt x="433373" y="16693"/>
                    <a:pt x="433373" y="39711"/>
                  </a:cubicBezTo>
                  <a:lnTo>
                    <a:pt x="433373" y="74243"/>
                  </a:lnTo>
                  <a:lnTo>
                    <a:pt x="571500" y="74243"/>
                  </a:lnTo>
                  <a:lnTo>
                    <a:pt x="709627" y="88056"/>
                  </a:lnTo>
                  <a:cubicBezTo>
                    <a:pt x="801709" y="88056"/>
                    <a:pt x="861566" y="97262"/>
                    <a:pt x="889192" y="115681"/>
                  </a:cubicBezTo>
                  <a:cubicBezTo>
                    <a:pt x="921424" y="124887"/>
                    <a:pt x="939836" y="131794"/>
                    <a:pt x="944443" y="136400"/>
                  </a:cubicBezTo>
                  <a:lnTo>
                    <a:pt x="958255" y="136400"/>
                  </a:lnTo>
                  <a:lnTo>
                    <a:pt x="972068" y="164026"/>
                  </a:lnTo>
                  <a:cubicBezTo>
                    <a:pt x="981274" y="182445"/>
                    <a:pt x="985881" y="223883"/>
                    <a:pt x="985881" y="288340"/>
                  </a:cubicBezTo>
                  <a:lnTo>
                    <a:pt x="985881" y="385029"/>
                  </a:lnTo>
                  <a:lnTo>
                    <a:pt x="999693" y="385029"/>
                  </a:lnTo>
                  <a:cubicBezTo>
                    <a:pt x="999693" y="389635"/>
                    <a:pt x="997393" y="391935"/>
                    <a:pt x="992787" y="391935"/>
                  </a:cubicBezTo>
                  <a:cubicBezTo>
                    <a:pt x="988180" y="391935"/>
                    <a:pt x="983581" y="433373"/>
                    <a:pt x="978974" y="516249"/>
                  </a:cubicBezTo>
                  <a:cubicBezTo>
                    <a:pt x="974368" y="599125"/>
                    <a:pt x="967461" y="649770"/>
                    <a:pt x="958255" y="668189"/>
                  </a:cubicBezTo>
                  <a:cubicBezTo>
                    <a:pt x="939836" y="682002"/>
                    <a:pt x="914517" y="695814"/>
                    <a:pt x="882285" y="709627"/>
                  </a:cubicBezTo>
                  <a:cubicBezTo>
                    <a:pt x="850054" y="728046"/>
                    <a:pt x="728046" y="737252"/>
                    <a:pt x="516249" y="737252"/>
                  </a:cubicBezTo>
                  <a:cubicBezTo>
                    <a:pt x="299853" y="737252"/>
                    <a:pt x="170932" y="732646"/>
                    <a:pt x="129494" y="723440"/>
                  </a:cubicBezTo>
                  <a:cubicBezTo>
                    <a:pt x="83449" y="705020"/>
                    <a:pt x="51224" y="688908"/>
                    <a:pt x="32805" y="675095"/>
                  </a:cubicBezTo>
                  <a:cubicBezTo>
                    <a:pt x="14386" y="656676"/>
                    <a:pt x="5180" y="571500"/>
                    <a:pt x="5180" y="419560"/>
                  </a:cubicBezTo>
                  <a:cubicBezTo>
                    <a:pt x="5180" y="263014"/>
                    <a:pt x="5180" y="180138"/>
                    <a:pt x="5180" y="170932"/>
                  </a:cubicBezTo>
                  <a:cubicBezTo>
                    <a:pt x="14386" y="166326"/>
                    <a:pt x="23599" y="157119"/>
                    <a:pt x="32805" y="143307"/>
                  </a:cubicBezTo>
                  <a:cubicBezTo>
                    <a:pt x="42011" y="134100"/>
                    <a:pt x="62730" y="122588"/>
                    <a:pt x="94962" y="108775"/>
                  </a:cubicBezTo>
                  <a:cubicBezTo>
                    <a:pt x="127194" y="94962"/>
                    <a:pt x="189351" y="85756"/>
                    <a:pt x="281434" y="81150"/>
                  </a:cubicBezTo>
                  <a:lnTo>
                    <a:pt x="426467" y="74243"/>
                  </a:lnTo>
                  <a:lnTo>
                    <a:pt x="426467" y="39711"/>
                  </a:lnTo>
                  <a:close/>
                  <a:moveTo>
                    <a:pt x="426467" y="226183"/>
                  </a:moveTo>
                  <a:lnTo>
                    <a:pt x="433373" y="239995"/>
                  </a:lnTo>
                  <a:lnTo>
                    <a:pt x="433373" y="212370"/>
                  </a:lnTo>
                  <a:lnTo>
                    <a:pt x="502437" y="212370"/>
                  </a:lnTo>
                  <a:cubicBezTo>
                    <a:pt x="543875" y="212370"/>
                    <a:pt x="566894" y="216977"/>
                    <a:pt x="571500" y="226183"/>
                  </a:cubicBezTo>
                  <a:cubicBezTo>
                    <a:pt x="571500" y="235389"/>
                    <a:pt x="603732" y="242295"/>
                    <a:pt x="668189" y="246902"/>
                  </a:cubicBezTo>
                  <a:lnTo>
                    <a:pt x="771784" y="246902"/>
                  </a:lnTo>
                  <a:lnTo>
                    <a:pt x="771784" y="322872"/>
                  </a:lnTo>
                  <a:lnTo>
                    <a:pt x="764878" y="391935"/>
                  </a:lnTo>
                  <a:lnTo>
                    <a:pt x="764878" y="599125"/>
                  </a:lnTo>
                  <a:lnTo>
                    <a:pt x="488624" y="599125"/>
                  </a:lnTo>
                  <a:cubicBezTo>
                    <a:pt x="309059" y="599125"/>
                    <a:pt x="219276" y="599125"/>
                    <a:pt x="219276" y="599125"/>
                  </a:cubicBezTo>
                  <a:cubicBezTo>
                    <a:pt x="214670" y="599125"/>
                    <a:pt x="212370" y="536968"/>
                    <a:pt x="212370" y="412654"/>
                  </a:cubicBezTo>
                  <a:cubicBezTo>
                    <a:pt x="212370" y="288340"/>
                    <a:pt x="246902" y="223883"/>
                    <a:pt x="315965" y="219276"/>
                  </a:cubicBezTo>
                  <a:cubicBezTo>
                    <a:pt x="385029" y="214670"/>
                    <a:pt x="421860" y="216977"/>
                    <a:pt x="426467" y="22618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id="{4326D242-7B95-5752-1BC2-AC824EC71C8F}"/>
                </a:ext>
              </a:extLst>
            </p:cNvPr>
            <p:cNvSpPr/>
            <p:nvPr/>
          </p:nvSpPr>
          <p:spPr>
            <a:xfrm>
              <a:off x="4540761" y="2695580"/>
              <a:ext cx="669915" cy="559414"/>
            </a:xfrm>
            <a:custGeom>
              <a:avLst/>
              <a:gdLst>
                <a:gd name="connsiteX0" fmla="*/ 322872 w 669915"/>
                <a:gd name="connsiteY0" fmla="*/ 5180 h 559413"/>
                <a:gd name="connsiteX1" fmla="*/ 640563 w 669915"/>
                <a:gd name="connsiteY1" fmla="*/ 18992 h 559413"/>
                <a:gd name="connsiteX2" fmla="*/ 668189 w 669915"/>
                <a:gd name="connsiteY2" fmla="*/ 281434 h 559413"/>
                <a:gd name="connsiteX3" fmla="*/ 647470 w 669915"/>
                <a:gd name="connsiteY3" fmla="*/ 536968 h 559413"/>
                <a:gd name="connsiteX4" fmla="*/ 336684 w 669915"/>
                <a:gd name="connsiteY4" fmla="*/ 557687 h 559413"/>
                <a:gd name="connsiteX5" fmla="*/ 25899 w 669915"/>
                <a:gd name="connsiteY5" fmla="*/ 543875 h 559413"/>
                <a:gd name="connsiteX6" fmla="*/ 5180 w 669915"/>
                <a:gd name="connsiteY6" fmla="*/ 288340 h 559413"/>
                <a:gd name="connsiteX7" fmla="*/ 18992 w 669915"/>
                <a:gd name="connsiteY7" fmla="*/ 25899 h 559413"/>
                <a:gd name="connsiteX8" fmla="*/ 322872 w 669915"/>
                <a:gd name="connsiteY8" fmla="*/ 5180 h 55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915" h="559413">
                  <a:moveTo>
                    <a:pt x="322872" y="5180"/>
                  </a:moveTo>
                  <a:cubicBezTo>
                    <a:pt x="516249" y="5180"/>
                    <a:pt x="622144" y="9786"/>
                    <a:pt x="640563" y="18992"/>
                  </a:cubicBezTo>
                  <a:cubicBezTo>
                    <a:pt x="658983" y="32805"/>
                    <a:pt x="668189" y="120288"/>
                    <a:pt x="668189" y="281434"/>
                  </a:cubicBezTo>
                  <a:cubicBezTo>
                    <a:pt x="668189" y="437980"/>
                    <a:pt x="661282" y="523156"/>
                    <a:pt x="647470" y="536968"/>
                  </a:cubicBezTo>
                  <a:cubicBezTo>
                    <a:pt x="633657" y="550781"/>
                    <a:pt x="530062" y="557687"/>
                    <a:pt x="336684" y="557687"/>
                  </a:cubicBezTo>
                  <a:cubicBezTo>
                    <a:pt x="143307" y="557687"/>
                    <a:pt x="39711" y="553081"/>
                    <a:pt x="25899" y="543875"/>
                  </a:cubicBezTo>
                  <a:cubicBezTo>
                    <a:pt x="12086" y="534668"/>
                    <a:pt x="5180" y="449486"/>
                    <a:pt x="5180" y="288340"/>
                  </a:cubicBezTo>
                  <a:cubicBezTo>
                    <a:pt x="5180" y="127194"/>
                    <a:pt x="9786" y="39711"/>
                    <a:pt x="18992" y="25899"/>
                  </a:cubicBezTo>
                  <a:cubicBezTo>
                    <a:pt x="32805" y="12086"/>
                    <a:pt x="134100" y="5180"/>
                    <a:pt x="32287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88F58E29-01AC-263F-1A60-36BD3629F5D1}"/>
                </a:ext>
              </a:extLst>
            </p:cNvPr>
            <p:cNvSpPr/>
            <p:nvPr/>
          </p:nvSpPr>
          <p:spPr>
            <a:xfrm>
              <a:off x="3276899" y="768074"/>
              <a:ext cx="442007" cy="339048"/>
            </a:xfrm>
            <a:custGeom>
              <a:avLst/>
              <a:gdLst>
                <a:gd name="connsiteX0" fmla="*/ 281434 w 435099"/>
                <a:gd name="connsiteY0" fmla="*/ 5180 h 296972"/>
                <a:gd name="connsiteX1" fmla="*/ 295246 w 435099"/>
                <a:gd name="connsiteY1" fmla="*/ 5180 h 296972"/>
                <a:gd name="connsiteX2" fmla="*/ 295246 w 435099"/>
                <a:gd name="connsiteY2" fmla="*/ 12086 h 296972"/>
                <a:gd name="connsiteX3" fmla="*/ 302153 w 435099"/>
                <a:gd name="connsiteY3" fmla="*/ 12086 h 296972"/>
                <a:gd name="connsiteX4" fmla="*/ 302153 w 435099"/>
                <a:gd name="connsiteY4" fmla="*/ 5180 h 296972"/>
                <a:gd name="connsiteX5" fmla="*/ 364310 w 435099"/>
                <a:gd name="connsiteY5" fmla="*/ 5180 h 296972"/>
                <a:gd name="connsiteX6" fmla="*/ 433373 w 435099"/>
                <a:gd name="connsiteY6" fmla="*/ 12086 h 296972"/>
                <a:gd name="connsiteX7" fmla="*/ 433373 w 435099"/>
                <a:gd name="connsiteY7" fmla="*/ 295246 h 296972"/>
                <a:gd name="connsiteX8" fmla="*/ 5180 w 435099"/>
                <a:gd name="connsiteY8" fmla="*/ 295246 h 296972"/>
                <a:gd name="connsiteX9" fmla="*/ 5180 w 435099"/>
                <a:gd name="connsiteY9" fmla="*/ 274527 h 296972"/>
                <a:gd name="connsiteX10" fmla="*/ 12086 w 435099"/>
                <a:gd name="connsiteY10" fmla="*/ 267621 h 296972"/>
                <a:gd name="connsiteX11" fmla="*/ 18992 w 435099"/>
                <a:gd name="connsiteY11" fmla="*/ 260715 h 296972"/>
                <a:gd name="connsiteX12" fmla="*/ 32805 w 435099"/>
                <a:gd name="connsiteY12" fmla="*/ 233089 h 296972"/>
                <a:gd name="connsiteX13" fmla="*/ 46618 w 435099"/>
                <a:gd name="connsiteY13" fmla="*/ 198557 h 296972"/>
                <a:gd name="connsiteX14" fmla="*/ 53524 w 435099"/>
                <a:gd name="connsiteY14" fmla="*/ 191651 h 296972"/>
                <a:gd name="connsiteX15" fmla="*/ 60431 w 435099"/>
                <a:gd name="connsiteY15" fmla="*/ 177838 h 296972"/>
                <a:gd name="connsiteX16" fmla="*/ 67337 w 435099"/>
                <a:gd name="connsiteY16" fmla="*/ 177838 h 296972"/>
                <a:gd name="connsiteX17" fmla="*/ 67337 w 435099"/>
                <a:gd name="connsiteY17" fmla="*/ 170932 h 296972"/>
                <a:gd name="connsiteX18" fmla="*/ 74243 w 435099"/>
                <a:gd name="connsiteY18" fmla="*/ 164026 h 296972"/>
                <a:gd name="connsiteX19" fmla="*/ 74243 w 435099"/>
                <a:gd name="connsiteY19" fmla="*/ 157119 h 296972"/>
                <a:gd name="connsiteX20" fmla="*/ 81150 w 435099"/>
                <a:gd name="connsiteY20" fmla="*/ 150213 h 296972"/>
                <a:gd name="connsiteX21" fmla="*/ 101869 w 435099"/>
                <a:gd name="connsiteY21" fmla="*/ 129494 h 296972"/>
                <a:gd name="connsiteX22" fmla="*/ 136400 w 435099"/>
                <a:gd name="connsiteY22" fmla="*/ 94962 h 296972"/>
                <a:gd name="connsiteX23" fmla="*/ 191651 w 435099"/>
                <a:gd name="connsiteY23" fmla="*/ 53524 h 296972"/>
                <a:gd name="connsiteX24" fmla="*/ 253808 w 435099"/>
                <a:gd name="connsiteY24" fmla="*/ 12086 h 296972"/>
                <a:gd name="connsiteX25" fmla="*/ 281434 w 435099"/>
                <a:gd name="connsiteY25" fmla="*/ 5180 h 296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5099" h="296972">
                  <a:moveTo>
                    <a:pt x="281434" y="5180"/>
                  </a:moveTo>
                  <a:lnTo>
                    <a:pt x="295246" y="5180"/>
                  </a:lnTo>
                  <a:lnTo>
                    <a:pt x="295246" y="12086"/>
                  </a:lnTo>
                  <a:cubicBezTo>
                    <a:pt x="295246" y="12086"/>
                    <a:pt x="297546" y="12086"/>
                    <a:pt x="302153" y="12086"/>
                  </a:cubicBezTo>
                  <a:lnTo>
                    <a:pt x="302153" y="5180"/>
                  </a:lnTo>
                  <a:lnTo>
                    <a:pt x="364310" y="5180"/>
                  </a:lnTo>
                  <a:lnTo>
                    <a:pt x="433373" y="12086"/>
                  </a:lnTo>
                  <a:lnTo>
                    <a:pt x="433373" y="295246"/>
                  </a:lnTo>
                  <a:lnTo>
                    <a:pt x="5180" y="295246"/>
                  </a:lnTo>
                  <a:lnTo>
                    <a:pt x="5180" y="274527"/>
                  </a:lnTo>
                  <a:lnTo>
                    <a:pt x="12086" y="267621"/>
                  </a:lnTo>
                  <a:lnTo>
                    <a:pt x="18992" y="260715"/>
                  </a:lnTo>
                  <a:lnTo>
                    <a:pt x="32805" y="233089"/>
                  </a:lnTo>
                  <a:cubicBezTo>
                    <a:pt x="42011" y="214670"/>
                    <a:pt x="46618" y="203164"/>
                    <a:pt x="46618" y="198557"/>
                  </a:cubicBezTo>
                  <a:lnTo>
                    <a:pt x="53524" y="191651"/>
                  </a:lnTo>
                  <a:cubicBezTo>
                    <a:pt x="58131" y="187045"/>
                    <a:pt x="60431" y="182445"/>
                    <a:pt x="60431" y="177838"/>
                  </a:cubicBezTo>
                  <a:cubicBezTo>
                    <a:pt x="60431" y="177838"/>
                    <a:pt x="62730" y="177838"/>
                    <a:pt x="67337" y="177838"/>
                  </a:cubicBezTo>
                  <a:lnTo>
                    <a:pt x="67337" y="170932"/>
                  </a:lnTo>
                  <a:cubicBezTo>
                    <a:pt x="71943" y="170932"/>
                    <a:pt x="74243" y="168632"/>
                    <a:pt x="74243" y="164026"/>
                  </a:cubicBezTo>
                  <a:lnTo>
                    <a:pt x="74243" y="157119"/>
                  </a:lnTo>
                  <a:cubicBezTo>
                    <a:pt x="74243" y="157119"/>
                    <a:pt x="76543" y="154820"/>
                    <a:pt x="81150" y="150213"/>
                  </a:cubicBezTo>
                  <a:lnTo>
                    <a:pt x="101869" y="129494"/>
                  </a:lnTo>
                  <a:cubicBezTo>
                    <a:pt x="120288" y="115681"/>
                    <a:pt x="131794" y="104168"/>
                    <a:pt x="136400" y="94962"/>
                  </a:cubicBezTo>
                  <a:cubicBezTo>
                    <a:pt x="141007" y="85756"/>
                    <a:pt x="159419" y="71943"/>
                    <a:pt x="191651" y="53524"/>
                  </a:cubicBezTo>
                  <a:cubicBezTo>
                    <a:pt x="223883" y="35107"/>
                    <a:pt x="244602" y="21294"/>
                    <a:pt x="253808" y="12086"/>
                  </a:cubicBezTo>
                  <a:cubicBezTo>
                    <a:pt x="267621" y="12086"/>
                    <a:pt x="276827" y="9784"/>
                    <a:pt x="281434" y="5180"/>
                  </a:cubicBezTo>
                  <a:close/>
                </a:path>
              </a:pathLst>
            </a:custGeom>
            <a:solidFill>
              <a:schemeClr val="bg1"/>
            </a:solidFill>
            <a:ln w="9525" cap="flat">
              <a:noFill/>
              <a:prstDash val="solid"/>
              <a:miter/>
            </a:ln>
          </p:spPr>
          <p:txBody>
            <a:bodyPr rtlCol="0" anchor="ctr"/>
            <a:lstStyle/>
            <a:p>
              <a:endParaRPr lang="en-US" noProof="0" dirty="0"/>
            </a:p>
          </p:txBody>
        </p:sp>
      </p:grpSp>
      <p:cxnSp>
        <p:nvCxnSpPr>
          <p:cNvPr id="41" name="Straight Connector 40">
            <a:extLst>
              <a:ext uri="{FF2B5EF4-FFF2-40B4-BE49-F238E27FC236}">
                <a16:creationId xmlns:a16="http://schemas.microsoft.com/office/drawing/2014/main" id="{143E6999-206F-E94E-7E04-0B5488714404}"/>
              </a:ext>
              <a:ext uri="{C183D7F6-B498-43B3-948B-1728B52AA6E4}">
                <adec:decorative xmlns:adec="http://schemas.microsoft.com/office/drawing/2017/decorative" val="1"/>
              </a:ext>
            </a:extLst>
          </p:cNvPr>
          <p:cNvCxnSpPr/>
          <p:nvPr userDrawn="1"/>
        </p:nvCxnSpPr>
        <p:spPr>
          <a:xfrm>
            <a:off x="271095" y="6374101"/>
            <a:ext cx="8964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ED05FB5-0B38-588F-EC26-FF1C480BABDE}"/>
              </a:ext>
              <a:ext uri="{C183D7F6-B498-43B3-948B-1728B52AA6E4}">
                <adec:decorative xmlns:adec="http://schemas.microsoft.com/office/drawing/2017/decorative" val="1"/>
              </a:ext>
            </a:extLst>
          </p:cNvPr>
          <p:cNvCxnSpPr>
            <a:cxnSpLocks/>
          </p:cNvCxnSpPr>
          <p:nvPr userDrawn="1"/>
        </p:nvCxnSpPr>
        <p:spPr>
          <a:xfrm rot="16200000">
            <a:off x="-1624261" y="3976032"/>
            <a:ext cx="4020956"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70222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2/24/2023</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3D3C4EEC-F499-4A7F-B67B-5709763315B6}" type="slidenum">
              <a:rPr lang="en-US" noProof="0" smtClean="0"/>
              <a:t>‹#›</a:t>
            </a:fld>
            <a:endParaRPr lang="en-US" noProof="0" dirty="0"/>
          </a:p>
        </p:txBody>
      </p:sp>
      <p:sp>
        <p:nvSpPr>
          <p:cNvPr id="7" name="Freeform: Shape 6">
            <a:extLst>
              <a:ext uri="{FF2B5EF4-FFF2-40B4-BE49-F238E27FC236}">
                <a16:creationId xmlns:a16="http://schemas.microsoft.com/office/drawing/2014/main" id="{41B916CF-5D29-3FBD-BE5D-3AE16B15CABD}"/>
              </a:ext>
            </a:extLst>
          </p:cNvPr>
          <p:cNvSpPr/>
          <p:nvPr userDrawn="1"/>
        </p:nvSpPr>
        <p:spPr>
          <a:xfrm>
            <a:off x="1754367" y="4847663"/>
            <a:ext cx="10214070" cy="1641986"/>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noFill/>
            <a:prstDash val="solid"/>
            <a:miter/>
          </a:ln>
        </p:spPr>
        <p:txBody>
          <a:bodyPr rtlCol="0" anchor="ctr"/>
          <a:lstStyle/>
          <a:p>
            <a:endParaRPr lang="en-US" noProof="0" dirty="0"/>
          </a:p>
        </p:txBody>
      </p:sp>
      <p:grpSp>
        <p:nvGrpSpPr>
          <p:cNvPr id="8" name="Group 7">
            <a:extLst>
              <a:ext uri="{FF2B5EF4-FFF2-40B4-BE49-F238E27FC236}">
                <a16:creationId xmlns:a16="http://schemas.microsoft.com/office/drawing/2014/main" id="{0D0BE90C-1ABE-D5F5-F416-80C83CCE0E4B}"/>
              </a:ext>
            </a:extLst>
          </p:cNvPr>
          <p:cNvGrpSpPr/>
          <p:nvPr userDrawn="1"/>
        </p:nvGrpSpPr>
        <p:grpSpPr>
          <a:xfrm>
            <a:off x="-3" y="261001"/>
            <a:ext cx="3359753" cy="6336000"/>
            <a:chOff x="-3" y="261001"/>
            <a:chExt cx="3359753" cy="6336000"/>
          </a:xfrm>
        </p:grpSpPr>
        <p:grpSp>
          <p:nvGrpSpPr>
            <p:cNvPr id="9" name="Graphic 1">
              <a:extLst>
                <a:ext uri="{FF2B5EF4-FFF2-40B4-BE49-F238E27FC236}">
                  <a16:creationId xmlns:a16="http://schemas.microsoft.com/office/drawing/2014/main" id="{9F99E355-12E2-4B79-342C-DEB64F89D59E}"/>
                </a:ext>
              </a:extLst>
            </p:cNvPr>
            <p:cNvGrpSpPr/>
            <p:nvPr/>
          </p:nvGrpSpPr>
          <p:grpSpPr>
            <a:xfrm rot="5400000">
              <a:off x="-1488126" y="1749124"/>
              <a:ext cx="6336000" cy="3359753"/>
              <a:chOff x="189765" y="278360"/>
              <a:chExt cx="6823467" cy="3700166"/>
            </a:xfrm>
          </p:grpSpPr>
          <p:sp>
            <p:nvSpPr>
              <p:cNvPr id="11" name="Freeform: Shape 10">
                <a:extLst>
                  <a:ext uri="{FF2B5EF4-FFF2-40B4-BE49-F238E27FC236}">
                    <a16:creationId xmlns:a16="http://schemas.microsoft.com/office/drawing/2014/main" id="{3181C044-768E-3F53-D8C9-78B6B7D61A78}"/>
                  </a:ext>
                </a:extLst>
              </p:cNvPr>
              <p:cNvSpPr/>
              <p:nvPr/>
            </p:nvSpPr>
            <p:spPr>
              <a:xfrm>
                <a:off x="4830828" y="1678045"/>
                <a:ext cx="669915" cy="663009"/>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2" name="Freeform: Shape 11">
                <a:extLst>
                  <a:ext uri="{FF2B5EF4-FFF2-40B4-BE49-F238E27FC236}">
                    <a16:creationId xmlns:a16="http://schemas.microsoft.com/office/drawing/2014/main" id="{99A28EF3-7A42-7898-BD89-925170140642}"/>
                  </a:ext>
                </a:extLst>
              </p:cNvPr>
              <p:cNvSpPr/>
              <p:nvPr/>
            </p:nvSpPr>
            <p:spPr>
              <a:xfrm>
                <a:off x="1239531" y="3503623"/>
                <a:ext cx="759698" cy="474900"/>
              </a:xfrm>
              <a:custGeom>
                <a:avLst/>
                <a:gdLst>
                  <a:gd name="connsiteX0" fmla="*/ 592219 w 759697"/>
                  <a:gd name="connsiteY0" fmla="*/ 12086 h 752791"/>
                  <a:gd name="connsiteX1" fmla="*/ 592219 w 759697"/>
                  <a:gd name="connsiteY1" fmla="*/ 5180 h 752791"/>
                  <a:gd name="connsiteX2" fmla="*/ 599125 w 759697"/>
                  <a:gd name="connsiteY2" fmla="*/ 5180 h 752791"/>
                  <a:gd name="connsiteX3" fmla="*/ 599125 w 759697"/>
                  <a:gd name="connsiteY3" fmla="*/ 18992 h 752791"/>
                  <a:gd name="connsiteX4" fmla="*/ 675095 w 759697"/>
                  <a:gd name="connsiteY4" fmla="*/ 18992 h 752791"/>
                  <a:gd name="connsiteX5" fmla="*/ 702721 w 759697"/>
                  <a:gd name="connsiteY5" fmla="*/ 39711 h 752791"/>
                  <a:gd name="connsiteX6" fmla="*/ 737252 w 759697"/>
                  <a:gd name="connsiteY6" fmla="*/ 74243 h 752791"/>
                  <a:gd name="connsiteX7" fmla="*/ 751065 w 759697"/>
                  <a:gd name="connsiteY7" fmla="*/ 150213 h 752791"/>
                  <a:gd name="connsiteX8" fmla="*/ 751065 w 759697"/>
                  <a:gd name="connsiteY8" fmla="*/ 198557 h 752791"/>
                  <a:gd name="connsiteX9" fmla="*/ 757971 w 759697"/>
                  <a:gd name="connsiteY9" fmla="*/ 198557 h 752791"/>
                  <a:gd name="connsiteX10" fmla="*/ 757971 w 759697"/>
                  <a:gd name="connsiteY10" fmla="*/ 205464 h 752791"/>
                  <a:gd name="connsiteX11" fmla="*/ 751065 w 759697"/>
                  <a:gd name="connsiteY11" fmla="*/ 205464 h 752791"/>
                  <a:gd name="connsiteX12" fmla="*/ 751065 w 759697"/>
                  <a:gd name="connsiteY12" fmla="*/ 281434 h 752791"/>
                  <a:gd name="connsiteX13" fmla="*/ 757971 w 759697"/>
                  <a:gd name="connsiteY13" fmla="*/ 288340 h 752791"/>
                  <a:gd name="connsiteX14" fmla="*/ 751065 w 759697"/>
                  <a:gd name="connsiteY14" fmla="*/ 288340 h 752791"/>
                  <a:gd name="connsiteX15" fmla="*/ 751065 w 759697"/>
                  <a:gd name="connsiteY15" fmla="*/ 488624 h 752791"/>
                  <a:gd name="connsiteX16" fmla="*/ 723440 w 759697"/>
                  <a:gd name="connsiteY16" fmla="*/ 716533 h 752791"/>
                  <a:gd name="connsiteX17" fmla="*/ 378122 w 759697"/>
                  <a:gd name="connsiteY17" fmla="*/ 751065 h 752791"/>
                  <a:gd name="connsiteX18" fmla="*/ 32805 w 759697"/>
                  <a:gd name="connsiteY18" fmla="*/ 744159 h 752791"/>
                  <a:gd name="connsiteX19" fmla="*/ 5180 w 759697"/>
                  <a:gd name="connsiteY19" fmla="*/ 716533 h 752791"/>
                  <a:gd name="connsiteX20" fmla="*/ 5180 w 759697"/>
                  <a:gd name="connsiteY20" fmla="*/ 391935 h 752791"/>
                  <a:gd name="connsiteX21" fmla="*/ 25899 w 759697"/>
                  <a:gd name="connsiteY21" fmla="*/ 53524 h 752791"/>
                  <a:gd name="connsiteX22" fmla="*/ 322872 w 759697"/>
                  <a:gd name="connsiteY22" fmla="*/ 25899 h 752791"/>
                  <a:gd name="connsiteX23" fmla="*/ 592219 w 759697"/>
                  <a:gd name="connsiteY23" fmla="*/ 18992 h 752791"/>
                  <a:gd name="connsiteX24" fmla="*/ 592219 w 759697"/>
                  <a:gd name="connsiteY24" fmla="*/ 12086 h 75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9697" h="752791">
                    <a:moveTo>
                      <a:pt x="592219" y="12086"/>
                    </a:moveTo>
                    <a:lnTo>
                      <a:pt x="592219" y="5180"/>
                    </a:lnTo>
                    <a:lnTo>
                      <a:pt x="599125" y="5180"/>
                    </a:lnTo>
                    <a:lnTo>
                      <a:pt x="599125" y="18992"/>
                    </a:lnTo>
                    <a:lnTo>
                      <a:pt x="675095" y="18992"/>
                    </a:lnTo>
                    <a:lnTo>
                      <a:pt x="702721" y="39711"/>
                    </a:lnTo>
                    <a:cubicBezTo>
                      <a:pt x="716533" y="48918"/>
                      <a:pt x="728046" y="60431"/>
                      <a:pt x="737252" y="74243"/>
                    </a:cubicBezTo>
                    <a:cubicBezTo>
                      <a:pt x="746458" y="88056"/>
                      <a:pt x="751065" y="113381"/>
                      <a:pt x="751065" y="150213"/>
                    </a:cubicBezTo>
                    <a:lnTo>
                      <a:pt x="751065" y="198557"/>
                    </a:lnTo>
                    <a:lnTo>
                      <a:pt x="757971" y="198557"/>
                    </a:lnTo>
                    <a:lnTo>
                      <a:pt x="757971" y="205464"/>
                    </a:lnTo>
                    <a:lnTo>
                      <a:pt x="751065" y="205464"/>
                    </a:lnTo>
                    <a:lnTo>
                      <a:pt x="751065" y="281434"/>
                    </a:lnTo>
                    <a:lnTo>
                      <a:pt x="757971" y="288340"/>
                    </a:lnTo>
                    <a:lnTo>
                      <a:pt x="751065" y="288340"/>
                    </a:lnTo>
                    <a:lnTo>
                      <a:pt x="751065" y="488624"/>
                    </a:lnTo>
                    <a:cubicBezTo>
                      <a:pt x="751065" y="622144"/>
                      <a:pt x="741859" y="698114"/>
                      <a:pt x="723440" y="716533"/>
                    </a:cubicBezTo>
                    <a:cubicBezTo>
                      <a:pt x="709627" y="734952"/>
                      <a:pt x="594519" y="746459"/>
                      <a:pt x="378122" y="751065"/>
                    </a:cubicBezTo>
                    <a:cubicBezTo>
                      <a:pt x="161726" y="755671"/>
                      <a:pt x="46618" y="753365"/>
                      <a:pt x="32805" y="744159"/>
                    </a:cubicBezTo>
                    <a:cubicBezTo>
                      <a:pt x="18992" y="734952"/>
                      <a:pt x="9786" y="725739"/>
                      <a:pt x="5180" y="716533"/>
                    </a:cubicBezTo>
                    <a:cubicBezTo>
                      <a:pt x="5180" y="711927"/>
                      <a:pt x="5180" y="603732"/>
                      <a:pt x="5180" y="391935"/>
                    </a:cubicBezTo>
                    <a:cubicBezTo>
                      <a:pt x="5180" y="180138"/>
                      <a:pt x="12086" y="67337"/>
                      <a:pt x="25899" y="53524"/>
                    </a:cubicBezTo>
                    <a:cubicBezTo>
                      <a:pt x="39711" y="35105"/>
                      <a:pt x="138700" y="25899"/>
                      <a:pt x="322872" y="25899"/>
                    </a:cubicBezTo>
                    <a:lnTo>
                      <a:pt x="592219" y="18992"/>
                    </a:lnTo>
                    <a:lnTo>
                      <a:pt x="592219"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47B8F033-428D-0087-1F05-7E33822C383D}"/>
                  </a:ext>
                </a:extLst>
              </p:cNvPr>
              <p:cNvSpPr/>
              <p:nvPr/>
            </p:nvSpPr>
            <p:spPr>
              <a:xfrm>
                <a:off x="818242" y="2674861"/>
                <a:ext cx="234816" cy="179565"/>
              </a:xfrm>
              <a:custGeom>
                <a:avLst/>
                <a:gdLst>
                  <a:gd name="connsiteX0" fmla="*/ 5180 w 234815"/>
                  <a:gd name="connsiteY0" fmla="*/ 12086 h 179564"/>
                  <a:gd name="connsiteX1" fmla="*/ 5180 w 234815"/>
                  <a:gd name="connsiteY1" fmla="*/ 5180 h 179564"/>
                  <a:gd name="connsiteX2" fmla="*/ 108775 w 234815"/>
                  <a:gd name="connsiteY2" fmla="*/ 12086 h 179564"/>
                  <a:gd name="connsiteX3" fmla="*/ 219276 w 234815"/>
                  <a:gd name="connsiteY3" fmla="*/ 32805 h 179564"/>
                  <a:gd name="connsiteX4" fmla="*/ 233089 w 234815"/>
                  <a:gd name="connsiteY4" fmla="*/ 108775 h 179564"/>
                  <a:gd name="connsiteX5" fmla="*/ 233089 w 234815"/>
                  <a:gd name="connsiteY5" fmla="*/ 177838 h 179564"/>
                  <a:gd name="connsiteX6" fmla="*/ 184745 w 234815"/>
                  <a:gd name="connsiteY6" fmla="*/ 177838 h 179564"/>
                  <a:gd name="connsiteX7" fmla="*/ 122588 w 234815"/>
                  <a:gd name="connsiteY7" fmla="*/ 164026 h 179564"/>
                  <a:gd name="connsiteX8" fmla="*/ 81150 w 234815"/>
                  <a:gd name="connsiteY8" fmla="*/ 136400 h 179564"/>
                  <a:gd name="connsiteX9" fmla="*/ 25899 w 234815"/>
                  <a:gd name="connsiteY9" fmla="*/ 67337 h 179564"/>
                  <a:gd name="connsiteX10" fmla="*/ 5180 w 234815"/>
                  <a:gd name="connsiteY10" fmla="*/ 25899 h 179564"/>
                  <a:gd name="connsiteX11" fmla="*/ 5180 w 234815"/>
                  <a:gd name="connsiteY11" fmla="*/ 12086 h 179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815" h="179564">
                    <a:moveTo>
                      <a:pt x="5180" y="12086"/>
                    </a:moveTo>
                    <a:lnTo>
                      <a:pt x="5180" y="5180"/>
                    </a:lnTo>
                    <a:lnTo>
                      <a:pt x="108775" y="12086"/>
                    </a:lnTo>
                    <a:cubicBezTo>
                      <a:pt x="177838" y="12086"/>
                      <a:pt x="214670" y="18992"/>
                      <a:pt x="219276" y="32805"/>
                    </a:cubicBezTo>
                    <a:cubicBezTo>
                      <a:pt x="228483" y="42011"/>
                      <a:pt x="233089" y="67337"/>
                      <a:pt x="233089" y="108775"/>
                    </a:cubicBezTo>
                    <a:lnTo>
                      <a:pt x="233089" y="177838"/>
                    </a:lnTo>
                    <a:lnTo>
                      <a:pt x="184745" y="177838"/>
                    </a:lnTo>
                    <a:cubicBezTo>
                      <a:pt x="152513" y="177838"/>
                      <a:pt x="131794" y="173232"/>
                      <a:pt x="122588" y="164026"/>
                    </a:cubicBezTo>
                    <a:cubicBezTo>
                      <a:pt x="113381" y="164026"/>
                      <a:pt x="99569" y="154819"/>
                      <a:pt x="81150" y="136400"/>
                    </a:cubicBezTo>
                    <a:cubicBezTo>
                      <a:pt x="62730" y="122588"/>
                      <a:pt x="44318" y="99569"/>
                      <a:pt x="25899" y="67337"/>
                    </a:cubicBezTo>
                    <a:lnTo>
                      <a:pt x="5180" y="25899"/>
                    </a:lnTo>
                    <a:lnTo>
                      <a:pt x="5180" y="12086"/>
                    </a:lnTo>
                    <a:close/>
                  </a:path>
                </a:pathLst>
              </a:custGeom>
              <a:solidFill>
                <a:srgbClr val="FAFCFB"/>
              </a:solidFill>
              <a:ln w="9525" cap="flat">
                <a:solidFill>
                  <a:srgbClr val="FAFCFB"/>
                </a:solidFill>
                <a:prstDash val="solid"/>
                <a:miter/>
              </a:ln>
            </p:spPr>
            <p:txBody>
              <a:bodyPr rtlCol="0" anchor="ctr"/>
              <a:lstStyle/>
              <a:p>
                <a:endParaRPr lang="en-US" noProof="0" dirty="0"/>
              </a:p>
            </p:txBody>
          </p:sp>
          <p:sp>
            <p:nvSpPr>
              <p:cNvPr id="14" name="Freeform: Shape 13">
                <a:extLst>
                  <a:ext uri="{FF2B5EF4-FFF2-40B4-BE49-F238E27FC236}">
                    <a16:creationId xmlns:a16="http://schemas.microsoft.com/office/drawing/2014/main" id="{AC7F4F9A-127B-0FBB-7B91-B84741E34BD0}"/>
                  </a:ext>
                </a:extLst>
              </p:cNvPr>
              <p:cNvSpPr/>
              <p:nvPr/>
            </p:nvSpPr>
            <p:spPr>
              <a:xfrm>
                <a:off x="4375009" y="3419113"/>
                <a:ext cx="656103" cy="559411"/>
              </a:xfrm>
              <a:custGeom>
                <a:avLst/>
                <a:gdLst>
                  <a:gd name="connsiteX0" fmla="*/ 315965 w 656102"/>
                  <a:gd name="connsiteY0" fmla="*/ 7482 h 663009"/>
                  <a:gd name="connsiteX1" fmla="*/ 578406 w 656102"/>
                  <a:gd name="connsiteY1" fmla="*/ 14389 h 663009"/>
                  <a:gd name="connsiteX2" fmla="*/ 626751 w 656102"/>
                  <a:gd name="connsiteY2" fmla="*/ 69639 h 663009"/>
                  <a:gd name="connsiteX3" fmla="*/ 654376 w 656102"/>
                  <a:gd name="connsiteY3" fmla="*/ 318268 h 663009"/>
                  <a:gd name="connsiteX4" fmla="*/ 654376 w 656102"/>
                  <a:gd name="connsiteY4" fmla="*/ 553084 h 663009"/>
                  <a:gd name="connsiteX5" fmla="*/ 619844 w 656102"/>
                  <a:gd name="connsiteY5" fmla="*/ 608334 h 663009"/>
                  <a:gd name="connsiteX6" fmla="*/ 557687 w 656102"/>
                  <a:gd name="connsiteY6" fmla="*/ 656679 h 663009"/>
                  <a:gd name="connsiteX7" fmla="*/ 336684 w 656102"/>
                  <a:gd name="connsiteY7" fmla="*/ 663585 h 663009"/>
                  <a:gd name="connsiteX8" fmla="*/ 129494 w 656102"/>
                  <a:gd name="connsiteY8" fmla="*/ 663585 h 663009"/>
                  <a:gd name="connsiteX9" fmla="*/ 67337 w 656102"/>
                  <a:gd name="connsiteY9" fmla="*/ 642866 h 663009"/>
                  <a:gd name="connsiteX10" fmla="*/ 18992 w 656102"/>
                  <a:gd name="connsiteY10" fmla="*/ 587615 h 663009"/>
                  <a:gd name="connsiteX11" fmla="*/ 5180 w 656102"/>
                  <a:gd name="connsiteY11" fmla="*/ 332081 h 663009"/>
                  <a:gd name="connsiteX12" fmla="*/ 12086 w 656102"/>
                  <a:gd name="connsiteY12" fmla="*/ 97265 h 663009"/>
                  <a:gd name="connsiteX13" fmla="*/ 53524 w 656102"/>
                  <a:gd name="connsiteY13" fmla="*/ 42014 h 663009"/>
                  <a:gd name="connsiteX14" fmla="*/ 315965 w 656102"/>
                  <a:gd name="connsiteY14" fmla="*/ 7482 h 663009"/>
                  <a:gd name="connsiteX15" fmla="*/ 329778 w 656102"/>
                  <a:gd name="connsiteY15" fmla="*/ 97265 h 663009"/>
                  <a:gd name="connsiteX16" fmla="*/ 564594 w 656102"/>
                  <a:gd name="connsiteY16" fmla="*/ 111078 h 663009"/>
                  <a:gd name="connsiteX17" fmla="*/ 571500 w 656102"/>
                  <a:gd name="connsiteY17" fmla="*/ 332081 h 663009"/>
                  <a:gd name="connsiteX18" fmla="*/ 564594 w 656102"/>
                  <a:gd name="connsiteY18" fmla="*/ 553084 h 663009"/>
                  <a:gd name="connsiteX19" fmla="*/ 336684 w 656102"/>
                  <a:gd name="connsiteY19" fmla="*/ 573803 h 663009"/>
                  <a:gd name="connsiteX20" fmla="*/ 108775 w 656102"/>
                  <a:gd name="connsiteY20" fmla="*/ 566896 h 663009"/>
                  <a:gd name="connsiteX21" fmla="*/ 88056 w 656102"/>
                  <a:gd name="connsiteY21" fmla="*/ 532365 h 663009"/>
                  <a:gd name="connsiteX22" fmla="*/ 81150 w 656102"/>
                  <a:gd name="connsiteY22" fmla="*/ 318268 h 663009"/>
                  <a:gd name="connsiteX23" fmla="*/ 94962 w 656102"/>
                  <a:gd name="connsiteY23" fmla="*/ 111078 h 663009"/>
                  <a:gd name="connsiteX24" fmla="*/ 329778 w 656102"/>
                  <a:gd name="connsiteY24" fmla="*/ 97265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56102" h="663009">
                    <a:moveTo>
                      <a:pt x="315965" y="7482"/>
                    </a:moveTo>
                    <a:cubicBezTo>
                      <a:pt x="472511" y="2876"/>
                      <a:pt x="559987" y="5183"/>
                      <a:pt x="578406" y="14389"/>
                    </a:cubicBezTo>
                    <a:cubicBezTo>
                      <a:pt x="592219" y="23595"/>
                      <a:pt x="608332" y="42014"/>
                      <a:pt x="626751" y="69639"/>
                    </a:cubicBezTo>
                    <a:cubicBezTo>
                      <a:pt x="645170" y="92658"/>
                      <a:pt x="654376" y="175535"/>
                      <a:pt x="654376" y="318268"/>
                    </a:cubicBezTo>
                    <a:cubicBezTo>
                      <a:pt x="654376" y="461001"/>
                      <a:pt x="654376" y="539271"/>
                      <a:pt x="654376" y="553084"/>
                    </a:cubicBezTo>
                    <a:cubicBezTo>
                      <a:pt x="645170" y="571503"/>
                      <a:pt x="633657" y="589915"/>
                      <a:pt x="619844" y="608334"/>
                    </a:cubicBezTo>
                    <a:cubicBezTo>
                      <a:pt x="606032" y="631353"/>
                      <a:pt x="585313" y="647473"/>
                      <a:pt x="557687" y="656679"/>
                    </a:cubicBezTo>
                    <a:cubicBezTo>
                      <a:pt x="534668" y="661285"/>
                      <a:pt x="460998" y="663585"/>
                      <a:pt x="336684" y="663585"/>
                    </a:cubicBezTo>
                    <a:cubicBezTo>
                      <a:pt x="216977" y="663585"/>
                      <a:pt x="147913" y="663585"/>
                      <a:pt x="129494" y="663585"/>
                    </a:cubicBezTo>
                    <a:cubicBezTo>
                      <a:pt x="106475" y="663585"/>
                      <a:pt x="85756" y="656679"/>
                      <a:pt x="67337" y="642866"/>
                    </a:cubicBezTo>
                    <a:cubicBezTo>
                      <a:pt x="53524" y="633660"/>
                      <a:pt x="37412" y="615241"/>
                      <a:pt x="18992" y="587615"/>
                    </a:cubicBezTo>
                    <a:cubicBezTo>
                      <a:pt x="9786" y="559990"/>
                      <a:pt x="5180" y="474814"/>
                      <a:pt x="5180" y="332081"/>
                    </a:cubicBezTo>
                    <a:cubicBezTo>
                      <a:pt x="5180" y="189347"/>
                      <a:pt x="7480" y="111078"/>
                      <a:pt x="12086" y="97265"/>
                    </a:cubicBezTo>
                    <a:cubicBezTo>
                      <a:pt x="16693" y="78846"/>
                      <a:pt x="30505" y="60433"/>
                      <a:pt x="53524" y="42014"/>
                    </a:cubicBezTo>
                    <a:cubicBezTo>
                      <a:pt x="71943" y="23595"/>
                      <a:pt x="159419" y="12089"/>
                      <a:pt x="315965" y="7482"/>
                    </a:cubicBezTo>
                    <a:close/>
                    <a:moveTo>
                      <a:pt x="329778" y="97265"/>
                    </a:moveTo>
                    <a:cubicBezTo>
                      <a:pt x="481718" y="97265"/>
                      <a:pt x="559987" y="101871"/>
                      <a:pt x="564594" y="111078"/>
                    </a:cubicBezTo>
                    <a:cubicBezTo>
                      <a:pt x="569200" y="115684"/>
                      <a:pt x="571500" y="189347"/>
                      <a:pt x="571500" y="332081"/>
                    </a:cubicBezTo>
                    <a:cubicBezTo>
                      <a:pt x="571500" y="470207"/>
                      <a:pt x="569200" y="543877"/>
                      <a:pt x="564594" y="553084"/>
                    </a:cubicBezTo>
                    <a:cubicBezTo>
                      <a:pt x="555387" y="562290"/>
                      <a:pt x="479418" y="569196"/>
                      <a:pt x="336684" y="573803"/>
                    </a:cubicBezTo>
                    <a:cubicBezTo>
                      <a:pt x="189351" y="578409"/>
                      <a:pt x="113381" y="576103"/>
                      <a:pt x="108775" y="566896"/>
                    </a:cubicBezTo>
                    <a:cubicBezTo>
                      <a:pt x="104168" y="566896"/>
                      <a:pt x="97262" y="555383"/>
                      <a:pt x="88056" y="532365"/>
                    </a:cubicBezTo>
                    <a:cubicBezTo>
                      <a:pt x="78850" y="509346"/>
                      <a:pt x="76543" y="437976"/>
                      <a:pt x="81150" y="318268"/>
                    </a:cubicBezTo>
                    <a:cubicBezTo>
                      <a:pt x="85756" y="193954"/>
                      <a:pt x="90356" y="124890"/>
                      <a:pt x="94962" y="111078"/>
                    </a:cubicBezTo>
                    <a:cubicBezTo>
                      <a:pt x="99569" y="101871"/>
                      <a:pt x="177838" y="97265"/>
                      <a:pt x="329778" y="97265"/>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5" name="Freeform: Shape 14">
                <a:extLst>
                  <a:ext uri="{FF2B5EF4-FFF2-40B4-BE49-F238E27FC236}">
                    <a16:creationId xmlns:a16="http://schemas.microsoft.com/office/drawing/2014/main" id="{1A62BB14-B3D3-D9FD-57FD-083AF66D9825}"/>
                  </a:ext>
                </a:extLst>
              </p:cNvPr>
              <p:cNvSpPr/>
              <p:nvPr/>
            </p:nvSpPr>
            <p:spPr>
              <a:xfrm>
                <a:off x="6446912" y="2391701"/>
                <a:ext cx="138127" cy="448912"/>
              </a:xfrm>
              <a:custGeom>
                <a:avLst/>
                <a:gdLst>
                  <a:gd name="connsiteX0" fmla="*/ 25899 w 138126"/>
                  <a:gd name="connsiteY0" fmla="*/ 32805 h 448912"/>
                  <a:gd name="connsiteX1" fmla="*/ 39711 w 138126"/>
                  <a:gd name="connsiteY1" fmla="*/ 5180 h 448912"/>
                  <a:gd name="connsiteX2" fmla="*/ 88056 w 138126"/>
                  <a:gd name="connsiteY2" fmla="*/ 5180 h 448912"/>
                  <a:gd name="connsiteX3" fmla="*/ 136400 w 138126"/>
                  <a:gd name="connsiteY3" fmla="*/ 12086 h 448912"/>
                  <a:gd name="connsiteX4" fmla="*/ 129494 w 138126"/>
                  <a:gd name="connsiteY4" fmla="*/ 198557 h 448912"/>
                  <a:gd name="connsiteX5" fmla="*/ 101869 w 138126"/>
                  <a:gd name="connsiteY5" fmla="*/ 412654 h 448912"/>
                  <a:gd name="connsiteX6" fmla="*/ 74243 w 138126"/>
                  <a:gd name="connsiteY6" fmla="*/ 440279 h 448912"/>
                  <a:gd name="connsiteX7" fmla="*/ 60431 w 138126"/>
                  <a:gd name="connsiteY7" fmla="*/ 447186 h 448912"/>
                  <a:gd name="connsiteX8" fmla="*/ 5180 w 138126"/>
                  <a:gd name="connsiteY8" fmla="*/ 447186 h 448912"/>
                  <a:gd name="connsiteX9" fmla="*/ 5180 w 138126"/>
                  <a:gd name="connsiteY9" fmla="*/ 253808 h 448912"/>
                  <a:gd name="connsiteX10" fmla="*/ 25899 w 138126"/>
                  <a:gd name="connsiteY10" fmla="*/ 32805 h 448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126" h="448912">
                    <a:moveTo>
                      <a:pt x="25899" y="32805"/>
                    </a:moveTo>
                    <a:lnTo>
                      <a:pt x="39711" y="5180"/>
                    </a:lnTo>
                    <a:lnTo>
                      <a:pt x="88056" y="5180"/>
                    </a:lnTo>
                    <a:cubicBezTo>
                      <a:pt x="120288" y="5180"/>
                      <a:pt x="136400" y="7480"/>
                      <a:pt x="136400" y="12086"/>
                    </a:cubicBezTo>
                    <a:lnTo>
                      <a:pt x="129494" y="198557"/>
                    </a:lnTo>
                    <a:cubicBezTo>
                      <a:pt x="129494" y="327478"/>
                      <a:pt x="120288" y="398841"/>
                      <a:pt x="101869" y="412654"/>
                    </a:cubicBezTo>
                    <a:cubicBezTo>
                      <a:pt x="88056" y="426467"/>
                      <a:pt x="78850" y="435673"/>
                      <a:pt x="74243" y="440279"/>
                    </a:cubicBezTo>
                    <a:lnTo>
                      <a:pt x="60431" y="447186"/>
                    </a:lnTo>
                    <a:lnTo>
                      <a:pt x="5180" y="447186"/>
                    </a:lnTo>
                    <a:lnTo>
                      <a:pt x="5180" y="253808"/>
                    </a:lnTo>
                    <a:cubicBezTo>
                      <a:pt x="5180" y="120288"/>
                      <a:pt x="12086" y="46618"/>
                      <a:pt x="25899" y="32805"/>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6" name="Freeform: Shape 15">
                <a:extLst>
                  <a:ext uri="{FF2B5EF4-FFF2-40B4-BE49-F238E27FC236}">
                    <a16:creationId xmlns:a16="http://schemas.microsoft.com/office/drawing/2014/main" id="{158580DD-3322-B298-B231-5E1C0B44FD77}"/>
                  </a:ext>
                </a:extLst>
              </p:cNvPr>
              <p:cNvSpPr/>
              <p:nvPr/>
            </p:nvSpPr>
            <p:spPr>
              <a:xfrm>
                <a:off x="2855614" y="3721172"/>
                <a:ext cx="517976" cy="257354"/>
              </a:xfrm>
              <a:custGeom>
                <a:avLst/>
                <a:gdLst>
                  <a:gd name="connsiteX0" fmla="*/ 18992 w 517975"/>
                  <a:gd name="connsiteY0" fmla="*/ 8635 h 511069"/>
                  <a:gd name="connsiteX1" fmla="*/ 267621 w 517975"/>
                  <a:gd name="connsiteY1" fmla="*/ 8635 h 511069"/>
                  <a:gd name="connsiteX2" fmla="*/ 509343 w 517975"/>
                  <a:gd name="connsiteY2" fmla="*/ 29354 h 511069"/>
                  <a:gd name="connsiteX3" fmla="*/ 516249 w 517975"/>
                  <a:gd name="connsiteY3" fmla="*/ 264169 h 511069"/>
                  <a:gd name="connsiteX4" fmla="*/ 495530 w 517975"/>
                  <a:gd name="connsiteY4" fmla="*/ 498985 h 511069"/>
                  <a:gd name="connsiteX5" fmla="*/ 253808 w 517975"/>
                  <a:gd name="connsiteY5" fmla="*/ 505891 h 511069"/>
                  <a:gd name="connsiteX6" fmla="*/ 12086 w 517975"/>
                  <a:gd name="connsiteY6" fmla="*/ 485172 h 511069"/>
                  <a:gd name="connsiteX7" fmla="*/ 5180 w 517975"/>
                  <a:gd name="connsiteY7" fmla="*/ 250357 h 511069"/>
                  <a:gd name="connsiteX8" fmla="*/ 12086 w 517975"/>
                  <a:gd name="connsiteY8" fmla="*/ 22447 h 511069"/>
                  <a:gd name="connsiteX9" fmla="*/ 18992 w 517975"/>
                  <a:gd name="connsiteY9" fmla="*/ 8635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7975" h="511069">
                    <a:moveTo>
                      <a:pt x="18992" y="8635"/>
                    </a:moveTo>
                    <a:cubicBezTo>
                      <a:pt x="28199" y="4028"/>
                      <a:pt x="111075" y="4028"/>
                      <a:pt x="267621" y="8635"/>
                    </a:cubicBezTo>
                    <a:cubicBezTo>
                      <a:pt x="419560" y="13241"/>
                      <a:pt x="500137" y="20147"/>
                      <a:pt x="509343" y="29354"/>
                    </a:cubicBezTo>
                    <a:cubicBezTo>
                      <a:pt x="513949" y="38560"/>
                      <a:pt x="516249" y="116836"/>
                      <a:pt x="516249" y="264169"/>
                    </a:cubicBezTo>
                    <a:cubicBezTo>
                      <a:pt x="516249" y="411502"/>
                      <a:pt x="509343" y="489779"/>
                      <a:pt x="495530" y="498985"/>
                    </a:cubicBezTo>
                    <a:cubicBezTo>
                      <a:pt x="486324" y="508191"/>
                      <a:pt x="405748" y="510498"/>
                      <a:pt x="253808" y="505891"/>
                    </a:cubicBezTo>
                    <a:cubicBezTo>
                      <a:pt x="101869" y="501285"/>
                      <a:pt x="21292" y="494379"/>
                      <a:pt x="12086" y="485172"/>
                    </a:cubicBezTo>
                    <a:cubicBezTo>
                      <a:pt x="7480" y="475966"/>
                      <a:pt x="5180" y="397690"/>
                      <a:pt x="5180" y="250357"/>
                    </a:cubicBezTo>
                    <a:cubicBezTo>
                      <a:pt x="5180" y="103024"/>
                      <a:pt x="7480" y="27054"/>
                      <a:pt x="12086" y="22447"/>
                    </a:cubicBezTo>
                    <a:cubicBezTo>
                      <a:pt x="12086" y="17841"/>
                      <a:pt x="14386" y="13241"/>
                      <a:pt x="18992" y="8635"/>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7" name="Freeform: Shape 16">
                <a:extLst>
                  <a:ext uri="{FF2B5EF4-FFF2-40B4-BE49-F238E27FC236}">
                    <a16:creationId xmlns:a16="http://schemas.microsoft.com/office/drawing/2014/main" id="{E4ABBD9B-07FF-C5A1-F0F7-707784C31F98}"/>
                  </a:ext>
                </a:extLst>
              </p:cNvPr>
              <p:cNvSpPr/>
              <p:nvPr/>
            </p:nvSpPr>
            <p:spPr>
              <a:xfrm>
                <a:off x="189765" y="2488390"/>
                <a:ext cx="1111921" cy="1063577"/>
              </a:xfrm>
              <a:custGeom>
                <a:avLst/>
                <a:gdLst>
                  <a:gd name="connsiteX0" fmla="*/ 350497 w 1111921"/>
                  <a:gd name="connsiteY0" fmla="*/ 12086 h 1063577"/>
                  <a:gd name="connsiteX1" fmla="*/ 571500 w 1111921"/>
                  <a:gd name="connsiteY1" fmla="*/ 5180 h 1063577"/>
                  <a:gd name="connsiteX2" fmla="*/ 619844 w 1111921"/>
                  <a:gd name="connsiteY2" fmla="*/ 5180 h 1063577"/>
                  <a:gd name="connsiteX3" fmla="*/ 751065 w 1111921"/>
                  <a:gd name="connsiteY3" fmla="*/ 12086 h 1063577"/>
                  <a:gd name="connsiteX4" fmla="*/ 916817 w 1111921"/>
                  <a:gd name="connsiteY4" fmla="*/ 46618 h 1063577"/>
                  <a:gd name="connsiteX5" fmla="*/ 985881 w 1111921"/>
                  <a:gd name="connsiteY5" fmla="*/ 108775 h 1063577"/>
                  <a:gd name="connsiteX6" fmla="*/ 1020412 w 1111921"/>
                  <a:gd name="connsiteY6" fmla="*/ 184745 h 1063577"/>
                  <a:gd name="connsiteX7" fmla="*/ 1034225 w 1111921"/>
                  <a:gd name="connsiteY7" fmla="*/ 295246 h 1063577"/>
                  <a:gd name="connsiteX8" fmla="*/ 1041131 w 1111921"/>
                  <a:gd name="connsiteY8" fmla="*/ 364310 h 1063577"/>
                  <a:gd name="connsiteX9" fmla="*/ 1041131 w 1111921"/>
                  <a:gd name="connsiteY9" fmla="*/ 385029 h 1063577"/>
                  <a:gd name="connsiteX10" fmla="*/ 1034225 w 1111921"/>
                  <a:gd name="connsiteY10" fmla="*/ 385029 h 1063577"/>
                  <a:gd name="connsiteX11" fmla="*/ 1034225 w 1111921"/>
                  <a:gd name="connsiteY11" fmla="*/ 391935 h 1063577"/>
                  <a:gd name="connsiteX12" fmla="*/ 1041131 w 1111921"/>
                  <a:gd name="connsiteY12" fmla="*/ 391935 h 1063577"/>
                  <a:gd name="connsiteX13" fmla="*/ 1041131 w 1111921"/>
                  <a:gd name="connsiteY13" fmla="*/ 412654 h 1063577"/>
                  <a:gd name="connsiteX14" fmla="*/ 1110195 w 1111921"/>
                  <a:gd name="connsiteY14" fmla="*/ 412654 h 1063577"/>
                  <a:gd name="connsiteX15" fmla="*/ 1110195 w 1111921"/>
                  <a:gd name="connsiteY15" fmla="*/ 419560 h 1063577"/>
                  <a:gd name="connsiteX16" fmla="*/ 1034225 w 1111921"/>
                  <a:gd name="connsiteY16" fmla="*/ 419560 h 1063577"/>
                  <a:gd name="connsiteX17" fmla="*/ 1034225 w 1111921"/>
                  <a:gd name="connsiteY17" fmla="*/ 633657 h 1063577"/>
                  <a:gd name="connsiteX18" fmla="*/ 1027319 w 1111921"/>
                  <a:gd name="connsiteY18" fmla="*/ 868473 h 1063577"/>
                  <a:gd name="connsiteX19" fmla="*/ 999693 w 1111921"/>
                  <a:gd name="connsiteY19" fmla="*/ 944443 h 1063577"/>
                  <a:gd name="connsiteX20" fmla="*/ 923724 w 1111921"/>
                  <a:gd name="connsiteY20" fmla="*/ 1027319 h 1063577"/>
                  <a:gd name="connsiteX21" fmla="*/ 530062 w 1111921"/>
                  <a:gd name="connsiteY21" fmla="*/ 1061851 h 1063577"/>
                  <a:gd name="connsiteX22" fmla="*/ 136400 w 1111921"/>
                  <a:gd name="connsiteY22" fmla="*/ 1054944 h 1063577"/>
                  <a:gd name="connsiteX23" fmla="*/ 74243 w 1111921"/>
                  <a:gd name="connsiteY23" fmla="*/ 1020412 h 1063577"/>
                  <a:gd name="connsiteX24" fmla="*/ 25899 w 1111921"/>
                  <a:gd name="connsiteY24" fmla="*/ 958255 h 1063577"/>
                  <a:gd name="connsiteX25" fmla="*/ 5180 w 1111921"/>
                  <a:gd name="connsiteY25" fmla="*/ 536968 h 1063577"/>
                  <a:gd name="connsiteX26" fmla="*/ 32805 w 1111921"/>
                  <a:gd name="connsiteY26" fmla="*/ 108775 h 1063577"/>
                  <a:gd name="connsiteX27" fmla="*/ 94962 w 1111921"/>
                  <a:gd name="connsiteY27" fmla="*/ 46618 h 1063577"/>
                  <a:gd name="connsiteX28" fmla="*/ 350497 w 1111921"/>
                  <a:gd name="connsiteY28" fmla="*/ 12086 h 1063577"/>
                  <a:gd name="connsiteX29" fmla="*/ 378122 w 1111921"/>
                  <a:gd name="connsiteY29" fmla="*/ 198557 h 1063577"/>
                  <a:gd name="connsiteX30" fmla="*/ 578406 w 1111921"/>
                  <a:gd name="connsiteY30" fmla="*/ 198557 h 1063577"/>
                  <a:gd name="connsiteX31" fmla="*/ 599125 w 1111921"/>
                  <a:gd name="connsiteY31" fmla="*/ 191651 h 1063577"/>
                  <a:gd name="connsiteX32" fmla="*/ 626751 w 1111921"/>
                  <a:gd name="connsiteY32" fmla="*/ 198557 h 1063577"/>
                  <a:gd name="connsiteX33" fmla="*/ 633657 w 1111921"/>
                  <a:gd name="connsiteY33" fmla="*/ 212370 h 1063577"/>
                  <a:gd name="connsiteX34" fmla="*/ 633657 w 1111921"/>
                  <a:gd name="connsiteY34" fmla="*/ 191651 h 1063577"/>
                  <a:gd name="connsiteX35" fmla="*/ 737252 w 1111921"/>
                  <a:gd name="connsiteY35" fmla="*/ 198557 h 1063577"/>
                  <a:gd name="connsiteX36" fmla="*/ 847754 w 1111921"/>
                  <a:gd name="connsiteY36" fmla="*/ 219276 h 1063577"/>
                  <a:gd name="connsiteX37" fmla="*/ 861566 w 1111921"/>
                  <a:gd name="connsiteY37" fmla="*/ 295246 h 1063577"/>
                  <a:gd name="connsiteX38" fmla="*/ 861566 w 1111921"/>
                  <a:gd name="connsiteY38" fmla="*/ 412654 h 1063577"/>
                  <a:gd name="connsiteX39" fmla="*/ 827035 w 1111921"/>
                  <a:gd name="connsiteY39" fmla="*/ 412654 h 1063577"/>
                  <a:gd name="connsiteX40" fmla="*/ 847754 w 1111921"/>
                  <a:gd name="connsiteY40" fmla="*/ 419560 h 1063577"/>
                  <a:gd name="connsiteX41" fmla="*/ 861566 w 1111921"/>
                  <a:gd name="connsiteY41" fmla="*/ 626751 h 1063577"/>
                  <a:gd name="connsiteX42" fmla="*/ 847754 w 1111921"/>
                  <a:gd name="connsiteY42" fmla="*/ 861566 h 1063577"/>
                  <a:gd name="connsiteX43" fmla="*/ 516249 w 1111921"/>
                  <a:gd name="connsiteY43" fmla="*/ 882286 h 1063577"/>
                  <a:gd name="connsiteX44" fmla="*/ 177838 w 1111921"/>
                  <a:gd name="connsiteY44" fmla="*/ 868473 h 1063577"/>
                  <a:gd name="connsiteX45" fmla="*/ 157119 w 1111921"/>
                  <a:gd name="connsiteY45" fmla="*/ 550781 h 1063577"/>
                  <a:gd name="connsiteX46" fmla="*/ 164026 w 1111921"/>
                  <a:gd name="connsiteY46" fmla="*/ 226183 h 1063577"/>
                  <a:gd name="connsiteX47" fmla="*/ 378122 w 1111921"/>
                  <a:gd name="connsiteY47" fmla="*/ 198557 h 1063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111921" h="1063577">
                    <a:moveTo>
                      <a:pt x="350497" y="12086"/>
                    </a:moveTo>
                    <a:lnTo>
                      <a:pt x="571500" y="5180"/>
                    </a:lnTo>
                    <a:lnTo>
                      <a:pt x="619844" y="5180"/>
                    </a:lnTo>
                    <a:lnTo>
                      <a:pt x="751065" y="12086"/>
                    </a:lnTo>
                    <a:cubicBezTo>
                      <a:pt x="838548" y="16693"/>
                      <a:pt x="893798" y="28199"/>
                      <a:pt x="916817" y="46618"/>
                    </a:cubicBezTo>
                    <a:cubicBezTo>
                      <a:pt x="944443" y="65037"/>
                      <a:pt x="967461" y="85756"/>
                      <a:pt x="985881" y="108775"/>
                    </a:cubicBezTo>
                    <a:cubicBezTo>
                      <a:pt x="1004300" y="136400"/>
                      <a:pt x="1015806" y="161726"/>
                      <a:pt x="1020412" y="184745"/>
                    </a:cubicBezTo>
                    <a:cubicBezTo>
                      <a:pt x="1025019" y="212370"/>
                      <a:pt x="1029618" y="249202"/>
                      <a:pt x="1034225" y="295246"/>
                    </a:cubicBezTo>
                    <a:cubicBezTo>
                      <a:pt x="1038832" y="336684"/>
                      <a:pt x="1041131" y="359703"/>
                      <a:pt x="1041131" y="364310"/>
                    </a:cubicBezTo>
                    <a:lnTo>
                      <a:pt x="1041131" y="385029"/>
                    </a:lnTo>
                    <a:lnTo>
                      <a:pt x="1034225" y="385029"/>
                    </a:lnTo>
                    <a:lnTo>
                      <a:pt x="1034225" y="391935"/>
                    </a:lnTo>
                    <a:lnTo>
                      <a:pt x="1041131" y="391935"/>
                    </a:lnTo>
                    <a:lnTo>
                      <a:pt x="1041131" y="412654"/>
                    </a:lnTo>
                    <a:lnTo>
                      <a:pt x="1110195" y="412654"/>
                    </a:lnTo>
                    <a:lnTo>
                      <a:pt x="1110195" y="419560"/>
                    </a:lnTo>
                    <a:lnTo>
                      <a:pt x="1034225" y="419560"/>
                    </a:lnTo>
                    <a:lnTo>
                      <a:pt x="1034225" y="633657"/>
                    </a:lnTo>
                    <a:cubicBezTo>
                      <a:pt x="1029618" y="776390"/>
                      <a:pt x="1027319" y="854660"/>
                      <a:pt x="1027319" y="868473"/>
                    </a:cubicBezTo>
                    <a:cubicBezTo>
                      <a:pt x="1027319" y="882286"/>
                      <a:pt x="1018113" y="907611"/>
                      <a:pt x="999693" y="944443"/>
                    </a:cubicBezTo>
                    <a:cubicBezTo>
                      <a:pt x="981274" y="981274"/>
                      <a:pt x="955955" y="1008900"/>
                      <a:pt x="923724" y="1027319"/>
                    </a:cubicBezTo>
                    <a:cubicBezTo>
                      <a:pt x="896098" y="1045738"/>
                      <a:pt x="764878" y="1057244"/>
                      <a:pt x="530062" y="1061851"/>
                    </a:cubicBezTo>
                    <a:cubicBezTo>
                      <a:pt x="290642" y="1066457"/>
                      <a:pt x="159421" y="1064150"/>
                      <a:pt x="136400" y="1054944"/>
                    </a:cubicBezTo>
                    <a:cubicBezTo>
                      <a:pt x="113379" y="1045738"/>
                      <a:pt x="92660" y="1034225"/>
                      <a:pt x="74243" y="1020412"/>
                    </a:cubicBezTo>
                    <a:cubicBezTo>
                      <a:pt x="55826" y="1006600"/>
                      <a:pt x="39711" y="985881"/>
                      <a:pt x="25899" y="958255"/>
                    </a:cubicBezTo>
                    <a:cubicBezTo>
                      <a:pt x="12086" y="935236"/>
                      <a:pt x="5180" y="794803"/>
                      <a:pt x="5180" y="536968"/>
                    </a:cubicBezTo>
                    <a:cubicBezTo>
                      <a:pt x="5180" y="279134"/>
                      <a:pt x="14388" y="136400"/>
                      <a:pt x="32805" y="108775"/>
                    </a:cubicBezTo>
                    <a:cubicBezTo>
                      <a:pt x="51222" y="81150"/>
                      <a:pt x="71941" y="60431"/>
                      <a:pt x="94962" y="46618"/>
                    </a:cubicBezTo>
                    <a:cubicBezTo>
                      <a:pt x="117983" y="28199"/>
                      <a:pt x="203162" y="16693"/>
                      <a:pt x="350497" y="12086"/>
                    </a:cubicBezTo>
                    <a:close/>
                    <a:moveTo>
                      <a:pt x="378122" y="198557"/>
                    </a:moveTo>
                    <a:lnTo>
                      <a:pt x="578406" y="198557"/>
                    </a:lnTo>
                    <a:lnTo>
                      <a:pt x="599125" y="191651"/>
                    </a:lnTo>
                    <a:cubicBezTo>
                      <a:pt x="617543" y="191651"/>
                      <a:pt x="626751" y="193951"/>
                      <a:pt x="626751" y="198557"/>
                    </a:cubicBezTo>
                    <a:cubicBezTo>
                      <a:pt x="626751" y="207764"/>
                      <a:pt x="629051" y="212370"/>
                      <a:pt x="633657" y="212370"/>
                    </a:cubicBezTo>
                    <a:lnTo>
                      <a:pt x="633657" y="191651"/>
                    </a:lnTo>
                    <a:lnTo>
                      <a:pt x="737252" y="198557"/>
                    </a:lnTo>
                    <a:cubicBezTo>
                      <a:pt x="806316" y="198557"/>
                      <a:pt x="843147" y="205464"/>
                      <a:pt x="847754" y="219276"/>
                    </a:cubicBezTo>
                    <a:cubicBezTo>
                      <a:pt x="856960" y="228483"/>
                      <a:pt x="861566" y="253808"/>
                      <a:pt x="861566" y="295246"/>
                    </a:cubicBezTo>
                    <a:lnTo>
                      <a:pt x="861566" y="412654"/>
                    </a:lnTo>
                    <a:lnTo>
                      <a:pt x="827035" y="412654"/>
                    </a:lnTo>
                    <a:cubicBezTo>
                      <a:pt x="827035" y="417261"/>
                      <a:pt x="833941" y="419560"/>
                      <a:pt x="847754" y="419560"/>
                    </a:cubicBezTo>
                    <a:cubicBezTo>
                      <a:pt x="856960" y="419560"/>
                      <a:pt x="861566" y="488624"/>
                      <a:pt x="861566" y="626751"/>
                    </a:cubicBezTo>
                    <a:cubicBezTo>
                      <a:pt x="861566" y="769484"/>
                      <a:pt x="856960" y="847754"/>
                      <a:pt x="847754" y="861566"/>
                    </a:cubicBezTo>
                    <a:cubicBezTo>
                      <a:pt x="838548" y="870773"/>
                      <a:pt x="728046" y="877679"/>
                      <a:pt x="516249" y="882286"/>
                    </a:cubicBezTo>
                    <a:cubicBezTo>
                      <a:pt x="299851" y="886892"/>
                      <a:pt x="187047" y="882286"/>
                      <a:pt x="177838" y="868473"/>
                    </a:cubicBezTo>
                    <a:cubicBezTo>
                      <a:pt x="164026" y="854660"/>
                      <a:pt x="157119" y="748765"/>
                      <a:pt x="157119" y="550781"/>
                    </a:cubicBezTo>
                    <a:cubicBezTo>
                      <a:pt x="157119" y="352797"/>
                      <a:pt x="159421" y="244602"/>
                      <a:pt x="164026" y="226183"/>
                    </a:cubicBezTo>
                    <a:cubicBezTo>
                      <a:pt x="168630" y="207764"/>
                      <a:pt x="239995" y="198557"/>
                      <a:pt x="378122" y="198557"/>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8" name="Freeform: Shape 17">
                <a:extLst>
                  <a:ext uri="{FF2B5EF4-FFF2-40B4-BE49-F238E27FC236}">
                    <a16:creationId xmlns:a16="http://schemas.microsoft.com/office/drawing/2014/main" id="{BD428A16-F2AC-CD03-3818-A95A9144A1A6}"/>
                  </a:ext>
                </a:extLst>
              </p:cNvPr>
              <p:cNvSpPr/>
              <p:nvPr/>
            </p:nvSpPr>
            <p:spPr>
              <a:xfrm>
                <a:off x="756085" y="1590565"/>
                <a:ext cx="1194798" cy="1312205"/>
              </a:xfrm>
              <a:custGeom>
                <a:avLst/>
                <a:gdLst>
                  <a:gd name="connsiteX0" fmla="*/ 751065 w 1194797"/>
                  <a:gd name="connsiteY0" fmla="*/ 1310479 h 1312205"/>
                  <a:gd name="connsiteX1" fmla="*/ 474811 w 1194797"/>
                  <a:gd name="connsiteY1" fmla="*/ 1310479 h 1312205"/>
                  <a:gd name="connsiteX2" fmla="*/ 474811 w 1194797"/>
                  <a:gd name="connsiteY2" fmla="*/ 1289760 h 1312205"/>
                  <a:gd name="connsiteX3" fmla="*/ 467905 w 1194797"/>
                  <a:gd name="connsiteY3" fmla="*/ 1289760 h 1312205"/>
                  <a:gd name="connsiteX4" fmla="*/ 467905 w 1194797"/>
                  <a:gd name="connsiteY4" fmla="*/ 1282854 h 1312205"/>
                  <a:gd name="connsiteX5" fmla="*/ 474811 w 1194797"/>
                  <a:gd name="connsiteY5" fmla="*/ 1282854 h 1312205"/>
                  <a:gd name="connsiteX6" fmla="*/ 474811 w 1194797"/>
                  <a:gd name="connsiteY6" fmla="*/ 1262135 h 1312205"/>
                  <a:gd name="connsiteX7" fmla="*/ 716533 w 1194797"/>
                  <a:gd name="connsiteY7" fmla="*/ 1262135 h 1312205"/>
                  <a:gd name="connsiteX8" fmla="*/ 972068 w 1194797"/>
                  <a:gd name="connsiteY8" fmla="*/ 1248322 h 1312205"/>
                  <a:gd name="connsiteX9" fmla="*/ 1027319 w 1194797"/>
                  <a:gd name="connsiteY9" fmla="*/ 1213790 h 1312205"/>
                  <a:gd name="connsiteX10" fmla="*/ 1075663 w 1194797"/>
                  <a:gd name="connsiteY10" fmla="*/ 1137820 h 1312205"/>
                  <a:gd name="connsiteX11" fmla="*/ 1096382 w 1194797"/>
                  <a:gd name="connsiteY11" fmla="*/ 764878 h 1312205"/>
                  <a:gd name="connsiteX12" fmla="*/ 1089476 w 1194797"/>
                  <a:gd name="connsiteY12" fmla="*/ 385029 h 1312205"/>
                  <a:gd name="connsiteX13" fmla="*/ 985881 w 1194797"/>
                  <a:gd name="connsiteY13" fmla="*/ 329778 h 1312205"/>
                  <a:gd name="connsiteX14" fmla="*/ 882285 w 1194797"/>
                  <a:gd name="connsiteY14" fmla="*/ 315965 h 1312205"/>
                  <a:gd name="connsiteX15" fmla="*/ 868473 w 1194797"/>
                  <a:gd name="connsiteY15" fmla="*/ 267621 h 1312205"/>
                  <a:gd name="connsiteX16" fmla="*/ 861566 w 1194797"/>
                  <a:gd name="connsiteY16" fmla="*/ 219276 h 1312205"/>
                  <a:gd name="connsiteX17" fmla="*/ 516249 w 1194797"/>
                  <a:gd name="connsiteY17" fmla="*/ 226183 h 1312205"/>
                  <a:gd name="connsiteX18" fmla="*/ 150213 w 1194797"/>
                  <a:gd name="connsiteY18" fmla="*/ 246902 h 1312205"/>
                  <a:gd name="connsiteX19" fmla="*/ 94962 w 1194797"/>
                  <a:gd name="connsiteY19" fmla="*/ 309059 h 1312205"/>
                  <a:gd name="connsiteX20" fmla="*/ 60431 w 1194797"/>
                  <a:gd name="connsiteY20" fmla="*/ 371216 h 1312205"/>
                  <a:gd name="connsiteX21" fmla="*/ 53524 w 1194797"/>
                  <a:gd name="connsiteY21" fmla="*/ 654376 h 1312205"/>
                  <a:gd name="connsiteX22" fmla="*/ 53524 w 1194797"/>
                  <a:gd name="connsiteY22" fmla="*/ 903005 h 1312205"/>
                  <a:gd name="connsiteX23" fmla="*/ 5180 w 1194797"/>
                  <a:gd name="connsiteY23" fmla="*/ 903005 h 1312205"/>
                  <a:gd name="connsiteX24" fmla="*/ 5180 w 1194797"/>
                  <a:gd name="connsiteY24" fmla="*/ 654376 h 1312205"/>
                  <a:gd name="connsiteX25" fmla="*/ 18992 w 1194797"/>
                  <a:gd name="connsiteY25" fmla="*/ 364310 h 1312205"/>
                  <a:gd name="connsiteX26" fmla="*/ 67337 w 1194797"/>
                  <a:gd name="connsiteY26" fmla="*/ 274527 h 1312205"/>
                  <a:gd name="connsiteX27" fmla="*/ 129494 w 1194797"/>
                  <a:gd name="connsiteY27" fmla="*/ 205464 h 1312205"/>
                  <a:gd name="connsiteX28" fmla="*/ 516249 w 1194797"/>
                  <a:gd name="connsiteY28" fmla="*/ 177838 h 1312205"/>
                  <a:gd name="connsiteX29" fmla="*/ 861566 w 1194797"/>
                  <a:gd name="connsiteY29" fmla="*/ 170932 h 1312205"/>
                  <a:gd name="connsiteX30" fmla="*/ 868473 w 1194797"/>
                  <a:gd name="connsiteY30" fmla="*/ 88056 h 1312205"/>
                  <a:gd name="connsiteX31" fmla="*/ 882285 w 1194797"/>
                  <a:gd name="connsiteY31" fmla="*/ 5180 h 1312205"/>
                  <a:gd name="connsiteX32" fmla="*/ 1041131 w 1194797"/>
                  <a:gd name="connsiteY32" fmla="*/ 5180 h 1312205"/>
                  <a:gd name="connsiteX33" fmla="*/ 1193071 w 1194797"/>
                  <a:gd name="connsiteY33" fmla="*/ 12086 h 1312205"/>
                  <a:gd name="connsiteX34" fmla="*/ 1193071 w 1194797"/>
                  <a:gd name="connsiteY34" fmla="*/ 170932 h 1312205"/>
                  <a:gd name="connsiteX35" fmla="*/ 1158539 w 1194797"/>
                  <a:gd name="connsiteY35" fmla="*/ 329778 h 1312205"/>
                  <a:gd name="connsiteX36" fmla="*/ 1130914 w 1194797"/>
                  <a:gd name="connsiteY36" fmla="*/ 364310 h 1312205"/>
                  <a:gd name="connsiteX37" fmla="*/ 1137820 w 1194797"/>
                  <a:gd name="connsiteY37" fmla="*/ 751065 h 1312205"/>
                  <a:gd name="connsiteX38" fmla="*/ 1110195 w 1194797"/>
                  <a:gd name="connsiteY38" fmla="*/ 1172352 h 1312205"/>
                  <a:gd name="connsiteX39" fmla="*/ 1048038 w 1194797"/>
                  <a:gd name="connsiteY39" fmla="*/ 1255228 h 1312205"/>
                  <a:gd name="connsiteX40" fmla="*/ 985881 w 1194797"/>
                  <a:gd name="connsiteY40" fmla="*/ 1296666 h 1312205"/>
                  <a:gd name="connsiteX41" fmla="*/ 751065 w 1194797"/>
                  <a:gd name="connsiteY41" fmla="*/ 1310479 h 1312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94797" h="1312205">
                    <a:moveTo>
                      <a:pt x="751065" y="1310479"/>
                    </a:moveTo>
                    <a:lnTo>
                      <a:pt x="474811" y="1310479"/>
                    </a:lnTo>
                    <a:lnTo>
                      <a:pt x="474811" y="1289760"/>
                    </a:lnTo>
                    <a:lnTo>
                      <a:pt x="467905" y="1289760"/>
                    </a:lnTo>
                    <a:lnTo>
                      <a:pt x="467905" y="1282854"/>
                    </a:lnTo>
                    <a:lnTo>
                      <a:pt x="474811" y="1282854"/>
                    </a:lnTo>
                    <a:lnTo>
                      <a:pt x="474811" y="1262135"/>
                    </a:lnTo>
                    <a:lnTo>
                      <a:pt x="716533" y="1262135"/>
                    </a:lnTo>
                    <a:cubicBezTo>
                      <a:pt x="877679" y="1262135"/>
                      <a:pt x="962862" y="1257528"/>
                      <a:pt x="972068" y="1248322"/>
                    </a:cubicBezTo>
                    <a:cubicBezTo>
                      <a:pt x="985881" y="1248322"/>
                      <a:pt x="1004300" y="1236809"/>
                      <a:pt x="1027319" y="1213790"/>
                    </a:cubicBezTo>
                    <a:cubicBezTo>
                      <a:pt x="1045738" y="1190771"/>
                      <a:pt x="1061850" y="1165446"/>
                      <a:pt x="1075663" y="1137820"/>
                    </a:cubicBezTo>
                    <a:cubicBezTo>
                      <a:pt x="1089476" y="1110195"/>
                      <a:pt x="1096382" y="985881"/>
                      <a:pt x="1096382" y="764878"/>
                    </a:cubicBezTo>
                    <a:cubicBezTo>
                      <a:pt x="1096382" y="548481"/>
                      <a:pt x="1094082" y="421860"/>
                      <a:pt x="1089476" y="385029"/>
                    </a:cubicBezTo>
                    <a:cubicBezTo>
                      <a:pt x="1080270" y="348197"/>
                      <a:pt x="1045738" y="329778"/>
                      <a:pt x="985881" y="329778"/>
                    </a:cubicBezTo>
                    <a:cubicBezTo>
                      <a:pt x="921424" y="325171"/>
                      <a:pt x="886892" y="320572"/>
                      <a:pt x="882285" y="315965"/>
                    </a:cubicBezTo>
                    <a:cubicBezTo>
                      <a:pt x="877679" y="311359"/>
                      <a:pt x="873079" y="295246"/>
                      <a:pt x="868473" y="267621"/>
                    </a:cubicBezTo>
                    <a:lnTo>
                      <a:pt x="861566" y="219276"/>
                    </a:lnTo>
                    <a:lnTo>
                      <a:pt x="516249" y="226183"/>
                    </a:lnTo>
                    <a:cubicBezTo>
                      <a:pt x="290640" y="226183"/>
                      <a:pt x="168632" y="233089"/>
                      <a:pt x="150213" y="246902"/>
                    </a:cubicBezTo>
                    <a:cubicBezTo>
                      <a:pt x="127194" y="260715"/>
                      <a:pt x="108775" y="281434"/>
                      <a:pt x="94962" y="309059"/>
                    </a:cubicBezTo>
                    <a:cubicBezTo>
                      <a:pt x="81150" y="332078"/>
                      <a:pt x="69637" y="352797"/>
                      <a:pt x="60431" y="371216"/>
                    </a:cubicBezTo>
                    <a:cubicBezTo>
                      <a:pt x="60431" y="389635"/>
                      <a:pt x="58129" y="484017"/>
                      <a:pt x="53524" y="654376"/>
                    </a:cubicBezTo>
                    <a:lnTo>
                      <a:pt x="53524" y="903005"/>
                    </a:lnTo>
                    <a:lnTo>
                      <a:pt x="5180" y="903005"/>
                    </a:lnTo>
                    <a:lnTo>
                      <a:pt x="5180" y="654376"/>
                    </a:lnTo>
                    <a:cubicBezTo>
                      <a:pt x="5180" y="493230"/>
                      <a:pt x="9784" y="396542"/>
                      <a:pt x="18992" y="364310"/>
                    </a:cubicBezTo>
                    <a:cubicBezTo>
                      <a:pt x="28201" y="332078"/>
                      <a:pt x="44316" y="302153"/>
                      <a:pt x="67337" y="274527"/>
                    </a:cubicBezTo>
                    <a:cubicBezTo>
                      <a:pt x="85756" y="242295"/>
                      <a:pt x="106475" y="219276"/>
                      <a:pt x="129494" y="205464"/>
                    </a:cubicBezTo>
                    <a:cubicBezTo>
                      <a:pt x="152513" y="191651"/>
                      <a:pt x="281434" y="182445"/>
                      <a:pt x="516249" y="177838"/>
                    </a:cubicBezTo>
                    <a:lnTo>
                      <a:pt x="861566" y="170932"/>
                    </a:lnTo>
                    <a:lnTo>
                      <a:pt x="868473" y="88056"/>
                    </a:lnTo>
                    <a:cubicBezTo>
                      <a:pt x="873079" y="37412"/>
                      <a:pt x="877679" y="9786"/>
                      <a:pt x="882285" y="5180"/>
                    </a:cubicBezTo>
                    <a:cubicBezTo>
                      <a:pt x="886892" y="5180"/>
                      <a:pt x="939836" y="5180"/>
                      <a:pt x="1041131" y="5180"/>
                    </a:cubicBezTo>
                    <a:cubicBezTo>
                      <a:pt x="1137820" y="5180"/>
                      <a:pt x="1188465" y="7480"/>
                      <a:pt x="1193071" y="12086"/>
                    </a:cubicBezTo>
                    <a:cubicBezTo>
                      <a:pt x="1193071" y="16693"/>
                      <a:pt x="1193071" y="69637"/>
                      <a:pt x="1193071" y="170932"/>
                    </a:cubicBezTo>
                    <a:cubicBezTo>
                      <a:pt x="1193071" y="267621"/>
                      <a:pt x="1181558" y="320572"/>
                      <a:pt x="1158539" y="329778"/>
                    </a:cubicBezTo>
                    <a:cubicBezTo>
                      <a:pt x="1135520" y="334385"/>
                      <a:pt x="1126307" y="345890"/>
                      <a:pt x="1130914" y="364310"/>
                    </a:cubicBezTo>
                    <a:cubicBezTo>
                      <a:pt x="1135520" y="382729"/>
                      <a:pt x="1137820" y="511643"/>
                      <a:pt x="1137820" y="751065"/>
                    </a:cubicBezTo>
                    <a:cubicBezTo>
                      <a:pt x="1137820" y="995087"/>
                      <a:pt x="1128614" y="1135520"/>
                      <a:pt x="1110195" y="1172352"/>
                    </a:cubicBezTo>
                    <a:cubicBezTo>
                      <a:pt x="1091776" y="1209184"/>
                      <a:pt x="1071057" y="1236809"/>
                      <a:pt x="1048038" y="1255228"/>
                    </a:cubicBezTo>
                    <a:cubicBezTo>
                      <a:pt x="1025019" y="1278247"/>
                      <a:pt x="1004300" y="1292060"/>
                      <a:pt x="985881" y="1296666"/>
                    </a:cubicBezTo>
                    <a:cubicBezTo>
                      <a:pt x="967461" y="1301273"/>
                      <a:pt x="889192" y="1305872"/>
                      <a:pt x="751065" y="1310479"/>
                    </a:cubicBezTo>
                    <a:close/>
                  </a:path>
                </a:pathLst>
              </a:custGeom>
              <a:solidFill>
                <a:schemeClr val="accent1"/>
              </a:solidFill>
              <a:ln w="9525" cap="flat">
                <a:noFill/>
                <a:prstDash val="solid"/>
                <a:miter/>
              </a:ln>
            </p:spPr>
            <p:txBody>
              <a:bodyPr rtlCol="0" anchor="ctr"/>
              <a:lstStyle/>
              <a:p>
                <a:endParaRPr lang="en-US" noProof="0" dirty="0"/>
              </a:p>
            </p:txBody>
          </p:sp>
          <p:sp>
            <p:nvSpPr>
              <p:cNvPr id="19" name="Freeform: Shape 18">
                <a:extLst>
                  <a:ext uri="{FF2B5EF4-FFF2-40B4-BE49-F238E27FC236}">
                    <a16:creationId xmlns:a16="http://schemas.microsoft.com/office/drawing/2014/main" id="{85096647-706A-1721-D027-D228A594FCB9}"/>
                  </a:ext>
                </a:extLst>
              </p:cNvPr>
              <p:cNvSpPr/>
              <p:nvPr/>
            </p:nvSpPr>
            <p:spPr>
              <a:xfrm>
                <a:off x="2682955" y="1562940"/>
                <a:ext cx="794230" cy="835668"/>
              </a:xfrm>
              <a:custGeom>
                <a:avLst/>
                <a:gdLst>
                  <a:gd name="connsiteX0" fmla="*/ 495530 w 794229"/>
                  <a:gd name="connsiteY0" fmla="*/ 5180 h 835667"/>
                  <a:gd name="connsiteX1" fmla="*/ 502437 w 794229"/>
                  <a:gd name="connsiteY1" fmla="*/ 101869 h 835667"/>
                  <a:gd name="connsiteX2" fmla="*/ 523156 w 794229"/>
                  <a:gd name="connsiteY2" fmla="*/ 219276 h 835667"/>
                  <a:gd name="connsiteX3" fmla="*/ 550781 w 794229"/>
                  <a:gd name="connsiteY3" fmla="*/ 239995 h 835667"/>
                  <a:gd name="connsiteX4" fmla="*/ 675095 w 794229"/>
                  <a:gd name="connsiteY4" fmla="*/ 246902 h 835667"/>
                  <a:gd name="connsiteX5" fmla="*/ 792503 w 794229"/>
                  <a:gd name="connsiteY5" fmla="*/ 246902 h 835667"/>
                  <a:gd name="connsiteX6" fmla="*/ 792503 w 794229"/>
                  <a:gd name="connsiteY6" fmla="*/ 253808 h 835667"/>
                  <a:gd name="connsiteX7" fmla="*/ 764878 w 794229"/>
                  <a:gd name="connsiteY7" fmla="*/ 253808 h 835667"/>
                  <a:gd name="connsiteX8" fmla="*/ 764878 w 794229"/>
                  <a:gd name="connsiteY8" fmla="*/ 474811 h 835667"/>
                  <a:gd name="connsiteX9" fmla="*/ 757971 w 794229"/>
                  <a:gd name="connsiteY9" fmla="*/ 695814 h 835667"/>
                  <a:gd name="connsiteX10" fmla="*/ 737252 w 794229"/>
                  <a:gd name="connsiteY10" fmla="*/ 723440 h 835667"/>
                  <a:gd name="connsiteX11" fmla="*/ 543875 w 794229"/>
                  <a:gd name="connsiteY11" fmla="*/ 751065 h 835667"/>
                  <a:gd name="connsiteX12" fmla="*/ 364310 w 794229"/>
                  <a:gd name="connsiteY12" fmla="*/ 792503 h 835667"/>
                  <a:gd name="connsiteX13" fmla="*/ 357403 w 794229"/>
                  <a:gd name="connsiteY13" fmla="*/ 833941 h 835667"/>
                  <a:gd name="connsiteX14" fmla="*/ 357403 w 794229"/>
                  <a:gd name="connsiteY14" fmla="*/ 792503 h 835667"/>
                  <a:gd name="connsiteX15" fmla="*/ 205464 w 794229"/>
                  <a:gd name="connsiteY15" fmla="*/ 751065 h 835667"/>
                  <a:gd name="connsiteX16" fmla="*/ 25899 w 794229"/>
                  <a:gd name="connsiteY16" fmla="*/ 709627 h 835667"/>
                  <a:gd name="connsiteX17" fmla="*/ 5180 w 794229"/>
                  <a:gd name="connsiteY17" fmla="*/ 682002 h 835667"/>
                  <a:gd name="connsiteX18" fmla="*/ 12086 w 794229"/>
                  <a:gd name="connsiteY18" fmla="*/ 378122 h 835667"/>
                  <a:gd name="connsiteX19" fmla="*/ 32805 w 794229"/>
                  <a:gd name="connsiteY19" fmla="*/ 46618 h 835667"/>
                  <a:gd name="connsiteX20" fmla="*/ 67337 w 794229"/>
                  <a:gd name="connsiteY20" fmla="*/ 18992 h 835667"/>
                  <a:gd name="connsiteX21" fmla="*/ 288340 w 794229"/>
                  <a:gd name="connsiteY21" fmla="*/ 12086 h 835667"/>
                  <a:gd name="connsiteX22" fmla="*/ 495530 w 794229"/>
                  <a:gd name="connsiteY22" fmla="*/ 5180 h 835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94229" h="835667">
                    <a:moveTo>
                      <a:pt x="495530" y="5180"/>
                    </a:moveTo>
                    <a:lnTo>
                      <a:pt x="502437" y="101869"/>
                    </a:lnTo>
                    <a:cubicBezTo>
                      <a:pt x="507043" y="166325"/>
                      <a:pt x="513949" y="205464"/>
                      <a:pt x="523156" y="219276"/>
                    </a:cubicBezTo>
                    <a:cubicBezTo>
                      <a:pt x="536968" y="233089"/>
                      <a:pt x="546174" y="239995"/>
                      <a:pt x="550781" y="239995"/>
                    </a:cubicBezTo>
                    <a:cubicBezTo>
                      <a:pt x="555387" y="239995"/>
                      <a:pt x="596826" y="242295"/>
                      <a:pt x="675095" y="246902"/>
                    </a:cubicBezTo>
                    <a:lnTo>
                      <a:pt x="792503" y="246902"/>
                    </a:lnTo>
                    <a:lnTo>
                      <a:pt x="792503" y="253808"/>
                    </a:lnTo>
                    <a:lnTo>
                      <a:pt x="764878" y="253808"/>
                    </a:lnTo>
                    <a:lnTo>
                      <a:pt x="764878" y="474811"/>
                    </a:lnTo>
                    <a:cubicBezTo>
                      <a:pt x="760271" y="617545"/>
                      <a:pt x="757971" y="691208"/>
                      <a:pt x="757971" y="695814"/>
                    </a:cubicBezTo>
                    <a:cubicBezTo>
                      <a:pt x="757971" y="700421"/>
                      <a:pt x="751065" y="709627"/>
                      <a:pt x="737252" y="723440"/>
                    </a:cubicBezTo>
                    <a:cubicBezTo>
                      <a:pt x="723440" y="732646"/>
                      <a:pt x="658983" y="741859"/>
                      <a:pt x="543875" y="751065"/>
                    </a:cubicBezTo>
                    <a:cubicBezTo>
                      <a:pt x="428767" y="751065"/>
                      <a:pt x="368916" y="764878"/>
                      <a:pt x="364310" y="792503"/>
                    </a:cubicBezTo>
                    <a:lnTo>
                      <a:pt x="357403" y="833941"/>
                    </a:lnTo>
                    <a:lnTo>
                      <a:pt x="357403" y="792503"/>
                    </a:lnTo>
                    <a:cubicBezTo>
                      <a:pt x="357403" y="769484"/>
                      <a:pt x="306759" y="755671"/>
                      <a:pt x="205464" y="751065"/>
                    </a:cubicBezTo>
                    <a:cubicBezTo>
                      <a:pt x="104168" y="741859"/>
                      <a:pt x="44318" y="728046"/>
                      <a:pt x="25899" y="709627"/>
                    </a:cubicBezTo>
                    <a:lnTo>
                      <a:pt x="5180" y="682002"/>
                    </a:lnTo>
                    <a:lnTo>
                      <a:pt x="12086" y="378122"/>
                    </a:lnTo>
                    <a:cubicBezTo>
                      <a:pt x="12086" y="170932"/>
                      <a:pt x="18992" y="60431"/>
                      <a:pt x="32805" y="46618"/>
                    </a:cubicBezTo>
                    <a:cubicBezTo>
                      <a:pt x="46618" y="37412"/>
                      <a:pt x="58131" y="28199"/>
                      <a:pt x="67337" y="18992"/>
                    </a:cubicBezTo>
                    <a:cubicBezTo>
                      <a:pt x="76543" y="18992"/>
                      <a:pt x="150213" y="16693"/>
                      <a:pt x="288340" y="12086"/>
                    </a:cubicBezTo>
                    <a:cubicBezTo>
                      <a:pt x="421860" y="7480"/>
                      <a:pt x="490924" y="5180"/>
                      <a:pt x="495530"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0" name="Freeform: Shape 19">
                <a:extLst>
                  <a:ext uri="{FF2B5EF4-FFF2-40B4-BE49-F238E27FC236}">
                    <a16:creationId xmlns:a16="http://schemas.microsoft.com/office/drawing/2014/main" id="{A14ECC24-9E00-5802-82BB-BE80A54FC44B}"/>
                  </a:ext>
                </a:extLst>
              </p:cNvPr>
              <p:cNvSpPr/>
              <p:nvPr/>
            </p:nvSpPr>
            <p:spPr>
              <a:xfrm>
                <a:off x="762991" y="2674861"/>
                <a:ext cx="290066" cy="227909"/>
              </a:xfrm>
              <a:custGeom>
                <a:avLst/>
                <a:gdLst>
                  <a:gd name="connsiteX0" fmla="*/ 5180 w 290066"/>
                  <a:gd name="connsiteY0" fmla="*/ 12086 h 227909"/>
                  <a:gd name="connsiteX1" fmla="*/ 25899 w 290066"/>
                  <a:gd name="connsiteY1" fmla="*/ 5180 h 227909"/>
                  <a:gd name="connsiteX2" fmla="*/ 53524 w 290066"/>
                  <a:gd name="connsiteY2" fmla="*/ 12086 h 227909"/>
                  <a:gd name="connsiteX3" fmla="*/ 60431 w 290066"/>
                  <a:gd name="connsiteY3" fmla="*/ 25899 h 227909"/>
                  <a:gd name="connsiteX4" fmla="*/ 81150 w 290066"/>
                  <a:gd name="connsiteY4" fmla="*/ 67337 h 227909"/>
                  <a:gd name="connsiteX5" fmla="*/ 136400 w 290066"/>
                  <a:gd name="connsiteY5" fmla="*/ 136400 h 227909"/>
                  <a:gd name="connsiteX6" fmla="*/ 177838 w 290066"/>
                  <a:gd name="connsiteY6" fmla="*/ 164026 h 227909"/>
                  <a:gd name="connsiteX7" fmla="*/ 239995 w 290066"/>
                  <a:gd name="connsiteY7" fmla="*/ 177838 h 227909"/>
                  <a:gd name="connsiteX8" fmla="*/ 288340 w 290066"/>
                  <a:gd name="connsiteY8" fmla="*/ 177838 h 227909"/>
                  <a:gd name="connsiteX9" fmla="*/ 288340 w 290066"/>
                  <a:gd name="connsiteY9" fmla="*/ 226183 h 227909"/>
                  <a:gd name="connsiteX10" fmla="*/ 219276 w 290066"/>
                  <a:gd name="connsiteY10" fmla="*/ 226183 h 227909"/>
                  <a:gd name="connsiteX11" fmla="*/ 143307 w 290066"/>
                  <a:gd name="connsiteY11" fmla="*/ 205464 h 227909"/>
                  <a:gd name="connsiteX12" fmla="*/ 81150 w 290066"/>
                  <a:gd name="connsiteY12" fmla="*/ 150213 h 227909"/>
                  <a:gd name="connsiteX13" fmla="*/ 25899 w 290066"/>
                  <a:gd name="connsiteY13" fmla="*/ 67337 h 227909"/>
                  <a:gd name="connsiteX14" fmla="*/ 5180 w 290066"/>
                  <a:gd name="connsiteY14" fmla="*/ 12086 h 22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0066" h="227909">
                    <a:moveTo>
                      <a:pt x="5180" y="12086"/>
                    </a:moveTo>
                    <a:lnTo>
                      <a:pt x="25899" y="5180"/>
                    </a:lnTo>
                    <a:cubicBezTo>
                      <a:pt x="44316" y="5180"/>
                      <a:pt x="53524" y="7480"/>
                      <a:pt x="53524" y="12086"/>
                    </a:cubicBezTo>
                    <a:cubicBezTo>
                      <a:pt x="53524" y="21292"/>
                      <a:pt x="55824" y="25899"/>
                      <a:pt x="60431" y="25899"/>
                    </a:cubicBezTo>
                    <a:lnTo>
                      <a:pt x="81150" y="67337"/>
                    </a:lnTo>
                    <a:cubicBezTo>
                      <a:pt x="99569" y="99569"/>
                      <a:pt x="117981" y="122588"/>
                      <a:pt x="136400" y="136400"/>
                    </a:cubicBezTo>
                    <a:cubicBezTo>
                      <a:pt x="154820" y="154819"/>
                      <a:pt x="168632" y="164026"/>
                      <a:pt x="177838" y="164026"/>
                    </a:cubicBezTo>
                    <a:cubicBezTo>
                      <a:pt x="187045" y="173232"/>
                      <a:pt x="207764" y="177838"/>
                      <a:pt x="239995" y="177838"/>
                    </a:cubicBezTo>
                    <a:lnTo>
                      <a:pt x="288340" y="177838"/>
                    </a:lnTo>
                    <a:lnTo>
                      <a:pt x="288340" y="226183"/>
                    </a:lnTo>
                    <a:lnTo>
                      <a:pt x="219276" y="226183"/>
                    </a:lnTo>
                    <a:cubicBezTo>
                      <a:pt x="191651" y="221576"/>
                      <a:pt x="166325" y="214670"/>
                      <a:pt x="143307" y="205464"/>
                    </a:cubicBezTo>
                    <a:cubicBezTo>
                      <a:pt x="120288" y="191651"/>
                      <a:pt x="99569" y="173232"/>
                      <a:pt x="81150" y="150213"/>
                    </a:cubicBezTo>
                    <a:cubicBezTo>
                      <a:pt x="62730" y="131794"/>
                      <a:pt x="44316" y="104168"/>
                      <a:pt x="25899" y="67337"/>
                    </a:cubicBezTo>
                    <a:lnTo>
                      <a:pt x="5180" y="12086"/>
                    </a:ln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1" name="Freeform: Shape 20">
                <a:extLst>
                  <a:ext uri="{FF2B5EF4-FFF2-40B4-BE49-F238E27FC236}">
                    <a16:creationId xmlns:a16="http://schemas.microsoft.com/office/drawing/2014/main" id="{55001673-0076-E459-566D-9220E314CCAA}"/>
                  </a:ext>
                </a:extLst>
              </p:cNvPr>
              <p:cNvSpPr/>
              <p:nvPr/>
            </p:nvSpPr>
            <p:spPr>
              <a:xfrm>
                <a:off x="6350223" y="2295012"/>
                <a:ext cx="663009" cy="676822"/>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2" name="Freeform: Shape 21">
                <a:extLst>
                  <a:ext uri="{FF2B5EF4-FFF2-40B4-BE49-F238E27FC236}">
                    <a16:creationId xmlns:a16="http://schemas.microsoft.com/office/drawing/2014/main" id="{34A446B9-360F-79A6-7DB9-6E02FF151FD6}"/>
                  </a:ext>
                </a:extLst>
              </p:cNvPr>
              <p:cNvSpPr/>
              <p:nvPr/>
            </p:nvSpPr>
            <p:spPr>
              <a:xfrm>
                <a:off x="2524109" y="278360"/>
                <a:ext cx="752791" cy="725166"/>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noFill/>
                <a:prstDash val="solid"/>
                <a:miter/>
              </a:ln>
            </p:spPr>
            <p:txBody>
              <a:bodyPr rtlCol="0" anchor="ctr"/>
              <a:lstStyle/>
              <a:p>
                <a:endParaRPr lang="en-US" noProof="0" dirty="0"/>
              </a:p>
            </p:txBody>
          </p:sp>
          <p:sp>
            <p:nvSpPr>
              <p:cNvPr id="23" name="Freeform: Shape 22">
                <a:extLst>
                  <a:ext uri="{FF2B5EF4-FFF2-40B4-BE49-F238E27FC236}">
                    <a16:creationId xmlns:a16="http://schemas.microsoft.com/office/drawing/2014/main" id="{CAE95076-840A-20CA-48D9-7B4B63A492E7}"/>
                  </a:ext>
                </a:extLst>
              </p:cNvPr>
              <p:cNvSpPr/>
              <p:nvPr/>
            </p:nvSpPr>
            <p:spPr>
              <a:xfrm>
                <a:off x="5084060" y="941369"/>
                <a:ext cx="345317" cy="324598"/>
              </a:xfrm>
              <a:custGeom>
                <a:avLst/>
                <a:gdLst>
                  <a:gd name="connsiteX0" fmla="*/ 35108 w 345317"/>
                  <a:gd name="connsiteY0" fmla="*/ 5180 h 324598"/>
                  <a:gd name="connsiteX1" fmla="*/ 180141 w 345317"/>
                  <a:gd name="connsiteY1" fmla="*/ 5180 h 324598"/>
                  <a:gd name="connsiteX2" fmla="*/ 318268 w 345317"/>
                  <a:gd name="connsiteY2" fmla="*/ 12086 h 324598"/>
                  <a:gd name="connsiteX3" fmla="*/ 338987 w 345317"/>
                  <a:gd name="connsiteY3" fmla="*/ 157119 h 324598"/>
                  <a:gd name="connsiteX4" fmla="*/ 338987 w 345317"/>
                  <a:gd name="connsiteY4" fmla="*/ 309059 h 324598"/>
                  <a:gd name="connsiteX5" fmla="*/ 173235 w 345317"/>
                  <a:gd name="connsiteY5" fmla="*/ 322872 h 324598"/>
                  <a:gd name="connsiteX6" fmla="*/ 14389 w 345317"/>
                  <a:gd name="connsiteY6" fmla="*/ 315965 h 324598"/>
                  <a:gd name="connsiteX7" fmla="*/ 7482 w 345317"/>
                  <a:gd name="connsiteY7" fmla="*/ 170932 h 324598"/>
                  <a:gd name="connsiteX8" fmla="*/ 14389 w 345317"/>
                  <a:gd name="connsiteY8" fmla="*/ 25899 h 324598"/>
                  <a:gd name="connsiteX9" fmla="*/ 35108 w 345317"/>
                  <a:gd name="connsiteY9"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317" h="324598">
                    <a:moveTo>
                      <a:pt x="35108" y="5180"/>
                    </a:moveTo>
                    <a:cubicBezTo>
                      <a:pt x="44314" y="5180"/>
                      <a:pt x="92658" y="5180"/>
                      <a:pt x="180141" y="5180"/>
                    </a:cubicBezTo>
                    <a:cubicBezTo>
                      <a:pt x="263017" y="5180"/>
                      <a:pt x="309062" y="7480"/>
                      <a:pt x="318268" y="12086"/>
                    </a:cubicBezTo>
                    <a:cubicBezTo>
                      <a:pt x="327474" y="16693"/>
                      <a:pt x="334380" y="65037"/>
                      <a:pt x="338987" y="157119"/>
                    </a:cubicBezTo>
                    <a:cubicBezTo>
                      <a:pt x="343593" y="253808"/>
                      <a:pt x="343593" y="304452"/>
                      <a:pt x="338987" y="309059"/>
                    </a:cubicBezTo>
                    <a:cubicBezTo>
                      <a:pt x="334380" y="318265"/>
                      <a:pt x="279130" y="322872"/>
                      <a:pt x="173235" y="322872"/>
                    </a:cubicBezTo>
                    <a:cubicBezTo>
                      <a:pt x="67340" y="322872"/>
                      <a:pt x="14389" y="320572"/>
                      <a:pt x="14389" y="315965"/>
                    </a:cubicBezTo>
                    <a:cubicBezTo>
                      <a:pt x="14389" y="311359"/>
                      <a:pt x="12089" y="263014"/>
                      <a:pt x="7482" y="170932"/>
                    </a:cubicBezTo>
                    <a:cubicBezTo>
                      <a:pt x="2876" y="83449"/>
                      <a:pt x="5183" y="35105"/>
                      <a:pt x="14389" y="25899"/>
                    </a:cubicBezTo>
                    <a:cubicBezTo>
                      <a:pt x="18995" y="12086"/>
                      <a:pt x="25902" y="5180"/>
                      <a:pt x="35108"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id="{B4A284B0-732F-8D8F-010D-92DD7382360A}"/>
                  </a:ext>
                </a:extLst>
              </p:cNvPr>
              <p:cNvSpPr/>
              <p:nvPr/>
            </p:nvSpPr>
            <p:spPr>
              <a:xfrm>
                <a:off x="2474037" y="2239762"/>
                <a:ext cx="566320" cy="552508"/>
              </a:xfrm>
              <a:custGeom>
                <a:avLst/>
                <a:gdLst>
                  <a:gd name="connsiteX0" fmla="*/ 124315 w 566320"/>
                  <a:gd name="connsiteY0" fmla="*/ 12086 h 552507"/>
                  <a:gd name="connsiteX1" fmla="*/ 214098 w 566320"/>
                  <a:gd name="connsiteY1" fmla="*/ 5180 h 552507"/>
                  <a:gd name="connsiteX2" fmla="*/ 234817 w 566320"/>
                  <a:gd name="connsiteY2" fmla="*/ 32805 h 552507"/>
                  <a:gd name="connsiteX3" fmla="*/ 414382 w 566320"/>
                  <a:gd name="connsiteY3" fmla="*/ 74243 h 552507"/>
                  <a:gd name="connsiteX4" fmla="*/ 566321 w 566320"/>
                  <a:gd name="connsiteY4" fmla="*/ 115681 h 552507"/>
                  <a:gd name="connsiteX5" fmla="*/ 566321 w 566320"/>
                  <a:gd name="connsiteY5" fmla="*/ 336684 h 552507"/>
                  <a:gd name="connsiteX6" fmla="*/ 545602 w 566320"/>
                  <a:gd name="connsiteY6" fmla="*/ 530062 h 552507"/>
                  <a:gd name="connsiteX7" fmla="*/ 290067 w 566320"/>
                  <a:gd name="connsiteY7" fmla="*/ 550781 h 552507"/>
                  <a:gd name="connsiteX8" fmla="*/ 34533 w 566320"/>
                  <a:gd name="connsiteY8" fmla="*/ 536968 h 552507"/>
                  <a:gd name="connsiteX9" fmla="*/ 6907 w 566320"/>
                  <a:gd name="connsiteY9" fmla="*/ 295246 h 552507"/>
                  <a:gd name="connsiteX10" fmla="*/ 20720 w 566320"/>
                  <a:gd name="connsiteY10" fmla="*/ 39711 h 552507"/>
                  <a:gd name="connsiteX11" fmla="*/ 124315 w 566320"/>
                  <a:gd name="connsiteY11" fmla="*/ 12086 h 552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6320" h="552507">
                    <a:moveTo>
                      <a:pt x="124315" y="12086"/>
                    </a:moveTo>
                    <a:lnTo>
                      <a:pt x="214098" y="5180"/>
                    </a:lnTo>
                    <a:lnTo>
                      <a:pt x="234817" y="32805"/>
                    </a:lnTo>
                    <a:cubicBezTo>
                      <a:pt x="253236" y="51224"/>
                      <a:pt x="313086" y="65037"/>
                      <a:pt x="414382" y="74243"/>
                    </a:cubicBezTo>
                    <a:cubicBezTo>
                      <a:pt x="515677" y="78850"/>
                      <a:pt x="566321" y="92662"/>
                      <a:pt x="566321" y="115681"/>
                    </a:cubicBezTo>
                    <a:lnTo>
                      <a:pt x="566321" y="336684"/>
                    </a:lnTo>
                    <a:cubicBezTo>
                      <a:pt x="566321" y="456392"/>
                      <a:pt x="559415" y="520856"/>
                      <a:pt x="545602" y="530062"/>
                    </a:cubicBezTo>
                    <a:cubicBezTo>
                      <a:pt x="536396" y="539268"/>
                      <a:pt x="451213" y="546175"/>
                      <a:pt x="290067" y="550781"/>
                    </a:cubicBezTo>
                    <a:cubicBezTo>
                      <a:pt x="133521" y="555387"/>
                      <a:pt x="48345" y="550781"/>
                      <a:pt x="34533" y="536968"/>
                    </a:cubicBezTo>
                    <a:cubicBezTo>
                      <a:pt x="20720" y="527762"/>
                      <a:pt x="11514" y="447186"/>
                      <a:pt x="6907" y="295246"/>
                    </a:cubicBezTo>
                    <a:cubicBezTo>
                      <a:pt x="2301" y="138700"/>
                      <a:pt x="6907" y="53524"/>
                      <a:pt x="20720" y="39711"/>
                    </a:cubicBezTo>
                    <a:cubicBezTo>
                      <a:pt x="29926" y="25899"/>
                      <a:pt x="64458" y="16693"/>
                      <a:pt x="124315" y="12086"/>
                    </a:cubicBezTo>
                    <a:close/>
                  </a:path>
                </a:pathLst>
              </a:custGeom>
              <a:solidFill>
                <a:schemeClr val="accent1"/>
              </a:solidFill>
              <a:ln w="9525" cap="flat">
                <a:no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88320FA9-0D8C-748F-71DA-31210ADC895E}"/>
                  </a:ext>
                </a:extLst>
              </p:cNvPr>
              <p:cNvSpPr/>
              <p:nvPr/>
            </p:nvSpPr>
            <p:spPr>
              <a:xfrm>
                <a:off x="3173305" y="955182"/>
                <a:ext cx="732072" cy="856387"/>
              </a:xfrm>
              <a:custGeom>
                <a:avLst/>
                <a:gdLst>
                  <a:gd name="connsiteX0" fmla="*/ 170932 w 732072"/>
                  <a:gd name="connsiteY0" fmla="*/ 18992 h 856386"/>
                  <a:gd name="connsiteX1" fmla="*/ 191651 w 732072"/>
                  <a:gd name="connsiteY1" fmla="*/ 5180 h 856386"/>
                  <a:gd name="connsiteX2" fmla="*/ 191651 w 732072"/>
                  <a:gd name="connsiteY2" fmla="*/ 12086 h 856386"/>
                  <a:gd name="connsiteX3" fmla="*/ 184745 w 732072"/>
                  <a:gd name="connsiteY3" fmla="*/ 18992 h 856386"/>
                  <a:gd name="connsiteX4" fmla="*/ 177838 w 732072"/>
                  <a:gd name="connsiteY4" fmla="*/ 25899 h 856386"/>
                  <a:gd name="connsiteX5" fmla="*/ 177838 w 732072"/>
                  <a:gd name="connsiteY5" fmla="*/ 32805 h 856386"/>
                  <a:gd name="connsiteX6" fmla="*/ 170932 w 732072"/>
                  <a:gd name="connsiteY6" fmla="*/ 32805 h 856386"/>
                  <a:gd name="connsiteX7" fmla="*/ 164026 w 732072"/>
                  <a:gd name="connsiteY7" fmla="*/ 46618 h 856386"/>
                  <a:gd name="connsiteX8" fmla="*/ 157119 w 732072"/>
                  <a:gd name="connsiteY8" fmla="*/ 53524 h 856386"/>
                  <a:gd name="connsiteX9" fmla="*/ 143307 w 732072"/>
                  <a:gd name="connsiteY9" fmla="*/ 88056 h 856386"/>
                  <a:gd name="connsiteX10" fmla="*/ 129494 w 732072"/>
                  <a:gd name="connsiteY10" fmla="*/ 115681 h 856386"/>
                  <a:gd name="connsiteX11" fmla="*/ 122588 w 732072"/>
                  <a:gd name="connsiteY11" fmla="*/ 122588 h 856386"/>
                  <a:gd name="connsiteX12" fmla="*/ 115681 w 732072"/>
                  <a:gd name="connsiteY12" fmla="*/ 129494 h 856386"/>
                  <a:gd name="connsiteX13" fmla="*/ 115681 w 732072"/>
                  <a:gd name="connsiteY13" fmla="*/ 150213 h 856386"/>
                  <a:gd name="connsiteX14" fmla="*/ 606032 w 732072"/>
                  <a:gd name="connsiteY14" fmla="*/ 150213 h 856386"/>
                  <a:gd name="connsiteX15" fmla="*/ 640563 w 732072"/>
                  <a:gd name="connsiteY15" fmla="*/ 157119 h 856386"/>
                  <a:gd name="connsiteX16" fmla="*/ 702721 w 732072"/>
                  <a:gd name="connsiteY16" fmla="*/ 177838 h 856386"/>
                  <a:gd name="connsiteX17" fmla="*/ 723440 w 732072"/>
                  <a:gd name="connsiteY17" fmla="*/ 205464 h 856386"/>
                  <a:gd name="connsiteX18" fmla="*/ 730346 w 732072"/>
                  <a:gd name="connsiteY18" fmla="*/ 350497 h 856386"/>
                  <a:gd name="connsiteX19" fmla="*/ 730346 w 732072"/>
                  <a:gd name="connsiteY19" fmla="*/ 668189 h 856386"/>
                  <a:gd name="connsiteX20" fmla="*/ 723440 w 732072"/>
                  <a:gd name="connsiteY20" fmla="*/ 799409 h 856386"/>
                  <a:gd name="connsiteX21" fmla="*/ 702721 w 732072"/>
                  <a:gd name="connsiteY21" fmla="*/ 827035 h 856386"/>
                  <a:gd name="connsiteX22" fmla="*/ 488624 w 732072"/>
                  <a:gd name="connsiteY22" fmla="*/ 847754 h 856386"/>
                  <a:gd name="connsiteX23" fmla="*/ 302153 w 732072"/>
                  <a:gd name="connsiteY23" fmla="*/ 854660 h 856386"/>
                  <a:gd name="connsiteX24" fmla="*/ 184745 w 732072"/>
                  <a:gd name="connsiteY24" fmla="*/ 854660 h 856386"/>
                  <a:gd name="connsiteX25" fmla="*/ 60431 w 732072"/>
                  <a:gd name="connsiteY25" fmla="*/ 847754 h 856386"/>
                  <a:gd name="connsiteX26" fmla="*/ 32805 w 732072"/>
                  <a:gd name="connsiteY26" fmla="*/ 827035 h 856386"/>
                  <a:gd name="connsiteX27" fmla="*/ 12086 w 732072"/>
                  <a:gd name="connsiteY27" fmla="*/ 709627 h 856386"/>
                  <a:gd name="connsiteX28" fmla="*/ 5180 w 732072"/>
                  <a:gd name="connsiteY28" fmla="*/ 612938 h 856386"/>
                  <a:gd name="connsiteX29" fmla="*/ 5180 w 732072"/>
                  <a:gd name="connsiteY29" fmla="*/ 412654 h 856386"/>
                  <a:gd name="connsiteX30" fmla="*/ 18992 w 732072"/>
                  <a:gd name="connsiteY30" fmla="*/ 198557 h 856386"/>
                  <a:gd name="connsiteX31" fmla="*/ 53524 w 732072"/>
                  <a:gd name="connsiteY31" fmla="*/ 164026 h 856386"/>
                  <a:gd name="connsiteX32" fmla="*/ 122588 w 732072"/>
                  <a:gd name="connsiteY32" fmla="*/ 94962 h 856386"/>
                  <a:gd name="connsiteX33" fmla="*/ 170932 w 732072"/>
                  <a:gd name="connsiteY33" fmla="*/ 18992 h 856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32072" h="856386">
                    <a:moveTo>
                      <a:pt x="170932" y="18992"/>
                    </a:moveTo>
                    <a:lnTo>
                      <a:pt x="191651" y="5180"/>
                    </a:lnTo>
                    <a:lnTo>
                      <a:pt x="191651" y="12086"/>
                    </a:lnTo>
                    <a:cubicBezTo>
                      <a:pt x="187045" y="16693"/>
                      <a:pt x="184745" y="18992"/>
                      <a:pt x="184745" y="18992"/>
                    </a:cubicBezTo>
                    <a:cubicBezTo>
                      <a:pt x="184745" y="23599"/>
                      <a:pt x="182445" y="25899"/>
                      <a:pt x="177838" y="25899"/>
                    </a:cubicBezTo>
                    <a:lnTo>
                      <a:pt x="177838" y="32805"/>
                    </a:lnTo>
                    <a:cubicBezTo>
                      <a:pt x="173232" y="32805"/>
                      <a:pt x="170932" y="32805"/>
                      <a:pt x="170932" y="32805"/>
                    </a:cubicBezTo>
                    <a:cubicBezTo>
                      <a:pt x="170932" y="37412"/>
                      <a:pt x="168632" y="42011"/>
                      <a:pt x="164026" y="46618"/>
                    </a:cubicBezTo>
                    <a:lnTo>
                      <a:pt x="157119" y="53524"/>
                    </a:lnTo>
                    <a:cubicBezTo>
                      <a:pt x="157119" y="58131"/>
                      <a:pt x="152513" y="69637"/>
                      <a:pt x="143307" y="88056"/>
                    </a:cubicBezTo>
                    <a:lnTo>
                      <a:pt x="129494" y="115681"/>
                    </a:lnTo>
                    <a:lnTo>
                      <a:pt x="122588" y="122588"/>
                    </a:lnTo>
                    <a:lnTo>
                      <a:pt x="115681" y="129494"/>
                    </a:lnTo>
                    <a:lnTo>
                      <a:pt x="115681" y="150213"/>
                    </a:lnTo>
                    <a:lnTo>
                      <a:pt x="606032" y="150213"/>
                    </a:lnTo>
                    <a:lnTo>
                      <a:pt x="640563" y="157119"/>
                    </a:lnTo>
                    <a:cubicBezTo>
                      <a:pt x="668189" y="157119"/>
                      <a:pt x="688908" y="164026"/>
                      <a:pt x="702721" y="177838"/>
                    </a:cubicBezTo>
                    <a:cubicBezTo>
                      <a:pt x="716533" y="191651"/>
                      <a:pt x="723440" y="200857"/>
                      <a:pt x="723440" y="205464"/>
                    </a:cubicBezTo>
                    <a:cubicBezTo>
                      <a:pt x="723440" y="210070"/>
                      <a:pt x="725739" y="258415"/>
                      <a:pt x="730346" y="350497"/>
                    </a:cubicBezTo>
                    <a:lnTo>
                      <a:pt x="730346" y="668189"/>
                    </a:lnTo>
                    <a:cubicBezTo>
                      <a:pt x="725739" y="751065"/>
                      <a:pt x="723440" y="794803"/>
                      <a:pt x="723440" y="799409"/>
                    </a:cubicBezTo>
                    <a:cubicBezTo>
                      <a:pt x="723440" y="804016"/>
                      <a:pt x="716533" y="813222"/>
                      <a:pt x="702721" y="827035"/>
                    </a:cubicBezTo>
                    <a:cubicBezTo>
                      <a:pt x="688908" y="840847"/>
                      <a:pt x="617545" y="847754"/>
                      <a:pt x="488624" y="847754"/>
                    </a:cubicBezTo>
                    <a:lnTo>
                      <a:pt x="302153" y="854660"/>
                    </a:lnTo>
                    <a:lnTo>
                      <a:pt x="184745" y="854660"/>
                    </a:lnTo>
                    <a:cubicBezTo>
                      <a:pt x="106475" y="850054"/>
                      <a:pt x="65037" y="847754"/>
                      <a:pt x="60431" y="847754"/>
                    </a:cubicBezTo>
                    <a:cubicBezTo>
                      <a:pt x="55824" y="847754"/>
                      <a:pt x="46618" y="840847"/>
                      <a:pt x="32805" y="827035"/>
                    </a:cubicBezTo>
                    <a:cubicBezTo>
                      <a:pt x="23599" y="813222"/>
                      <a:pt x="16693" y="774084"/>
                      <a:pt x="12086" y="709627"/>
                    </a:cubicBezTo>
                    <a:lnTo>
                      <a:pt x="5180" y="612938"/>
                    </a:lnTo>
                    <a:lnTo>
                      <a:pt x="5180" y="412654"/>
                    </a:lnTo>
                    <a:cubicBezTo>
                      <a:pt x="5180" y="279134"/>
                      <a:pt x="9786" y="207764"/>
                      <a:pt x="18992" y="198557"/>
                    </a:cubicBezTo>
                    <a:cubicBezTo>
                      <a:pt x="18992" y="189351"/>
                      <a:pt x="30505" y="177838"/>
                      <a:pt x="53524" y="164026"/>
                    </a:cubicBezTo>
                    <a:cubicBezTo>
                      <a:pt x="76543" y="150213"/>
                      <a:pt x="99569" y="127194"/>
                      <a:pt x="122588" y="94962"/>
                    </a:cubicBezTo>
                    <a:cubicBezTo>
                      <a:pt x="145607" y="58131"/>
                      <a:pt x="161726" y="32805"/>
                      <a:pt x="170932" y="18992"/>
                    </a:cubicBezTo>
                    <a:close/>
                  </a:path>
                </a:pathLst>
              </a:custGeom>
              <a:solidFill>
                <a:schemeClr val="accent1"/>
              </a:solidFill>
              <a:ln w="9525" cap="flat">
                <a:noFill/>
                <a:prstDash val="solid"/>
                <a:miter/>
              </a:ln>
            </p:spPr>
            <p:txBody>
              <a:bodyPr rtlCol="0" anchor="ctr"/>
              <a:lstStyle/>
              <a:p>
                <a:endParaRPr lang="en-US" noProof="0" dirty="0"/>
              </a:p>
            </p:txBody>
          </p:sp>
          <p:sp>
            <p:nvSpPr>
              <p:cNvPr id="26" name="Freeform: Shape 25">
                <a:extLst>
                  <a:ext uri="{FF2B5EF4-FFF2-40B4-BE49-F238E27FC236}">
                    <a16:creationId xmlns:a16="http://schemas.microsoft.com/office/drawing/2014/main" id="{560BAD29-4999-D7B9-2C72-3DCC8FD53810}"/>
                  </a:ext>
                </a:extLst>
              </p:cNvPr>
              <p:cNvSpPr/>
              <p:nvPr/>
            </p:nvSpPr>
            <p:spPr>
              <a:xfrm>
                <a:off x="1534199" y="513175"/>
                <a:ext cx="663009" cy="966888"/>
              </a:xfrm>
              <a:custGeom>
                <a:avLst/>
                <a:gdLst>
                  <a:gd name="connsiteX0" fmla="*/ 332081 w 663009"/>
                  <a:gd name="connsiteY0" fmla="*/ 5180 h 966888"/>
                  <a:gd name="connsiteX1" fmla="*/ 594522 w 663009"/>
                  <a:gd name="connsiteY1" fmla="*/ 18992 h 966888"/>
                  <a:gd name="connsiteX2" fmla="*/ 635960 w 663009"/>
                  <a:gd name="connsiteY2" fmla="*/ 94962 h 966888"/>
                  <a:gd name="connsiteX3" fmla="*/ 663585 w 663009"/>
                  <a:gd name="connsiteY3" fmla="*/ 488624 h 966888"/>
                  <a:gd name="connsiteX4" fmla="*/ 649772 w 663009"/>
                  <a:gd name="connsiteY4" fmla="*/ 861566 h 966888"/>
                  <a:gd name="connsiteX5" fmla="*/ 608334 w 663009"/>
                  <a:gd name="connsiteY5" fmla="*/ 930630 h 966888"/>
                  <a:gd name="connsiteX6" fmla="*/ 345893 w 663009"/>
                  <a:gd name="connsiteY6" fmla="*/ 965162 h 966888"/>
                  <a:gd name="connsiteX7" fmla="*/ 83452 w 663009"/>
                  <a:gd name="connsiteY7" fmla="*/ 944443 h 966888"/>
                  <a:gd name="connsiteX8" fmla="*/ 35108 w 663009"/>
                  <a:gd name="connsiteY8" fmla="*/ 875379 h 966888"/>
                  <a:gd name="connsiteX9" fmla="*/ 7482 w 663009"/>
                  <a:gd name="connsiteY9" fmla="*/ 502437 h 966888"/>
                  <a:gd name="connsiteX10" fmla="*/ 14389 w 663009"/>
                  <a:gd name="connsiteY10" fmla="*/ 143307 h 966888"/>
                  <a:gd name="connsiteX11" fmla="*/ 42014 w 663009"/>
                  <a:gd name="connsiteY11" fmla="*/ 60431 h 966888"/>
                  <a:gd name="connsiteX12" fmla="*/ 83452 w 663009"/>
                  <a:gd name="connsiteY12" fmla="*/ 5180 h 966888"/>
                  <a:gd name="connsiteX13" fmla="*/ 332081 w 663009"/>
                  <a:gd name="connsiteY13" fmla="*/ 5180 h 966888"/>
                  <a:gd name="connsiteX14" fmla="*/ 145609 w 663009"/>
                  <a:gd name="connsiteY14" fmla="*/ 481718 h 966888"/>
                  <a:gd name="connsiteX15" fmla="*/ 145609 w 663009"/>
                  <a:gd name="connsiteY15" fmla="*/ 198557 h 966888"/>
                  <a:gd name="connsiteX16" fmla="*/ 332081 w 663009"/>
                  <a:gd name="connsiteY16" fmla="*/ 198557 h 966888"/>
                  <a:gd name="connsiteX17" fmla="*/ 525458 w 663009"/>
                  <a:gd name="connsiteY17" fmla="*/ 474811 h 966888"/>
                  <a:gd name="connsiteX18" fmla="*/ 525458 w 663009"/>
                  <a:gd name="connsiteY18" fmla="*/ 757971 h 966888"/>
                  <a:gd name="connsiteX19" fmla="*/ 525458 w 663009"/>
                  <a:gd name="connsiteY19" fmla="*/ 764878 h 966888"/>
                  <a:gd name="connsiteX20" fmla="*/ 145609 w 663009"/>
                  <a:gd name="connsiteY20" fmla="*/ 764878 h 966888"/>
                  <a:gd name="connsiteX21" fmla="*/ 145609 w 663009"/>
                  <a:gd name="connsiteY21" fmla="*/ 757971 h 966888"/>
                  <a:gd name="connsiteX22" fmla="*/ 145609 w 663009"/>
                  <a:gd name="connsiteY22" fmla="*/ 481718 h 96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3009" h="966888">
                    <a:moveTo>
                      <a:pt x="332081" y="5180"/>
                    </a:moveTo>
                    <a:cubicBezTo>
                      <a:pt x="497833" y="5180"/>
                      <a:pt x="585315" y="9784"/>
                      <a:pt x="594522" y="18992"/>
                    </a:cubicBezTo>
                    <a:cubicBezTo>
                      <a:pt x="608334" y="28201"/>
                      <a:pt x="622147" y="53524"/>
                      <a:pt x="635960" y="94962"/>
                    </a:cubicBezTo>
                    <a:cubicBezTo>
                      <a:pt x="654379" y="131796"/>
                      <a:pt x="663585" y="263016"/>
                      <a:pt x="663585" y="488624"/>
                    </a:cubicBezTo>
                    <a:cubicBezTo>
                      <a:pt x="663585" y="709627"/>
                      <a:pt x="658979" y="833941"/>
                      <a:pt x="649772" y="861566"/>
                    </a:cubicBezTo>
                    <a:cubicBezTo>
                      <a:pt x="640566" y="884585"/>
                      <a:pt x="626754" y="907611"/>
                      <a:pt x="608334" y="930630"/>
                    </a:cubicBezTo>
                    <a:cubicBezTo>
                      <a:pt x="589915" y="949049"/>
                      <a:pt x="502439" y="960555"/>
                      <a:pt x="345893" y="965162"/>
                    </a:cubicBezTo>
                    <a:cubicBezTo>
                      <a:pt x="184748" y="969768"/>
                      <a:pt x="97265" y="962862"/>
                      <a:pt x="83452" y="944443"/>
                    </a:cubicBezTo>
                    <a:cubicBezTo>
                      <a:pt x="65033" y="935237"/>
                      <a:pt x="48920" y="912211"/>
                      <a:pt x="35108" y="875379"/>
                    </a:cubicBezTo>
                    <a:cubicBezTo>
                      <a:pt x="21295" y="838548"/>
                      <a:pt x="12089" y="714234"/>
                      <a:pt x="7482" y="502437"/>
                    </a:cubicBezTo>
                    <a:cubicBezTo>
                      <a:pt x="2876" y="286038"/>
                      <a:pt x="5183" y="166328"/>
                      <a:pt x="14389" y="143307"/>
                    </a:cubicBezTo>
                    <a:cubicBezTo>
                      <a:pt x="14389" y="124889"/>
                      <a:pt x="23595" y="97264"/>
                      <a:pt x="42014" y="60431"/>
                    </a:cubicBezTo>
                    <a:cubicBezTo>
                      <a:pt x="60433" y="28201"/>
                      <a:pt x="74246" y="9784"/>
                      <a:pt x="83452" y="5180"/>
                    </a:cubicBezTo>
                    <a:cubicBezTo>
                      <a:pt x="88059" y="5180"/>
                      <a:pt x="170935" y="5180"/>
                      <a:pt x="332081" y="5180"/>
                    </a:cubicBezTo>
                    <a:close/>
                    <a:moveTo>
                      <a:pt x="145609" y="481718"/>
                    </a:moveTo>
                    <a:lnTo>
                      <a:pt x="145609" y="198557"/>
                    </a:lnTo>
                    <a:lnTo>
                      <a:pt x="332081" y="198557"/>
                    </a:lnTo>
                    <a:cubicBezTo>
                      <a:pt x="461001" y="198557"/>
                      <a:pt x="525458" y="290642"/>
                      <a:pt x="525458" y="474811"/>
                    </a:cubicBezTo>
                    <a:cubicBezTo>
                      <a:pt x="525458" y="658983"/>
                      <a:pt x="525458" y="753365"/>
                      <a:pt x="525458" y="757971"/>
                    </a:cubicBezTo>
                    <a:lnTo>
                      <a:pt x="525458" y="764878"/>
                    </a:lnTo>
                    <a:lnTo>
                      <a:pt x="145609" y="764878"/>
                    </a:lnTo>
                    <a:lnTo>
                      <a:pt x="145609" y="757971"/>
                    </a:lnTo>
                    <a:cubicBezTo>
                      <a:pt x="141003" y="757971"/>
                      <a:pt x="141003" y="665889"/>
                      <a:pt x="145609" y="481718"/>
                    </a:cubicBezTo>
                    <a:close/>
                  </a:path>
                </a:pathLst>
              </a:custGeom>
              <a:solidFill>
                <a:schemeClr val="accent1"/>
              </a:solidFill>
              <a:ln w="9525"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9DFC79DC-A246-769A-7B6B-B42CA9127FB7}"/>
                  </a:ext>
                </a:extLst>
              </p:cNvPr>
              <p:cNvSpPr/>
              <p:nvPr/>
            </p:nvSpPr>
            <p:spPr>
              <a:xfrm>
                <a:off x="1826568" y="3123774"/>
                <a:ext cx="669915" cy="669915"/>
              </a:xfrm>
              <a:custGeom>
                <a:avLst/>
                <a:gdLst>
                  <a:gd name="connsiteX0" fmla="*/ 364310 w 669915"/>
                  <a:gd name="connsiteY0" fmla="*/ 668189 h 669915"/>
                  <a:gd name="connsiteX1" fmla="*/ 170932 w 669915"/>
                  <a:gd name="connsiteY1" fmla="*/ 668189 h 669915"/>
                  <a:gd name="connsiteX2" fmla="*/ 164026 w 669915"/>
                  <a:gd name="connsiteY2" fmla="*/ 661283 h 669915"/>
                  <a:gd name="connsiteX3" fmla="*/ 164026 w 669915"/>
                  <a:gd name="connsiteY3" fmla="*/ 585313 h 669915"/>
                  <a:gd name="connsiteX4" fmla="*/ 170932 w 669915"/>
                  <a:gd name="connsiteY4" fmla="*/ 585313 h 669915"/>
                  <a:gd name="connsiteX5" fmla="*/ 170932 w 669915"/>
                  <a:gd name="connsiteY5" fmla="*/ 578406 h 669915"/>
                  <a:gd name="connsiteX6" fmla="*/ 357403 w 669915"/>
                  <a:gd name="connsiteY6" fmla="*/ 578406 h 669915"/>
                  <a:gd name="connsiteX7" fmla="*/ 564594 w 669915"/>
                  <a:gd name="connsiteY7" fmla="*/ 557687 h 669915"/>
                  <a:gd name="connsiteX8" fmla="*/ 585313 w 669915"/>
                  <a:gd name="connsiteY8" fmla="*/ 343591 h 669915"/>
                  <a:gd name="connsiteX9" fmla="*/ 578406 w 669915"/>
                  <a:gd name="connsiteY9" fmla="*/ 122588 h 669915"/>
                  <a:gd name="connsiteX10" fmla="*/ 343591 w 669915"/>
                  <a:gd name="connsiteY10" fmla="*/ 94962 h 669915"/>
                  <a:gd name="connsiteX11" fmla="*/ 108775 w 669915"/>
                  <a:gd name="connsiteY11" fmla="*/ 108775 h 669915"/>
                  <a:gd name="connsiteX12" fmla="*/ 94962 w 669915"/>
                  <a:gd name="connsiteY12" fmla="*/ 260715 h 669915"/>
                  <a:gd name="connsiteX13" fmla="*/ 88056 w 669915"/>
                  <a:gd name="connsiteY13" fmla="*/ 398841 h 669915"/>
                  <a:gd name="connsiteX14" fmla="*/ 12086 w 669915"/>
                  <a:gd name="connsiteY14" fmla="*/ 398841 h 669915"/>
                  <a:gd name="connsiteX15" fmla="*/ 12086 w 669915"/>
                  <a:gd name="connsiteY15" fmla="*/ 385029 h 669915"/>
                  <a:gd name="connsiteX16" fmla="*/ 5180 w 669915"/>
                  <a:gd name="connsiteY16" fmla="*/ 385029 h 669915"/>
                  <a:gd name="connsiteX17" fmla="*/ 12086 w 669915"/>
                  <a:gd name="connsiteY17" fmla="*/ 253808 h 669915"/>
                  <a:gd name="connsiteX18" fmla="*/ 32805 w 669915"/>
                  <a:gd name="connsiteY18" fmla="*/ 81150 h 669915"/>
                  <a:gd name="connsiteX19" fmla="*/ 53524 w 669915"/>
                  <a:gd name="connsiteY19" fmla="*/ 32805 h 669915"/>
                  <a:gd name="connsiteX20" fmla="*/ 88056 w 669915"/>
                  <a:gd name="connsiteY20" fmla="*/ 12086 h 669915"/>
                  <a:gd name="connsiteX21" fmla="*/ 343591 w 669915"/>
                  <a:gd name="connsiteY21" fmla="*/ 5180 h 669915"/>
                  <a:gd name="connsiteX22" fmla="*/ 606032 w 669915"/>
                  <a:gd name="connsiteY22" fmla="*/ 32805 h 669915"/>
                  <a:gd name="connsiteX23" fmla="*/ 654376 w 669915"/>
                  <a:gd name="connsiteY23" fmla="*/ 94962 h 669915"/>
                  <a:gd name="connsiteX24" fmla="*/ 668189 w 669915"/>
                  <a:gd name="connsiteY24" fmla="*/ 350497 h 669915"/>
                  <a:gd name="connsiteX25" fmla="*/ 647470 w 669915"/>
                  <a:gd name="connsiteY25" fmla="*/ 592219 h 669915"/>
                  <a:gd name="connsiteX26" fmla="*/ 606032 w 669915"/>
                  <a:gd name="connsiteY26" fmla="*/ 640563 h 669915"/>
                  <a:gd name="connsiteX27" fmla="*/ 571500 w 669915"/>
                  <a:gd name="connsiteY27" fmla="*/ 661283 h 669915"/>
                  <a:gd name="connsiteX28" fmla="*/ 364310 w 669915"/>
                  <a:gd name="connsiteY28" fmla="*/ 668189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69915" h="669915">
                    <a:moveTo>
                      <a:pt x="364310" y="668189"/>
                    </a:moveTo>
                    <a:lnTo>
                      <a:pt x="170932" y="668189"/>
                    </a:lnTo>
                    <a:lnTo>
                      <a:pt x="164026" y="661283"/>
                    </a:lnTo>
                    <a:lnTo>
                      <a:pt x="164026" y="585313"/>
                    </a:lnTo>
                    <a:lnTo>
                      <a:pt x="170932" y="585313"/>
                    </a:lnTo>
                    <a:lnTo>
                      <a:pt x="170932" y="578406"/>
                    </a:lnTo>
                    <a:lnTo>
                      <a:pt x="357403" y="578406"/>
                    </a:lnTo>
                    <a:cubicBezTo>
                      <a:pt x="486324" y="573800"/>
                      <a:pt x="555387" y="566894"/>
                      <a:pt x="564594" y="557687"/>
                    </a:cubicBezTo>
                    <a:cubicBezTo>
                      <a:pt x="573800" y="543875"/>
                      <a:pt x="580706" y="472511"/>
                      <a:pt x="585313" y="343591"/>
                    </a:cubicBezTo>
                    <a:cubicBezTo>
                      <a:pt x="589919" y="214670"/>
                      <a:pt x="587613" y="141007"/>
                      <a:pt x="578406" y="122588"/>
                    </a:cubicBezTo>
                    <a:cubicBezTo>
                      <a:pt x="569200" y="108775"/>
                      <a:pt x="490924" y="99569"/>
                      <a:pt x="343591" y="94962"/>
                    </a:cubicBezTo>
                    <a:cubicBezTo>
                      <a:pt x="196258" y="90356"/>
                      <a:pt x="117981" y="94962"/>
                      <a:pt x="108775" y="108775"/>
                    </a:cubicBezTo>
                    <a:cubicBezTo>
                      <a:pt x="99569" y="117981"/>
                      <a:pt x="94962" y="168632"/>
                      <a:pt x="94962" y="260715"/>
                    </a:cubicBezTo>
                    <a:lnTo>
                      <a:pt x="88056" y="398841"/>
                    </a:lnTo>
                    <a:lnTo>
                      <a:pt x="12086" y="398841"/>
                    </a:lnTo>
                    <a:lnTo>
                      <a:pt x="12086" y="385029"/>
                    </a:lnTo>
                    <a:lnTo>
                      <a:pt x="5180" y="385029"/>
                    </a:lnTo>
                    <a:lnTo>
                      <a:pt x="12086" y="253808"/>
                    </a:lnTo>
                    <a:cubicBezTo>
                      <a:pt x="12086" y="161726"/>
                      <a:pt x="18992" y="104168"/>
                      <a:pt x="32805" y="81150"/>
                    </a:cubicBezTo>
                    <a:cubicBezTo>
                      <a:pt x="46618" y="58131"/>
                      <a:pt x="53524" y="42011"/>
                      <a:pt x="53524" y="32805"/>
                    </a:cubicBezTo>
                    <a:cubicBezTo>
                      <a:pt x="58131" y="28199"/>
                      <a:pt x="69637" y="21292"/>
                      <a:pt x="88056" y="12086"/>
                    </a:cubicBezTo>
                    <a:cubicBezTo>
                      <a:pt x="106475" y="7480"/>
                      <a:pt x="191651" y="5180"/>
                      <a:pt x="343591" y="5180"/>
                    </a:cubicBezTo>
                    <a:cubicBezTo>
                      <a:pt x="500137" y="5180"/>
                      <a:pt x="587613" y="14386"/>
                      <a:pt x="606032" y="32805"/>
                    </a:cubicBezTo>
                    <a:cubicBezTo>
                      <a:pt x="624451" y="46618"/>
                      <a:pt x="640563" y="67337"/>
                      <a:pt x="654376" y="94962"/>
                    </a:cubicBezTo>
                    <a:cubicBezTo>
                      <a:pt x="668189" y="122588"/>
                      <a:pt x="672795" y="207764"/>
                      <a:pt x="668189" y="350497"/>
                    </a:cubicBezTo>
                    <a:cubicBezTo>
                      <a:pt x="663582" y="488624"/>
                      <a:pt x="656676" y="569200"/>
                      <a:pt x="647470" y="592219"/>
                    </a:cubicBezTo>
                    <a:cubicBezTo>
                      <a:pt x="633657" y="615238"/>
                      <a:pt x="619844" y="631357"/>
                      <a:pt x="606032" y="640563"/>
                    </a:cubicBezTo>
                    <a:cubicBezTo>
                      <a:pt x="592219" y="649770"/>
                      <a:pt x="580706" y="656676"/>
                      <a:pt x="571500" y="661283"/>
                    </a:cubicBezTo>
                    <a:cubicBezTo>
                      <a:pt x="562294" y="665889"/>
                      <a:pt x="493230" y="668189"/>
                      <a:pt x="364310" y="668189"/>
                    </a:cubicBezTo>
                    <a:close/>
                  </a:path>
                </a:pathLst>
              </a:custGeom>
              <a:solidFill>
                <a:schemeClr val="accent1"/>
              </a:solidFill>
              <a:ln w="952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EFB31544-77AD-AB34-A1D7-53A779384357}"/>
                  </a:ext>
                </a:extLst>
              </p:cNvPr>
              <p:cNvSpPr/>
              <p:nvPr/>
            </p:nvSpPr>
            <p:spPr>
              <a:xfrm>
                <a:off x="5305063" y="2589664"/>
                <a:ext cx="1063577" cy="1063577"/>
              </a:xfrm>
              <a:custGeom>
                <a:avLst/>
                <a:gdLst>
                  <a:gd name="connsiteX0" fmla="*/ 207766 w 1063576"/>
                  <a:gd name="connsiteY0" fmla="*/ 12086 h 1063577"/>
                  <a:gd name="connsiteX1" fmla="*/ 256111 w 1063576"/>
                  <a:gd name="connsiteY1" fmla="*/ 5180 h 1063577"/>
                  <a:gd name="connsiteX2" fmla="*/ 263017 w 1063576"/>
                  <a:gd name="connsiteY2" fmla="*/ 5180 h 1063577"/>
                  <a:gd name="connsiteX3" fmla="*/ 269923 w 1063576"/>
                  <a:gd name="connsiteY3" fmla="*/ 94962 h 1063577"/>
                  <a:gd name="connsiteX4" fmla="*/ 256111 w 1063576"/>
                  <a:gd name="connsiteY4" fmla="*/ 184745 h 1063577"/>
                  <a:gd name="connsiteX5" fmla="*/ 242298 w 1063576"/>
                  <a:gd name="connsiteY5" fmla="*/ 184745 h 1063577"/>
                  <a:gd name="connsiteX6" fmla="*/ 221579 w 1063576"/>
                  <a:gd name="connsiteY6" fmla="*/ 191651 h 1063577"/>
                  <a:gd name="connsiteX7" fmla="*/ 187047 w 1063576"/>
                  <a:gd name="connsiteY7" fmla="*/ 212370 h 1063577"/>
                  <a:gd name="connsiteX8" fmla="*/ 180141 w 1063576"/>
                  <a:gd name="connsiteY8" fmla="*/ 543875 h 1063577"/>
                  <a:gd name="connsiteX9" fmla="*/ 193954 w 1063576"/>
                  <a:gd name="connsiteY9" fmla="*/ 868473 h 1063577"/>
                  <a:gd name="connsiteX10" fmla="*/ 532365 w 1063576"/>
                  <a:gd name="connsiteY10" fmla="*/ 882286 h 1063577"/>
                  <a:gd name="connsiteX11" fmla="*/ 877682 w 1063576"/>
                  <a:gd name="connsiteY11" fmla="*/ 854660 h 1063577"/>
                  <a:gd name="connsiteX12" fmla="*/ 884588 w 1063576"/>
                  <a:gd name="connsiteY12" fmla="*/ 530062 h 1063577"/>
                  <a:gd name="connsiteX13" fmla="*/ 877682 w 1063576"/>
                  <a:gd name="connsiteY13" fmla="*/ 219276 h 1063577"/>
                  <a:gd name="connsiteX14" fmla="*/ 870775 w 1063576"/>
                  <a:gd name="connsiteY14" fmla="*/ 212370 h 1063577"/>
                  <a:gd name="connsiteX15" fmla="*/ 870775 w 1063576"/>
                  <a:gd name="connsiteY15" fmla="*/ 198557 h 1063577"/>
                  <a:gd name="connsiteX16" fmla="*/ 863869 w 1063576"/>
                  <a:gd name="connsiteY16" fmla="*/ 198557 h 1063577"/>
                  <a:gd name="connsiteX17" fmla="*/ 856963 w 1063576"/>
                  <a:gd name="connsiteY17" fmla="*/ 191651 h 1063577"/>
                  <a:gd name="connsiteX18" fmla="*/ 850056 w 1063576"/>
                  <a:gd name="connsiteY18" fmla="*/ 184745 h 1063577"/>
                  <a:gd name="connsiteX19" fmla="*/ 822431 w 1063576"/>
                  <a:gd name="connsiteY19" fmla="*/ 184745 h 1063577"/>
                  <a:gd name="connsiteX20" fmla="*/ 801712 w 1063576"/>
                  <a:gd name="connsiteY20" fmla="*/ 94962 h 1063577"/>
                  <a:gd name="connsiteX21" fmla="*/ 801712 w 1063576"/>
                  <a:gd name="connsiteY21" fmla="*/ 5180 h 1063577"/>
                  <a:gd name="connsiteX22" fmla="*/ 856963 w 1063576"/>
                  <a:gd name="connsiteY22" fmla="*/ 5180 h 1063577"/>
                  <a:gd name="connsiteX23" fmla="*/ 926026 w 1063576"/>
                  <a:gd name="connsiteY23" fmla="*/ 18992 h 1063577"/>
                  <a:gd name="connsiteX24" fmla="*/ 981277 w 1063576"/>
                  <a:gd name="connsiteY24" fmla="*/ 67337 h 1063577"/>
                  <a:gd name="connsiteX25" fmla="*/ 1036528 w 1063576"/>
                  <a:gd name="connsiteY25" fmla="*/ 143307 h 1063577"/>
                  <a:gd name="connsiteX26" fmla="*/ 1057247 w 1063576"/>
                  <a:gd name="connsiteY26" fmla="*/ 516249 h 1063577"/>
                  <a:gd name="connsiteX27" fmla="*/ 1050340 w 1063576"/>
                  <a:gd name="connsiteY27" fmla="*/ 896098 h 1063577"/>
                  <a:gd name="connsiteX28" fmla="*/ 1008902 w 1063576"/>
                  <a:gd name="connsiteY28" fmla="*/ 978974 h 1063577"/>
                  <a:gd name="connsiteX29" fmla="*/ 953652 w 1063576"/>
                  <a:gd name="connsiteY29" fmla="*/ 1034225 h 1063577"/>
                  <a:gd name="connsiteX30" fmla="*/ 539271 w 1063576"/>
                  <a:gd name="connsiteY30" fmla="*/ 1061851 h 1063577"/>
                  <a:gd name="connsiteX31" fmla="*/ 152516 w 1063576"/>
                  <a:gd name="connsiteY31" fmla="*/ 1054944 h 1063577"/>
                  <a:gd name="connsiteX32" fmla="*/ 97265 w 1063576"/>
                  <a:gd name="connsiteY32" fmla="*/ 1020412 h 1063577"/>
                  <a:gd name="connsiteX33" fmla="*/ 35108 w 1063576"/>
                  <a:gd name="connsiteY33" fmla="*/ 944443 h 1063577"/>
                  <a:gd name="connsiteX34" fmla="*/ 7482 w 1063576"/>
                  <a:gd name="connsiteY34" fmla="*/ 557687 h 1063577"/>
                  <a:gd name="connsiteX35" fmla="*/ 14389 w 1063576"/>
                  <a:gd name="connsiteY35" fmla="*/ 170932 h 1063577"/>
                  <a:gd name="connsiteX36" fmla="*/ 55827 w 1063576"/>
                  <a:gd name="connsiteY36" fmla="*/ 94962 h 1063577"/>
                  <a:gd name="connsiteX37" fmla="*/ 117984 w 1063576"/>
                  <a:gd name="connsiteY37" fmla="*/ 32805 h 1063577"/>
                  <a:gd name="connsiteX38" fmla="*/ 207766 w 1063576"/>
                  <a:gd name="connsiteY38" fmla="*/ 12086 h 1063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063576" h="1063577">
                    <a:moveTo>
                      <a:pt x="207766" y="12086"/>
                    </a:moveTo>
                    <a:lnTo>
                      <a:pt x="256111" y="5180"/>
                    </a:lnTo>
                    <a:lnTo>
                      <a:pt x="263017" y="5180"/>
                    </a:lnTo>
                    <a:cubicBezTo>
                      <a:pt x="267624" y="5180"/>
                      <a:pt x="269923" y="35105"/>
                      <a:pt x="269923" y="94962"/>
                    </a:cubicBezTo>
                    <a:cubicBezTo>
                      <a:pt x="269923" y="154819"/>
                      <a:pt x="265317" y="184745"/>
                      <a:pt x="256111" y="184745"/>
                    </a:cubicBezTo>
                    <a:lnTo>
                      <a:pt x="242298" y="184745"/>
                    </a:lnTo>
                    <a:lnTo>
                      <a:pt x="221579" y="191651"/>
                    </a:lnTo>
                    <a:cubicBezTo>
                      <a:pt x="203160" y="196258"/>
                      <a:pt x="191654" y="203164"/>
                      <a:pt x="187047" y="212370"/>
                    </a:cubicBezTo>
                    <a:cubicBezTo>
                      <a:pt x="182441" y="226183"/>
                      <a:pt x="180141" y="336684"/>
                      <a:pt x="180141" y="543875"/>
                    </a:cubicBezTo>
                    <a:cubicBezTo>
                      <a:pt x="180141" y="751065"/>
                      <a:pt x="184747" y="859267"/>
                      <a:pt x="193954" y="868473"/>
                    </a:cubicBezTo>
                    <a:cubicBezTo>
                      <a:pt x="198560" y="882286"/>
                      <a:pt x="311362" y="886892"/>
                      <a:pt x="532365" y="882286"/>
                    </a:cubicBezTo>
                    <a:cubicBezTo>
                      <a:pt x="753368" y="877679"/>
                      <a:pt x="868476" y="868473"/>
                      <a:pt x="877682" y="854660"/>
                    </a:cubicBezTo>
                    <a:cubicBezTo>
                      <a:pt x="882288" y="836241"/>
                      <a:pt x="884588" y="728046"/>
                      <a:pt x="884588" y="530062"/>
                    </a:cubicBezTo>
                    <a:cubicBezTo>
                      <a:pt x="884588" y="327478"/>
                      <a:pt x="882288" y="223883"/>
                      <a:pt x="877682" y="219276"/>
                    </a:cubicBezTo>
                    <a:lnTo>
                      <a:pt x="870775" y="212370"/>
                    </a:lnTo>
                    <a:lnTo>
                      <a:pt x="870775" y="198557"/>
                    </a:lnTo>
                    <a:lnTo>
                      <a:pt x="863869" y="198557"/>
                    </a:lnTo>
                    <a:lnTo>
                      <a:pt x="856963" y="191651"/>
                    </a:lnTo>
                    <a:lnTo>
                      <a:pt x="850056" y="184745"/>
                    </a:lnTo>
                    <a:lnTo>
                      <a:pt x="822431" y="184745"/>
                    </a:lnTo>
                    <a:cubicBezTo>
                      <a:pt x="808618" y="184745"/>
                      <a:pt x="801712" y="154819"/>
                      <a:pt x="801712" y="94962"/>
                    </a:cubicBezTo>
                    <a:lnTo>
                      <a:pt x="801712" y="5180"/>
                    </a:lnTo>
                    <a:lnTo>
                      <a:pt x="856963" y="5180"/>
                    </a:lnTo>
                    <a:cubicBezTo>
                      <a:pt x="879982" y="5180"/>
                      <a:pt x="903007" y="9786"/>
                      <a:pt x="926026" y="18992"/>
                    </a:cubicBezTo>
                    <a:cubicBezTo>
                      <a:pt x="944445" y="28199"/>
                      <a:pt x="962858" y="44318"/>
                      <a:pt x="981277" y="67337"/>
                    </a:cubicBezTo>
                    <a:cubicBezTo>
                      <a:pt x="999696" y="85756"/>
                      <a:pt x="1018108" y="111075"/>
                      <a:pt x="1036528" y="143307"/>
                    </a:cubicBezTo>
                    <a:cubicBezTo>
                      <a:pt x="1045734" y="175539"/>
                      <a:pt x="1052640" y="299853"/>
                      <a:pt x="1057247" y="516249"/>
                    </a:cubicBezTo>
                    <a:cubicBezTo>
                      <a:pt x="1061853" y="737252"/>
                      <a:pt x="1059547" y="863866"/>
                      <a:pt x="1050340" y="896098"/>
                    </a:cubicBezTo>
                    <a:cubicBezTo>
                      <a:pt x="1041134" y="928330"/>
                      <a:pt x="1027321" y="955955"/>
                      <a:pt x="1008902" y="978974"/>
                    </a:cubicBezTo>
                    <a:cubicBezTo>
                      <a:pt x="995090" y="1001993"/>
                      <a:pt x="976670" y="1020412"/>
                      <a:pt x="953652" y="1034225"/>
                    </a:cubicBezTo>
                    <a:cubicBezTo>
                      <a:pt x="930633" y="1048038"/>
                      <a:pt x="792506" y="1057244"/>
                      <a:pt x="539271" y="1061851"/>
                    </a:cubicBezTo>
                    <a:cubicBezTo>
                      <a:pt x="290642" y="1066457"/>
                      <a:pt x="161722" y="1064150"/>
                      <a:pt x="152516" y="1054944"/>
                    </a:cubicBezTo>
                    <a:cubicBezTo>
                      <a:pt x="138703" y="1054944"/>
                      <a:pt x="120284" y="1043431"/>
                      <a:pt x="97265" y="1020412"/>
                    </a:cubicBezTo>
                    <a:cubicBezTo>
                      <a:pt x="69639" y="1001993"/>
                      <a:pt x="48920" y="976674"/>
                      <a:pt x="35108" y="944443"/>
                    </a:cubicBezTo>
                    <a:cubicBezTo>
                      <a:pt x="21295" y="912211"/>
                      <a:pt x="12089" y="783297"/>
                      <a:pt x="7482" y="557687"/>
                    </a:cubicBezTo>
                    <a:cubicBezTo>
                      <a:pt x="2876" y="327478"/>
                      <a:pt x="5183" y="198557"/>
                      <a:pt x="14389" y="170932"/>
                    </a:cubicBezTo>
                    <a:cubicBezTo>
                      <a:pt x="23595" y="147913"/>
                      <a:pt x="37408" y="122588"/>
                      <a:pt x="55827" y="94962"/>
                    </a:cubicBezTo>
                    <a:cubicBezTo>
                      <a:pt x="74246" y="67337"/>
                      <a:pt x="94965" y="46618"/>
                      <a:pt x="117984" y="32805"/>
                    </a:cubicBezTo>
                    <a:cubicBezTo>
                      <a:pt x="141003" y="23599"/>
                      <a:pt x="170935" y="16693"/>
                      <a:pt x="207766" y="12086"/>
                    </a:cubicBezTo>
                    <a:close/>
                  </a:path>
                </a:pathLst>
              </a:custGeom>
              <a:solidFill>
                <a:schemeClr val="accent1"/>
              </a:solidFill>
              <a:ln w="952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162A4A67-F070-2918-25B1-EA26C0DED179}"/>
                  </a:ext>
                </a:extLst>
              </p:cNvPr>
              <p:cNvSpPr/>
              <p:nvPr/>
            </p:nvSpPr>
            <p:spPr>
              <a:xfrm>
                <a:off x="5742465" y="1140270"/>
                <a:ext cx="559414" cy="669915"/>
              </a:xfrm>
              <a:custGeom>
                <a:avLst/>
                <a:gdLst>
                  <a:gd name="connsiteX0" fmla="*/ 274527 w 559413"/>
                  <a:gd name="connsiteY0" fmla="*/ 6562 h 669915"/>
                  <a:gd name="connsiteX1" fmla="*/ 530062 w 559413"/>
                  <a:gd name="connsiteY1" fmla="*/ 27281 h 669915"/>
                  <a:gd name="connsiteX2" fmla="*/ 557687 w 559413"/>
                  <a:gd name="connsiteY2" fmla="*/ 338067 h 669915"/>
                  <a:gd name="connsiteX3" fmla="*/ 536968 w 559413"/>
                  <a:gd name="connsiteY3" fmla="*/ 648852 h 669915"/>
                  <a:gd name="connsiteX4" fmla="*/ 281434 w 559413"/>
                  <a:gd name="connsiteY4" fmla="*/ 669571 h 669915"/>
                  <a:gd name="connsiteX5" fmla="*/ 25899 w 559413"/>
                  <a:gd name="connsiteY5" fmla="*/ 648852 h 669915"/>
                  <a:gd name="connsiteX6" fmla="*/ 5180 w 559413"/>
                  <a:gd name="connsiteY6" fmla="*/ 338067 h 669915"/>
                  <a:gd name="connsiteX7" fmla="*/ 18992 w 559413"/>
                  <a:gd name="connsiteY7" fmla="*/ 27281 h 669915"/>
                  <a:gd name="connsiteX8" fmla="*/ 274527 w 559413"/>
                  <a:gd name="connsiteY8" fmla="*/ 6562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9413" h="669915">
                    <a:moveTo>
                      <a:pt x="274527" y="6562"/>
                    </a:moveTo>
                    <a:cubicBezTo>
                      <a:pt x="431073" y="1956"/>
                      <a:pt x="516249" y="8862"/>
                      <a:pt x="530062" y="27281"/>
                    </a:cubicBezTo>
                    <a:cubicBezTo>
                      <a:pt x="548481" y="41094"/>
                      <a:pt x="557687" y="144689"/>
                      <a:pt x="557687" y="338067"/>
                    </a:cubicBezTo>
                    <a:cubicBezTo>
                      <a:pt x="557687" y="531444"/>
                      <a:pt x="550781" y="635040"/>
                      <a:pt x="536968" y="648852"/>
                    </a:cubicBezTo>
                    <a:cubicBezTo>
                      <a:pt x="527762" y="658058"/>
                      <a:pt x="442579" y="664965"/>
                      <a:pt x="281434" y="669571"/>
                    </a:cubicBezTo>
                    <a:cubicBezTo>
                      <a:pt x="124887" y="674178"/>
                      <a:pt x="39711" y="667271"/>
                      <a:pt x="25899" y="648852"/>
                    </a:cubicBezTo>
                    <a:cubicBezTo>
                      <a:pt x="12086" y="635040"/>
                      <a:pt x="5180" y="531444"/>
                      <a:pt x="5180" y="338067"/>
                    </a:cubicBezTo>
                    <a:cubicBezTo>
                      <a:pt x="5180" y="144689"/>
                      <a:pt x="9786" y="41094"/>
                      <a:pt x="18992" y="27281"/>
                    </a:cubicBezTo>
                    <a:cubicBezTo>
                      <a:pt x="28199" y="13469"/>
                      <a:pt x="113381" y="6562"/>
                      <a:pt x="274527" y="6562"/>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A027737C-A14A-549B-BDCF-111549180513}"/>
                  </a:ext>
                </a:extLst>
              </p:cNvPr>
              <p:cNvSpPr/>
              <p:nvPr/>
            </p:nvSpPr>
            <p:spPr>
              <a:xfrm>
                <a:off x="3587686" y="2686371"/>
                <a:ext cx="559414" cy="386755"/>
              </a:xfrm>
              <a:custGeom>
                <a:avLst/>
                <a:gdLst>
                  <a:gd name="connsiteX0" fmla="*/ 219276 w 559413"/>
                  <a:gd name="connsiteY0" fmla="*/ 14389 h 386755"/>
                  <a:gd name="connsiteX1" fmla="*/ 226183 w 559413"/>
                  <a:gd name="connsiteY1" fmla="*/ 28201 h 386755"/>
                  <a:gd name="connsiteX2" fmla="*/ 233089 w 559413"/>
                  <a:gd name="connsiteY2" fmla="*/ 69639 h 386755"/>
                  <a:gd name="connsiteX3" fmla="*/ 274527 w 559413"/>
                  <a:gd name="connsiteY3" fmla="*/ 138703 h 386755"/>
                  <a:gd name="connsiteX4" fmla="*/ 322872 w 559413"/>
                  <a:gd name="connsiteY4" fmla="*/ 173235 h 386755"/>
                  <a:gd name="connsiteX5" fmla="*/ 447186 w 559413"/>
                  <a:gd name="connsiteY5" fmla="*/ 180141 h 386755"/>
                  <a:gd name="connsiteX6" fmla="*/ 557687 w 559413"/>
                  <a:gd name="connsiteY6" fmla="*/ 180141 h 386755"/>
                  <a:gd name="connsiteX7" fmla="*/ 557687 w 559413"/>
                  <a:gd name="connsiteY7" fmla="*/ 387331 h 386755"/>
                  <a:gd name="connsiteX8" fmla="*/ 281434 w 559413"/>
                  <a:gd name="connsiteY8" fmla="*/ 387331 h 386755"/>
                  <a:gd name="connsiteX9" fmla="*/ 12086 w 559413"/>
                  <a:gd name="connsiteY9" fmla="*/ 387331 h 386755"/>
                  <a:gd name="connsiteX10" fmla="*/ 5180 w 559413"/>
                  <a:gd name="connsiteY10" fmla="*/ 200860 h 386755"/>
                  <a:gd name="connsiteX11" fmla="*/ 108775 w 559413"/>
                  <a:gd name="connsiteY11" fmla="*/ 7482 h 386755"/>
                  <a:gd name="connsiteX12" fmla="*/ 219276 w 559413"/>
                  <a:gd name="connsiteY12" fmla="*/ 14389 h 386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9413" h="386755">
                    <a:moveTo>
                      <a:pt x="219276" y="14389"/>
                    </a:moveTo>
                    <a:lnTo>
                      <a:pt x="226183" y="28201"/>
                    </a:lnTo>
                    <a:lnTo>
                      <a:pt x="233089" y="69639"/>
                    </a:lnTo>
                    <a:cubicBezTo>
                      <a:pt x="237696" y="92658"/>
                      <a:pt x="251508" y="115684"/>
                      <a:pt x="274527" y="138703"/>
                    </a:cubicBezTo>
                    <a:cubicBezTo>
                      <a:pt x="297546" y="157122"/>
                      <a:pt x="313665" y="168628"/>
                      <a:pt x="322872" y="173235"/>
                    </a:cubicBezTo>
                    <a:cubicBezTo>
                      <a:pt x="327478" y="177841"/>
                      <a:pt x="368916" y="180141"/>
                      <a:pt x="447186" y="180141"/>
                    </a:cubicBezTo>
                    <a:lnTo>
                      <a:pt x="557687" y="180141"/>
                    </a:lnTo>
                    <a:lnTo>
                      <a:pt x="557687" y="387331"/>
                    </a:lnTo>
                    <a:lnTo>
                      <a:pt x="281434" y="387331"/>
                    </a:lnTo>
                    <a:cubicBezTo>
                      <a:pt x="101869" y="387331"/>
                      <a:pt x="12086" y="387331"/>
                      <a:pt x="12086" y="387331"/>
                    </a:cubicBezTo>
                    <a:cubicBezTo>
                      <a:pt x="7480" y="387331"/>
                      <a:pt x="5180" y="325174"/>
                      <a:pt x="5180" y="200860"/>
                    </a:cubicBezTo>
                    <a:cubicBezTo>
                      <a:pt x="5180" y="76546"/>
                      <a:pt x="39711" y="12089"/>
                      <a:pt x="108775" y="7482"/>
                    </a:cubicBezTo>
                    <a:cubicBezTo>
                      <a:pt x="177838" y="2876"/>
                      <a:pt x="214670" y="5183"/>
                      <a:pt x="219276" y="14389"/>
                    </a:cubicBezTo>
                    <a:close/>
                  </a:path>
                </a:pathLst>
              </a:custGeom>
              <a:solidFill>
                <a:srgbClr val="FCFDFC"/>
              </a:solidFill>
              <a:ln w="9525" cap="flat">
                <a:solidFill>
                  <a:srgbClr val="FCFDFC"/>
                </a:solidFill>
                <a:prstDash val="solid"/>
                <a:miter/>
              </a:ln>
            </p:spPr>
            <p:txBody>
              <a:bodyPr rtlCol="0" anchor="ctr"/>
              <a:lstStyle/>
              <a:p>
                <a:endParaRPr lang="en-US" noProof="0" dirty="0"/>
              </a:p>
            </p:txBody>
          </p:sp>
          <p:sp>
            <p:nvSpPr>
              <p:cNvPr id="31" name="Freeform: Shape 30">
                <a:extLst>
                  <a:ext uri="{FF2B5EF4-FFF2-40B4-BE49-F238E27FC236}">
                    <a16:creationId xmlns:a16="http://schemas.microsoft.com/office/drawing/2014/main" id="{F614AD49-89F7-22BF-1670-7824498F0224}"/>
                  </a:ext>
                </a:extLst>
              </p:cNvPr>
              <p:cNvSpPr/>
              <p:nvPr/>
            </p:nvSpPr>
            <p:spPr>
              <a:xfrm>
                <a:off x="3325245" y="416487"/>
                <a:ext cx="338411" cy="324598"/>
              </a:xfrm>
              <a:custGeom>
                <a:avLst/>
                <a:gdLst>
                  <a:gd name="connsiteX0" fmla="*/ 157119 w 338410"/>
                  <a:gd name="connsiteY0" fmla="*/ 5180 h 324598"/>
                  <a:gd name="connsiteX1" fmla="*/ 309059 w 338410"/>
                  <a:gd name="connsiteY1" fmla="*/ 12086 h 324598"/>
                  <a:gd name="connsiteX2" fmla="*/ 329778 w 338410"/>
                  <a:gd name="connsiteY2" fmla="*/ 164026 h 324598"/>
                  <a:gd name="connsiteX3" fmla="*/ 329778 w 338410"/>
                  <a:gd name="connsiteY3" fmla="*/ 315965 h 324598"/>
                  <a:gd name="connsiteX4" fmla="*/ 170932 w 338410"/>
                  <a:gd name="connsiteY4" fmla="*/ 322872 h 324598"/>
                  <a:gd name="connsiteX5" fmla="*/ 12086 w 338410"/>
                  <a:gd name="connsiteY5" fmla="*/ 322872 h 324598"/>
                  <a:gd name="connsiteX6" fmla="*/ 5180 w 338410"/>
                  <a:gd name="connsiteY6" fmla="*/ 170932 h 324598"/>
                  <a:gd name="connsiteX7" fmla="*/ 12086 w 338410"/>
                  <a:gd name="connsiteY7" fmla="*/ 18992 h 324598"/>
                  <a:gd name="connsiteX8" fmla="*/ 157119 w 338410"/>
                  <a:gd name="connsiteY8"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10" h="324598">
                    <a:moveTo>
                      <a:pt x="157119" y="5180"/>
                    </a:moveTo>
                    <a:cubicBezTo>
                      <a:pt x="244602" y="5180"/>
                      <a:pt x="295246" y="7482"/>
                      <a:pt x="309059" y="12086"/>
                    </a:cubicBezTo>
                    <a:cubicBezTo>
                      <a:pt x="318265" y="16691"/>
                      <a:pt x="325171" y="67337"/>
                      <a:pt x="329778" y="164026"/>
                    </a:cubicBezTo>
                    <a:cubicBezTo>
                      <a:pt x="334384" y="260715"/>
                      <a:pt x="334384" y="311361"/>
                      <a:pt x="329778" y="315965"/>
                    </a:cubicBezTo>
                    <a:cubicBezTo>
                      <a:pt x="325171" y="320570"/>
                      <a:pt x="272227" y="322872"/>
                      <a:pt x="170932" y="322872"/>
                    </a:cubicBezTo>
                    <a:cubicBezTo>
                      <a:pt x="69637" y="322872"/>
                      <a:pt x="16693" y="322872"/>
                      <a:pt x="12086" y="322872"/>
                    </a:cubicBezTo>
                    <a:cubicBezTo>
                      <a:pt x="7480" y="318267"/>
                      <a:pt x="5180" y="267621"/>
                      <a:pt x="5180" y="170932"/>
                    </a:cubicBezTo>
                    <a:cubicBezTo>
                      <a:pt x="5180" y="74243"/>
                      <a:pt x="7480" y="23597"/>
                      <a:pt x="12086" y="18992"/>
                    </a:cubicBezTo>
                    <a:cubicBezTo>
                      <a:pt x="16693" y="9784"/>
                      <a:pt x="65037" y="5180"/>
                      <a:pt x="157119"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2" name="Freeform: Shape 31">
                <a:extLst>
                  <a:ext uri="{FF2B5EF4-FFF2-40B4-BE49-F238E27FC236}">
                    <a16:creationId xmlns:a16="http://schemas.microsoft.com/office/drawing/2014/main" id="{59C3891A-5B68-D9AE-505F-1211718F8734}"/>
                  </a:ext>
                </a:extLst>
              </p:cNvPr>
              <p:cNvSpPr/>
              <p:nvPr/>
            </p:nvSpPr>
            <p:spPr>
              <a:xfrm>
                <a:off x="3808689" y="2681768"/>
                <a:ext cx="345317" cy="186471"/>
              </a:xfrm>
              <a:custGeom>
                <a:avLst/>
                <a:gdLst>
                  <a:gd name="connsiteX0" fmla="*/ 5180 w 345317"/>
                  <a:gd name="connsiteY0" fmla="*/ 18992 h 186471"/>
                  <a:gd name="connsiteX1" fmla="*/ 5180 w 345317"/>
                  <a:gd name="connsiteY1" fmla="*/ 5180 h 186471"/>
                  <a:gd name="connsiteX2" fmla="*/ 74243 w 345317"/>
                  <a:gd name="connsiteY2" fmla="*/ 5180 h 186471"/>
                  <a:gd name="connsiteX3" fmla="*/ 143307 w 345317"/>
                  <a:gd name="connsiteY3" fmla="*/ 18992 h 186471"/>
                  <a:gd name="connsiteX4" fmla="*/ 239995 w 345317"/>
                  <a:gd name="connsiteY4" fmla="*/ 39711 h 186471"/>
                  <a:gd name="connsiteX5" fmla="*/ 343591 w 345317"/>
                  <a:gd name="connsiteY5" fmla="*/ 39711 h 186471"/>
                  <a:gd name="connsiteX6" fmla="*/ 343591 w 345317"/>
                  <a:gd name="connsiteY6" fmla="*/ 115681 h 186471"/>
                  <a:gd name="connsiteX7" fmla="*/ 336684 w 345317"/>
                  <a:gd name="connsiteY7" fmla="*/ 184745 h 186471"/>
                  <a:gd name="connsiteX8" fmla="*/ 226183 w 345317"/>
                  <a:gd name="connsiteY8" fmla="*/ 184745 h 186471"/>
                  <a:gd name="connsiteX9" fmla="*/ 101869 w 345317"/>
                  <a:gd name="connsiteY9" fmla="*/ 177838 h 186471"/>
                  <a:gd name="connsiteX10" fmla="*/ 53524 w 345317"/>
                  <a:gd name="connsiteY10" fmla="*/ 143307 h 186471"/>
                  <a:gd name="connsiteX11" fmla="*/ 12086 w 345317"/>
                  <a:gd name="connsiteY11" fmla="*/ 74243 h 186471"/>
                  <a:gd name="connsiteX12" fmla="*/ 5180 w 345317"/>
                  <a:gd name="connsiteY12" fmla="*/ 32805 h 186471"/>
                  <a:gd name="connsiteX13" fmla="*/ 5180 w 345317"/>
                  <a:gd name="connsiteY13" fmla="*/ 18992 h 186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5317" h="186471">
                    <a:moveTo>
                      <a:pt x="5180" y="18992"/>
                    </a:moveTo>
                    <a:lnTo>
                      <a:pt x="5180" y="5180"/>
                    </a:lnTo>
                    <a:lnTo>
                      <a:pt x="74243" y="5180"/>
                    </a:lnTo>
                    <a:cubicBezTo>
                      <a:pt x="115681" y="5180"/>
                      <a:pt x="138700" y="9786"/>
                      <a:pt x="143307" y="18992"/>
                    </a:cubicBezTo>
                    <a:cubicBezTo>
                      <a:pt x="143307" y="28199"/>
                      <a:pt x="175538" y="35105"/>
                      <a:pt x="239995" y="39711"/>
                    </a:cubicBezTo>
                    <a:lnTo>
                      <a:pt x="343591" y="39711"/>
                    </a:lnTo>
                    <a:lnTo>
                      <a:pt x="343591" y="115681"/>
                    </a:lnTo>
                    <a:lnTo>
                      <a:pt x="336684" y="184745"/>
                    </a:lnTo>
                    <a:lnTo>
                      <a:pt x="226183" y="184745"/>
                    </a:lnTo>
                    <a:cubicBezTo>
                      <a:pt x="147913" y="184745"/>
                      <a:pt x="106475" y="182445"/>
                      <a:pt x="101869" y="177838"/>
                    </a:cubicBezTo>
                    <a:cubicBezTo>
                      <a:pt x="92662" y="173232"/>
                      <a:pt x="76543" y="161726"/>
                      <a:pt x="53524" y="143307"/>
                    </a:cubicBezTo>
                    <a:cubicBezTo>
                      <a:pt x="30505" y="120288"/>
                      <a:pt x="16693" y="97262"/>
                      <a:pt x="12086" y="74243"/>
                    </a:cubicBezTo>
                    <a:lnTo>
                      <a:pt x="5180" y="32805"/>
                    </a:lnTo>
                    <a:lnTo>
                      <a:pt x="5180" y="18992"/>
                    </a:ln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ECFA26A8-EE66-77C2-C24A-016DB20BF908}"/>
                  </a:ext>
                </a:extLst>
              </p:cNvPr>
              <p:cNvSpPr/>
              <p:nvPr/>
            </p:nvSpPr>
            <p:spPr>
              <a:xfrm>
                <a:off x="3898471" y="1217623"/>
                <a:ext cx="966888" cy="317692"/>
              </a:xfrm>
              <a:custGeom>
                <a:avLst/>
                <a:gdLst>
                  <a:gd name="connsiteX0" fmla="*/ 930630 w 966888"/>
                  <a:gd name="connsiteY0" fmla="*/ 12086 h 317691"/>
                  <a:gd name="connsiteX1" fmla="*/ 930630 w 966888"/>
                  <a:gd name="connsiteY1" fmla="*/ 5180 h 317691"/>
                  <a:gd name="connsiteX2" fmla="*/ 937536 w 966888"/>
                  <a:gd name="connsiteY2" fmla="*/ 5180 h 317691"/>
                  <a:gd name="connsiteX3" fmla="*/ 937536 w 966888"/>
                  <a:gd name="connsiteY3" fmla="*/ 32805 h 317691"/>
                  <a:gd name="connsiteX4" fmla="*/ 944443 w 966888"/>
                  <a:gd name="connsiteY4" fmla="*/ 46618 h 317691"/>
                  <a:gd name="connsiteX5" fmla="*/ 944443 w 966888"/>
                  <a:gd name="connsiteY5" fmla="*/ 53524 h 317691"/>
                  <a:gd name="connsiteX6" fmla="*/ 951349 w 966888"/>
                  <a:gd name="connsiteY6" fmla="*/ 53524 h 317691"/>
                  <a:gd name="connsiteX7" fmla="*/ 958255 w 966888"/>
                  <a:gd name="connsiteY7" fmla="*/ 46618 h 317691"/>
                  <a:gd name="connsiteX8" fmla="*/ 965162 w 966888"/>
                  <a:gd name="connsiteY8" fmla="*/ 46618 h 317691"/>
                  <a:gd name="connsiteX9" fmla="*/ 965162 w 966888"/>
                  <a:gd name="connsiteY9" fmla="*/ 53524 h 317691"/>
                  <a:gd name="connsiteX10" fmla="*/ 951349 w 966888"/>
                  <a:gd name="connsiteY10" fmla="*/ 101869 h 317691"/>
                  <a:gd name="connsiteX11" fmla="*/ 903005 w 966888"/>
                  <a:gd name="connsiteY11" fmla="*/ 184745 h 317691"/>
                  <a:gd name="connsiteX12" fmla="*/ 840847 w 966888"/>
                  <a:gd name="connsiteY12" fmla="*/ 246902 h 317691"/>
                  <a:gd name="connsiteX13" fmla="*/ 564594 w 966888"/>
                  <a:gd name="connsiteY13" fmla="*/ 281434 h 317691"/>
                  <a:gd name="connsiteX14" fmla="*/ 322872 w 966888"/>
                  <a:gd name="connsiteY14" fmla="*/ 288340 h 317691"/>
                  <a:gd name="connsiteX15" fmla="*/ 315965 w 966888"/>
                  <a:gd name="connsiteY15" fmla="*/ 295246 h 317691"/>
                  <a:gd name="connsiteX16" fmla="*/ 315965 w 966888"/>
                  <a:gd name="connsiteY16" fmla="*/ 288340 h 317691"/>
                  <a:gd name="connsiteX17" fmla="*/ 288340 w 966888"/>
                  <a:gd name="connsiteY17" fmla="*/ 281434 h 317691"/>
                  <a:gd name="connsiteX18" fmla="*/ 260714 w 966888"/>
                  <a:gd name="connsiteY18" fmla="*/ 295246 h 317691"/>
                  <a:gd name="connsiteX19" fmla="*/ 253808 w 966888"/>
                  <a:gd name="connsiteY19" fmla="*/ 315965 h 317691"/>
                  <a:gd name="connsiteX20" fmla="*/ 253808 w 966888"/>
                  <a:gd name="connsiteY20" fmla="*/ 281434 h 317691"/>
                  <a:gd name="connsiteX21" fmla="*/ 5180 w 966888"/>
                  <a:gd name="connsiteY21" fmla="*/ 281434 h 317691"/>
                  <a:gd name="connsiteX22" fmla="*/ 5180 w 966888"/>
                  <a:gd name="connsiteY22" fmla="*/ 219276 h 317691"/>
                  <a:gd name="connsiteX23" fmla="*/ 12086 w 966888"/>
                  <a:gd name="connsiteY23" fmla="*/ 219276 h 317691"/>
                  <a:gd name="connsiteX24" fmla="*/ 12086 w 966888"/>
                  <a:gd name="connsiteY24" fmla="*/ 226183 h 317691"/>
                  <a:gd name="connsiteX25" fmla="*/ 32805 w 966888"/>
                  <a:gd name="connsiteY25" fmla="*/ 226183 h 317691"/>
                  <a:gd name="connsiteX26" fmla="*/ 150213 w 966888"/>
                  <a:gd name="connsiteY26" fmla="*/ 233089 h 317691"/>
                  <a:gd name="connsiteX27" fmla="*/ 260714 w 966888"/>
                  <a:gd name="connsiteY27" fmla="*/ 233089 h 317691"/>
                  <a:gd name="connsiteX28" fmla="*/ 260714 w 966888"/>
                  <a:gd name="connsiteY28" fmla="*/ 226183 h 317691"/>
                  <a:gd name="connsiteX29" fmla="*/ 274527 w 966888"/>
                  <a:gd name="connsiteY29" fmla="*/ 212370 h 317691"/>
                  <a:gd name="connsiteX30" fmla="*/ 274527 w 966888"/>
                  <a:gd name="connsiteY30" fmla="*/ 226183 h 317691"/>
                  <a:gd name="connsiteX31" fmla="*/ 302153 w 966888"/>
                  <a:gd name="connsiteY31" fmla="*/ 226183 h 317691"/>
                  <a:gd name="connsiteX32" fmla="*/ 329778 w 966888"/>
                  <a:gd name="connsiteY32" fmla="*/ 226183 h 317691"/>
                  <a:gd name="connsiteX33" fmla="*/ 329778 w 966888"/>
                  <a:gd name="connsiteY33" fmla="*/ 219276 h 317691"/>
                  <a:gd name="connsiteX34" fmla="*/ 329778 w 966888"/>
                  <a:gd name="connsiteY34" fmla="*/ 226183 h 317691"/>
                  <a:gd name="connsiteX35" fmla="*/ 564594 w 966888"/>
                  <a:gd name="connsiteY35" fmla="*/ 226183 h 317691"/>
                  <a:gd name="connsiteX36" fmla="*/ 833941 w 966888"/>
                  <a:gd name="connsiteY36" fmla="*/ 191651 h 317691"/>
                  <a:gd name="connsiteX37" fmla="*/ 896098 w 966888"/>
                  <a:gd name="connsiteY37" fmla="*/ 115681 h 317691"/>
                  <a:gd name="connsiteX38" fmla="*/ 916817 w 966888"/>
                  <a:gd name="connsiteY38" fmla="*/ 46618 h 317691"/>
                  <a:gd name="connsiteX39" fmla="*/ 923724 w 966888"/>
                  <a:gd name="connsiteY39" fmla="*/ 18992 h 317691"/>
                  <a:gd name="connsiteX40" fmla="*/ 923724 w 966888"/>
                  <a:gd name="connsiteY40" fmla="*/ 12086 h 317691"/>
                  <a:gd name="connsiteX41" fmla="*/ 930630 w 966888"/>
                  <a:gd name="connsiteY41" fmla="*/ 12086 h 317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66888" h="317691">
                    <a:moveTo>
                      <a:pt x="930630" y="12086"/>
                    </a:moveTo>
                    <a:lnTo>
                      <a:pt x="930630" y="5180"/>
                    </a:lnTo>
                    <a:lnTo>
                      <a:pt x="937536" y="5180"/>
                    </a:lnTo>
                    <a:lnTo>
                      <a:pt x="937536" y="32805"/>
                    </a:lnTo>
                    <a:lnTo>
                      <a:pt x="944443" y="46618"/>
                    </a:lnTo>
                    <a:lnTo>
                      <a:pt x="944443" y="53524"/>
                    </a:lnTo>
                    <a:lnTo>
                      <a:pt x="951349" y="53524"/>
                    </a:lnTo>
                    <a:lnTo>
                      <a:pt x="958255" y="46618"/>
                    </a:lnTo>
                    <a:lnTo>
                      <a:pt x="965162" y="46618"/>
                    </a:lnTo>
                    <a:lnTo>
                      <a:pt x="965162" y="53524"/>
                    </a:lnTo>
                    <a:cubicBezTo>
                      <a:pt x="965162" y="58131"/>
                      <a:pt x="960555" y="74243"/>
                      <a:pt x="951349" y="101869"/>
                    </a:cubicBezTo>
                    <a:cubicBezTo>
                      <a:pt x="942143" y="129494"/>
                      <a:pt x="926023" y="157119"/>
                      <a:pt x="903005" y="184745"/>
                    </a:cubicBezTo>
                    <a:cubicBezTo>
                      <a:pt x="884585" y="212370"/>
                      <a:pt x="863866" y="233089"/>
                      <a:pt x="840847" y="246902"/>
                    </a:cubicBezTo>
                    <a:cubicBezTo>
                      <a:pt x="813222" y="260715"/>
                      <a:pt x="721140" y="272227"/>
                      <a:pt x="564594" y="281434"/>
                    </a:cubicBezTo>
                    <a:cubicBezTo>
                      <a:pt x="408048" y="281434"/>
                      <a:pt x="327478" y="283733"/>
                      <a:pt x="322872" y="288340"/>
                    </a:cubicBezTo>
                    <a:lnTo>
                      <a:pt x="315965" y="295246"/>
                    </a:lnTo>
                    <a:lnTo>
                      <a:pt x="315965" y="288340"/>
                    </a:lnTo>
                    <a:cubicBezTo>
                      <a:pt x="315965" y="283733"/>
                      <a:pt x="306759" y="281434"/>
                      <a:pt x="288340" y="281434"/>
                    </a:cubicBezTo>
                    <a:cubicBezTo>
                      <a:pt x="274527" y="281434"/>
                      <a:pt x="265321" y="286040"/>
                      <a:pt x="260714" y="295246"/>
                    </a:cubicBezTo>
                    <a:lnTo>
                      <a:pt x="253808" y="315965"/>
                    </a:lnTo>
                    <a:lnTo>
                      <a:pt x="253808" y="281434"/>
                    </a:lnTo>
                    <a:lnTo>
                      <a:pt x="5180" y="281434"/>
                    </a:lnTo>
                    <a:lnTo>
                      <a:pt x="5180" y="219276"/>
                    </a:lnTo>
                    <a:lnTo>
                      <a:pt x="12086" y="219276"/>
                    </a:lnTo>
                    <a:lnTo>
                      <a:pt x="12086" y="226183"/>
                    </a:lnTo>
                    <a:lnTo>
                      <a:pt x="32805" y="226183"/>
                    </a:lnTo>
                    <a:lnTo>
                      <a:pt x="150213" y="233089"/>
                    </a:lnTo>
                    <a:lnTo>
                      <a:pt x="260714" y="233089"/>
                    </a:lnTo>
                    <a:lnTo>
                      <a:pt x="260714" y="226183"/>
                    </a:lnTo>
                    <a:cubicBezTo>
                      <a:pt x="265321" y="216977"/>
                      <a:pt x="269921" y="212370"/>
                      <a:pt x="274527" y="212370"/>
                    </a:cubicBezTo>
                    <a:lnTo>
                      <a:pt x="274527" y="226183"/>
                    </a:lnTo>
                    <a:cubicBezTo>
                      <a:pt x="274527" y="230789"/>
                      <a:pt x="283733" y="230789"/>
                      <a:pt x="302153" y="226183"/>
                    </a:cubicBezTo>
                    <a:cubicBezTo>
                      <a:pt x="320572" y="226183"/>
                      <a:pt x="329778" y="226183"/>
                      <a:pt x="329778" y="226183"/>
                    </a:cubicBezTo>
                    <a:lnTo>
                      <a:pt x="329778" y="219276"/>
                    </a:lnTo>
                    <a:lnTo>
                      <a:pt x="329778" y="226183"/>
                    </a:lnTo>
                    <a:cubicBezTo>
                      <a:pt x="334384" y="230789"/>
                      <a:pt x="412654" y="230789"/>
                      <a:pt x="564594" y="226183"/>
                    </a:cubicBezTo>
                    <a:cubicBezTo>
                      <a:pt x="716533" y="226183"/>
                      <a:pt x="806316" y="214670"/>
                      <a:pt x="833941" y="191651"/>
                    </a:cubicBezTo>
                    <a:cubicBezTo>
                      <a:pt x="856960" y="168632"/>
                      <a:pt x="877679" y="143307"/>
                      <a:pt x="896098" y="115681"/>
                    </a:cubicBezTo>
                    <a:cubicBezTo>
                      <a:pt x="905304" y="83449"/>
                      <a:pt x="912211" y="60431"/>
                      <a:pt x="916817" y="46618"/>
                    </a:cubicBezTo>
                    <a:cubicBezTo>
                      <a:pt x="921424" y="32805"/>
                      <a:pt x="923724" y="23599"/>
                      <a:pt x="923724" y="18992"/>
                    </a:cubicBezTo>
                    <a:lnTo>
                      <a:pt x="923724" y="12086"/>
                    </a:lnTo>
                    <a:lnTo>
                      <a:pt x="930630"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4" name="Freeform: Shape 33">
                <a:extLst>
                  <a:ext uri="{FF2B5EF4-FFF2-40B4-BE49-F238E27FC236}">
                    <a16:creationId xmlns:a16="http://schemas.microsoft.com/office/drawing/2014/main" id="{BCA068CC-45BD-CBED-5ADA-387199B50DD5}"/>
                  </a:ext>
                </a:extLst>
              </p:cNvPr>
              <p:cNvSpPr/>
              <p:nvPr/>
            </p:nvSpPr>
            <p:spPr>
              <a:xfrm>
                <a:off x="3573873" y="361236"/>
                <a:ext cx="1291486" cy="911637"/>
              </a:xfrm>
              <a:custGeom>
                <a:avLst/>
                <a:gdLst>
                  <a:gd name="connsiteX0" fmla="*/ 1289760 w 1291486"/>
                  <a:gd name="connsiteY0" fmla="*/ 557687 h 911637"/>
                  <a:gd name="connsiteX1" fmla="*/ 1289760 w 1291486"/>
                  <a:gd name="connsiteY1" fmla="*/ 903005 h 911637"/>
                  <a:gd name="connsiteX2" fmla="*/ 1282853 w 1291486"/>
                  <a:gd name="connsiteY2" fmla="*/ 903005 h 911637"/>
                  <a:gd name="connsiteX3" fmla="*/ 1275947 w 1291486"/>
                  <a:gd name="connsiteY3" fmla="*/ 909911 h 911637"/>
                  <a:gd name="connsiteX4" fmla="*/ 1269041 w 1291486"/>
                  <a:gd name="connsiteY4" fmla="*/ 909911 h 911637"/>
                  <a:gd name="connsiteX5" fmla="*/ 1269041 w 1291486"/>
                  <a:gd name="connsiteY5" fmla="*/ 903005 h 911637"/>
                  <a:gd name="connsiteX6" fmla="*/ 1262134 w 1291486"/>
                  <a:gd name="connsiteY6" fmla="*/ 889192 h 911637"/>
                  <a:gd name="connsiteX7" fmla="*/ 1262134 w 1291486"/>
                  <a:gd name="connsiteY7" fmla="*/ 861566 h 911637"/>
                  <a:gd name="connsiteX8" fmla="*/ 1255228 w 1291486"/>
                  <a:gd name="connsiteY8" fmla="*/ 861566 h 911637"/>
                  <a:gd name="connsiteX9" fmla="*/ 1255228 w 1291486"/>
                  <a:gd name="connsiteY9" fmla="*/ 868473 h 911637"/>
                  <a:gd name="connsiteX10" fmla="*/ 1248322 w 1291486"/>
                  <a:gd name="connsiteY10" fmla="*/ 868473 h 911637"/>
                  <a:gd name="connsiteX11" fmla="*/ 1248322 w 1291486"/>
                  <a:gd name="connsiteY11" fmla="*/ 557687 h 911637"/>
                  <a:gd name="connsiteX12" fmla="*/ 1241415 w 1291486"/>
                  <a:gd name="connsiteY12" fmla="*/ 226183 h 911637"/>
                  <a:gd name="connsiteX13" fmla="*/ 1213790 w 1291486"/>
                  <a:gd name="connsiteY13" fmla="*/ 157119 h 911637"/>
                  <a:gd name="connsiteX14" fmla="*/ 1158539 w 1291486"/>
                  <a:gd name="connsiteY14" fmla="*/ 81150 h 911637"/>
                  <a:gd name="connsiteX15" fmla="*/ 723440 w 1291486"/>
                  <a:gd name="connsiteY15" fmla="*/ 60431 h 911637"/>
                  <a:gd name="connsiteX16" fmla="*/ 295246 w 1291486"/>
                  <a:gd name="connsiteY16" fmla="*/ 81150 h 911637"/>
                  <a:gd name="connsiteX17" fmla="*/ 233089 w 1291486"/>
                  <a:gd name="connsiteY17" fmla="*/ 150213 h 911637"/>
                  <a:gd name="connsiteX18" fmla="*/ 205464 w 1291486"/>
                  <a:gd name="connsiteY18" fmla="*/ 309059 h 911637"/>
                  <a:gd name="connsiteX19" fmla="*/ 205464 w 1291486"/>
                  <a:gd name="connsiteY19" fmla="*/ 433373 h 911637"/>
                  <a:gd name="connsiteX20" fmla="*/ 212370 w 1291486"/>
                  <a:gd name="connsiteY20" fmla="*/ 440279 h 911637"/>
                  <a:gd name="connsiteX21" fmla="*/ 205464 w 1291486"/>
                  <a:gd name="connsiteY21" fmla="*/ 440279 h 911637"/>
                  <a:gd name="connsiteX22" fmla="*/ 198557 w 1291486"/>
                  <a:gd name="connsiteY22" fmla="*/ 447186 h 911637"/>
                  <a:gd name="connsiteX23" fmla="*/ 219276 w 1291486"/>
                  <a:gd name="connsiteY23" fmla="*/ 460999 h 911637"/>
                  <a:gd name="connsiteX24" fmla="*/ 233089 w 1291486"/>
                  <a:gd name="connsiteY24" fmla="*/ 467905 h 911637"/>
                  <a:gd name="connsiteX25" fmla="*/ 198557 w 1291486"/>
                  <a:gd name="connsiteY25" fmla="*/ 467905 h 911637"/>
                  <a:gd name="connsiteX26" fmla="*/ 198557 w 1291486"/>
                  <a:gd name="connsiteY26" fmla="*/ 737252 h 911637"/>
                  <a:gd name="connsiteX27" fmla="*/ 205464 w 1291486"/>
                  <a:gd name="connsiteY27" fmla="*/ 737252 h 911637"/>
                  <a:gd name="connsiteX28" fmla="*/ 205464 w 1291486"/>
                  <a:gd name="connsiteY28" fmla="*/ 744159 h 911637"/>
                  <a:gd name="connsiteX29" fmla="*/ 143307 w 1291486"/>
                  <a:gd name="connsiteY29" fmla="*/ 744159 h 911637"/>
                  <a:gd name="connsiteX30" fmla="*/ 143307 w 1291486"/>
                  <a:gd name="connsiteY30" fmla="*/ 460999 h 911637"/>
                  <a:gd name="connsiteX31" fmla="*/ 5180 w 1291486"/>
                  <a:gd name="connsiteY31" fmla="*/ 460999 h 911637"/>
                  <a:gd name="connsiteX32" fmla="*/ 5180 w 1291486"/>
                  <a:gd name="connsiteY32" fmla="*/ 447186 h 911637"/>
                  <a:gd name="connsiteX33" fmla="*/ 32805 w 1291486"/>
                  <a:gd name="connsiteY33" fmla="*/ 447186 h 911637"/>
                  <a:gd name="connsiteX34" fmla="*/ 88056 w 1291486"/>
                  <a:gd name="connsiteY34" fmla="*/ 433373 h 911637"/>
                  <a:gd name="connsiteX35" fmla="*/ 157119 w 1291486"/>
                  <a:gd name="connsiteY35" fmla="*/ 302153 h 911637"/>
                  <a:gd name="connsiteX36" fmla="*/ 191651 w 1291486"/>
                  <a:gd name="connsiteY36" fmla="*/ 122588 h 911637"/>
                  <a:gd name="connsiteX37" fmla="*/ 274527 w 1291486"/>
                  <a:gd name="connsiteY37" fmla="*/ 32805 h 911637"/>
                  <a:gd name="connsiteX38" fmla="*/ 723440 w 1291486"/>
                  <a:gd name="connsiteY38" fmla="*/ 5180 h 911637"/>
                  <a:gd name="connsiteX39" fmla="*/ 1158539 w 1291486"/>
                  <a:gd name="connsiteY39" fmla="*/ 25899 h 911637"/>
                  <a:gd name="connsiteX40" fmla="*/ 1234509 w 1291486"/>
                  <a:gd name="connsiteY40" fmla="*/ 94962 h 911637"/>
                  <a:gd name="connsiteX41" fmla="*/ 1275947 w 1291486"/>
                  <a:gd name="connsiteY41" fmla="*/ 177838 h 911637"/>
                  <a:gd name="connsiteX42" fmla="*/ 1289760 w 1291486"/>
                  <a:gd name="connsiteY42" fmla="*/ 557687 h 911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291486" h="911637">
                    <a:moveTo>
                      <a:pt x="1289760" y="557687"/>
                    </a:moveTo>
                    <a:lnTo>
                      <a:pt x="1289760" y="903005"/>
                    </a:lnTo>
                    <a:lnTo>
                      <a:pt x="1282853" y="903005"/>
                    </a:lnTo>
                    <a:lnTo>
                      <a:pt x="1275947" y="909911"/>
                    </a:lnTo>
                    <a:lnTo>
                      <a:pt x="1269041" y="909911"/>
                    </a:lnTo>
                    <a:lnTo>
                      <a:pt x="1269041" y="903005"/>
                    </a:lnTo>
                    <a:lnTo>
                      <a:pt x="1262134" y="889192"/>
                    </a:lnTo>
                    <a:lnTo>
                      <a:pt x="1262134" y="861566"/>
                    </a:lnTo>
                    <a:lnTo>
                      <a:pt x="1255228" y="861566"/>
                    </a:lnTo>
                    <a:lnTo>
                      <a:pt x="1255228" y="868473"/>
                    </a:lnTo>
                    <a:lnTo>
                      <a:pt x="1248322" y="868473"/>
                    </a:lnTo>
                    <a:lnTo>
                      <a:pt x="1248322" y="557687"/>
                    </a:lnTo>
                    <a:cubicBezTo>
                      <a:pt x="1248322" y="355101"/>
                      <a:pt x="1246022" y="244600"/>
                      <a:pt x="1241415" y="226183"/>
                    </a:cubicBezTo>
                    <a:cubicBezTo>
                      <a:pt x="1236809" y="212370"/>
                      <a:pt x="1227603" y="189349"/>
                      <a:pt x="1213790" y="157119"/>
                    </a:cubicBezTo>
                    <a:cubicBezTo>
                      <a:pt x="1199977" y="124890"/>
                      <a:pt x="1181558" y="99567"/>
                      <a:pt x="1158539" y="81150"/>
                    </a:cubicBezTo>
                    <a:cubicBezTo>
                      <a:pt x="1135520" y="67337"/>
                      <a:pt x="990487" y="60431"/>
                      <a:pt x="723440" y="60431"/>
                    </a:cubicBezTo>
                    <a:cubicBezTo>
                      <a:pt x="456392" y="60431"/>
                      <a:pt x="313665" y="67337"/>
                      <a:pt x="295246" y="81150"/>
                    </a:cubicBezTo>
                    <a:cubicBezTo>
                      <a:pt x="272227" y="94962"/>
                      <a:pt x="251508" y="117983"/>
                      <a:pt x="233089" y="150213"/>
                    </a:cubicBezTo>
                    <a:cubicBezTo>
                      <a:pt x="219276" y="182443"/>
                      <a:pt x="210070" y="235391"/>
                      <a:pt x="205464" y="309059"/>
                    </a:cubicBezTo>
                    <a:cubicBezTo>
                      <a:pt x="200857" y="387331"/>
                      <a:pt x="200857" y="428769"/>
                      <a:pt x="205464" y="433373"/>
                    </a:cubicBezTo>
                    <a:lnTo>
                      <a:pt x="212370" y="440279"/>
                    </a:lnTo>
                    <a:lnTo>
                      <a:pt x="205464" y="440279"/>
                    </a:lnTo>
                    <a:cubicBezTo>
                      <a:pt x="200857" y="440279"/>
                      <a:pt x="198557" y="442581"/>
                      <a:pt x="198557" y="447186"/>
                    </a:cubicBezTo>
                    <a:cubicBezTo>
                      <a:pt x="203164" y="456394"/>
                      <a:pt x="210070" y="460999"/>
                      <a:pt x="219276" y="460999"/>
                    </a:cubicBezTo>
                    <a:cubicBezTo>
                      <a:pt x="228483" y="460999"/>
                      <a:pt x="233089" y="463300"/>
                      <a:pt x="233089" y="467905"/>
                    </a:cubicBezTo>
                    <a:lnTo>
                      <a:pt x="198557" y="467905"/>
                    </a:lnTo>
                    <a:lnTo>
                      <a:pt x="198557" y="737252"/>
                    </a:lnTo>
                    <a:lnTo>
                      <a:pt x="205464" y="737252"/>
                    </a:lnTo>
                    <a:lnTo>
                      <a:pt x="205464" y="744159"/>
                    </a:lnTo>
                    <a:lnTo>
                      <a:pt x="143307" y="744159"/>
                    </a:lnTo>
                    <a:lnTo>
                      <a:pt x="143307" y="460999"/>
                    </a:lnTo>
                    <a:lnTo>
                      <a:pt x="5180" y="460999"/>
                    </a:lnTo>
                    <a:lnTo>
                      <a:pt x="5180" y="447186"/>
                    </a:lnTo>
                    <a:lnTo>
                      <a:pt x="32805" y="447186"/>
                    </a:lnTo>
                    <a:lnTo>
                      <a:pt x="88056" y="433373"/>
                    </a:lnTo>
                    <a:cubicBezTo>
                      <a:pt x="124887" y="424165"/>
                      <a:pt x="147913" y="380424"/>
                      <a:pt x="157119" y="302153"/>
                    </a:cubicBezTo>
                    <a:cubicBezTo>
                      <a:pt x="157119" y="223881"/>
                      <a:pt x="168632" y="164026"/>
                      <a:pt x="191651" y="122588"/>
                    </a:cubicBezTo>
                    <a:cubicBezTo>
                      <a:pt x="214670" y="81150"/>
                      <a:pt x="242295" y="51222"/>
                      <a:pt x="274527" y="32805"/>
                    </a:cubicBezTo>
                    <a:cubicBezTo>
                      <a:pt x="306759" y="14388"/>
                      <a:pt x="456392" y="5180"/>
                      <a:pt x="723440" y="5180"/>
                    </a:cubicBezTo>
                    <a:cubicBezTo>
                      <a:pt x="985881" y="5180"/>
                      <a:pt x="1130914" y="12086"/>
                      <a:pt x="1158539" y="25899"/>
                    </a:cubicBezTo>
                    <a:cubicBezTo>
                      <a:pt x="1186165" y="39711"/>
                      <a:pt x="1211490" y="62732"/>
                      <a:pt x="1234509" y="94962"/>
                    </a:cubicBezTo>
                    <a:cubicBezTo>
                      <a:pt x="1252928" y="127192"/>
                      <a:pt x="1266741" y="154817"/>
                      <a:pt x="1275947" y="177838"/>
                    </a:cubicBezTo>
                    <a:cubicBezTo>
                      <a:pt x="1285153" y="200859"/>
                      <a:pt x="1289760" y="327476"/>
                      <a:pt x="1289760" y="557687"/>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5" name="Freeform: Shape 34">
                <a:extLst>
                  <a:ext uri="{FF2B5EF4-FFF2-40B4-BE49-F238E27FC236}">
                    <a16:creationId xmlns:a16="http://schemas.microsoft.com/office/drawing/2014/main" id="{6762E29A-9C9D-7DAC-921D-CCA7C973EDD4}"/>
                  </a:ext>
                </a:extLst>
              </p:cNvPr>
              <p:cNvSpPr/>
              <p:nvPr/>
            </p:nvSpPr>
            <p:spPr>
              <a:xfrm>
                <a:off x="3801783" y="2202927"/>
                <a:ext cx="669915" cy="656103"/>
              </a:xfrm>
              <a:custGeom>
                <a:avLst/>
                <a:gdLst>
                  <a:gd name="connsiteX0" fmla="*/ 633657 w 669915"/>
                  <a:gd name="connsiteY0" fmla="*/ 622147 h 656102"/>
                  <a:gd name="connsiteX1" fmla="*/ 626751 w 669915"/>
                  <a:gd name="connsiteY1" fmla="*/ 622147 h 656102"/>
                  <a:gd name="connsiteX2" fmla="*/ 626751 w 669915"/>
                  <a:gd name="connsiteY2" fmla="*/ 629053 h 656102"/>
                  <a:gd name="connsiteX3" fmla="*/ 619844 w 669915"/>
                  <a:gd name="connsiteY3" fmla="*/ 629053 h 656102"/>
                  <a:gd name="connsiteX4" fmla="*/ 619844 w 669915"/>
                  <a:gd name="connsiteY4" fmla="*/ 635960 h 656102"/>
                  <a:gd name="connsiteX5" fmla="*/ 612938 w 669915"/>
                  <a:gd name="connsiteY5" fmla="*/ 635960 h 656102"/>
                  <a:gd name="connsiteX6" fmla="*/ 606032 w 669915"/>
                  <a:gd name="connsiteY6" fmla="*/ 642866 h 656102"/>
                  <a:gd name="connsiteX7" fmla="*/ 599125 w 669915"/>
                  <a:gd name="connsiteY7" fmla="*/ 649772 h 656102"/>
                  <a:gd name="connsiteX8" fmla="*/ 585313 w 669915"/>
                  <a:gd name="connsiteY8" fmla="*/ 649772 h 656102"/>
                  <a:gd name="connsiteX9" fmla="*/ 585313 w 669915"/>
                  <a:gd name="connsiteY9" fmla="*/ 656679 h 656102"/>
                  <a:gd name="connsiteX10" fmla="*/ 564594 w 669915"/>
                  <a:gd name="connsiteY10" fmla="*/ 656679 h 656102"/>
                  <a:gd name="connsiteX11" fmla="*/ 564594 w 669915"/>
                  <a:gd name="connsiteY11" fmla="*/ 559990 h 656102"/>
                  <a:gd name="connsiteX12" fmla="*/ 550781 w 669915"/>
                  <a:gd name="connsiteY12" fmla="*/ 435676 h 656102"/>
                  <a:gd name="connsiteX13" fmla="*/ 536968 w 669915"/>
                  <a:gd name="connsiteY13" fmla="*/ 408050 h 656102"/>
                  <a:gd name="connsiteX14" fmla="*/ 536968 w 669915"/>
                  <a:gd name="connsiteY14" fmla="*/ 145609 h 656102"/>
                  <a:gd name="connsiteX15" fmla="*/ 530062 w 669915"/>
                  <a:gd name="connsiteY15" fmla="*/ 145609 h 656102"/>
                  <a:gd name="connsiteX16" fmla="*/ 530062 w 669915"/>
                  <a:gd name="connsiteY16" fmla="*/ 138703 h 656102"/>
                  <a:gd name="connsiteX17" fmla="*/ 150213 w 669915"/>
                  <a:gd name="connsiteY17" fmla="*/ 138703 h 656102"/>
                  <a:gd name="connsiteX18" fmla="*/ 150213 w 669915"/>
                  <a:gd name="connsiteY18" fmla="*/ 145609 h 656102"/>
                  <a:gd name="connsiteX19" fmla="*/ 143307 w 669915"/>
                  <a:gd name="connsiteY19" fmla="*/ 249204 h 656102"/>
                  <a:gd name="connsiteX20" fmla="*/ 143307 w 669915"/>
                  <a:gd name="connsiteY20" fmla="*/ 345893 h 656102"/>
                  <a:gd name="connsiteX21" fmla="*/ 12086 w 669915"/>
                  <a:gd name="connsiteY21" fmla="*/ 345893 h 656102"/>
                  <a:gd name="connsiteX22" fmla="*/ 12086 w 669915"/>
                  <a:gd name="connsiteY22" fmla="*/ 311362 h 656102"/>
                  <a:gd name="connsiteX23" fmla="*/ 5180 w 669915"/>
                  <a:gd name="connsiteY23" fmla="*/ 276830 h 656102"/>
                  <a:gd name="connsiteX24" fmla="*/ 12086 w 669915"/>
                  <a:gd name="connsiteY24" fmla="*/ 193954 h 656102"/>
                  <a:gd name="connsiteX25" fmla="*/ 39711 w 669915"/>
                  <a:gd name="connsiteY25" fmla="*/ 69639 h 656102"/>
                  <a:gd name="connsiteX26" fmla="*/ 81150 w 669915"/>
                  <a:gd name="connsiteY26" fmla="*/ 14389 h 656102"/>
                  <a:gd name="connsiteX27" fmla="*/ 343591 w 669915"/>
                  <a:gd name="connsiteY27" fmla="*/ 7482 h 656102"/>
                  <a:gd name="connsiteX28" fmla="*/ 619844 w 669915"/>
                  <a:gd name="connsiteY28" fmla="*/ 42014 h 656102"/>
                  <a:gd name="connsiteX29" fmla="*/ 661282 w 669915"/>
                  <a:gd name="connsiteY29" fmla="*/ 97265 h 656102"/>
                  <a:gd name="connsiteX30" fmla="*/ 668189 w 669915"/>
                  <a:gd name="connsiteY30" fmla="*/ 345893 h 656102"/>
                  <a:gd name="connsiteX31" fmla="*/ 647470 w 669915"/>
                  <a:gd name="connsiteY31" fmla="*/ 587615 h 656102"/>
                  <a:gd name="connsiteX32" fmla="*/ 633657 w 669915"/>
                  <a:gd name="connsiteY32" fmla="*/ 622147 h 6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69915" h="656102">
                    <a:moveTo>
                      <a:pt x="633657" y="622147"/>
                    </a:moveTo>
                    <a:lnTo>
                      <a:pt x="626751" y="622147"/>
                    </a:lnTo>
                    <a:lnTo>
                      <a:pt x="626751" y="629053"/>
                    </a:lnTo>
                    <a:lnTo>
                      <a:pt x="619844" y="629053"/>
                    </a:lnTo>
                    <a:lnTo>
                      <a:pt x="619844" y="635960"/>
                    </a:lnTo>
                    <a:lnTo>
                      <a:pt x="612938" y="635960"/>
                    </a:lnTo>
                    <a:lnTo>
                      <a:pt x="606032" y="642866"/>
                    </a:lnTo>
                    <a:lnTo>
                      <a:pt x="599125" y="649772"/>
                    </a:lnTo>
                    <a:lnTo>
                      <a:pt x="585313" y="649772"/>
                    </a:lnTo>
                    <a:lnTo>
                      <a:pt x="585313" y="656679"/>
                    </a:lnTo>
                    <a:lnTo>
                      <a:pt x="564594" y="656679"/>
                    </a:lnTo>
                    <a:lnTo>
                      <a:pt x="564594" y="559990"/>
                    </a:lnTo>
                    <a:cubicBezTo>
                      <a:pt x="564594" y="495533"/>
                      <a:pt x="559987" y="454095"/>
                      <a:pt x="550781" y="435676"/>
                    </a:cubicBezTo>
                    <a:lnTo>
                      <a:pt x="536968" y="408050"/>
                    </a:lnTo>
                    <a:lnTo>
                      <a:pt x="536968" y="145609"/>
                    </a:lnTo>
                    <a:lnTo>
                      <a:pt x="530062" y="145609"/>
                    </a:lnTo>
                    <a:lnTo>
                      <a:pt x="530062" y="138703"/>
                    </a:lnTo>
                    <a:lnTo>
                      <a:pt x="150213" y="138703"/>
                    </a:lnTo>
                    <a:lnTo>
                      <a:pt x="150213" y="145609"/>
                    </a:lnTo>
                    <a:lnTo>
                      <a:pt x="143307" y="249204"/>
                    </a:lnTo>
                    <a:lnTo>
                      <a:pt x="143307" y="345893"/>
                    </a:lnTo>
                    <a:lnTo>
                      <a:pt x="12086" y="345893"/>
                    </a:lnTo>
                    <a:lnTo>
                      <a:pt x="12086" y="311362"/>
                    </a:lnTo>
                    <a:cubicBezTo>
                      <a:pt x="12086" y="288343"/>
                      <a:pt x="9786" y="276830"/>
                      <a:pt x="5180" y="276830"/>
                    </a:cubicBezTo>
                    <a:lnTo>
                      <a:pt x="12086" y="193954"/>
                    </a:lnTo>
                    <a:cubicBezTo>
                      <a:pt x="12086" y="138703"/>
                      <a:pt x="21292" y="97265"/>
                      <a:pt x="39711" y="69639"/>
                    </a:cubicBezTo>
                    <a:cubicBezTo>
                      <a:pt x="53524" y="42014"/>
                      <a:pt x="67337" y="23595"/>
                      <a:pt x="81150" y="14389"/>
                    </a:cubicBezTo>
                    <a:cubicBezTo>
                      <a:pt x="94962" y="5183"/>
                      <a:pt x="182445" y="2876"/>
                      <a:pt x="343591" y="7482"/>
                    </a:cubicBezTo>
                    <a:cubicBezTo>
                      <a:pt x="509343" y="12089"/>
                      <a:pt x="601425" y="23595"/>
                      <a:pt x="619844" y="42014"/>
                    </a:cubicBezTo>
                    <a:cubicBezTo>
                      <a:pt x="638264" y="60433"/>
                      <a:pt x="652076" y="78846"/>
                      <a:pt x="661282" y="97265"/>
                    </a:cubicBezTo>
                    <a:cubicBezTo>
                      <a:pt x="670489" y="115684"/>
                      <a:pt x="672795" y="198560"/>
                      <a:pt x="668189" y="345893"/>
                    </a:cubicBezTo>
                    <a:cubicBezTo>
                      <a:pt x="663582" y="488627"/>
                      <a:pt x="656676" y="569196"/>
                      <a:pt x="647470" y="587615"/>
                    </a:cubicBezTo>
                    <a:cubicBezTo>
                      <a:pt x="638264" y="610634"/>
                      <a:pt x="633657" y="622147"/>
                      <a:pt x="633657" y="622147"/>
                    </a:cubicBezTo>
                    <a:close/>
                  </a:path>
                </a:pathLst>
              </a:custGeom>
              <a:solidFill>
                <a:schemeClr val="accent1"/>
              </a:solidFill>
              <a:ln w="9525" cap="flat">
                <a:noFill/>
                <a:prstDash val="solid"/>
                <a:miter/>
              </a:ln>
            </p:spPr>
            <p:txBody>
              <a:bodyPr rtlCol="0" anchor="ctr"/>
              <a:lstStyle/>
              <a:p>
                <a:endParaRPr lang="en-US" noProof="0" dirty="0"/>
              </a:p>
            </p:txBody>
          </p:sp>
          <p:sp>
            <p:nvSpPr>
              <p:cNvPr id="36" name="Freeform: Shape 35">
                <a:extLst>
                  <a:ext uri="{FF2B5EF4-FFF2-40B4-BE49-F238E27FC236}">
                    <a16:creationId xmlns:a16="http://schemas.microsoft.com/office/drawing/2014/main" id="{3235799D-7BAE-956F-4BDB-69D5D4F052F3}"/>
                  </a:ext>
                </a:extLst>
              </p:cNvPr>
              <p:cNvSpPr/>
              <p:nvPr/>
            </p:nvSpPr>
            <p:spPr>
              <a:xfrm>
                <a:off x="5825341" y="2101635"/>
                <a:ext cx="759698" cy="738979"/>
              </a:xfrm>
              <a:custGeom>
                <a:avLst/>
                <a:gdLst>
                  <a:gd name="connsiteX0" fmla="*/ 757971 w 759697"/>
                  <a:gd name="connsiteY0" fmla="*/ 129494 h 738978"/>
                  <a:gd name="connsiteX1" fmla="*/ 757971 w 759697"/>
                  <a:gd name="connsiteY1" fmla="*/ 198557 h 738978"/>
                  <a:gd name="connsiteX2" fmla="*/ 695814 w 759697"/>
                  <a:gd name="connsiteY2" fmla="*/ 212370 h 738978"/>
                  <a:gd name="connsiteX3" fmla="*/ 619844 w 759697"/>
                  <a:gd name="connsiteY3" fmla="*/ 226183 h 738978"/>
                  <a:gd name="connsiteX4" fmla="*/ 578406 w 759697"/>
                  <a:gd name="connsiteY4" fmla="*/ 267621 h 738978"/>
                  <a:gd name="connsiteX5" fmla="*/ 543875 w 759697"/>
                  <a:gd name="connsiteY5" fmla="*/ 516249 h 738978"/>
                  <a:gd name="connsiteX6" fmla="*/ 543875 w 759697"/>
                  <a:gd name="connsiteY6" fmla="*/ 730346 h 738978"/>
                  <a:gd name="connsiteX7" fmla="*/ 536968 w 759697"/>
                  <a:gd name="connsiteY7" fmla="*/ 730346 h 738978"/>
                  <a:gd name="connsiteX8" fmla="*/ 536968 w 759697"/>
                  <a:gd name="connsiteY8" fmla="*/ 737252 h 738978"/>
                  <a:gd name="connsiteX9" fmla="*/ 530062 w 759697"/>
                  <a:gd name="connsiteY9" fmla="*/ 737252 h 738978"/>
                  <a:gd name="connsiteX10" fmla="*/ 295246 w 759697"/>
                  <a:gd name="connsiteY10" fmla="*/ 730346 h 738978"/>
                  <a:gd name="connsiteX11" fmla="*/ 32805 w 759697"/>
                  <a:gd name="connsiteY11" fmla="*/ 702721 h 738978"/>
                  <a:gd name="connsiteX12" fmla="*/ 5180 w 759697"/>
                  <a:gd name="connsiteY12" fmla="*/ 364310 h 738978"/>
                  <a:gd name="connsiteX13" fmla="*/ 25899 w 759697"/>
                  <a:gd name="connsiteY13" fmla="*/ 32805 h 738978"/>
                  <a:gd name="connsiteX14" fmla="*/ 46618 w 759697"/>
                  <a:gd name="connsiteY14" fmla="*/ 5180 h 738978"/>
                  <a:gd name="connsiteX15" fmla="*/ 385029 w 759697"/>
                  <a:gd name="connsiteY15" fmla="*/ 5180 h 738978"/>
                  <a:gd name="connsiteX16" fmla="*/ 723440 w 759697"/>
                  <a:gd name="connsiteY16" fmla="*/ 12086 h 738978"/>
                  <a:gd name="connsiteX17" fmla="*/ 744159 w 759697"/>
                  <a:gd name="connsiteY17" fmla="*/ 39711 h 738978"/>
                  <a:gd name="connsiteX18" fmla="*/ 757971 w 759697"/>
                  <a:gd name="connsiteY18" fmla="*/ 129494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59697" h="738978">
                    <a:moveTo>
                      <a:pt x="757971" y="129494"/>
                    </a:moveTo>
                    <a:lnTo>
                      <a:pt x="757971" y="198557"/>
                    </a:lnTo>
                    <a:cubicBezTo>
                      <a:pt x="757971" y="198557"/>
                      <a:pt x="737252" y="203164"/>
                      <a:pt x="695814" y="212370"/>
                    </a:cubicBezTo>
                    <a:cubicBezTo>
                      <a:pt x="658983" y="212370"/>
                      <a:pt x="633657" y="216977"/>
                      <a:pt x="619844" y="226183"/>
                    </a:cubicBezTo>
                    <a:cubicBezTo>
                      <a:pt x="606032" y="235389"/>
                      <a:pt x="592219" y="249202"/>
                      <a:pt x="578406" y="267621"/>
                    </a:cubicBezTo>
                    <a:cubicBezTo>
                      <a:pt x="564594" y="290640"/>
                      <a:pt x="553081" y="373516"/>
                      <a:pt x="543875" y="516249"/>
                    </a:cubicBezTo>
                    <a:lnTo>
                      <a:pt x="543875" y="730346"/>
                    </a:lnTo>
                    <a:lnTo>
                      <a:pt x="536968" y="730346"/>
                    </a:lnTo>
                    <a:lnTo>
                      <a:pt x="536968" y="737252"/>
                    </a:lnTo>
                    <a:lnTo>
                      <a:pt x="530062" y="737252"/>
                    </a:lnTo>
                    <a:lnTo>
                      <a:pt x="295246" y="730346"/>
                    </a:lnTo>
                    <a:cubicBezTo>
                      <a:pt x="134100" y="725739"/>
                      <a:pt x="46618" y="716533"/>
                      <a:pt x="32805" y="702721"/>
                    </a:cubicBezTo>
                    <a:cubicBezTo>
                      <a:pt x="14386" y="688908"/>
                      <a:pt x="5180" y="576107"/>
                      <a:pt x="5180" y="364310"/>
                    </a:cubicBezTo>
                    <a:cubicBezTo>
                      <a:pt x="5180" y="157119"/>
                      <a:pt x="12086" y="46618"/>
                      <a:pt x="25899" y="32805"/>
                    </a:cubicBezTo>
                    <a:cubicBezTo>
                      <a:pt x="35105" y="23599"/>
                      <a:pt x="42011" y="14386"/>
                      <a:pt x="46618" y="5180"/>
                    </a:cubicBezTo>
                    <a:cubicBezTo>
                      <a:pt x="55824" y="5180"/>
                      <a:pt x="168632" y="5180"/>
                      <a:pt x="385029" y="5180"/>
                    </a:cubicBezTo>
                    <a:cubicBezTo>
                      <a:pt x="601425" y="5180"/>
                      <a:pt x="714233" y="7480"/>
                      <a:pt x="723440" y="12086"/>
                    </a:cubicBezTo>
                    <a:cubicBezTo>
                      <a:pt x="728046" y="16693"/>
                      <a:pt x="734952" y="25899"/>
                      <a:pt x="744159" y="39711"/>
                    </a:cubicBezTo>
                    <a:cubicBezTo>
                      <a:pt x="748765" y="53524"/>
                      <a:pt x="753365" y="83449"/>
                      <a:pt x="757971" y="129494"/>
                    </a:cubicBezTo>
                    <a:close/>
                  </a:path>
                </a:pathLst>
              </a:custGeom>
              <a:solidFill>
                <a:schemeClr val="accent1"/>
              </a:solidFill>
              <a:ln w="9525" cap="flat">
                <a:no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C2F9F41B-921E-FC47-10D4-A22E6B3A0D29}"/>
                  </a:ext>
                </a:extLst>
              </p:cNvPr>
              <p:cNvSpPr/>
              <p:nvPr/>
            </p:nvSpPr>
            <p:spPr>
              <a:xfrm>
                <a:off x="5542181" y="2470129"/>
                <a:ext cx="607758" cy="511069"/>
              </a:xfrm>
              <a:custGeom>
                <a:avLst/>
                <a:gdLst>
                  <a:gd name="connsiteX0" fmla="*/ 578406 w 607758"/>
                  <a:gd name="connsiteY0" fmla="*/ 138703 h 511069"/>
                  <a:gd name="connsiteX1" fmla="*/ 564594 w 607758"/>
                  <a:gd name="connsiteY1" fmla="*/ 138703 h 511069"/>
                  <a:gd name="connsiteX2" fmla="*/ 564594 w 607758"/>
                  <a:gd name="connsiteY2" fmla="*/ 228485 h 511069"/>
                  <a:gd name="connsiteX3" fmla="*/ 585313 w 607758"/>
                  <a:gd name="connsiteY3" fmla="*/ 318268 h 511069"/>
                  <a:gd name="connsiteX4" fmla="*/ 606032 w 607758"/>
                  <a:gd name="connsiteY4" fmla="*/ 318268 h 511069"/>
                  <a:gd name="connsiteX5" fmla="*/ 585313 w 607758"/>
                  <a:gd name="connsiteY5" fmla="*/ 325174 h 511069"/>
                  <a:gd name="connsiteX6" fmla="*/ 564594 w 607758"/>
                  <a:gd name="connsiteY6" fmla="*/ 325174 h 511069"/>
                  <a:gd name="connsiteX7" fmla="*/ 564594 w 607758"/>
                  <a:gd name="connsiteY7" fmla="*/ 345893 h 511069"/>
                  <a:gd name="connsiteX8" fmla="*/ 557687 w 607758"/>
                  <a:gd name="connsiteY8" fmla="*/ 408050 h 511069"/>
                  <a:gd name="connsiteX9" fmla="*/ 543875 w 607758"/>
                  <a:gd name="connsiteY9" fmla="*/ 484020 h 511069"/>
                  <a:gd name="connsiteX10" fmla="*/ 302153 w 607758"/>
                  <a:gd name="connsiteY10" fmla="*/ 504739 h 511069"/>
                  <a:gd name="connsiteX11" fmla="*/ 60431 w 607758"/>
                  <a:gd name="connsiteY11" fmla="*/ 490926 h 511069"/>
                  <a:gd name="connsiteX12" fmla="*/ 39711 w 607758"/>
                  <a:gd name="connsiteY12" fmla="*/ 401144 h 511069"/>
                  <a:gd name="connsiteX13" fmla="*/ 18992 w 607758"/>
                  <a:gd name="connsiteY13" fmla="*/ 318268 h 511069"/>
                  <a:gd name="connsiteX14" fmla="*/ 5180 w 607758"/>
                  <a:gd name="connsiteY14" fmla="*/ 318268 h 511069"/>
                  <a:gd name="connsiteX15" fmla="*/ 18992 w 607758"/>
                  <a:gd name="connsiteY15" fmla="*/ 318268 h 511069"/>
                  <a:gd name="connsiteX16" fmla="*/ 32805 w 607758"/>
                  <a:gd name="connsiteY16" fmla="*/ 228485 h 511069"/>
                  <a:gd name="connsiteX17" fmla="*/ 25899 w 607758"/>
                  <a:gd name="connsiteY17" fmla="*/ 138703 h 511069"/>
                  <a:gd name="connsiteX18" fmla="*/ 18992 w 607758"/>
                  <a:gd name="connsiteY18" fmla="*/ 138703 h 511069"/>
                  <a:gd name="connsiteX19" fmla="*/ 25899 w 607758"/>
                  <a:gd name="connsiteY19" fmla="*/ 138703 h 511069"/>
                  <a:gd name="connsiteX20" fmla="*/ 39711 w 607758"/>
                  <a:gd name="connsiteY20" fmla="*/ 83452 h 511069"/>
                  <a:gd name="connsiteX21" fmla="*/ 60431 w 607758"/>
                  <a:gd name="connsiteY21" fmla="*/ 14389 h 511069"/>
                  <a:gd name="connsiteX22" fmla="*/ 302153 w 607758"/>
                  <a:gd name="connsiteY22" fmla="*/ 7482 h 511069"/>
                  <a:gd name="connsiteX23" fmla="*/ 543875 w 607758"/>
                  <a:gd name="connsiteY23" fmla="*/ 21295 h 511069"/>
                  <a:gd name="connsiteX24" fmla="*/ 557687 w 607758"/>
                  <a:gd name="connsiteY24" fmla="*/ 83452 h 511069"/>
                  <a:gd name="connsiteX25" fmla="*/ 571500 w 607758"/>
                  <a:gd name="connsiteY25" fmla="*/ 131797 h 511069"/>
                  <a:gd name="connsiteX26" fmla="*/ 578406 w 607758"/>
                  <a:gd name="connsiteY26" fmla="*/ 138703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7758" h="511069">
                    <a:moveTo>
                      <a:pt x="578406" y="138703"/>
                    </a:moveTo>
                    <a:lnTo>
                      <a:pt x="564594" y="138703"/>
                    </a:lnTo>
                    <a:lnTo>
                      <a:pt x="564594" y="228485"/>
                    </a:lnTo>
                    <a:cubicBezTo>
                      <a:pt x="564594" y="288343"/>
                      <a:pt x="571500" y="318268"/>
                      <a:pt x="585313" y="318268"/>
                    </a:cubicBezTo>
                    <a:lnTo>
                      <a:pt x="606032" y="318268"/>
                    </a:lnTo>
                    <a:lnTo>
                      <a:pt x="585313" y="325174"/>
                    </a:lnTo>
                    <a:lnTo>
                      <a:pt x="564594" y="325174"/>
                    </a:lnTo>
                    <a:lnTo>
                      <a:pt x="564594" y="345893"/>
                    </a:lnTo>
                    <a:lnTo>
                      <a:pt x="557687" y="408050"/>
                    </a:lnTo>
                    <a:cubicBezTo>
                      <a:pt x="553081" y="449488"/>
                      <a:pt x="548481" y="474814"/>
                      <a:pt x="543875" y="484020"/>
                    </a:cubicBezTo>
                    <a:cubicBezTo>
                      <a:pt x="534668" y="493226"/>
                      <a:pt x="454092" y="500133"/>
                      <a:pt x="302153" y="504739"/>
                    </a:cubicBezTo>
                    <a:cubicBezTo>
                      <a:pt x="154819" y="509346"/>
                      <a:pt x="74243" y="504739"/>
                      <a:pt x="60431" y="490926"/>
                    </a:cubicBezTo>
                    <a:cubicBezTo>
                      <a:pt x="46618" y="481720"/>
                      <a:pt x="39711" y="451788"/>
                      <a:pt x="39711" y="401144"/>
                    </a:cubicBezTo>
                    <a:cubicBezTo>
                      <a:pt x="35105" y="350500"/>
                      <a:pt x="28199" y="322874"/>
                      <a:pt x="18992" y="318268"/>
                    </a:cubicBezTo>
                    <a:lnTo>
                      <a:pt x="5180" y="318268"/>
                    </a:lnTo>
                    <a:lnTo>
                      <a:pt x="18992" y="318268"/>
                    </a:lnTo>
                    <a:cubicBezTo>
                      <a:pt x="28199" y="318268"/>
                      <a:pt x="32805" y="288343"/>
                      <a:pt x="32805" y="228485"/>
                    </a:cubicBezTo>
                    <a:cubicBezTo>
                      <a:pt x="32805" y="168628"/>
                      <a:pt x="30505" y="138703"/>
                      <a:pt x="25899" y="138703"/>
                    </a:cubicBezTo>
                    <a:lnTo>
                      <a:pt x="18992" y="138703"/>
                    </a:lnTo>
                    <a:lnTo>
                      <a:pt x="25899" y="138703"/>
                    </a:lnTo>
                    <a:cubicBezTo>
                      <a:pt x="30505" y="134096"/>
                      <a:pt x="35105" y="115684"/>
                      <a:pt x="39711" y="83452"/>
                    </a:cubicBezTo>
                    <a:cubicBezTo>
                      <a:pt x="39711" y="46621"/>
                      <a:pt x="46618" y="23595"/>
                      <a:pt x="60431" y="14389"/>
                    </a:cubicBezTo>
                    <a:cubicBezTo>
                      <a:pt x="69637" y="5183"/>
                      <a:pt x="150213" y="2876"/>
                      <a:pt x="302153" y="7482"/>
                    </a:cubicBezTo>
                    <a:cubicBezTo>
                      <a:pt x="454092" y="12089"/>
                      <a:pt x="534668" y="16689"/>
                      <a:pt x="543875" y="21295"/>
                    </a:cubicBezTo>
                    <a:cubicBezTo>
                      <a:pt x="548481" y="30501"/>
                      <a:pt x="553081" y="51220"/>
                      <a:pt x="557687" y="83452"/>
                    </a:cubicBezTo>
                    <a:cubicBezTo>
                      <a:pt x="562294" y="115684"/>
                      <a:pt x="566894" y="131797"/>
                      <a:pt x="571500" y="131797"/>
                    </a:cubicBezTo>
                    <a:cubicBezTo>
                      <a:pt x="576106" y="136403"/>
                      <a:pt x="578406" y="138703"/>
                      <a:pt x="578406" y="13870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8" name="Freeform: Shape 37">
                <a:extLst>
                  <a:ext uri="{FF2B5EF4-FFF2-40B4-BE49-F238E27FC236}">
                    <a16:creationId xmlns:a16="http://schemas.microsoft.com/office/drawing/2014/main" id="{C5DCDF2A-87C5-3556-7AF4-17FBB50389E4}"/>
                  </a:ext>
                </a:extLst>
              </p:cNvPr>
              <p:cNvSpPr/>
              <p:nvPr/>
            </p:nvSpPr>
            <p:spPr>
              <a:xfrm>
                <a:off x="3380496" y="2474577"/>
                <a:ext cx="1001420" cy="738979"/>
              </a:xfrm>
              <a:custGeom>
                <a:avLst/>
                <a:gdLst>
                  <a:gd name="connsiteX0" fmla="*/ 426467 w 1001419"/>
                  <a:gd name="connsiteY0" fmla="*/ 39711 h 738978"/>
                  <a:gd name="connsiteX1" fmla="*/ 426467 w 1001419"/>
                  <a:gd name="connsiteY1" fmla="*/ 5180 h 738978"/>
                  <a:gd name="connsiteX2" fmla="*/ 433373 w 1001419"/>
                  <a:gd name="connsiteY2" fmla="*/ 39711 h 738978"/>
                  <a:gd name="connsiteX3" fmla="*/ 433373 w 1001419"/>
                  <a:gd name="connsiteY3" fmla="*/ 74243 h 738978"/>
                  <a:gd name="connsiteX4" fmla="*/ 571500 w 1001419"/>
                  <a:gd name="connsiteY4" fmla="*/ 74243 h 738978"/>
                  <a:gd name="connsiteX5" fmla="*/ 709627 w 1001419"/>
                  <a:gd name="connsiteY5" fmla="*/ 88056 h 738978"/>
                  <a:gd name="connsiteX6" fmla="*/ 889192 w 1001419"/>
                  <a:gd name="connsiteY6" fmla="*/ 115681 h 738978"/>
                  <a:gd name="connsiteX7" fmla="*/ 944443 w 1001419"/>
                  <a:gd name="connsiteY7" fmla="*/ 136400 h 738978"/>
                  <a:gd name="connsiteX8" fmla="*/ 958255 w 1001419"/>
                  <a:gd name="connsiteY8" fmla="*/ 136400 h 738978"/>
                  <a:gd name="connsiteX9" fmla="*/ 972068 w 1001419"/>
                  <a:gd name="connsiteY9" fmla="*/ 164026 h 738978"/>
                  <a:gd name="connsiteX10" fmla="*/ 985881 w 1001419"/>
                  <a:gd name="connsiteY10" fmla="*/ 288340 h 738978"/>
                  <a:gd name="connsiteX11" fmla="*/ 985881 w 1001419"/>
                  <a:gd name="connsiteY11" fmla="*/ 385029 h 738978"/>
                  <a:gd name="connsiteX12" fmla="*/ 999693 w 1001419"/>
                  <a:gd name="connsiteY12" fmla="*/ 385029 h 738978"/>
                  <a:gd name="connsiteX13" fmla="*/ 992787 w 1001419"/>
                  <a:gd name="connsiteY13" fmla="*/ 391935 h 738978"/>
                  <a:gd name="connsiteX14" fmla="*/ 978974 w 1001419"/>
                  <a:gd name="connsiteY14" fmla="*/ 516249 h 738978"/>
                  <a:gd name="connsiteX15" fmla="*/ 958255 w 1001419"/>
                  <a:gd name="connsiteY15" fmla="*/ 668189 h 738978"/>
                  <a:gd name="connsiteX16" fmla="*/ 882285 w 1001419"/>
                  <a:gd name="connsiteY16" fmla="*/ 709627 h 738978"/>
                  <a:gd name="connsiteX17" fmla="*/ 516249 w 1001419"/>
                  <a:gd name="connsiteY17" fmla="*/ 737252 h 738978"/>
                  <a:gd name="connsiteX18" fmla="*/ 129494 w 1001419"/>
                  <a:gd name="connsiteY18" fmla="*/ 723440 h 738978"/>
                  <a:gd name="connsiteX19" fmla="*/ 32805 w 1001419"/>
                  <a:gd name="connsiteY19" fmla="*/ 675095 h 738978"/>
                  <a:gd name="connsiteX20" fmla="*/ 5180 w 1001419"/>
                  <a:gd name="connsiteY20" fmla="*/ 419560 h 738978"/>
                  <a:gd name="connsiteX21" fmla="*/ 5180 w 1001419"/>
                  <a:gd name="connsiteY21" fmla="*/ 170932 h 738978"/>
                  <a:gd name="connsiteX22" fmla="*/ 32805 w 1001419"/>
                  <a:gd name="connsiteY22" fmla="*/ 143307 h 738978"/>
                  <a:gd name="connsiteX23" fmla="*/ 94962 w 1001419"/>
                  <a:gd name="connsiteY23" fmla="*/ 108775 h 738978"/>
                  <a:gd name="connsiteX24" fmla="*/ 281434 w 1001419"/>
                  <a:gd name="connsiteY24" fmla="*/ 81150 h 738978"/>
                  <a:gd name="connsiteX25" fmla="*/ 426467 w 1001419"/>
                  <a:gd name="connsiteY25" fmla="*/ 74243 h 738978"/>
                  <a:gd name="connsiteX26" fmla="*/ 426467 w 1001419"/>
                  <a:gd name="connsiteY26" fmla="*/ 39711 h 738978"/>
                  <a:gd name="connsiteX27" fmla="*/ 426467 w 1001419"/>
                  <a:gd name="connsiteY27" fmla="*/ 226183 h 738978"/>
                  <a:gd name="connsiteX28" fmla="*/ 433373 w 1001419"/>
                  <a:gd name="connsiteY28" fmla="*/ 239995 h 738978"/>
                  <a:gd name="connsiteX29" fmla="*/ 433373 w 1001419"/>
                  <a:gd name="connsiteY29" fmla="*/ 212370 h 738978"/>
                  <a:gd name="connsiteX30" fmla="*/ 502437 w 1001419"/>
                  <a:gd name="connsiteY30" fmla="*/ 212370 h 738978"/>
                  <a:gd name="connsiteX31" fmla="*/ 571500 w 1001419"/>
                  <a:gd name="connsiteY31" fmla="*/ 226183 h 738978"/>
                  <a:gd name="connsiteX32" fmla="*/ 668189 w 1001419"/>
                  <a:gd name="connsiteY32" fmla="*/ 246902 h 738978"/>
                  <a:gd name="connsiteX33" fmla="*/ 771784 w 1001419"/>
                  <a:gd name="connsiteY33" fmla="*/ 246902 h 738978"/>
                  <a:gd name="connsiteX34" fmla="*/ 771784 w 1001419"/>
                  <a:gd name="connsiteY34" fmla="*/ 322872 h 738978"/>
                  <a:gd name="connsiteX35" fmla="*/ 764878 w 1001419"/>
                  <a:gd name="connsiteY35" fmla="*/ 391935 h 738978"/>
                  <a:gd name="connsiteX36" fmla="*/ 764878 w 1001419"/>
                  <a:gd name="connsiteY36" fmla="*/ 599125 h 738978"/>
                  <a:gd name="connsiteX37" fmla="*/ 488624 w 1001419"/>
                  <a:gd name="connsiteY37" fmla="*/ 599125 h 738978"/>
                  <a:gd name="connsiteX38" fmla="*/ 219276 w 1001419"/>
                  <a:gd name="connsiteY38" fmla="*/ 599125 h 738978"/>
                  <a:gd name="connsiteX39" fmla="*/ 212370 w 1001419"/>
                  <a:gd name="connsiteY39" fmla="*/ 412654 h 738978"/>
                  <a:gd name="connsiteX40" fmla="*/ 315965 w 1001419"/>
                  <a:gd name="connsiteY40" fmla="*/ 219276 h 738978"/>
                  <a:gd name="connsiteX41" fmla="*/ 426467 w 1001419"/>
                  <a:gd name="connsiteY41" fmla="*/ 226183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001419" h="738978">
                    <a:moveTo>
                      <a:pt x="426467" y="39711"/>
                    </a:moveTo>
                    <a:lnTo>
                      <a:pt x="426467" y="5180"/>
                    </a:lnTo>
                    <a:cubicBezTo>
                      <a:pt x="431073" y="5180"/>
                      <a:pt x="433373" y="16693"/>
                      <a:pt x="433373" y="39711"/>
                    </a:cubicBezTo>
                    <a:lnTo>
                      <a:pt x="433373" y="74243"/>
                    </a:lnTo>
                    <a:lnTo>
                      <a:pt x="571500" y="74243"/>
                    </a:lnTo>
                    <a:lnTo>
                      <a:pt x="709627" y="88056"/>
                    </a:lnTo>
                    <a:cubicBezTo>
                      <a:pt x="801709" y="88056"/>
                      <a:pt x="861566" y="97262"/>
                      <a:pt x="889192" y="115681"/>
                    </a:cubicBezTo>
                    <a:cubicBezTo>
                      <a:pt x="921424" y="124887"/>
                      <a:pt x="939836" y="131794"/>
                      <a:pt x="944443" y="136400"/>
                    </a:cubicBezTo>
                    <a:lnTo>
                      <a:pt x="958255" y="136400"/>
                    </a:lnTo>
                    <a:lnTo>
                      <a:pt x="972068" y="164026"/>
                    </a:lnTo>
                    <a:cubicBezTo>
                      <a:pt x="981274" y="182445"/>
                      <a:pt x="985881" y="223883"/>
                      <a:pt x="985881" y="288340"/>
                    </a:cubicBezTo>
                    <a:lnTo>
                      <a:pt x="985881" y="385029"/>
                    </a:lnTo>
                    <a:lnTo>
                      <a:pt x="999693" y="385029"/>
                    </a:lnTo>
                    <a:cubicBezTo>
                      <a:pt x="999693" y="389635"/>
                      <a:pt x="997393" y="391935"/>
                      <a:pt x="992787" y="391935"/>
                    </a:cubicBezTo>
                    <a:cubicBezTo>
                      <a:pt x="988180" y="391935"/>
                      <a:pt x="983581" y="433373"/>
                      <a:pt x="978974" y="516249"/>
                    </a:cubicBezTo>
                    <a:cubicBezTo>
                      <a:pt x="974368" y="599125"/>
                      <a:pt x="967461" y="649770"/>
                      <a:pt x="958255" y="668189"/>
                    </a:cubicBezTo>
                    <a:cubicBezTo>
                      <a:pt x="939836" y="682002"/>
                      <a:pt x="914517" y="695814"/>
                      <a:pt x="882285" y="709627"/>
                    </a:cubicBezTo>
                    <a:cubicBezTo>
                      <a:pt x="850054" y="728046"/>
                      <a:pt x="728046" y="737252"/>
                      <a:pt x="516249" y="737252"/>
                    </a:cubicBezTo>
                    <a:cubicBezTo>
                      <a:pt x="299853" y="737252"/>
                      <a:pt x="170932" y="732646"/>
                      <a:pt x="129494" y="723440"/>
                    </a:cubicBezTo>
                    <a:cubicBezTo>
                      <a:pt x="83449" y="705020"/>
                      <a:pt x="51224" y="688908"/>
                      <a:pt x="32805" y="675095"/>
                    </a:cubicBezTo>
                    <a:cubicBezTo>
                      <a:pt x="14386" y="656676"/>
                      <a:pt x="5180" y="571500"/>
                      <a:pt x="5180" y="419560"/>
                    </a:cubicBezTo>
                    <a:cubicBezTo>
                      <a:pt x="5180" y="263014"/>
                      <a:pt x="5180" y="180138"/>
                      <a:pt x="5180" y="170932"/>
                    </a:cubicBezTo>
                    <a:cubicBezTo>
                      <a:pt x="14386" y="166326"/>
                      <a:pt x="23599" y="157119"/>
                      <a:pt x="32805" y="143307"/>
                    </a:cubicBezTo>
                    <a:cubicBezTo>
                      <a:pt x="42011" y="134100"/>
                      <a:pt x="62730" y="122588"/>
                      <a:pt x="94962" y="108775"/>
                    </a:cubicBezTo>
                    <a:cubicBezTo>
                      <a:pt x="127194" y="94962"/>
                      <a:pt x="189351" y="85756"/>
                      <a:pt x="281434" y="81150"/>
                    </a:cubicBezTo>
                    <a:lnTo>
                      <a:pt x="426467" y="74243"/>
                    </a:lnTo>
                    <a:lnTo>
                      <a:pt x="426467" y="39711"/>
                    </a:lnTo>
                    <a:close/>
                    <a:moveTo>
                      <a:pt x="426467" y="226183"/>
                    </a:moveTo>
                    <a:lnTo>
                      <a:pt x="433373" y="239995"/>
                    </a:lnTo>
                    <a:lnTo>
                      <a:pt x="433373" y="212370"/>
                    </a:lnTo>
                    <a:lnTo>
                      <a:pt x="502437" y="212370"/>
                    </a:lnTo>
                    <a:cubicBezTo>
                      <a:pt x="543875" y="212370"/>
                      <a:pt x="566894" y="216977"/>
                      <a:pt x="571500" y="226183"/>
                    </a:cubicBezTo>
                    <a:cubicBezTo>
                      <a:pt x="571500" y="235389"/>
                      <a:pt x="603732" y="242295"/>
                      <a:pt x="668189" y="246902"/>
                    </a:cubicBezTo>
                    <a:lnTo>
                      <a:pt x="771784" y="246902"/>
                    </a:lnTo>
                    <a:lnTo>
                      <a:pt x="771784" y="322872"/>
                    </a:lnTo>
                    <a:lnTo>
                      <a:pt x="764878" y="391935"/>
                    </a:lnTo>
                    <a:lnTo>
                      <a:pt x="764878" y="599125"/>
                    </a:lnTo>
                    <a:lnTo>
                      <a:pt x="488624" y="599125"/>
                    </a:lnTo>
                    <a:cubicBezTo>
                      <a:pt x="309059" y="599125"/>
                      <a:pt x="219276" y="599125"/>
                      <a:pt x="219276" y="599125"/>
                    </a:cubicBezTo>
                    <a:cubicBezTo>
                      <a:pt x="214670" y="599125"/>
                      <a:pt x="212370" y="536968"/>
                      <a:pt x="212370" y="412654"/>
                    </a:cubicBezTo>
                    <a:cubicBezTo>
                      <a:pt x="212370" y="288340"/>
                      <a:pt x="246902" y="223883"/>
                      <a:pt x="315965" y="219276"/>
                    </a:cubicBezTo>
                    <a:cubicBezTo>
                      <a:pt x="385029" y="214670"/>
                      <a:pt x="421860" y="216977"/>
                      <a:pt x="426467" y="22618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id="{418F49C6-491A-C867-46A3-58F611420CB5}"/>
                  </a:ext>
                </a:extLst>
              </p:cNvPr>
              <p:cNvSpPr/>
              <p:nvPr/>
            </p:nvSpPr>
            <p:spPr>
              <a:xfrm>
                <a:off x="4540761" y="2695580"/>
                <a:ext cx="669915" cy="559414"/>
              </a:xfrm>
              <a:custGeom>
                <a:avLst/>
                <a:gdLst>
                  <a:gd name="connsiteX0" fmla="*/ 322872 w 669915"/>
                  <a:gd name="connsiteY0" fmla="*/ 5180 h 559413"/>
                  <a:gd name="connsiteX1" fmla="*/ 640563 w 669915"/>
                  <a:gd name="connsiteY1" fmla="*/ 18992 h 559413"/>
                  <a:gd name="connsiteX2" fmla="*/ 668189 w 669915"/>
                  <a:gd name="connsiteY2" fmla="*/ 281434 h 559413"/>
                  <a:gd name="connsiteX3" fmla="*/ 647470 w 669915"/>
                  <a:gd name="connsiteY3" fmla="*/ 536968 h 559413"/>
                  <a:gd name="connsiteX4" fmla="*/ 336684 w 669915"/>
                  <a:gd name="connsiteY4" fmla="*/ 557687 h 559413"/>
                  <a:gd name="connsiteX5" fmla="*/ 25899 w 669915"/>
                  <a:gd name="connsiteY5" fmla="*/ 543875 h 559413"/>
                  <a:gd name="connsiteX6" fmla="*/ 5180 w 669915"/>
                  <a:gd name="connsiteY6" fmla="*/ 288340 h 559413"/>
                  <a:gd name="connsiteX7" fmla="*/ 18992 w 669915"/>
                  <a:gd name="connsiteY7" fmla="*/ 25899 h 559413"/>
                  <a:gd name="connsiteX8" fmla="*/ 322872 w 669915"/>
                  <a:gd name="connsiteY8" fmla="*/ 5180 h 55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915" h="559413">
                    <a:moveTo>
                      <a:pt x="322872" y="5180"/>
                    </a:moveTo>
                    <a:cubicBezTo>
                      <a:pt x="516249" y="5180"/>
                      <a:pt x="622144" y="9786"/>
                      <a:pt x="640563" y="18992"/>
                    </a:cubicBezTo>
                    <a:cubicBezTo>
                      <a:pt x="658983" y="32805"/>
                      <a:pt x="668189" y="120288"/>
                      <a:pt x="668189" y="281434"/>
                    </a:cubicBezTo>
                    <a:cubicBezTo>
                      <a:pt x="668189" y="437980"/>
                      <a:pt x="661282" y="523156"/>
                      <a:pt x="647470" y="536968"/>
                    </a:cubicBezTo>
                    <a:cubicBezTo>
                      <a:pt x="633657" y="550781"/>
                      <a:pt x="530062" y="557687"/>
                      <a:pt x="336684" y="557687"/>
                    </a:cubicBezTo>
                    <a:cubicBezTo>
                      <a:pt x="143307" y="557687"/>
                      <a:pt x="39711" y="553081"/>
                      <a:pt x="25899" y="543875"/>
                    </a:cubicBezTo>
                    <a:cubicBezTo>
                      <a:pt x="12086" y="534668"/>
                      <a:pt x="5180" y="449486"/>
                      <a:pt x="5180" y="288340"/>
                    </a:cubicBezTo>
                    <a:cubicBezTo>
                      <a:pt x="5180" y="127194"/>
                      <a:pt x="9786" y="39711"/>
                      <a:pt x="18992" y="25899"/>
                    </a:cubicBezTo>
                    <a:cubicBezTo>
                      <a:pt x="32805" y="12086"/>
                      <a:pt x="134100" y="5180"/>
                      <a:pt x="322872" y="5180"/>
                    </a:cubicBezTo>
                    <a:close/>
                  </a:path>
                </a:pathLst>
              </a:custGeom>
              <a:solidFill>
                <a:schemeClr val="accent1"/>
              </a:solidFill>
              <a:ln w="9525" cap="flat">
                <a:no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6512BA72-F367-CB16-F1F6-D91C8ED8F1FC}"/>
                  </a:ext>
                </a:extLst>
              </p:cNvPr>
              <p:cNvSpPr/>
              <p:nvPr/>
            </p:nvSpPr>
            <p:spPr>
              <a:xfrm>
                <a:off x="3276899" y="768074"/>
                <a:ext cx="442007" cy="339048"/>
              </a:xfrm>
              <a:custGeom>
                <a:avLst/>
                <a:gdLst>
                  <a:gd name="connsiteX0" fmla="*/ 281434 w 435099"/>
                  <a:gd name="connsiteY0" fmla="*/ 5180 h 296972"/>
                  <a:gd name="connsiteX1" fmla="*/ 295246 w 435099"/>
                  <a:gd name="connsiteY1" fmla="*/ 5180 h 296972"/>
                  <a:gd name="connsiteX2" fmla="*/ 295246 w 435099"/>
                  <a:gd name="connsiteY2" fmla="*/ 12086 h 296972"/>
                  <a:gd name="connsiteX3" fmla="*/ 302153 w 435099"/>
                  <a:gd name="connsiteY3" fmla="*/ 12086 h 296972"/>
                  <a:gd name="connsiteX4" fmla="*/ 302153 w 435099"/>
                  <a:gd name="connsiteY4" fmla="*/ 5180 h 296972"/>
                  <a:gd name="connsiteX5" fmla="*/ 364310 w 435099"/>
                  <a:gd name="connsiteY5" fmla="*/ 5180 h 296972"/>
                  <a:gd name="connsiteX6" fmla="*/ 433373 w 435099"/>
                  <a:gd name="connsiteY6" fmla="*/ 12086 h 296972"/>
                  <a:gd name="connsiteX7" fmla="*/ 433373 w 435099"/>
                  <a:gd name="connsiteY7" fmla="*/ 295246 h 296972"/>
                  <a:gd name="connsiteX8" fmla="*/ 5180 w 435099"/>
                  <a:gd name="connsiteY8" fmla="*/ 295246 h 296972"/>
                  <a:gd name="connsiteX9" fmla="*/ 5180 w 435099"/>
                  <a:gd name="connsiteY9" fmla="*/ 274527 h 296972"/>
                  <a:gd name="connsiteX10" fmla="*/ 12086 w 435099"/>
                  <a:gd name="connsiteY10" fmla="*/ 267621 h 296972"/>
                  <a:gd name="connsiteX11" fmla="*/ 18992 w 435099"/>
                  <a:gd name="connsiteY11" fmla="*/ 260715 h 296972"/>
                  <a:gd name="connsiteX12" fmla="*/ 32805 w 435099"/>
                  <a:gd name="connsiteY12" fmla="*/ 233089 h 296972"/>
                  <a:gd name="connsiteX13" fmla="*/ 46618 w 435099"/>
                  <a:gd name="connsiteY13" fmla="*/ 198557 h 296972"/>
                  <a:gd name="connsiteX14" fmla="*/ 53524 w 435099"/>
                  <a:gd name="connsiteY14" fmla="*/ 191651 h 296972"/>
                  <a:gd name="connsiteX15" fmla="*/ 60431 w 435099"/>
                  <a:gd name="connsiteY15" fmla="*/ 177838 h 296972"/>
                  <a:gd name="connsiteX16" fmla="*/ 67337 w 435099"/>
                  <a:gd name="connsiteY16" fmla="*/ 177838 h 296972"/>
                  <a:gd name="connsiteX17" fmla="*/ 67337 w 435099"/>
                  <a:gd name="connsiteY17" fmla="*/ 170932 h 296972"/>
                  <a:gd name="connsiteX18" fmla="*/ 74243 w 435099"/>
                  <a:gd name="connsiteY18" fmla="*/ 164026 h 296972"/>
                  <a:gd name="connsiteX19" fmla="*/ 74243 w 435099"/>
                  <a:gd name="connsiteY19" fmla="*/ 157119 h 296972"/>
                  <a:gd name="connsiteX20" fmla="*/ 81150 w 435099"/>
                  <a:gd name="connsiteY20" fmla="*/ 150213 h 296972"/>
                  <a:gd name="connsiteX21" fmla="*/ 101869 w 435099"/>
                  <a:gd name="connsiteY21" fmla="*/ 129494 h 296972"/>
                  <a:gd name="connsiteX22" fmla="*/ 136400 w 435099"/>
                  <a:gd name="connsiteY22" fmla="*/ 94962 h 296972"/>
                  <a:gd name="connsiteX23" fmla="*/ 191651 w 435099"/>
                  <a:gd name="connsiteY23" fmla="*/ 53524 h 296972"/>
                  <a:gd name="connsiteX24" fmla="*/ 253808 w 435099"/>
                  <a:gd name="connsiteY24" fmla="*/ 12086 h 296972"/>
                  <a:gd name="connsiteX25" fmla="*/ 281434 w 435099"/>
                  <a:gd name="connsiteY25" fmla="*/ 5180 h 296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5099" h="296972">
                    <a:moveTo>
                      <a:pt x="281434" y="5180"/>
                    </a:moveTo>
                    <a:lnTo>
                      <a:pt x="295246" y="5180"/>
                    </a:lnTo>
                    <a:lnTo>
                      <a:pt x="295246" y="12086"/>
                    </a:lnTo>
                    <a:cubicBezTo>
                      <a:pt x="295246" y="12086"/>
                      <a:pt x="297546" y="12086"/>
                      <a:pt x="302153" y="12086"/>
                    </a:cubicBezTo>
                    <a:lnTo>
                      <a:pt x="302153" y="5180"/>
                    </a:lnTo>
                    <a:lnTo>
                      <a:pt x="364310" y="5180"/>
                    </a:lnTo>
                    <a:lnTo>
                      <a:pt x="433373" y="12086"/>
                    </a:lnTo>
                    <a:lnTo>
                      <a:pt x="433373" y="295246"/>
                    </a:lnTo>
                    <a:lnTo>
                      <a:pt x="5180" y="295246"/>
                    </a:lnTo>
                    <a:lnTo>
                      <a:pt x="5180" y="274527"/>
                    </a:lnTo>
                    <a:lnTo>
                      <a:pt x="12086" y="267621"/>
                    </a:lnTo>
                    <a:lnTo>
                      <a:pt x="18992" y="260715"/>
                    </a:lnTo>
                    <a:lnTo>
                      <a:pt x="32805" y="233089"/>
                    </a:lnTo>
                    <a:cubicBezTo>
                      <a:pt x="42011" y="214670"/>
                      <a:pt x="46618" y="203164"/>
                      <a:pt x="46618" y="198557"/>
                    </a:cubicBezTo>
                    <a:lnTo>
                      <a:pt x="53524" y="191651"/>
                    </a:lnTo>
                    <a:cubicBezTo>
                      <a:pt x="58131" y="187045"/>
                      <a:pt x="60431" y="182445"/>
                      <a:pt x="60431" y="177838"/>
                    </a:cubicBezTo>
                    <a:cubicBezTo>
                      <a:pt x="60431" y="177838"/>
                      <a:pt x="62730" y="177838"/>
                      <a:pt x="67337" y="177838"/>
                    </a:cubicBezTo>
                    <a:lnTo>
                      <a:pt x="67337" y="170932"/>
                    </a:lnTo>
                    <a:cubicBezTo>
                      <a:pt x="71943" y="170932"/>
                      <a:pt x="74243" y="168632"/>
                      <a:pt x="74243" y="164026"/>
                    </a:cubicBezTo>
                    <a:lnTo>
                      <a:pt x="74243" y="157119"/>
                    </a:lnTo>
                    <a:cubicBezTo>
                      <a:pt x="74243" y="157119"/>
                      <a:pt x="76543" y="154820"/>
                      <a:pt x="81150" y="150213"/>
                    </a:cubicBezTo>
                    <a:lnTo>
                      <a:pt x="101869" y="129494"/>
                    </a:lnTo>
                    <a:cubicBezTo>
                      <a:pt x="120288" y="115681"/>
                      <a:pt x="131794" y="104168"/>
                      <a:pt x="136400" y="94962"/>
                    </a:cubicBezTo>
                    <a:cubicBezTo>
                      <a:pt x="141007" y="85756"/>
                      <a:pt x="159419" y="71943"/>
                      <a:pt x="191651" y="53524"/>
                    </a:cubicBezTo>
                    <a:cubicBezTo>
                      <a:pt x="223883" y="35107"/>
                      <a:pt x="244602" y="21294"/>
                      <a:pt x="253808" y="12086"/>
                    </a:cubicBezTo>
                    <a:cubicBezTo>
                      <a:pt x="267621" y="12086"/>
                      <a:pt x="276827" y="9784"/>
                      <a:pt x="281434" y="5180"/>
                    </a:cubicBezTo>
                    <a:close/>
                  </a:path>
                </a:pathLst>
              </a:custGeom>
              <a:solidFill>
                <a:schemeClr val="bg1"/>
              </a:solidFill>
              <a:ln w="9525" cap="flat">
                <a:noFill/>
                <a:prstDash val="solid"/>
                <a:miter/>
              </a:ln>
            </p:spPr>
            <p:txBody>
              <a:bodyPr rtlCol="0" anchor="ctr"/>
              <a:lstStyle/>
              <a:p>
                <a:endParaRPr lang="en-US" noProof="0" dirty="0"/>
              </a:p>
            </p:txBody>
          </p:sp>
        </p:grpSp>
        <p:sp>
          <p:nvSpPr>
            <p:cNvPr id="10" name="Freeform: Shape 9">
              <a:extLst>
                <a:ext uri="{FF2B5EF4-FFF2-40B4-BE49-F238E27FC236}">
                  <a16:creationId xmlns:a16="http://schemas.microsoft.com/office/drawing/2014/main" id="{4B1770E8-534D-0C5E-8243-539D511B2BB8}"/>
                </a:ext>
              </a:extLst>
            </p:cNvPr>
            <p:cNvSpPr/>
            <p:nvPr/>
          </p:nvSpPr>
          <p:spPr>
            <a:xfrm rot="5400000">
              <a:off x="1041227" y="1599671"/>
              <a:ext cx="615644" cy="614555"/>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spTree>
    <p:extLst>
      <p:ext uri="{BB962C8B-B14F-4D97-AF65-F5344CB8AC3E}">
        <p14:creationId xmlns:p14="http://schemas.microsoft.com/office/powerpoint/2010/main" val="3969633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2/24/2023</a:t>
            </a:fld>
            <a:endParaRPr lang="en-US" dirty="0"/>
          </a:p>
        </p:txBody>
      </p:sp>
      <p:sp>
        <p:nvSpPr>
          <p:cNvPr id="6" name="Footer Placeholder 5"/>
          <p:cNvSpPr>
            <a:spLocks noGrp="1"/>
          </p:cNvSpPr>
          <p:nvPr>
            <p:ph type="ftr" sz="quarter" idx="11"/>
          </p:nvPr>
        </p:nvSpPr>
        <p:spPr/>
        <p:txBody>
          <a:bodyPr/>
          <a:lstStyle/>
          <a:p>
            <a:r>
              <a:rPr lang="en-US" noProof="0"/>
              <a:t>Add a Footer</a:t>
            </a:r>
            <a:endParaRPr lang="en-US" noProof="0" dirty="0"/>
          </a:p>
        </p:txBody>
      </p:sp>
      <p:sp>
        <p:nvSpPr>
          <p:cNvPr id="7" name="Slide Number Placeholder 6"/>
          <p:cNvSpPr>
            <a:spLocks noGrp="1"/>
          </p:cNvSpPr>
          <p:nvPr>
            <p:ph type="sldNum" sz="quarter" idx="12"/>
          </p:nvPr>
        </p:nvSpPr>
        <p:spPr/>
        <p:txBody>
          <a:bodyPr/>
          <a:lstStyle/>
          <a:p>
            <a:fld id="{3D3C4EEC-F499-4A7F-B67B-5709763315B6}" type="slidenum">
              <a:rPr lang="en-US" noProof="0" smtClean="0"/>
              <a:t>‹#›</a:t>
            </a:fld>
            <a:endParaRPr lang="en-US" noProof="0" dirty="0"/>
          </a:p>
        </p:txBody>
      </p:sp>
      <p:sp>
        <p:nvSpPr>
          <p:cNvPr id="8" name="Freeform: Shape 7">
            <a:extLst>
              <a:ext uri="{FF2B5EF4-FFF2-40B4-BE49-F238E27FC236}">
                <a16:creationId xmlns:a16="http://schemas.microsoft.com/office/drawing/2014/main" id="{34B520F3-63B4-642A-FD62-B5EBBE6D0044}"/>
              </a:ext>
            </a:extLst>
          </p:cNvPr>
          <p:cNvSpPr/>
          <p:nvPr userDrawn="1"/>
        </p:nvSpPr>
        <p:spPr>
          <a:xfrm>
            <a:off x="50800" y="312655"/>
            <a:ext cx="10214070" cy="1143385"/>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grpSp>
        <p:nvGrpSpPr>
          <p:cNvPr id="9" name="Group 8">
            <a:extLst>
              <a:ext uri="{FF2B5EF4-FFF2-40B4-BE49-F238E27FC236}">
                <a16:creationId xmlns:a16="http://schemas.microsoft.com/office/drawing/2014/main" id="{0614E5E6-AB6F-6A8D-0EE5-2E4AFAE3D775}"/>
              </a:ext>
            </a:extLst>
          </p:cNvPr>
          <p:cNvGrpSpPr/>
          <p:nvPr userDrawn="1"/>
        </p:nvGrpSpPr>
        <p:grpSpPr>
          <a:xfrm>
            <a:off x="10102246" y="246017"/>
            <a:ext cx="2008136" cy="6417346"/>
            <a:chOff x="10102246" y="246017"/>
            <a:chExt cx="2008136" cy="6417346"/>
          </a:xfrm>
        </p:grpSpPr>
        <p:grpSp>
          <p:nvGrpSpPr>
            <p:cNvPr id="10" name="Group 9">
              <a:extLst>
                <a:ext uri="{FF2B5EF4-FFF2-40B4-BE49-F238E27FC236}">
                  <a16:creationId xmlns:a16="http://schemas.microsoft.com/office/drawing/2014/main" id="{6C69EABF-DB4D-099C-C90D-C057F8B411E1}"/>
                </a:ext>
              </a:extLst>
            </p:cNvPr>
            <p:cNvGrpSpPr/>
            <p:nvPr userDrawn="1"/>
          </p:nvGrpSpPr>
          <p:grpSpPr>
            <a:xfrm rot="10800000">
              <a:off x="10102246" y="246017"/>
              <a:ext cx="2008136" cy="6165539"/>
              <a:chOff x="1351615" y="570920"/>
              <a:chExt cx="2008136" cy="6165539"/>
            </a:xfrm>
          </p:grpSpPr>
          <p:grpSp>
            <p:nvGrpSpPr>
              <p:cNvPr id="12" name="Graphic 1">
                <a:extLst>
                  <a:ext uri="{FF2B5EF4-FFF2-40B4-BE49-F238E27FC236}">
                    <a16:creationId xmlns:a16="http://schemas.microsoft.com/office/drawing/2014/main" id="{09B038E9-E5C2-794A-E7C4-6BDBAD25894A}"/>
                  </a:ext>
                </a:extLst>
              </p:cNvPr>
              <p:cNvGrpSpPr/>
              <p:nvPr/>
            </p:nvGrpSpPr>
            <p:grpSpPr>
              <a:xfrm rot="5400000">
                <a:off x="-696601" y="2680107"/>
                <a:ext cx="6165539" cy="1947165"/>
                <a:chOff x="523531" y="278360"/>
                <a:chExt cx="6639888" cy="2144455"/>
              </a:xfrm>
            </p:grpSpPr>
            <p:sp>
              <p:nvSpPr>
                <p:cNvPr id="14" name="Freeform: Shape 13">
                  <a:extLst>
                    <a:ext uri="{FF2B5EF4-FFF2-40B4-BE49-F238E27FC236}">
                      <a16:creationId xmlns:a16="http://schemas.microsoft.com/office/drawing/2014/main" id="{1C3A1DC7-DA36-2963-898C-E0C2E263360E}"/>
                    </a:ext>
                  </a:extLst>
                </p:cNvPr>
                <p:cNvSpPr/>
                <p:nvPr/>
              </p:nvSpPr>
              <p:spPr>
                <a:xfrm>
                  <a:off x="4830828" y="1678045"/>
                  <a:ext cx="669915" cy="663009"/>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5" name="Freeform: Shape 14">
                  <a:extLst>
                    <a:ext uri="{FF2B5EF4-FFF2-40B4-BE49-F238E27FC236}">
                      <a16:creationId xmlns:a16="http://schemas.microsoft.com/office/drawing/2014/main" id="{D294C1F4-F03B-33E9-175C-CD5A8C69D7CA}"/>
                    </a:ext>
                  </a:extLst>
                </p:cNvPr>
                <p:cNvSpPr/>
                <p:nvPr/>
              </p:nvSpPr>
              <p:spPr>
                <a:xfrm>
                  <a:off x="6625200" y="1781660"/>
                  <a:ext cx="138127" cy="448912"/>
                </a:xfrm>
                <a:custGeom>
                  <a:avLst/>
                  <a:gdLst>
                    <a:gd name="connsiteX0" fmla="*/ 25899 w 138126"/>
                    <a:gd name="connsiteY0" fmla="*/ 32805 h 448912"/>
                    <a:gd name="connsiteX1" fmla="*/ 39711 w 138126"/>
                    <a:gd name="connsiteY1" fmla="*/ 5180 h 448912"/>
                    <a:gd name="connsiteX2" fmla="*/ 88056 w 138126"/>
                    <a:gd name="connsiteY2" fmla="*/ 5180 h 448912"/>
                    <a:gd name="connsiteX3" fmla="*/ 136400 w 138126"/>
                    <a:gd name="connsiteY3" fmla="*/ 12086 h 448912"/>
                    <a:gd name="connsiteX4" fmla="*/ 129494 w 138126"/>
                    <a:gd name="connsiteY4" fmla="*/ 198557 h 448912"/>
                    <a:gd name="connsiteX5" fmla="*/ 101869 w 138126"/>
                    <a:gd name="connsiteY5" fmla="*/ 412654 h 448912"/>
                    <a:gd name="connsiteX6" fmla="*/ 74243 w 138126"/>
                    <a:gd name="connsiteY6" fmla="*/ 440279 h 448912"/>
                    <a:gd name="connsiteX7" fmla="*/ 60431 w 138126"/>
                    <a:gd name="connsiteY7" fmla="*/ 447186 h 448912"/>
                    <a:gd name="connsiteX8" fmla="*/ 5180 w 138126"/>
                    <a:gd name="connsiteY8" fmla="*/ 447186 h 448912"/>
                    <a:gd name="connsiteX9" fmla="*/ 5180 w 138126"/>
                    <a:gd name="connsiteY9" fmla="*/ 253808 h 448912"/>
                    <a:gd name="connsiteX10" fmla="*/ 25899 w 138126"/>
                    <a:gd name="connsiteY10" fmla="*/ 32805 h 448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126" h="448912">
                      <a:moveTo>
                        <a:pt x="25899" y="32805"/>
                      </a:moveTo>
                      <a:lnTo>
                        <a:pt x="39711" y="5180"/>
                      </a:lnTo>
                      <a:lnTo>
                        <a:pt x="88056" y="5180"/>
                      </a:lnTo>
                      <a:cubicBezTo>
                        <a:pt x="120288" y="5180"/>
                        <a:pt x="136400" y="7480"/>
                        <a:pt x="136400" y="12086"/>
                      </a:cubicBezTo>
                      <a:lnTo>
                        <a:pt x="129494" y="198557"/>
                      </a:lnTo>
                      <a:cubicBezTo>
                        <a:pt x="129494" y="327478"/>
                        <a:pt x="120288" y="398841"/>
                        <a:pt x="101869" y="412654"/>
                      </a:cubicBezTo>
                      <a:cubicBezTo>
                        <a:pt x="88056" y="426467"/>
                        <a:pt x="78850" y="435673"/>
                        <a:pt x="74243" y="440279"/>
                      </a:cubicBezTo>
                      <a:lnTo>
                        <a:pt x="60431" y="447186"/>
                      </a:lnTo>
                      <a:lnTo>
                        <a:pt x="5180" y="447186"/>
                      </a:lnTo>
                      <a:lnTo>
                        <a:pt x="5180" y="253808"/>
                      </a:lnTo>
                      <a:cubicBezTo>
                        <a:pt x="5180" y="120288"/>
                        <a:pt x="12086" y="46618"/>
                        <a:pt x="25899" y="32805"/>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6" name="Freeform: Shape 15">
                  <a:extLst>
                    <a:ext uri="{FF2B5EF4-FFF2-40B4-BE49-F238E27FC236}">
                      <a16:creationId xmlns:a16="http://schemas.microsoft.com/office/drawing/2014/main" id="{BDE6771D-61E4-9C7E-1CBB-33903ADA5AA9}"/>
                    </a:ext>
                  </a:extLst>
                </p:cNvPr>
                <p:cNvSpPr/>
                <p:nvPr/>
              </p:nvSpPr>
              <p:spPr>
                <a:xfrm>
                  <a:off x="523531" y="937206"/>
                  <a:ext cx="1008012" cy="1110132"/>
                </a:xfrm>
                <a:custGeom>
                  <a:avLst/>
                  <a:gdLst>
                    <a:gd name="connsiteX0" fmla="*/ 751065 w 1194797"/>
                    <a:gd name="connsiteY0" fmla="*/ 1310479 h 1312205"/>
                    <a:gd name="connsiteX1" fmla="*/ 474811 w 1194797"/>
                    <a:gd name="connsiteY1" fmla="*/ 1310479 h 1312205"/>
                    <a:gd name="connsiteX2" fmla="*/ 474811 w 1194797"/>
                    <a:gd name="connsiteY2" fmla="*/ 1289760 h 1312205"/>
                    <a:gd name="connsiteX3" fmla="*/ 467905 w 1194797"/>
                    <a:gd name="connsiteY3" fmla="*/ 1289760 h 1312205"/>
                    <a:gd name="connsiteX4" fmla="*/ 467905 w 1194797"/>
                    <a:gd name="connsiteY4" fmla="*/ 1282854 h 1312205"/>
                    <a:gd name="connsiteX5" fmla="*/ 474811 w 1194797"/>
                    <a:gd name="connsiteY5" fmla="*/ 1282854 h 1312205"/>
                    <a:gd name="connsiteX6" fmla="*/ 474811 w 1194797"/>
                    <a:gd name="connsiteY6" fmla="*/ 1262135 h 1312205"/>
                    <a:gd name="connsiteX7" fmla="*/ 716533 w 1194797"/>
                    <a:gd name="connsiteY7" fmla="*/ 1262135 h 1312205"/>
                    <a:gd name="connsiteX8" fmla="*/ 972068 w 1194797"/>
                    <a:gd name="connsiteY8" fmla="*/ 1248322 h 1312205"/>
                    <a:gd name="connsiteX9" fmla="*/ 1027319 w 1194797"/>
                    <a:gd name="connsiteY9" fmla="*/ 1213790 h 1312205"/>
                    <a:gd name="connsiteX10" fmla="*/ 1075663 w 1194797"/>
                    <a:gd name="connsiteY10" fmla="*/ 1137820 h 1312205"/>
                    <a:gd name="connsiteX11" fmla="*/ 1096382 w 1194797"/>
                    <a:gd name="connsiteY11" fmla="*/ 764878 h 1312205"/>
                    <a:gd name="connsiteX12" fmla="*/ 1089476 w 1194797"/>
                    <a:gd name="connsiteY12" fmla="*/ 385029 h 1312205"/>
                    <a:gd name="connsiteX13" fmla="*/ 985881 w 1194797"/>
                    <a:gd name="connsiteY13" fmla="*/ 329778 h 1312205"/>
                    <a:gd name="connsiteX14" fmla="*/ 882285 w 1194797"/>
                    <a:gd name="connsiteY14" fmla="*/ 315965 h 1312205"/>
                    <a:gd name="connsiteX15" fmla="*/ 868473 w 1194797"/>
                    <a:gd name="connsiteY15" fmla="*/ 267621 h 1312205"/>
                    <a:gd name="connsiteX16" fmla="*/ 861566 w 1194797"/>
                    <a:gd name="connsiteY16" fmla="*/ 219276 h 1312205"/>
                    <a:gd name="connsiteX17" fmla="*/ 516249 w 1194797"/>
                    <a:gd name="connsiteY17" fmla="*/ 226183 h 1312205"/>
                    <a:gd name="connsiteX18" fmla="*/ 150213 w 1194797"/>
                    <a:gd name="connsiteY18" fmla="*/ 246902 h 1312205"/>
                    <a:gd name="connsiteX19" fmla="*/ 94962 w 1194797"/>
                    <a:gd name="connsiteY19" fmla="*/ 309059 h 1312205"/>
                    <a:gd name="connsiteX20" fmla="*/ 60431 w 1194797"/>
                    <a:gd name="connsiteY20" fmla="*/ 371216 h 1312205"/>
                    <a:gd name="connsiteX21" fmla="*/ 53524 w 1194797"/>
                    <a:gd name="connsiteY21" fmla="*/ 654376 h 1312205"/>
                    <a:gd name="connsiteX22" fmla="*/ 53524 w 1194797"/>
                    <a:gd name="connsiteY22" fmla="*/ 903005 h 1312205"/>
                    <a:gd name="connsiteX23" fmla="*/ 5180 w 1194797"/>
                    <a:gd name="connsiteY23" fmla="*/ 903005 h 1312205"/>
                    <a:gd name="connsiteX24" fmla="*/ 5180 w 1194797"/>
                    <a:gd name="connsiteY24" fmla="*/ 654376 h 1312205"/>
                    <a:gd name="connsiteX25" fmla="*/ 18992 w 1194797"/>
                    <a:gd name="connsiteY25" fmla="*/ 364310 h 1312205"/>
                    <a:gd name="connsiteX26" fmla="*/ 67337 w 1194797"/>
                    <a:gd name="connsiteY26" fmla="*/ 274527 h 1312205"/>
                    <a:gd name="connsiteX27" fmla="*/ 129494 w 1194797"/>
                    <a:gd name="connsiteY27" fmla="*/ 205464 h 1312205"/>
                    <a:gd name="connsiteX28" fmla="*/ 516249 w 1194797"/>
                    <a:gd name="connsiteY28" fmla="*/ 177838 h 1312205"/>
                    <a:gd name="connsiteX29" fmla="*/ 861566 w 1194797"/>
                    <a:gd name="connsiteY29" fmla="*/ 170932 h 1312205"/>
                    <a:gd name="connsiteX30" fmla="*/ 868473 w 1194797"/>
                    <a:gd name="connsiteY30" fmla="*/ 88056 h 1312205"/>
                    <a:gd name="connsiteX31" fmla="*/ 882285 w 1194797"/>
                    <a:gd name="connsiteY31" fmla="*/ 5180 h 1312205"/>
                    <a:gd name="connsiteX32" fmla="*/ 1041131 w 1194797"/>
                    <a:gd name="connsiteY32" fmla="*/ 5180 h 1312205"/>
                    <a:gd name="connsiteX33" fmla="*/ 1193071 w 1194797"/>
                    <a:gd name="connsiteY33" fmla="*/ 12086 h 1312205"/>
                    <a:gd name="connsiteX34" fmla="*/ 1193071 w 1194797"/>
                    <a:gd name="connsiteY34" fmla="*/ 170932 h 1312205"/>
                    <a:gd name="connsiteX35" fmla="*/ 1158539 w 1194797"/>
                    <a:gd name="connsiteY35" fmla="*/ 329778 h 1312205"/>
                    <a:gd name="connsiteX36" fmla="*/ 1130914 w 1194797"/>
                    <a:gd name="connsiteY36" fmla="*/ 364310 h 1312205"/>
                    <a:gd name="connsiteX37" fmla="*/ 1137820 w 1194797"/>
                    <a:gd name="connsiteY37" fmla="*/ 751065 h 1312205"/>
                    <a:gd name="connsiteX38" fmla="*/ 1110195 w 1194797"/>
                    <a:gd name="connsiteY38" fmla="*/ 1172352 h 1312205"/>
                    <a:gd name="connsiteX39" fmla="*/ 1048038 w 1194797"/>
                    <a:gd name="connsiteY39" fmla="*/ 1255228 h 1312205"/>
                    <a:gd name="connsiteX40" fmla="*/ 985881 w 1194797"/>
                    <a:gd name="connsiteY40" fmla="*/ 1296666 h 1312205"/>
                    <a:gd name="connsiteX41" fmla="*/ 751065 w 1194797"/>
                    <a:gd name="connsiteY41" fmla="*/ 1310479 h 1312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94797" h="1312205">
                      <a:moveTo>
                        <a:pt x="751065" y="1310479"/>
                      </a:moveTo>
                      <a:lnTo>
                        <a:pt x="474811" y="1310479"/>
                      </a:lnTo>
                      <a:lnTo>
                        <a:pt x="474811" y="1289760"/>
                      </a:lnTo>
                      <a:lnTo>
                        <a:pt x="467905" y="1289760"/>
                      </a:lnTo>
                      <a:lnTo>
                        <a:pt x="467905" y="1282854"/>
                      </a:lnTo>
                      <a:lnTo>
                        <a:pt x="474811" y="1282854"/>
                      </a:lnTo>
                      <a:lnTo>
                        <a:pt x="474811" y="1262135"/>
                      </a:lnTo>
                      <a:lnTo>
                        <a:pt x="716533" y="1262135"/>
                      </a:lnTo>
                      <a:cubicBezTo>
                        <a:pt x="877679" y="1262135"/>
                        <a:pt x="962862" y="1257528"/>
                        <a:pt x="972068" y="1248322"/>
                      </a:cubicBezTo>
                      <a:cubicBezTo>
                        <a:pt x="985881" y="1248322"/>
                        <a:pt x="1004300" y="1236809"/>
                        <a:pt x="1027319" y="1213790"/>
                      </a:cubicBezTo>
                      <a:cubicBezTo>
                        <a:pt x="1045738" y="1190771"/>
                        <a:pt x="1061850" y="1165446"/>
                        <a:pt x="1075663" y="1137820"/>
                      </a:cubicBezTo>
                      <a:cubicBezTo>
                        <a:pt x="1089476" y="1110195"/>
                        <a:pt x="1096382" y="985881"/>
                        <a:pt x="1096382" y="764878"/>
                      </a:cubicBezTo>
                      <a:cubicBezTo>
                        <a:pt x="1096382" y="548481"/>
                        <a:pt x="1094082" y="421860"/>
                        <a:pt x="1089476" y="385029"/>
                      </a:cubicBezTo>
                      <a:cubicBezTo>
                        <a:pt x="1080270" y="348197"/>
                        <a:pt x="1045738" y="329778"/>
                        <a:pt x="985881" y="329778"/>
                      </a:cubicBezTo>
                      <a:cubicBezTo>
                        <a:pt x="921424" y="325171"/>
                        <a:pt x="886892" y="320572"/>
                        <a:pt x="882285" y="315965"/>
                      </a:cubicBezTo>
                      <a:cubicBezTo>
                        <a:pt x="877679" y="311359"/>
                        <a:pt x="873079" y="295246"/>
                        <a:pt x="868473" y="267621"/>
                      </a:cubicBezTo>
                      <a:lnTo>
                        <a:pt x="861566" y="219276"/>
                      </a:lnTo>
                      <a:lnTo>
                        <a:pt x="516249" y="226183"/>
                      </a:lnTo>
                      <a:cubicBezTo>
                        <a:pt x="290640" y="226183"/>
                        <a:pt x="168632" y="233089"/>
                        <a:pt x="150213" y="246902"/>
                      </a:cubicBezTo>
                      <a:cubicBezTo>
                        <a:pt x="127194" y="260715"/>
                        <a:pt x="108775" y="281434"/>
                        <a:pt x="94962" y="309059"/>
                      </a:cubicBezTo>
                      <a:cubicBezTo>
                        <a:pt x="81150" y="332078"/>
                        <a:pt x="69637" y="352797"/>
                        <a:pt x="60431" y="371216"/>
                      </a:cubicBezTo>
                      <a:cubicBezTo>
                        <a:pt x="60431" y="389635"/>
                        <a:pt x="58129" y="484017"/>
                        <a:pt x="53524" y="654376"/>
                      </a:cubicBezTo>
                      <a:lnTo>
                        <a:pt x="53524" y="903005"/>
                      </a:lnTo>
                      <a:lnTo>
                        <a:pt x="5180" y="903005"/>
                      </a:lnTo>
                      <a:lnTo>
                        <a:pt x="5180" y="654376"/>
                      </a:lnTo>
                      <a:cubicBezTo>
                        <a:pt x="5180" y="493230"/>
                        <a:pt x="9784" y="396542"/>
                        <a:pt x="18992" y="364310"/>
                      </a:cubicBezTo>
                      <a:cubicBezTo>
                        <a:pt x="28201" y="332078"/>
                        <a:pt x="44316" y="302153"/>
                        <a:pt x="67337" y="274527"/>
                      </a:cubicBezTo>
                      <a:cubicBezTo>
                        <a:pt x="85756" y="242295"/>
                        <a:pt x="106475" y="219276"/>
                        <a:pt x="129494" y="205464"/>
                      </a:cubicBezTo>
                      <a:cubicBezTo>
                        <a:pt x="152513" y="191651"/>
                        <a:pt x="281434" y="182445"/>
                        <a:pt x="516249" y="177838"/>
                      </a:cubicBezTo>
                      <a:lnTo>
                        <a:pt x="861566" y="170932"/>
                      </a:lnTo>
                      <a:lnTo>
                        <a:pt x="868473" y="88056"/>
                      </a:lnTo>
                      <a:cubicBezTo>
                        <a:pt x="873079" y="37412"/>
                        <a:pt x="877679" y="9786"/>
                        <a:pt x="882285" y="5180"/>
                      </a:cubicBezTo>
                      <a:cubicBezTo>
                        <a:pt x="886892" y="5180"/>
                        <a:pt x="939836" y="5180"/>
                        <a:pt x="1041131" y="5180"/>
                      </a:cubicBezTo>
                      <a:cubicBezTo>
                        <a:pt x="1137820" y="5180"/>
                        <a:pt x="1188465" y="7480"/>
                        <a:pt x="1193071" y="12086"/>
                      </a:cubicBezTo>
                      <a:cubicBezTo>
                        <a:pt x="1193071" y="16693"/>
                        <a:pt x="1193071" y="69637"/>
                        <a:pt x="1193071" y="170932"/>
                      </a:cubicBezTo>
                      <a:cubicBezTo>
                        <a:pt x="1193071" y="267621"/>
                        <a:pt x="1181558" y="320572"/>
                        <a:pt x="1158539" y="329778"/>
                      </a:cubicBezTo>
                      <a:cubicBezTo>
                        <a:pt x="1135520" y="334385"/>
                        <a:pt x="1126307" y="345890"/>
                        <a:pt x="1130914" y="364310"/>
                      </a:cubicBezTo>
                      <a:cubicBezTo>
                        <a:pt x="1135520" y="382729"/>
                        <a:pt x="1137820" y="511643"/>
                        <a:pt x="1137820" y="751065"/>
                      </a:cubicBezTo>
                      <a:cubicBezTo>
                        <a:pt x="1137820" y="995087"/>
                        <a:pt x="1128614" y="1135520"/>
                        <a:pt x="1110195" y="1172352"/>
                      </a:cubicBezTo>
                      <a:cubicBezTo>
                        <a:pt x="1091776" y="1209184"/>
                        <a:pt x="1071057" y="1236809"/>
                        <a:pt x="1048038" y="1255228"/>
                      </a:cubicBezTo>
                      <a:cubicBezTo>
                        <a:pt x="1025019" y="1278247"/>
                        <a:pt x="1004300" y="1292060"/>
                        <a:pt x="985881" y="1296666"/>
                      </a:cubicBezTo>
                      <a:cubicBezTo>
                        <a:pt x="967461" y="1301273"/>
                        <a:pt x="889192" y="1305872"/>
                        <a:pt x="751065" y="1310479"/>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7" name="Freeform: Shape 16">
                  <a:extLst>
                    <a:ext uri="{FF2B5EF4-FFF2-40B4-BE49-F238E27FC236}">
                      <a16:creationId xmlns:a16="http://schemas.microsoft.com/office/drawing/2014/main" id="{70AA39C8-ED5C-0ABD-F457-49A1647DC851}"/>
                    </a:ext>
                  </a:extLst>
                </p:cNvPr>
                <p:cNvSpPr/>
                <p:nvPr/>
              </p:nvSpPr>
              <p:spPr>
                <a:xfrm>
                  <a:off x="2682955" y="1562940"/>
                  <a:ext cx="794230" cy="835668"/>
                </a:xfrm>
                <a:custGeom>
                  <a:avLst/>
                  <a:gdLst>
                    <a:gd name="connsiteX0" fmla="*/ 495530 w 794229"/>
                    <a:gd name="connsiteY0" fmla="*/ 5180 h 835667"/>
                    <a:gd name="connsiteX1" fmla="*/ 502437 w 794229"/>
                    <a:gd name="connsiteY1" fmla="*/ 101869 h 835667"/>
                    <a:gd name="connsiteX2" fmla="*/ 523156 w 794229"/>
                    <a:gd name="connsiteY2" fmla="*/ 219276 h 835667"/>
                    <a:gd name="connsiteX3" fmla="*/ 550781 w 794229"/>
                    <a:gd name="connsiteY3" fmla="*/ 239995 h 835667"/>
                    <a:gd name="connsiteX4" fmla="*/ 675095 w 794229"/>
                    <a:gd name="connsiteY4" fmla="*/ 246902 h 835667"/>
                    <a:gd name="connsiteX5" fmla="*/ 792503 w 794229"/>
                    <a:gd name="connsiteY5" fmla="*/ 246902 h 835667"/>
                    <a:gd name="connsiteX6" fmla="*/ 792503 w 794229"/>
                    <a:gd name="connsiteY6" fmla="*/ 253808 h 835667"/>
                    <a:gd name="connsiteX7" fmla="*/ 764878 w 794229"/>
                    <a:gd name="connsiteY7" fmla="*/ 253808 h 835667"/>
                    <a:gd name="connsiteX8" fmla="*/ 764878 w 794229"/>
                    <a:gd name="connsiteY8" fmla="*/ 474811 h 835667"/>
                    <a:gd name="connsiteX9" fmla="*/ 757971 w 794229"/>
                    <a:gd name="connsiteY9" fmla="*/ 695814 h 835667"/>
                    <a:gd name="connsiteX10" fmla="*/ 737252 w 794229"/>
                    <a:gd name="connsiteY10" fmla="*/ 723440 h 835667"/>
                    <a:gd name="connsiteX11" fmla="*/ 543875 w 794229"/>
                    <a:gd name="connsiteY11" fmla="*/ 751065 h 835667"/>
                    <a:gd name="connsiteX12" fmla="*/ 364310 w 794229"/>
                    <a:gd name="connsiteY12" fmla="*/ 792503 h 835667"/>
                    <a:gd name="connsiteX13" fmla="*/ 357403 w 794229"/>
                    <a:gd name="connsiteY13" fmla="*/ 833941 h 835667"/>
                    <a:gd name="connsiteX14" fmla="*/ 357403 w 794229"/>
                    <a:gd name="connsiteY14" fmla="*/ 792503 h 835667"/>
                    <a:gd name="connsiteX15" fmla="*/ 205464 w 794229"/>
                    <a:gd name="connsiteY15" fmla="*/ 751065 h 835667"/>
                    <a:gd name="connsiteX16" fmla="*/ 25899 w 794229"/>
                    <a:gd name="connsiteY16" fmla="*/ 709627 h 835667"/>
                    <a:gd name="connsiteX17" fmla="*/ 5180 w 794229"/>
                    <a:gd name="connsiteY17" fmla="*/ 682002 h 835667"/>
                    <a:gd name="connsiteX18" fmla="*/ 12086 w 794229"/>
                    <a:gd name="connsiteY18" fmla="*/ 378122 h 835667"/>
                    <a:gd name="connsiteX19" fmla="*/ 32805 w 794229"/>
                    <a:gd name="connsiteY19" fmla="*/ 46618 h 835667"/>
                    <a:gd name="connsiteX20" fmla="*/ 67337 w 794229"/>
                    <a:gd name="connsiteY20" fmla="*/ 18992 h 835667"/>
                    <a:gd name="connsiteX21" fmla="*/ 288340 w 794229"/>
                    <a:gd name="connsiteY21" fmla="*/ 12086 h 835667"/>
                    <a:gd name="connsiteX22" fmla="*/ 495530 w 794229"/>
                    <a:gd name="connsiteY22" fmla="*/ 5180 h 835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94229" h="835667">
                      <a:moveTo>
                        <a:pt x="495530" y="5180"/>
                      </a:moveTo>
                      <a:lnTo>
                        <a:pt x="502437" y="101869"/>
                      </a:lnTo>
                      <a:cubicBezTo>
                        <a:pt x="507043" y="166325"/>
                        <a:pt x="513949" y="205464"/>
                        <a:pt x="523156" y="219276"/>
                      </a:cubicBezTo>
                      <a:cubicBezTo>
                        <a:pt x="536968" y="233089"/>
                        <a:pt x="546174" y="239995"/>
                        <a:pt x="550781" y="239995"/>
                      </a:cubicBezTo>
                      <a:cubicBezTo>
                        <a:pt x="555387" y="239995"/>
                        <a:pt x="596826" y="242295"/>
                        <a:pt x="675095" y="246902"/>
                      </a:cubicBezTo>
                      <a:lnTo>
                        <a:pt x="792503" y="246902"/>
                      </a:lnTo>
                      <a:lnTo>
                        <a:pt x="792503" y="253808"/>
                      </a:lnTo>
                      <a:lnTo>
                        <a:pt x="764878" y="253808"/>
                      </a:lnTo>
                      <a:lnTo>
                        <a:pt x="764878" y="474811"/>
                      </a:lnTo>
                      <a:cubicBezTo>
                        <a:pt x="760271" y="617545"/>
                        <a:pt x="757971" y="691208"/>
                        <a:pt x="757971" y="695814"/>
                      </a:cubicBezTo>
                      <a:cubicBezTo>
                        <a:pt x="757971" y="700421"/>
                        <a:pt x="751065" y="709627"/>
                        <a:pt x="737252" y="723440"/>
                      </a:cubicBezTo>
                      <a:cubicBezTo>
                        <a:pt x="723440" y="732646"/>
                        <a:pt x="658983" y="741859"/>
                        <a:pt x="543875" y="751065"/>
                      </a:cubicBezTo>
                      <a:cubicBezTo>
                        <a:pt x="428767" y="751065"/>
                        <a:pt x="368916" y="764878"/>
                        <a:pt x="364310" y="792503"/>
                      </a:cubicBezTo>
                      <a:lnTo>
                        <a:pt x="357403" y="833941"/>
                      </a:lnTo>
                      <a:lnTo>
                        <a:pt x="357403" y="792503"/>
                      </a:lnTo>
                      <a:cubicBezTo>
                        <a:pt x="357403" y="769484"/>
                        <a:pt x="306759" y="755671"/>
                        <a:pt x="205464" y="751065"/>
                      </a:cubicBezTo>
                      <a:cubicBezTo>
                        <a:pt x="104168" y="741859"/>
                        <a:pt x="44318" y="728046"/>
                        <a:pt x="25899" y="709627"/>
                      </a:cubicBezTo>
                      <a:lnTo>
                        <a:pt x="5180" y="682002"/>
                      </a:lnTo>
                      <a:lnTo>
                        <a:pt x="12086" y="378122"/>
                      </a:lnTo>
                      <a:cubicBezTo>
                        <a:pt x="12086" y="170932"/>
                        <a:pt x="18992" y="60431"/>
                        <a:pt x="32805" y="46618"/>
                      </a:cubicBezTo>
                      <a:cubicBezTo>
                        <a:pt x="46618" y="37412"/>
                        <a:pt x="58131" y="28199"/>
                        <a:pt x="67337" y="18992"/>
                      </a:cubicBezTo>
                      <a:cubicBezTo>
                        <a:pt x="76543" y="18992"/>
                        <a:pt x="150213" y="16693"/>
                        <a:pt x="288340" y="12086"/>
                      </a:cubicBezTo>
                      <a:cubicBezTo>
                        <a:pt x="421860" y="7480"/>
                        <a:pt x="490924" y="5180"/>
                        <a:pt x="495530"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8" name="Freeform: Shape 17">
                  <a:extLst>
                    <a:ext uri="{FF2B5EF4-FFF2-40B4-BE49-F238E27FC236}">
                      <a16:creationId xmlns:a16="http://schemas.microsoft.com/office/drawing/2014/main" id="{BAE1258A-8B47-1F44-1C75-68352B3352EB}"/>
                    </a:ext>
                  </a:extLst>
                </p:cNvPr>
                <p:cNvSpPr/>
                <p:nvPr/>
              </p:nvSpPr>
              <p:spPr>
                <a:xfrm>
                  <a:off x="6500410" y="1684971"/>
                  <a:ext cx="663009" cy="676823"/>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9" name="Freeform: Shape 18">
                  <a:extLst>
                    <a:ext uri="{FF2B5EF4-FFF2-40B4-BE49-F238E27FC236}">
                      <a16:creationId xmlns:a16="http://schemas.microsoft.com/office/drawing/2014/main" id="{E37907B5-07A6-E1D3-4BF3-469AB602A72E}"/>
                    </a:ext>
                  </a:extLst>
                </p:cNvPr>
                <p:cNvSpPr/>
                <p:nvPr/>
              </p:nvSpPr>
              <p:spPr>
                <a:xfrm>
                  <a:off x="2524109" y="278360"/>
                  <a:ext cx="752791" cy="725166"/>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0" name="Freeform: Shape 19">
                  <a:extLst>
                    <a:ext uri="{FF2B5EF4-FFF2-40B4-BE49-F238E27FC236}">
                      <a16:creationId xmlns:a16="http://schemas.microsoft.com/office/drawing/2014/main" id="{D5024380-7B1F-130A-C7E6-E9853EB5D778}"/>
                    </a:ext>
                  </a:extLst>
                </p:cNvPr>
                <p:cNvSpPr/>
                <p:nvPr/>
              </p:nvSpPr>
              <p:spPr>
                <a:xfrm>
                  <a:off x="5084060" y="941369"/>
                  <a:ext cx="345317" cy="324598"/>
                </a:xfrm>
                <a:custGeom>
                  <a:avLst/>
                  <a:gdLst>
                    <a:gd name="connsiteX0" fmla="*/ 35108 w 345317"/>
                    <a:gd name="connsiteY0" fmla="*/ 5180 h 324598"/>
                    <a:gd name="connsiteX1" fmla="*/ 180141 w 345317"/>
                    <a:gd name="connsiteY1" fmla="*/ 5180 h 324598"/>
                    <a:gd name="connsiteX2" fmla="*/ 318268 w 345317"/>
                    <a:gd name="connsiteY2" fmla="*/ 12086 h 324598"/>
                    <a:gd name="connsiteX3" fmla="*/ 338987 w 345317"/>
                    <a:gd name="connsiteY3" fmla="*/ 157119 h 324598"/>
                    <a:gd name="connsiteX4" fmla="*/ 338987 w 345317"/>
                    <a:gd name="connsiteY4" fmla="*/ 309059 h 324598"/>
                    <a:gd name="connsiteX5" fmla="*/ 173235 w 345317"/>
                    <a:gd name="connsiteY5" fmla="*/ 322872 h 324598"/>
                    <a:gd name="connsiteX6" fmla="*/ 14389 w 345317"/>
                    <a:gd name="connsiteY6" fmla="*/ 315965 h 324598"/>
                    <a:gd name="connsiteX7" fmla="*/ 7482 w 345317"/>
                    <a:gd name="connsiteY7" fmla="*/ 170932 h 324598"/>
                    <a:gd name="connsiteX8" fmla="*/ 14389 w 345317"/>
                    <a:gd name="connsiteY8" fmla="*/ 25899 h 324598"/>
                    <a:gd name="connsiteX9" fmla="*/ 35108 w 345317"/>
                    <a:gd name="connsiteY9"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317" h="324598">
                      <a:moveTo>
                        <a:pt x="35108" y="5180"/>
                      </a:moveTo>
                      <a:cubicBezTo>
                        <a:pt x="44314" y="5180"/>
                        <a:pt x="92658" y="5180"/>
                        <a:pt x="180141" y="5180"/>
                      </a:cubicBezTo>
                      <a:cubicBezTo>
                        <a:pt x="263017" y="5180"/>
                        <a:pt x="309062" y="7480"/>
                        <a:pt x="318268" y="12086"/>
                      </a:cubicBezTo>
                      <a:cubicBezTo>
                        <a:pt x="327474" y="16693"/>
                        <a:pt x="334380" y="65037"/>
                        <a:pt x="338987" y="157119"/>
                      </a:cubicBezTo>
                      <a:cubicBezTo>
                        <a:pt x="343593" y="253808"/>
                        <a:pt x="343593" y="304452"/>
                        <a:pt x="338987" y="309059"/>
                      </a:cubicBezTo>
                      <a:cubicBezTo>
                        <a:pt x="334380" y="318265"/>
                        <a:pt x="279130" y="322872"/>
                        <a:pt x="173235" y="322872"/>
                      </a:cubicBezTo>
                      <a:cubicBezTo>
                        <a:pt x="67340" y="322872"/>
                        <a:pt x="14389" y="320572"/>
                        <a:pt x="14389" y="315965"/>
                      </a:cubicBezTo>
                      <a:cubicBezTo>
                        <a:pt x="14389" y="311359"/>
                        <a:pt x="12089" y="263014"/>
                        <a:pt x="7482" y="170932"/>
                      </a:cubicBezTo>
                      <a:cubicBezTo>
                        <a:pt x="2876" y="83449"/>
                        <a:pt x="5183" y="35105"/>
                        <a:pt x="14389" y="25899"/>
                      </a:cubicBezTo>
                      <a:cubicBezTo>
                        <a:pt x="18995" y="12086"/>
                        <a:pt x="25902" y="5180"/>
                        <a:pt x="35108"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1" name="Freeform: Shape 20">
                  <a:extLst>
                    <a:ext uri="{FF2B5EF4-FFF2-40B4-BE49-F238E27FC236}">
                      <a16:creationId xmlns:a16="http://schemas.microsoft.com/office/drawing/2014/main" id="{03E43A39-C212-7327-F3C1-B9866BA9940E}"/>
                    </a:ext>
                  </a:extLst>
                </p:cNvPr>
                <p:cNvSpPr/>
                <p:nvPr/>
              </p:nvSpPr>
              <p:spPr>
                <a:xfrm>
                  <a:off x="3173305" y="955182"/>
                  <a:ext cx="732072" cy="856387"/>
                </a:xfrm>
                <a:custGeom>
                  <a:avLst/>
                  <a:gdLst>
                    <a:gd name="connsiteX0" fmla="*/ 170932 w 732072"/>
                    <a:gd name="connsiteY0" fmla="*/ 18992 h 856386"/>
                    <a:gd name="connsiteX1" fmla="*/ 191651 w 732072"/>
                    <a:gd name="connsiteY1" fmla="*/ 5180 h 856386"/>
                    <a:gd name="connsiteX2" fmla="*/ 191651 w 732072"/>
                    <a:gd name="connsiteY2" fmla="*/ 12086 h 856386"/>
                    <a:gd name="connsiteX3" fmla="*/ 184745 w 732072"/>
                    <a:gd name="connsiteY3" fmla="*/ 18992 h 856386"/>
                    <a:gd name="connsiteX4" fmla="*/ 177838 w 732072"/>
                    <a:gd name="connsiteY4" fmla="*/ 25899 h 856386"/>
                    <a:gd name="connsiteX5" fmla="*/ 177838 w 732072"/>
                    <a:gd name="connsiteY5" fmla="*/ 32805 h 856386"/>
                    <a:gd name="connsiteX6" fmla="*/ 170932 w 732072"/>
                    <a:gd name="connsiteY6" fmla="*/ 32805 h 856386"/>
                    <a:gd name="connsiteX7" fmla="*/ 164026 w 732072"/>
                    <a:gd name="connsiteY7" fmla="*/ 46618 h 856386"/>
                    <a:gd name="connsiteX8" fmla="*/ 157119 w 732072"/>
                    <a:gd name="connsiteY8" fmla="*/ 53524 h 856386"/>
                    <a:gd name="connsiteX9" fmla="*/ 143307 w 732072"/>
                    <a:gd name="connsiteY9" fmla="*/ 88056 h 856386"/>
                    <a:gd name="connsiteX10" fmla="*/ 129494 w 732072"/>
                    <a:gd name="connsiteY10" fmla="*/ 115681 h 856386"/>
                    <a:gd name="connsiteX11" fmla="*/ 122588 w 732072"/>
                    <a:gd name="connsiteY11" fmla="*/ 122588 h 856386"/>
                    <a:gd name="connsiteX12" fmla="*/ 115681 w 732072"/>
                    <a:gd name="connsiteY12" fmla="*/ 129494 h 856386"/>
                    <a:gd name="connsiteX13" fmla="*/ 115681 w 732072"/>
                    <a:gd name="connsiteY13" fmla="*/ 150213 h 856386"/>
                    <a:gd name="connsiteX14" fmla="*/ 606032 w 732072"/>
                    <a:gd name="connsiteY14" fmla="*/ 150213 h 856386"/>
                    <a:gd name="connsiteX15" fmla="*/ 640563 w 732072"/>
                    <a:gd name="connsiteY15" fmla="*/ 157119 h 856386"/>
                    <a:gd name="connsiteX16" fmla="*/ 702721 w 732072"/>
                    <a:gd name="connsiteY16" fmla="*/ 177838 h 856386"/>
                    <a:gd name="connsiteX17" fmla="*/ 723440 w 732072"/>
                    <a:gd name="connsiteY17" fmla="*/ 205464 h 856386"/>
                    <a:gd name="connsiteX18" fmla="*/ 730346 w 732072"/>
                    <a:gd name="connsiteY18" fmla="*/ 350497 h 856386"/>
                    <a:gd name="connsiteX19" fmla="*/ 730346 w 732072"/>
                    <a:gd name="connsiteY19" fmla="*/ 668189 h 856386"/>
                    <a:gd name="connsiteX20" fmla="*/ 723440 w 732072"/>
                    <a:gd name="connsiteY20" fmla="*/ 799409 h 856386"/>
                    <a:gd name="connsiteX21" fmla="*/ 702721 w 732072"/>
                    <a:gd name="connsiteY21" fmla="*/ 827035 h 856386"/>
                    <a:gd name="connsiteX22" fmla="*/ 488624 w 732072"/>
                    <a:gd name="connsiteY22" fmla="*/ 847754 h 856386"/>
                    <a:gd name="connsiteX23" fmla="*/ 302153 w 732072"/>
                    <a:gd name="connsiteY23" fmla="*/ 854660 h 856386"/>
                    <a:gd name="connsiteX24" fmla="*/ 184745 w 732072"/>
                    <a:gd name="connsiteY24" fmla="*/ 854660 h 856386"/>
                    <a:gd name="connsiteX25" fmla="*/ 60431 w 732072"/>
                    <a:gd name="connsiteY25" fmla="*/ 847754 h 856386"/>
                    <a:gd name="connsiteX26" fmla="*/ 32805 w 732072"/>
                    <a:gd name="connsiteY26" fmla="*/ 827035 h 856386"/>
                    <a:gd name="connsiteX27" fmla="*/ 12086 w 732072"/>
                    <a:gd name="connsiteY27" fmla="*/ 709627 h 856386"/>
                    <a:gd name="connsiteX28" fmla="*/ 5180 w 732072"/>
                    <a:gd name="connsiteY28" fmla="*/ 612938 h 856386"/>
                    <a:gd name="connsiteX29" fmla="*/ 5180 w 732072"/>
                    <a:gd name="connsiteY29" fmla="*/ 412654 h 856386"/>
                    <a:gd name="connsiteX30" fmla="*/ 18992 w 732072"/>
                    <a:gd name="connsiteY30" fmla="*/ 198557 h 856386"/>
                    <a:gd name="connsiteX31" fmla="*/ 53524 w 732072"/>
                    <a:gd name="connsiteY31" fmla="*/ 164026 h 856386"/>
                    <a:gd name="connsiteX32" fmla="*/ 122588 w 732072"/>
                    <a:gd name="connsiteY32" fmla="*/ 94962 h 856386"/>
                    <a:gd name="connsiteX33" fmla="*/ 170932 w 732072"/>
                    <a:gd name="connsiteY33" fmla="*/ 18992 h 856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32072" h="856386">
                      <a:moveTo>
                        <a:pt x="170932" y="18992"/>
                      </a:moveTo>
                      <a:lnTo>
                        <a:pt x="191651" y="5180"/>
                      </a:lnTo>
                      <a:lnTo>
                        <a:pt x="191651" y="12086"/>
                      </a:lnTo>
                      <a:cubicBezTo>
                        <a:pt x="187045" y="16693"/>
                        <a:pt x="184745" y="18992"/>
                        <a:pt x="184745" y="18992"/>
                      </a:cubicBezTo>
                      <a:cubicBezTo>
                        <a:pt x="184745" y="23599"/>
                        <a:pt x="182445" y="25899"/>
                        <a:pt x="177838" y="25899"/>
                      </a:cubicBezTo>
                      <a:lnTo>
                        <a:pt x="177838" y="32805"/>
                      </a:lnTo>
                      <a:cubicBezTo>
                        <a:pt x="173232" y="32805"/>
                        <a:pt x="170932" y="32805"/>
                        <a:pt x="170932" y="32805"/>
                      </a:cubicBezTo>
                      <a:cubicBezTo>
                        <a:pt x="170932" y="37412"/>
                        <a:pt x="168632" y="42011"/>
                        <a:pt x="164026" y="46618"/>
                      </a:cubicBezTo>
                      <a:lnTo>
                        <a:pt x="157119" y="53524"/>
                      </a:lnTo>
                      <a:cubicBezTo>
                        <a:pt x="157119" y="58131"/>
                        <a:pt x="152513" y="69637"/>
                        <a:pt x="143307" y="88056"/>
                      </a:cubicBezTo>
                      <a:lnTo>
                        <a:pt x="129494" y="115681"/>
                      </a:lnTo>
                      <a:lnTo>
                        <a:pt x="122588" y="122588"/>
                      </a:lnTo>
                      <a:lnTo>
                        <a:pt x="115681" y="129494"/>
                      </a:lnTo>
                      <a:lnTo>
                        <a:pt x="115681" y="150213"/>
                      </a:lnTo>
                      <a:lnTo>
                        <a:pt x="606032" y="150213"/>
                      </a:lnTo>
                      <a:lnTo>
                        <a:pt x="640563" y="157119"/>
                      </a:lnTo>
                      <a:cubicBezTo>
                        <a:pt x="668189" y="157119"/>
                        <a:pt x="688908" y="164026"/>
                        <a:pt x="702721" y="177838"/>
                      </a:cubicBezTo>
                      <a:cubicBezTo>
                        <a:pt x="716533" y="191651"/>
                        <a:pt x="723440" y="200857"/>
                        <a:pt x="723440" y="205464"/>
                      </a:cubicBezTo>
                      <a:cubicBezTo>
                        <a:pt x="723440" y="210070"/>
                        <a:pt x="725739" y="258415"/>
                        <a:pt x="730346" y="350497"/>
                      </a:cubicBezTo>
                      <a:lnTo>
                        <a:pt x="730346" y="668189"/>
                      </a:lnTo>
                      <a:cubicBezTo>
                        <a:pt x="725739" y="751065"/>
                        <a:pt x="723440" y="794803"/>
                        <a:pt x="723440" y="799409"/>
                      </a:cubicBezTo>
                      <a:cubicBezTo>
                        <a:pt x="723440" y="804016"/>
                        <a:pt x="716533" y="813222"/>
                        <a:pt x="702721" y="827035"/>
                      </a:cubicBezTo>
                      <a:cubicBezTo>
                        <a:pt x="688908" y="840847"/>
                        <a:pt x="617545" y="847754"/>
                        <a:pt x="488624" y="847754"/>
                      </a:cubicBezTo>
                      <a:lnTo>
                        <a:pt x="302153" y="854660"/>
                      </a:lnTo>
                      <a:lnTo>
                        <a:pt x="184745" y="854660"/>
                      </a:lnTo>
                      <a:cubicBezTo>
                        <a:pt x="106475" y="850054"/>
                        <a:pt x="65037" y="847754"/>
                        <a:pt x="60431" y="847754"/>
                      </a:cubicBezTo>
                      <a:cubicBezTo>
                        <a:pt x="55824" y="847754"/>
                        <a:pt x="46618" y="840847"/>
                        <a:pt x="32805" y="827035"/>
                      </a:cubicBezTo>
                      <a:cubicBezTo>
                        <a:pt x="23599" y="813222"/>
                        <a:pt x="16693" y="774084"/>
                        <a:pt x="12086" y="709627"/>
                      </a:cubicBezTo>
                      <a:lnTo>
                        <a:pt x="5180" y="612938"/>
                      </a:lnTo>
                      <a:lnTo>
                        <a:pt x="5180" y="412654"/>
                      </a:lnTo>
                      <a:cubicBezTo>
                        <a:pt x="5180" y="279134"/>
                        <a:pt x="9786" y="207764"/>
                        <a:pt x="18992" y="198557"/>
                      </a:cubicBezTo>
                      <a:cubicBezTo>
                        <a:pt x="18992" y="189351"/>
                        <a:pt x="30505" y="177838"/>
                        <a:pt x="53524" y="164026"/>
                      </a:cubicBezTo>
                      <a:cubicBezTo>
                        <a:pt x="76543" y="150213"/>
                        <a:pt x="99569" y="127194"/>
                        <a:pt x="122588" y="94962"/>
                      </a:cubicBezTo>
                      <a:cubicBezTo>
                        <a:pt x="145607" y="58131"/>
                        <a:pt x="161726" y="32805"/>
                        <a:pt x="170932" y="18992"/>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2" name="Freeform: Shape 21">
                  <a:extLst>
                    <a:ext uri="{FF2B5EF4-FFF2-40B4-BE49-F238E27FC236}">
                      <a16:creationId xmlns:a16="http://schemas.microsoft.com/office/drawing/2014/main" id="{C4EB4CBB-B53B-E2A0-B092-B2C3EF56AB84}"/>
                    </a:ext>
                  </a:extLst>
                </p:cNvPr>
                <p:cNvSpPr/>
                <p:nvPr/>
              </p:nvSpPr>
              <p:spPr>
                <a:xfrm>
                  <a:off x="1696321" y="582939"/>
                  <a:ext cx="663009" cy="966888"/>
                </a:xfrm>
                <a:custGeom>
                  <a:avLst/>
                  <a:gdLst>
                    <a:gd name="connsiteX0" fmla="*/ 332081 w 663009"/>
                    <a:gd name="connsiteY0" fmla="*/ 5180 h 966888"/>
                    <a:gd name="connsiteX1" fmla="*/ 594522 w 663009"/>
                    <a:gd name="connsiteY1" fmla="*/ 18992 h 966888"/>
                    <a:gd name="connsiteX2" fmla="*/ 635960 w 663009"/>
                    <a:gd name="connsiteY2" fmla="*/ 94962 h 966888"/>
                    <a:gd name="connsiteX3" fmla="*/ 663585 w 663009"/>
                    <a:gd name="connsiteY3" fmla="*/ 488624 h 966888"/>
                    <a:gd name="connsiteX4" fmla="*/ 649772 w 663009"/>
                    <a:gd name="connsiteY4" fmla="*/ 861566 h 966888"/>
                    <a:gd name="connsiteX5" fmla="*/ 608334 w 663009"/>
                    <a:gd name="connsiteY5" fmla="*/ 930630 h 966888"/>
                    <a:gd name="connsiteX6" fmla="*/ 345893 w 663009"/>
                    <a:gd name="connsiteY6" fmla="*/ 965162 h 966888"/>
                    <a:gd name="connsiteX7" fmla="*/ 83452 w 663009"/>
                    <a:gd name="connsiteY7" fmla="*/ 944443 h 966888"/>
                    <a:gd name="connsiteX8" fmla="*/ 35108 w 663009"/>
                    <a:gd name="connsiteY8" fmla="*/ 875379 h 966888"/>
                    <a:gd name="connsiteX9" fmla="*/ 7482 w 663009"/>
                    <a:gd name="connsiteY9" fmla="*/ 502437 h 966888"/>
                    <a:gd name="connsiteX10" fmla="*/ 14389 w 663009"/>
                    <a:gd name="connsiteY10" fmla="*/ 143307 h 966888"/>
                    <a:gd name="connsiteX11" fmla="*/ 42014 w 663009"/>
                    <a:gd name="connsiteY11" fmla="*/ 60431 h 966888"/>
                    <a:gd name="connsiteX12" fmla="*/ 83452 w 663009"/>
                    <a:gd name="connsiteY12" fmla="*/ 5180 h 966888"/>
                    <a:gd name="connsiteX13" fmla="*/ 332081 w 663009"/>
                    <a:gd name="connsiteY13" fmla="*/ 5180 h 966888"/>
                    <a:gd name="connsiteX14" fmla="*/ 145609 w 663009"/>
                    <a:gd name="connsiteY14" fmla="*/ 481718 h 966888"/>
                    <a:gd name="connsiteX15" fmla="*/ 145609 w 663009"/>
                    <a:gd name="connsiteY15" fmla="*/ 198557 h 966888"/>
                    <a:gd name="connsiteX16" fmla="*/ 332081 w 663009"/>
                    <a:gd name="connsiteY16" fmla="*/ 198557 h 966888"/>
                    <a:gd name="connsiteX17" fmla="*/ 525458 w 663009"/>
                    <a:gd name="connsiteY17" fmla="*/ 474811 h 966888"/>
                    <a:gd name="connsiteX18" fmla="*/ 525458 w 663009"/>
                    <a:gd name="connsiteY18" fmla="*/ 757971 h 966888"/>
                    <a:gd name="connsiteX19" fmla="*/ 525458 w 663009"/>
                    <a:gd name="connsiteY19" fmla="*/ 764878 h 966888"/>
                    <a:gd name="connsiteX20" fmla="*/ 145609 w 663009"/>
                    <a:gd name="connsiteY20" fmla="*/ 764878 h 966888"/>
                    <a:gd name="connsiteX21" fmla="*/ 145609 w 663009"/>
                    <a:gd name="connsiteY21" fmla="*/ 757971 h 966888"/>
                    <a:gd name="connsiteX22" fmla="*/ 145609 w 663009"/>
                    <a:gd name="connsiteY22" fmla="*/ 481718 h 96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3009" h="966888">
                      <a:moveTo>
                        <a:pt x="332081" y="5180"/>
                      </a:moveTo>
                      <a:cubicBezTo>
                        <a:pt x="497833" y="5180"/>
                        <a:pt x="585315" y="9784"/>
                        <a:pt x="594522" y="18992"/>
                      </a:cubicBezTo>
                      <a:cubicBezTo>
                        <a:pt x="608334" y="28201"/>
                        <a:pt x="622147" y="53524"/>
                        <a:pt x="635960" y="94962"/>
                      </a:cubicBezTo>
                      <a:cubicBezTo>
                        <a:pt x="654379" y="131796"/>
                        <a:pt x="663585" y="263016"/>
                        <a:pt x="663585" y="488624"/>
                      </a:cubicBezTo>
                      <a:cubicBezTo>
                        <a:pt x="663585" y="709627"/>
                        <a:pt x="658979" y="833941"/>
                        <a:pt x="649772" y="861566"/>
                      </a:cubicBezTo>
                      <a:cubicBezTo>
                        <a:pt x="640566" y="884585"/>
                        <a:pt x="626754" y="907611"/>
                        <a:pt x="608334" y="930630"/>
                      </a:cubicBezTo>
                      <a:cubicBezTo>
                        <a:pt x="589915" y="949049"/>
                        <a:pt x="502439" y="960555"/>
                        <a:pt x="345893" y="965162"/>
                      </a:cubicBezTo>
                      <a:cubicBezTo>
                        <a:pt x="184748" y="969768"/>
                        <a:pt x="97265" y="962862"/>
                        <a:pt x="83452" y="944443"/>
                      </a:cubicBezTo>
                      <a:cubicBezTo>
                        <a:pt x="65033" y="935237"/>
                        <a:pt x="48920" y="912211"/>
                        <a:pt x="35108" y="875379"/>
                      </a:cubicBezTo>
                      <a:cubicBezTo>
                        <a:pt x="21295" y="838548"/>
                        <a:pt x="12089" y="714234"/>
                        <a:pt x="7482" y="502437"/>
                      </a:cubicBezTo>
                      <a:cubicBezTo>
                        <a:pt x="2876" y="286038"/>
                        <a:pt x="5183" y="166328"/>
                        <a:pt x="14389" y="143307"/>
                      </a:cubicBezTo>
                      <a:cubicBezTo>
                        <a:pt x="14389" y="124889"/>
                        <a:pt x="23595" y="97264"/>
                        <a:pt x="42014" y="60431"/>
                      </a:cubicBezTo>
                      <a:cubicBezTo>
                        <a:pt x="60433" y="28201"/>
                        <a:pt x="74246" y="9784"/>
                        <a:pt x="83452" y="5180"/>
                      </a:cubicBezTo>
                      <a:cubicBezTo>
                        <a:pt x="88059" y="5180"/>
                        <a:pt x="170935" y="5180"/>
                        <a:pt x="332081" y="5180"/>
                      </a:cubicBezTo>
                      <a:close/>
                      <a:moveTo>
                        <a:pt x="145609" y="481718"/>
                      </a:moveTo>
                      <a:lnTo>
                        <a:pt x="145609" y="198557"/>
                      </a:lnTo>
                      <a:lnTo>
                        <a:pt x="332081" y="198557"/>
                      </a:lnTo>
                      <a:cubicBezTo>
                        <a:pt x="461001" y="198557"/>
                        <a:pt x="525458" y="290642"/>
                        <a:pt x="525458" y="474811"/>
                      </a:cubicBezTo>
                      <a:cubicBezTo>
                        <a:pt x="525458" y="658983"/>
                        <a:pt x="525458" y="753365"/>
                        <a:pt x="525458" y="757971"/>
                      </a:cubicBezTo>
                      <a:lnTo>
                        <a:pt x="525458" y="764878"/>
                      </a:lnTo>
                      <a:lnTo>
                        <a:pt x="145609" y="764878"/>
                      </a:lnTo>
                      <a:lnTo>
                        <a:pt x="145609" y="757971"/>
                      </a:lnTo>
                      <a:cubicBezTo>
                        <a:pt x="141003" y="757971"/>
                        <a:pt x="141003" y="665889"/>
                        <a:pt x="145609" y="481718"/>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3" name="Freeform: Shape 22">
                  <a:extLst>
                    <a:ext uri="{FF2B5EF4-FFF2-40B4-BE49-F238E27FC236}">
                      <a16:creationId xmlns:a16="http://schemas.microsoft.com/office/drawing/2014/main" id="{14D0C622-6F0E-5465-BA33-5F831F1ACB0D}"/>
                    </a:ext>
                  </a:extLst>
                </p:cNvPr>
                <p:cNvSpPr/>
                <p:nvPr/>
              </p:nvSpPr>
              <p:spPr>
                <a:xfrm>
                  <a:off x="5523638" y="1011731"/>
                  <a:ext cx="559413" cy="669915"/>
                </a:xfrm>
                <a:custGeom>
                  <a:avLst/>
                  <a:gdLst>
                    <a:gd name="connsiteX0" fmla="*/ 274527 w 559413"/>
                    <a:gd name="connsiteY0" fmla="*/ 6562 h 669915"/>
                    <a:gd name="connsiteX1" fmla="*/ 530062 w 559413"/>
                    <a:gd name="connsiteY1" fmla="*/ 27281 h 669915"/>
                    <a:gd name="connsiteX2" fmla="*/ 557687 w 559413"/>
                    <a:gd name="connsiteY2" fmla="*/ 338067 h 669915"/>
                    <a:gd name="connsiteX3" fmla="*/ 536968 w 559413"/>
                    <a:gd name="connsiteY3" fmla="*/ 648852 h 669915"/>
                    <a:gd name="connsiteX4" fmla="*/ 281434 w 559413"/>
                    <a:gd name="connsiteY4" fmla="*/ 669571 h 669915"/>
                    <a:gd name="connsiteX5" fmla="*/ 25899 w 559413"/>
                    <a:gd name="connsiteY5" fmla="*/ 648852 h 669915"/>
                    <a:gd name="connsiteX6" fmla="*/ 5180 w 559413"/>
                    <a:gd name="connsiteY6" fmla="*/ 338067 h 669915"/>
                    <a:gd name="connsiteX7" fmla="*/ 18992 w 559413"/>
                    <a:gd name="connsiteY7" fmla="*/ 27281 h 669915"/>
                    <a:gd name="connsiteX8" fmla="*/ 274527 w 559413"/>
                    <a:gd name="connsiteY8" fmla="*/ 6562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9413" h="669915">
                      <a:moveTo>
                        <a:pt x="274527" y="6562"/>
                      </a:moveTo>
                      <a:cubicBezTo>
                        <a:pt x="431073" y="1956"/>
                        <a:pt x="516249" y="8862"/>
                        <a:pt x="530062" y="27281"/>
                      </a:cubicBezTo>
                      <a:cubicBezTo>
                        <a:pt x="548481" y="41094"/>
                        <a:pt x="557687" y="144689"/>
                        <a:pt x="557687" y="338067"/>
                      </a:cubicBezTo>
                      <a:cubicBezTo>
                        <a:pt x="557687" y="531444"/>
                        <a:pt x="550781" y="635040"/>
                        <a:pt x="536968" y="648852"/>
                      </a:cubicBezTo>
                      <a:cubicBezTo>
                        <a:pt x="527762" y="658058"/>
                        <a:pt x="442579" y="664965"/>
                        <a:pt x="281434" y="669571"/>
                      </a:cubicBezTo>
                      <a:cubicBezTo>
                        <a:pt x="124887" y="674178"/>
                        <a:pt x="39711" y="667271"/>
                        <a:pt x="25899" y="648852"/>
                      </a:cubicBezTo>
                      <a:cubicBezTo>
                        <a:pt x="12086" y="635040"/>
                        <a:pt x="5180" y="531444"/>
                        <a:pt x="5180" y="338067"/>
                      </a:cubicBezTo>
                      <a:cubicBezTo>
                        <a:pt x="5180" y="144689"/>
                        <a:pt x="9786" y="41094"/>
                        <a:pt x="18992" y="27281"/>
                      </a:cubicBezTo>
                      <a:cubicBezTo>
                        <a:pt x="28199" y="13469"/>
                        <a:pt x="113381" y="6562"/>
                        <a:pt x="274527" y="6562"/>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id="{4B49AA2C-6003-3426-BC17-F67A3E330472}"/>
                    </a:ext>
                  </a:extLst>
                </p:cNvPr>
                <p:cNvSpPr/>
                <p:nvPr/>
              </p:nvSpPr>
              <p:spPr>
                <a:xfrm>
                  <a:off x="3325245" y="416487"/>
                  <a:ext cx="338411" cy="324598"/>
                </a:xfrm>
                <a:custGeom>
                  <a:avLst/>
                  <a:gdLst>
                    <a:gd name="connsiteX0" fmla="*/ 157119 w 338410"/>
                    <a:gd name="connsiteY0" fmla="*/ 5180 h 324598"/>
                    <a:gd name="connsiteX1" fmla="*/ 309059 w 338410"/>
                    <a:gd name="connsiteY1" fmla="*/ 12086 h 324598"/>
                    <a:gd name="connsiteX2" fmla="*/ 329778 w 338410"/>
                    <a:gd name="connsiteY2" fmla="*/ 164026 h 324598"/>
                    <a:gd name="connsiteX3" fmla="*/ 329778 w 338410"/>
                    <a:gd name="connsiteY3" fmla="*/ 315965 h 324598"/>
                    <a:gd name="connsiteX4" fmla="*/ 170932 w 338410"/>
                    <a:gd name="connsiteY4" fmla="*/ 322872 h 324598"/>
                    <a:gd name="connsiteX5" fmla="*/ 12086 w 338410"/>
                    <a:gd name="connsiteY5" fmla="*/ 322872 h 324598"/>
                    <a:gd name="connsiteX6" fmla="*/ 5180 w 338410"/>
                    <a:gd name="connsiteY6" fmla="*/ 170932 h 324598"/>
                    <a:gd name="connsiteX7" fmla="*/ 12086 w 338410"/>
                    <a:gd name="connsiteY7" fmla="*/ 18992 h 324598"/>
                    <a:gd name="connsiteX8" fmla="*/ 157119 w 338410"/>
                    <a:gd name="connsiteY8"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10" h="324598">
                      <a:moveTo>
                        <a:pt x="157119" y="5180"/>
                      </a:moveTo>
                      <a:cubicBezTo>
                        <a:pt x="244602" y="5180"/>
                        <a:pt x="295246" y="7482"/>
                        <a:pt x="309059" y="12086"/>
                      </a:cubicBezTo>
                      <a:cubicBezTo>
                        <a:pt x="318265" y="16691"/>
                        <a:pt x="325171" y="67337"/>
                        <a:pt x="329778" y="164026"/>
                      </a:cubicBezTo>
                      <a:cubicBezTo>
                        <a:pt x="334384" y="260715"/>
                        <a:pt x="334384" y="311361"/>
                        <a:pt x="329778" y="315965"/>
                      </a:cubicBezTo>
                      <a:cubicBezTo>
                        <a:pt x="325171" y="320570"/>
                        <a:pt x="272227" y="322872"/>
                        <a:pt x="170932" y="322872"/>
                      </a:cubicBezTo>
                      <a:cubicBezTo>
                        <a:pt x="69637" y="322872"/>
                        <a:pt x="16693" y="322872"/>
                        <a:pt x="12086" y="322872"/>
                      </a:cubicBezTo>
                      <a:cubicBezTo>
                        <a:pt x="7480" y="318267"/>
                        <a:pt x="5180" y="267621"/>
                        <a:pt x="5180" y="170932"/>
                      </a:cubicBezTo>
                      <a:cubicBezTo>
                        <a:pt x="5180" y="74243"/>
                        <a:pt x="7480" y="23597"/>
                        <a:pt x="12086" y="18992"/>
                      </a:cubicBezTo>
                      <a:cubicBezTo>
                        <a:pt x="16693" y="9784"/>
                        <a:pt x="65037" y="5180"/>
                        <a:pt x="157119"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FFEB4971-3149-7F6F-67F8-C6F6C612EA4D}"/>
                    </a:ext>
                  </a:extLst>
                </p:cNvPr>
                <p:cNvSpPr/>
                <p:nvPr/>
              </p:nvSpPr>
              <p:spPr>
                <a:xfrm>
                  <a:off x="3898471" y="1217623"/>
                  <a:ext cx="966888" cy="317692"/>
                </a:xfrm>
                <a:custGeom>
                  <a:avLst/>
                  <a:gdLst>
                    <a:gd name="connsiteX0" fmla="*/ 930630 w 966888"/>
                    <a:gd name="connsiteY0" fmla="*/ 12086 h 317691"/>
                    <a:gd name="connsiteX1" fmla="*/ 930630 w 966888"/>
                    <a:gd name="connsiteY1" fmla="*/ 5180 h 317691"/>
                    <a:gd name="connsiteX2" fmla="*/ 937536 w 966888"/>
                    <a:gd name="connsiteY2" fmla="*/ 5180 h 317691"/>
                    <a:gd name="connsiteX3" fmla="*/ 937536 w 966888"/>
                    <a:gd name="connsiteY3" fmla="*/ 32805 h 317691"/>
                    <a:gd name="connsiteX4" fmla="*/ 944443 w 966888"/>
                    <a:gd name="connsiteY4" fmla="*/ 46618 h 317691"/>
                    <a:gd name="connsiteX5" fmla="*/ 944443 w 966888"/>
                    <a:gd name="connsiteY5" fmla="*/ 53524 h 317691"/>
                    <a:gd name="connsiteX6" fmla="*/ 951349 w 966888"/>
                    <a:gd name="connsiteY6" fmla="*/ 53524 h 317691"/>
                    <a:gd name="connsiteX7" fmla="*/ 958255 w 966888"/>
                    <a:gd name="connsiteY7" fmla="*/ 46618 h 317691"/>
                    <a:gd name="connsiteX8" fmla="*/ 965162 w 966888"/>
                    <a:gd name="connsiteY8" fmla="*/ 46618 h 317691"/>
                    <a:gd name="connsiteX9" fmla="*/ 965162 w 966888"/>
                    <a:gd name="connsiteY9" fmla="*/ 53524 h 317691"/>
                    <a:gd name="connsiteX10" fmla="*/ 951349 w 966888"/>
                    <a:gd name="connsiteY10" fmla="*/ 101869 h 317691"/>
                    <a:gd name="connsiteX11" fmla="*/ 903005 w 966888"/>
                    <a:gd name="connsiteY11" fmla="*/ 184745 h 317691"/>
                    <a:gd name="connsiteX12" fmla="*/ 840847 w 966888"/>
                    <a:gd name="connsiteY12" fmla="*/ 246902 h 317691"/>
                    <a:gd name="connsiteX13" fmla="*/ 564594 w 966888"/>
                    <a:gd name="connsiteY13" fmla="*/ 281434 h 317691"/>
                    <a:gd name="connsiteX14" fmla="*/ 322872 w 966888"/>
                    <a:gd name="connsiteY14" fmla="*/ 288340 h 317691"/>
                    <a:gd name="connsiteX15" fmla="*/ 315965 w 966888"/>
                    <a:gd name="connsiteY15" fmla="*/ 295246 h 317691"/>
                    <a:gd name="connsiteX16" fmla="*/ 315965 w 966888"/>
                    <a:gd name="connsiteY16" fmla="*/ 288340 h 317691"/>
                    <a:gd name="connsiteX17" fmla="*/ 288340 w 966888"/>
                    <a:gd name="connsiteY17" fmla="*/ 281434 h 317691"/>
                    <a:gd name="connsiteX18" fmla="*/ 260714 w 966888"/>
                    <a:gd name="connsiteY18" fmla="*/ 295246 h 317691"/>
                    <a:gd name="connsiteX19" fmla="*/ 253808 w 966888"/>
                    <a:gd name="connsiteY19" fmla="*/ 315965 h 317691"/>
                    <a:gd name="connsiteX20" fmla="*/ 253808 w 966888"/>
                    <a:gd name="connsiteY20" fmla="*/ 281434 h 317691"/>
                    <a:gd name="connsiteX21" fmla="*/ 5180 w 966888"/>
                    <a:gd name="connsiteY21" fmla="*/ 281434 h 317691"/>
                    <a:gd name="connsiteX22" fmla="*/ 5180 w 966888"/>
                    <a:gd name="connsiteY22" fmla="*/ 219276 h 317691"/>
                    <a:gd name="connsiteX23" fmla="*/ 12086 w 966888"/>
                    <a:gd name="connsiteY23" fmla="*/ 219276 h 317691"/>
                    <a:gd name="connsiteX24" fmla="*/ 12086 w 966888"/>
                    <a:gd name="connsiteY24" fmla="*/ 226183 h 317691"/>
                    <a:gd name="connsiteX25" fmla="*/ 32805 w 966888"/>
                    <a:gd name="connsiteY25" fmla="*/ 226183 h 317691"/>
                    <a:gd name="connsiteX26" fmla="*/ 150213 w 966888"/>
                    <a:gd name="connsiteY26" fmla="*/ 233089 h 317691"/>
                    <a:gd name="connsiteX27" fmla="*/ 260714 w 966888"/>
                    <a:gd name="connsiteY27" fmla="*/ 233089 h 317691"/>
                    <a:gd name="connsiteX28" fmla="*/ 260714 w 966888"/>
                    <a:gd name="connsiteY28" fmla="*/ 226183 h 317691"/>
                    <a:gd name="connsiteX29" fmla="*/ 274527 w 966888"/>
                    <a:gd name="connsiteY29" fmla="*/ 212370 h 317691"/>
                    <a:gd name="connsiteX30" fmla="*/ 274527 w 966888"/>
                    <a:gd name="connsiteY30" fmla="*/ 226183 h 317691"/>
                    <a:gd name="connsiteX31" fmla="*/ 302153 w 966888"/>
                    <a:gd name="connsiteY31" fmla="*/ 226183 h 317691"/>
                    <a:gd name="connsiteX32" fmla="*/ 329778 w 966888"/>
                    <a:gd name="connsiteY32" fmla="*/ 226183 h 317691"/>
                    <a:gd name="connsiteX33" fmla="*/ 329778 w 966888"/>
                    <a:gd name="connsiteY33" fmla="*/ 219276 h 317691"/>
                    <a:gd name="connsiteX34" fmla="*/ 329778 w 966888"/>
                    <a:gd name="connsiteY34" fmla="*/ 226183 h 317691"/>
                    <a:gd name="connsiteX35" fmla="*/ 564594 w 966888"/>
                    <a:gd name="connsiteY35" fmla="*/ 226183 h 317691"/>
                    <a:gd name="connsiteX36" fmla="*/ 833941 w 966888"/>
                    <a:gd name="connsiteY36" fmla="*/ 191651 h 317691"/>
                    <a:gd name="connsiteX37" fmla="*/ 896098 w 966888"/>
                    <a:gd name="connsiteY37" fmla="*/ 115681 h 317691"/>
                    <a:gd name="connsiteX38" fmla="*/ 916817 w 966888"/>
                    <a:gd name="connsiteY38" fmla="*/ 46618 h 317691"/>
                    <a:gd name="connsiteX39" fmla="*/ 923724 w 966888"/>
                    <a:gd name="connsiteY39" fmla="*/ 18992 h 317691"/>
                    <a:gd name="connsiteX40" fmla="*/ 923724 w 966888"/>
                    <a:gd name="connsiteY40" fmla="*/ 12086 h 317691"/>
                    <a:gd name="connsiteX41" fmla="*/ 930630 w 966888"/>
                    <a:gd name="connsiteY41" fmla="*/ 12086 h 317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66888" h="317691">
                      <a:moveTo>
                        <a:pt x="930630" y="12086"/>
                      </a:moveTo>
                      <a:lnTo>
                        <a:pt x="930630" y="5180"/>
                      </a:lnTo>
                      <a:lnTo>
                        <a:pt x="937536" y="5180"/>
                      </a:lnTo>
                      <a:lnTo>
                        <a:pt x="937536" y="32805"/>
                      </a:lnTo>
                      <a:lnTo>
                        <a:pt x="944443" y="46618"/>
                      </a:lnTo>
                      <a:lnTo>
                        <a:pt x="944443" y="53524"/>
                      </a:lnTo>
                      <a:lnTo>
                        <a:pt x="951349" y="53524"/>
                      </a:lnTo>
                      <a:lnTo>
                        <a:pt x="958255" y="46618"/>
                      </a:lnTo>
                      <a:lnTo>
                        <a:pt x="965162" y="46618"/>
                      </a:lnTo>
                      <a:lnTo>
                        <a:pt x="965162" y="53524"/>
                      </a:lnTo>
                      <a:cubicBezTo>
                        <a:pt x="965162" y="58131"/>
                        <a:pt x="960555" y="74243"/>
                        <a:pt x="951349" y="101869"/>
                      </a:cubicBezTo>
                      <a:cubicBezTo>
                        <a:pt x="942143" y="129494"/>
                        <a:pt x="926023" y="157119"/>
                        <a:pt x="903005" y="184745"/>
                      </a:cubicBezTo>
                      <a:cubicBezTo>
                        <a:pt x="884585" y="212370"/>
                        <a:pt x="863866" y="233089"/>
                        <a:pt x="840847" y="246902"/>
                      </a:cubicBezTo>
                      <a:cubicBezTo>
                        <a:pt x="813222" y="260715"/>
                        <a:pt x="721140" y="272227"/>
                        <a:pt x="564594" y="281434"/>
                      </a:cubicBezTo>
                      <a:cubicBezTo>
                        <a:pt x="408048" y="281434"/>
                        <a:pt x="327478" y="283733"/>
                        <a:pt x="322872" y="288340"/>
                      </a:cubicBezTo>
                      <a:lnTo>
                        <a:pt x="315965" y="295246"/>
                      </a:lnTo>
                      <a:lnTo>
                        <a:pt x="315965" y="288340"/>
                      </a:lnTo>
                      <a:cubicBezTo>
                        <a:pt x="315965" y="283733"/>
                        <a:pt x="306759" y="281434"/>
                        <a:pt x="288340" y="281434"/>
                      </a:cubicBezTo>
                      <a:cubicBezTo>
                        <a:pt x="274527" y="281434"/>
                        <a:pt x="265321" y="286040"/>
                        <a:pt x="260714" y="295246"/>
                      </a:cubicBezTo>
                      <a:lnTo>
                        <a:pt x="253808" y="315965"/>
                      </a:lnTo>
                      <a:lnTo>
                        <a:pt x="253808" y="281434"/>
                      </a:lnTo>
                      <a:lnTo>
                        <a:pt x="5180" y="281434"/>
                      </a:lnTo>
                      <a:lnTo>
                        <a:pt x="5180" y="219276"/>
                      </a:lnTo>
                      <a:lnTo>
                        <a:pt x="12086" y="219276"/>
                      </a:lnTo>
                      <a:lnTo>
                        <a:pt x="12086" y="226183"/>
                      </a:lnTo>
                      <a:lnTo>
                        <a:pt x="32805" y="226183"/>
                      </a:lnTo>
                      <a:lnTo>
                        <a:pt x="150213" y="233089"/>
                      </a:lnTo>
                      <a:lnTo>
                        <a:pt x="260714" y="233089"/>
                      </a:lnTo>
                      <a:lnTo>
                        <a:pt x="260714" y="226183"/>
                      </a:lnTo>
                      <a:cubicBezTo>
                        <a:pt x="265321" y="216977"/>
                        <a:pt x="269921" y="212370"/>
                        <a:pt x="274527" y="212370"/>
                      </a:cubicBezTo>
                      <a:lnTo>
                        <a:pt x="274527" y="226183"/>
                      </a:lnTo>
                      <a:cubicBezTo>
                        <a:pt x="274527" y="230789"/>
                        <a:pt x="283733" y="230789"/>
                        <a:pt x="302153" y="226183"/>
                      </a:cubicBezTo>
                      <a:cubicBezTo>
                        <a:pt x="320572" y="226183"/>
                        <a:pt x="329778" y="226183"/>
                        <a:pt x="329778" y="226183"/>
                      </a:cubicBezTo>
                      <a:lnTo>
                        <a:pt x="329778" y="219276"/>
                      </a:lnTo>
                      <a:lnTo>
                        <a:pt x="329778" y="226183"/>
                      </a:lnTo>
                      <a:cubicBezTo>
                        <a:pt x="334384" y="230789"/>
                        <a:pt x="412654" y="230789"/>
                        <a:pt x="564594" y="226183"/>
                      </a:cubicBezTo>
                      <a:cubicBezTo>
                        <a:pt x="716533" y="226183"/>
                        <a:pt x="806316" y="214670"/>
                        <a:pt x="833941" y="191651"/>
                      </a:cubicBezTo>
                      <a:cubicBezTo>
                        <a:pt x="856960" y="168632"/>
                        <a:pt x="877679" y="143307"/>
                        <a:pt x="896098" y="115681"/>
                      </a:cubicBezTo>
                      <a:cubicBezTo>
                        <a:pt x="905304" y="83449"/>
                        <a:pt x="912211" y="60431"/>
                        <a:pt x="916817" y="46618"/>
                      </a:cubicBezTo>
                      <a:cubicBezTo>
                        <a:pt x="921424" y="32805"/>
                        <a:pt x="923724" y="23599"/>
                        <a:pt x="923724" y="18992"/>
                      </a:cubicBezTo>
                      <a:lnTo>
                        <a:pt x="923724" y="12086"/>
                      </a:lnTo>
                      <a:lnTo>
                        <a:pt x="930630"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6" name="Freeform: Shape 25">
                  <a:extLst>
                    <a:ext uri="{FF2B5EF4-FFF2-40B4-BE49-F238E27FC236}">
                      <a16:creationId xmlns:a16="http://schemas.microsoft.com/office/drawing/2014/main" id="{E756D497-27EF-3BFE-C832-1A51B2099498}"/>
                    </a:ext>
                  </a:extLst>
                </p:cNvPr>
                <p:cNvSpPr/>
                <p:nvPr/>
              </p:nvSpPr>
              <p:spPr>
                <a:xfrm>
                  <a:off x="3573873" y="361236"/>
                  <a:ext cx="1291486" cy="911637"/>
                </a:xfrm>
                <a:custGeom>
                  <a:avLst/>
                  <a:gdLst>
                    <a:gd name="connsiteX0" fmla="*/ 1289760 w 1291486"/>
                    <a:gd name="connsiteY0" fmla="*/ 557687 h 911637"/>
                    <a:gd name="connsiteX1" fmla="*/ 1289760 w 1291486"/>
                    <a:gd name="connsiteY1" fmla="*/ 903005 h 911637"/>
                    <a:gd name="connsiteX2" fmla="*/ 1282853 w 1291486"/>
                    <a:gd name="connsiteY2" fmla="*/ 903005 h 911637"/>
                    <a:gd name="connsiteX3" fmla="*/ 1275947 w 1291486"/>
                    <a:gd name="connsiteY3" fmla="*/ 909911 h 911637"/>
                    <a:gd name="connsiteX4" fmla="*/ 1269041 w 1291486"/>
                    <a:gd name="connsiteY4" fmla="*/ 909911 h 911637"/>
                    <a:gd name="connsiteX5" fmla="*/ 1269041 w 1291486"/>
                    <a:gd name="connsiteY5" fmla="*/ 903005 h 911637"/>
                    <a:gd name="connsiteX6" fmla="*/ 1262134 w 1291486"/>
                    <a:gd name="connsiteY6" fmla="*/ 889192 h 911637"/>
                    <a:gd name="connsiteX7" fmla="*/ 1262134 w 1291486"/>
                    <a:gd name="connsiteY7" fmla="*/ 861566 h 911637"/>
                    <a:gd name="connsiteX8" fmla="*/ 1255228 w 1291486"/>
                    <a:gd name="connsiteY8" fmla="*/ 861566 h 911637"/>
                    <a:gd name="connsiteX9" fmla="*/ 1255228 w 1291486"/>
                    <a:gd name="connsiteY9" fmla="*/ 868473 h 911637"/>
                    <a:gd name="connsiteX10" fmla="*/ 1248322 w 1291486"/>
                    <a:gd name="connsiteY10" fmla="*/ 868473 h 911637"/>
                    <a:gd name="connsiteX11" fmla="*/ 1248322 w 1291486"/>
                    <a:gd name="connsiteY11" fmla="*/ 557687 h 911637"/>
                    <a:gd name="connsiteX12" fmla="*/ 1241415 w 1291486"/>
                    <a:gd name="connsiteY12" fmla="*/ 226183 h 911637"/>
                    <a:gd name="connsiteX13" fmla="*/ 1213790 w 1291486"/>
                    <a:gd name="connsiteY13" fmla="*/ 157119 h 911637"/>
                    <a:gd name="connsiteX14" fmla="*/ 1158539 w 1291486"/>
                    <a:gd name="connsiteY14" fmla="*/ 81150 h 911637"/>
                    <a:gd name="connsiteX15" fmla="*/ 723440 w 1291486"/>
                    <a:gd name="connsiteY15" fmla="*/ 60431 h 911637"/>
                    <a:gd name="connsiteX16" fmla="*/ 295246 w 1291486"/>
                    <a:gd name="connsiteY16" fmla="*/ 81150 h 911637"/>
                    <a:gd name="connsiteX17" fmla="*/ 233089 w 1291486"/>
                    <a:gd name="connsiteY17" fmla="*/ 150213 h 911637"/>
                    <a:gd name="connsiteX18" fmla="*/ 205464 w 1291486"/>
                    <a:gd name="connsiteY18" fmla="*/ 309059 h 911637"/>
                    <a:gd name="connsiteX19" fmla="*/ 205464 w 1291486"/>
                    <a:gd name="connsiteY19" fmla="*/ 433373 h 911637"/>
                    <a:gd name="connsiteX20" fmla="*/ 212370 w 1291486"/>
                    <a:gd name="connsiteY20" fmla="*/ 440279 h 911637"/>
                    <a:gd name="connsiteX21" fmla="*/ 205464 w 1291486"/>
                    <a:gd name="connsiteY21" fmla="*/ 440279 h 911637"/>
                    <a:gd name="connsiteX22" fmla="*/ 198557 w 1291486"/>
                    <a:gd name="connsiteY22" fmla="*/ 447186 h 911637"/>
                    <a:gd name="connsiteX23" fmla="*/ 219276 w 1291486"/>
                    <a:gd name="connsiteY23" fmla="*/ 460999 h 911637"/>
                    <a:gd name="connsiteX24" fmla="*/ 233089 w 1291486"/>
                    <a:gd name="connsiteY24" fmla="*/ 467905 h 911637"/>
                    <a:gd name="connsiteX25" fmla="*/ 198557 w 1291486"/>
                    <a:gd name="connsiteY25" fmla="*/ 467905 h 911637"/>
                    <a:gd name="connsiteX26" fmla="*/ 198557 w 1291486"/>
                    <a:gd name="connsiteY26" fmla="*/ 737252 h 911637"/>
                    <a:gd name="connsiteX27" fmla="*/ 205464 w 1291486"/>
                    <a:gd name="connsiteY27" fmla="*/ 737252 h 911637"/>
                    <a:gd name="connsiteX28" fmla="*/ 205464 w 1291486"/>
                    <a:gd name="connsiteY28" fmla="*/ 744159 h 911637"/>
                    <a:gd name="connsiteX29" fmla="*/ 143307 w 1291486"/>
                    <a:gd name="connsiteY29" fmla="*/ 744159 h 911637"/>
                    <a:gd name="connsiteX30" fmla="*/ 143307 w 1291486"/>
                    <a:gd name="connsiteY30" fmla="*/ 460999 h 911637"/>
                    <a:gd name="connsiteX31" fmla="*/ 5180 w 1291486"/>
                    <a:gd name="connsiteY31" fmla="*/ 460999 h 911637"/>
                    <a:gd name="connsiteX32" fmla="*/ 5180 w 1291486"/>
                    <a:gd name="connsiteY32" fmla="*/ 447186 h 911637"/>
                    <a:gd name="connsiteX33" fmla="*/ 32805 w 1291486"/>
                    <a:gd name="connsiteY33" fmla="*/ 447186 h 911637"/>
                    <a:gd name="connsiteX34" fmla="*/ 88056 w 1291486"/>
                    <a:gd name="connsiteY34" fmla="*/ 433373 h 911637"/>
                    <a:gd name="connsiteX35" fmla="*/ 157119 w 1291486"/>
                    <a:gd name="connsiteY35" fmla="*/ 302153 h 911637"/>
                    <a:gd name="connsiteX36" fmla="*/ 191651 w 1291486"/>
                    <a:gd name="connsiteY36" fmla="*/ 122588 h 911637"/>
                    <a:gd name="connsiteX37" fmla="*/ 274527 w 1291486"/>
                    <a:gd name="connsiteY37" fmla="*/ 32805 h 911637"/>
                    <a:gd name="connsiteX38" fmla="*/ 723440 w 1291486"/>
                    <a:gd name="connsiteY38" fmla="*/ 5180 h 911637"/>
                    <a:gd name="connsiteX39" fmla="*/ 1158539 w 1291486"/>
                    <a:gd name="connsiteY39" fmla="*/ 25899 h 911637"/>
                    <a:gd name="connsiteX40" fmla="*/ 1234509 w 1291486"/>
                    <a:gd name="connsiteY40" fmla="*/ 94962 h 911637"/>
                    <a:gd name="connsiteX41" fmla="*/ 1275947 w 1291486"/>
                    <a:gd name="connsiteY41" fmla="*/ 177838 h 911637"/>
                    <a:gd name="connsiteX42" fmla="*/ 1289760 w 1291486"/>
                    <a:gd name="connsiteY42" fmla="*/ 557687 h 911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291486" h="911637">
                      <a:moveTo>
                        <a:pt x="1289760" y="557687"/>
                      </a:moveTo>
                      <a:lnTo>
                        <a:pt x="1289760" y="903005"/>
                      </a:lnTo>
                      <a:lnTo>
                        <a:pt x="1282853" y="903005"/>
                      </a:lnTo>
                      <a:lnTo>
                        <a:pt x="1275947" y="909911"/>
                      </a:lnTo>
                      <a:lnTo>
                        <a:pt x="1269041" y="909911"/>
                      </a:lnTo>
                      <a:lnTo>
                        <a:pt x="1269041" y="903005"/>
                      </a:lnTo>
                      <a:lnTo>
                        <a:pt x="1262134" y="889192"/>
                      </a:lnTo>
                      <a:lnTo>
                        <a:pt x="1262134" y="861566"/>
                      </a:lnTo>
                      <a:lnTo>
                        <a:pt x="1255228" y="861566"/>
                      </a:lnTo>
                      <a:lnTo>
                        <a:pt x="1255228" y="868473"/>
                      </a:lnTo>
                      <a:lnTo>
                        <a:pt x="1248322" y="868473"/>
                      </a:lnTo>
                      <a:lnTo>
                        <a:pt x="1248322" y="557687"/>
                      </a:lnTo>
                      <a:cubicBezTo>
                        <a:pt x="1248322" y="355101"/>
                        <a:pt x="1246022" y="244600"/>
                        <a:pt x="1241415" y="226183"/>
                      </a:cubicBezTo>
                      <a:cubicBezTo>
                        <a:pt x="1236809" y="212370"/>
                        <a:pt x="1227603" y="189349"/>
                        <a:pt x="1213790" y="157119"/>
                      </a:cubicBezTo>
                      <a:cubicBezTo>
                        <a:pt x="1199977" y="124890"/>
                        <a:pt x="1181558" y="99567"/>
                        <a:pt x="1158539" y="81150"/>
                      </a:cubicBezTo>
                      <a:cubicBezTo>
                        <a:pt x="1135520" y="67337"/>
                        <a:pt x="990487" y="60431"/>
                        <a:pt x="723440" y="60431"/>
                      </a:cubicBezTo>
                      <a:cubicBezTo>
                        <a:pt x="456392" y="60431"/>
                        <a:pt x="313665" y="67337"/>
                        <a:pt x="295246" y="81150"/>
                      </a:cubicBezTo>
                      <a:cubicBezTo>
                        <a:pt x="272227" y="94962"/>
                        <a:pt x="251508" y="117983"/>
                        <a:pt x="233089" y="150213"/>
                      </a:cubicBezTo>
                      <a:cubicBezTo>
                        <a:pt x="219276" y="182443"/>
                        <a:pt x="210070" y="235391"/>
                        <a:pt x="205464" y="309059"/>
                      </a:cubicBezTo>
                      <a:cubicBezTo>
                        <a:pt x="200857" y="387331"/>
                        <a:pt x="200857" y="428769"/>
                        <a:pt x="205464" y="433373"/>
                      </a:cubicBezTo>
                      <a:lnTo>
                        <a:pt x="212370" y="440279"/>
                      </a:lnTo>
                      <a:lnTo>
                        <a:pt x="205464" y="440279"/>
                      </a:lnTo>
                      <a:cubicBezTo>
                        <a:pt x="200857" y="440279"/>
                        <a:pt x="198557" y="442581"/>
                        <a:pt x="198557" y="447186"/>
                      </a:cubicBezTo>
                      <a:cubicBezTo>
                        <a:pt x="203164" y="456394"/>
                        <a:pt x="210070" y="460999"/>
                        <a:pt x="219276" y="460999"/>
                      </a:cubicBezTo>
                      <a:cubicBezTo>
                        <a:pt x="228483" y="460999"/>
                        <a:pt x="233089" y="463300"/>
                        <a:pt x="233089" y="467905"/>
                      </a:cubicBezTo>
                      <a:lnTo>
                        <a:pt x="198557" y="467905"/>
                      </a:lnTo>
                      <a:lnTo>
                        <a:pt x="198557" y="737252"/>
                      </a:lnTo>
                      <a:lnTo>
                        <a:pt x="205464" y="737252"/>
                      </a:lnTo>
                      <a:lnTo>
                        <a:pt x="205464" y="744159"/>
                      </a:lnTo>
                      <a:lnTo>
                        <a:pt x="143307" y="744159"/>
                      </a:lnTo>
                      <a:lnTo>
                        <a:pt x="143307" y="460999"/>
                      </a:lnTo>
                      <a:lnTo>
                        <a:pt x="5180" y="460999"/>
                      </a:lnTo>
                      <a:lnTo>
                        <a:pt x="5180" y="447186"/>
                      </a:lnTo>
                      <a:lnTo>
                        <a:pt x="32805" y="447186"/>
                      </a:lnTo>
                      <a:lnTo>
                        <a:pt x="88056" y="433373"/>
                      </a:lnTo>
                      <a:cubicBezTo>
                        <a:pt x="124887" y="424165"/>
                        <a:pt x="147913" y="380424"/>
                        <a:pt x="157119" y="302153"/>
                      </a:cubicBezTo>
                      <a:cubicBezTo>
                        <a:pt x="157119" y="223881"/>
                        <a:pt x="168632" y="164026"/>
                        <a:pt x="191651" y="122588"/>
                      </a:cubicBezTo>
                      <a:cubicBezTo>
                        <a:pt x="214670" y="81150"/>
                        <a:pt x="242295" y="51222"/>
                        <a:pt x="274527" y="32805"/>
                      </a:cubicBezTo>
                      <a:cubicBezTo>
                        <a:pt x="306759" y="14388"/>
                        <a:pt x="456392" y="5180"/>
                        <a:pt x="723440" y="5180"/>
                      </a:cubicBezTo>
                      <a:cubicBezTo>
                        <a:pt x="985881" y="5180"/>
                        <a:pt x="1130914" y="12086"/>
                        <a:pt x="1158539" y="25899"/>
                      </a:cubicBezTo>
                      <a:cubicBezTo>
                        <a:pt x="1186165" y="39711"/>
                        <a:pt x="1211490" y="62732"/>
                        <a:pt x="1234509" y="94962"/>
                      </a:cubicBezTo>
                      <a:cubicBezTo>
                        <a:pt x="1252928" y="127192"/>
                        <a:pt x="1266741" y="154817"/>
                        <a:pt x="1275947" y="177838"/>
                      </a:cubicBezTo>
                      <a:cubicBezTo>
                        <a:pt x="1285153" y="200859"/>
                        <a:pt x="1289760" y="327476"/>
                        <a:pt x="1289760" y="557687"/>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A9562DDB-F8F8-5349-F320-DC24DC73929D}"/>
                    </a:ext>
                  </a:extLst>
                </p:cNvPr>
                <p:cNvSpPr/>
                <p:nvPr/>
              </p:nvSpPr>
              <p:spPr>
                <a:xfrm>
                  <a:off x="6003629" y="1510432"/>
                  <a:ext cx="759698" cy="738979"/>
                </a:xfrm>
                <a:custGeom>
                  <a:avLst/>
                  <a:gdLst>
                    <a:gd name="connsiteX0" fmla="*/ 757971 w 759697"/>
                    <a:gd name="connsiteY0" fmla="*/ 129494 h 738978"/>
                    <a:gd name="connsiteX1" fmla="*/ 757971 w 759697"/>
                    <a:gd name="connsiteY1" fmla="*/ 198557 h 738978"/>
                    <a:gd name="connsiteX2" fmla="*/ 695814 w 759697"/>
                    <a:gd name="connsiteY2" fmla="*/ 212370 h 738978"/>
                    <a:gd name="connsiteX3" fmla="*/ 619844 w 759697"/>
                    <a:gd name="connsiteY3" fmla="*/ 226183 h 738978"/>
                    <a:gd name="connsiteX4" fmla="*/ 578406 w 759697"/>
                    <a:gd name="connsiteY4" fmla="*/ 267621 h 738978"/>
                    <a:gd name="connsiteX5" fmla="*/ 543875 w 759697"/>
                    <a:gd name="connsiteY5" fmla="*/ 516249 h 738978"/>
                    <a:gd name="connsiteX6" fmla="*/ 543875 w 759697"/>
                    <a:gd name="connsiteY6" fmla="*/ 730346 h 738978"/>
                    <a:gd name="connsiteX7" fmla="*/ 536968 w 759697"/>
                    <a:gd name="connsiteY7" fmla="*/ 730346 h 738978"/>
                    <a:gd name="connsiteX8" fmla="*/ 536968 w 759697"/>
                    <a:gd name="connsiteY8" fmla="*/ 737252 h 738978"/>
                    <a:gd name="connsiteX9" fmla="*/ 530062 w 759697"/>
                    <a:gd name="connsiteY9" fmla="*/ 737252 h 738978"/>
                    <a:gd name="connsiteX10" fmla="*/ 295246 w 759697"/>
                    <a:gd name="connsiteY10" fmla="*/ 730346 h 738978"/>
                    <a:gd name="connsiteX11" fmla="*/ 32805 w 759697"/>
                    <a:gd name="connsiteY11" fmla="*/ 702721 h 738978"/>
                    <a:gd name="connsiteX12" fmla="*/ 5180 w 759697"/>
                    <a:gd name="connsiteY12" fmla="*/ 364310 h 738978"/>
                    <a:gd name="connsiteX13" fmla="*/ 25899 w 759697"/>
                    <a:gd name="connsiteY13" fmla="*/ 32805 h 738978"/>
                    <a:gd name="connsiteX14" fmla="*/ 46618 w 759697"/>
                    <a:gd name="connsiteY14" fmla="*/ 5180 h 738978"/>
                    <a:gd name="connsiteX15" fmla="*/ 385029 w 759697"/>
                    <a:gd name="connsiteY15" fmla="*/ 5180 h 738978"/>
                    <a:gd name="connsiteX16" fmla="*/ 723440 w 759697"/>
                    <a:gd name="connsiteY16" fmla="*/ 12086 h 738978"/>
                    <a:gd name="connsiteX17" fmla="*/ 744159 w 759697"/>
                    <a:gd name="connsiteY17" fmla="*/ 39711 h 738978"/>
                    <a:gd name="connsiteX18" fmla="*/ 757971 w 759697"/>
                    <a:gd name="connsiteY18" fmla="*/ 129494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59697" h="738978">
                      <a:moveTo>
                        <a:pt x="757971" y="129494"/>
                      </a:moveTo>
                      <a:lnTo>
                        <a:pt x="757971" y="198557"/>
                      </a:lnTo>
                      <a:cubicBezTo>
                        <a:pt x="757971" y="198557"/>
                        <a:pt x="737252" y="203164"/>
                        <a:pt x="695814" y="212370"/>
                      </a:cubicBezTo>
                      <a:cubicBezTo>
                        <a:pt x="658983" y="212370"/>
                        <a:pt x="633657" y="216977"/>
                        <a:pt x="619844" y="226183"/>
                      </a:cubicBezTo>
                      <a:cubicBezTo>
                        <a:pt x="606032" y="235389"/>
                        <a:pt x="592219" y="249202"/>
                        <a:pt x="578406" y="267621"/>
                      </a:cubicBezTo>
                      <a:cubicBezTo>
                        <a:pt x="564594" y="290640"/>
                        <a:pt x="553081" y="373516"/>
                        <a:pt x="543875" y="516249"/>
                      </a:cubicBezTo>
                      <a:lnTo>
                        <a:pt x="543875" y="730346"/>
                      </a:lnTo>
                      <a:lnTo>
                        <a:pt x="536968" y="730346"/>
                      </a:lnTo>
                      <a:lnTo>
                        <a:pt x="536968" y="737252"/>
                      </a:lnTo>
                      <a:lnTo>
                        <a:pt x="530062" y="737252"/>
                      </a:lnTo>
                      <a:lnTo>
                        <a:pt x="295246" y="730346"/>
                      </a:lnTo>
                      <a:cubicBezTo>
                        <a:pt x="134100" y="725739"/>
                        <a:pt x="46618" y="716533"/>
                        <a:pt x="32805" y="702721"/>
                      </a:cubicBezTo>
                      <a:cubicBezTo>
                        <a:pt x="14386" y="688908"/>
                        <a:pt x="5180" y="576107"/>
                        <a:pt x="5180" y="364310"/>
                      </a:cubicBezTo>
                      <a:cubicBezTo>
                        <a:pt x="5180" y="157119"/>
                        <a:pt x="12086" y="46618"/>
                        <a:pt x="25899" y="32805"/>
                      </a:cubicBezTo>
                      <a:cubicBezTo>
                        <a:pt x="35105" y="23599"/>
                        <a:pt x="42011" y="14386"/>
                        <a:pt x="46618" y="5180"/>
                      </a:cubicBezTo>
                      <a:cubicBezTo>
                        <a:pt x="55824" y="5180"/>
                        <a:pt x="168632" y="5180"/>
                        <a:pt x="385029" y="5180"/>
                      </a:cubicBezTo>
                      <a:cubicBezTo>
                        <a:pt x="601425" y="5180"/>
                        <a:pt x="714233" y="7480"/>
                        <a:pt x="723440" y="12086"/>
                      </a:cubicBezTo>
                      <a:cubicBezTo>
                        <a:pt x="728046" y="16693"/>
                        <a:pt x="734952" y="25899"/>
                        <a:pt x="744159" y="39711"/>
                      </a:cubicBezTo>
                      <a:cubicBezTo>
                        <a:pt x="748765" y="53524"/>
                        <a:pt x="753365" y="83449"/>
                        <a:pt x="757971" y="129494"/>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E3202F3-FF02-3AF2-7674-182635B609AD}"/>
                    </a:ext>
                  </a:extLst>
                </p:cNvPr>
                <p:cNvSpPr/>
                <p:nvPr/>
              </p:nvSpPr>
              <p:spPr>
                <a:xfrm>
                  <a:off x="3660531" y="1911746"/>
                  <a:ext cx="607758" cy="511069"/>
                </a:xfrm>
                <a:custGeom>
                  <a:avLst/>
                  <a:gdLst>
                    <a:gd name="connsiteX0" fmla="*/ 578406 w 607758"/>
                    <a:gd name="connsiteY0" fmla="*/ 138703 h 511069"/>
                    <a:gd name="connsiteX1" fmla="*/ 564594 w 607758"/>
                    <a:gd name="connsiteY1" fmla="*/ 138703 h 511069"/>
                    <a:gd name="connsiteX2" fmla="*/ 564594 w 607758"/>
                    <a:gd name="connsiteY2" fmla="*/ 228485 h 511069"/>
                    <a:gd name="connsiteX3" fmla="*/ 585313 w 607758"/>
                    <a:gd name="connsiteY3" fmla="*/ 318268 h 511069"/>
                    <a:gd name="connsiteX4" fmla="*/ 606032 w 607758"/>
                    <a:gd name="connsiteY4" fmla="*/ 318268 h 511069"/>
                    <a:gd name="connsiteX5" fmla="*/ 585313 w 607758"/>
                    <a:gd name="connsiteY5" fmla="*/ 325174 h 511069"/>
                    <a:gd name="connsiteX6" fmla="*/ 564594 w 607758"/>
                    <a:gd name="connsiteY6" fmla="*/ 325174 h 511069"/>
                    <a:gd name="connsiteX7" fmla="*/ 564594 w 607758"/>
                    <a:gd name="connsiteY7" fmla="*/ 345893 h 511069"/>
                    <a:gd name="connsiteX8" fmla="*/ 557687 w 607758"/>
                    <a:gd name="connsiteY8" fmla="*/ 408050 h 511069"/>
                    <a:gd name="connsiteX9" fmla="*/ 543875 w 607758"/>
                    <a:gd name="connsiteY9" fmla="*/ 484020 h 511069"/>
                    <a:gd name="connsiteX10" fmla="*/ 302153 w 607758"/>
                    <a:gd name="connsiteY10" fmla="*/ 504739 h 511069"/>
                    <a:gd name="connsiteX11" fmla="*/ 60431 w 607758"/>
                    <a:gd name="connsiteY11" fmla="*/ 490926 h 511069"/>
                    <a:gd name="connsiteX12" fmla="*/ 39711 w 607758"/>
                    <a:gd name="connsiteY12" fmla="*/ 401144 h 511069"/>
                    <a:gd name="connsiteX13" fmla="*/ 18992 w 607758"/>
                    <a:gd name="connsiteY13" fmla="*/ 318268 h 511069"/>
                    <a:gd name="connsiteX14" fmla="*/ 5180 w 607758"/>
                    <a:gd name="connsiteY14" fmla="*/ 318268 h 511069"/>
                    <a:gd name="connsiteX15" fmla="*/ 18992 w 607758"/>
                    <a:gd name="connsiteY15" fmla="*/ 318268 h 511069"/>
                    <a:gd name="connsiteX16" fmla="*/ 32805 w 607758"/>
                    <a:gd name="connsiteY16" fmla="*/ 228485 h 511069"/>
                    <a:gd name="connsiteX17" fmla="*/ 25899 w 607758"/>
                    <a:gd name="connsiteY17" fmla="*/ 138703 h 511069"/>
                    <a:gd name="connsiteX18" fmla="*/ 18992 w 607758"/>
                    <a:gd name="connsiteY18" fmla="*/ 138703 h 511069"/>
                    <a:gd name="connsiteX19" fmla="*/ 25899 w 607758"/>
                    <a:gd name="connsiteY19" fmla="*/ 138703 h 511069"/>
                    <a:gd name="connsiteX20" fmla="*/ 39711 w 607758"/>
                    <a:gd name="connsiteY20" fmla="*/ 83452 h 511069"/>
                    <a:gd name="connsiteX21" fmla="*/ 60431 w 607758"/>
                    <a:gd name="connsiteY21" fmla="*/ 14389 h 511069"/>
                    <a:gd name="connsiteX22" fmla="*/ 302153 w 607758"/>
                    <a:gd name="connsiteY22" fmla="*/ 7482 h 511069"/>
                    <a:gd name="connsiteX23" fmla="*/ 543875 w 607758"/>
                    <a:gd name="connsiteY23" fmla="*/ 21295 h 511069"/>
                    <a:gd name="connsiteX24" fmla="*/ 557687 w 607758"/>
                    <a:gd name="connsiteY24" fmla="*/ 83452 h 511069"/>
                    <a:gd name="connsiteX25" fmla="*/ 571500 w 607758"/>
                    <a:gd name="connsiteY25" fmla="*/ 131797 h 511069"/>
                    <a:gd name="connsiteX26" fmla="*/ 578406 w 607758"/>
                    <a:gd name="connsiteY26" fmla="*/ 138703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7758" h="511069">
                      <a:moveTo>
                        <a:pt x="578406" y="138703"/>
                      </a:moveTo>
                      <a:lnTo>
                        <a:pt x="564594" y="138703"/>
                      </a:lnTo>
                      <a:lnTo>
                        <a:pt x="564594" y="228485"/>
                      </a:lnTo>
                      <a:cubicBezTo>
                        <a:pt x="564594" y="288343"/>
                        <a:pt x="571500" y="318268"/>
                        <a:pt x="585313" y="318268"/>
                      </a:cubicBezTo>
                      <a:lnTo>
                        <a:pt x="606032" y="318268"/>
                      </a:lnTo>
                      <a:lnTo>
                        <a:pt x="585313" y="325174"/>
                      </a:lnTo>
                      <a:lnTo>
                        <a:pt x="564594" y="325174"/>
                      </a:lnTo>
                      <a:lnTo>
                        <a:pt x="564594" y="345893"/>
                      </a:lnTo>
                      <a:lnTo>
                        <a:pt x="557687" y="408050"/>
                      </a:lnTo>
                      <a:cubicBezTo>
                        <a:pt x="553081" y="449488"/>
                        <a:pt x="548481" y="474814"/>
                        <a:pt x="543875" y="484020"/>
                      </a:cubicBezTo>
                      <a:cubicBezTo>
                        <a:pt x="534668" y="493226"/>
                        <a:pt x="454092" y="500133"/>
                        <a:pt x="302153" y="504739"/>
                      </a:cubicBezTo>
                      <a:cubicBezTo>
                        <a:pt x="154819" y="509346"/>
                        <a:pt x="74243" y="504739"/>
                        <a:pt x="60431" y="490926"/>
                      </a:cubicBezTo>
                      <a:cubicBezTo>
                        <a:pt x="46618" y="481720"/>
                        <a:pt x="39711" y="451788"/>
                        <a:pt x="39711" y="401144"/>
                      </a:cubicBezTo>
                      <a:cubicBezTo>
                        <a:pt x="35105" y="350500"/>
                        <a:pt x="28199" y="322874"/>
                        <a:pt x="18992" y="318268"/>
                      </a:cubicBezTo>
                      <a:lnTo>
                        <a:pt x="5180" y="318268"/>
                      </a:lnTo>
                      <a:lnTo>
                        <a:pt x="18992" y="318268"/>
                      </a:lnTo>
                      <a:cubicBezTo>
                        <a:pt x="28199" y="318268"/>
                        <a:pt x="32805" y="288343"/>
                        <a:pt x="32805" y="228485"/>
                      </a:cubicBezTo>
                      <a:cubicBezTo>
                        <a:pt x="32805" y="168628"/>
                        <a:pt x="30505" y="138703"/>
                        <a:pt x="25899" y="138703"/>
                      </a:cubicBezTo>
                      <a:lnTo>
                        <a:pt x="18992" y="138703"/>
                      </a:lnTo>
                      <a:lnTo>
                        <a:pt x="25899" y="138703"/>
                      </a:lnTo>
                      <a:cubicBezTo>
                        <a:pt x="30505" y="134096"/>
                        <a:pt x="35105" y="115684"/>
                        <a:pt x="39711" y="83452"/>
                      </a:cubicBezTo>
                      <a:cubicBezTo>
                        <a:pt x="39711" y="46621"/>
                        <a:pt x="46618" y="23595"/>
                        <a:pt x="60431" y="14389"/>
                      </a:cubicBezTo>
                      <a:cubicBezTo>
                        <a:pt x="69637" y="5183"/>
                        <a:pt x="150213" y="2876"/>
                        <a:pt x="302153" y="7482"/>
                      </a:cubicBezTo>
                      <a:cubicBezTo>
                        <a:pt x="454092" y="12089"/>
                        <a:pt x="534668" y="16689"/>
                        <a:pt x="543875" y="21295"/>
                      </a:cubicBezTo>
                      <a:cubicBezTo>
                        <a:pt x="548481" y="30501"/>
                        <a:pt x="553081" y="51220"/>
                        <a:pt x="557687" y="83452"/>
                      </a:cubicBezTo>
                      <a:cubicBezTo>
                        <a:pt x="562294" y="115684"/>
                        <a:pt x="566894" y="131797"/>
                        <a:pt x="571500" y="131797"/>
                      </a:cubicBezTo>
                      <a:cubicBezTo>
                        <a:pt x="576106" y="136403"/>
                        <a:pt x="578406" y="138703"/>
                        <a:pt x="578406" y="13870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CF4D14F5-155D-84A0-BF61-C1B9AE7422CF}"/>
                    </a:ext>
                  </a:extLst>
                </p:cNvPr>
                <p:cNvSpPr/>
                <p:nvPr/>
              </p:nvSpPr>
              <p:spPr>
                <a:xfrm>
                  <a:off x="3276899" y="768074"/>
                  <a:ext cx="442007" cy="339048"/>
                </a:xfrm>
                <a:custGeom>
                  <a:avLst/>
                  <a:gdLst>
                    <a:gd name="connsiteX0" fmla="*/ 281434 w 435099"/>
                    <a:gd name="connsiteY0" fmla="*/ 5180 h 296972"/>
                    <a:gd name="connsiteX1" fmla="*/ 295246 w 435099"/>
                    <a:gd name="connsiteY1" fmla="*/ 5180 h 296972"/>
                    <a:gd name="connsiteX2" fmla="*/ 295246 w 435099"/>
                    <a:gd name="connsiteY2" fmla="*/ 12086 h 296972"/>
                    <a:gd name="connsiteX3" fmla="*/ 302153 w 435099"/>
                    <a:gd name="connsiteY3" fmla="*/ 12086 h 296972"/>
                    <a:gd name="connsiteX4" fmla="*/ 302153 w 435099"/>
                    <a:gd name="connsiteY4" fmla="*/ 5180 h 296972"/>
                    <a:gd name="connsiteX5" fmla="*/ 364310 w 435099"/>
                    <a:gd name="connsiteY5" fmla="*/ 5180 h 296972"/>
                    <a:gd name="connsiteX6" fmla="*/ 433373 w 435099"/>
                    <a:gd name="connsiteY6" fmla="*/ 12086 h 296972"/>
                    <a:gd name="connsiteX7" fmla="*/ 433373 w 435099"/>
                    <a:gd name="connsiteY7" fmla="*/ 295246 h 296972"/>
                    <a:gd name="connsiteX8" fmla="*/ 5180 w 435099"/>
                    <a:gd name="connsiteY8" fmla="*/ 295246 h 296972"/>
                    <a:gd name="connsiteX9" fmla="*/ 5180 w 435099"/>
                    <a:gd name="connsiteY9" fmla="*/ 274527 h 296972"/>
                    <a:gd name="connsiteX10" fmla="*/ 12086 w 435099"/>
                    <a:gd name="connsiteY10" fmla="*/ 267621 h 296972"/>
                    <a:gd name="connsiteX11" fmla="*/ 18992 w 435099"/>
                    <a:gd name="connsiteY11" fmla="*/ 260715 h 296972"/>
                    <a:gd name="connsiteX12" fmla="*/ 32805 w 435099"/>
                    <a:gd name="connsiteY12" fmla="*/ 233089 h 296972"/>
                    <a:gd name="connsiteX13" fmla="*/ 46618 w 435099"/>
                    <a:gd name="connsiteY13" fmla="*/ 198557 h 296972"/>
                    <a:gd name="connsiteX14" fmla="*/ 53524 w 435099"/>
                    <a:gd name="connsiteY14" fmla="*/ 191651 h 296972"/>
                    <a:gd name="connsiteX15" fmla="*/ 60431 w 435099"/>
                    <a:gd name="connsiteY15" fmla="*/ 177838 h 296972"/>
                    <a:gd name="connsiteX16" fmla="*/ 67337 w 435099"/>
                    <a:gd name="connsiteY16" fmla="*/ 177838 h 296972"/>
                    <a:gd name="connsiteX17" fmla="*/ 67337 w 435099"/>
                    <a:gd name="connsiteY17" fmla="*/ 170932 h 296972"/>
                    <a:gd name="connsiteX18" fmla="*/ 74243 w 435099"/>
                    <a:gd name="connsiteY18" fmla="*/ 164026 h 296972"/>
                    <a:gd name="connsiteX19" fmla="*/ 74243 w 435099"/>
                    <a:gd name="connsiteY19" fmla="*/ 157119 h 296972"/>
                    <a:gd name="connsiteX20" fmla="*/ 81150 w 435099"/>
                    <a:gd name="connsiteY20" fmla="*/ 150213 h 296972"/>
                    <a:gd name="connsiteX21" fmla="*/ 101869 w 435099"/>
                    <a:gd name="connsiteY21" fmla="*/ 129494 h 296972"/>
                    <a:gd name="connsiteX22" fmla="*/ 136400 w 435099"/>
                    <a:gd name="connsiteY22" fmla="*/ 94962 h 296972"/>
                    <a:gd name="connsiteX23" fmla="*/ 191651 w 435099"/>
                    <a:gd name="connsiteY23" fmla="*/ 53524 h 296972"/>
                    <a:gd name="connsiteX24" fmla="*/ 253808 w 435099"/>
                    <a:gd name="connsiteY24" fmla="*/ 12086 h 296972"/>
                    <a:gd name="connsiteX25" fmla="*/ 281434 w 435099"/>
                    <a:gd name="connsiteY25" fmla="*/ 5180 h 296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5099" h="296972">
                      <a:moveTo>
                        <a:pt x="281434" y="5180"/>
                      </a:moveTo>
                      <a:lnTo>
                        <a:pt x="295246" y="5180"/>
                      </a:lnTo>
                      <a:lnTo>
                        <a:pt x="295246" y="12086"/>
                      </a:lnTo>
                      <a:cubicBezTo>
                        <a:pt x="295246" y="12086"/>
                        <a:pt x="297546" y="12086"/>
                        <a:pt x="302153" y="12086"/>
                      </a:cubicBezTo>
                      <a:lnTo>
                        <a:pt x="302153" y="5180"/>
                      </a:lnTo>
                      <a:lnTo>
                        <a:pt x="364310" y="5180"/>
                      </a:lnTo>
                      <a:lnTo>
                        <a:pt x="433373" y="12086"/>
                      </a:lnTo>
                      <a:lnTo>
                        <a:pt x="433373" y="295246"/>
                      </a:lnTo>
                      <a:lnTo>
                        <a:pt x="5180" y="295246"/>
                      </a:lnTo>
                      <a:lnTo>
                        <a:pt x="5180" y="274527"/>
                      </a:lnTo>
                      <a:lnTo>
                        <a:pt x="12086" y="267621"/>
                      </a:lnTo>
                      <a:lnTo>
                        <a:pt x="18992" y="260715"/>
                      </a:lnTo>
                      <a:lnTo>
                        <a:pt x="32805" y="233089"/>
                      </a:lnTo>
                      <a:cubicBezTo>
                        <a:pt x="42011" y="214670"/>
                        <a:pt x="46618" y="203164"/>
                        <a:pt x="46618" y="198557"/>
                      </a:cubicBezTo>
                      <a:lnTo>
                        <a:pt x="53524" y="191651"/>
                      </a:lnTo>
                      <a:cubicBezTo>
                        <a:pt x="58131" y="187045"/>
                        <a:pt x="60431" y="182445"/>
                        <a:pt x="60431" y="177838"/>
                      </a:cubicBezTo>
                      <a:cubicBezTo>
                        <a:pt x="60431" y="177838"/>
                        <a:pt x="62730" y="177838"/>
                        <a:pt x="67337" y="177838"/>
                      </a:cubicBezTo>
                      <a:lnTo>
                        <a:pt x="67337" y="170932"/>
                      </a:lnTo>
                      <a:cubicBezTo>
                        <a:pt x="71943" y="170932"/>
                        <a:pt x="74243" y="168632"/>
                        <a:pt x="74243" y="164026"/>
                      </a:cubicBezTo>
                      <a:lnTo>
                        <a:pt x="74243" y="157119"/>
                      </a:lnTo>
                      <a:cubicBezTo>
                        <a:pt x="74243" y="157119"/>
                        <a:pt x="76543" y="154820"/>
                        <a:pt x="81150" y="150213"/>
                      </a:cubicBezTo>
                      <a:lnTo>
                        <a:pt x="101869" y="129494"/>
                      </a:lnTo>
                      <a:cubicBezTo>
                        <a:pt x="120288" y="115681"/>
                        <a:pt x="131794" y="104168"/>
                        <a:pt x="136400" y="94962"/>
                      </a:cubicBezTo>
                      <a:cubicBezTo>
                        <a:pt x="141007" y="85756"/>
                        <a:pt x="159419" y="71943"/>
                        <a:pt x="191651" y="53524"/>
                      </a:cubicBezTo>
                      <a:cubicBezTo>
                        <a:pt x="223883" y="35107"/>
                        <a:pt x="244602" y="21294"/>
                        <a:pt x="253808" y="12086"/>
                      </a:cubicBezTo>
                      <a:cubicBezTo>
                        <a:pt x="267621" y="12086"/>
                        <a:pt x="276827" y="9784"/>
                        <a:pt x="281434" y="5180"/>
                      </a:cubicBezTo>
                      <a:close/>
                    </a:path>
                  </a:pathLst>
                </a:custGeom>
                <a:solidFill>
                  <a:schemeClr val="bg1"/>
                </a:solidFill>
                <a:ln w="9525" cap="flat">
                  <a:noFill/>
                  <a:prstDash val="solid"/>
                  <a:miter/>
                </a:ln>
              </p:spPr>
              <p:txBody>
                <a:bodyPr rtlCol="0" anchor="ctr"/>
                <a:lstStyle/>
                <a:p>
                  <a:endParaRPr lang="en-US" noProof="0" dirty="0"/>
                </a:p>
              </p:txBody>
            </p:sp>
          </p:grpSp>
          <p:sp>
            <p:nvSpPr>
              <p:cNvPr id="13" name="Freeform: Shape 12">
                <a:extLst>
                  <a:ext uri="{FF2B5EF4-FFF2-40B4-BE49-F238E27FC236}">
                    <a16:creationId xmlns:a16="http://schemas.microsoft.com/office/drawing/2014/main" id="{72AB4E92-5735-1675-7A17-5D9068802542}"/>
                  </a:ext>
                </a:extLst>
              </p:cNvPr>
              <p:cNvSpPr/>
              <p:nvPr/>
            </p:nvSpPr>
            <p:spPr>
              <a:xfrm rot="5400000">
                <a:off x="1351071" y="1885209"/>
                <a:ext cx="615644" cy="614555"/>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sp>
          <p:nvSpPr>
            <p:cNvPr id="11" name="Freeform: Shape 10">
              <a:extLst>
                <a:ext uri="{FF2B5EF4-FFF2-40B4-BE49-F238E27FC236}">
                  <a16:creationId xmlns:a16="http://schemas.microsoft.com/office/drawing/2014/main" id="{4639F331-B08E-96F7-E44F-CA9310B102BC}"/>
                </a:ext>
              </a:extLst>
            </p:cNvPr>
            <p:cNvSpPr/>
            <p:nvPr userDrawn="1"/>
          </p:nvSpPr>
          <p:spPr>
            <a:xfrm rot="16200000">
              <a:off x="11370681" y="5984631"/>
              <a:ext cx="699012" cy="658451"/>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cxnSp>
        <p:nvCxnSpPr>
          <p:cNvPr id="30" name="Straight Connector 29">
            <a:extLst>
              <a:ext uri="{FF2B5EF4-FFF2-40B4-BE49-F238E27FC236}">
                <a16:creationId xmlns:a16="http://schemas.microsoft.com/office/drawing/2014/main" id="{C3E6A04D-2251-1C44-8BC4-E7C8ED7F6075}"/>
              </a:ext>
              <a:ext uri="{C183D7F6-B498-43B3-948B-1728B52AA6E4}">
                <adec:decorative xmlns:adec="http://schemas.microsoft.com/office/drawing/2017/decorative" val="1"/>
              </a:ext>
            </a:extLst>
          </p:cNvPr>
          <p:cNvCxnSpPr/>
          <p:nvPr userDrawn="1"/>
        </p:nvCxnSpPr>
        <p:spPr>
          <a:xfrm>
            <a:off x="271095" y="6374101"/>
            <a:ext cx="10116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C01A7AA-AEBB-C2C6-E509-B1EC210C79E1}"/>
              </a:ext>
              <a:ext uri="{C183D7F6-B498-43B3-948B-1728B52AA6E4}">
                <adec:decorative xmlns:adec="http://schemas.microsoft.com/office/drawing/2017/decorative" val="1"/>
              </a:ext>
            </a:extLst>
          </p:cNvPr>
          <p:cNvCxnSpPr>
            <a:cxnSpLocks/>
          </p:cNvCxnSpPr>
          <p:nvPr userDrawn="1"/>
        </p:nvCxnSpPr>
        <p:spPr>
          <a:xfrm rot="16200000">
            <a:off x="-1683783" y="3916510"/>
            <a:ext cx="4140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95325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2/24/2023</a:t>
            </a:fld>
            <a:endParaRPr lang="en-US" dirty="0"/>
          </a:p>
        </p:txBody>
      </p:sp>
      <p:sp>
        <p:nvSpPr>
          <p:cNvPr id="8" name="Footer Placeholder 7"/>
          <p:cNvSpPr>
            <a:spLocks noGrp="1"/>
          </p:cNvSpPr>
          <p:nvPr>
            <p:ph type="ftr" sz="quarter" idx="11"/>
          </p:nvPr>
        </p:nvSpPr>
        <p:spPr/>
        <p:txBody>
          <a:bodyPr/>
          <a:lstStyle/>
          <a:p>
            <a:r>
              <a:rPr lang="en-US" noProof="0"/>
              <a:t>Add a Footer</a:t>
            </a:r>
            <a:endParaRPr lang="en-US" noProof="0" dirty="0"/>
          </a:p>
        </p:txBody>
      </p:sp>
      <p:sp>
        <p:nvSpPr>
          <p:cNvPr id="9" name="Slide Number Placeholder 8"/>
          <p:cNvSpPr>
            <a:spLocks noGrp="1"/>
          </p:cNvSpPr>
          <p:nvPr>
            <p:ph type="sldNum" sz="quarter" idx="12"/>
          </p:nvPr>
        </p:nvSpPr>
        <p:spPr/>
        <p:txBody>
          <a:bodyPr/>
          <a:lstStyle/>
          <a:p>
            <a:fld id="{3D3C4EEC-F499-4A7F-B67B-5709763315B6}" type="slidenum">
              <a:rPr lang="en-US" noProof="0" smtClean="0"/>
              <a:t>‹#›</a:t>
            </a:fld>
            <a:endParaRPr lang="en-US" noProof="0" dirty="0"/>
          </a:p>
        </p:txBody>
      </p:sp>
      <p:sp>
        <p:nvSpPr>
          <p:cNvPr id="10" name="Freeform: Shape 9">
            <a:extLst>
              <a:ext uri="{FF2B5EF4-FFF2-40B4-BE49-F238E27FC236}">
                <a16:creationId xmlns:a16="http://schemas.microsoft.com/office/drawing/2014/main" id="{69A60EB5-1561-24C0-1228-D2DC6D6ADD03}"/>
              </a:ext>
            </a:extLst>
          </p:cNvPr>
          <p:cNvSpPr/>
          <p:nvPr userDrawn="1"/>
        </p:nvSpPr>
        <p:spPr>
          <a:xfrm>
            <a:off x="1676240" y="316196"/>
            <a:ext cx="10214070" cy="1143385"/>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nvGrpSpPr>
          <p:cNvPr id="11" name="Group 10">
            <a:extLst>
              <a:ext uri="{FF2B5EF4-FFF2-40B4-BE49-F238E27FC236}">
                <a16:creationId xmlns:a16="http://schemas.microsoft.com/office/drawing/2014/main" id="{F87AD357-D903-E426-665D-E0FC2DF13ADD}"/>
              </a:ext>
            </a:extLst>
          </p:cNvPr>
          <p:cNvGrpSpPr/>
          <p:nvPr userDrawn="1"/>
        </p:nvGrpSpPr>
        <p:grpSpPr>
          <a:xfrm flipH="1" flipV="1">
            <a:off x="112764" y="220327"/>
            <a:ext cx="2008136" cy="6417346"/>
            <a:chOff x="10102246" y="246017"/>
            <a:chExt cx="2008136" cy="6417346"/>
          </a:xfrm>
        </p:grpSpPr>
        <p:grpSp>
          <p:nvGrpSpPr>
            <p:cNvPr id="12" name="Group 11">
              <a:extLst>
                <a:ext uri="{FF2B5EF4-FFF2-40B4-BE49-F238E27FC236}">
                  <a16:creationId xmlns:a16="http://schemas.microsoft.com/office/drawing/2014/main" id="{5C54E6B4-0FEA-F94B-6B96-9E160024970A}"/>
                </a:ext>
              </a:extLst>
            </p:cNvPr>
            <p:cNvGrpSpPr/>
            <p:nvPr userDrawn="1"/>
          </p:nvGrpSpPr>
          <p:grpSpPr>
            <a:xfrm rot="10800000">
              <a:off x="10102246" y="246017"/>
              <a:ext cx="2008136" cy="6165539"/>
              <a:chOff x="1351615" y="570920"/>
              <a:chExt cx="2008136" cy="6165539"/>
            </a:xfrm>
          </p:grpSpPr>
          <p:grpSp>
            <p:nvGrpSpPr>
              <p:cNvPr id="14" name="Graphic 1">
                <a:extLst>
                  <a:ext uri="{FF2B5EF4-FFF2-40B4-BE49-F238E27FC236}">
                    <a16:creationId xmlns:a16="http://schemas.microsoft.com/office/drawing/2014/main" id="{7572EAE6-9D4E-FBA4-81CC-97CC151F1DC9}"/>
                  </a:ext>
                </a:extLst>
              </p:cNvPr>
              <p:cNvGrpSpPr/>
              <p:nvPr/>
            </p:nvGrpSpPr>
            <p:grpSpPr>
              <a:xfrm rot="5400000">
                <a:off x="-696601" y="2680107"/>
                <a:ext cx="6165539" cy="1947165"/>
                <a:chOff x="523531" y="278360"/>
                <a:chExt cx="6639888" cy="2144455"/>
              </a:xfrm>
            </p:grpSpPr>
            <p:sp>
              <p:nvSpPr>
                <p:cNvPr id="16" name="Freeform: Shape 15">
                  <a:extLst>
                    <a:ext uri="{FF2B5EF4-FFF2-40B4-BE49-F238E27FC236}">
                      <a16:creationId xmlns:a16="http://schemas.microsoft.com/office/drawing/2014/main" id="{C017ED05-50B4-E58A-383D-A5DD45AE8394}"/>
                    </a:ext>
                  </a:extLst>
                </p:cNvPr>
                <p:cNvSpPr/>
                <p:nvPr/>
              </p:nvSpPr>
              <p:spPr>
                <a:xfrm>
                  <a:off x="4830828" y="1678045"/>
                  <a:ext cx="669915" cy="663009"/>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7" name="Freeform: Shape 16">
                  <a:extLst>
                    <a:ext uri="{FF2B5EF4-FFF2-40B4-BE49-F238E27FC236}">
                      <a16:creationId xmlns:a16="http://schemas.microsoft.com/office/drawing/2014/main" id="{9B6C5EFE-12C8-C2B5-A0DB-A40998AA16D8}"/>
                    </a:ext>
                  </a:extLst>
                </p:cNvPr>
                <p:cNvSpPr/>
                <p:nvPr/>
              </p:nvSpPr>
              <p:spPr>
                <a:xfrm>
                  <a:off x="6625200" y="1781660"/>
                  <a:ext cx="138127" cy="448912"/>
                </a:xfrm>
                <a:custGeom>
                  <a:avLst/>
                  <a:gdLst>
                    <a:gd name="connsiteX0" fmla="*/ 25899 w 138126"/>
                    <a:gd name="connsiteY0" fmla="*/ 32805 h 448912"/>
                    <a:gd name="connsiteX1" fmla="*/ 39711 w 138126"/>
                    <a:gd name="connsiteY1" fmla="*/ 5180 h 448912"/>
                    <a:gd name="connsiteX2" fmla="*/ 88056 w 138126"/>
                    <a:gd name="connsiteY2" fmla="*/ 5180 h 448912"/>
                    <a:gd name="connsiteX3" fmla="*/ 136400 w 138126"/>
                    <a:gd name="connsiteY3" fmla="*/ 12086 h 448912"/>
                    <a:gd name="connsiteX4" fmla="*/ 129494 w 138126"/>
                    <a:gd name="connsiteY4" fmla="*/ 198557 h 448912"/>
                    <a:gd name="connsiteX5" fmla="*/ 101869 w 138126"/>
                    <a:gd name="connsiteY5" fmla="*/ 412654 h 448912"/>
                    <a:gd name="connsiteX6" fmla="*/ 74243 w 138126"/>
                    <a:gd name="connsiteY6" fmla="*/ 440279 h 448912"/>
                    <a:gd name="connsiteX7" fmla="*/ 60431 w 138126"/>
                    <a:gd name="connsiteY7" fmla="*/ 447186 h 448912"/>
                    <a:gd name="connsiteX8" fmla="*/ 5180 w 138126"/>
                    <a:gd name="connsiteY8" fmla="*/ 447186 h 448912"/>
                    <a:gd name="connsiteX9" fmla="*/ 5180 w 138126"/>
                    <a:gd name="connsiteY9" fmla="*/ 253808 h 448912"/>
                    <a:gd name="connsiteX10" fmla="*/ 25899 w 138126"/>
                    <a:gd name="connsiteY10" fmla="*/ 32805 h 448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126" h="448912">
                      <a:moveTo>
                        <a:pt x="25899" y="32805"/>
                      </a:moveTo>
                      <a:lnTo>
                        <a:pt x="39711" y="5180"/>
                      </a:lnTo>
                      <a:lnTo>
                        <a:pt x="88056" y="5180"/>
                      </a:lnTo>
                      <a:cubicBezTo>
                        <a:pt x="120288" y="5180"/>
                        <a:pt x="136400" y="7480"/>
                        <a:pt x="136400" y="12086"/>
                      </a:cubicBezTo>
                      <a:lnTo>
                        <a:pt x="129494" y="198557"/>
                      </a:lnTo>
                      <a:cubicBezTo>
                        <a:pt x="129494" y="327478"/>
                        <a:pt x="120288" y="398841"/>
                        <a:pt x="101869" y="412654"/>
                      </a:cubicBezTo>
                      <a:cubicBezTo>
                        <a:pt x="88056" y="426467"/>
                        <a:pt x="78850" y="435673"/>
                        <a:pt x="74243" y="440279"/>
                      </a:cubicBezTo>
                      <a:lnTo>
                        <a:pt x="60431" y="447186"/>
                      </a:lnTo>
                      <a:lnTo>
                        <a:pt x="5180" y="447186"/>
                      </a:lnTo>
                      <a:lnTo>
                        <a:pt x="5180" y="253808"/>
                      </a:lnTo>
                      <a:cubicBezTo>
                        <a:pt x="5180" y="120288"/>
                        <a:pt x="12086" y="46618"/>
                        <a:pt x="25899" y="32805"/>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8" name="Freeform: Shape 17">
                  <a:extLst>
                    <a:ext uri="{FF2B5EF4-FFF2-40B4-BE49-F238E27FC236}">
                      <a16:creationId xmlns:a16="http://schemas.microsoft.com/office/drawing/2014/main" id="{57278CA1-4C97-DA13-B32E-1BC0FE9B0098}"/>
                    </a:ext>
                  </a:extLst>
                </p:cNvPr>
                <p:cNvSpPr/>
                <p:nvPr/>
              </p:nvSpPr>
              <p:spPr>
                <a:xfrm>
                  <a:off x="523531" y="937206"/>
                  <a:ext cx="1008012" cy="1110132"/>
                </a:xfrm>
                <a:custGeom>
                  <a:avLst/>
                  <a:gdLst>
                    <a:gd name="connsiteX0" fmla="*/ 751065 w 1194797"/>
                    <a:gd name="connsiteY0" fmla="*/ 1310479 h 1312205"/>
                    <a:gd name="connsiteX1" fmla="*/ 474811 w 1194797"/>
                    <a:gd name="connsiteY1" fmla="*/ 1310479 h 1312205"/>
                    <a:gd name="connsiteX2" fmla="*/ 474811 w 1194797"/>
                    <a:gd name="connsiteY2" fmla="*/ 1289760 h 1312205"/>
                    <a:gd name="connsiteX3" fmla="*/ 467905 w 1194797"/>
                    <a:gd name="connsiteY3" fmla="*/ 1289760 h 1312205"/>
                    <a:gd name="connsiteX4" fmla="*/ 467905 w 1194797"/>
                    <a:gd name="connsiteY4" fmla="*/ 1282854 h 1312205"/>
                    <a:gd name="connsiteX5" fmla="*/ 474811 w 1194797"/>
                    <a:gd name="connsiteY5" fmla="*/ 1282854 h 1312205"/>
                    <a:gd name="connsiteX6" fmla="*/ 474811 w 1194797"/>
                    <a:gd name="connsiteY6" fmla="*/ 1262135 h 1312205"/>
                    <a:gd name="connsiteX7" fmla="*/ 716533 w 1194797"/>
                    <a:gd name="connsiteY7" fmla="*/ 1262135 h 1312205"/>
                    <a:gd name="connsiteX8" fmla="*/ 972068 w 1194797"/>
                    <a:gd name="connsiteY8" fmla="*/ 1248322 h 1312205"/>
                    <a:gd name="connsiteX9" fmla="*/ 1027319 w 1194797"/>
                    <a:gd name="connsiteY9" fmla="*/ 1213790 h 1312205"/>
                    <a:gd name="connsiteX10" fmla="*/ 1075663 w 1194797"/>
                    <a:gd name="connsiteY10" fmla="*/ 1137820 h 1312205"/>
                    <a:gd name="connsiteX11" fmla="*/ 1096382 w 1194797"/>
                    <a:gd name="connsiteY11" fmla="*/ 764878 h 1312205"/>
                    <a:gd name="connsiteX12" fmla="*/ 1089476 w 1194797"/>
                    <a:gd name="connsiteY12" fmla="*/ 385029 h 1312205"/>
                    <a:gd name="connsiteX13" fmla="*/ 985881 w 1194797"/>
                    <a:gd name="connsiteY13" fmla="*/ 329778 h 1312205"/>
                    <a:gd name="connsiteX14" fmla="*/ 882285 w 1194797"/>
                    <a:gd name="connsiteY14" fmla="*/ 315965 h 1312205"/>
                    <a:gd name="connsiteX15" fmla="*/ 868473 w 1194797"/>
                    <a:gd name="connsiteY15" fmla="*/ 267621 h 1312205"/>
                    <a:gd name="connsiteX16" fmla="*/ 861566 w 1194797"/>
                    <a:gd name="connsiteY16" fmla="*/ 219276 h 1312205"/>
                    <a:gd name="connsiteX17" fmla="*/ 516249 w 1194797"/>
                    <a:gd name="connsiteY17" fmla="*/ 226183 h 1312205"/>
                    <a:gd name="connsiteX18" fmla="*/ 150213 w 1194797"/>
                    <a:gd name="connsiteY18" fmla="*/ 246902 h 1312205"/>
                    <a:gd name="connsiteX19" fmla="*/ 94962 w 1194797"/>
                    <a:gd name="connsiteY19" fmla="*/ 309059 h 1312205"/>
                    <a:gd name="connsiteX20" fmla="*/ 60431 w 1194797"/>
                    <a:gd name="connsiteY20" fmla="*/ 371216 h 1312205"/>
                    <a:gd name="connsiteX21" fmla="*/ 53524 w 1194797"/>
                    <a:gd name="connsiteY21" fmla="*/ 654376 h 1312205"/>
                    <a:gd name="connsiteX22" fmla="*/ 53524 w 1194797"/>
                    <a:gd name="connsiteY22" fmla="*/ 903005 h 1312205"/>
                    <a:gd name="connsiteX23" fmla="*/ 5180 w 1194797"/>
                    <a:gd name="connsiteY23" fmla="*/ 903005 h 1312205"/>
                    <a:gd name="connsiteX24" fmla="*/ 5180 w 1194797"/>
                    <a:gd name="connsiteY24" fmla="*/ 654376 h 1312205"/>
                    <a:gd name="connsiteX25" fmla="*/ 18992 w 1194797"/>
                    <a:gd name="connsiteY25" fmla="*/ 364310 h 1312205"/>
                    <a:gd name="connsiteX26" fmla="*/ 67337 w 1194797"/>
                    <a:gd name="connsiteY26" fmla="*/ 274527 h 1312205"/>
                    <a:gd name="connsiteX27" fmla="*/ 129494 w 1194797"/>
                    <a:gd name="connsiteY27" fmla="*/ 205464 h 1312205"/>
                    <a:gd name="connsiteX28" fmla="*/ 516249 w 1194797"/>
                    <a:gd name="connsiteY28" fmla="*/ 177838 h 1312205"/>
                    <a:gd name="connsiteX29" fmla="*/ 861566 w 1194797"/>
                    <a:gd name="connsiteY29" fmla="*/ 170932 h 1312205"/>
                    <a:gd name="connsiteX30" fmla="*/ 868473 w 1194797"/>
                    <a:gd name="connsiteY30" fmla="*/ 88056 h 1312205"/>
                    <a:gd name="connsiteX31" fmla="*/ 882285 w 1194797"/>
                    <a:gd name="connsiteY31" fmla="*/ 5180 h 1312205"/>
                    <a:gd name="connsiteX32" fmla="*/ 1041131 w 1194797"/>
                    <a:gd name="connsiteY32" fmla="*/ 5180 h 1312205"/>
                    <a:gd name="connsiteX33" fmla="*/ 1193071 w 1194797"/>
                    <a:gd name="connsiteY33" fmla="*/ 12086 h 1312205"/>
                    <a:gd name="connsiteX34" fmla="*/ 1193071 w 1194797"/>
                    <a:gd name="connsiteY34" fmla="*/ 170932 h 1312205"/>
                    <a:gd name="connsiteX35" fmla="*/ 1158539 w 1194797"/>
                    <a:gd name="connsiteY35" fmla="*/ 329778 h 1312205"/>
                    <a:gd name="connsiteX36" fmla="*/ 1130914 w 1194797"/>
                    <a:gd name="connsiteY36" fmla="*/ 364310 h 1312205"/>
                    <a:gd name="connsiteX37" fmla="*/ 1137820 w 1194797"/>
                    <a:gd name="connsiteY37" fmla="*/ 751065 h 1312205"/>
                    <a:gd name="connsiteX38" fmla="*/ 1110195 w 1194797"/>
                    <a:gd name="connsiteY38" fmla="*/ 1172352 h 1312205"/>
                    <a:gd name="connsiteX39" fmla="*/ 1048038 w 1194797"/>
                    <a:gd name="connsiteY39" fmla="*/ 1255228 h 1312205"/>
                    <a:gd name="connsiteX40" fmla="*/ 985881 w 1194797"/>
                    <a:gd name="connsiteY40" fmla="*/ 1296666 h 1312205"/>
                    <a:gd name="connsiteX41" fmla="*/ 751065 w 1194797"/>
                    <a:gd name="connsiteY41" fmla="*/ 1310479 h 1312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94797" h="1312205">
                      <a:moveTo>
                        <a:pt x="751065" y="1310479"/>
                      </a:moveTo>
                      <a:lnTo>
                        <a:pt x="474811" y="1310479"/>
                      </a:lnTo>
                      <a:lnTo>
                        <a:pt x="474811" y="1289760"/>
                      </a:lnTo>
                      <a:lnTo>
                        <a:pt x="467905" y="1289760"/>
                      </a:lnTo>
                      <a:lnTo>
                        <a:pt x="467905" y="1282854"/>
                      </a:lnTo>
                      <a:lnTo>
                        <a:pt x="474811" y="1282854"/>
                      </a:lnTo>
                      <a:lnTo>
                        <a:pt x="474811" y="1262135"/>
                      </a:lnTo>
                      <a:lnTo>
                        <a:pt x="716533" y="1262135"/>
                      </a:lnTo>
                      <a:cubicBezTo>
                        <a:pt x="877679" y="1262135"/>
                        <a:pt x="962862" y="1257528"/>
                        <a:pt x="972068" y="1248322"/>
                      </a:cubicBezTo>
                      <a:cubicBezTo>
                        <a:pt x="985881" y="1248322"/>
                        <a:pt x="1004300" y="1236809"/>
                        <a:pt x="1027319" y="1213790"/>
                      </a:cubicBezTo>
                      <a:cubicBezTo>
                        <a:pt x="1045738" y="1190771"/>
                        <a:pt x="1061850" y="1165446"/>
                        <a:pt x="1075663" y="1137820"/>
                      </a:cubicBezTo>
                      <a:cubicBezTo>
                        <a:pt x="1089476" y="1110195"/>
                        <a:pt x="1096382" y="985881"/>
                        <a:pt x="1096382" y="764878"/>
                      </a:cubicBezTo>
                      <a:cubicBezTo>
                        <a:pt x="1096382" y="548481"/>
                        <a:pt x="1094082" y="421860"/>
                        <a:pt x="1089476" y="385029"/>
                      </a:cubicBezTo>
                      <a:cubicBezTo>
                        <a:pt x="1080270" y="348197"/>
                        <a:pt x="1045738" y="329778"/>
                        <a:pt x="985881" y="329778"/>
                      </a:cubicBezTo>
                      <a:cubicBezTo>
                        <a:pt x="921424" y="325171"/>
                        <a:pt x="886892" y="320572"/>
                        <a:pt x="882285" y="315965"/>
                      </a:cubicBezTo>
                      <a:cubicBezTo>
                        <a:pt x="877679" y="311359"/>
                        <a:pt x="873079" y="295246"/>
                        <a:pt x="868473" y="267621"/>
                      </a:cubicBezTo>
                      <a:lnTo>
                        <a:pt x="861566" y="219276"/>
                      </a:lnTo>
                      <a:lnTo>
                        <a:pt x="516249" y="226183"/>
                      </a:lnTo>
                      <a:cubicBezTo>
                        <a:pt x="290640" y="226183"/>
                        <a:pt x="168632" y="233089"/>
                        <a:pt x="150213" y="246902"/>
                      </a:cubicBezTo>
                      <a:cubicBezTo>
                        <a:pt x="127194" y="260715"/>
                        <a:pt x="108775" y="281434"/>
                        <a:pt x="94962" y="309059"/>
                      </a:cubicBezTo>
                      <a:cubicBezTo>
                        <a:pt x="81150" y="332078"/>
                        <a:pt x="69637" y="352797"/>
                        <a:pt x="60431" y="371216"/>
                      </a:cubicBezTo>
                      <a:cubicBezTo>
                        <a:pt x="60431" y="389635"/>
                        <a:pt x="58129" y="484017"/>
                        <a:pt x="53524" y="654376"/>
                      </a:cubicBezTo>
                      <a:lnTo>
                        <a:pt x="53524" y="903005"/>
                      </a:lnTo>
                      <a:lnTo>
                        <a:pt x="5180" y="903005"/>
                      </a:lnTo>
                      <a:lnTo>
                        <a:pt x="5180" y="654376"/>
                      </a:lnTo>
                      <a:cubicBezTo>
                        <a:pt x="5180" y="493230"/>
                        <a:pt x="9784" y="396542"/>
                        <a:pt x="18992" y="364310"/>
                      </a:cubicBezTo>
                      <a:cubicBezTo>
                        <a:pt x="28201" y="332078"/>
                        <a:pt x="44316" y="302153"/>
                        <a:pt x="67337" y="274527"/>
                      </a:cubicBezTo>
                      <a:cubicBezTo>
                        <a:pt x="85756" y="242295"/>
                        <a:pt x="106475" y="219276"/>
                        <a:pt x="129494" y="205464"/>
                      </a:cubicBezTo>
                      <a:cubicBezTo>
                        <a:pt x="152513" y="191651"/>
                        <a:pt x="281434" y="182445"/>
                        <a:pt x="516249" y="177838"/>
                      </a:cubicBezTo>
                      <a:lnTo>
                        <a:pt x="861566" y="170932"/>
                      </a:lnTo>
                      <a:lnTo>
                        <a:pt x="868473" y="88056"/>
                      </a:lnTo>
                      <a:cubicBezTo>
                        <a:pt x="873079" y="37412"/>
                        <a:pt x="877679" y="9786"/>
                        <a:pt x="882285" y="5180"/>
                      </a:cubicBezTo>
                      <a:cubicBezTo>
                        <a:pt x="886892" y="5180"/>
                        <a:pt x="939836" y="5180"/>
                        <a:pt x="1041131" y="5180"/>
                      </a:cubicBezTo>
                      <a:cubicBezTo>
                        <a:pt x="1137820" y="5180"/>
                        <a:pt x="1188465" y="7480"/>
                        <a:pt x="1193071" y="12086"/>
                      </a:cubicBezTo>
                      <a:cubicBezTo>
                        <a:pt x="1193071" y="16693"/>
                        <a:pt x="1193071" y="69637"/>
                        <a:pt x="1193071" y="170932"/>
                      </a:cubicBezTo>
                      <a:cubicBezTo>
                        <a:pt x="1193071" y="267621"/>
                        <a:pt x="1181558" y="320572"/>
                        <a:pt x="1158539" y="329778"/>
                      </a:cubicBezTo>
                      <a:cubicBezTo>
                        <a:pt x="1135520" y="334385"/>
                        <a:pt x="1126307" y="345890"/>
                        <a:pt x="1130914" y="364310"/>
                      </a:cubicBezTo>
                      <a:cubicBezTo>
                        <a:pt x="1135520" y="382729"/>
                        <a:pt x="1137820" y="511643"/>
                        <a:pt x="1137820" y="751065"/>
                      </a:cubicBezTo>
                      <a:cubicBezTo>
                        <a:pt x="1137820" y="995087"/>
                        <a:pt x="1128614" y="1135520"/>
                        <a:pt x="1110195" y="1172352"/>
                      </a:cubicBezTo>
                      <a:cubicBezTo>
                        <a:pt x="1091776" y="1209184"/>
                        <a:pt x="1071057" y="1236809"/>
                        <a:pt x="1048038" y="1255228"/>
                      </a:cubicBezTo>
                      <a:cubicBezTo>
                        <a:pt x="1025019" y="1278247"/>
                        <a:pt x="1004300" y="1292060"/>
                        <a:pt x="985881" y="1296666"/>
                      </a:cubicBezTo>
                      <a:cubicBezTo>
                        <a:pt x="967461" y="1301273"/>
                        <a:pt x="889192" y="1305872"/>
                        <a:pt x="751065" y="1310479"/>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9" name="Freeform: Shape 18">
                  <a:extLst>
                    <a:ext uri="{FF2B5EF4-FFF2-40B4-BE49-F238E27FC236}">
                      <a16:creationId xmlns:a16="http://schemas.microsoft.com/office/drawing/2014/main" id="{D470D811-0B9E-A56E-F1DE-924A73522D93}"/>
                    </a:ext>
                  </a:extLst>
                </p:cNvPr>
                <p:cNvSpPr/>
                <p:nvPr/>
              </p:nvSpPr>
              <p:spPr>
                <a:xfrm>
                  <a:off x="2682955" y="1562940"/>
                  <a:ext cx="794230" cy="835668"/>
                </a:xfrm>
                <a:custGeom>
                  <a:avLst/>
                  <a:gdLst>
                    <a:gd name="connsiteX0" fmla="*/ 495530 w 794229"/>
                    <a:gd name="connsiteY0" fmla="*/ 5180 h 835667"/>
                    <a:gd name="connsiteX1" fmla="*/ 502437 w 794229"/>
                    <a:gd name="connsiteY1" fmla="*/ 101869 h 835667"/>
                    <a:gd name="connsiteX2" fmla="*/ 523156 w 794229"/>
                    <a:gd name="connsiteY2" fmla="*/ 219276 h 835667"/>
                    <a:gd name="connsiteX3" fmla="*/ 550781 w 794229"/>
                    <a:gd name="connsiteY3" fmla="*/ 239995 h 835667"/>
                    <a:gd name="connsiteX4" fmla="*/ 675095 w 794229"/>
                    <a:gd name="connsiteY4" fmla="*/ 246902 h 835667"/>
                    <a:gd name="connsiteX5" fmla="*/ 792503 w 794229"/>
                    <a:gd name="connsiteY5" fmla="*/ 246902 h 835667"/>
                    <a:gd name="connsiteX6" fmla="*/ 792503 w 794229"/>
                    <a:gd name="connsiteY6" fmla="*/ 253808 h 835667"/>
                    <a:gd name="connsiteX7" fmla="*/ 764878 w 794229"/>
                    <a:gd name="connsiteY7" fmla="*/ 253808 h 835667"/>
                    <a:gd name="connsiteX8" fmla="*/ 764878 w 794229"/>
                    <a:gd name="connsiteY8" fmla="*/ 474811 h 835667"/>
                    <a:gd name="connsiteX9" fmla="*/ 757971 w 794229"/>
                    <a:gd name="connsiteY9" fmla="*/ 695814 h 835667"/>
                    <a:gd name="connsiteX10" fmla="*/ 737252 w 794229"/>
                    <a:gd name="connsiteY10" fmla="*/ 723440 h 835667"/>
                    <a:gd name="connsiteX11" fmla="*/ 543875 w 794229"/>
                    <a:gd name="connsiteY11" fmla="*/ 751065 h 835667"/>
                    <a:gd name="connsiteX12" fmla="*/ 364310 w 794229"/>
                    <a:gd name="connsiteY12" fmla="*/ 792503 h 835667"/>
                    <a:gd name="connsiteX13" fmla="*/ 357403 w 794229"/>
                    <a:gd name="connsiteY13" fmla="*/ 833941 h 835667"/>
                    <a:gd name="connsiteX14" fmla="*/ 357403 w 794229"/>
                    <a:gd name="connsiteY14" fmla="*/ 792503 h 835667"/>
                    <a:gd name="connsiteX15" fmla="*/ 205464 w 794229"/>
                    <a:gd name="connsiteY15" fmla="*/ 751065 h 835667"/>
                    <a:gd name="connsiteX16" fmla="*/ 25899 w 794229"/>
                    <a:gd name="connsiteY16" fmla="*/ 709627 h 835667"/>
                    <a:gd name="connsiteX17" fmla="*/ 5180 w 794229"/>
                    <a:gd name="connsiteY17" fmla="*/ 682002 h 835667"/>
                    <a:gd name="connsiteX18" fmla="*/ 12086 w 794229"/>
                    <a:gd name="connsiteY18" fmla="*/ 378122 h 835667"/>
                    <a:gd name="connsiteX19" fmla="*/ 32805 w 794229"/>
                    <a:gd name="connsiteY19" fmla="*/ 46618 h 835667"/>
                    <a:gd name="connsiteX20" fmla="*/ 67337 w 794229"/>
                    <a:gd name="connsiteY20" fmla="*/ 18992 h 835667"/>
                    <a:gd name="connsiteX21" fmla="*/ 288340 w 794229"/>
                    <a:gd name="connsiteY21" fmla="*/ 12086 h 835667"/>
                    <a:gd name="connsiteX22" fmla="*/ 495530 w 794229"/>
                    <a:gd name="connsiteY22" fmla="*/ 5180 h 835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94229" h="835667">
                      <a:moveTo>
                        <a:pt x="495530" y="5180"/>
                      </a:moveTo>
                      <a:lnTo>
                        <a:pt x="502437" y="101869"/>
                      </a:lnTo>
                      <a:cubicBezTo>
                        <a:pt x="507043" y="166325"/>
                        <a:pt x="513949" y="205464"/>
                        <a:pt x="523156" y="219276"/>
                      </a:cubicBezTo>
                      <a:cubicBezTo>
                        <a:pt x="536968" y="233089"/>
                        <a:pt x="546174" y="239995"/>
                        <a:pt x="550781" y="239995"/>
                      </a:cubicBezTo>
                      <a:cubicBezTo>
                        <a:pt x="555387" y="239995"/>
                        <a:pt x="596826" y="242295"/>
                        <a:pt x="675095" y="246902"/>
                      </a:cubicBezTo>
                      <a:lnTo>
                        <a:pt x="792503" y="246902"/>
                      </a:lnTo>
                      <a:lnTo>
                        <a:pt x="792503" y="253808"/>
                      </a:lnTo>
                      <a:lnTo>
                        <a:pt x="764878" y="253808"/>
                      </a:lnTo>
                      <a:lnTo>
                        <a:pt x="764878" y="474811"/>
                      </a:lnTo>
                      <a:cubicBezTo>
                        <a:pt x="760271" y="617545"/>
                        <a:pt x="757971" y="691208"/>
                        <a:pt x="757971" y="695814"/>
                      </a:cubicBezTo>
                      <a:cubicBezTo>
                        <a:pt x="757971" y="700421"/>
                        <a:pt x="751065" y="709627"/>
                        <a:pt x="737252" y="723440"/>
                      </a:cubicBezTo>
                      <a:cubicBezTo>
                        <a:pt x="723440" y="732646"/>
                        <a:pt x="658983" y="741859"/>
                        <a:pt x="543875" y="751065"/>
                      </a:cubicBezTo>
                      <a:cubicBezTo>
                        <a:pt x="428767" y="751065"/>
                        <a:pt x="368916" y="764878"/>
                        <a:pt x="364310" y="792503"/>
                      </a:cubicBezTo>
                      <a:lnTo>
                        <a:pt x="357403" y="833941"/>
                      </a:lnTo>
                      <a:lnTo>
                        <a:pt x="357403" y="792503"/>
                      </a:lnTo>
                      <a:cubicBezTo>
                        <a:pt x="357403" y="769484"/>
                        <a:pt x="306759" y="755671"/>
                        <a:pt x="205464" y="751065"/>
                      </a:cubicBezTo>
                      <a:cubicBezTo>
                        <a:pt x="104168" y="741859"/>
                        <a:pt x="44318" y="728046"/>
                        <a:pt x="25899" y="709627"/>
                      </a:cubicBezTo>
                      <a:lnTo>
                        <a:pt x="5180" y="682002"/>
                      </a:lnTo>
                      <a:lnTo>
                        <a:pt x="12086" y="378122"/>
                      </a:lnTo>
                      <a:cubicBezTo>
                        <a:pt x="12086" y="170932"/>
                        <a:pt x="18992" y="60431"/>
                        <a:pt x="32805" y="46618"/>
                      </a:cubicBezTo>
                      <a:cubicBezTo>
                        <a:pt x="46618" y="37412"/>
                        <a:pt x="58131" y="28199"/>
                        <a:pt x="67337" y="18992"/>
                      </a:cubicBezTo>
                      <a:cubicBezTo>
                        <a:pt x="76543" y="18992"/>
                        <a:pt x="150213" y="16693"/>
                        <a:pt x="288340" y="12086"/>
                      </a:cubicBezTo>
                      <a:cubicBezTo>
                        <a:pt x="421860" y="7480"/>
                        <a:pt x="490924" y="5180"/>
                        <a:pt x="495530"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0" name="Freeform: Shape 19">
                  <a:extLst>
                    <a:ext uri="{FF2B5EF4-FFF2-40B4-BE49-F238E27FC236}">
                      <a16:creationId xmlns:a16="http://schemas.microsoft.com/office/drawing/2014/main" id="{3D0E39DD-42C1-C9FF-AD1D-814F8DEE17E9}"/>
                    </a:ext>
                  </a:extLst>
                </p:cNvPr>
                <p:cNvSpPr/>
                <p:nvPr/>
              </p:nvSpPr>
              <p:spPr>
                <a:xfrm>
                  <a:off x="6500410" y="1684971"/>
                  <a:ext cx="663009" cy="676823"/>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1" name="Freeform: Shape 20">
                  <a:extLst>
                    <a:ext uri="{FF2B5EF4-FFF2-40B4-BE49-F238E27FC236}">
                      <a16:creationId xmlns:a16="http://schemas.microsoft.com/office/drawing/2014/main" id="{499926AA-240D-9AD2-9A35-5885EDA15AE6}"/>
                    </a:ext>
                  </a:extLst>
                </p:cNvPr>
                <p:cNvSpPr/>
                <p:nvPr/>
              </p:nvSpPr>
              <p:spPr>
                <a:xfrm>
                  <a:off x="2524109" y="278360"/>
                  <a:ext cx="752791" cy="725166"/>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2" name="Freeform: Shape 21">
                  <a:extLst>
                    <a:ext uri="{FF2B5EF4-FFF2-40B4-BE49-F238E27FC236}">
                      <a16:creationId xmlns:a16="http://schemas.microsoft.com/office/drawing/2014/main" id="{9EADDB8E-C305-8185-519C-AF2B809A1351}"/>
                    </a:ext>
                  </a:extLst>
                </p:cNvPr>
                <p:cNvSpPr/>
                <p:nvPr/>
              </p:nvSpPr>
              <p:spPr>
                <a:xfrm>
                  <a:off x="5084060" y="941369"/>
                  <a:ext cx="345317" cy="324598"/>
                </a:xfrm>
                <a:custGeom>
                  <a:avLst/>
                  <a:gdLst>
                    <a:gd name="connsiteX0" fmla="*/ 35108 w 345317"/>
                    <a:gd name="connsiteY0" fmla="*/ 5180 h 324598"/>
                    <a:gd name="connsiteX1" fmla="*/ 180141 w 345317"/>
                    <a:gd name="connsiteY1" fmla="*/ 5180 h 324598"/>
                    <a:gd name="connsiteX2" fmla="*/ 318268 w 345317"/>
                    <a:gd name="connsiteY2" fmla="*/ 12086 h 324598"/>
                    <a:gd name="connsiteX3" fmla="*/ 338987 w 345317"/>
                    <a:gd name="connsiteY3" fmla="*/ 157119 h 324598"/>
                    <a:gd name="connsiteX4" fmla="*/ 338987 w 345317"/>
                    <a:gd name="connsiteY4" fmla="*/ 309059 h 324598"/>
                    <a:gd name="connsiteX5" fmla="*/ 173235 w 345317"/>
                    <a:gd name="connsiteY5" fmla="*/ 322872 h 324598"/>
                    <a:gd name="connsiteX6" fmla="*/ 14389 w 345317"/>
                    <a:gd name="connsiteY6" fmla="*/ 315965 h 324598"/>
                    <a:gd name="connsiteX7" fmla="*/ 7482 w 345317"/>
                    <a:gd name="connsiteY7" fmla="*/ 170932 h 324598"/>
                    <a:gd name="connsiteX8" fmla="*/ 14389 w 345317"/>
                    <a:gd name="connsiteY8" fmla="*/ 25899 h 324598"/>
                    <a:gd name="connsiteX9" fmla="*/ 35108 w 345317"/>
                    <a:gd name="connsiteY9"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317" h="324598">
                      <a:moveTo>
                        <a:pt x="35108" y="5180"/>
                      </a:moveTo>
                      <a:cubicBezTo>
                        <a:pt x="44314" y="5180"/>
                        <a:pt x="92658" y="5180"/>
                        <a:pt x="180141" y="5180"/>
                      </a:cubicBezTo>
                      <a:cubicBezTo>
                        <a:pt x="263017" y="5180"/>
                        <a:pt x="309062" y="7480"/>
                        <a:pt x="318268" y="12086"/>
                      </a:cubicBezTo>
                      <a:cubicBezTo>
                        <a:pt x="327474" y="16693"/>
                        <a:pt x="334380" y="65037"/>
                        <a:pt x="338987" y="157119"/>
                      </a:cubicBezTo>
                      <a:cubicBezTo>
                        <a:pt x="343593" y="253808"/>
                        <a:pt x="343593" y="304452"/>
                        <a:pt x="338987" y="309059"/>
                      </a:cubicBezTo>
                      <a:cubicBezTo>
                        <a:pt x="334380" y="318265"/>
                        <a:pt x="279130" y="322872"/>
                        <a:pt x="173235" y="322872"/>
                      </a:cubicBezTo>
                      <a:cubicBezTo>
                        <a:pt x="67340" y="322872"/>
                        <a:pt x="14389" y="320572"/>
                        <a:pt x="14389" y="315965"/>
                      </a:cubicBezTo>
                      <a:cubicBezTo>
                        <a:pt x="14389" y="311359"/>
                        <a:pt x="12089" y="263014"/>
                        <a:pt x="7482" y="170932"/>
                      </a:cubicBezTo>
                      <a:cubicBezTo>
                        <a:pt x="2876" y="83449"/>
                        <a:pt x="5183" y="35105"/>
                        <a:pt x="14389" y="25899"/>
                      </a:cubicBezTo>
                      <a:cubicBezTo>
                        <a:pt x="18995" y="12086"/>
                        <a:pt x="25902" y="5180"/>
                        <a:pt x="35108"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3" name="Freeform: Shape 22">
                  <a:extLst>
                    <a:ext uri="{FF2B5EF4-FFF2-40B4-BE49-F238E27FC236}">
                      <a16:creationId xmlns:a16="http://schemas.microsoft.com/office/drawing/2014/main" id="{250A2C4E-F433-B01A-5738-53E04B686AAC}"/>
                    </a:ext>
                  </a:extLst>
                </p:cNvPr>
                <p:cNvSpPr/>
                <p:nvPr/>
              </p:nvSpPr>
              <p:spPr>
                <a:xfrm>
                  <a:off x="3173305" y="955182"/>
                  <a:ext cx="732072" cy="856387"/>
                </a:xfrm>
                <a:custGeom>
                  <a:avLst/>
                  <a:gdLst>
                    <a:gd name="connsiteX0" fmla="*/ 170932 w 732072"/>
                    <a:gd name="connsiteY0" fmla="*/ 18992 h 856386"/>
                    <a:gd name="connsiteX1" fmla="*/ 191651 w 732072"/>
                    <a:gd name="connsiteY1" fmla="*/ 5180 h 856386"/>
                    <a:gd name="connsiteX2" fmla="*/ 191651 w 732072"/>
                    <a:gd name="connsiteY2" fmla="*/ 12086 h 856386"/>
                    <a:gd name="connsiteX3" fmla="*/ 184745 w 732072"/>
                    <a:gd name="connsiteY3" fmla="*/ 18992 h 856386"/>
                    <a:gd name="connsiteX4" fmla="*/ 177838 w 732072"/>
                    <a:gd name="connsiteY4" fmla="*/ 25899 h 856386"/>
                    <a:gd name="connsiteX5" fmla="*/ 177838 w 732072"/>
                    <a:gd name="connsiteY5" fmla="*/ 32805 h 856386"/>
                    <a:gd name="connsiteX6" fmla="*/ 170932 w 732072"/>
                    <a:gd name="connsiteY6" fmla="*/ 32805 h 856386"/>
                    <a:gd name="connsiteX7" fmla="*/ 164026 w 732072"/>
                    <a:gd name="connsiteY7" fmla="*/ 46618 h 856386"/>
                    <a:gd name="connsiteX8" fmla="*/ 157119 w 732072"/>
                    <a:gd name="connsiteY8" fmla="*/ 53524 h 856386"/>
                    <a:gd name="connsiteX9" fmla="*/ 143307 w 732072"/>
                    <a:gd name="connsiteY9" fmla="*/ 88056 h 856386"/>
                    <a:gd name="connsiteX10" fmla="*/ 129494 w 732072"/>
                    <a:gd name="connsiteY10" fmla="*/ 115681 h 856386"/>
                    <a:gd name="connsiteX11" fmla="*/ 122588 w 732072"/>
                    <a:gd name="connsiteY11" fmla="*/ 122588 h 856386"/>
                    <a:gd name="connsiteX12" fmla="*/ 115681 w 732072"/>
                    <a:gd name="connsiteY12" fmla="*/ 129494 h 856386"/>
                    <a:gd name="connsiteX13" fmla="*/ 115681 w 732072"/>
                    <a:gd name="connsiteY13" fmla="*/ 150213 h 856386"/>
                    <a:gd name="connsiteX14" fmla="*/ 606032 w 732072"/>
                    <a:gd name="connsiteY14" fmla="*/ 150213 h 856386"/>
                    <a:gd name="connsiteX15" fmla="*/ 640563 w 732072"/>
                    <a:gd name="connsiteY15" fmla="*/ 157119 h 856386"/>
                    <a:gd name="connsiteX16" fmla="*/ 702721 w 732072"/>
                    <a:gd name="connsiteY16" fmla="*/ 177838 h 856386"/>
                    <a:gd name="connsiteX17" fmla="*/ 723440 w 732072"/>
                    <a:gd name="connsiteY17" fmla="*/ 205464 h 856386"/>
                    <a:gd name="connsiteX18" fmla="*/ 730346 w 732072"/>
                    <a:gd name="connsiteY18" fmla="*/ 350497 h 856386"/>
                    <a:gd name="connsiteX19" fmla="*/ 730346 w 732072"/>
                    <a:gd name="connsiteY19" fmla="*/ 668189 h 856386"/>
                    <a:gd name="connsiteX20" fmla="*/ 723440 w 732072"/>
                    <a:gd name="connsiteY20" fmla="*/ 799409 h 856386"/>
                    <a:gd name="connsiteX21" fmla="*/ 702721 w 732072"/>
                    <a:gd name="connsiteY21" fmla="*/ 827035 h 856386"/>
                    <a:gd name="connsiteX22" fmla="*/ 488624 w 732072"/>
                    <a:gd name="connsiteY22" fmla="*/ 847754 h 856386"/>
                    <a:gd name="connsiteX23" fmla="*/ 302153 w 732072"/>
                    <a:gd name="connsiteY23" fmla="*/ 854660 h 856386"/>
                    <a:gd name="connsiteX24" fmla="*/ 184745 w 732072"/>
                    <a:gd name="connsiteY24" fmla="*/ 854660 h 856386"/>
                    <a:gd name="connsiteX25" fmla="*/ 60431 w 732072"/>
                    <a:gd name="connsiteY25" fmla="*/ 847754 h 856386"/>
                    <a:gd name="connsiteX26" fmla="*/ 32805 w 732072"/>
                    <a:gd name="connsiteY26" fmla="*/ 827035 h 856386"/>
                    <a:gd name="connsiteX27" fmla="*/ 12086 w 732072"/>
                    <a:gd name="connsiteY27" fmla="*/ 709627 h 856386"/>
                    <a:gd name="connsiteX28" fmla="*/ 5180 w 732072"/>
                    <a:gd name="connsiteY28" fmla="*/ 612938 h 856386"/>
                    <a:gd name="connsiteX29" fmla="*/ 5180 w 732072"/>
                    <a:gd name="connsiteY29" fmla="*/ 412654 h 856386"/>
                    <a:gd name="connsiteX30" fmla="*/ 18992 w 732072"/>
                    <a:gd name="connsiteY30" fmla="*/ 198557 h 856386"/>
                    <a:gd name="connsiteX31" fmla="*/ 53524 w 732072"/>
                    <a:gd name="connsiteY31" fmla="*/ 164026 h 856386"/>
                    <a:gd name="connsiteX32" fmla="*/ 122588 w 732072"/>
                    <a:gd name="connsiteY32" fmla="*/ 94962 h 856386"/>
                    <a:gd name="connsiteX33" fmla="*/ 170932 w 732072"/>
                    <a:gd name="connsiteY33" fmla="*/ 18992 h 856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32072" h="856386">
                      <a:moveTo>
                        <a:pt x="170932" y="18992"/>
                      </a:moveTo>
                      <a:lnTo>
                        <a:pt x="191651" y="5180"/>
                      </a:lnTo>
                      <a:lnTo>
                        <a:pt x="191651" y="12086"/>
                      </a:lnTo>
                      <a:cubicBezTo>
                        <a:pt x="187045" y="16693"/>
                        <a:pt x="184745" y="18992"/>
                        <a:pt x="184745" y="18992"/>
                      </a:cubicBezTo>
                      <a:cubicBezTo>
                        <a:pt x="184745" y="23599"/>
                        <a:pt x="182445" y="25899"/>
                        <a:pt x="177838" y="25899"/>
                      </a:cubicBezTo>
                      <a:lnTo>
                        <a:pt x="177838" y="32805"/>
                      </a:lnTo>
                      <a:cubicBezTo>
                        <a:pt x="173232" y="32805"/>
                        <a:pt x="170932" y="32805"/>
                        <a:pt x="170932" y="32805"/>
                      </a:cubicBezTo>
                      <a:cubicBezTo>
                        <a:pt x="170932" y="37412"/>
                        <a:pt x="168632" y="42011"/>
                        <a:pt x="164026" y="46618"/>
                      </a:cubicBezTo>
                      <a:lnTo>
                        <a:pt x="157119" y="53524"/>
                      </a:lnTo>
                      <a:cubicBezTo>
                        <a:pt x="157119" y="58131"/>
                        <a:pt x="152513" y="69637"/>
                        <a:pt x="143307" y="88056"/>
                      </a:cubicBezTo>
                      <a:lnTo>
                        <a:pt x="129494" y="115681"/>
                      </a:lnTo>
                      <a:lnTo>
                        <a:pt x="122588" y="122588"/>
                      </a:lnTo>
                      <a:lnTo>
                        <a:pt x="115681" y="129494"/>
                      </a:lnTo>
                      <a:lnTo>
                        <a:pt x="115681" y="150213"/>
                      </a:lnTo>
                      <a:lnTo>
                        <a:pt x="606032" y="150213"/>
                      </a:lnTo>
                      <a:lnTo>
                        <a:pt x="640563" y="157119"/>
                      </a:lnTo>
                      <a:cubicBezTo>
                        <a:pt x="668189" y="157119"/>
                        <a:pt x="688908" y="164026"/>
                        <a:pt x="702721" y="177838"/>
                      </a:cubicBezTo>
                      <a:cubicBezTo>
                        <a:pt x="716533" y="191651"/>
                        <a:pt x="723440" y="200857"/>
                        <a:pt x="723440" y="205464"/>
                      </a:cubicBezTo>
                      <a:cubicBezTo>
                        <a:pt x="723440" y="210070"/>
                        <a:pt x="725739" y="258415"/>
                        <a:pt x="730346" y="350497"/>
                      </a:cubicBezTo>
                      <a:lnTo>
                        <a:pt x="730346" y="668189"/>
                      </a:lnTo>
                      <a:cubicBezTo>
                        <a:pt x="725739" y="751065"/>
                        <a:pt x="723440" y="794803"/>
                        <a:pt x="723440" y="799409"/>
                      </a:cubicBezTo>
                      <a:cubicBezTo>
                        <a:pt x="723440" y="804016"/>
                        <a:pt x="716533" y="813222"/>
                        <a:pt x="702721" y="827035"/>
                      </a:cubicBezTo>
                      <a:cubicBezTo>
                        <a:pt x="688908" y="840847"/>
                        <a:pt x="617545" y="847754"/>
                        <a:pt x="488624" y="847754"/>
                      </a:cubicBezTo>
                      <a:lnTo>
                        <a:pt x="302153" y="854660"/>
                      </a:lnTo>
                      <a:lnTo>
                        <a:pt x="184745" y="854660"/>
                      </a:lnTo>
                      <a:cubicBezTo>
                        <a:pt x="106475" y="850054"/>
                        <a:pt x="65037" y="847754"/>
                        <a:pt x="60431" y="847754"/>
                      </a:cubicBezTo>
                      <a:cubicBezTo>
                        <a:pt x="55824" y="847754"/>
                        <a:pt x="46618" y="840847"/>
                        <a:pt x="32805" y="827035"/>
                      </a:cubicBezTo>
                      <a:cubicBezTo>
                        <a:pt x="23599" y="813222"/>
                        <a:pt x="16693" y="774084"/>
                        <a:pt x="12086" y="709627"/>
                      </a:cubicBezTo>
                      <a:lnTo>
                        <a:pt x="5180" y="612938"/>
                      </a:lnTo>
                      <a:lnTo>
                        <a:pt x="5180" y="412654"/>
                      </a:lnTo>
                      <a:cubicBezTo>
                        <a:pt x="5180" y="279134"/>
                        <a:pt x="9786" y="207764"/>
                        <a:pt x="18992" y="198557"/>
                      </a:cubicBezTo>
                      <a:cubicBezTo>
                        <a:pt x="18992" y="189351"/>
                        <a:pt x="30505" y="177838"/>
                        <a:pt x="53524" y="164026"/>
                      </a:cubicBezTo>
                      <a:cubicBezTo>
                        <a:pt x="76543" y="150213"/>
                        <a:pt x="99569" y="127194"/>
                        <a:pt x="122588" y="94962"/>
                      </a:cubicBezTo>
                      <a:cubicBezTo>
                        <a:pt x="145607" y="58131"/>
                        <a:pt x="161726" y="32805"/>
                        <a:pt x="170932" y="18992"/>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id="{2238EFFD-DDC6-84C5-2E8F-59FE5A547835}"/>
                    </a:ext>
                  </a:extLst>
                </p:cNvPr>
                <p:cNvSpPr/>
                <p:nvPr/>
              </p:nvSpPr>
              <p:spPr>
                <a:xfrm>
                  <a:off x="1696321" y="582939"/>
                  <a:ext cx="663009" cy="966888"/>
                </a:xfrm>
                <a:custGeom>
                  <a:avLst/>
                  <a:gdLst>
                    <a:gd name="connsiteX0" fmla="*/ 332081 w 663009"/>
                    <a:gd name="connsiteY0" fmla="*/ 5180 h 966888"/>
                    <a:gd name="connsiteX1" fmla="*/ 594522 w 663009"/>
                    <a:gd name="connsiteY1" fmla="*/ 18992 h 966888"/>
                    <a:gd name="connsiteX2" fmla="*/ 635960 w 663009"/>
                    <a:gd name="connsiteY2" fmla="*/ 94962 h 966888"/>
                    <a:gd name="connsiteX3" fmla="*/ 663585 w 663009"/>
                    <a:gd name="connsiteY3" fmla="*/ 488624 h 966888"/>
                    <a:gd name="connsiteX4" fmla="*/ 649772 w 663009"/>
                    <a:gd name="connsiteY4" fmla="*/ 861566 h 966888"/>
                    <a:gd name="connsiteX5" fmla="*/ 608334 w 663009"/>
                    <a:gd name="connsiteY5" fmla="*/ 930630 h 966888"/>
                    <a:gd name="connsiteX6" fmla="*/ 345893 w 663009"/>
                    <a:gd name="connsiteY6" fmla="*/ 965162 h 966888"/>
                    <a:gd name="connsiteX7" fmla="*/ 83452 w 663009"/>
                    <a:gd name="connsiteY7" fmla="*/ 944443 h 966888"/>
                    <a:gd name="connsiteX8" fmla="*/ 35108 w 663009"/>
                    <a:gd name="connsiteY8" fmla="*/ 875379 h 966888"/>
                    <a:gd name="connsiteX9" fmla="*/ 7482 w 663009"/>
                    <a:gd name="connsiteY9" fmla="*/ 502437 h 966888"/>
                    <a:gd name="connsiteX10" fmla="*/ 14389 w 663009"/>
                    <a:gd name="connsiteY10" fmla="*/ 143307 h 966888"/>
                    <a:gd name="connsiteX11" fmla="*/ 42014 w 663009"/>
                    <a:gd name="connsiteY11" fmla="*/ 60431 h 966888"/>
                    <a:gd name="connsiteX12" fmla="*/ 83452 w 663009"/>
                    <a:gd name="connsiteY12" fmla="*/ 5180 h 966888"/>
                    <a:gd name="connsiteX13" fmla="*/ 332081 w 663009"/>
                    <a:gd name="connsiteY13" fmla="*/ 5180 h 966888"/>
                    <a:gd name="connsiteX14" fmla="*/ 145609 w 663009"/>
                    <a:gd name="connsiteY14" fmla="*/ 481718 h 966888"/>
                    <a:gd name="connsiteX15" fmla="*/ 145609 w 663009"/>
                    <a:gd name="connsiteY15" fmla="*/ 198557 h 966888"/>
                    <a:gd name="connsiteX16" fmla="*/ 332081 w 663009"/>
                    <a:gd name="connsiteY16" fmla="*/ 198557 h 966888"/>
                    <a:gd name="connsiteX17" fmla="*/ 525458 w 663009"/>
                    <a:gd name="connsiteY17" fmla="*/ 474811 h 966888"/>
                    <a:gd name="connsiteX18" fmla="*/ 525458 w 663009"/>
                    <a:gd name="connsiteY18" fmla="*/ 757971 h 966888"/>
                    <a:gd name="connsiteX19" fmla="*/ 525458 w 663009"/>
                    <a:gd name="connsiteY19" fmla="*/ 764878 h 966888"/>
                    <a:gd name="connsiteX20" fmla="*/ 145609 w 663009"/>
                    <a:gd name="connsiteY20" fmla="*/ 764878 h 966888"/>
                    <a:gd name="connsiteX21" fmla="*/ 145609 w 663009"/>
                    <a:gd name="connsiteY21" fmla="*/ 757971 h 966888"/>
                    <a:gd name="connsiteX22" fmla="*/ 145609 w 663009"/>
                    <a:gd name="connsiteY22" fmla="*/ 481718 h 96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3009" h="966888">
                      <a:moveTo>
                        <a:pt x="332081" y="5180"/>
                      </a:moveTo>
                      <a:cubicBezTo>
                        <a:pt x="497833" y="5180"/>
                        <a:pt x="585315" y="9784"/>
                        <a:pt x="594522" y="18992"/>
                      </a:cubicBezTo>
                      <a:cubicBezTo>
                        <a:pt x="608334" y="28201"/>
                        <a:pt x="622147" y="53524"/>
                        <a:pt x="635960" y="94962"/>
                      </a:cubicBezTo>
                      <a:cubicBezTo>
                        <a:pt x="654379" y="131796"/>
                        <a:pt x="663585" y="263016"/>
                        <a:pt x="663585" y="488624"/>
                      </a:cubicBezTo>
                      <a:cubicBezTo>
                        <a:pt x="663585" y="709627"/>
                        <a:pt x="658979" y="833941"/>
                        <a:pt x="649772" y="861566"/>
                      </a:cubicBezTo>
                      <a:cubicBezTo>
                        <a:pt x="640566" y="884585"/>
                        <a:pt x="626754" y="907611"/>
                        <a:pt x="608334" y="930630"/>
                      </a:cubicBezTo>
                      <a:cubicBezTo>
                        <a:pt x="589915" y="949049"/>
                        <a:pt x="502439" y="960555"/>
                        <a:pt x="345893" y="965162"/>
                      </a:cubicBezTo>
                      <a:cubicBezTo>
                        <a:pt x="184748" y="969768"/>
                        <a:pt x="97265" y="962862"/>
                        <a:pt x="83452" y="944443"/>
                      </a:cubicBezTo>
                      <a:cubicBezTo>
                        <a:pt x="65033" y="935237"/>
                        <a:pt x="48920" y="912211"/>
                        <a:pt x="35108" y="875379"/>
                      </a:cubicBezTo>
                      <a:cubicBezTo>
                        <a:pt x="21295" y="838548"/>
                        <a:pt x="12089" y="714234"/>
                        <a:pt x="7482" y="502437"/>
                      </a:cubicBezTo>
                      <a:cubicBezTo>
                        <a:pt x="2876" y="286038"/>
                        <a:pt x="5183" y="166328"/>
                        <a:pt x="14389" y="143307"/>
                      </a:cubicBezTo>
                      <a:cubicBezTo>
                        <a:pt x="14389" y="124889"/>
                        <a:pt x="23595" y="97264"/>
                        <a:pt x="42014" y="60431"/>
                      </a:cubicBezTo>
                      <a:cubicBezTo>
                        <a:pt x="60433" y="28201"/>
                        <a:pt x="74246" y="9784"/>
                        <a:pt x="83452" y="5180"/>
                      </a:cubicBezTo>
                      <a:cubicBezTo>
                        <a:pt x="88059" y="5180"/>
                        <a:pt x="170935" y="5180"/>
                        <a:pt x="332081" y="5180"/>
                      </a:cubicBezTo>
                      <a:close/>
                      <a:moveTo>
                        <a:pt x="145609" y="481718"/>
                      </a:moveTo>
                      <a:lnTo>
                        <a:pt x="145609" y="198557"/>
                      </a:lnTo>
                      <a:lnTo>
                        <a:pt x="332081" y="198557"/>
                      </a:lnTo>
                      <a:cubicBezTo>
                        <a:pt x="461001" y="198557"/>
                        <a:pt x="525458" y="290642"/>
                        <a:pt x="525458" y="474811"/>
                      </a:cubicBezTo>
                      <a:cubicBezTo>
                        <a:pt x="525458" y="658983"/>
                        <a:pt x="525458" y="753365"/>
                        <a:pt x="525458" y="757971"/>
                      </a:cubicBezTo>
                      <a:lnTo>
                        <a:pt x="525458" y="764878"/>
                      </a:lnTo>
                      <a:lnTo>
                        <a:pt x="145609" y="764878"/>
                      </a:lnTo>
                      <a:lnTo>
                        <a:pt x="145609" y="757971"/>
                      </a:lnTo>
                      <a:cubicBezTo>
                        <a:pt x="141003" y="757971"/>
                        <a:pt x="141003" y="665889"/>
                        <a:pt x="145609" y="481718"/>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A17C4723-E352-C033-3915-71C5765DAABC}"/>
                    </a:ext>
                  </a:extLst>
                </p:cNvPr>
                <p:cNvSpPr/>
                <p:nvPr/>
              </p:nvSpPr>
              <p:spPr>
                <a:xfrm>
                  <a:off x="5523638" y="1011731"/>
                  <a:ext cx="559413" cy="669915"/>
                </a:xfrm>
                <a:custGeom>
                  <a:avLst/>
                  <a:gdLst>
                    <a:gd name="connsiteX0" fmla="*/ 274527 w 559413"/>
                    <a:gd name="connsiteY0" fmla="*/ 6562 h 669915"/>
                    <a:gd name="connsiteX1" fmla="*/ 530062 w 559413"/>
                    <a:gd name="connsiteY1" fmla="*/ 27281 h 669915"/>
                    <a:gd name="connsiteX2" fmla="*/ 557687 w 559413"/>
                    <a:gd name="connsiteY2" fmla="*/ 338067 h 669915"/>
                    <a:gd name="connsiteX3" fmla="*/ 536968 w 559413"/>
                    <a:gd name="connsiteY3" fmla="*/ 648852 h 669915"/>
                    <a:gd name="connsiteX4" fmla="*/ 281434 w 559413"/>
                    <a:gd name="connsiteY4" fmla="*/ 669571 h 669915"/>
                    <a:gd name="connsiteX5" fmla="*/ 25899 w 559413"/>
                    <a:gd name="connsiteY5" fmla="*/ 648852 h 669915"/>
                    <a:gd name="connsiteX6" fmla="*/ 5180 w 559413"/>
                    <a:gd name="connsiteY6" fmla="*/ 338067 h 669915"/>
                    <a:gd name="connsiteX7" fmla="*/ 18992 w 559413"/>
                    <a:gd name="connsiteY7" fmla="*/ 27281 h 669915"/>
                    <a:gd name="connsiteX8" fmla="*/ 274527 w 559413"/>
                    <a:gd name="connsiteY8" fmla="*/ 6562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9413" h="669915">
                      <a:moveTo>
                        <a:pt x="274527" y="6562"/>
                      </a:moveTo>
                      <a:cubicBezTo>
                        <a:pt x="431073" y="1956"/>
                        <a:pt x="516249" y="8862"/>
                        <a:pt x="530062" y="27281"/>
                      </a:cubicBezTo>
                      <a:cubicBezTo>
                        <a:pt x="548481" y="41094"/>
                        <a:pt x="557687" y="144689"/>
                        <a:pt x="557687" y="338067"/>
                      </a:cubicBezTo>
                      <a:cubicBezTo>
                        <a:pt x="557687" y="531444"/>
                        <a:pt x="550781" y="635040"/>
                        <a:pt x="536968" y="648852"/>
                      </a:cubicBezTo>
                      <a:cubicBezTo>
                        <a:pt x="527762" y="658058"/>
                        <a:pt x="442579" y="664965"/>
                        <a:pt x="281434" y="669571"/>
                      </a:cubicBezTo>
                      <a:cubicBezTo>
                        <a:pt x="124887" y="674178"/>
                        <a:pt x="39711" y="667271"/>
                        <a:pt x="25899" y="648852"/>
                      </a:cubicBezTo>
                      <a:cubicBezTo>
                        <a:pt x="12086" y="635040"/>
                        <a:pt x="5180" y="531444"/>
                        <a:pt x="5180" y="338067"/>
                      </a:cubicBezTo>
                      <a:cubicBezTo>
                        <a:pt x="5180" y="144689"/>
                        <a:pt x="9786" y="41094"/>
                        <a:pt x="18992" y="27281"/>
                      </a:cubicBezTo>
                      <a:cubicBezTo>
                        <a:pt x="28199" y="13469"/>
                        <a:pt x="113381" y="6562"/>
                        <a:pt x="274527" y="6562"/>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6" name="Freeform: Shape 25">
                  <a:extLst>
                    <a:ext uri="{FF2B5EF4-FFF2-40B4-BE49-F238E27FC236}">
                      <a16:creationId xmlns:a16="http://schemas.microsoft.com/office/drawing/2014/main" id="{A61638A3-CBE2-ED65-7B9B-6C95D157F203}"/>
                    </a:ext>
                  </a:extLst>
                </p:cNvPr>
                <p:cNvSpPr/>
                <p:nvPr/>
              </p:nvSpPr>
              <p:spPr>
                <a:xfrm>
                  <a:off x="3325245" y="416487"/>
                  <a:ext cx="338411" cy="324598"/>
                </a:xfrm>
                <a:custGeom>
                  <a:avLst/>
                  <a:gdLst>
                    <a:gd name="connsiteX0" fmla="*/ 157119 w 338410"/>
                    <a:gd name="connsiteY0" fmla="*/ 5180 h 324598"/>
                    <a:gd name="connsiteX1" fmla="*/ 309059 w 338410"/>
                    <a:gd name="connsiteY1" fmla="*/ 12086 h 324598"/>
                    <a:gd name="connsiteX2" fmla="*/ 329778 w 338410"/>
                    <a:gd name="connsiteY2" fmla="*/ 164026 h 324598"/>
                    <a:gd name="connsiteX3" fmla="*/ 329778 w 338410"/>
                    <a:gd name="connsiteY3" fmla="*/ 315965 h 324598"/>
                    <a:gd name="connsiteX4" fmla="*/ 170932 w 338410"/>
                    <a:gd name="connsiteY4" fmla="*/ 322872 h 324598"/>
                    <a:gd name="connsiteX5" fmla="*/ 12086 w 338410"/>
                    <a:gd name="connsiteY5" fmla="*/ 322872 h 324598"/>
                    <a:gd name="connsiteX6" fmla="*/ 5180 w 338410"/>
                    <a:gd name="connsiteY6" fmla="*/ 170932 h 324598"/>
                    <a:gd name="connsiteX7" fmla="*/ 12086 w 338410"/>
                    <a:gd name="connsiteY7" fmla="*/ 18992 h 324598"/>
                    <a:gd name="connsiteX8" fmla="*/ 157119 w 338410"/>
                    <a:gd name="connsiteY8"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10" h="324598">
                      <a:moveTo>
                        <a:pt x="157119" y="5180"/>
                      </a:moveTo>
                      <a:cubicBezTo>
                        <a:pt x="244602" y="5180"/>
                        <a:pt x="295246" y="7482"/>
                        <a:pt x="309059" y="12086"/>
                      </a:cubicBezTo>
                      <a:cubicBezTo>
                        <a:pt x="318265" y="16691"/>
                        <a:pt x="325171" y="67337"/>
                        <a:pt x="329778" y="164026"/>
                      </a:cubicBezTo>
                      <a:cubicBezTo>
                        <a:pt x="334384" y="260715"/>
                        <a:pt x="334384" y="311361"/>
                        <a:pt x="329778" y="315965"/>
                      </a:cubicBezTo>
                      <a:cubicBezTo>
                        <a:pt x="325171" y="320570"/>
                        <a:pt x="272227" y="322872"/>
                        <a:pt x="170932" y="322872"/>
                      </a:cubicBezTo>
                      <a:cubicBezTo>
                        <a:pt x="69637" y="322872"/>
                        <a:pt x="16693" y="322872"/>
                        <a:pt x="12086" y="322872"/>
                      </a:cubicBezTo>
                      <a:cubicBezTo>
                        <a:pt x="7480" y="318267"/>
                        <a:pt x="5180" y="267621"/>
                        <a:pt x="5180" y="170932"/>
                      </a:cubicBezTo>
                      <a:cubicBezTo>
                        <a:pt x="5180" y="74243"/>
                        <a:pt x="7480" y="23597"/>
                        <a:pt x="12086" y="18992"/>
                      </a:cubicBezTo>
                      <a:cubicBezTo>
                        <a:pt x="16693" y="9784"/>
                        <a:pt x="65037" y="5180"/>
                        <a:pt x="157119"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7F12CA7A-080A-9A7B-9FB2-02DFFE456009}"/>
                    </a:ext>
                  </a:extLst>
                </p:cNvPr>
                <p:cNvSpPr/>
                <p:nvPr/>
              </p:nvSpPr>
              <p:spPr>
                <a:xfrm>
                  <a:off x="3898471" y="1217623"/>
                  <a:ext cx="966888" cy="317692"/>
                </a:xfrm>
                <a:custGeom>
                  <a:avLst/>
                  <a:gdLst>
                    <a:gd name="connsiteX0" fmla="*/ 930630 w 966888"/>
                    <a:gd name="connsiteY0" fmla="*/ 12086 h 317691"/>
                    <a:gd name="connsiteX1" fmla="*/ 930630 w 966888"/>
                    <a:gd name="connsiteY1" fmla="*/ 5180 h 317691"/>
                    <a:gd name="connsiteX2" fmla="*/ 937536 w 966888"/>
                    <a:gd name="connsiteY2" fmla="*/ 5180 h 317691"/>
                    <a:gd name="connsiteX3" fmla="*/ 937536 w 966888"/>
                    <a:gd name="connsiteY3" fmla="*/ 32805 h 317691"/>
                    <a:gd name="connsiteX4" fmla="*/ 944443 w 966888"/>
                    <a:gd name="connsiteY4" fmla="*/ 46618 h 317691"/>
                    <a:gd name="connsiteX5" fmla="*/ 944443 w 966888"/>
                    <a:gd name="connsiteY5" fmla="*/ 53524 h 317691"/>
                    <a:gd name="connsiteX6" fmla="*/ 951349 w 966888"/>
                    <a:gd name="connsiteY6" fmla="*/ 53524 h 317691"/>
                    <a:gd name="connsiteX7" fmla="*/ 958255 w 966888"/>
                    <a:gd name="connsiteY7" fmla="*/ 46618 h 317691"/>
                    <a:gd name="connsiteX8" fmla="*/ 965162 w 966888"/>
                    <a:gd name="connsiteY8" fmla="*/ 46618 h 317691"/>
                    <a:gd name="connsiteX9" fmla="*/ 965162 w 966888"/>
                    <a:gd name="connsiteY9" fmla="*/ 53524 h 317691"/>
                    <a:gd name="connsiteX10" fmla="*/ 951349 w 966888"/>
                    <a:gd name="connsiteY10" fmla="*/ 101869 h 317691"/>
                    <a:gd name="connsiteX11" fmla="*/ 903005 w 966888"/>
                    <a:gd name="connsiteY11" fmla="*/ 184745 h 317691"/>
                    <a:gd name="connsiteX12" fmla="*/ 840847 w 966888"/>
                    <a:gd name="connsiteY12" fmla="*/ 246902 h 317691"/>
                    <a:gd name="connsiteX13" fmla="*/ 564594 w 966888"/>
                    <a:gd name="connsiteY13" fmla="*/ 281434 h 317691"/>
                    <a:gd name="connsiteX14" fmla="*/ 322872 w 966888"/>
                    <a:gd name="connsiteY14" fmla="*/ 288340 h 317691"/>
                    <a:gd name="connsiteX15" fmla="*/ 315965 w 966888"/>
                    <a:gd name="connsiteY15" fmla="*/ 295246 h 317691"/>
                    <a:gd name="connsiteX16" fmla="*/ 315965 w 966888"/>
                    <a:gd name="connsiteY16" fmla="*/ 288340 h 317691"/>
                    <a:gd name="connsiteX17" fmla="*/ 288340 w 966888"/>
                    <a:gd name="connsiteY17" fmla="*/ 281434 h 317691"/>
                    <a:gd name="connsiteX18" fmla="*/ 260714 w 966888"/>
                    <a:gd name="connsiteY18" fmla="*/ 295246 h 317691"/>
                    <a:gd name="connsiteX19" fmla="*/ 253808 w 966888"/>
                    <a:gd name="connsiteY19" fmla="*/ 315965 h 317691"/>
                    <a:gd name="connsiteX20" fmla="*/ 253808 w 966888"/>
                    <a:gd name="connsiteY20" fmla="*/ 281434 h 317691"/>
                    <a:gd name="connsiteX21" fmla="*/ 5180 w 966888"/>
                    <a:gd name="connsiteY21" fmla="*/ 281434 h 317691"/>
                    <a:gd name="connsiteX22" fmla="*/ 5180 w 966888"/>
                    <a:gd name="connsiteY22" fmla="*/ 219276 h 317691"/>
                    <a:gd name="connsiteX23" fmla="*/ 12086 w 966888"/>
                    <a:gd name="connsiteY23" fmla="*/ 219276 h 317691"/>
                    <a:gd name="connsiteX24" fmla="*/ 12086 w 966888"/>
                    <a:gd name="connsiteY24" fmla="*/ 226183 h 317691"/>
                    <a:gd name="connsiteX25" fmla="*/ 32805 w 966888"/>
                    <a:gd name="connsiteY25" fmla="*/ 226183 h 317691"/>
                    <a:gd name="connsiteX26" fmla="*/ 150213 w 966888"/>
                    <a:gd name="connsiteY26" fmla="*/ 233089 h 317691"/>
                    <a:gd name="connsiteX27" fmla="*/ 260714 w 966888"/>
                    <a:gd name="connsiteY27" fmla="*/ 233089 h 317691"/>
                    <a:gd name="connsiteX28" fmla="*/ 260714 w 966888"/>
                    <a:gd name="connsiteY28" fmla="*/ 226183 h 317691"/>
                    <a:gd name="connsiteX29" fmla="*/ 274527 w 966888"/>
                    <a:gd name="connsiteY29" fmla="*/ 212370 h 317691"/>
                    <a:gd name="connsiteX30" fmla="*/ 274527 w 966888"/>
                    <a:gd name="connsiteY30" fmla="*/ 226183 h 317691"/>
                    <a:gd name="connsiteX31" fmla="*/ 302153 w 966888"/>
                    <a:gd name="connsiteY31" fmla="*/ 226183 h 317691"/>
                    <a:gd name="connsiteX32" fmla="*/ 329778 w 966888"/>
                    <a:gd name="connsiteY32" fmla="*/ 226183 h 317691"/>
                    <a:gd name="connsiteX33" fmla="*/ 329778 w 966888"/>
                    <a:gd name="connsiteY33" fmla="*/ 219276 h 317691"/>
                    <a:gd name="connsiteX34" fmla="*/ 329778 w 966888"/>
                    <a:gd name="connsiteY34" fmla="*/ 226183 h 317691"/>
                    <a:gd name="connsiteX35" fmla="*/ 564594 w 966888"/>
                    <a:gd name="connsiteY35" fmla="*/ 226183 h 317691"/>
                    <a:gd name="connsiteX36" fmla="*/ 833941 w 966888"/>
                    <a:gd name="connsiteY36" fmla="*/ 191651 h 317691"/>
                    <a:gd name="connsiteX37" fmla="*/ 896098 w 966888"/>
                    <a:gd name="connsiteY37" fmla="*/ 115681 h 317691"/>
                    <a:gd name="connsiteX38" fmla="*/ 916817 w 966888"/>
                    <a:gd name="connsiteY38" fmla="*/ 46618 h 317691"/>
                    <a:gd name="connsiteX39" fmla="*/ 923724 w 966888"/>
                    <a:gd name="connsiteY39" fmla="*/ 18992 h 317691"/>
                    <a:gd name="connsiteX40" fmla="*/ 923724 w 966888"/>
                    <a:gd name="connsiteY40" fmla="*/ 12086 h 317691"/>
                    <a:gd name="connsiteX41" fmla="*/ 930630 w 966888"/>
                    <a:gd name="connsiteY41" fmla="*/ 12086 h 317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66888" h="317691">
                      <a:moveTo>
                        <a:pt x="930630" y="12086"/>
                      </a:moveTo>
                      <a:lnTo>
                        <a:pt x="930630" y="5180"/>
                      </a:lnTo>
                      <a:lnTo>
                        <a:pt x="937536" y="5180"/>
                      </a:lnTo>
                      <a:lnTo>
                        <a:pt x="937536" y="32805"/>
                      </a:lnTo>
                      <a:lnTo>
                        <a:pt x="944443" y="46618"/>
                      </a:lnTo>
                      <a:lnTo>
                        <a:pt x="944443" y="53524"/>
                      </a:lnTo>
                      <a:lnTo>
                        <a:pt x="951349" y="53524"/>
                      </a:lnTo>
                      <a:lnTo>
                        <a:pt x="958255" y="46618"/>
                      </a:lnTo>
                      <a:lnTo>
                        <a:pt x="965162" y="46618"/>
                      </a:lnTo>
                      <a:lnTo>
                        <a:pt x="965162" y="53524"/>
                      </a:lnTo>
                      <a:cubicBezTo>
                        <a:pt x="965162" y="58131"/>
                        <a:pt x="960555" y="74243"/>
                        <a:pt x="951349" y="101869"/>
                      </a:cubicBezTo>
                      <a:cubicBezTo>
                        <a:pt x="942143" y="129494"/>
                        <a:pt x="926023" y="157119"/>
                        <a:pt x="903005" y="184745"/>
                      </a:cubicBezTo>
                      <a:cubicBezTo>
                        <a:pt x="884585" y="212370"/>
                        <a:pt x="863866" y="233089"/>
                        <a:pt x="840847" y="246902"/>
                      </a:cubicBezTo>
                      <a:cubicBezTo>
                        <a:pt x="813222" y="260715"/>
                        <a:pt x="721140" y="272227"/>
                        <a:pt x="564594" y="281434"/>
                      </a:cubicBezTo>
                      <a:cubicBezTo>
                        <a:pt x="408048" y="281434"/>
                        <a:pt x="327478" y="283733"/>
                        <a:pt x="322872" y="288340"/>
                      </a:cubicBezTo>
                      <a:lnTo>
                        <a:pt x="315965" y="295246"/>
                      </a:lnTo>
                      <a:lnTo>
                        <a:pt x="315965" y="288340"/>
                      </a:lnTo>
                      <a:cubicBezTo>
                        <a:pt x="315965" y="283733"/>
                        <a:pt x="306759" y="281434"/>
                        <a:pt x="288340" y="281434"/>
                      </a:cubicBezTo>
                      <a:cubicBezTo>
                        <a:pt x="274527" y="281434"/>
                        <a:pt x="265321" y="286040"/>
                        <a:pt x="260714" y="295246"/>
                      </a:cubicBezTo>
                      <a:lnTo>
                        <a:pt x="253808" y="315965"/>
                      </a:lnTo>
                      <a:lnTo>
                        <a:pt x="253808" y="281434"/>
                      </a:lnTo>
                      <a:lnTo>
                        <a:pt x="5180" y="281434"/>
                      </a:lnTo>
                      <a:lnTo>
                        <a:pt x="5180" y="219276"/>
                      </a:lnTo>
                      <a:lnTo>
                        <a:pt x="12086" y="219276"/>
                      </a:lnTo>
                      <a:lnTo>
                        <a:pt x="12086" y="226183"/>
                      </a:lnTo>
                      <a:lnTo>
                        <a:pt x="32805" y="226183"/>
                      </a:lnTo>
                      <a:lnTo>
                        <a:pt x="150213" y="233089"/>
                      </a:lnTo>
                      <a:lnTo>
                        <a:pt x="260714" y="233089"/>
                      </a:lnTo>
                      <a:lnTo>
                        <a:pt x="260714" y="226183"/>
                      </a:lnTo>
                      <a:cubicBezTo>
                        <a:pt x="265321" y="216977"/>
                        <a:pt x="269921" y="212370"/>
                        <a:pt x="274527" y="212370"/>
                      </a:cubicBezTo>
                      <a:lnTo>
                        <a:pt x="274527" y="226183"/>
                      </a:lnTo>
                      <a:cubicBezTo>
                        <a:pt x="274527" y="230789"/>
                        <a:pt x="283733" y="230789"/>
                        <a:pt x="302153" y="226183"/>
                      </a:cubicBezTo>
                      <a:cubicBezTo>
                        <a:pt x="320572" y="226183"/>
                        <a:pt x="329778" y="226183"/>
                        <a:pt x="329778" y="226183"/>
                      </a:cubicBezTo>
                      <a:lnTo>
                        <a:pt x="329778" y="219276"/>
                      </a:lnTo>
                      <a:lnTo>
                        <a:pt x="329778" y="226183"/>
                      </a:lnTo>
                      <a:cubicBezTo>
                        <a:pt x="334384" y="230789"/>
                        <a:pt x="412654" y="230789"/>
                        <a:pt x="564594" y="226183"/>
                      </a:cubicBezTo>
                      <a:cubicBezTo>
                        <a:pt x="716533" y="226183"/>
                        <a:pt x="806316" y="214670"/>
                        <a:pt x="833941" y="191651"/>
                      </a:cubicBezTo>
                      <a:cubicBezTo>
                        <a:pt x="856960" y="168632"/>
                        <a:pt x="877679" y="143307"/>
                        <a:pt x="896098" y="115681"/>
                      </a:cubicBezTo>
                      <a:cubicBezTo>
                        <a:pt x="905304" y="83449"/>
                        <a:pt x="912211" y="60431"/>
                        <a:pt x="916817" y="46618"/>
                      </a:cubicBezTo>
                      <a:cubicBezTo>
                        <a:pt x="921424" y="32805"/>
                        <a:pt x="923724" y="23599"/>
                        <a:pt x="923724" y="18992"/>
                      </a:cubicBezTo>
                      <a:lnTo>
                        <a:pt x="923724" y="12086"/>
                      </a:lnTo>
                      <a:lnTo>
                        <a:pt x="930630"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A3145DFB-0C53-EF79-9E62-2966523F894B}"/>
                    </a:ext>
                  </a:extLst>
                </p:cNvPr>
                <p:cNvSpPr/>
                <p:nvPr/>
              </p:nvSpPr>
              <p:spPr>
                <a:xfrm>
                  <a:off x="3573873" y="361236"/>
                  <a:ext cx="1291486" cy="911637"/>
                </a:xfrm>
                <a:custGeom>
                  <a:avLst/>
                  <a:gdLst>
                    <a:gd name="connsiteX0" fmla="*/ 1289760 w 1291486"/>
                    <a:gd name="connsiteY0" fmla="*/ 557687 h 911637"/>
                    <a:gd name="connsiteX1" fmla="*/ 1289760 w 1291486"/>
                    <a:gd name="connsiteY1" fmla="*/ 903005 h 911637"/>
                    <a:gd name="connsiteX2" fmla="*/ 1282853 w 1291486"/>
                    <a:gd name="connsiteY2" fmla="*/ 903005 h 911637"/>
                    <a:gd name="connsiteX3" fmla="*/ 1275947 w 1291486"/>
                    <a:gd name="connsiteY3" fmla="*/ 909911 h 911637"/>
                    <a:gd name="connsiteX4" fmla="*/ 1269041 w 1291486"/>
                    <a:gd name="connsiteY4" fmla="*/ 909911 h 911637"/>
                    <a:gd name="connsiteX5" fmla="*/ 1269041 w 1291486"/>
                    <a:gd name="connsiteY5" fmla="*/ 903005 h 911637"/>
                    <a:gd name="connsiteX6" fmla="*/ 1262134 w 1291486"/>
                    <a:gd name="connsiteY6" fmla="*/ 889192 h 911637"/>
                    <a:gd name="connsiteX7" fmla="*/ 1262134 w 1291486"/>
                    <a:gd name="connsiteY7" fmla="*/ 861566 h 911637"/>
                    <a:gd name="connsiteX8" fmla="*/ 1255228 w 1291486"/>
                    <a:gd name="connsiteY8" fmla="*/ 861566 h 911637"/>
                    <a:gd name="connsiteX9" fmla="*/ 1255228 w 1291486"/>
                    <a:gd name="connsiteY9" fmla="*/ 868473 h 911637"/>
                    <a:gd name="connsiteX10" fmla="*/ 1248322 w 1291486"/>
                    <a:gd name="connsiteY10" fmla="*/ 868473 h 911637"/>
                    <a:gd name="connsiteX11" fmla="*/ 1248322 w 1291486"/>
                    <a:gd name="connsiteY11" fmla="*/ 557687 h 911637"/>
                    <a:gd name="connsiteX12" fmla="*/ 1241415 w 1291486"/>
                    <a:gd name="connsiteY12" fmla="*/ 226183 h 911637"/>
                    <a:gd name="connsiteX13" fmla="*/ 1213790 w 1291486"/>
                    <a:gd name="connsiteY13" fmla="*/ 157119 h 911637"/>
                    <a:gd name="connsiteX14" fmla="*/ 1158539 w 1291486"/>
                    <a:gd name="connsiteY14" fmla="*/ 81150 h 911637"/>
                    <a:gd name="connsiteX15" fmla="*/ 723440 w 1291486"/>
                    <a:gd name="connsiteY15" fmla="*/ 60431 h 911637"/>
                    <a:gd name="connsiteX16" fmla="*/ 295246 w 1291486"/>
                    <a:gd name="connsiteY16" fmla="*/ 81150 h 911637"/>
                    <a:gd name="connsiteX17" fmla="*/ 233089 w 1291486"/>
                    <a:gd name="connsiteY17" fmla="*/ 150213 h 911637"/>
                    <a:gd name="connsiteX18" fmla="*/ 205464 w 1291486"/>
                    <a:gd name="connsiteY18" fmla="*/ 309059 h 911637"/>
                    <a:gd name="connsiteX19" fmla="*/ 205464 w 1291486"/>
                    <a:gd name="connsiteY19" fmla="*/ 433373 h 911637"/>
                    <a:gd name="connsiteX20" fmla="*/ 212370 w 1291486"/>
                    <a:gd name="connsiteY20" fmla="*/ 440279 h 911637"/>
                    <a:gd name="connsiteX21" fmla="*/ 205464 w 1291486"/>
                    <a:gd name="connsiteY21" fmla="*/ 440279 h 911637"/>
                    <a:gd name="connsiteX22" fmla="*/ 198557 w 1291486"/>
                    <a:gd name="connsiteY22" fmla="*/ 447186 h 911637"/>
                    <a:gd name="connsiteX23" fmla="*/ 219276 w 1291486"/>
                    <a:gd name="connsiteY23" fmla="*/ 460999 h 911637"/>
                    <a:gd name="connsiteX24" fmla="*/ 233089 w 1291486"/>
                    <a:gd name="connsiteY24" fmla="*/ 467905 h 911637"/>
                    <a:gd name="connsiteX25" fmla="*/ 198557 w 1291486"/>
                    <a:gd name="connsiteY25" fmla="*/ 467905 h 911637"/>
                    <a:gd name="connsiteX26" fmla="*/ 198557 w 1291486"/>
                    <a:gd name="connsiteY26" fmla="*/ 737252 h 911637"/>
                    <a:gd name="connsiteX27" fmla="*/ 205464 w 1291486"/>
                    <a:gd name="connsiteY27" fmla="*/ 737252 h 911637"/>
                    <a:gd name="connsiteX28" fmla="*/ 205464 w 1291486"/>
                    <a:gd name="connsiteY28" fmla="*/ 744159 h 911637"/>
                    <a:gd name="connsiteX29" fmla="*/ 143307 w 1291486"/>
                    <a:gd name="connsiteY29" fmla="*/ 744159 h 911637"/>
                    <a:gd name="connsiteX30" fmla="*/ 143307 w 1291486"/>
                    <a:gd name="connsiteY30" fmla="*/ 460999 h 911637"/>
                    <a:gd name="connsiteX31" fmla="*/ 5180 w 1291486"/>
                    <a:gd name="connsiteY31" fmla="*/ 460999 h 911637"/>
                    <a:gd name="connsiteX32" fmla="*/ 5180 w 1291486"/>
                    <a:gd name="connsiteY32" fmla="*/ 447186 h 911637"/>
                    <a:gd name="connsiteX33" fmla="*/ 32805 w 1291486"/>
                    <a:gd name="connsiteY33" fmla="*/ 447186 h 911637"/>
                    <a:gd name="connsiteX34" fmla="*/ 88056 w 1291486"/>
                    <a:gd name="connsiteY34" fmla="*/ 433373 h 911637"/>
                    <a:gd name="connsiteX35" fmla="*/ 157119 w 1291486"/>
                    <a:gd name="connsiteY35" fmla="*/ 302153 h 911637"/>
                    <a:gd name="connsiteX36" fmla="*/ 191651 w 1291486"/>
                    <a:gd name="connsiteY36" fmla="*/ 122588 h 911637"/>
                    <a:gd name="connsiteX37" fmla="*/ 274527 w 1291486"/>
                    <a:gd name="connsiteY37" fmla="*/ 32805 h 911637"/>
                    <a:gd name="connsiteX38" fmla="*/ 723440 w 1291486"/>
                    <a:gd name="connsiteY38" fmla="*/ 5180 h 911637"/>
                    <a:gd name="connsiteX39" fmla="*/ 1158539 w 1291486"/>
                    <a:gd name="connsiteY39" fmla="*/ 25899 h 911637"/>
                    <a:gd name="connsiteX40" fmla="*/ 1234509 w 1291486"/>
                    <a:gd name="connsiteY40" fmla="*/ 94962 h 911637"/>
                    <a:gd name="connsiteX41" fmla="*/ 1275947 w 1291486"/>
                    <a:gd name="connsiteY41" fmla="*/ 177838 h 911637"/>
                    <a:gd name="connsiteX42" fmla="*/ 1289760 w 1291486"/>
                    <a:gd name="connsiteY42" fmla="*/ 557687 h 911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291486" h="911637">
                      <a:moveTo>
                        <a:pt x="1289760" y="557687"/>
                      </a:moveTo>
                      <a:lnTo>
                        <a:pt x="1289760" y="903005"/>
                      </a:lnTo>
                      <a:lnTo>
                        <a:pt x="1282853" y="903005"/>
                      </a:lnTo>
                      <a:lnTo>
                        <a:pt x="1275947" y="909911"/>
                      </a:lnTo>
                      <a:lnTo>
                        <a:pt x="1269041" y="909911"/>
                      </a:lnTo>
                      <a:lnTo>
                        <a:pt x="1269041" y="903005"/>
                      </a:lnTo>
                      <a:lnTo>
                        <a:pt x="1262134" y="889192"/>
                      </a:lnTo>
                      <a:lnTo>
                        <a:pt x="1262134" y="861566"/>
                      </a:lnTo>
                      <a:lnTo>
                        <a:pt x="1255228" y="861566"/>
                      </a:lnTo>
                      <a:lnTo>
                        <a:pt x="1255228" y="868473"/>
                      </a:lnTo>
                      <a:lnTo>
                        <a:pt x="1248322" y="868473"/>
                      </a:lnTo>
                      <a:lnTo>
                        <a:pt x="1248322" y="557687"/>
                      </a:lnTo>
                      <a:cubicBezTo>
                        <a:pt x="1248322" y="355101"/>
                        <a:pt x="1246022" y="244600"/>
                        <a:pt x="1241415" y="226183"/>
                      </a:cubicBezTo>
                      <a:cubicBezTo>
                        <a:pt x="1236809" y="212370"/>
                        <a:pt x="1227603" y="189349"/>
                        <a:pt x="1213790" y="157119"/>
                      </a:cubicBezTo>
                      <a:cubicBezTo>
                        <a:pt x="1199977" y="124890"/>
                        <a:pt x="1181558" y="99567"/>
                        <a:pt x="1158539" y="81150"/>
                      </a:cubicBezTo>
                      <a:cubicBezTo>
                        <a:pt x="1135520" y="67337"/>
                        <a:pt x="990487" y="60431"/>
                        <a:pt x="723440" y="60431"/>
                      </a:cubicBezTo>
                      <a:cubicBezTo>
                        <a:pt x="456392" y="60431"/>
                        <a:pt x="313665" y="67337"/>
                        <a:pt x="295246" y="81150"/>
                      </a:cubicBezTo>
                      <a:cubicBezTo>
                        <a:pt x="272227" y="94962"/>
                        <a:pt x="251508" y="117983"/>
                        <a:pt x="233089" y="150213"/>
                      </a:cubicBezTo>
                      <a:cubicBezTo>
                        <a:pt x="219276" y="182443"/>
                        <a:pt x="210070" y="235391"/>
                        <a:pt x="205464" y="309059"/>
                      </a:cubicBezTo>
                      <a:cubicBezTo>
                        <a:pt x="200857" y="387331"/>
                        <a:pt x="200857" y="428769"/>
                        <a:pt x="205464" y="433373"/>
                      </a:cubicBezTo>
                      <a:lnTo>
                        <a:pt x="212370" y="440279"/>
                      </a:lnTo>
                      <a:lnTo>
                        <a:pt x="205464" y="440279"/>
                      </a:lnTo>
                      <a:cubicBezTo>
                        <a:pt x="200857" y="440279"/>
                        <a:pt x="198557" y="442581"/>
                        <a:pt x="198557" y="447186"/>
                      </a:cubicBezTo>
                      <a:cubicBezTo>
                        <a:pt x="203164" y="456394"/>
                        <a:pt x="210070" y="460999"/>
                        <a:pt x="219276" y="460999"/>
                      </a:cubicBezTo>
                      <a:cubicBezTo>
                        <a:pt x="228483" y="460999"/>
                        <a:pt x="233089" y="463300"/>
                        <a:pt x="233089" y="467905"/>
                      </a:cubicBezTo>
                      <a:lnTo>
                        <a:pt x="198557" y="467905"/>
                      </a:lnTo>
                      <a:lnTo>
                        <a:pt x="198557" y="737252"/>
                      </a:lnTo>
                      <a:lnTo>
                        <a:pt x="205464" y="737252"/>
                      </a:lnTo>
                      <a:lnTo>
                        <a:pt x="205464" y="744159"/>
                      </a:lnTo>
                      <a:lnTo>
                        <a:pt x="143307" y="744159"/>
                      </a:lnTo>
                      <a:lnTo>
                        <a:pt x="143307" y="460999"/>
                      </a:lnTo>
                      <a:lnTo>
                        <a:pt x="5180" y="460999"/>
                      </a:lnTo>
                      <a:lnTo>
                        <a:pt x="5180" y="447186"/>
                      </a:lnTo>
                      <a:lnTo>
                        <a:pt x="32805" y="447186"/>
                      </a:lnTo>
                      <a:lnTo>
                        <a:pt x="88056" y="433373"/>
                      </a:lnTo>
                      <a:cubicBezTo>
                        <a:pt x="124887" y="424165"/>
                        <a:pt x="147913" y="380424"/>
                        <a:pt x="157119" y="302153"/>
                      </a:cubicBezTo>
                      <a:cubicBezTo>
                        <a:pt x="157119" y="223881"/>
                        <a:pt x="168632" y="164026"/>
                        <a:pt x="191651" y="122588"/>
                      </a:cubicBezTo>
                      <a:cubicBezTo>
                        <a:pt x="214670" y="81150"/>
                        <a:pt x="242295" y="51222"/>
                        <a:pt x="274527" y="32805"/>
                      </a:cubicBezTo>
                      <a:cubicBezTo>
                        <a:pt x="306759" y="14388"/>
                        <a:pt x="456392" y="5180"/>
                        <a:pt x="723440" y="5180"/>
                      </a:cubicBezTo>
                      <a:cubicBezTo>
                        <a:pt x="985881" y="5180"/>
                        <a:pt x="1130914" y="12086"/>
                        <a:pt x="1158539" y="25899"/>
                      </a:cubicBezTo>
                      <a:cubicBezTo>
                        <a:pt x="1186165" y="39711"/>
                        <a:pt x="1211490" y="62732"/>
                        <a:pt x="1234509" y="94962"/>
                      </a:cubicBezTo>
                      <a:cubicBezTo>
                        <a:pt x="1252928" y="127192"/>
                        <a:pt x="1266741" y="154817"/>
                        <a:pt x="1275947" y="177838"/>
                      </a:cubicBezTo>
                      <a:cubicBezTo>
                        <a:pt x="1285153" y="200859"/>
                        <a:pt x="1289760" y="327476"/>
                        <a:pt x="1289760" y="557687"/>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90693411-09A1-30C2-76EC-BD6AD73727EB}"/>
                    </a:ext>
                  </a:extLst>
                </p:cNvPr>
                <p:cNvSpPr/>
                <p:nvPr/>
              </p:nvSpPr>
              <p:spPr>
                <a:xfrm>
                  <a:off x="6003629" y="1510432"/>
                  <a:ext cx="759698" cy="738979"/>
                </a:xfrm>
                <a:custGeom>
                  <a:avLst/>
                  <a:gdLst>
                    <a:gd name="connsiteX0" fmla="*/ 757971 w 759697"/>
                    <a:gd name="connsiteY0" fmla="*/ 129494 h 738978"/>
                    <a:gd name="connsiteX1" fmla="*/ 757971 w 759697"/>
                    <a:gd name="connsiteY1" fmla="*/ 198557 h 738978"/>
                    <a:gd name="connsiteX2" fmla="*/ 695814 w 759697"/>
                    <a:gd name="connsiteY2" fmla="*/ 212370 h 738978"/>
                    <a:gd name="connsiteX3" fmla="*/ 619844 w 759697"/>
                    <a:gd name="connsiteY3" fmla="*/ 226183 h 738978"/>
                    <a:gd name="connsiteX4" fmla="*/ 578406 w 759697"/>
                    <a:gd name="connsiteY4" fmla="*/ 267621 h 738978"/>
                    <a:gd name="connsiteX5" fmla="*/ 543875 w 759697"/>
                    <a:gd name="connsiteY5" fmla="*/ 516249 h 738978"/>
                    <a:gd name="connsiteX6" fmla="*/ 543875 w 759697"/>
                    <a:gd name="connsiteY6" fmla="*/ 730346 h 738978"/>
                    <a:gd name="connsiteX7" fmla="*/ 536968 w 759697"/>
                    <a:gd name="connsiteY7" fmla="*/ 730346 h 738978"/>
                    <a:gd name="connsiteX8" fmla="*/ 536968 w 759697"/>
                    <a:gd name="connsiteY8" fmla="*/ 737252 h 738978"/>
                    <a:gd name="connsiteX9" fmla="*/ 530062 w 759697"/>
                    <a:gd name="connsiteY9" fmla="*/ 737252 h 738978"/>
                    <a:gd name="connsiteX10" fmla="*/ 295246 w 759697"/>
                    <a:gd name="connsiteY10" fmla="*/ 730346 h 738978"/>
                    <a:gd name="connsiteX11" fmla="*/ 32805 w 759697"/>
                    <a:gd name="connsiteY11" fmla="*/ 702721 h 738978"/>
                    <a:gd name="connsiteX12" fmla="*/ 5180 w 759697"/>
                    <a:gd name="connsiteY12" fmla="*/ 364310 h 738978"/>
                    <a:gd name="connsiteX13" fmla="*/ 25899 w 759697"/>
                    <a:gd name="connsiteY13" fmla="*/ 32805 h 738978"/>
                    <a:gd name="connsiteX14" fmla="*/ 46618 w 759697"/>
                    <a:gd name="connsiteY14" fmla="*/ 5180 h 738978"/>
                    <a:gd name="connsiteX15" fmla="*/ 385029 w 759697"/>
                    <a:gd name="connsiteY15" fmla="*/ 5180 h 738978"/>
                    <a:gd name="connsiteX16" fmla="*/ 723440 w 759697"/>
                    <a:gd name="connsiteY16" fmla="*/ 12086 h 738978"/>
                    <a:gd name="connsiteX17" fmla="*/ 744159 w 759697"/>
                    <a:gd name="connsiteY17" fmla="*/ 39711 h 738978"/>
                    <a:gd name="connsiteX18" fmla="*/ 757971 w 759697"/>
                    <a:gd name="connsiteY18" fmla="*/ 129494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59697" h="738978">
                      <a:moveTo>
                        <a:pt x="757971" y="129494"/>
                      </a:moveTo>
                      <a:lnTo>
                        <a:pt x="757971" y="198557"/>
                      </a:lnTo>
                      <a:cubicBezTo>
                        <a:pt x="757971" y="198557"/>
                        <a:pt x="737252" y="203164"/>
                        <a:pt x="695814" y="212370"/>
                      </a:cubicBezTo>
                      <a:cubicBezTo>
                        <a:pt x="658983" y="212370"/>
                        <a:pt x="633657" y="216977"/>
                        <a:pt x="619844" y="226183"/>
                      </a:cubicBezTo>
                      <a:cubicBezTo>
                        <a:pt x="606032" y="235389"/>
                        <a:pt x="592219" y="249202"/>
                        <a:pt x="578406" y="267621"/>
                      </a:cubicBezTo>
                      <a:cubicBezTo>
                        <a:pt x="564594" y="290640"/>
                        <a:pt x="553081" y="373516"/>
                        <a:pt x="543875" y="516249"/>
                      </a:cubicBezTo>
                      <a:lnTo>
                        <a:pt x="543875" y="730346"/>
                      </a:lnTo>
                      <a:lnTo>
                        <a:pt x="536968" y="730346"/>
                      </a:lnTo>
                      <a:lnTo>
                        <a:pt x="536968" y="737252"/>
                      </a:lnTo>
                      <a:lnTo>
                        <a:pt x="530062" y="737252"/>
                      </a:lnTo>
                      <a:lnTo>
                        <a:pt x="295246" y="730346"/>
                      </a:lnTo>
                      <a:cubicBezTo>
                        <a:pt x="134100" y="725739"/>
                        <a:pt x="46618" y="716533"/>
                        <a:pt x="32805" y="702721"/>
                      </a:cubicBezTo>
                      <a:cubicBezTo>
                        <a:pt x="14386" y="688908"/>
                        <a:pt x="5180" y="576107"/>
                        <a:pt x="5180" y="364310"/>
                      </a:cubicBezTo>
                      <a:cubicBezTo>
                        <a:pt x="5180" y="157119"/>
                        <a:pt x="12086" y="46618"/>
                        <a:pt x="25899" y="32805"/>
                      </a:cubicBezTo>
                      <a:cubicBezTo>
                        <a:pt x="35105" y="23599"/>
                        <a:pt x="42011" y="14386"/>
                        <a:pt x="46618" y="5180"/>
                      </a:cubicBezTo>
                      <a:cubicBezTo>
                        <a:pt x="55824" y="5180"/>
                        <a:pt x="168632" y="5180"/>
                        <a:pt x="385029" y="5180"/>
                      </a:cubicBezTo>
                      <a:cubicBezTo>
                        <a:pt x="601425" y="5180"/>
                        <a:pt x="714233" y="7480"/>
                        <a:pt x="723440" y="12086"/>
                      </a:cubicBezTo>
                      <a:cubicBezTo>
                        <a:pt x="728046" y="16693"/>
                        <a:pt x="734952" y="25899"/>
                        <a:pt x="744159" y="39711"/>
                      </a:cubicBezTo>
                      <a:cubicBezTo>
                        <a:pt x="748765" y="53524"/>
                        <a:pt x="753365" y="83449"/>
                        <a:pt x="757971" y="129494"/>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0A53BB86-8F7D-DC9A-6462-B4BB318BE5FA}"/>
                    </a:ext>
                  </a:extLst>
                </p:cNvPr>
                <p:cNvSpPr/>
                <p:nvPr/>
              </p:nvSpPr>
              <p:spPr>
                <a:xfrm>
                  <a:off x="3660531" y="1911746"/>
                  <a:ext cx="607758" cy="511069"/>
                </a:xfrm>
                <a:custGeom>
                  <a:avLst/>
                  <a:gdLst>
                    <a:gd name="connsiteX0" fmla="*/ 578406 w 607758"/>
                    <a:gd name="connsiteY0" fmla="*/ 138703 h 511069"/>
                    <a:gd name="connsiteX1" fmla="*/ 564594 w 607758"/>
                    <a:gd name="connsiteY1" fmla="*/ 138703 h 511069"/>
                    <a:gd name="connsiteX2" fmla="*/ 564594 w 607758"/>
                    <a:gd name="connsiteY2" fmla="*/ 228485 h 511069"/>
                    <a:gd name="connsiteX3" fmla="*/ 585313 w 607758"/>
                    <a:gd name="connsiteY3" fmla="*/ 318268 h 511069"/>
                    <a:gd name="connsiteX4" fmla="*/ 606032 w 607758"/>
                    <a:gd name="connsiteY4" fmla="*/ 318268 h 511069"/>
                    <a:gd name="connsiteX5" fmla="*/ 585313 w 607758"/>
                    <a:gd name="connsiteY5" fmla="*/ 325174 h 511069"/>
                    <a:gd name="connsiteX6" fmla="*/ 564594 w 607758"/>
                    <a:gd name="connsiteY6" fmla="*/ 325174 h 511069"/>
                    <a:gd name="connsiteX7" fmla="*/ 564594 w 607758"/>
                    <a:gd name="connsiteY7" fmla="*/ 345893 h 511069"/>
                    <a:gd name="connsiteX8" fmla="*/ 557687 w 607758"/>
                    <a:gd name="connsiteY8" fmla="*/ 408050 h 511069"/>
                    <a:gd name="connsiteX9" fmla="*/ 543875 w 607758"/>
                    <a:gd name="connsiteY9" fmla="*/ 484020 h 511069"/>
                    <a:gd name="connsiteX10" fmla="*/ 302153 w 607758"/>
                    <a:gd name="connsiteY10" fmla="*/ 504739 h 511069"/>
                    <a:gd name="connsiteX11" fmla="*/ 60431 w 607758"/>
                    <a:gd name="connsiteY11" fmla="*/ 490926 h 511069"/>
                    <a:gd name="connsiteX12" fmla="*/ 39711 w 607758"/>
                    <a:gd name="connsiteY12" fmla="*/ 401144 h 511069"/>
                    <a:gd name="connsiteX13" fmla="*/ 18992 w 607758"/>
                    <a:gd name="connsiteY13" fmla="*/ 318268 h 511069"/>
                    <a:gd name="connsiteX14" fmla="*/ 5180 w 607758"/>
                    <a:gd name="connsiteY14" fmla="*/ 318268 h 511069"/>
                    <a:gd name="connsiteX15" fmla="*/ 18992 w 607758"/>
                    <a:gd name="connsiteY15" fmla="*/ 318268 h 511069"/>
                    <a:gd name="connsiteX16" fmla="*/ 32805 w 607758"/>
                    <a:gd name="connsiteY16" fmla="*/ 228485 h 511069"/>
                    <a:gd name="connsiteX17" fmla="*/ 25899 w 607758"/>
                    <a:gd name="connsiteY17" fmla="*/ 138703 h 511069"/>
                    <a:gd name="connsiteX18" fmla="*/ 18992 w 607758"/>
                    <a:gd name="connsiteY18" fmla="*/ 138703 h 511069"/>
                    <a:gd name="connsiteX19" fmla="*/ 25899 w 607758"/>
                    <a:gd name="connsiteY19" fmla="*/ 138703 h 511069"/>
                    <a:gd name="connsiteX20" fmla="*/ 39711 w 607758"/>
                    <a:gd name="connsiteY20" fmla="*/ 83452 h 511069"/>
                    <a:gd name="connsiteX21" fmla="*/ 60431 w 607758"/>
                    <a:gd name="connsiteY21" fmla="*/ 14389 h 511069"/>
                    <a:gd name="connsiteX22" fmla="*/ 302153 w 607758"/>
                    <a:gd name="connsiteY22" fmla="*/ 7482 h 511069"/>
                    <a:gd name="connsiteX23" fmla="*/ 543875 w 607758"/>
                    <a:gd name="connsiteY23" fmla="*/ 21295 h 511069"/>
                    <a:gd name="connsiteX24" fmla="*/ 557687 w 607758"/>
                    <a:gd name="connsiteY24" fmla="*/ 83452 h 511069"/>
                    <a:gd name="connsiteX25" fmla="*/ 571500 w 607758"/>
                    <a:gd name="connsiteY25" fmla="*/ 131797 h 511069"/>
                    <a:gd name="connsiteX26" fmla="*/ 578406 w 607758"/>
                    <a:gd name="connsiteY26" fmla="*/ 138703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7758" h="511069">
                      <a:moveTo>
                        <a:pt x="578406" y="138703"/>
                      </a:moveTo>
                      <a:lnTo>
                        <a:pt x="564594" y="138703"/>
                      </a:lnTo>
                      <a:lnTo>
                        <a:pt x="564594" y="228485"/>
                      </a:lnTo>
                      <a:cubicBezTo>
                        <a:pt x="564594" y="288343"/>
                        <a:pt x="571500" y="318268"/>
                        <a:pt x="585313" y="318268"/>
                      </a:cubicBezTo>
                      <a:lnTo>
                        <a:pt x="606032" y="318268"/>
                      </a:lnTo>
                      <a:lnTo>
                        <a:pt x="585313" y="325174"/>
                      </a:lnTo>
                      <a:lnTo>
                        <a:pt x="564594" y="325174"/>
                      </a:lnTo>
                      <a:lnTo>
                        <a:pt x="564594" y="345893"/>
                      </a:lnTo>
                      <a:lnTo>
                        <a:pt x="557687" y="408050"/>
                      </a:lnTo>
                      <a:cubicBezTo>
                        <a:pt x="553081" y="449488"/>
                        <a:pt x="548481" y="474814"/>
                        <a:pt x="543875" y="484020"/>
                      </a:cubicBezTo>
                      <a:cubicBezTo>
                        <a:pt x="534668" y="493226"/>
                        <a:pt x="454092" y="500133"/>
                        <a:pt x="302153" y="504739"/>
                      </a:cubicBezTo>
                      <a:cubicBezTo>
                        <a:pt x="154819" y="509346"/>
                        <a:pt x="74243" y="504739"/>
                        <a:pt x="60431" y="490926"/>
                      </a:cubicBezTo>
                      <a:cubicBezTo>
                        <a:pt x="46618" y="481720"/>
                        <a:pt x="39711" y="451788"/>
                        <a:pt x="39711" y="401144"/>
                      </a:cubicBezTo>
                      <a:cubicBezTo>
                        <a:pt x="35105" y="350500"/>
                        <a:pt x="28199" y="322874"/>
                        <a:pt x="18992" y="318268"/>
                      </a:cubicBezTo>
                      <a:lnTo>
                        <a:pt x="5180" y="318268"/>
                      </a:lnTo>
                      <a:lnTo>
                        <a:pt x="18992" y="318268"/>
                      </a:lnTo>
                      <a:cubicBezTo>
                        <a:pt x="28199" y="318268"/>
                        <a:pt x="32805" y="288343"/>
                        <a:pt x="32805" y="228485"/>
                      </a:cubicBezTo>
                      <a:cubicBezTo>
                        <a:pt x="32805" y="168628"/>
                        <a:pt x="30505" y="138703"/>
                        <a:pt x="25899" y="138703"/>
                      </a:cubicBezTo>
                      <a:lnTo>
                        <a:pt x="18992" y="138703"/>
                      </a:lnTo>
                      <a:lnTo>
                        <a:pt x="25899" y="138703"/>
                      </a:lnTo>
                      <a:cubicBezTo>
                        <a:pt x="30505" y="134096"/>
                        <a:pt x="35105" y="115684"/>
                        <a:pt x="39711" y="83452"/>
                      </a:cubicBezTo>
                      <a:cubicBezTo>
                        <a:pt x="39711" y="46621"/>
                        <a:pt x="46618" y="23595"/>
                        <a:pt x="60431" y="14389"/>
                      </a:cubicBezTo>
                      <a:cubicBezTo>
                        <a:pt x="69637" y="5183"/>
                        <a:pt x="150213" y="2876"/>
                        <a:pt x="302153" y="7482"/>
                      </a:cubicBezTo>
                      <a:cubicBezTo>
                        <a:pt x="454092" y="12089"/>
                        <a:pt x="534668" y="16689"/>
                        <a:pt x="543875" y="21295"/>
                      </a:cubicBezTo>
                      <a:cubicBezTo>
                        <a:pt x="548481" y="30501"/>
                        <a:pt x="553081" y="51220"/>
                        <a:pt x="557687" y="83452"/>
                      </a:cubicBezTo>
                      <a:cubicBezTo>
                        <a:pt x="562294" y="115684"/>
                        <a:pt x="566894" y="131797"/>
                        <a:pt x="571500" y="131797"/>
                      </a:cubicBezTo>
                      <a:cubicBezTo>
                        <a:pt x="576106" y="136403"/>
                        <a:pt x="578406" y="138703"/>
                        <a:pt x="578406" y="13870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1" name="Freeform: Shape 30">
                  <a:extLst>
                    <a:ext uri="{FF2B5EF4-FFF2-40B4-BE49-F238E27FC236}">
                      <a16:creationId xmlns:a16="http://schemas.microsoft.com/office/drawing/2014/main" id="{61E05C3C-7C31-D122-B1B1-BCBB6218EE67}"/>
                    </a:ext>
                  </a:extLst>
                </p:cNvPr>
                <p:cNvSpPr/>
                <p:nvPr/>
              </p:nvSpPr>
              <p:spPr>
                <a:xfrm>
                  <a:off x="3276899" y="768074"/>
                  <a:ext cx="442007" cy="339048"/>
                </a:xfrm>
                <a:custGeom>
                  <a:avLst/>
                  <a:gdLst>
                    <a:gd name="connsiteX0" fmla="*/ 281434 w 435099"/>
                    <a:gd name="connsiteY0" fmla="*/ 5180 h 296972"/>
                    <a:gd name="connsiteX1" fmla="*/ 295246 w 435099"/>
                    <a:gd name="connsiteY1" fmla="*/ 5180 h 296972"/>
                    <a:gd name="connsiteX2" fmla="*/ 295246 w 435099"/>
                    <a:gd name="connsiteY2" fmla="*/ 12086 h 296972"/>
                    <a:gd name="connsiteX3" fmla="*/ 302153 w 435099"/>
                    <a:gd name="connsiteY3" fmla="*/ 12086 h 296972"/>
                    <a:gd name="connsiteX4" fmla="*/ 302153 w 435099"/>
                    <a:gd name="connsiteY4" fmla="*/ 5180 h 296972"/>
                    <a:gd name="connsiteX5" fmla="*/ 364310 w 435099"/>
                    <a:gd name="connsiteY5" fmla="*/ 5180 h 296972"/>
                    <a:gd name="connsiteX6" fmla="*/ 433373 w 435099"/>
                    <a:gd name="connsiteY6" fmla="*/ 12086 h 296972"/>
                    <a:gd name="connsiteX7" fmla="*/ 433373 w 435099"/>
                    <a:gd name="connsiteY7" fmla="*/ 295246 h 296972"/>
                    <a:gd name="connsiteX8" fmla="*/ 5180 w 435099"/>
                    <a:gd name="connsiteY8" fmla="*/ 295246 h 296972"/>
                    <a:gd name="connsiteX9" fmla="*/ 5180 w 435099"/>
                    <a:gd name="connsiteY9" fmla="*/ 274527 h 296972"/>
                    <a:gd name="connsiteX10" fmla="*/ 12086 w 435099"/>
                    <a:gd name="connsiteY10" fmla="*/ 267621 h 296972"/>
                    <a:gd name="connsiteX11" fmla="*/ 18992 w 435099"/>
                    <a:gd name="connsiteY11" fmla="*/ 260715 h 296972"/>
                    <a:gd name="connsiteX12" fmla="*/ 32805 w 435099"/>
                    <a:gd name="connsiteY12" fmla="*/ 233089 h 296972"/>
                    <a:gd name="connsiteX13" fmla="*/ 46618 w 435099"/>
                    <a:gd name="connsiteY13" fmla="*/ 198557 h 296972"/>
                    <a:gd name="connsiteX14" fmla="*/ 53524 w 435099"/>
                    <a:gd name="connsiteY14" fmla="*/ 191651 h 296972"/>
                    <a:gd name="connsiteX15" fmla="*/ 60431 w 435099"/>
                    <a:gd name="connsiteY15" fmla="*/ 177838 h 296972"/>
                    <a:gd name="connsiteX16" fmla="*/ 67337 w 435099"/>
                    <a:gd name="connsiteY16" fmla="*/ 177838 h 296972"/>
                    <a:gd name="connsiteX17" fmla="*/ 67337 w 435099"/>
                    <a:gd name="connsiteY17" fmla="*/ 170932 h 296972"/>
                    <a:gd name="connsiteX18" fmla="*/ 74243 w 435099"/>
                    <a:gd name="connsiteY18" fmla="*/ 164026 h 296972"/>
                    <a:gd name="connsiteX19" fmla="*/ 74243 w 435099"/>
                    <a:gd name="connsiteY19" fmla="*/ 157119 h 296972"/>
                    <a:gd name="connsiteX20" fmla="*/ 81150 w 435099"/>
                    <a:gd name="connsiteY20" fmla="*/ 150213 h 296972"/>
                    <a:gd name="connsiteX21" fmla="*/ 101869 w 435099"/>
                    <a:gd name="connsiteY21" fmla="*/ 129494 h 296972"/>
                    <a:gd name="connsiteX22" fmla="*/ 136400 w 435099"/>
                    <a:gd name="connsiteY22" fmla="*/ 94962 h 296972"/>
                    <a:gd name="connsiteX23" fmla="*/ 191651 w 435099"/>
                    <a:gd name="connsiteY23" fmla="*/ 53524 h 296972"/>
                    <a:gd name="connsiteX24" fmla="*/ 253808 w 435099"/>
                    <a:gd name="connsiteY24" fmla="*/ 12086 h 296972"/>
                    <a:gd name="connsiteX25" fmla="*/ 281434 w 435099"/>
                    <a:gd name="connsiteY25" fmla="*/ 5180 h 296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5099" h="296972">
                      <a:moveTo>
                        <a:pt x="281434" y="5180"/>
                      </a:moveTo>
                      <a:lnTo>
                        <a:pt x="295246" y="5180"/>
                      </a:lnTo>
                      <a:lnTo>
                        <a:pt x="295246" y="12086"/>
                      </a:lnTo>
                      <a:cubicBezTo>
                        <a:pt x="295246" y="12086"/>
                        <a:pt x="297546" y="12086"/>
                        <a:pt x="302153" y="12086"/>
                      </a:cubicBezTo>
                      <a:lnTo>
                        <a:pt x="302153" y="5180"/>
                      </a:lnTo>
                      <a:lnTo>
                        <a:pt x="364310" y="5180"/>
                      </a:lnTo>
                      <a:lnTo>
                        <a:pt x="433373" y="12086"/>
                      </a:lnTo>
                      <a:lnTo>
                        <a:pt x="433373" y="295246"/>
                      </a:lnTo>
                      <a:lnTo>
                        <a:pt x="5180" y="295246"/>
                      </a:lnTo>
                      <a:lnTo>
                        <a:pt x="5180" y="274527"/>
                      </a:lnTo>
                      <a:lnTo>
                        <a:pt x="12086" y="267621"/>
                      </a:lnTo>
                      <a:lnTo>
                        <a:pt x="18992" y="260715"/>
                      </a:lnTo>
                      <a:lnTo>
                        <a:pt x="32805" y="233089"/>
                      </a:lnTo>
                      <a:cubicBezTo>
                        <a:pt x="42011" y="214670"/>
                        <a:pt x="46618" y="203164"/>
                        <a:pt x="46618" y="198557"/>
                      </a:cubicBezTo>
                      <a:lnTo>
                        <a:pt x="53524" y="191651"/>
                      </a:lnTo>
                      <a:cubicBezTo>
                        <a:pt x="58131" y="187045"/>
                        <a:pt x="60431" y="182445"/>
                        <a:pt x="60431" y="177838"/>
                      </a:cubicBezTo>
                      <a:cubicBezTo>
                        <a:pt x="60431" y="177838"/>
                        <a:pt x="62730" y="177838"/>
                        <a:pt x="67337" y="177838"/>
                      </a:cubicBezTo>
                      <a:lnTo>
                        <a:pt x="67337" y="170932"/>
                      </a:lnTo>
                      <a:cubicBezTo>
                        <a:pt x="71943" y="170932"/>
                        <a:pt x="74243" y="168632"/>
                        <a:pt x="74243" y="164026"/>
                      </a:cubicBezTo>
                      <a:lnTo>
                        <a:pt x="74243" y="157119"/>
                      </a:lnTo>
                      <a:cubicBezTo>
                        <a:pt x="74243" y="157119"/>
                        <a:pt x="76543" y="154820"/>
                        <a:pt x="81150" y="150213"/>
                      </a:cubicBezTo>
                      <a:lnTo>
                        <a:pt x="101869" y="129494"/>
                      </a:lnTo>
                      <a:cubicBezTo>
                        <a:pt x="120288" y="115681"/>
                        <a:pt x="131794" y="104168"/>
                        <a:pt x="136400" y="94962"/>
                      </a:cubicBezTo>
                      <a:cubicBezTo>
                        <a:pt x="141007" y="85756"/>
                        <a:pt x="159419" y="71943"/>
                        <a:pt x="191651" y="53524"/>
                      </a:cubicBezTo>
                      <a:cubicBezTo>
                        <a:pt x="223883" y="35107"/>
                        <a:pt x="244602" y="21294"/>
                        <a:pt x="253808" y="12086"/>
                      </a:cubicBezTo>
                      <a:cubicBezTo>
                        <a:pt x="267621" y="12086"/>
                        <a:pt x="276827" y="9784"/>
                        <a:pt x="281434" y="5180"/>
                      </a:cubicBezTo>
                      <a:close/>
                    </a:path>
                  </a:pathLst>
                </a:custGeom>
                <a:solidFill>
                  <a:schemeClr val="bg1"/>
                </a:solidFill>
                <a:ln w="9525" cap="flat">
                  <a:noFill/>
                  <a:prstDash val="solid"/>
                  <a:miter/>
                </a:ln>
              </p:spPr>
              <p:txBody>
                <a:bodyPr rtlCol="0" anchor="ctr"/>
                <a:lstStyle/>
                <a:p>
                  <a:endParaRPr lang="en-US" noProof="0" dirty="0"/>
                </a:p>
              </p:txBody>
            </p:sp>
          </p:grpSp>
          <p:sp>
            <p:nvSpPr>
              <p:cNvPr id="15" name="Freeform: Shape 14">
                <a:extLst>
                  <a:ext uri="{FF2B5EF4-FFF2-40B4-BE49-F238E27FC236}">
                    <a16:creationId xmlns:a16="http://schemas.microsoft.com/office/drawing/2014/main" id="{4996FC6C-4356-B28F-1EE6-3978291724F9}"/>
                  </a:ext>
                </a:extLst>
              </p:cNvPr>
              <p:cNvSpPr/>
              <p:nvPr/>
            </p:nvSpPr>
            <p:spPr>
              <a:xfrm rot="5400000">
                <a:off x="1351071" y="1885209"/>
                <a:ext cx="615644" cy="614555"/>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sp>
          <p:nvSpPr>
            <p:cNvPr id="13" name="Freeform: Shape 12">
              <a:extLst>
                <a:ext uri="{FF2B5EF4-FFF2-40B4-BE49-F238E27FC236}">
                  <a16:creationId xmlns:a16="http://schemas.microsoft.com/office/drawing/2014/main" id="{08F09BF4-B529-F28E-2DD0-41747556B4F9}"/>
                </a:ext>
              </a:extLst>
            </p:cNvPr>
            <p:cNvSpPr/>
            <p:nvPr userDrawn="1"/>
          </p:nvSpPr>
          <p:spPr>
            <a:xfrm rot="16200000">
              <a:off x="11370681" y="5984631"/>
              <a:ext cx="699012" cy="658451"/>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cxnSp>
        <p:nvCxnSpPr>
          <p:cNvPr id="32" name="Straight Connector 31">
            <a:extLst>
              <a:ext uri="{FF2B5EF4-FFF2-40B4-BE49-F238E27FC236}">
                <a16:creationId xmlns:a16="http://schemas.microsoft.com/office/drawing/2014/main" id="{204300EB-B85D-8647-FB5C-FA89881121C6}"/>
              </a:ext>
              <a:ext uri="{C183D7F6-B498-43B3-948B-1728B52AA6E4}">
                <adec:decorative xmlns:adec="http://schemas.microsoft.com/office/drawing/2017/decorative" val="1"/>
              </a:ext>
            </a:extLst>
          </p:cNvPr>
          <p:cNvCxnSpPr/>
          <p:nvPr userDrawn="1"/>
        </p:nvCxnSpPr>
        <p:spPr>
          <a:xfrm>
            <a:off x="1555802" y="6374101"/>
            <a:ext cx="10116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54C56B0-551B-7A2C-068C-54E869F6CD89}"/>
              </a:ext>
              <a:ext uri="{C183D7F6-B498-43B3-948B-1728B52AA6E4}">
                <adec:decorative xmlns:adec="http://schemas.microsoft.com/office/drawing/2017/decorative" val="1"/>
              </a:ext>
            </a:extLst>
          </p:cNvPr>
          <p:cNvCxnSpPr>
            <a:cxnSpLocks/>
          </p:cNvCxnSpPr>
          <p:nvPr userDrawn="1"/>
        </p:nvCxnSpPr>
        <p:spPr>
          <a:xfrm rot="16200000">
            <a:off x="9601802" y="3931342"/>
            <a:ext cx="4140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543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smtClean="0"/>
              <a:t>2/24/2023</a:t>
            </a:fld>
            <a:endParaRPr lang="en-US" dirty="0"/>
          </a:p>
        </p:txBody>
      </p:sp>
      <p:sp>
        <p:nvSpPr>
          <p:cNvPr id="5" name="Footer Placeholder 3"/>
          <p:cNvSpPr>
            <a:spLocks noGrp="1"/>
          </p:cNvSpPr>
          <p:nvPr>
            <p:ph type="ftr" sz="quarter" idx="11"/>
          </p:nvPr>
        </p:nvSpPr>
        <p:spPr/>
        <p:txBody>
          <a:bodyPr/>
          <a:lstStyle/>
          <a:p>
            <a:r>
              <a:rPr lang="en-US" noProof="0"/>
              <a:t>Add a Footer</a:t>
            </a:r>
            <a:endParaRPr lang="en-US" noProof="0" dirty="0"/>
          </a:p>
        </p:txBody>
      </p:sp>
      <p:sp>
        <p:nvSpPr>
          <p:cNvPr id="6" name="Slide Number Placeholder 4"/>
          <p:cNvSpPr>
            <a:spLocks noGrp="1"/>
          </p:cNvSpPr>
          <p:nvPr>
            <p:ph type="sldNum" sz="quarter" idx="12"/>
          </p:nvPr>
        </p:nvSpPr>
        <p:spPr/>
        <p:txBody>
          <a:bodyPr/>
          <a:lstStyle/>
          <a:p>
            <a:fld id="{3D3C4EEC-F499-4A7F-B67B-5709763315B6}" type="slidenum">
              <a:rPr lang="en-US" noProof="0" smtClean="0"/>
              <a:t>‹#›</a:t>
            </a:fld>
            <a:endParaRPr lang="en-US" noProof="0" dirty="0"/>
          </a:p>
        </p:txBody>
      </p:sp>
      <p:sp>
        <p:nvSpPr>
          <p:cNvPr id="3" name="Freeform: Shape 2">
            <a:extLst>
              <a:ext uri="{FF2B5EF4-FFF2-40B4-BE49-F238E27FC236}">
                <a16:creationId xmlns:a16="http://schemas.microsoft.com/office/drawing/2014/main" id="{7849ED64-2271-D594-C58A-7C0097866E9D}"/>
              </a:ext>
            </a:extLst>
          </p:cNvPr>
          <p:cNvSpPr/>
          <p:nvPr userDrawn="1"/>
        </p:nvSpPr>
        <p:spPr>
          <a:xfrm>
            <a:off x="279240" y="365125"/>
            <a:ext cx="10214070" cy="1143385"/>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cxnSp>
        <p:nvCxnSpPr>
          <p:cNvPr id="4" name="Straight Connector 3">
            <a:extLst>
              <a:ext uri="{FF2B5EF4-FFF2-40B4-BE49-F238E27FC236}">
                <a16:creationId xmlns:a16="http://schemas.microsoft.com/office/drawing/2014/main" id="{1C757CE2-1108-4AFF-1AE5-6903EAB9A827}"/>
              </a:ext>
              <a:ext uri="{C183D7F6-B498-43B3-948B-1728B52AA6E4}">
                <adec:decorative xmlns:adec="http://schemas.microsoft.com/office/drawing/2017/decorative" val="1"/>
              </a:ext>
            </a:extLst>
          </p:cNvPr>
          <p:cNvCxnSpPr/>
          <p:nvPr userDrawn="1"/>
        </p:nvCxnSpPr>
        <p:spPr>
          <a:xfrm>
            <a:off x="1555802" y="6374101"/>
            <a:ext cx="10116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CCECA0A9-63CD-94E1-56D3-6CD2C22DE2DC}"/>
              </a:ext>
              <a:ext uri="{C183D7F6-B498-43B3-948B-1728B52AA6E4}">
                <adec:decorative xmlns:adec="http://schemas.microsoft.com/office/drawing/2017/decorative" val="1"/>
              </a:ext>
            </a:extLst>
          </p:cNvPr>
          <p:cNvCxnSpPr>
            <a:cxnSpLocks/>
          </p:cNvCxnSpPr>
          <p:nvPr userDrawn="1"/>
        </p:nvCxnSpPr>
        <p:spPr>
          <a:xfrm rot="16200000">
            <a:off x="9997802" y="4327342"/>
            <a:ext cx="3348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3371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2/24/2023</a:t>
            </a:fld>
            <a:endParaRPr lang="en-US" dirty="0"/>
          </a:p>
        </p:txBody>
      </p:sp>
      <p:sp>
        <p:nvSpPr>
          <p:cNvPr id="5" name="Footer Placeholder 2"/>
          <p:cNvSpPr>
            <a:spLocks noGrp="1"/>
          </p:cNvSpPr>
          <p:nvPr>
            <p:ph type="ftr" sz="quarter" idx="11"/>
          </p:nvPr>
        </p:nvSpPr>
        <p:spPr/>
        <p:txBody>
          <a:bodyPr/>
          <a:lstStyle/>
          <a:p>
            <a:r>
              <a:rPr lang="en-US" noProof="0"/>
              <a:t>Add a Footer</a:t>
            </a:r>
            <a:endParaRPr lang="en-US" noProof="0" dirty="0"/>
          </a:p>
        </p:txBody>
      </p:sp>
      <p:sp>
        <p:nvSpPr>
          <p:cNvPr id="6" name="Slide Number Placeholder 3"/>
          <p:cNvSpPr>
            <a:spLocks noGrp="1"/>
          </p:cNvSpPr>
          <p:nvPr>
            <p:ph type="sldNum" sz="quarter" idx="12"/>
          </p:nvPr>
        </p:nvSpPr>
        <p:spPr/>
        <p:txBody>
          <a:bodyPr/>
          <a:lstStyle/>
          <a:p>
            <a:fld id="{3D3C4EEC-F499-4A7F-B67B-5709763315B6}" type="slidenum">
              <a:rPr lang="en-US" noProof="0" smtClean="0"/>
              <a:pPr/>
              <a:t>‹#›</a:t>
            </a:fld>
            <a:endParaRPr lang="en-US" noProof="0" dirty="0"/>
          </a:p>
        </p:txBody>
      </p:sp>
    </p:spTree>
    <p:extLst>
      <p:ext uri="{BB962C8B-B14F-4D97-AF65-F5344CB8AC3E}">
        <p14:creationId xmlns:p14="http://schemas.microsoft.com/office/powerpoint/2010/main" val="37476375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2/24/2023</a:t>
            </a:fld>
            <a:endParaRPr lang="en-US" dirty="0"/>
          </a:p>
        </p:txBody>
      </p:sp>
      <p:sp>
        <p:nvSpPr>
          <p:cNvPr id="5" name="Footer Placeholder 5"/>
          <p:cNvSpPr>
            <a:spLocks noGrp="1"/>
          </p:cNvSpPr>
          <p:nvPr>
            <p:ph type="ftr" sz="quarter" idx="11"/>
          </p:nvPr>
        </p:nvSpPr>
        <p:spPr/>
        <p:txBody>
          <a:bodyPr/>
          <a:lstStyle/>
          <a:p>
            <a:r>
              <a:rPr lang="en-US" noProof="0"/>
              <a:t>Add a Footer</a:t>
            </a:r>
            <a:endParaRPr lang="en-US" noProof="0" dirty="0"/>
          </a:p>
        </p:txBody>
      </p:sp>
      <p:sp>
        <p:nvSpPr>
          <p:cNvPr id="6" name="Slide Number Placeholder 6"/>
          <p:cNvSpPr>
            <a:spLocks noGrp="1"/>
          </p:cNvSpPr>
          <p:nvPr>
            <p:ph type="sldNum" sz="quarter" idx="12"/>
          </p:nvPr>
        </p:nvSpPr>
        <p:spPr/>
        <p:txBody>
          <a:bodyPr/>
          <a:lstStyle/>
          <a:p>
            <a:fld id="{3D3C4EEC-F499-4A7F-B67B-5709763315B6}" type="slidenum">
              <a:rPr lang="en-US" noProof="0" smtClean="0"/>
              <a:t>‹#›</a:t>
            </a:fld>
            <a:endParaRPr lang="en-US" noProof="0" dirty="0"/>
          </a:p>
        </p:txBody>
      </p:sp>
      <p:sp>
        <p:nvSpPr>
          <p:cNvPr id="8" name="Freeform: Shape 7">
            <a:extLst>
              <a:ext uri="{FF2B5EF4-FFF2-40B4-BE49-F238E27FC236}">
                <a16:creationId xmlns:a16="http://schemas.microsoft.com/office/drawing/2014/main" id="{2EB07C7E-B4B6-BA26-E553-9A44C91928A8}"/>
              </a:ext>
            </a:extLst>
          </p:cNvPr>
          <p:cNvSpPr/>
          <p:nvPr userDrawn="1"/>
        </p:nvSpPr>
        <p:spPr>
          <a:xfrm>
            <a:off x="7658100" y="469899"/>
            <a:ext cx="4114800" cy="1917701"/>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grpSp>
        <p:nvGrpSpPr>
          <p:cNvPr id="9" name="Group 8">
            <a:extLst>
              <a:ext uri="{FF2B5EF4-FFF2-40B4-BE49-F238E27FC236}">
                <a16:creationId xmlns:a16="http://schemas.microsoft.com/office/drawing/2014/main" id="{7E59B4DD-DD49-A2AE-64BD-A2B470D484D6}"/>
              </a:ext>
            </a:extLst>
          </p:cNvPr>
          <p:cNvGrpSpPr/>
          <p:nvPr userDrawn="1"/>
        </p:nvGrpSpPr>
        <p:grpSpPr>
          <a:xfrm flipH="1" flipV="1">
            <a:off x="87364" y="207627"/>
            <a:ext cx="1563475" cy="6417347"/>
            <a:chOff x="10546907" y="246016"/>
            <a:chExt cx="1563475" cy="6417347"/>
          </a:xfrm>
        </p:grpSpPr>
        <p:grpSp>
          <p:nvGrpSpPr>
            <p:cNvPr id="10" name="Group 9">
              <a:extLst>
                <a:ext uri="{FF2B5EF4-FFF2-40B4-BE49-F238E27FC236}">
                  <a16:creationId xmlns:a16="http://schemas.microsoft.com/office/drawing/2014/main" id="{A8A7ABA9-EDEC-CEF7-D1FC-F9E5920E6FF9}"/>
                </a:ext>
              </a:extLst>
            </p:cNvPr>
            <p:cNvGrpSpPr/>
            <p:nvPr userDrawn="1"/>
          </p:nvGrpSpPr>
          <p:grpSpPr>
            <a:xfrm rot="10800000">
              <a:off x="10546907" y="246016"/>
              <a:ext cx="1563475" cy="6165539"/>
              <a:chOff x="1351615" y="570921"/>
              <a:chExt cx="1563475" cy="6165539"/>
            </a:xfrm>
          </p:grpSpPr>
          <p:grpSp>
            <p:nvGrpSpPr>
              <p:cNvPr id="12" name="Graphic 1">
                <a:extLst>
                  <a:ext uri="{FF2B5EF4-FFF2-40B4-BE49-F238E27FC236}">
                    <a16:creationId xmlns:a16="http://schemas.microsoft.com/office/drawing/2014/main" id="{E95730E3-C68B-045F-DB86-24933A958D35}"/>
                  </a:ext>
                </a:extLst>
              </p:cNvPr>
              <p:cNvGrpSpPr/>
              <p:nvPr/>
            </p:nvGrpSpPr>
            <p:grpSpPr>
              <a:xfrm rot="5400000">
                <a:off x="-918932" y="2902438"/>
                <a:ext cx="6165539" cy="1502505"/>
                <a:chOff x="523531" y="768074"/>
                <a:chExt cx="6639888" cy="1654741"/>
              </a:xfrm>
            </p:grpSpPr>
            <p:sp>
              <p:nvSpPr>
                <p:cNvPr id="14" name="Freeform: Shape 13">
                  <a:extLst>
                    <a:ext uri="{FF2B5EF4-FFF2-40B4-BE49-F238E27FC236}">
                      <a16:creationId xmlns:a16="http://schemas.microsoft.com/office/drawing/2014/main" id="{5B4F0D45-9B1B-0C14-F0BA-0D9FCFE49115}"/>
                    </a:ext>
                  </a:extLst>
                </p:cNvPr>
                <p:cNvSpPr/>
                <p:nvPr/>
              </p:nvSpPr>
              <p:spPr>
                <a:xfrm>
                  <a:off x="4830828" y="1678045"/>
                  <a:ext cx="669915" cy="663009"/>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5" name="Freeform: Shape 14">
                  <a:extLst>
                    <a:ext uri="{FF2B5EF4-FFF2-40B4-BE49-F238E27FC236}">
                      <a16:creationId xmlns:a16="http://schemas.microsoft.com/office/drawing/2014/main" id="{413D86A7-ADC5-F9CC-8BBE-2BEBDDDA6A90}"/>
                    </a:ext>
                  </a:extLst>
                </p:cNvPr>
                <p:cNvSpPr/>
                <p:nvPr/>
              </p:nvSpPr>
              <p:spPr>
                <a:xfrm>
                  <a:off x="6615353" y="1781660"/>
                  <a:ext cx="138127" cy="448912"/>
                </a:xfrm>
                <a:custGeom>
                  <a:avLst/>
                  <a:gdLst>
                    <a:gd name="connsiteX0" fmla="*/ 25899 w 138126"/>
                    <a:gd name="connsiteY0" fmla="*/ 32805 h 448912"/>
                    <a:gd name="connsiteX1" fmla="*/ 39711 w 138126"/>
                    <a:gd name="connsiteY1" fmla="*/ 5180 h 448912"/>
                    <a:gd name="connsiteX2" fmla="*/ 88056 w 138126"/>
                    <a:gd name="connsiteY2" fmla="*/ 5180 h 448912"/>
                    <a:gd name="connsiteX3" fmla="*/ 136400 w 138126"/>
                    <a:gd name="connsiteY3" fmla="*/ 12086 h 448912"/>
                    <a:gd name="connsiteX4" fmla="*/ 129494 w 138126"/>
                    <a:gd name="connsiteY4" fmla="*/ 198557 h 448912"/>
                    <a:gd name="connsiteX5" fmla="*/ 101869 w 138126"/>
                    <a:gd name="connsiteY5" fmla="*/ 412654 h 448912"/>
                    <a:gd name="connsiteX6" fmla="*/ 74243 w 138126"/>
                    <a:gd name="connsiteY6" fmla="*/ 440279 h 448912"/>
                    <a:gd name="connsiteX7" fmla="*/ 60431 w 138126"/>
                    <a:gd name="connsiteY7" fmla="*/ 447186 h 448912"/>
                    <a:gd name="connsiteX8" fmla="*/ 5180 w 138126"/>
                    <a:gd name="connsiteY8" fmla="*/ 447186 h 448912"/>
                    <a:gd name="connsiteX9" fmla="*/ 5180 w 138126"/>
                    <a:gd name="connsiteY9" fmla="*/ 253808 h 448912"/>
                    <a:gd name="connsiteX10" fmla="*/ 25899 w 138126"/>
                    <a:gd name="connsiteY10" fmla="*/ 32805 h 448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126" h="448912">
                      <a:moveTo>
                        <a:pt x="25899" y="32805"/>
                      </a:moveTo>
                      <a:lnTo>
                        <a:pt x="39711" y="5180"/>
                      </a:lnTo>
                      <a:lnTo>
                        <a:pt x="88056" y="5180"/>
                      </a:lnTo>
                      <a:cubicBezTo>
                        <a:pt x="120288" y="5180"/>
                        <a:pt x="136400" y="7480"/>
                        <a:pt x="136400" y="12086"/>
                      </a:cubicBezTo>
                      <a:lnTo>
                        <a:pt x="129494" y="198557"/>
                      </a:lnTo>
                      <a:cubicBezTo>
                        <a:pt x="129494" y="327478"/>
                        <a:pt x="120288" y="398841"/>
                        <a:pt x="101869" y="412654"/>
                      </a:cubicBezTo>
                      <a:cubicBezTo>
                        <a:pt x="88056" y="426467"/>
                        <a:pt x="78850" y="435673"/>
                        <a:pt x="74243" y="440279"/>
                      </a:cubicBezTo>
                      <a:lnTo>
                        <a:pt x="60431" y="447186"/>
                      </a:lnTo>
                      <a:lnTo>
                        <a:pt x="5180" y="447186"/>
                      </a:lnTo>
                      <a:lnTo>
                        <a:pt x="5180" y="253808"/>
                      </a:lnTo>
                      <a:cubicBezTo>
                        <a:pt x="5180" y="120288"/>
                        <a:pt x="12086" y="46618"/>
                        <a:pt x="25899" y="32805"/>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6" name="Freeform: Shape 15">
                  <a:extLst>
                    <a:ext uri="{FF2B5EF4-FFF2-40B4-BE49-F238E27FC236}">
                      <a16:creationId xmlns:a16="http://schemas.microsoft.com/office/drawing/2014/main" id="{1276695A-CA2E-BE8E-3889-360DCEFC484F}"/>
                    </a:ext>
                  </a:extLst>
                </p:cNvPr>
                <p:cNvSpPr/>
                <p:nvPr/>
              </p:nvSpPr>
              <p:spPr>
                <a:xfrm>
                  <a:off x="523531" y="937206"/>
                  <a:ext cx="1008012" cy="1110132"/>
                </a:xfrm>
                <a:custGeom>
                  <a:avLst/>
                  <a:gdLst>
                    <a:gd name="connsiteX0" fmla="*/ 751065 w 1194797"/>
                    <a:gd name="connsiteY0" fmla="*/ 1310479 h 1312205"/>
                    <a:gd name="connsiteX1" fmla="*/ 474811 w 1194797"/>
                    <a:gd name="connsiteY1" fmla="*/ 1310479 h 1312205"/>
                    <a:gd name="connsiteX2" fmla="*/ 474811 w 1194797"/>
                    <a:gd name="connsiteY2" fmla="*/ 1289760 h 1312205"/>
                    <a:gd name="connsiteX3" fmla="*/ 467905 w 1194797"/>
                    <a:gd name="connsiteY3" fmla="*/ 1289760 h 1312205"/>
                    <a:gd name="connsiteX4" fmla="*/ 467905 w 1194797"/>
                    <a:gd name="connsiteY4" fmla="*/ 1282854 h 1312205"/>
                    <a:gd name="connsiteX5" fmla="*/ 474811 w 1194797"/>
                    <a:gd name="connsiteY5" fmla="*/ 1282854 h 1312205"/>
                    <a:gd name="connsiteX6" fmla="*/ 474811 w 1194797"/>
                    <a:gd name="connsiteY6" fmla="*/ 1262135 h 1312205"/>
                    <a:gd name="connsiteX7" fmla="*/ 716533 w 1194797"/>
                    <a:gd name="connsiteY7" fmla="*/ 1262135 h 1312205"/>
                    <a:gd name="connsiteX8" fmla="*/ 972068 w 1194797"/>
                    <a:gd name="connsiteY8" fmla="*/ 1248322 h 1312205"/>
                    <a:gd name="connsiteX9" fmla="*/ 1027319 w 1194797"/>
                    <a:gd name="connsiteY9" fmla="*/ 1213790 h 1312205"/>
                    <a:gd name="connsiteX10" fmla="*/ 1075663 w 1194797"/>
                    <a:gd name="connsiteY10" fmla="*/ 1137820 h 1312205"/>
                    <a:gd name="connsiteX11" fmla="*/ 1096382 w 1194797"/>
                    <a:gd name="connsiteY11" fmla="*/ 764878 h 1312205"/>
                    <a:gd name="connsiteX12" fmla="*/ 1089476 w 1194797"/>
                    <a:gd name="connsiteY12" fmla="*/ 385029 h 1312205"/>
                    <a:gd name="connsiteX13" fmla="*/ 985881 w 1194797"/>
                    <a:gd name="connsiteY13" fmla="*/ 329778 h 1312205"/>
                    <a:gd name="connsiteX14" fmla="*/ 882285 w 1194797"/>
                    <a:gd name="connsiteY14" fmla="*/ 315965 h 1312205"/>
                    <a:gd name="connsiteX15" fmla="*/ 868473 w 1194797"/>
                    <a:gd name="connsiteY15" fmla="*/ 267621 h 1312205"/>
                    <a:gd name="connsiteX16" fmla="*/ 861566 w 1194797"/>
                    <a:gd name="connsiteY16" fmla="*/ 219276 h 1312205"/>
                    <a:gd name="connsiteX17" fmla="*/ 516249 w 1194797"/>
                    <a:gd name="connsiteY17" fmla="*/ 226183 h 1312205"/>
                    <a:gd name="connsiteX18" fmla="*/ 150213 w 1194797"/>
                    <a:gd name="connsiteY18" fmla="*/ 246902 h 1312205"/>
                    <a:gd name="connsiteX19" fmla="*/ 94962 w 1194797"/>
                    <a:gd name="connsiteY19" fmla="*/ 309059 h 1312205"/>
                    <a:gd name="connsiteX20" fmla="*/ 60431 w 1194797"/>
                    <a:gd name="connsiteY20" fmla="*/ 371216 h 1312205"/>
                    <a:gd name="connsiteX21" fmla="*/ 53524 w 1194797"/>
                    <a:gd name="connsiteY21" fmla="*/ 654376 h 1312205"/>
                    <a:gd name="connsiteX22" fmla="*/ 53524 w 1194797"/>
                    <a:gd name="connsiteY22" fmla="*/ 903005 h 1312205"/>
                    <a:gd name="connsiteX23" fmla="*/ 5180 w 1194797"/>
                    <a:gd name="connsiteY23" fmla="*/ 903005 h 1312205"/>
                    <a:gd name="connsiteX24" fmla="*/ 5180 w 1194797"/>
                    <a:gd name="connsiteY24" fmla="*/ 654376 h 1312205"/>
                    <a:gd name="connsiteX25" fmla="*/ 18992 w 1194797"/>
                    <a:gd name="connsiteY25" fmla="*/ 364310 h 1312205"/>
                    <a:gd name="connsiteX26" fmla="*/ 67337 w 1194797"/>
                    <a:gd name="connsiteY26" fmla="*/ 274527 h 1312205"/>
                    <a:gd name="connsiteX27" fmla="*/ 129494 w 1194797"/>
                    <a:gd name="connsiteY27" fmla="*/ 205464 h 1312205"/>
                    <a:gd name="connsiteX28" fmla="*/ 516249 w 1194797"/>
                    <a:gd name="connsiteY28" fmla="*/ 177838 h 1312205"/>
                    <a:gd name="connsiteX29" fmla="*/ 861566 w 1194797"/>
                    <a:gd name="connsiteY29" fmla="*/ 170932 h 1312205"/>
                    <a:gd name="connsiteX30" fmla="*/ 868473 w 1194797"/>
                    <a:gd name="connsiteY30" fmla="*/ 88056 h 1312205"/>
                    <a:gd name="connsiteX31" fmla="*/ 882285 w 1194797"/>
                    <a:gd name="connsiteY31" fmla="*/ 5180 h 1312205"/>
                    <a:gd name="connsiteX32" fmla="*/ 1041131 w 1194797"/>
                    <a:gd name="connsiteY32" fmla="*/ 5180 h 1312205"/>
                    <a:gd name="connsiteX33" fmla="*/ 1193071 w 1194797"/>
                    <a:gd name="connsiteY33" fmla="*/ 12086 h 1312205"/>
                    <a:gd name="connsiteX34" fmla="*/ 1193071 w 1194797"/>
                    <a:gd name="connsiteY34" fmla="*/ 170932 h 1312205"/>
                    <a:gd name="connsiteX35" fmla="*/ 1158539 w 1194797"/>
                    <a:gd name="connsiteY35" fmla="*/ 329778 h 1312205"/>
                    <a:gd name="connsiteX36" fmla="*/ 1130914 w 1194797"/>
                    <a:gd name="connsiteY36" fmla="*/ 364310 h 1312205"/>
                    <a:gd name="connsiteX37" fmla="*/ 1137820 w 1194797"/>
                    <a:gd name="connsiteY37" fmla="*/ 751065 h 1312205"/>
                    <a:gd name="connsiteX38" fmla="*/ 1110195 w 1194797"/>
                    <a:gd name="connsiteY38" fmla="*/ 1172352 h 1312205"/>
                    <a:gd name="connsiteX39" fmla="*/ 1048038 w 1194797"/>
                    <a:gd name="connsiteY39" fmla="*/ 1255228 h 1312205"/>
                    <a:gd name="connsiteX40" fmla="*/ 985881 w 1194797"/>
                    <a:gd name="connsiteY40" fmla="*/ 1296666 h 1312205"/>
                    <a:gd name="connsiteX41" fmla="*/ 751065 w 1194797"/>
                    <a:gd name="connsiteY41" fmla="*/ 1310479 h 1312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94797" h="1312205">
                      <a:moveTo>
                        <a:pt x="751065" y="1310479"/>
                      </a:moveTo>
                      <a:lnTo>
                        <a:pt x="474811" y="1310479"/>
                      </a:lnTo>
                      <a:lnTo>
                        <a:pt x="474811" y="1289760"/>
                      </a:lnTo>
                      <a:lnTo>
                        <a:pt x="467905" y="1289760"/>
                      </a:lnTo>
                      <a:lnTo>
                        <a:pt x="467905" y="1282854"/>
                      </a:lnTo>
                      <a:lnTo>
                        <a:pt x="474811" y="1282854"/>
                      </a:lnTo>
                      <a:lnTo>
                        <a:pt x="474811" y="1262135"/>
                      </a:lnTo>
                      <a:lnTo>
                        <a:pt x="716533" y="1262135"/>
                      </a:lnTo>
                      <a:cubicBezTo>
                        <a:pt x="877679" y="1262135"/>
                        <a:pt x="962862" y="1257528"/>
                        <a:pt x="972068" y="1248322"/>
                      </a:cubicBezTo>
                      <a:cubicBezTo>
                        <a:pt x="985881" y="1248322"/>
                        <a:pt x="1004300" y="1236809"/>
                        <a:pt x="1027319" y="1213790"/>
                      </a:cubicBezTo>
                      <a:cubicBezTo>
                        <a:pt x="1045738" y="1190771"/>
                        <a:pt x="1061850" y="1165446"/>
                        <a:pt x="1075663" y="1137820"/>
                      </a:cubicBezTo>
                      <a:cubicBezTo>
                        <a:pt x="1089476" y="1110195"/>
                        <a:pt x="1096382" y="985881"/>
                        <a:pt x="1096382" y="764878"/>
                      </a:cubicBezTo>
                      <a:cubicBezTo>
                        <a:pt x="1096382" y="548481"/>
                        <a:pt x="1094082" y="421860"/>
                        <a:pt x="1089476" y="385029"/>
                      </a:cubicBezTo>
                      <a:cubicBezTo>
                        <a:pt x="1080270" y="348197"/>
                        <a:pt x="1045738" y="329778"/>
                        <a:pt x="985881" y="329778"/>
                      </a:cubicBezTo>
                      <a:cubicBezTo>
                        <a:pt x="921424" y="325171"/>
                        <a:pt x="886892" y="320572"/>
                        <a:pt x="882285" y="315965"/>
                      </a:cubicBezTo>
                      <a:cubicBezTo>
                        <a:pt x="877679" y="311359"/>
                        <a:pt x="873079" y="295246"/>
                        <a:pt x="868473" y="267621"/>
                      </a:cubicBezTo>
                      <a:lnTo>
                        <a:pt x="861566" y="219276"/>
                      </a:lnTo>
                      <a:lnTo>
                        <a:pt x="516249" y="226183"/>
                      </a:lnTo>
                      <a:cubicBezTo>
                        <a:pt x="290640" y="226183"/>
                        <a:pt x="168632" y="233089"/>
                        <a:pt x="150213" y="246902"/>
                      </a:cubicBezTo>
                      <a:cubicBezTo>
                        <a:pt x="127194" y="260715"/>
                        <a:pt x="108775" y="281434"/>
                        <a:pt x="94962" y="309059"/>
                      </a:cubicBezTo>
                      <a:cubicBezTo>
                        <a:pt x="81150" y="332078"/>
                        <a:pt x="69637" y="352797"/>
                        <a:pt x="60431" y="371216"/>
                      </a:cubicBezTo>
                      <a:cubicBezTo>
                        <a:pt x="60431" y="389635"/>
                        <a:pt x="58129" y="484017"/>
                        <a:pt x="53524" y="654376"/>
                      </a:cubicBezTo>
                      <a:lnTo>
                        <a:pt x="53524" y="903005"/>
                      </a:lnTo>
                      <a:lnTo>
                        <a:pt x="5180" y="903005"/>
                      </a:lnTo>
                      <a:lnTo>
                        <a:pt x="5180" y="654376"/>
                      </a:lnTo>
                      <a:cubicBezTo>
                        <a:pt x="5180" y="493230"/>
                        <a:pt x="9784" y="396542"/>
                        <a:pt x="18992" y="364310"/>
                      </a:cubicBezTo>
                      <a:cubicBezTo>
                        <a:pt x="28201" y="332078"/>
                        <a:pt x="44316" y="302153"/>
                        <a:pt x="67337" y="274527"/>
                      </a:cubicBezTo>
                      <a:cubicBezTo>
                        <a:pt x="85756" y="242295"/>
                        <a:pt x="106475" y="219276"/>
                        <a:pt x="129494" y="205464"/>
                      </a:cubicBezTo>
                      <a:cubicBezTo>
                        <a:pt x="152513" y="191651"/>
                        <a:pt x="281434" y="182445"/>
                        <a:pt x="516249" y="177838"/>
                      </a:cubicBezTo>
                      <a:lnTo>
                        <a:pt x="861566" y="170932"/>
                      </a:lnTo>
                      <a:lnTo>
                        <a:pt x="868473" y="88056"/>
                      </a:lnTo>
                      <a:cubicBezTo>
                        <a:pt x="873079" y="37412"/>
                        <a:pt x="877679" y="9786"/>
                        <a:pt x="882285" y="5180"/>
                      </a:cubicBezTo>
                      <a:cubicBezTo>
                        <a:pt x="886892" y="5180"/>
                        <a:pt x="939836" y="5180"/>
                        <a:pt x="1041131" y="5180"/>
                      </a:cubicBezTo>
                      <a:cubicBezTo>
                        <a:pt x="1137820" y="5180"/>
                        <a:pt x="1188465" y="7480"/>
                        <a:pt x="1193071" y="12086"/>
                      </a:cubicBezTo>
                      <a:cubicBezTo>
                        <a:pt x="1193071" y="16693"/>
                        <a:pt x="1193071" y="69637"/>
                        <a:pt x="1193071" y="170932"/>
                      </a:cubicBezTo>
                      <a:cubicBezTo>
                        <a:pt x="1193071" y="267621"/>
                        <a:pt x="1181558" y="320572"/>
                        <a:pt x="1158539" y="329778"/>
                      </a:cubicBezTo>
                      <a:cubicBezTo>
                        <a:pt x="1135520" y="334385"/>
                        <a:pt x="1126307" y="345890"/>
                        <a:pt x="1130914" y="364310"/>
                      </a:cubicBezTo>
                      <a:cubicBezTo>
                        <a:pt x="1135520" y="382729"/>
                        <a:pt x="1137820" y="511643"/>
                        <a:pt x="1137820" y="751065"/>
                      </a:cubicBezTo>
                      <a:cubicBezTo>
                        <a:pt x="1137820" y="995087"/>
                        <a:pt x="1128614" y="1135520"/>
                        <a:pt x="1110195" y="1172352"/>
                      </a:cubicBezTo>
                      <a:cubicBezTo>
                        <a:pt x="1091776" y="1209184"/>
                        <a:pt x="1071057" y="1236809"/>
                        <a:pt x="1048038" y="1255228"/>
                      </a:cubicBezTo>
                      <a:cubicBezTo>
                        <a:pt x="1025019" y="1278247"/>
                        <a:pt x="1004300" y="1292060"/>
                        <a:pt x="985881" y="1296666"/>
                      </a:cubicBezTo>
                      <a:cubicBezTo>
                        <a:pt x="967461" y="1301273"/>
                        <a:pt x="889192" y="1305872"/>
                        <a:pt x="751065" y="1310479"/>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7" name="Freeform: Shape 16">
                  <a:extLst>
                    <a:ext uri="{FF2B5EF4-FFF2-40B4-BE49-F238E27FC236}">
                      <a16:creationId xmlns:a16="http://schemas.microsoft.com/office/drawing/2014/main" id="{2C42D126-CD2F-5E30-2844-199FD9B58750}"/>
                    </a:ext>
                  </a:extLst>
                </p:cNvPr>
                <p:cNvSpPr/>
                <p:nvPr/>
              </p:nvSpPr>
              <p:spPr>
                <a:xfrm>
                  <a:off x="2682955" y="1562940"/>
                  <a:ext cx="794230" cy="835668"/>
                </a:xfrm>
                <a:custGeom>
                  <a:avLst/>
                  <a:gdLst>
                    <a:gd name="connsiteX0" fmla="*/ 495530 w 794229"/>
                    <a:gd name="connsiteY0" fmla="*/ 5180 h 835667"/>
                    <a:gd name="connsiteX1" fmla="*/ 502437 w 794229"/>
                    <a:gd name="connsiteY1" fmla="*/ 101869 h 835667"/>
                    <a:gd name="connsiteX2" fmla="*/ 523156 w 794229"/>
                    <a:gd name="connsiteY2" fmla="*/ 219276 h 835667"/>
                    <a:gd name="connsiteX3" fmla="*/ 550781 w 794229"/>
                    <a:gd name="connsiteY3" fmla="*/ 239995 h 835667"/>
                    <a:gd name="connsiteX4" fmla="*/ 675095 w 794229"/>
                    <a:gd name="connsiteY4" fmla="*/ 246902 h 835667"/>
                    <a:gd name="connsiteX5" fmla="*/ 792503 w 794229"/>
                    <a:gd name="connsiteY5" fmla="*/ 246902 h 835667"/>
                    <a:gd name="connsiteX6" fmla="*/ 792503 w 794229"/>
                    <a:gd name="connsiteY6" fmla="*/ 253808 h 835667"/>
                    <a:gd name="connsiteX7" fmla="*/ 764878 w 794229"/>
                    <a:gd name="connsiteY7" fmla="*/ 253808 h 835667"/>
                    <a:gd name="connsiteX8" fmla="*/ 764878 w 794229"/>
                    <a:gd name="connsiteY8" fmla="*/ 474811 h 835667"/>
                    <a:gd name="connsiteX9" fmla="*/ 757971 w 794229"/>
                    <a:gd name="connsiteY9" fmla="*/ 695814 h 835667"/>
                    <a:gd name="connsiteX10" fmla="*/ 737252 w 794229"/>
                    <a:gd name="connsiteY10" fmla="*/ 723440 h 835667"/>
                    <a:gd name="connsiteX11" fmla="*/ 543875 w 794229"/>
                    <a:gd name="connsiteY11" fmla="*/ 751065 h 835667"/>
                    <a:gd name="connsiteX12" fmla="*/ 364310 w 794229"/>
                    <a:gd name="connsiteY12" fmla="*/ 792503 h 835667"/>
                    <a:gd name="connsiteX13" fmla="*/ 357403 w 794229"/>
                    <a:gd name="connsiteY13" fmla="*/ 833941 h 835667"/>
                    <a:gd name="connsiteX14" fmla="*/ 357403 w 794229"/>
                    <a:gd name="connsiteY14" fmla="*/ 792503 h 835667"/>
                    <a:gd name="connsiteX15" fmla="*/ 205464 w 794229"/>
                    <a:gd name="connsiteY15" fmla="*/ 751065 h 835667"/>
                    <a:gd name="connsiteX16" fmla="*/ 25899 w 794229"/>
                    <a:gd name="connsiteY16" fmla="*/ 709627 h 835667"/>
                    <a:gd name="connsiteX17" fmla="*/ 5180 w 794229"/>
                    <a:gd name="connsiteY17" fmla="*/ 682002 h 835667"/>
                    <a:gd name="connsiteX18" fmla="*/ 12086 w 794229"/>
                    <a:gd name="connsiteY18" fmla="*/ 378122 h 835667"/>
                    <a:gd name="connsiteX19" fmla="*/ 32805 w 794229"/>
                    <a:gd name="connsiteY19" fmla="*/ 46618 h 835667"/>
                    <a:gd name="connsiteX20" fmla="*/ 67337 w 794229"/>
                    <a:gd name="connsiteY20" fmla="*/ 18992 h 835667"/>
                    <a:gd name="connsiteX21" fmla="*/ 288340 w 794229"/>
                    <a:gd name="connsiteY21" fmla="*/ 12086 h 835667"/>
                    <a:gd name="connsiteX22" fmla="*/ 495530 w 794229"/>
                    <a:gd name="connsiteY22" fmla="*/ 5180 h 835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94229" h="835667">
                      <a:moveTo>
                        <a:pt x="495530" y="5180"/>
                      </a:moveTo>
                      <a:lnTo>
                        <a:pt x="502437" y="101869"/>
                      </a:lnTo>
                      <a:cubicBezTo>
                        <a:pt x="507043" y="166325"/>
                        <a:pt x="513949" y="205464"/>
                        <a:pt x="523156" y="219276"/>
                      </a:cubicBezTo>
                      <a:cubicBezTo>
                        <a:pt x="536968" y="233089"/>
                        <a:pt x="546174" y="239995"/>
                        <a:pt x="550781" y="239995"/>
                      </a:cubicBezTo>
                      <a:cubicBezTo>
                        <a:pt x="555387" y="239995"/>
                        <a:pt x="596826" y="242295"/>
                        <a:pt x="675095" y="246902"/>
                      </a:cubicBezTo>
                      <a:lnTo>
                        <a:pt x="792503" y="246902"/>
                      </a:lnTo>
                      <a:lnTo>
                        <a:pt x="792503" y="253808"/>
                      </a:lnTo>
                      <a:lnTo>
                        <a:pt x="764878" y="253808"/>
                      </a:lnTo>
                      <a:lnTo>
                        <a:pt x="764878" y="474811"/>
                      </a:lnTo>
                      <a:cubicBezTo>
                        <a:pt x="760271" y="617545"/>
                        <a:pt x="757971" y="691208"/>
                        <a:pt x="757971" y="695814"/>
                      </a:cubicBezTo>
                      <a:cubicBezTo>
                        <a:pt x="757971" y="700421"/>
                        <a:pt x="751065" y="709627"/>
                        <a:pt x="737252" y="723440"/>
                      </a:cubicBezTo>
                      <a:cubicBezTo>
                        <a:pt x="723440" y="732646"/>
                        <a:pt x="658983" y="741859"/>
                        <a:pt x="543875" y="751065"/>
                      </a:cubicBezTo>
                      <a:cubicBezTo>
                        <a:pt x="428767" y="751065"/>
                        <a:pt x="368916" y="764878"/>
                        <a:pt x="364310" y="792503"/>
                      </a:cubicBezTo>
                      <a:lnTo>
                        <a:pt x="357403" y="833941"/>
                      </a:lnTo>
                      <a:lnTo>
                        <a:pt x="357403" y="792503"/>
                      </a:lnTo>
                      <a:cubicBezTo>
                        <a:pt x="357403" y="769484"/>
                        <a:pt x="306759" y="755671"/>
                        <a:pt x="205464" y="751065"/>
                      </a:cubicBezTo>
                      <a:cubicBezTo>
                        <a:pt x="104168" y="741859"/>
                        <a:pt x="44318" y="728046"/>
                        <a:pt x="25899" y="709627"/>
                      </a:cubicBezTo>
                      <a:lnTo>
                        <a:pt x="5180" y="682002"/>
                      </a:lnTo>
                      <a:lnTo>
                        <a:pt x="12086" y="378122"/>
                      </a:lnTo>
                      <a:cubicBezTo>
                        <a:pt x="12086" y="170932"/>
                        <a:pt x="18992" y="60431"/>
                        <a:pt x="32805" y="46618"/>
                      </a:cubicBezTo>
                      <a:cubicBezTo>
                        <a:pt x="46618" y="37412"/>
                        <a:pt x="58131" y="28199"/>
                        <a:pt x="67337" y="18992"/>
                      </a:cubicBezTo>
                      <a:cubicBezTo>
                        <a:pt x="76543" y="18992"/>
                        <a:pt x="150213" y="16693"/>
                        <a:pt x="288340" y="12086"/>
                      </a:cubicBezTo>
                      <a:cubicBezTo>
                        <a:pt x="421860" y="7480"/>
                        <a:pt x="490924" y="5180"/>
                        <a:pt x="495530"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8" name="Freeform: Shape 17">
                  <a:extLst>
                    <a:ext uri="{FF2B5EF4-FFF2-40B4-BE49-F238E27FC236}">
                      <a16:creationId xmlns:a16="http://schemas.microsoft.com/office/drawing/2014/main" id="{E2ECDEAF-5EC5-AC89-4124-A87ABD899882}"/>
                    </a:ext>
                  </a:extLst>
                </p:cNvPr>
                <p:cNvSpPr/>
                <p:nvPr/>
              </p:nvSpPr>
              <p:spPr>
                <a:xfrm>
                  <a:off x="6500410" y="1684971"/>
                  <a:ext cx="663009" cy="676823"/>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9" name="Freeform: Shape 18">
                  <a:extLst>
                    <a:ext uri="{FF2B5EF4-FFF2-40B4-BE49-F238E27FC236}">
                      <a16:creationId xmlns:a16="http://schemas.microsoft.com/office/drawing/2014/main" id="{D05D2222-6392-8384-6E93-0321A322930E}"/>
                    </a:ext>
                  </a:extLst>
                </p:cNvPr>
                <p:cNvSpPr/>
                <p:nvPr/>
              </p:nvSpPr>
              <p:spPr>
                <a:xfrm>
                  <a:off x="5084060" y="941369"/>
                  <a:ext cx="345317" cy="324598"/>
                </a:xfrm>
                <a:custGeom>
                  <a:avLst/>
                  <a:gdLst>
                    <a:gd name="connsiteX0" fmla="*/ 35108 w 345317"/>
                    <a:gd name="connsiteY0" fmla="*/ 5180 h 324598"/>
                    <a:gd name="connsiteX1" fmla="*/ 180141 w 345317"/>
                    <a:gd name="connsiteY1" fmla="*/ 5180 h 324598"/>
                    <a:gd name="connsiteX2" fmla="*/ 318268 w 345317"/>
                    <a:gd name="connsiteY2" fmla="*/ 12086 h 324598"/>
                    <a:gd name="connsiteX3" fmla="*/ 338987 w 345317"/>
                    <a:gd name="connsiteY3" fmla="*/ 157119 h 324598"/>
                    <a:gd name="connsiteX4" fmla="*/ 338987 w 345317"/>
                    <a:gd name="connsiteY4" fmla="*/ 309059 h 324598"/>
                    <a:gd name="connsiteX5" fmla="*/ 173235 w 345317"/>
                    <a:gd name="connsiteY5" fmla="*/ 322872 h 324598"/>
                    <a:gd name="connsiteX6" fmla="*/ 14389 w 345317"/>
                    <a:gd name="connsiteY6" fmla="*/ 315965 h 324598"/>
                    <a:gd name="connsiteX7" fmla="*/ 7482 w 345317"/>
                    <a:gd name="connsiteY7" fmla="*/ 170932 h 324598"/>
                    <a:gd name="connsiteX8" fmla="*/ 14389 w 345317"/>
                    <a:gd name="connsiteY8" fmla="*/ 25899 h 324598"/>
                    <a:gd name="connsiteX9" fmla="*/ 35108 w 345317"/>
                    <a:gd name="connsiteY9"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317" h="324598">
                      <a:moveTo>
                        <a:pt x="35108" y="5180"/>
                      </a:moveTo>
                      <a:cubicBezTo>
                        <a:pt x="44314" y="5180"/>
                        <a:pt x="92658" y="5180"/>
                        <a:pt x="180141" y="5180"/>
                      </a:cubicBezTo>
                      <a:cubicBezTo>
                        <a:pt x="263017" y="5180"/>
                        <a:pt x="309062" y="7480"/>
                        <a:pt x="318268" y="12086"/>
                      </a:cubicBezTo>
                      <a:cubicBezTo>
                        <a:pt x="327474" y="16693"/>
                        <a:pt x="334380" y="65037"/>
                        <a:pt x="338987" y="157119"/>
                      </a:cubicBezTo>
                      <a:cubicBezTo>
                        <a:pt x="343593" y="253808"/>
                        <a:pt x="343593" y="304452"/>
                        <a:pt x="338987" y="309059"/>
                      </a:cubicBezTo>
                      <a:cubicBezTo>
                        <a:pt x="334380" y="318265"/>
                        <a:pt x="279130" y="322872"/>
                        <a:pt x="173235" y="322872"/>
                      </a:cubicBezTo>
                      <a:cubicBezTo>
                        <a:pt x="67340" y="322872"/>
                        <a:pt x="14389" y="320572"/>
                        <a:pt x="14389" y="315965"/>
                      </a:cubicBezTo>
                      <a:cubicBezTo>
                        <a:pt x="14389" y="311359"/>
                        <a:pt x="12089" y="263014"/>
                        <a:pt x="7482" y="170932"/>
                      </a:cubicBezTo>
                      <a:cubicBezTo>
                        <a:pt x="2876" y="83449"/>
                        <a:pt x="5183" y="35105"/>
                        <a:pt x="14389" y="25899"/>
                      </a:cubicBezTo>
                      <a:cubicBezTo>
                        <a:pt x="18995" y="12086"/>
                        <a:pt x="25902" y="5180"/>
                        <a:pt x="35108"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0" name="Freeform: Shape 19">
                  <a:extLst>
                    <a:ext uri="{FF2B5EF4-FFF2-40B4-BE49-F238E27FC236}">
                      <a16:creationId xmlns:a16="http://schemas.microsoft.com/office/drawing/2014/main" id="{FCF0BFE0-0170-CD7C-3718-D1B7CA4F6F23}"/>
                    </a:ext>
                  </a:extLst>
                </p:cNvPr>
                <p:cNvSpPr/>
                <p:nvPr/>
              </p:nvSpPr>
              <p:spPr>
                <a:xfrm>
                  <a:off x="1613141" y="1028699"/>
                  <a:ext cx="663009" cy="966888"/>
                </a:xfrm>
                <a:custGeom>
                  <a:avLst/>
                  <a:gdLst>
                    <a:gd name="connsiteX0" fmla="*/ 332081 w 663009"/>
                    <a:gd name="connsiteY0" fmla="*/ 5180 h 966888"/>
                    <a:gd name="connsiteX1" fmla="*/ 594522 w 663009"/>
                    <a:gd name="connsiteY1" fmla="*/ 18992 h 966888"/>
                    <a:gd name="connsiteX2" fmla="*/ 635960 w 663009"/>
                    <a:gd name="connsiteY2" fmla="*/ 94962 h 966888"/>
                    <a:gd name="connsiteX3" fmla="*/ 663585 w 663009"/>
                    <a:gd name="connsiteY3" fmla="*/ 488624 h 966888"/>
                    <a:gd name="connsiteX4" fmla="*/ 649772 w 663009"/>
                    <a:gd name="connsiteY4" fmla="*/ 861566 h 966888"/>
                    <a:gd name="connsiteX5" fmla="*/ 608334 w 663009"/>
                    <a:gd name="connsiteY5" fmla="*/ 930630 h 966888"/>
                    <a:gd name="connsiteX6" fmla="*/ 345893 w 663009"/>
                    <a:gd name="connsiteY6" fmla="*/ 965162 h 966888"/>
                    <a:gd name="connsiteX7" fmla="*/ 83452 w 663009"/>
                    <a:gd name="connsiteY7" fmla="*/ 944443 h 966888"/>
                    <a:gd name="connsiteX8" fmla="*/ 35108 w 663009"/>
                    <a:gd name="connsiteY8" fmla="*/ 875379 h 966888"/>
                    <a:gd name="connsiteX9" fmla="*/ 7482 w 663009"/>
                    <a:gd name="connsiteY9" fmla="*/ 502437 h 966888"/>
                    <a:gd name="connsiteX10" fmla="*/ 14389 w 663009"/>
                    <a:gd name="connsiteY10" fmla="*/ 143307 h 966888"/>
                    <a:gd name="connsiteX11" fmla="*/ 42014 w 663009"/>
                    <a:gd name="connsiteY11" fmla="*/ 60431 h 966888"/>
                    <a:gd name="connsiteX12" fmla="*/ 83452 w 663009"/>
                    <a:gd name="connsiteY12" fmla="*/ 5180 h 966888"/>
                    <a:gd name="connsiteX13" fmla="*/ 332081 w 663009"/>
                    <a:gd name="connsiteY13" fmla="*/ 5180 h 966888"/>
                    <a:gd name="connsiteX14" fmla="*/ 145609 w 663009"/>
                    <a:gd name="connsiteY14" fmla="*/ 481718 h 966888"/>
                    <a:gd name="connsiteX15" fmla="*/ 145609 w 663009"/>
                    <a:gd name="connsiteY15" fmla="*/ 198557 h 966888"/>
                    <a:gd name="connsiteX16" fmla="*/ 332081 w 663009"/>
                    <a:gd name="connsiteY16" fmla="*/ 198557 h 966888"/>
                    <a:gd name="connsiteX17" fmla="*/ 525458 w 663009"/>
                    <a:gd name="connsiteY17" fmla="*/ 474811 h 966888"/>
                    <a:gd name="connsiteX18" fmla="*/ 525458 w 663009"/>
                    <a:gd name="connsiteY18" fmla="*/ 757971 h 966888"/>
                    <a:gd name="connsiteX19" fmla="*/ 525458 w 663009"/>
                    <a:gd name="connsiteY19" fmla="*/ 764878 h 966888"/>
                    <a:gd name="connsiteX20" fmla="*/ 145609 w 663009"/>
                    <a:gd name="connsiteY20" fmla="*/ 764878 h 966888"/>
                    <a:gd name="connsiteX21" fmla="*/ 145609 w 663009"/>
                    <a:gd name="connsiteY21" fmla="*/ 757971 h 966888"/>
                    <a:gd name="connsiteX22" fmla="*/ 145609 w 663009"/>
                    <a:gd name="connsiteY22" fmla="*/ 481718 h 96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3009" h="966888">
                      <a:moveTo>
                        <a:pt x="332081" y="5180"/>
                      </a:moveTo>
                      <a:cubicBezTo>
                        <a:pt x="497833" y="5180"/>
                        <a:pt x="585315" y="9784"/>
                        <a:pt x="594522" y="18992"/>
                      </a:cubicBezTo>
                      <a:cubicBezTo>
                        <a:pt x="608334" y="28201"/>
                        <a:pt x="622147" y="53524"/>
                        <a:pt x="635960" y="94962"/>
                      </a:cubicBezTo>
                      <a:cubicBezTo>
                        <a:pt x="654379" y="131796"/>
                        <a:pt x="663585" y="263016"/>
                        <a:pt x="663585" y="488624"/>
                      </a:cubicBezTo>
                      <a:cubicBezTo>
                        <a:pt x="663585" y="709627"/>
                        <a:pt x="658979" y="833941"/>
                        <a:pt x="649772" y="861566"/>
                      </a:cubicBezTo>
                      <a:cubicBezTo>
                        <a:pt x="640566" y="884585"/>
                        <a:pt x="626754" y="907611"/>
                        <a:pt x="608334" y="930630"/>
                      </a:cubicBezTo>
                      <a:cubicBezTo>
                        <a:pt x="589915" y="949049"/>
                        <a:pt x="502439" y="960555"/>
                        <a:pt x="345893" y="965162"/>
                      </a:cubicBezTo>
                      <a:cubicBezTo>
                        <a:pt x="184748" y="969768"/>
                        <a:pt x="97265" y="962862"/>
                        <a:pt x="83452" y="944443"/>
                      </a:cubicBezTo>
                      <a:cubicBezTo>
                        <a:pt x="65033" y="935237"/>
                        <a:pt x="48920" y="912211"/>
                        <a:pt x="35108" y="875379"/>
                      </a:cubicBezTo>
                      <a:cubicBezTo>
                        <a:pt x="21295" y="838548"/>
                        <a:pt x="12089" y="714234"/>
                        <a:pt x="7482" y="502437"/>
                      </a:cubicBezTo>
                      <a:cubicBezTo>
                        <a:pt x="2876" y="286038"/>
                        <a:pt x="5183" y="166328"/>
                        <a:pt x="14389" y="143307"/>
                      </a:cubicBezTo>
                      <a:cubicBezTo>
                        <a:pt x="14389" y="124889"/>
                        <a:pt x="23595" y="97264"/>
                        <a:pt x="42014" y="60431"/>
                      </a:cubicBezTo>
                      <a:cubicBezTo>
                        <a:pt x="60433" y="28201"/>
                        <a:pt x="74246" y="9784"/>
                        <a:pt x="83452" y="5180"/>
                      </a:cubicBezTo>
                      <a:cubicBezTo>
                        <a:pt x="88059" y="5180"/>
                        <a:pt x="170935" y="5180"/>
                        <a:pt x="332081" y="5180"/>
                      </a:cubicBezTo>
                      <a:close/>
                      <a:moveTo>
                        <a:pt x="145609" y="481718"/>
                      </a:moveTo>
                      <a:lnTo>
                        <a:pt x="145609" y="198557"/>
                      </a:lnTo>
                      <a:lnTo>
                        <a:pt x="332081" y="198557"/>
                      </a:lnTo>
                      <a:cubicBezTo>
                        <a:pt x="461001" y="198557"/>
                        <a:pt x="525458" y="290642"/>
                        <a:pt x="525458" y="474811"/>
                      </a:cubicBezTo>
                      <a:cubicBezTo>
                        <a:pt x="525458" y="658983"/>
                        <a:pt x="525458" y="753365"/>
                        <a:pt x="525458" y="757971"/>
                      </a:cubicBezTo>
                      <a:lnTo>
                        <a:pt x="525458" y="764878"/>
                      </a:lnTo>
                      <a:lnTo>
                        <a:pt x="145609" y="764878"/>
                      </a:lnTo>
                      <a:lnTo>
                        <a:pt x="145609" y="757971"/>
                      </a:lnTo>
                      <a:cubicBezTo>
                        <a:pt x="141003" y="757971"/>
                        <a:pt x="141003" y="665889"/>
                        <a:pt x="145609" y="481718"/>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1" name="Freeform: Shape 20">
                  <a:extLst>
                    <a:ext uri="{FF2B5EF4-FFF2-40B4-BE49-F238E27FC236}">
                      <a16:creationId xmlns:a16="http://schemas.microsoft.com/office/drawing/2014/main" id="{F4DAFBC8-42B5-9755-9759-97C384FF30B9}"/>
                    </a:ext>
                  </a:extLst>
                </p:cNvPr>
                <p:cNvSpPr/>
                <p:nvPr/>
              </p:nvSpPr>
              <p:spPr>
                <a:xfrm>
                  <a:off x="5523638" y="1011731"/>
                  <a:ext cx="559413" cy="669915"/>
                </a:xfrm>
                <a:custGeom>
                  <a:avLst/>
                  <a:gdLst>
                    <a:gd name="connsiteX0" fmla="*/ 274527 w 559413"/>
                    <a:gd name="connsiteY0" fmla="*/ 6562 h 669915"/>
                    <a:gd name="connsiteX1" fmla="*/ 530062 w 559413"/>
                    <a:gd name="connsiteY1" fmla="*/ 27281 h 669915"/>
                    <a:gd name="connsiteX2" fmla="*/ 557687 w 559413"/>
                    <a:gd name="connsiteY2" fmla="*/ 338067 h 669915"/>
                    <a:gd name="connsiteX3" fmla="*/ 536968 w 559413"/>
                    <a:gd name="connsiteY3" fmla="*/ 648852 h 669915"/>
                    <a:gd name="connsiteX4" fmla="*/ 281434 w 559413"/>
                    <a:gd name="connsiteY4" fmla="*/ 669571 h 669915"/>
                    <a:gd name="connsiteX5" fmla="*/ 25899 w 559413"/>
                    <a:gd name="connsiteY5" fmla="*/ 648852 h 669915"/>
                    <a:gd name="connsiteX6" fmla="*/ 5180 w 559413"/>
                    <a:gd name="connsiteY6" fmla="*/ 338067 h 669915"/>
                    <a:gd name="connsiteX7" fmla="*/ 18992 w 559413"/>
                    <a:gd name="connsiteY7" fmla="*/ 27281 h 669915"/>
                    <a:gd name="connsiteX8" fmla="*/ 274527 w 559413"/>
                    <a:gd name="connsiteY8" fmla="*/ 6562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9413" h="669915">
                      <a:moveTo>
                        <a:pt x="274527" y="6562"/>
                      </a:moveTo>
                      <a:cubicBezTo>
                        <a:pt x="431073" y="1956"/>
                        <a:pt x="516249" y="8862"/>
                        <a:pt x="530062" y="27281"/>
                      </a:cubicBezTo>
                      <a:cubicBezTo>
                        <a:pt x="548481" y="41094"/>
                        <a:pt x="557687" y="144689"/>
                        <a:pt x="557687" y="338067"/>
                      </a:cubicBezTo>
                      <a:cubicBezTo>
                        <a:pt x="557687" y="531444"/>
                        <a:pt x="550781" y="635040"/>
                        <a:pt x="536968" y="648852"/>
                      </a:cubicBezTo>
                      <a:cubicBezTo>
                        <a:pt x="527762" y="658058"/>
                        <a:pt x="442579" y="664965"/>
                        <a:pt x="281434" y="669571"/>
                      </a:cubicBezTo>
                      <a:cubicBezTo>
                        <a:pt x="124887" y="674178"/>
                        <a:pt x="39711" y="667271"/>
                        <a:pt x="25899" y="648852"/>
                      </a:cubicBezTo>
                      <a:cubicBezTo>
                        <a:pt x="12086" y="635040"/>
                        <a:pt x="5180" y="531444"/>
                        <a:pt x="5180" y="338067"/>
                      </a:cubicBezTo>
                      <a:cubicBezTo>
                        <a:pt x="5180" y="144689"/>
                        <a:pt x="9786" y="41094"/>
                        <a:pt x="18992" y="27281"/>
                      </a:cubicBezTo>
                      <a:cubicBezTo>
                        <a:pt x="28199" y="13469"/>
                        <a:pt x="113381" y="6562"/>
                        <a:pt x="274527" y="6562"/>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2" name="Freeform: Shape 21">
                  <a:extLst>
                    <a:ext uri="{FF2B5EF4-FFF2-40B4-BE49-F238E27FC236}">
                      <a16:creationId xmlns:a16="http://schemas.microsoft.com/office/drawing/2014/main" id="{333C76DE-C929-8357-3DF2-21E1538C894C}"/>
                    </a:ext>
                  </a:extLst>
                </p:cNvPr>
                <p:cNvSpPr/>
                <p:nvPr/>
              </p:nvSpPr>
              <p:spPr>
                <a:xfrm>
                  <a:off x="3843764" y="1468700"/>
                  <a:ext cx="774305" cy="228953"/>
                </a:xfrm>
                <a:custGeom>
                  <a:avLst/>
                  <a:gdLst>
                    <a:gd name="connsiteX0" fmla="*/ 930630 w 966888"/>
                    <a:gd name="connsiteY0" fmla="*/ 12086 h 317691"/>
                    <a:gd name="connsiteX1" fmla="*/ 930630 w 966888"/>
                    <a:gd name="connsiteY1" fmla="*/ 5180 h 317691"/>
                    <a:gd name="connsiteX2" fmla="*/ 937536 w 966888"/>
                    <a:gd name="connsiteY2" fmla="*/ 5180 h 317691"/>
                    <a:gd name="connsiteX3" fmla="*/ 937536 w 966888"/>
                    <a:gd name="connsiteY3" fmla="*/ 32805 h 317691"/>
                    <a:gd name="connsiteX4" fmla="*/ 944443 w 966888"/>
                    <a:gd name="connsiteY4" fmla="*/ 46618 h 317691"/>
                    <a:gd name="connsiteX5" fmla="*/ 944443 w 966888"/>
                    <a:gd name="connsiteY5" fmla="*/ 53524 h 317691"/>
                    <a:gd name="connsiteX6" fmla="*/ 951349 w 966888"/>
                    <a:gd name="connsiteY6" fmla="*/ 53524 h 317691"/>
                    <a:gd name="connsiteX7" fmla="*/ 958255 w 966888"/>
                    <a:gd name="connsiteY7" fmla="*/ 46618 h 317691"/>
                    <a:gd name="connsiteX8" fmla="*/ 965162 w 966888"/>
                    <a:gd name="connsiteY8" fmla="*/ 46618 h 317691"/>
                    <a:gd name="connsiteX9" fmla="*/ 965162 w 966888"/>
                    <a:gd name="connsiteY9" fmla="*/ 53524 h 317691"/>
                    <a:gd name="connsiteX10" fmla="*/ 951349 w 966888"/>
                    <a:gd name="connsiteY10" fmla="*/ 101869 h 317691"/>
                    <a:gd name="connsiteX11" fmla="*/ 903005 w 966888"/>
                    <a:gd name="connsiteY11" fmla="*/ 184745 h 317691"/>
                    <a:gd name="connsiteX12" fmla="*/ 840847 w 966888"/>
                    <a:gd name="connsiteY12" fmla="*/ 246902 h 317691"/>
                    <a:gd name="connsiteX13" fmla="*/ 564594 w 966888"/>
                    <a:gd name="connsiteY13" fmla="*/ 281434 h 317691"/>
                    <a:gd name="connsiteX14" fmla="*/ 322872 w 966888"/>
                    <a:gd name="connsiteY14" fmla="*/ 288340 h 317691"/>
                    <a:gd name="connsiteX15" fmla="*/ 315965 w 966888"/>
                    <a:gd name="connsiteY15" fmla="*/ 295246 h 317691"/>
                    <a:gd name="connsiteX16" fmla="*/ 315965 w 966888"/>
                    <a:gd name="connsiteY16" fmla="*/ 288340 h 317691"/>
                    <a:gd name="connsiteX17" fmla="*/ 288340 w 966888"/>
                    <a:gd name="connsiteY17" fmla="*/ 281434 h 317691"/>
                    <a:gd name="connsiteX18" fmla="*/ 260714 w 966888"/>
                    <a:gd name="connsiteY18" fmla="*/ 295246 h 317691"/>
                    <a:gd name="connsiteX19" fmla="*/ 253808 w 966888"/>
                    <a:gd name="connsiteY19" fmla="*/ 315965 h 317691"/>
                    <a:gd name="connsiteX20" fmla="*/ 253808 w 966888"/>
                    <a:gd name="connsiteY20" fmla="*/ 281434 h 317691"/>
                    <a:gd name="connsiteX21" fmla="*/ 5180 w 966888"/>
                    <a:gd name="connsiteY21" fmla="*/ 281434 h 317691"/>
                    <a:gd name="connsiteX22" fmla="*/ 5180 w 966888"/>
                    <a:gd name="connsiteY22" fmla="*/ 219276 h 317691"/>
                    <a:gd name="connsiteX23" fmla="*/ 12086 w 966888"/>
                    <a:gd name="connsiteY23" fmla="*/ 219276 h 317691"/>
                    <a:gd name="connsiteX24" fmla="*/ 12086 w 966888"/>
                    <a:gd name="connsiteY24" fmla="*/ 226183 h 317691"/>
                    <a:gd name="connsiteX25" fmla="*/ 32805 w 966888"/>
                    <a:gd name="connsiteY25" fmla="*/ 226183 h 317691"/>
                    <a:gd name="connsiteX26" fmla="*/ 150213 w 966888"/>
                    <a:gd name="connsiteY26" fmla="*/ 233089 h 317691"/>
                    <a:gd name="connsiteX27" fmla="*/ 260714 w 966888"/>
                    <a:gd name="connsiteY27" fmla="*/ 233089 h 317691"/>
                    <a:gd name="connsiteX28" fmla="*/ 260714 w 966888"/>
                    <a:gd name="connsiteY28" fmla="*/ 226183 h 317691"/>
                    <a:gd name="connsiteX29" fmla="*/ 274527 w 966888"/>
                    <a:gd name="connsiteY29" fmla="*/ 212370 h 317691"/>
                    <a:gd name="connsiteX30" fmla="*/ 274527 w 966888"/>
                    <a:gd name="connsiteY30" fmla="*/ 226183 h 317691"/>
                    <a:gd name="connsiteX31" fmla="*/ 302153 w 966888"/>
                    <a:gd name="connsiteY31" fmla="*/ 226183 h 317691"/>
                    <a:gd name="connsiteX32" fmla="*/ 329778 w 966888"/>
                    <a:gd name="connsiteY32" fmla="*/ 226183 h 317691"/>
                    <a:gd name="connsiteX33" fmla="*/ 329778 w 966888"/>
                    <a:gd name="connsiteY33" fmla="*/ 219276 h 317691"/>
                    <a:gd name="connsiteX34" fmla="*/ 329778 w 966888"/>
                    <a:gd name="connsiteY34" fmla="*/ 226183 h 317691"/>
                    <a:gd name="connsiteX35" fmla="*/ 564594 w 966888"/>
                    <a:gd name="connsiteY35" fmla="*/ 226183 h 317691"/>
                    <a:gd name="connsiteX36" fmla="*/ 833941 w 966888"/>
                    <a:gd name="connsiteY36" fmla="*/ 191651 h 317691"/>
                    <a:gd name="connsiteX37" fmla="*/ 896098 w 966888"/>
                    <a:gd name="connsiteY37" fmla="*/ 115681 h 317691"/>
                    <a:gd name="connsiteX38" fmla="*/ 916817 w 966888"/>
                    <a:gd name="connsiteY38" fmla="*/ 46618 h 317691"/>
                    <a:gd name="connsiteX39" fmla="*/ 923724 w 966888"/>
                    <a:gd name="connsiteY39" fmla="*/ 18992 h 317691"/>
                    <a:gd name="connsiteX40" fmla="*/ 923724 w 966888"/>
                    <a:gd name="connsiteY40" fmla="*/ 12086 h 317691"/>
                    <a:gd name="connsiteX41" fmla="*/ 930630 w 966888"/>
                    <a:gd name="connsiteY41" fmla="*/ 12086 h 317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66888" h="317691">
                      <a:moveTo>
                        <a:pt x="930630" y="12086"/>
                      </a:moveTo>
                      <a:lnTo>
                        <a:pt x="930630" y="5180"/>
                      </a:lnTo>
                      <a:lnTo>
                        <a:pt x="937536" y="5180"/>
                      </a:lnTo>
                      <a:lnTo>
                        <a:pt x="937536" y="32805"/>
                      </a:lnTo>
                      <a:lnTo>
                        <a:pt x="944443" y="46618"/>
                      </a:lnTo>
                      <a:lnTo>
                        <a:pt x="944443" y="53524"/>
                      </a:lnTo>
                      <a:lnTo>
                        <a:pt x="951349" y="53524"/>
                      </a:lnTo>
                      <a:lnTo>
                        <a:pt x="958255" y="46618"/>
                      </a:lnTo>
                      <a:lnTo>
                        <a:pt x="965162" y="46618"/>
                      </a:lnTo>
                      <a:lnTo>
                        <a:pt x="965162" y="53524"/>
                      </a:lnTo>
                      <a:cubicBezTo>
                        <a:pt x="965162" y="58131"/>
                        <a:pt x="960555" y="74243"/>
                        <a:pt x="951349" y="101869"/>
                      </a:cubicBezTo>
                      <a:cubicBezTo>
                        <a:pt x="942143" y="129494"/>
                        <a:pt x="926023" y="157119"/>
                        <a:pt x="903005" y="184745"/>
                      </a:cubicBezTo>
                      <a:cubicBezTo>
                        <a:pt x="884585" y="212370"/>
                        <a:pt x="863866" y="233089"/>
                        <a:pt x="840847" y="246902"/>
                      </a:cubicBezTo>
                      <a:cubicBezTo>
                        <a:pt x="813222" y="260715"/>
                        <a:pt x="721140" y="272227"/>
                        <a:pt x="564594" y="281434"/>
                      </a:cubicBezTo>
                      <a:cubicBezTo>
                        <a:pt x="408048" y="281434"/>
                        <a:pt x="327478" y="283733"/>
                        <a:pt x="322872" y="288340"/>
                      </a:cubicBezTo>
                      <a:lnTo>
                        <a:pt x="315965" y="295246"/>
                      </a:lnTo>
                      <a:lnTo>
                        <a:pt x="315965" y="288340"/>
                      </a:lnTo>
                      <a:cubicBezTo>
                        <a:pt x="315965" y="283733"/>
                        <a:pt x="306759" y="281434"/>
                        <a:pt x="288340" y="281434"/>
                      </a:cubicBezTo>
                      <a:cubicBezTo>
                        <a:pt x="274527" y="281434"/>
                        <a:pt x="265321" y="286040"/>
                        <a:pt x="260714" y="295246"/>
                      </a:cubicBezTo>
                      <a:lnTo>
                        <a:pt x="253808" y="315965"/>
                      </a:lnTo>
                      <a:lnTo>
                        <a:pt x="253808" y="281434"/>
                      </a:lnTo>
                      <a:lnTo>
                        <a:pt x="5180" y="281434"/>
                      </a:lnTo>
                      <a:lnTo>
                        <a:pt x="5180" y="219276"/>
                      </a:lnTo>
                      <a:lnTo>
                        <a:pt x="12086" y="219276"/>
                      </a:lnTo>
                      <a:lnTo>
                        <a:pt x="12086" y="226183"/>
                      </a:lnTo>
                      <a:lnTo>
                        <a:pt x="32805" y="226183"/>
                      </a:lnTo>
                      <a:lnTo>
                        <a:pt x="150213" y="233089"/>
                      </a:lnTo>
                      <a:lnTo>
                        <a:pt x="260714" y="233089"/>
                      </a:lnTo>
                      <a:lnTo>
                        <a:pt x="260714" y="226183"/>
                      </a:lnTo>
                      <a:cubicBezTo>
                        <a:pt x="265321" y="216977"/>
                        <a:pt x="269921" y="212370"/>
                        <a:pt x="274527" y="212370"/>
                      </a:cubicBezTo>
                      <a:lnTo>
                        <a:pt x="274527" y="226183"/>
                      </a:lnTo>
                      <a:cubicBezTo>
                        <a:pt x="274527" y="230789"/>
                        <a:pt x="283733" y="230789"/>
                        <a:pt x="302153" y="226183"/>
                      </a:cubicBezTo>
                      <a:cubicBezTo>
                        <a:pt x="320572" y="226183"/>
                        <a:pt x="329778" y="226183"/>
                        <a:pt x="329778" y="226183"/>
                      </a:cubicBezTo>
                      <a:lnTo>
                        <a:pt x="329778" y="219276"/>
                      </a:lnTo>
                      <a:lnTo>
                        <a:pt x="329778" y="226183"/>
                      </a:lnTo>
                      <a:cubicBezTo>
                        <a:pt x="334384" y="230789"/>
                        <a:pt x="412654" y="230789"/>
                        <a:pt x="564594" y="226183"/>
                      </a:cubicBezTo>
                      <a:cubicBezTo>
                        <a:pt x="716533" y="226183"/>
                        <a:pt x="806316" y="214670"/>
                        <a:pt x="833941" y="191651"/>
                      </a:cubicBezTo>
                      <a:cubicBezTo>
                        <a:pt x="856960" y="168632"/>
                        <a:pt x="877679" y="143307"/>
                        <a:pt x="896098" y="115681"/>
                      </a:cubicBezTo>
                      <a:cubicBezTo>
                        <a:pt x="905304" y="83449"/>
                        <a:pt x="912211" y="60431"/>
                        <a:pt x="916817" y="46618"/>
                      </a:cubicBezTo>
                      <a:cubicBezTo>
                        <a:pt x="921424" y="32805"/>
                        <a:pt x="923724" y="23599"/>
                        <a:pt x="923724" y="18992"/>
                      </a:cubicBezTo>
                      <a:lnTo>
                        <a:pt x="923724" y="12086"/>
                      </a:lnTo>
                      <a:lnTo>
                        <a:pt x="930630"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3" name="Freeform: Shape 22">
                  <a:extLst>
                    <a:ext uri="{FF2B5EF4-FFF2-40B4-BE49-F238E27FC236}">
                      <a16:creationId xmlns:a16="http://schemas.microsoft.com/office/drawing/2014/main" id="{EF01A67D-A075-C6CB-DA66-6874AC9B635B}"/>
                    </a:ext>
                  </a:extLst>
                </p:cNvPr>
                <p:cNvSpPr/>
                <p:nvPr/>
              </p:nvSpPr>
              <p:spPr>
                <a:xfrm>
                  <a:off x="3573874" y="928194"/>
                  <a:ext cx="1034250" cy="540504"/>
                </a:xfrm>
                <a:custGeom>
                  <a:avLst/>
                  <a:gdLst>
                    <a:gd name="connsiteX0" fmla="*/ 1289760 w 1291486"/>
                    <a:gd name="connsiteY0" fmla="*/ 557687 h 911637"/>
                    <a:gd name="connsiteX1" fmla="*/ 1289760 w 1291486"/>
                    <a:gd name="connsiteY1" fmla="*/ 903005 h 911637"/>
                    <a:gd name="connsiteX2" fmla="*/ 1282853 w 1291486"/>
                    <a:gd name="connsiteY2" fmla="*/ 903005 h 911637"/>
                    <a:gd name="connsiteX3" fmla="*/ 1275947 w 1291486"/>
                    <a:gd name="connsiteY3" fmla="*/ 909911 h 911637"/>
                    <a:gd name="connsiteX4" fmla="*/ 1269041 w 1291486"/>
                    <a:gd name="connsiteY4" fmla="*/ 909911 h 911637"/>
                    <a:gd name="connsiteX5" fmla="*/ 1269041 w 1291486"/>
                    <a:gd name="connsiteY5" fmla="*/ 903005 h 911637"/>
                    <a:gd name="connsiteX6" fmla="*/ 1262134 w 1291486"/>
                    <a:gd name="connsiteY6" fmla="*/ 889192 h 911637"/>
                    <a:gd name="connsiteX7" fmla="*/ 1262134 w 1291486"/>
                    <a:gd name="connsiteY7" fmla="*/ 861566 h 911637"/>
                    <a:gd name="connsiteX8" fmla="*/ 1255228 w 1291486"/>
                    <a:gd name="connsiteY8" fmla="*/ 861566 h 911637"/>
                    <a:gd name="connsiteX9" fmla="*/ 1255228 w 1291486"/>
                    <a:gd name="connsiteY9" fmla="*/ 868473 h 911637"/>
                    <a:gd name="connsiteX10" fmla="*/ 1248322 w 1291486"/>
                    <a:gd name="connsiteY10" fmla="*/ 868473 h 911637"/>
                    <a:gd name="connsiteX11" fmla="*/ 1248322 w 1291486"/>
                    <a:gd name="connsiteY11" fmla="*/ 557687 h 911637"/>
                    <a:gd name="connsiteX12" fmla="*/ 1241415 w 1291486"/>
                    <a:gd name="connsiteY12" fmla="*/ 226183 h 911637"/>
                    <a:gd name="connsiteX13" fmla="*/ 1213790 w 1291486"/>
                    <a:gd name="connsiteY13" fmla="*/ 157119 h 911637"/>
                    <a:gd name="connsiteX14" fmla="*/ 1158539 w 1291486"/>
                    <a:gd name="connsiteY14" fmla="*/ 81150 h 911637"/>
                    <a:gd name="connsiteX15" fmla="*/ 723440 w 1291486"/>
                    <a:gd name="connsiteY15" fmla="*/ 60431 h 911637"/>
                    <a:gd name="connsiteX16" fmla="*/ 295246 w 1291486"/>
                    <a:gd name="connsiteY16" fmla="*/ 81150 h 911637"/>
                    <a:gd name="connsiteX17" fmla="*/ 233089 w 1291486"/>
                    <a:gd name="connsiteY17" fmla="*/ 150213 h 911637"/>
                    <a:gd name="connsiteX18" fmla="*/ 205464 w 1291486"/>
                    <a:gd name="connsiteY18" fmla="*/ 309059 h 911637"/>
                    <a:gd name="connsiteX19" fmla="*/ 205464 w 1291486"/>
                    <a:gd name="connsiteY19" fmla="*/ 433373 h 911637"/>
                    <a:gd name="connsiteX20" fmla="*/ 212370 w 1291486"/>
                    <a:gd name="connsiteY20" fmla="*/ 440279 h 911637"/>
                    <a:gd name="connsiteX21" fmla="*/ 205464 w 1291486"/>
                    <a:gd name="connsiteY21" fmla="*/ 440279 h 911637"/>
                    <a:gd name="connsiteX22" fmla="*/ 198557 w 1291486"/>
                    <a:gd name="connsiteY22" fmla="*/ 447186 h 911637"/>
                    <a:gd name="connsiteX23" fmla="*/ 219276 w 1291486"/>
                    <a:gd name="connsiteY23" fmla="*/ 460999 h 911637"/>
                    <a:gd name="connsiteX24" fmla="*/ 233089 w 1291486"/>
                    <a:gd name="connsiteY24" fmla="*/ 467905 h 911637"/>
                    <a:gd name="connsiteX25" fmla="*/ 198557 w 1291486"/>
                    <a:gd name="connsiteY25" fmla="*/ 467905 h 911637"/>
                    <a:gd name="connsiteX26" fmla="*/ 198557 w 1291486"/>
                    <a:gd name="connsiteY26" fmla="*/ 737252 h 911637"/>
                    <a:gd name="connsiteX27" fmla="*/ 205464 w 1291486"/>
                    <a:gd name="connsiteY27" fmla="*/ 737252 h 911637"/>
                    <a:gd name="connsiteX28" fmla="*/ 205464 w 1291486"/>
                    <a:gd name="connsiteY28" fmla="*/ 744159 h 911637"/>
                    <a:gd name="connsiteX29" fmla="*/ 143307 w 1291486"/>
                    <a:gd name="connsiteY29" fmla="*/ 744159 h 911637"/>
                    <a:gd name="connsiteX30" fmla="*/ 143307 w 1291486"/>
                    <a:gd name="connsiteY30" fmla="*/ 460999 h 911637"/>
                    <a:gd name="connsiteX31" fmla="*/ 5180 w 1291486"/>
                    <a:gd name="connsiteY31" fmla="*/ 460999 h 911637"/>
                    <a:gd name="connsiteX32" fmla="*/ 5180 w 1291486"/>
                    <a:gd name="connsiteY32" fmla="*/ 447186 h 911637"/>
                    <a:gd name="connsiteX33" fmla="*/ 32805 w 1291486"/>
                    <a:gd name="connsiteY33" fmla="*/ 447186 h 911637"/>
                    <a:gd name="connsiteX34" fmla="*/ 88056 w 1291486"/>
                    <a:gd name="connsiteY34" fmla="*/ 433373 h 911637"/>
                    <a:gd name="connsiteX35" fmla="*/ 157119 w 1291486"/>
                    <a:gd name="connsiteY35" fmla="*/ 302153 h 911637"/>
                    <a:gd name="connsiteX36" fmla="*/ 191651 w 1291486"/>
                    <a:gd name="connsiteY36" fmla="*/ 122588 h 911637"/>
                    <a:gd name="connsiteX37" fmla="*/ 274527 w 1291486"/>
                    <a:gd name="connsiteY37" fmla="*/ 32805 h 911637"/>
                    <a:gd name="connsiteX38" fmla="*/ 723440 w 1291486"/>
                    <a:gd name="connsiteY38" fmla="*/ 5180 h 911637"/>
                    <a:gd name="connsiteX39" fmla="*/ 1158539 w 1291486"/>
                    <a:gd name="connsiteY39" fmla="*/ 25899 h 911637"/>
                    <a:gd name="connsiteX40" fmla="*/ 1234509 w 1291486"/>
                    <a:gd name="connsiteY40" fmla="*/ 94962 h 911637"/>
                    <a:gd name="connsiteX41" fmla="*/ 1275947 w 1291486"/>
                    <a:gd name="connsiteY41" fmla="*/ 177838 h 911637"/>
                    <a:gd name="connsiteX42" fmla="*/ 1289760 w 1291486"/>
                    <a:gd name="connsiteY42" fmla="*/ 557687 h 911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291486" h="911637">
                      <a:moveTo>
                        <a:pt x="1289760" y="557687"/>
                      </a:moveTo>
                      <a:lnTo>
                        <a:pt x="1289760" y="903005"/>
                      </a:lnTo>
                      <a:lnTo>
                        <a:pt x="1282853" y="903005"/>
                      </a:lnTo>
                      <a:lnTo>
                        <a:pt x="1275947" y="909911"/>
                      </a:lnTo>
                      <a:lnTo>
                        <a:pt x="1269041" y="909911"/>
                      </a:lnTo>
                      <a:lnTo>
                        <a:pt x="1269041" y="903005"/>
                      </a:lnTo>
                      <a:lnTo>
                        <a:pt x="1262134" y="889192"/>
                      </a:lnTo>
                      <a:lnTo>
                        <a:pt x="1262134" y="861566"/>
                      </a:lnTo>
                      <a:lnTo>
                        <a:pt x="1255228" y="861566"/>
                      </a:lnTo>
                      <a:lnTo>
                        <a:pt x="1255228" y="868473"/>
                      </a:lnTo>
                      <a:lnTo>
                        <a:pt x="1248322" y="868473"/>
                      </a:lnTo>
                      <a:lnTo>
                        <a:pt x="1248322" y="557687"/>
                      </a:lnTo>
                      <a:cubicBezTo>
                        <a:pt x="1248322" y="355101"/>
                        <a:pt x="1246022" y="244600"/>
                        <a:pt x="1241415" y="226183"/>
                      </a:cubicBezTo>
                      <a:cubicBezTo>
                        <a:pt x="1236809" y="212370"/>
                        <a:pt x="1227603" y="189349"/>
                        <a:pt x="1213790" y="157119"/>
                      </a:cubicBezTo>
                      <a:cubicBezTo>
                        <a:pt x="1199977" y="124890"/>
                        <a:pt x="1181558" y="99567"/>
                        <a:pt x="1158539" y="81150"/>
                      </a:cubicBezTo>
                      <a:cubicBezTo>
                        <a:pt x="1135520" y="67337"/>
                        <a:pt x="990487" y="60431"/>
                        <a:pt x="723440" y="60431"/>
                      </a:cubicBezTo>
                      <a:cubicBezTo>
                        <a:pt x="456392" y="60431"/>
                        <a:pt x="313665" y="67337"/>
                        <a:pt x="295246" y="81150"/>
                      </a:cubicBezTo>
                      <a:cubicBezTo>
                        <a:pt x="272227" y="94962"/>
                        <a:pt x="251508" y="117983"/>
                        <a:pt x="233089" y="150213"/>
                      </a:cubicBezTo>
                      <a:cubicBezTo>
                        <a:pt x="219276" y="182443"/>
                        <a:pt x="210070" y="235391"/>
                        <a:pt x="205464" y="309059"/>
                      </a:cubicBezTo>
                      <a:cubicBezTo>
                        <a:pt x="200857" y="387331"/>
                        <a:pt x="200857" y="428769"/>
                        <a:pt x="205464" y="433373"/>
                      </a:cubicBezTo>
                      <a:lnTo>
                        <a:pt x="212370" y="440279"/>
                      </a:lnTo>
                      <a:lnTo>
                        <a:pt x="205464" y="440279"/>
                      </a:lnTo>
                      <a:cubicBezTo>
                        <a:pt x="200857" y="440279"/>
                        <a:pt x="198557" y="442581"/>
                        <a:pt x="198557" y="447186"/>
                      </a:cubicBezTo>
                      <a:cubicBezTo>
                        <a:pt x="203164" y="456394"/>
                        <a:pt x="210070" y="460999"/>
                        <a:pt x="219276" y="460999"/>
                      </a:cubicBezTo>
                      <a:cubicBezTo>
                        <a:pt x="228483" y="460999"/>
                        <a:pt x="233089" y="463300"/>
                        <a:pt x="233089" y="467905"/>
                      </a:cubicBezTo>
                      <a:lnTo>
                        <a:pt x="198557" y="467905"/>
                      </a:lnTo>
                      <a:lnTo>
                        <a:pt x="198557" y="737252"/>
                      </a:lnTo>
                      <a:lnTo>
                        <a:pt x="205464" y="737252"/>
                      </a:lnTo>
                      <a:lnTo>
                        <a:pt x="205464" y="744159"/>
                      </a:lnTo>
                      <a:lnTo>
                        <a:pt x="143307" y="744159"/>
                      </a:lnTo>
                      <a:lnTo>
                        <a:pt x="143307" y="460999"/>
                      </a:lnTo>
                      <a:lnTo>
                        <a:pt x="5180" y="460999"/>
                      </a:lnTo>
                      <a:lnTo>
                        <a:pt x="5180" y="447186"/>
                      </a:lnTo>
                      <a:lnTo>
                        <a:pt x="32805" y="447186"/>
                      </a:lnTo>
                      <a:lnTo>
                        <a:pt x="88056" y="433373"/>
                      </a:lnTo>
                      <a:cubicBezTo>
                        <a:pt x="124887" y="424165"/>
                        <a:pt x="147913" y="380424"/>
                        <a:pt x="157119" y="302153"/>
                      </a:cubicBezTo>
                      <a:cubicBezTo>
                        <a:pt x="157119" y="223881"/>
                        <a:pt x="168632" y="164026"/>
                        <a:pt x="191651" y="122588"/>
                      </a:cubicBezTo>
                      <a:cubicBezTo>
                        <a:pt x="214670" y="81150"/>
                        <a:pt x="242295" y="51222"/>
                        <a:pt x="274527" y="32805"/>
                      </a:cubicBezTo>
                      <a:cubicBezTo>
                        <a:pt x="306759" y="14388"/>
                        <a:pt x="456392" y="5180"/>
                        <a:pt x="723440" y="5180"/>
                      </a:cubicBezTo>
                      <a:cubicBezTo>
                        <a:pt x="985881" y="5180"/>
                        <a:pt x="1130914" y="12086"/>
                        <a:pt x="1158539" y="25899"/>
                      </a:cubicBezTo>
                      <a:cubicBezTo>
                        <a:pt x="1186165" y="39711"/>
                        <a:pt x="1211490" y="62732"/>
                        <a:pt x="1234509" y="94962"/>
                      </a:cubicBezTo>
                      <a:cubicBezTo>
                        <a:pt x="1252928" y="127192"/>
                        <a:pt x="1266741" y="154817"/>
                        <a:pt x="1275947" y="177838"/>
                      </a:cubicBezTo>
                      <a:cubicBezTo>
                        <a:pt x="1285153" y="200859"/>
                        <a:pt x="1289760" y="327476"/>
                        <a:pt x="1289760" y="557687"/>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id="{677C71D5-ECD3-B928-1504-08B12F948334}"/>
                    </a:ext>
                  </a:extLst>
                </p:cNvPr>
                <p:cNvSpPr/>
                <p:nvPr/>
              </p:nvSpPr>
              <p:spPr>
                <a:xfrm>
                  <a:off x="6003629" y="1510432"/>
                  <a:ext cx="759698" cy="738979"/>
                </a:xfrm>
                <a:custGeom>
                  <a:avLst/>
                  <a:gdLst>
                    <a:gd name="connsiteX0" fmla="*/ 757971 w 759697"/>
                    <a:gd name="connsiteY0" fmla="*/ 129494 h 738978"/>
                    <a:gd name="connsiteX1" fmla="*/ 757971 w 759697"/>
                    <a:gd name="connsiteY1" fmla="*/ 198557 h 738978"/>
                    <a:gd name="connsiteX2" fmla="*/ 695814 w 759697"/>
                    <a:gd name="connsiteY2" fmla="*/ 212370 h 738978"/>
                    <a:gd name="connsiteX3" fmla="*/ 619844 w 759697"/>
                    <a:gd name="connsiteY3" fmla="*/ 226183 h 738978"/>
                    <a:gd name="connsiteX4" fmla="*/ 578406 w 759697"/>
                    <a:gd name="connsiteY4" fmla="*/ 267621 h 738978"/>
                    <a:gd name="connsiteX5" fmla="*/ 543875 w 759697"/>
                    <a:gd name="connsiteY5" fmla="*/ 516249 h 738978"/>
                    <a:gd name="connsiteX6" fmla="*/ 543875 w 759697"/>
                    <a:gd name="connsiteY6" fmla="*/ 730346 h 738978"/>
                    <a:gd name="connsiteX7" fmla="*/ 536968 w 759697"/>
                    <a:gd name="connsiteY7" fmla="*/ 730346 h 738978"/>
                    <a:gd name="connsiteX8" fmla="*/ 536968 w 759697"/>
                    <a:gd name="connsiteY8" fmla="*/ 737252 h 738978"/>
                    <a:gd name="connsiteX9" fmla="*/ 530062 w 759697"/>
                    <a:gd name="connsiteY9" fmla="*/ 737252 h 738978"/>
                    <a:gd name="connsiteX10" fmla="*/ 295246 w 759697"/>
                    <a:gd name="connsiteY10" fmla="*/ 730346 h 738978"/>
                    <a:gd name="connsiteX11" fmla="*/ 32805 w 759697"/>
                    <a:gd name="connsiteY11" fmla="*/ 702721 h 738978"/>
                    <a:gd name="connsiteX12" fmla="*/ 5180 w 759697"/>
                    <a:gd name="connsiteY12" fmla="*/ 364310 h 738978"/>
                    <a:gd name="connsiteX13" fmla="*/ 25899 w 759697"/>
                    <a:gd name="connsiteY13" fmla="*/ 32805 h 738978"/>
                    <a:gd name="connsiteX14" fmla="*/ 46618 w 759697"/>
                    <a:gd name="connsiteY14" fmla="*/ 5180 h 738978"/>
                    <a:gd name="connsiteX15" fmla="*/ 385029 w 759697"/>
                    <a:gd name="connsiteY15" fmla="*/ 5180 h 738978"/>
                    <a:gd name="connsiteX16" fmla="*/ 723440 w 759697"/>
                    <a:gd name="connsiteY16" fmla="*/ 12086 h 738978"/>
                    <a:gd name="connsiteX17" fmla="*/ 744159 w 759697"/>
                    <a:gd name="connsiteY17" fmla="*/ 39711 h 738978"/>
                    <a:gd name="connsiteX18" fmla="*/ 757971 w 759697"/>
                    <a:gd name="connsiteY18" fmla="*/ 129494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59697" h="738978">
                      <a:moveTo>
                        <a:pt x="757971" y="129494"/>
                      </a:moveTo>
                      <a:lnTo>
                        <a:pt x="757971" y="198557"/>
                      </a:lnTo>
                      <a:cubicBezTo>
                        <a:pt x="757971" y="198557"/>
                        <a:pt x="737252" y="203164"/>
                        <a:pt x="695814" y="212370"/>
                      </a:cubicBezTo>
                      <a:cubicBezTo>
                        <a:pt x="658983" y="212370"/>
                        <a:pt x="633657" y="216977"/>
                        <a:pt x="619844" y="226183"/>
                      </a:cubicBezTo>
                      <a:cubicBezTo>
                        <a:pt x="606032" y="235389"/>
                        <a:pt x="592219" y="249202"/>
                        <a:pt x="578406" y="267621"/>
                      </a:cubicBezTo>
                      <a:cubicBezTo>
                        <a:pt x="564594" y="290640"/>
                        <a:pt x="553081" y="373516"/>
                        <a:pt x="543875" y="516249"/>
                      </a:cubicBezTo>
                      <a:lnTo>
                        <a:pt x="543875" y="730346"/>
                      </a:lnTo>
                      <a:lnTo>
                        <a:pt x="536968" y="730346"/>
                      </a:lnTo>
                      <a:lnTo>
                        <a:pt x="536968" y="737252"/>
                      </a:lnTo>
                      <a:lnTo>
                        <a:pt x="530062" y="737252"/>
                      </a:lnTo>
                      <a:lnTo>
                        <a:pt x="295246" y="730346"/>
                      </a:lnTo>
                      <a:cubicBezTo>
                        <a:pt x="134100" y="725739"/>
                        <a:pt x="46618" y="716533"/>
                        <a:pt x="32805" y="702721"/>
                      </a:cubicBezTo>
                      <a:cubicBezTo>
                        <a:pt x="14386" y="688908"/>
                        <a:pt x="5180" y="576107"/>
                        <a:pt x="5180" y="364310"/>
                      </a:cubicBezTo>
                      <a:cubicBezTo>
                        <a:pt x="5180" y="157119"/>
                        <a:pt x="12086" y="46618"/>
                        <a:pt x="25899" y="32805"/>
                      </a:cubicBezTo>
                      <a:cubicBezTo>
                        <a:pt x="35105" y="23599"/>
                        <a:pt x="42011" y="14386"/>
                        <a:pt x="46618" y="5180"/>
                      </a:cubicBezTo>
                      <a:cubicBezTo>
                        <a:pt x="55824" y="5180"/>
                        <a:pt x="168632" y="5180"/>
                        <a:pt x="385029" y="5180"/>
                      </a:cubicBezTo>
                      <a:cubicBezTo>
                        <a:pt x="601425" y="5180"/>
                        <a:pt x="714233" y="7480"/>
                        <a:pt x="723440" y="12086"/>
                      </a:cubicBezTo>
                      <a:cubicBezTo>
                        <a:pt x="728046" y="16693"/>
                        <a:pt x="734952" y="25899"/>
                        <a:pt x="744159" y="39711"/>
                      </a:cubicBezTo>
                      <a:cubicBezTo>
                        <a:pt x="748765" y="53524"/>
                        <a:pt x="753365" y="83449"/>
                        <a:pt x="757971" y="129494"/>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1B7BC4AE-E1B7-6E34-A289-11BAE51E1367}"/>
                    </a:ext>
                  </a:extLst>
                </p:cNvPr>
                <p:cNvSpPr/>
                <p:nvPr/>
              </p:nvSpPr>
              <p:spPr>
                <a:xfrm>
                  <a:off x="3660531" y="1911746"/>
                  <a:ext cx="607758" cy="511069"/>
                </a:xfrm>
                <a:custGeom>
                  <a:avLst/>
                  <a:gdLst>
                    <a:gd name="connsiteX0" fmla="*/ 578406 w 607758"/>
                    <a:gd name="connsiteY0" fmla="*/ 138703 h 511069"/>
                    <a:gd name="connsiteX1" fmla="*/ 564594 w 607758"/>
                    <a:gd name="connsiteY1" fmla="*/ 138703 h 511069"/>
                    <a:gd name="connsiteX2" fmla="*/ 564594 w 607758"/>
                    <a:gd name="connsiteY2" fmla="*/ 228485 h 511069"/>
                    <a:gd name="connsiteX3" fmla="*/ 585313 w 607758"/>
                    <a:gd name="connsiteY3" fmla="*/ 318268 h 511069"/>
                    <a:gd name="connsiteX4" fmla="*/ 606032 w 607758"/>
                    <a:gd name="connsiteY4" fmla="*/ 318268 h 511069"/>
                    <a:gd name="connsiteX5" fmla="*/ 585313 w 607758"/>
                    <a:gd name="connsiteY5" fmla="*/ 325174 h 511069"/>
                    <a:gd name="connsiteX6" fmla="*/ 564594 w 607758"/>
                    <a:gd name="connsiteY6" fmla="*/ 325174 h 511069"/>
                    <a:gd name="connsiteX7" fmla="*/ 564594 w 607758"/>
                    <a:gd name="connsiteY7" fmla="*/ 345893 h 511069"/>
                    <a:gd name="connsiteX8" fmla="*/ 557687 w 607758"/>
                    <a:gd name="connsiteY8" fmla="*/ 408050 h 511069"/>
                    <a:gd name="connsiteX9" fmla="*/ 543875 w 607758"/>
                    <a:gd name="connsiteY9" fmla="*/ 484020 h 511069"/>
                    <a:gd name="connsiteX10" fmla="*/ 302153 w 607758"/>
                    <a:gd name="connsiteY10" fmla="*/ 504739 h 511069"/>
                    <a:gd name="connsiteX11" fmla="*/ 60431 w 607758"/>
                    <a:gd name="connsiteY11" fmla="*/ 490926 h 511069"/>
                    <a:gd name="connsiteX12" fmla="*/ 39711 w 607758"/>
                    <a:gd name="connsiteY12" fmla="*/ 401144 h 511069"/>
                    <a:gd name="connsiteX13" fmla="*/ 18992 w 607758"/>
                    <a:gd name="connsiteY13" fmla="*/ 318268 h 511069"/>
                    <a:gd name="connsiteX14" fmla="*/ 5180 w 607758"/>
                    <a:gd name="connsiteY14" fmla="*/ 318268 h 511069"/>
                    <a:gd name="connsiteX15" fmla="*/ 18992 w 607758"/>
                    <a:gd name="connsiteY15" fmla="*/ 318268 h 511069"/>
                    <a:gd name="connsiteX16" fmla="*/ 32805 w 607758"/>
                    <a:gd name="connsiteY16" fmla="*/ 228485 h 511069"/>
                    <a:gd name="connsiteX17" fmla="*/ 25899 w 607758"/>
                    <a:gd name="connsiteY17" fmla="*/ 138703 h 511069"/>
                    <a:gd name="connsiteX18" fmla="*/ 18992 w 607758"/>
                    <a:gd name="connsiteY18" fmla="*/ 138703 h 511069"/>
                    <a:gd name="connsiteX19" fmla="*/ 25899 w 607758"/>
                    <a:gd name="connsiteY19" fmla="*/ 138703 h 511069"/>
                    <a:gd name="connsiteX20" fmla="*/ 39711 w 607758"/>
                    <a:gd name="connsiteY20" fmla="*/ 83452 h 511069"/>
                    <a:gd name="connsiteX21" fmla="*/ 60431 w 607758"/>
                    <a:gd name="connsiteY21" fmla="*/ 14389 h 511069"/>
                    <a:gd name="connsiteX22" fmla="*/ 302153 w 607758"/>
                    <a:gd name="connsiteY22" fmla="*/ 7482 h 511069"/>
                    <a:gd name="connsiteX23" fmla="*/ 543875 w 607758"/>
                    <a:gd name="connsiteY23" fmla="*/ 21295 h 511069"/>
                    <a:gd name="connsiteX24" fmla="*/ 557687 w 607758"/>
                    <a:gd name="connsiteY24" fmla="*/ 83452 h 511069"/>
                    <a:gd name="connsiteX25" fmla="*/ 571500 w 607758"/>
                    <a:gd name="connsiteY25" fmla="*/ 131797 h 511069"/>
                    <a:gd name="connsiteX26" fmla="*/ 578406 w 607758"/>
                    <a:gd name="connsiteY26" fmla="*/ 138703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7758" h="511069">
                      <a:moveTo>
                        <a:pt x="578406" y="138703"/>
                      </a:moveTo>
                      <a:lnTo>
                        <a:pt x="564594" y="138703"/>
                      </a:lnTo>
                      <a:lnTo>
                        <a:pt x="564594" y="228485"/>
                      </a:lnTo>
                      <a:cubicBezTo>
                        <a:pt x="564594" y="288343"/>
                        <a:pt x="571500" y="318268"/>
                        <a:pt x="585313" y="318268"/>
                      </a:cubicBezTo>
                      <a:lnTo>
                        <a:pt x="606032" y="318268"/>
                      </a:lnTo>
                      <a:lnTo>
                        <a:pt x="585313" y="325174"/>
                      </a:lnTo>
                      <a:lnTo>
                        <a:pt x="564594" y="325174"/>
                      </a:lnTo>
                      <a:lnTo>
                        <a:pt x="564594" y="345893"/>
                      </a:lnTo>
                      <a:lnTo>
                        <a:pt x="557687" y="408050"/>
                      </a:lnTo>
                      <a:cubicBezTo>
                        <a:pt x="553081" y="449488"/>
                        <a:pt x="548481" y="474814"/>
                        <a:pt x="543875" y="484020"/>
                      </a:cubicBezTo>
                      <a:cubicBezTo>
                        <a:pt x="534668" y="493226"/>
                        <a:pt x="454092" y="500133"/>
                        <a:pt x="302153" y="504739"/>
                      </a:cubicBezTo>
                      <a:cubicBezTo>
                        <a:pt x="154819" y="509346"/>
                        <a:pt x="74243" y="504739"/>
                        <a:pt x="60431" y="490926"/>
                      </a:cubicBezTo>
                      <a:cubicBezTo>
                        <a:pt x="46618" y="481720"/>
                        <a:pt x="39711" y="451788"/>
                        <a:pt x="39711" y="401144"/>
                      </a:cubicBezTo>
                      <a:cubicBezTo>
                        <a:pt x="35105" y="350500"/>
                        <a:pt x="28199" y="322874"/>
                        <a:pt x="18992" y="318268"/>
                      </a:cubicBezTo>
                      <a:lnTo>
                        <a:pt x="5180" y="318268"/>
                      </a:lnTo>
                      <a:lnTo>
                        <a:pt x="18992" y="318268"/>
                      </a:lnTo>
                      <a:cubicBezTo>
                        <a:pt x="28199" y="318268"/>
                        <a:pt x="32805" y="288343"/>
                        <a:pt x="32805" y="228485"/>
                      </a:cubicBezTo>
                      <a:cubicBezTo>
                        <a:pt x="32805" y="168628"/>
                        <a:pt x="30505" y="138703"/>
                        <a:pt x="25899" y="138703"/>
                      </a:cubicBezTo>
                      <a:lnTo>
                        <a:pt x="18992" y="138703"/>
                      </a:lnTo>
                      <a:lnTo>
                        <a:pt x="25899" y="138703"/>
                      </a:lnTo>
                      <a:cubicBezTo>
                        <a:pt x="30505" y="134096"/>
                        <a:pt x="35105" y="115684"/>
                        <a:pt x="39711" y="83452"/>
                      </a:cubicBezTo>
                      <a:cubicBezTo>
                        <a:pt x="39711" y="46621"/>
                        <a:pt x="46618" y="23595"/>
                        <a:pt x="60431" y="14389"/>
                      </a:cubicBezTo>
                      <a:cubicBezTo>
                        <a:pt x="69637" y="5183"/>
                        <a:pt x="150213" y="2876"/>
                        <a:pt x="302153" y="7482"/>
                      </a:cubicBezTo>
                      <a:cubicBezTo>
                        <a:pt x="454092" y="12089"/>
                        <a:pt x="534668" y="16689"/>
                        <a:pt x="543875" y="21295"/>
                      </a:cubicBezTo>
                      <a:cubicBezTo>
                        <a:pt x="548481" y="30501"/>
                        <a:pt x="553081" y="51220"/>
                        <a:pt x="557687" y="83452"/>
                      </a:cubicBezTo>
                      <a:cubicBezTo>
                        <a:pt x="562294" y="115684"/>
                        <a:pt x="566894" y="131797"/>
                        <a:pt x="571500" y="131797"/>
                      </a:cubicBezTo>
                      <a:cubicBezTo>
                        <a:pt x="576106" y="136403"/>
                        <a:pt x="578406" y="138703"/>
                        <a:pt x="578406" y="13870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6" name="Freeform: Shape 25">
                  <a:extLst>
                    <a:ext uri="{FF2B5EF4-FFF2-40B4-BE49-F238E27FC236}">
                      <a16:creationId xmlns:a16="http://schemas.microsoft.com/office/drawing/2014/main" id="{E28E74EA-A237-E035-8B7D-77C70F4828A6}"/>
                    </a:ext>
                  </a:extLst>
                </p:cNvPr>
                <p:cNvSpPr/>
                <p:nvPr/>
              </p:nvSpPr>
              <p:spPr>
                <a:xfrm>
                  <a:off x="3173305" y="955182"/>
                  <a:ext cx="732072" cy="856387"/>
                </a:xfrm>
                <a:custGeom>
                  <a:avLst/>
                  <a:gdLst>
                    <a:gd name="connsiteX0" fmla="*/ 170932 w 732072"/>
                    <a:gd name="connsiteY0" fmla="*/ 18992 h 856386"/>
                    <a:gd name="connsiteX1" fmla="*/ 191651 w 732072"/>
                    <a:gd name="connsiteY1" fmla="*/ 5180 h 856386"/>
                    <a:gd name="connsiteX2" fmla="*/ 191651 w 732072"/>
                    <a:gd name="connsiteY2" fmla="*/ 12086 h 856386"/>
                    <a:gd name="connsiteX3" fmla="*/ 184745 w 732072"/>
                    <a:gd name="connsiteY3" fmla="*/ 18992 h 856386"/>
                    <a:gd name="connsiteX4" fmla="*/ 177838 w 732072"/>
                    <a:gd name="connsiteY4" fmla="*/ 25899 h 856386"/>
                    <a:gd name="connsiteX5" fmla="*/ 177838 w 732072"/>
                    <a:gd name="connsiteY5" fmla="*/ 32805 h 856386"/>
                    <a:gd name="connsiteX6" fmla="*/ 170932 w 732072"/>
                    <a:gd name="connsiteY6" fmla="*/ 32805 h 856386"/>
                    <a:gd name="connsiteX7" fmla="*/ 164026 w 732072"/>
                    <a:gd name="connsiteY7" fmla="*/ 46618 h 856386"/>
                    <a:gd name="connsiteX8" fmla="*/ 157119 w 732072"/>
                    <a:gd name="connsiteY8" fmla="*/ 53524 h 856386"/>
                    <a:gd name="connsiteX9" fmla="*/ 143307 w 732072"/>
                    <a:gd name="connsiteY9" fmla="*/ 88056 h 856386"/>
                    <a:gd name="connsiteX10" fmla="*/ 129494 w 732072"/>
                    <a:gd name="connsiteY10" fmla="*/ 115681 h 856386"/>
                    <a:gd name="connsiteX11" fmla="*/ 122588 w 732072"/>
                    <a:gd name="connsiteY11" fmla="*/ 122588 h 856386"/>
                    <a:gd name="connsiteX12" fmla="*/ 115681 w 732072"/>
                    <a:gd name="connsiteY12" fmla="*/ 129494 h 856386"/>
                    <a:gd name="connsiteX13" fmla="*/ 115681 w 732072"/>
                    <a:gd name="connsiteY13" fmla="*/ 150213 h 856386"/>
                    <a:gd name="connsiteX14" fmla="*/ 606032 w 732072"/>
                    <a:gd name="connsiteY14" fmla="*/ 150213 h 856386"/>
                    <a:gd name="connsiteX15" fmla="*/ 640563 w 732072"/>
                    <a:gd name="connsiteY15" fmla="*/ 157119 h 856386"/>
                    <a:gd name="connsiteX16" fmla="*/ 702721 w 732072"/>
                    <a:gd name="connsiteY16" fmla="*/ 177838 h 856386"/>
                    <a:gd name="connsiteX17" fmla="*/ 723440 w 732072"/>
                    <a:gd name="connsiteY17" fmla="*/ 205464 h 856386"/>
                    <a:gd name="connsiteX18" fmla="*/ 730346 w 732072"/>
                    <a:gd name="connsiteY18" fmla="*/ 350497 h 856386"/>
                    <a:gd name="connsiteX19" fmla="*/ 730346 w 732072"/>
                    <a:gd name="connsiteY19" fmla="*/ 668189 h 856386"/>
                    <a:gd name="connsiteX20" fmla="*/ 723440 w 732072"/>
                    <a:gd name="connsiteY20" fmla="*/ 799409 h 856386"/>
                    <a:gd name="connsiteX21" fmla="*/ 702721 w 732072"/>
                    <a:gd name="connsiteY21" fmla="*/ 827035 h 856386"/>
                    <a:gd name="connsiteX22" fmla="*/ 488624 w 732072"/>
                    <a:gd name="connsiteY22" fmla="*/ 847754 h 856386"/>
                    <a:gd name="connsiteX23" fmla="*/ 302153 w 732072"/>
                    <a:gd name="connsiteY23" fmla="*/ 854660 h 856386"/>
                    <a:gd name="connsiteX24" fmla="*/ 184745 w 732072"/>
                    <a:gd name="connsiteY24" fmla="*/ 854660 h 856386"/>
                    <a:gd name="connsiteX25" fmla="*/ 60431 w 732072"/>
                    <a:gd name="connsiteY25" fmla="*/ 847754 h 856386"/>
                    <a:gd name="connsiteX26" fmla="*/ 32805 w 732072"/>
                    <a:gd name="connsiteY26" fmla="*/ 827035 h 856386"/>
                    <a:gd name="connsiteX27" fmla="*/ 12086 w 732072"/>
                    <a:gd name="connsiteY27" fmla="*/ 709627 h 856386"/>
                    <a:gd name="connsiteX28" fmla="*/ 5180 w 732072"/>
                    <a:gd name="connsiteY28" fmla="*/ 612938 h 856386"/>
                    <a:gd name="connsiteX29" fmla="*/ 5180 w 732072"/>
                    <a:gd name="connsiteY29" fmla="*/ 412654 h 856386"/>
                    <a:gd name="connsiteX30" fmla="*/ 18992 w 732072"/>
                    <a:gd name="connsiteY30" fmla="*/ 198557 h 856386"/>
                    <a:gd name="connsiteX31" fmla="*/ 53524 w 732072"/>
                    <a:gd name="connsiteY31" fmla="*/ 164026 h 856386"/>
                    <a:gd name="connsiteX32" fmla="*/ 122588 w 732072"/>
                    <a:gd name="connsiteY32" fmla="*/ 94962 h 856386"/>
                    <a:gd name="connsiteX33" fmla="*/ 170932 w 732072"/>
                    <a:gd name="connsiteY33" fmla="*/ 18992 h 856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32072" h="856386">
                      <a:moveTo>
                        <a:pt x="170932" y="18992"/>
                      </a:moveTo>
                      <a:lnTo>
                        <a:pt x="191651" y="5180"/>
                      </a:lnTo>
                      <a:lnTo>
                        <a:pt x="191651" y="12086"/>
                      </a:lnTo>
                      <a:cubicBezTo>
                        <a:pt x="187045" y="16693"/>
                        <a:pt x="184745" y="18992"/>
                        <a:pt x="184745" y="18992"/>
                      </a:cubicBezTo>
                      <a:cubicBezTo>
                        <a:pt x="184745" y="23599"/>
                        <a:pt x="182445" y="25899"/>
                        <a:pt x="177838" y="25899"/>
                      </a:cubicBezTo>
                      <a:lnTo>
                        <a:pt x="177838" y="32805"/>
                      </a:lnTo>
                      <a:cubicBezTo>
                        <a:pt x="173232" y="32805"/>
                        <a:pt x="170932" y="32805"/>
                        <a:pt x="170932" y="32805"/>
                      </a:cubicBezTo>
                      <a:cubicBezTo>
                        <a:pt x="170932" y="37412"/>
                        <a:pt x="168632" y="42011"/>
                        <a:pt x="164026" y="46618"/>
                      </a:cubicBezTo>
                      <a:lnTo>
                        <a:pt x="157119" y="53524"/>
                      </a:lnTo>
                      <a:cubicBezTo>
                        <a:pt x="157119" y="58131"/>
                        <a:pt x="152513" y="69637"/>
                        <a:pt x="143307" y="88056"/>
                      </a:cubicBezTo>
                      <a:lnTo>
                        <a:pt x="129494" y="115681"/>
                      </a:lnTo>
                      <a:lnTo>
                        <a:pt x="122588" y="122588"/>
                      </a:lnTo>
                      <a:lnTo>
                        <a:pt x="115681" y="129494"/>
                      </a:lnTo>
                      <a:lnTo>
                        <a:pt x="115681" y="150213"/>
                      </a:lnTo>
                      <a:lnTo>
                        <a:pt x="606032" y="150213"/>
                      </a:lnTo>
                      <a:lnTo>
                        <a:pt x="640563" y="157119"/>
                      </a:lnTo>
                      <a:cubicBezTo>
                        <a:pt x="668189" y="157119"/>
                        <a:pt x="688908" y="164026"/>
                        <a:pt x="702721" y="177838"/>
                      </a:cubicBezTo>
                      <a:cubicBezTo>
                        <a:pt x="716533" y="191651"/>
                        <a:pt x="723440" y="200857"/>
                        <a:pt x="723440" y="205464"/>
                      </a:cubicBezTo>
                      <a:cubicBezTo>
                        <a:pt x="723440" y="210070"/>
                        <a:pt x="725739" y="258415"/>
                        <a:pt x="730346" y="350497"/>
                      </a:cubicBezTo>
                      <a:lnTo>
                        <a:pt x="730346" y="668189"/>
                      </a:lnTo>
                      <a:cubicBezTo>
                        <a:pt x="725739" y="751065"/>
                        <a:pt x="723440" y="794803"/>
                        <a:pt x="723440" y="799409"/>
                      </a:cubicBezTo>
                      <a:cubicBezTo>
                        <a:pt x="723440" y="804016"/>
                        <a:pt x="716533" y="813222"/>
                        <a:pt x="702721" y="827035"/>
                      </a:cubicBezTo>
                      <a:cubicBezTo>
                        <a:pt x="688908" y="840847"/>
                        <a:pt x="617545" y="847754"/>
                        <a:pt x="488624" y="847754"/>
                      </a:cubicBezTo>
                      <a:lnTo>
                        <a:pt x="302153" y="854660"/>
                      </a:lnTo>
                      <a:lnTo>
                        <a:pt x="184745" y="854660"/>
                      </a:lnTo>
                      <a:cubicBezTo>
                        <a:pt x="106475" y="850054"/>
                        <a:pt x="65037" y="847754"/>
                        <a:pt x="60431" y="847754"/>
                      </a:cubicBezTo>
                      <a:cubicBezTo>
                        <a:pt x="55824" y="847754"/>
                        <a:pt x="46618" y="840847"/>
                        <a:pt x="32805" y="827035"/>
                      </a:cubicBezTo>
                      <a:cubicBezTo>
                        <a:pt x="23599" y="813222"/>
                        <a:pt x="16693" y="774084"/>
                        <a:pt x="12086" y="709627"/>
                      </a:cubicBezTo>
                      <a:lnTo>
                        <a:pt x="5180" y="612938"/>
                      </a:lnTo>
                      <a:lnTo>
                        <a:pt x="5180" y="412654"/>
                      </a:lnTo>
                      <a:cubicBezTo>
                        <a:pt x="5180" y="279134"/>
                        <a:pt x="9786" y="207764"/>
                        <a:pt x="18992" y="198557"/>
                      </a:cubicBezTo>
                      <a:cubicBezTo>
                        <a:pt x="18992" y="189351"/>
                        <a:pt x="30505" y="177838"/>
                        <a:pt x="53524" y="164026"/>
                      </a:cubicBezTo>
                      <a:cubicBezTo>
                        <a:pt x="76543" y="150213"/>
                        <a:pt x="99569" y="127194"/>
                        <a:pt x="122588" y="94962"/>
                      </a:cubicBezTo>
                      <a:cubicBezTo>
                        <a:pt x="145607" y="58131"/>
                        <a:pt x="161726" y="32805"/>
                        <a:pt x="170932" y="18992"/>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6BD59262-2852-660E-2B02-C6035D156DB9}"/>
                    </a:ext>
                  </a:extLst>
                </p:cNvPr>
                <p:cNvSpPr/>
                <p:nvPr/>
              </p:nvSpPr>
              <p:spPr>
                <a:xfrm>
                  <a:off x="3276899" y="768074"/>
                  <a:ext cx="442007" cy="339048"/>
                </a:xfrm>
                <a:custGeom>
                  <a:avLst/>
                  <a:gdLst>
                    <a:gd name="connsiteX0" fmla="*/ 281434 w 435099"/>
                    <a:gd name="connsiteY0" fmla="*/ 5180 h 296972"/>
                    <a:gd name="connsiteX1" fmla="*/ 295246 w 435099"/>
                    <a:gd name="connsiteY1" fmla="*/ 5180 h 296972"/>
                    <a:gd name="connsiteX2" fmla="*/ 295246 w 435099"/>
                    <a:gd name="connsiteY2" fmla="*/ 12086 h 296972"/>
                    <a:gd name="connsiteX3" fmla="*/ 302153 w 435099"/>
                    <a:gd name="connsiteY3" fmla="*/ 12086 h 296972"/>
                    <a:gd name="connsiteX4" fmla="*/ 302153 w 435099"/>
                    <a:gd name="connsiteY4" fmla="*/ 5180 h 296972"/>
                    <a:gd name="connsiteX5" fmla="*/ 364310 w 435099"/>
                    <a:gd name="connsiteY5" fmla="*/ 5180 h 296972"/>
                    <a:gd name="connsiteX6" fmla="*/ 433373 w 435099"/>
                    <a:gd name="connsiteY6" fmla="*/ 12086 h 296972"/>
                    <a:gd name="connsiteX7" fmla="*/ 433373 w 435099"/>
                    <a:gd name="connsiteY7" fmla="*/ 295246 h 296972"/>
                    <a:gd name="connsiteX8" fmla="*/ 5180 w 435099"/>
                    <a:gd name="connsiteY8" fmla="*/ 295246 h 296972"/>
                    <a:gd name="connsiteX9" fmla="*/ 5180 w 435099"/>
                    <a:gd name="connsiteY9" fmla="*/ 274527 h 296972"/>
                    <a:gd name="connsiteX10" fmla="*/ 12086 w 435099"/>
                    <a:gd name="connsiteY10" fmla="*/ 267621 h 296972"/>
                    <a:gd name="connsiteX11" fmla="*/ 18992 w 435099"/>
                    <a:gd name="connsiteY11" fmla="*/ 260715 h 296972"/>
                    <a:gd name="connsiteX12" fmla="*/ 32805 w 435099"/>
                    <a:gd name="connsiteY12" fmla="*/ 233089 h 296972"/>
                    <a:gd name="connsiteX13" fmla="*/ 46618 w 435099"/>
                    <a:gd name="connsiteY13" fmla="*/ 198557 h 296972"/>
                    <a:gd name="connsiteX14" fmla="*/ 53524 w 435099"/>
                    <a:gd name="connsiteY14" fmla="*/ 191651 h 296972"/>
                    <a:gd name="connsiteX15" fmla="*/ 60431 w 435099"/>
                    <a:gd name="connsiteY15" fmla="*/ 177838 h 296972"/>
                    <a:gd name="connsiteX16" fmla="*/ 67337 w 435099"/>
                    <a:gd name="connsiteY16" fmla="*/ 177838 h 296972"/>
                    <a:gd name="connsiteX17" fmla="*/ 67337 w 435099"/>
                    <a:gd name="connsiteY17" fmla="*/ 170932 h 296972"/>
                    <a:gd name="connsiteX18" fmla="*/ 74243 w 435099"/>
                    <a:gd name="connsiteY18" fmla="*/ 164026 h 296972"/>
                    <a:gd name="connsiteX19" fmla="*/ 74243 w 435099"/>
                    <a:gd name="connsiteY19" fmla="*/ 157119 h 296972"/>
                    <a:gd name="connsiteX20" fmla="*/ 81150 w 435099"/>
                    <a:gd name="connsiteY20" fmla="*/ 150213 h 296972"/>
                    <a:gd name="connsiteX21" fmla="*/ 101869 w 435099"/>
                    <a:gd name="connsiteY21" fmla="*/ 129494 h 296972"/>
                    <a:gd name="connsiteX22" fmla="*/ 136400 w 435099"/>
                    <a:gd name="connsiteY22" fmla="*/ 94962 h 296972"/>
                    <a:gd name="connsiteX23" fmla="*/ 191651 w 435099"/>
                    <a:gd name="connsiteY23" fmla="*/ 53524 h 296972"/>
                    <a:gd name="connsiteX24" fmla="*/ 253808 w 435099"/>
                    <a:gd name="connsiteY24" fmla="*/ 12086 h 296972"/>
                    <a:gd name="connsiteX25" fmla="*/ 281434 w 435099"/>
                    <a:gd name="connsiteY25" fmla="*/ 5180 h 296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5099" h="296972">
                      <a:moveTo>
                        <a:pt x="281434" y="5180"/>
                      </a:moveTo>
                      <a:lnTo>
                        <a:pt x="295246" y="5180"/>
                      </a:lnTo>
                      <a:lnTo>
                        <a:pt x="295246" y="12086"/>
                      </a:lnTo>
                      <a:cubicBezTo>
                        <a:pt x="295246" y="12086"/>
                        <a:pt x="297546" y="12086"/>
                        <a:pt x="302153" y="12086"/>
                      </a:cubicBezTo>
                      <a:lnTo>
                        <a:pt x="302153" y="5180"/>
                      </a:lnTo>
                      <a:lnTo>
                        <a:pt x="364310" y="5180"/>
                      </a:lnTo>
                      <a:lnTo>
                        <a:pt x="433373" y="12086"/>
                      </a:lnTo>
                      <a:lnTo>
                        <a:pt x="433373" y="295246"/>
                      </a:lnTo>
                      <a:lnTo>
                        <a:pt x="5180" y="295246"/>
                      </a:lnTo>
                      <a:lnTo>
                        <a:pt x="5180" y="274527"/>
                      </a:lnTo>
                      <a:lnTo>
                        <a:pt x="12086" y="267621"/>
                      </a:lnTo>
                      <a:lnTo>
                        <a:pt x="18992" y="260715"/>
                      </a:lnTo>
                      <a:lnTo>
                        <a:pt x="32805" y="233089"/>
                      </a:lnTo>
                      <a:cubicBezTo>
                        <a:pt x="42011" y="214670"/>
                        <a:pt x="46618" y="203164"/>
                        <a:pt x="46618" y="198557"/>
                      </a:cubicBezTo>
                      <a:lnTo>
                        <a:pt x="53524" y="191651"/>
                      </a:lnTo>
                      <a:cubicBezTo>
                        <a:pt x="58131" y="187045"/>
                        <a:pt x="60431" y="182445"/>
                        <a:pt x="60431" y="177838"/>
                      </a:cubicBezTo>
                      <a:cubicBezTo>
                        <a:pt x="60431" y="177838"/>
                        <a:pt x="62730" y="177838"/>
                        <a:pt x="67337" y="177838"/>
                      </a:cubicBezTo>
                      <a:lnTo>
                        <a:pt x="67337" y="170932"/>
                      </a:lnTo>
                      <a:cubicBezTo>
                        <a:pt x="71943" y="170932"/>
                        <a:pt x="74243" y="168632"/>
                        <a:pt x="74243" y="164026"/>
                      </a:cubicBezTo>
                      <a:lnTo>
                        <a:pt x="74243" y="157119"/>
                      </a:lnTo>
                      <a:cubicBezTo>
                        <a:pt x="74243" y="157119"/>
                        <a:pt x="76543" y="154820"/>
                        <a:pt x="81150" y="150213"/>
                      </a:cubicBezTo>
                      <a:lnTo>
                        <a:pt x="101869" y="129494"/>
                      </a:lnTo>
                      <a:cubicBezTo>
                        <a:pt x="120288" y="115681"/>
                        <a:pt x="131794" y="104168"/>
                        <a:pt x="136400" y="94962"/>
                      </a:cubicBezTo>
                      <a:cubicBezTo>
                        <a:pt x="141007" y="85756"/>
                        <a:pt x="159419" y="71943"/>
                        <a:pt x="191651" y="53524"/>
                      </a:cubicBezTo>
                      <a:cubicBezTo>
                        <a:pt x="223883" y="35107"/>
                        <a:pt x="244602" y="21294"/>
                        <a:pt x="253808" y="12086"/>
                      </a:cubicBezTo>
                      <a:cubicBezTo>
                        <a:pt x="267621" y="12086"/>
                        <a:pt x="276827" y="9784"/>
                        <a:pt x="281434" y="5180"/>
                      </a:cubicBezTo>
                      <a:close/>
                    </a:path>
                  </a:pathLst>
                </a:custGeom>
                <a:solidFill>
                  <a:schemeClr val="bg1"/>
                </a:solidFill>
                <a:ln w="9525" cap="flat">
                  <a:noFill/>
                  <a:prstDash val="solid"/>
                  <a:miter/>
                </a:ln>
              </p:spPr>
              <p:txBody>
                <a:bodyPr rtlCol="0" anchor="ctr"/>
                <a:lstStyle/>
                <a:p>
                  <a:endParaRPr lang="en-US" noProof="0" dirty="0"/>
                </a:p>
              </p:txBody>
            </p:sp>
          </p:grpSp>
          <p:sp>
            <p:nvSpPr>
              <p:cNvPr id="13" name="Freeform: Shape 12">
                <a:extLst>
                  <a:ext uri="{FF2B5EF4-FFF2-40B4-BE49-F238E27FC236}">
                    <a16:creationId xmlns:a16="http://schemas.microsoft.com/office/drawing/2014/main" id="{4768A586-4E09-C4C2-6620-1A6EC9F9C5A2}"/>
                  </a:ext>
                </a:extLst>
              </p:cNvPr>
              <p:cNvSpPr/>
              <p:nvPr/>
            </p:nvSpPr>
            <p:spPr>
              <a:xfrm rot="5400000">
                <a:off x="1351071" y="1885209"/>
                <a:ext cx="615644" cy="614555"/>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sp>
          <p:nvSpPr>
            <p:cNvPr id="11" name="Freeform: Shape 10">
              <a:extLst>
                <a:ext uri="{FF2B5EF4-FFF2-40B4-BE49-F238E27FC236}">
                  <a16:creationId xmlns:a16="http://schemas.microsoft.com/office/drawing/2014/main" id="{84885275-4085-3B54-562B-E139C7F3B41B}"/>
                </a:ext>
              </a:extLst>
            </p:cNvPr>
            <p:cNvSpPr/>
            <p:nvPr userDrawn="1"/>
          </p:nvSpPr>
          <p:spPr>
            <a:xfrm rot="16200000">
              <a:off x="11370681" y="5984631"/>
              <a:ext cx="699012" cy="658451"/>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cxnSp>
        <p:nvCxnSpPr>
          <p:cNvPr id="28" name="Straight Connector 27">
            <a:extLst>
              <a:ext uri="{FF2B5EF4-FFF2-40B4-BE49-F238E27FC236}">
                <a16:creationId xmlns:a16="http://schemas.microsoft.com/office/drawing/2014/main" id="{8557107C-F44E-9A15-5431-D72CC0B401BC}"/>
              </a:ext>
              <a:ext uri="{C183D7F6-B498-43B3-948B-1728B52AA6E4}">
                <adec:decorative xmlns:adec="http://schemas.microsoft.com/office/drawing/2017/decorative" val="1"/>
              </a:ext>
            </a:extLst>
          </p:cNvPr>
          <p:cNvCxnSpPr/>
          <p:nvPr userDrawn="1"/>
        </p:nvCxnSpPr>
        <p:spPr>
          <a:xfrm>
            <a:off x="1555802" y="6374101"/>
            <a:ext cx="10116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1A1320B-9CE9-BDF5-7AA4-F6BB35291715}"/>
              </a:ext>
              <a:ext uri="{C183D7F6-B498-43B3-948B-1728B52AA6E4}">
                <adec:decorative xmlns:adec="http://schemas.microsoft.com/office/drawing/2017/decorative" val="1"/>
              </a:ext>
            </a:extLst>
          </p:cNvPr>
          <p:cNvCxnSpPr>
            <a:cxnSpLocks/>
          </p:cNvCxnSpPr>
          <p:nvPr userDrawn="1"/>
        </p:nvCxnSpPr>
        <p:spPr>
          <a:xfrm rot="16200000">
            <a:off x="9997802" y="4327342"/>
            <a:ext cx="3348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66C4616-F253-B8BE-F7C3-5366A810D6A5}"/>
              </a:ext>
              <a:ext uri="{C183D7F6-B498-43B3-948B-1728B52AA6E4}">
                <adec:decorative xmlns:adec="http://schemas.microsoft.com/office/drawing/2017/decorative" val="1"/>
              </a:ext>
            </a:extLst>
          </p:cNvPr>
          <p:cNvCxnSpPr/>
          <p:nvPr userDrawn="1"/>
        </p:nvCxnSpPr>
        <p:spPr>
          <a:xfrm>
            <a:off x="1711370" y="601133"/>
            <a:ext cx="5580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7833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2/24/2023</a:t>
            </a:fld>
            <a:endParaRPr lang="en-US" dirty="0"/>
          </a:p>
        </p:txBody>
      </p:sp>
      <p:sp>
        <p:nvSpPr>
          <p:cNvPr id="6" name="Footer Placeholder 5"/>
          <p:cNvSpPr>
            <a:spLocks noGrp="1"/>
          </p:cNvSpPr>
          <p:nvPr>
            <p:ph type="ftr" sz="quarter" idx="11"/>
          </p:nvPr>
        </p:nvSpPr>
        <p:spPr/>
        <p:txBody>
          <a:bodyPr/>
          <a:lstStyle/>
          <a:p>
            <a:r>
              <a:rPr lang="en-US" noProof="0"/>
              <a:t>Add a Footer</a:t>
            </a:r>
            <a:endParaRPr lang="en-US" noProof="0" dirty="0"/>
          </a:p>
        </p:txBody>
      </p:sp>
      <p:sp>
        <p:nvSpPr>
          <p:cNvPr id="7" name="Slide Number Placeholder 6"/>
          <p:cNvSpPr>
            <a:spLocks noGrp="1"/>
          </p:cNvSpPr>
          <p:nvPr>
            <p:ph type="sldNum" sz="quarter" idx="12"/>
          </p:nvPr>
        </p:nvSpPr>
        <p:spPr/>
        <p:txBody>
          <a:bodyPr/>
          <a:lstStyle/>
          <a:p>
            <a:fld id="{3D3C4EEC-F499-4A7F-B67B-5709763315B6}" type="slidenum">
              <a:rPr lang="en-US" noProof="0" smtClean="0"/>
              <a:t>‹#›</a:t>
            </a:fld>
            <a:endParaRPr lang="en-US" noProof="0" dirty="0"/>
          </a:p>
        </p:txBody>
      </p:sp>
      <p:sp>
        <p:nvSpPr>
          <p:cNvPr id="8" name="Freeform: Shape 7">
            <a:extLst>
              <a:ext uri="{FF2B5EF4-FFF2-40B4-BE49-F238E27FC236}">
                <a16:creationId xmlns:a16="http://schemas.microsoft.com/office/drawing/2014/main" id="{B342D284-EA19-109A-8D27-0C6699B5BAC7}"/>
              </a:ext>
            </a:extLst>
          </p:cNvPr>
          <p:cNvSpPr/>
          <p:nvPr userDrawn="1"/>
        </p:nvSpPr>
        <p:spPr>
          <a:xfrm>
            <a:off x="622300" y="482599"/>
            <a:ext cx="4364614" cy="1917701"/>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grpSp>
        <p:nvGrpSpPr>
          <p:cNvPr id="9" name="Group 8">
            <a:extLst>
              <a:ext uri="{FF2B5EF4-FFF2-40B4-BE49-F238E27FC236}">
                <a16:creationId xmlns:a16="http://schemas.microsoft.com/office/drawing/2014/main" id="{37DD2366-1475-21A5-CD29-E0883AA297E9}"/>
              </a:ext>
            </a:extLst>
          </p:cNvPr>
          <p:cNvGrpSpPr/>
          <p:nvPr userDrawn="1"/>
        </p:nvGrpSpPr>
        <p:grpSpPr>
          <a:xfrm>
            <a:off x="10102246" y="246017"/>
            <a:ext cx="2008136" cy="6417346"/>
            <a:chOff x="10102246" y="246017"/>
            <a:chExt cx="2008136" cy="6417346"/>
          </a:xfrm>
        </p:grpSpPr>
        <p:grpSp>
          <p:nvGrpSpPr>
            <p:cNvPr id="10" name="Group 9">
              <a:extLst>
                <a:ext uri="{FF2B5EF4-FFF2-40B4-BE49-F238E27FC236}">
                  <a16:creationId xmlns:a16="http://schemas.microsoft.com/office/drawing/2014/main" id="{122D1445-3BB9-857D-ED29-33061D650640}"/>
                </a:ext>
              </a:extLst>
            </p:cNvPr>
            <p:cNvGrpSpPr/>
            <p:nvPr userDrawn="1"/>
          </p:nvGrpSpPr>
          <p:grpSpPr>
            <a:xfrm rot="10800000">
              <a:off x="10102246" y="246017"/>
              <a:ext cx="2008136" cy="6165539"/>
              <a:chOff x="1351615" y="570920"/>
              <a:chExt cx="2008136" cy="6165539"/>
            </a:xfrm>
          </p:grpSpPr>
          <p:grpSp>
            <p:nvGrpSpPr>
              <p:cNvPr id="12" name="Graphic 1">
                <a:extLst>
                  <a:ext uri="{FF2B5EF4-FFF2-40B4-BE49-F238E27FC236}">
                    <a16:creationId xmlns:a16="http://schemas.microsoft.com/office/drawing/2014/main" id="{3EEC5AC5-BB8F-CC88-4242-7972824A5B27}"/>
                  </a:ext>
                </a:extLst>
              </p:cNvPr>
              <p:cNvGrpSpPr/>
              <p:nvPr/>
            </p:nvGrpSpPr>
            <p:grpSpPr>
              <a:xfrm rot="5400000">
                <a:off x="-696601" y="2680107"/>
                <a:ext cx="6165539" cy="1947165"/>
                <a:chOff x="523531" y="278360"/>
                <a:chExt cx="6639888" cy="2144455"/>
              </a:xfrm>
            </p:grpSpPr>
            <p:sp>
              <p:nvSpPr>
                <p:cNvPr id="14" name="Freeform: Shape 13">
                  <a:extLst>
                    <a:ext uri="{FF2B5EF4-FFF2-40B4-BE49-F238E27FC236}">
                      <a16:creationId xmlns:a16="http://schemas.microsoft.com/office/drawing/2014/main" id="{94FCB004-62F3-4091-B5CF-B79CB66F69F1}"/>
                    </a:ext>
                  </a:extLst>
                </p:cNvPr>
                <p:cNvSpPr/>
                <p:nvPr/>
              </p:nvSpPr>
              <p:spPr>
                <a:xfrm>
                  <a:off x="4830828" y="1678045"/>
                  <a:ext cx="669915" cy="663009"/>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5" name="Freeform: Shape 14">
                  <a:extLst>
                    <a:ext uri="{FF2B5EF4-FFF2-40B4-BE49-F238E27FC236}">
                      <a16:creationId xmlns:a16="http://schemas.microsoft.com/office/drawing/2014/main" id="{113C635C-2FBB-858B-05BC-313E2D5BA8B9}"/>
                    </a:ext>
                  </a:extLst>
                </p:cNvPr>
                <p:cNvSpPr/>
                <p:nvPr/>
              </p:nvSpPr>
              <p:spPr>
                <a:xfrm>
                  <a:off x="6625200" y="1781660"/>
                  <a:ext cx="138127" cy="448912"/>
                </a:xfrm>
                <a:custGeom>
                  <a:avLst/>
                  <a:gdLst>
                    <a:gd name="connsiteX0" fmla="*/ 25899 w 138126"/>
                    <a:gd name="connsiteY0" fmla="*/ 32805 h 448912"/>
                    <a:gd name="connsiteX1" fmla="*/ 39711 w 138126"/>
                    <a:gd name="connsiteY1" fmla="*/ 5180 h 448912"/>
                    <a:gd name="connsiteX2" fmla="*/ 88056 w 138126"/>
                    <a:gd name="connsiteY2" fmla="*/ 5180 h 448912"/>
                    <a:gd name="connsiteX3" fmla="*/ 136400 w 138126"/>
                    <a:gd name="connsiteY3" fmla="*/ 12086 h 448912"/>
                    <a:gd name="connsiteX4" fmla="*/ 129494 w 138126"/>
                    <a:gd name="connsiteY4" fmla="*/ 198557 h 448912"/>
                    <a:gd name="connsiteX5" fmla="*/ 101869 w 138126"/>
                    <a:gd name="connsiteY5" fmla="*/ 412654 h 448912"/>
                    <a:gd name="connsiteX6" fmla="*/ 74243 w 138126"/>
                    <a:gd name="connsiteY6" fmla="*/ 440279 h 448912"/>
                    <a:gd name="connsiteX7" fmla="*/ 60431 w 138126"/>
                    <a:gd name="connsiteY7" fmla="*/ 447186 h 448912"/>
                    <a:gd name="connsiteX8" fmla="*/ 5180 w 138126"/>
                    <a:gd name="connsiteY8" fmla="*/ 447186 h 448912"/>
                    <a:gd name="connsiteX9" fmla="*/ 5180 w 138126"/>
                    <a:gd name="connsiteY9" fmla="*/ 253808 h 448912"/>
                    <a:gd name="connsiteX10" fmla="*/ 25899 w 138126"/>
                    <a:gd name="connsiteY10" fmla="*/ 32805 h 448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126" h="448912">
                      <a:moveTo>
                        <a:pt x="25899" y="32805"/>
                      </a:moveTo>
                      <a:lnTo>
                        <a:pt x="39711" y="5180"/>
                      </a:lnTo>
                      <a:lnTo>
                        <a:pt x="88056" y="5180"/>
                      </a:lnTo>
                      <a:cubicBezTo>
                        <a:pt x="120288" y="5180"/>
                        <a:pt x="136400" y="7480"/>
                        <a:pt x="136400" y="12086"/>
                      </a:cubicBezTo>
                      <a:lnTo>
                        <a:pt x="129494" y="198557"/>
                      </a:lnTo>
                      <a:cubicBezTo>
                        <a:pt x="129494" y="327478"/>
                        <a:pt x="120288" y="398841"/>
                        <a:pt x="101869" y="412654"/>
                      </a:cubicBezTo>
                      <a:cubicBezTo>
                        <a:pt x="88056" y="426467"/>
                        <a:pt x="78850" y="435673"/>
                        <a:pt x="74243" y="440279"/>
                      </a:cubicBezTo>
                      <a:lnTo>
                        <a:pt x="60431" y="447186"/>
                      </a:lnTo>
                      <a:lnTo>
                        <a:pt x="5180" y="447186"/>
                      </a:lnTo>
                      <a:lnTo>
                        <a:pt x="5180" y="253808"/>
                      </a:lnTo>
                      <a:cubicBezTo>
                        <a:pt x="5180" y="120288"/>
                        <a:pt x="12086" y="46618"/>
                        <a:pt x="25899" y="32805"/>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6" name="Freeform: Shape 15">
                  <a:extLst>
                    <a:ext uri="{FF2B5EF4-FFF2-40B4-BE49-F238E27FC236}">
                      <a16:creationId xmlns:a16="http://schemas.microsoft.com/office/drawing/2014/main" id="{00A0D98D-1CE9-3F2C-38C5-82E89400E092}"/>
                    </a:ext>
                  </a:extLst>
                </p:cNvPr>
                <p:cNvSpPr/>
                <p:nvPr/>
              </p:nvSpPr>
              <p:spPr>
                <a:xfrm>
                  <a:off x="523531" y="937206"/>
                  <a:ext cx="1008012" cy="1110132"/>
                </a:xfrm>
                <a:custGeom>
                  <a:avLst/>
                  <a:gdLst>
                    <a:gd name="connsiteX0" fmla="*/ 751065 w 1194797"/>
                    <a:gd name="connsiteY0" fmla="*/ 1310479 h 1312205"/>
                    <a:gd name="connsiteX1" fmla="*/ 474811 w 1194797"/>
                    <a:gd name="connsiteY1" fmla="*/ 1310479 h 1312205"/>
                    <a:gd name="connsiteX2" fmla="*/ 474811 w 1194797"/>
                    <a:gd name="connsiteY2" fmla="*/ 1289760 h 1312205"/>
                    <a:gd name="connsiteX3" fmla="*/ 467905 w 1194797"/>
                    <a:gd name="connsiteY3" fmla="*/ 1289760 h 1312205"/>
                    <a:gd name="connsiteX4" fmla="*/ 467905 w 1194797"/>
                    <a:gd name="connsiteY4" fmla="*/ 1282854 h 1312205"/>
                    <a:gd name="connsiteX5" fmla="*/ 474811 w 1194797"/>
                    <a:gd name="connsiteY5" fmla="*/ 1282854 h 1312205"/>
                    <a:gd name="connsiteX6" fmla="*/ 474811 w 1194797"/>
                    <a:gd name="connsiteY6" fmla="*/ 1262135 h 1312205"/>
                    <a:gd name="connsiteX7" fmla="*/ 716533 w 1194797"/>
                    <a:gd name="connsiteY7" fmla="*/ 1262135 h 1312205"/>
                    <a:gd name="connsiteX8" fmla="*/ 972068 w 1194797"/>
                    <a:gd name="connsiteY8" fmla="*/ 1248322 h 1312205"/>
                    <a:gd name="connsiteX9" fmla="*/ 1027319 w 1194797"/>
                    <a:gd name="connsiteY9" fmla="*/ 1213790 h 1312205"/>
                    <a:gd name="connsiteX10" fmla="*/ 1075663 w 1194797"/>
                    <a:gd name="connsiteY10" fmla="*/ 1137820 h 1312205"/>
                    <a:gd name="connsiteX11" fmla="*/ 1096382 w 1194797"/>
                    <a:gd name="connsiteY11" fmla="*/ 764878 h 1312205"/>
                    <a:gd name="connsiteX12" fmla="*/ 1089476 w 1194797"/>
                    <a:gd name="connsiteY12" fmla="*/ 385029 h 1312205"/>
                    <a:gd name="connsiteX13" fmla="*/ 985881 w 1194797"/>
                    <a:gd name="connsiteY13" fmla="*/ 329778 h 1312205"/>
                    <a:gd name="connsiteX14" fmla="*/ 882285 w 1194797"/>
                    <a:gd name="connsiteY14" fmla="*/ 315965 h 1312205"/>
                    <a:gd name="connsiteX15" fmla="*/ 868473 w 1194797"/>
                    <a:gd name="connsiteY15" fmla="*/ 267621 h 1312205"/>
                    <a:gd name="connsiteX16" fmla="*/ 861566 w 1194797"/>
                    <a:gd name="connsiteY16" fmla="*/ 219276 h 1312205"/>
                    <a:gd name="connsiteX17" fmla="*/ 516249 w 1194797"/>
                    <a:gd name="connsiteY17" fmla="*/ 226183 h 1312205"/>
                    <a:gd name="connsiteX18" fmla="*/ 150213 w 1194797"/>
                    <a:gd name="connsiteY18" fmla="*/ 246902 h 1312205"/>
                    <a:gd name="connsiteX19" fmla="*/ 94962 w 1194797"/>
                    <a:gd name="connsiteY19" fmla="*/ 309059 h 1312205"/>
                    <a:gd name="connsiteX20" fmla="*/ 60431 w 1194797"/>
                    <a:gd name="connsiteY20" fmla="*/ 371216 h 1312205"/>
                    <a:gd name="connsiteX21" fmla="*/ 53524 w 1194797"/>
                    <a:gd name="connsiteY21" fmla="*/ 654376 h 1312205"/>
                    <a:gd name="connsiteX22" fmla="*/ 53524 w 1194797"/>
                    <a:gd name="connsiteY22" fmla="*/ 903005 h 1312205"/>
                    <a:gd name="connsiteX23" fmla="*/ 5180 w 1194797"/>
                    <a:gd name="connsiteY23" fmla="*/ 903005 h 1312205"/>
                    <a:gd name="connsiteX24" fmla="*/ 5180 w 1194797"/>
                    <a:gd name="connsiteY24" fmla="*/ 654376 h 1312205"/>
                    <a:gd name="connsiteX25" fmla="*/ 18992 w 1194797"/>
                    <a:gd name="connsiteY25" fmla="*/ 364310 h 1312205"/>
                    <a:gd name="connsiteX26" fmla="*/ 67337 w 1194797"/>
                    <a:gd name="connsiteY26" fmla="*/ 274527 h 1312205"/>
                    <a:gd name="connsiteX27" fmla="*/ 129494 w 1194797"/>
                    <a:gd name="connsiteY27" fmla="*/ 205464 h 1312205"/>
                    <a:gd name="connsiteX28" fmla="*/ 516249 w 1194797"/>
                    <a:gd name="connsiteY28" fmla="*/ 177838 h 1312205"/>
                    <a:gd name="connsiteX29" fmla="*/ 861566 w 1194797"/>
                    <a:gd name="connsiteY29" fmla="*/ 170932 h 1312205"/>
                    <a:gd name="connsiteX30" fmla="*/ 868473 w 1194797"/>
                    <a:gd name="connsiteY30" fmla="*/ 88056 h 1312205"/>
                    <a:gd name="connsiteX31" fmla="*/ 882285 w 1194797"/>
                    <a:gd name="connsiteY31" fmla="*/ 5180 h 1312205"/>
                    <a:gd name="connsiteX32" fmla="*/ 1041131 w 1194797"/>
                    <a:gd name="connsiteY32" fmla="*/ 5180 h 1312205"/>
                    <a:gd name="connsiteX33" fmla="*/ 1193071 w 1194797"/>
                    <a:gd name="connsiteY33" fmla="*/ 12086 h 1312205"/>
                    <a:gd name="connsiteX34" fmla="*/ 1193071 w 1194797"/>
                    <a:gd name="connsiteY34" fmla="*/ 170932 h 1312205"/>
                    <a:gd name="connsiteX35" fmla="*/ 1158539 w 1194797"/>
                    <a:gd name="connsiteY35" fmla="*/ 329778 h 1312205"/>
                    <a:gd name="connsiteX36" fmla="*/ 1130914 w 1194797"/>
                    <a:gd name="connsiteY36" fmla="*/ 364310 h 1312205"/>
                    <a:gd name="connsiteX37" fmla="*/ 1137820 w 1194797"/>
                    <a:gd name="connsiteY37" fmla="*/ 751065 h 1312205"/>
                    <a:gd name="connsiteX38" fmla="*/ 1110195 w 1194797"/>
                    <a:gd name="connsiteY38" fmla="*/ 1172352 h 1312205"/>
                    <a:gd name="connsiteX39" fmla="*/ 1048038 w 1194797"/>
                    <a:gd name="connsiteY39" fmla="*/ 1255228 h 1312205"/>
                    <a:gd name="connsiteX40" fmla="*/ 985881 w 1194797"/>
                    <a:gd name="connsiteY40" fmla="*/ 1296666 h 1312205"/>
                    <a:gd name="connsiteX41" fmla="*/ 751065 w 1194797"/>
                    <a:gd name="connsiteY41" fmla="*/ 1310479 h 1312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94797" h="1312205">
                      <a:moveTo>
                        <a:pt x="751065" y="1310479"/>
                      </a:moveTo>
                      <a:lnTo>
                        <a:pt x="474811" y="1310479"/>
                      </a:lnTo>
                      <a:lnTo>
                        <a:pt x="474811" y="1289760"/>
                      </a:lnTo>
                      <a:lnTo>
                        <a:pt x="467905" y="1289760"/>
                      </a:lnTo>
                      <a:lnTo>
                        <a:pt x="467905" y="1282854"/>
                      </a:lnTo>
                      <a:lnTo>
                        <a:pt x="474811" y="1282854"/>
                      </a:lnTo>
                      <a:lnTo>
                        <a:pt x="474811" y="1262135"/>
                      </a:lnTo>
                      <a:lnTo>
                        <a:pt x="716533" y="1262135"/>
                      </a:lnTo>
                      <a:cubicBezTo>
                        <a:pt x="877679" y="1262135"/>
                        <a:pt x="962862" y="1257528"/>
                        <a:pt x="972068" y="1248322"/>
                      </a:cubicBezTo>
                      <a:cubicBezTo>
                        <a:pt x="985881" y="1248322"/>
                        <a:pt x="1004300" y="1236809"/>
                        <a:pt x="1027319" y="1213790"/>
                      </a:cubicBezTo>
                      <a:cubicBezTo>
                        <a:pt x="1045738" y="1190771"/>
                        <a:pt x="1061850" y="1165446"/>
                        <a:pt x="1075663" y="1137820"/>
                      </a:cubicBezTo>
                      <a:cubicBezTo>
                        <a:pt x="1089476" y="1110195"/>
                        <a:pt x="1096382" y="985881"/>
                        <a:pt x="1096382" y="764878"/>
                      </a:cubicBezTo>
                      <a:cubicBezTo>
                        <a:pt x="1096382" y="548481"/>
                        <a:pt x="1094082" y="421860"/>
                        <a:pt x="1089476" y="385029"/>
                      </a:cubicBezTo>
                      <a:cubicBezTo>
                        <a:pt x="1080270" y="348197"/>
                        <a:pt x="1045738" y="329778"/>
                        <a:pt x="985881" y="329778"/>
                      </a:cubicBezTo>
                      <a:cubicBezTo>
                        <a:pt x="921424" y="325171"/>
                        <a:pt x="886892" y="320572"/>
                        <a:pt x="882285" y="315965"/>
                      </a:cubicBezTo>
                      <a:cubicBezTo>
                        <a:pt x="877679" y="311359"/>
                        <a:pt x="873079" y="295246"/>
                        <a:pt x="868473" y="267621"/>
                      </a:cubicBezTo>
                      <a:lnTo>
                        <a:pt x="861566" y="219276"/>
                      </a:lnTo>
                      <a:lnTo>
                        <a:pt x="516249" y="226183"/>
                      </a:lnTo>
                      <a:cubicBezTo>
                        <a:pt x="290640" y="226183"/>
                        <a:pt x="168632" y="233089"/>
                        <a:pt x="150213" y="246902"/>
                      </a:cubicBezTo>
                      <a:cubicBezTo>
                        <a:pt x="127194" y="260715"/>
                        <a:pt x="108775" y="281434"/>
                        <a:pt x="94962" y="309059"/>
                      </a:cubicBezTo>
                      <a:cubicBezTo>
                        <a:pt x="81150" y="332078"/>
                        <a:pt x="69637" y="352797"/>
                        <a:pt x="60431" y="371216"/>
                      </a:cubicBezTo>
                      <a:cubicBezTo>
                        <a:pt x="60431" y="389635"/>
                        <a:pt x="58129" y="484017"/>
                        <a:pt x="53524" y="654376"/>
                      </a:cubicBezTo>
                      <a:lnTo>
                        <a:pt x="53524" y="903005"/>
                      </a:lnTo>
                      <a:lnTo>
                        <a:pt x="5180" y="903005"/>
                      </a:lnTo>
                      <a:lnTo>
                        <a:pt x="5180" y="654376"/>
                      </a:lnTo>
                      <a:cubicBezTo>
                        <a:pt x="5180" y="493230"/>
                        <a:pt x="9784" y="396542"/>
                        <a:pt x="18992" y="364310"/>
                      </a:cubicBezTo>
                      <a:cubicBezTo>
                        <a:pt x="28201" y="332078"/>
                        <a:pt x="44316" y="302153"/>
                        <a:pt x="67337" y="274527"/>
                      </a:cubicBezTo>
                      <a:cubicBezTo>
                        <a:pt x="85756" y="242295"/>
                        <a:pt x="106475" y="219276"/>
                        <a:pt x="129494" y="205464"/>
                      </a:cubicBezTo>
                      <a:cubicBezTo>
                        <a:pt x="152513" y="191651"/>
                        <a:pt x="281434" y="182445"/>
                        <a:pt x="516249" y="177838"/>
                      </a:cubicBezTo>
                      <a:lnTo>
                        <a:pt x="861566" y="170932"/>
                      </a:lnTo>
                      <a:lnTo>
                        <a:pt x="868473" y="88056"/>
                      </a:lnTo>
                      <a:cubicBezTo>
                        <a:pt x="873079" y="37412"/>
                        <a:pt x="877679" y="9786"/>
                        <a:pt x="882285" y="5180"/>
                      </a:cubicBezTo>
                      <a:cubicBezTo>
                        <a:pt x="886892" y="5180"/>
                        <a:pt x="939836" y="5180"/>
                        <a:pt x="1041131" y="5180"/>
                      </a:cubicBezTo>
                      <a:cubicBezTo>
                        <a:pt x="1137820" y="5180"/>
                        <a:pt x="1188465" y="7480"/>
                        <a:pt x="1193071" y="12086"/>
                      </a:cubicBezTo>
                      <a:cubicBezTo>
                        <a:pt x="1193071" y="16693"/>
                        <a:pt x="1193071" y="69637"/>
                        <a:pt x="1193071" y="170932"/>
                      </a:cubicBezTo>
                      <a:cubicBezTo>
                        <a:pt x="1193071" y="267621"/>
                        <a:pt x="1181558" y="320572"/>
                        <a:pt x="1158539" y="329778"/>
                      </a:cubicBezTo>
                      <a:cubicBezTo>
                        <a:pt x="1135520" y="334385"/>
                        <a:pt x="1126307" y="345890"/>
                        <a:pt x="1130914" y="364310"/>
                      </a:cubicBezTo>
                      <a:cubicBezTo>
                        <a:pt x="1135520" y="382729"/>
                        <a:pt x="1137820" y="511643"/>
                        <a:pt x="1137820" y="751065"/>
                      </a:cubicBezTo>
                      <a:cubicBezTo>
                        <a:pt x="1137820" y="995087"/>
                        <a:pt x="1128614" y="1135520"/>
                        <a:pt x="1110195" y="1172352"/>
                      </a:cubicBezTo>
                      <a:cubicBezTo>
                        <a:pt x="1091776" y="1209184"/>
                        <a:pt x="1071057" y="1236809"/>
                        <a:pt x="1048038" y="1255228"/>
                      </a:cubicBezTo>
                      <a:cubicBezTo>
                        <a:pt x="1025019" y="1278247"/>
                        <a:pt x="1004300" y="1292060"/>
                        <a:pt x="985881" y="1296666"/>
                      </a:cubicBezTo>
                      <a:cubicBezTo>
                        <a:pt x="967461" y="1301273"/>
                        <a:pt x="889192" y="1305872"/>
                        <a:pt x="751065" y="1310479"/>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7" name="Freeform: Shape 16">
                  <a:extLst>
                    <a:ext uri="{FF2B5EF4-FFF2-40B4-BE49-F238E27FC236}">
                      <a16:creationId xmlns:a16="http://schemas.microsoft.com/office/drawing/2014/main" id="{C778CD8B-912D-3734-ED0C-6C854EA3238B}"/>
                    </a:ext>
                  </a:extLst>
                </p:cNvPr>
                <p:cNvSpPr/>
                <p:nvPr/>
              </p:nvSpPr>
              <p:spPr>
                <a:xfrm>
                  <a:off x="2682955" y="1562940"/>
                  <a:ext cx="794230" cy="835668"/>
                </a:xfrm>
                <a:custGeom>
                  <a:avLst/>
                  <a:gdLst>
                    <a:gd name="connsiteX0" fmla="*/ 495530 w 794229"/>
                    <a:gd name="connsiteY0" fmla="*/ 5180 h 835667"/>
                    <a:gd name="connsiteX1" fmla="*/ 502437 w 794229"/>
                    <a:gd name="connsiteY1" fmla="*/ 101869 h 835667"/>
                    <a:gd name="connsiteX2" fmla="*/ 523156 w 794229"/>
                    <a:gd name="connsiteY2" fmla="*/ 219276 h 835667"/>
                    <a:gd name="connsiteX3" fmla="*/ 550781 w 794229"/>
                    <a:gd name="connsiteY3" fmla="*/ 239995 h 835667"/>
                    <a:gd name="connsiteX4" fmla="*/ 675095 w 794229"/>
                    <a:gd name="connsiteY4" fmla="*/ 246902 h 835667"/>
                    <a:gd name="connsiteX5" fmla="*/ 792503 w 794229"/>
                    <a:gd name="connsiteY5" fmla="*/ 246902 h 835667"/>
                    <a:gd name="connsiteX6" fmla="*/ 792503 w 794229"/>
                    <a:gd name="connsiteY6" fmla="*/ 253808 h 835667"/>
                    <a:gd name="connsiteX7" fmla="*/ 764878 w 794229"/>
                    <a:gd name="connsiteY7" fmla="*/ 253808 h 835667"/>
                    <a:gd name="connsiteX8" fmla="*/ 764878 w 794229"/>
                    <a:gd name="connsiteY8" fmla="*/ 474811 h 835667"/>
                    <a:gd name="connsiteX9" fmla="*/ 757971 w 794229"/>
                    <a:gd name="connsiteY9" fmla="*/ 695814 h 835667"/>
                    <a:gd name="connsiteX10" fmla="*/ 737252 w 794229"/>
                    <a:gd name="connsiteY10" fmla="*/ 723440 h 835667"/>
                    <a:gd name="connsiteX11" fmla="*/ 543875 w 794229"/>
                    <a:gd name="connsiteY11" fmla="*/ 751065 h 835667"/>
                    <a:gd name="connsiteX12" fmla="*/ 364310 w 794229"/>
                    <a:gd name="connsiteY12" fmla="*/ 792503 h 835667"/>
                    <a:gd name="connsiteX13" fmla="*/ 357403 w 794229"/>
                    <a:gd name="connsiteY13" fmla="*/ 833941 h 835667"/>
                    <a:gd name="connsiteX14" fmla="*/ 357403 w 794229"/>
                    <a:gd name="connsiteY14" fmla="*/ 792503 h 835667"/>
                    <a:gd name="connsiteX15" fmla="*/ 205464 w 794229"/>
                    <a:gd name="connsiteY15" fmla="*/ 751065 h 835667"/>
                    <a:gd name="connsiteX16" fmla="*/ 25899 w 794229"/>
                    <a:gd name="connsiteY16" fmla="*/ 709627 h 835667"/>
                    <a:gd name="connsiteX17" fmla="*/ 5180 w 794229"/>
                    <a:gd name="connsiteY17" fmla="*/ 682002 h 835667"/>
                    <a:gd name="connsiteX18" fmla="*/ 12086 w 794229"/>
                    <a:gd name="connsiteY18" fmla="*/ 378122 h 835667"/>
                    <a:gd name="connsiteX19" fmla="*/ 32805 w 794229"/>
                    <a:gd name="connsiteY19" fmla="*/ 46618 h 835667"/>
                    <a:gd name="connsiteX20" fmla="*/ 67337 w 794229"/>
                    <a:gd name="connsiteY20" fmla="*/ 18992 h 835667"/>
                    <a:gd name="connsiteX21" fmla="*/ 288340 w 794229"/>
                    <a:gd name="connsiteY21" fmla="*/ 12086 h 835667"/>
                    <a:gd name="connsiteX22" fmla="*/ 495530 w 794229"/>
                    <a:gd name="connsiteY22" fmla="*/ 5180 h 835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94229" h="835667">
                      <a:moveTo>
                        <a:pt x="495530" y="5180"/>
                      </a:moveTo>
                      <a:lnTo>
                        <a:pt x="502437" y="101869"/>
                      </a:lnTo>
                      <a:cubicBezTo>
                        <a:pt x="507043" y="166325"/>
                        <a:pt x="513949" y="205464"/>
                        <a:pt x="523156" y="219276"/>
                      </a:cubicBezTo>
                      <a:cubicBezTo>
                        <a:pt x="536968" y="233089"/>
                        <a:pt x="546174" y="239995"/>
                        <a:pt x="550781" y="239995"/>
                      </a:cubicBezTo>
                      <a:cubicBezTo>
                        <a:pt x="555387" y="239995"/>
                        <a:pt x="596826" y="242295"/>
                        <a:pt x="675095" y="246902"/>
                      </a:cubicBezTo>
                      <a:lnTo>
                        <a:pt x="792503" y="246902"/>
                      </a:lnTo>
                      <a:lnTo>
                        <a:pt x="792503" y="253808"/>
                      </a:lnTo>
                      <a:lnTo>
                        <a:pt x="764878" y="253808"/>
                      </a:lnTo>
                      <a:lnTo>
                        <a:pt x="764878" y="474811"/>
                      </a:lnTo>
                      <a:cubicBezTo>
                        <a:pt x="760271" y="617545"/>
                        <a:pt x="757971" y="691208"/>
                        <a:pt x="757971" y="695814"/>
                      </a:cubicBezTo>
                      <a:cubicBezTo>
                        <a:pt x="757971" y="700421"/>
                        <a:pt x="751065" y="709627"/>
                        <a:pt x="737252" y="723440"/>
                      </a:cubicBezTo>
                      <a:cubicBezTo>
                        <a:pt x="723440" y="732646"/>
                        <a:pt x="658983" y="741859"/>
                        <a:pt x="543875" y="751065"/>
                      </a:cubicBezTo>
                      <a:cubicBezTo>
                        <a:pt x="428767" y="751065"/>
                        <a:pt x="368916" y="764878"/>
                        <a:pt x="364310" y="792503"/>
                      </a:cubicBezTo>
                      <a:lnTo>
                        <a:pt x="357403" y="833941"/>
                      </a:lnTo>
                      <a:lnTo>
                        <a:pt x="357403" y="792503"/>
                      </a:lnTo>
                      <a:cubicBezTo>
                        <a:pt x="357403" y="769484"/>
                        <a:pt x="306759" y="755671"/>
                        <a:pt x="205464" y="751065"/>
                      </a:cubicBezTo>
                      <a:cubicBezTo>
                        <a:pt x="104168" y="741859"/>
                        <a:pt x="44318" y="728046"/>
                        <a:pt x="25899" y="709627"/>
                      </a:cubicBezTo>
                      <a:lnTo>
                        <a:pt x="5180" y="682002"/>
                      </a:lnTo>
                      <a:lnTo>
                        <a:pt x="12086" y="378122"/>
                      </a:lnTo>
                      <a:cubicBezTo>
                        <a:pt x="12086" y="170932"/>
                        <a:pt x="18992" y="60431"/>
                        <a:pt x="32805" y="46618"/>
                      </a:cubicBezTo>
                      <a:cubicBezTo>
                        <a:pt x="46618" y="37412"/>
                        <a:pt x="58131" y="28199"/>
                        <a:pt x="67337" y="18992"/>
                      </a:cubicBezTo>
                      <a:cubicBezTo>
                        <a:pt x="76543" y="18992"/>
                        <a:pt x="150213" y="16693"/>
                        <a:pt x="288340" y="12086"/>
                      </a:cubicBezTo>
                      <a:cubicBezTo>
                        <a:pt x="421860" y="7480"/>
                        <a:pt x="490924" y="5180"/>
                        <a:pt x="495530"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8" name="Freeform: Shape 17">
                  <a:extLst>
                    <a:ext uri="{FF2B5EF4-FFF2-40B4-BE49-F238E27FC236}">
                      <a16:creationId xmlns:a16="http://schemas.microsoft.com/office/drawing/2014/main" id="{5F839A67-6A2C-4BA1-DE37-D558C58534C1}"/>
                    </a:ext>
                  </a:extLst>
                </p:cNvPr>
                <p:cNvSpPr/>
                <p:nvPr/>
              </p:nvSpPr>
              <p:spPr>
                <a:xfrm>
                  <a:off x="6500410" y="1684971"/>
                  <a:ext cx="663009" cy="676823"/>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9" name="Freeform: Shape 18">
                  <a:extLst>
                    <a:ext uri="{FF2B5EF4-FFF2-40B4-BE49-F238E27FC236}">
                      <a16:creationId xmlns:a16="http://schemas.microsoft.com/office/drawing/2014/main" id="{22B841CD-F89E-8484-A615-5B42FFA241C5}"/>
                    </a:ext>
                  </a:extLst>
                </p:cNvPr>
                <p:cNvSpPr/>
                <p:nvPr/>
              </p:nvSpPr>
              <p:spPr>
                <a:xfrm>
                  <a:off x="2524109" y="278360"/>
                  <a:ext cx="752791" cy="725166"/>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0" name="Freeform: Shape 19">
                  <a:extLst>
                    <a:ext uri="{FF2B5EF4-FFF2-40B4-BE49-F238E27FC236}">
                      <a16:creationId xmlns:a16="http://schemas.microsoft.com/office/drawing/2014/main" id="{ADD1E043-E239-36A5-7852-1917600E04B8}"/>
                    </a:ext>
                  </a:extLst>
                </p:cNvPr>
                <p:cNvSpPr/>
                <p:nvPr/>
              </p:nvSpPr>
              <p:spPr>
                <a:xfrm>
                  <a:off x="5084060" y="941369"/>
                  <a:ext cx="345317" cy="324598"/>
                </a:xfrm>
                <a:custGeom>
                  <a:avLst/>
                  <a:gdLst>
                    <a:gd name="connsiteX0" fmla="*/ 35108 w 345317"/>
                    <a:gd name="connsiteY0" fmla="*/ 5180 h 324598"/>
                    <a:gd name="connsiteX1" fmla="*/ 180141 w 345317"/>
                    <a:gd name="connsiteY1" fmla="*/ 5180 h 324598"/>
                    <a:gd name="connsiteX2" fmla="*/ 318268 w 345317"/>
                    <a:gd name="connsiteY2" fmla="*/ 12086 h 324598"/>
                    <a:gd name="connsiteX3" fmla="*/ 338987 w 345317"/>
                    <a:gd name="connsiteY3" fmla="*/ 157119 h 324598"/>
                    <a:gd name="connsiteX4" fmla="*/ 338987 w 345317"/>
                    <a:gd name="connsiteY4" fmla="*/ 309059 h 324598"/>
                    <a:gd name="connsiteX5" fmla="*/ 173235 w 345317"/>
                    <a:gd name="connsiteY5" fmla="*/ 322872 h 324598"/>
                    <a:gd name="connsiteX6" fmla="*/ 14389 w 345317"/>
                    <a:gd name="connsiteY6" fmla="*/ 315965 h 324598"/>
                    <a:gd name="connsiteX7" fmla="*/ 7482 w 345317"/>
                    <a:gd name="connsiteY7" fmla="*/ 170932 h 324598"/>
                    <a:gd name="connsiteX8" fmla="*/ 14389 w 345317"/>
                    <a:gd name="connsiteY8" fmla="*/ 25899 h 324598"/>
                    <a:gd name="connsiteX9" fmla="*/ 35108 w 345317"/>
                    <a:gd name="connsiteY9"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317" h="324598">
                      <a:moveTo>
                        <a:pt x="35108" y="5180"/>
                      </a:moveTo>
                      <a:cubicBezTo>
                        <a:pt x="44314" y="5180"/>
                        <a:pt x="92658" y="5180"/>
                        <a:pt x="180141" y="5180"/>
                      </a:cubicBezTo>
                      <a:cubicBezTo>
                        <a:pt x="263017" y="5180"/>
                        <a:pt x="309062" y="7480"/>
                        <a:pt x="318268" y="12086"/>
                      </a:cubicBezTo>
                      <a:cubicBezTo>
                        <a:pt x="327474" y="16693"/>
                        <a:pt x="334380" y="65037"/>
                        <a:pt x="338987" y="157119"/>
                      </a:cubicBezTo>
                      <a:cubicBezTo>
                        <a:pt x="343593" y="253808"/>
                        <a:pt x="343593" y="304452"/>
                        <a:pt x="338987" y="309059"/>
                      </a:cubicBezTo>
                      <a:cubicBezTo>
                        <a:pt x="334380" y="318265"/>
                        <a:pt x="279130" y="322872"/>
                        <a:pt x="173235" y="322872"/>
                      </a:cubicBezTo>
                      <a:cubicBezTo>
                        <a:pt x="67340" y="322872"/>
                        <a:pt x="14389" y="320572"/>
                        <a:pt x="14389" y="315965"/>
                      </a:cubicBezTo>
                      <a:cubicBezTo>
                        <a:pt x="14389" y="311359"/>
                        <a:pt x="12089" y="263014"/>
                        <a:pt x="7482" y="170932"/>
                      </a:cubicBezTo>
                      <a:cubicBezTo>
                        <a:pt x="2876" y="83449"/>
                        <a:pt x="5183" y="35105"/>
                        <a:pt x="14389" y="25899"/>
                      </a:cubicBezTo>
                      <a:cubicBezTo>
                        <a:pt x="18995" y="12086"/>
                        <a:pt x="25902" y="5180"/>
                        <a:pt x="35108"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1" name="Freeform: Shape 20">
                  <a:extLst>
                    <a:ext uri="{FF2B5EF4-FFF2-40B4-BE49-F238E27FC236}">
                      <a16:creationId xmlns:a16="http://schemas.microsoft.com/office/drawing/2014/main" id="{BF60F66A-D888-7295-5CEB-91023CC9EF89}"/>
                    </a:ext>
                  </a:extLst>
                </p:cNvPr>
                <p:cNvSpPr/>
                <p:nvPr/>
              </p:nvSpPr>
              <p:spPr>
                <a:xfrm>
                  <a:off x="3173305" y="955182"/>
                  <a:ext cx="732072" cy="856387"/>
                </a:xfrm>
                <a:custGeom>
                  <a:avLst/>
                  <a:gdLst>
                    <a:gd name="connsiteX0" fmla="*/ 170932 w 732072"/>
                    <a:gd name="connsiteY0" fmla="*/ 18992 h 856386"/>
                    <a:gd name="connsiteX1" fmla="*/ 191651 w 732072"/>
                    <a:gd name="connsiteY1" fmla="*/ 5180 h 856386"/>
                    <a:gd name="connsiteX2" fmla="*/ 191651 w 732072"/>
                    <a:gd name="connsiteY2" fmla="*/ 12086 h 856386"/>
                    <a:gd name="connsiteX3" fmla="*/ 184745 w 732072"/>
                    <a:gd name="connsiteY3" fmla="*/ 18992 h 856386"/>
                    <a:gd name="connsiteX4" fmla="*/ 177838 w 732072"/>
                    <a:gd name="connsiteY4" fmla="*/ 25899 h 856386"/>
                    <a:gd name="connsiteX5" fmla="*/ 177838 w 732072"/>
                    <a:gd name="connsiteY5" fmla="*/ 32805 h 856386"/>
                    <a:gd name="connsiteX6" fmla="*/ 170932 w 732072"/>
                    <a:gd name="connsiteY6" fmla="*/ 32805 h 856386"/>
                    <a:gd name="connsiteX7" fmla="*/ 164026 w 732072"/>
                    <a:gd name="connsiteY7" fmla="*/ 46618 h 856386"/>
                    <a:gd name="connsiteX8" fmla="*/ 157119 w 732072"/>
                    <a:gd name="connsiteY8" fmla="*/ 53524 h 856386"/>
                    <a:gd name="connsiteX9" fmla="*/ 143307 w 732072"/>
                    <a:gd name="connsiteY9" fmla="*/ 88056 h 856386"/>
                    <a:gd name="connsiteX10" fmla="*/ 129494 w 732072"/>
                    <a:gd name="connsiteY10" fmla="*/ 115681 h 856386"/>
                    <a:gd name="connsiteX11" fmla="*/ 122588 w 732072"/>
                    <a:gd name="connsiteY11" fmla="*/ 122588 h 856386"/>
                    <a:gd name="connsiteX12" fmla="*/ 115681 w 732072"/>
                    <a:gd name="connsiteY12" fmla="*/ 129494 h 856386"/>
                    <a:gd name="connsiteX13" fmla="*/ 115681 w 732072"/>
                    <a:gd name="connsiteY13" fmla="*/ 150213 h 856386"/>
                    <a:gd name="connsiteX14" fmla="*/ 606032 w 732072"/>
                    <a:gd name="connsiteY14" fmla="*/ 150213 h 856386"/>
                    <a:gd name="connsiteX15" fmla="*/ 640563 w 732072"/>
                    <a:gd name="connsiteY15" fmla="*/ 157119 h 856386"/>
                    <a:gd name="connsiteX16" fmla="*/ 702721 w 732072"/>
                    <a:gd name="connsiteY16" fmla="*/ 177838 h 856386"/>
                    <a:gd name="connsiteX17" fmla="*/ 723440 w 732072"/>
                    <a:gd name="connsiteY17" fmla="*/ 205464 h 856386"/>
                    <a:gd name="connsiteX18" fmla="*/ 730346 w 732072"/>
                    <a:gd name="connsiteY18" fmla="*/ 350497 h 856386"/>
                    <a:gd name="connsiteX19" fmla="*/ 730346 w 732072"/>
                    <a:gd name="connsiteY19" fmla="*/ 668189 h 856386"/>
                    <a:gd name="connsiteX20" fmla="*/ 723440 w 732072"/>
                    <a:gd name="connsiteY20" fmla="*/ 799409 h 856386"/>
                    <a:gd name="connsiteX21" fmla="*/ 702721 w 732072"/>
                    <a:gd name="connsiteY21" fmla="*/ 827035 h 856386"/>
                    <a:gd name="connsiteX22" fmla="*/ 488624 w 732072"/>
                    <a:gd name="connsiteY22" fmla="*/ 847754 h 856386"/>
                    <a:gd name="connsiteX23" fmla="*/ 302153 w 732072"/>
                    <a:gd name="connsiteY23" fmla="*/ 854660 h 856386"/>
                    <a:gd name="connsiteX24" fmla="*/ 184745 w 732072"/>
                    <a:gd name="connsiteY24" fmla="*/ 854660 h 856386"/>
                    <a:gd name="connsiteX25" fmla="*/ 60431 w 732072"/>
                    <a:gd name="connsiteY25" fmla="*/ 847754 h 856386"/>
                    <a:gd name="connsiteX26" fmla="*/ 32805 w 732072"/>
                    <a:gd name="connsiteY26" fmla="*/ 827035 h 856386"/>
                    <a:gd name="connsiteX27" fmla="*/ 12086 w 732072"/>
                    <a:gd name="connsiteY27" fmla="*/ 709627 h 856386"/>
                    <a:gd name="connsiteX28" fmla="*/ 5180 w 732072"/>
                    <a:gd name="connsiteY28" fmla="*/ 612938 h 856386"/>
                    <a:gd name="connsiteX29" fmla="*/ 5180 w 732072"/>
                    <a:gd name="connsiteY29" fmla="*/ 412654 h 856386"/>
                    <a:gd name="connsiteX30" fmla="*/ 18992 w 732072"/>
                    <a:gd name="connsiteY30" fmla="*/ 198557 h 856386"/>
                    <a:gd name="connsiteX31" fmla="*/ 53524 w 732072"/>
                    <a:gd name="connsiteY31" fmla="*/ 164026 h 856386"/>
                    <a:gd name="connsiteX32" fmla="*/ 122588 w 732072"/>
                    <a:gd name="connsiteY32" fmla="*/ 94962 h 856386"/>
                    <a:gd name="connsiteX33" fmla="*/ 170932 w 732072"/>
                    <a:gd name="connsiteY33" fmla="*/ 18992 h 856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32072" h="856386">
                      <a:moveTo>
                        <a:pt x="170932" y="18992"/>
                      </a:moveTo>
                      <a:lnTo>
                        <a:pt x="191651" y="5180"/>
                      </a:lnTo>
                      <a:lnTo>
                        <a:pt x="191651" y="12086"/>
                      </a:lnTo>
                      <a:cubicBezTo>
                        <a:pt x="187045" y="16693"/>
                        <a:pt x="184745" y="18992"/>
                        <a:pt x="184745" y="18992"/>
                      </a:cubicBezTo>
                      <a:cubicBezTo>
                        <a:pt x="184745" y="23599"/>
                        <a:pt x="182445" y="25899"/>
                        <a:pt x="177838" y="25899"/>
                      </a:cubicBezTo>
                      <a:lnTo>
                        <a:pt x="177838" y="32805"/>
                      </a:lnTo>
                      <a:cubicBezTo>
                        <a:pt x="173232" y="32805"/>
                        <a:pt x="170932" y="32805"/>
                        <a:pt x="170932" y="32805"/>
                      </a:cubicBezTo>
                      <a:cubicBezTo>
                        <a:pt x="170932" y="37412"/>
                        <a:pt x="168632" y="42011"/>
                        <a:pt x="164026" y="46618"/>
                      </a:cubicBezTo>
                      <a:lnTo>
                        <a:pt x="157119" y="53524"/>
                      </a:lnTo>
                      <a:cubicBezTo>
                        <a:pt x="157119" y="58131"/>
                        <a:pt x="152513" y="69637"/>
                        <a:pt x="143307" y="88056"/>
                      </a:cubicBezTo>
                      <a:lnTo>
                        <a:pt x="129494" y="115681"/>
                      </a:lnTo>
                      <a:lnTo>
                        <a:pt x="122588" y="122588"/>
                      </a:lnTo>
                      <a:lnTo>
                        <a:pt x="115681" y="129494"/>
                      </a:lnTo>
                      <a:lnTo>
                        <a:pt x="115681" y="150213"/>
                      </a:lnTo>
                      <a:lnTo>
                        <a:pt x="606032" y="150213"/>
                      </a:lnTo>
                      <a:lnTo>
                        <a:pt x="640563" y="157119"/>
                      </a:lnTo>
                      <a:cubicBezTo>
                        <a:pt x="668189" y="157119"/>
                        <a:pt x="688908" y="164026"/>
                        <a:pt x="702721" y="177838"/>
                      </a:cubicBezTo>
                      <a:cubicBezTo>
                        <a:pt x="716533" y="191651"/>
                        <a:pt x="723440" y="200857"/>
                        <a:pt x="723440" y="205464"/>
                      </a:cubicBezTo>
                      <a:cubicBezTo>
                        <a:pt x="723440" y="210070"/>
                        <a:pt x="725739" y="258415"/>
                        <a:pt x="730346" y="350497"/>
                      </a:cubicBezTo>
                      <a:lnTo>
                        <a:pt x="730346" y="668189"/>
                      </a:lnTo>
                      <a:cubicBezTo>
                        <a:pt x="725739" y="751065"/>
                        <a:pt x="723440" y="794803"/>
                        <a:pt x="723440" y="799409"/>
                      </a:cubicBezTo>
                      <a:cubicBezTo>
                        <a:pt x="723440" y="804016"/>
                        <a:pt x="716533" y="813222"/>
                        <a:pt x="702721" y="827035"/>
                      </a:cubicBezTo>
                      <a:cubicBezTo>
                        <a:pt x="688908" y="840847"/>
                        <a:pt x="617545" y="847754"/>
                        <a:pt x="488624" y="847754"/>
                      </a:cubicBezTo>
                      <a:lnTo>
                        <a:pt x="302153" y="854660"/>
                      </a:lnTo>
                      <a:lnTo>
                        <a:pt x="184745" y="854660"/>
                      </a:lnTo>
                      <a:cubicBezTo>
                        <a:pt x="106475" y="850054"/>
                        <a:pt x="65037" y="847754"/>
                        <a:pt x="60431" y="847754"/>
                      </a:cubicBezTo>
                      <a:cubicBezTo>
                        <a:pt x="55824" y="847754"/>
                        <a:pt x="46618" y="840847"/>
                        <a:pt x="32805" y="827035"/>
                      </a:cubicBezTo>
                      <a:cubicBezTo>
                        <a:pt x="23599" y="813222"/>
                        <a:pt x="16693" y="774084"/>
                        <a:pt x="12086" y="709627"/>
                      </a:cubicBezTo>
                      <a:lnTo>
                        <a:pt x="5180" y="612938"/>
                      </a:lnTo>
                      <a:lnTo>
                        <a:pt x="5180" y="412654"/>
                      </a:lnTo>
                      <a:cubicBezTo>
                        <a:pt x="5180" y="279134"/>
                        <a:pt x="9786" y="207764"/>
                        <a:pt x="18992" y="198557"/>
                      </a:cubicBezTo>
                      <a:cubicBezTo>
                        <a:pt x="18992" y="189351"/>
                        <a:pt x="30505" y="177838"/>
                        <a:pt x="53524" y="164026"/>
                      </a:cubicBezTo>
                      <a:cubicBezTo>
                        <a:pt x="76543" y="150213"/>
                        <a:pt x="99569" y="127194"/>
                        <a:pt x="122588" y="94962"/>
                      </a:cubicBezTo>
                      <a:cubicBezTo>
                        <a:pt x="145607" y="58131"/>
                        <a:pt x="161726" y="32805"/>
                        <a:pt x="170932" y="18992"/>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2" name="Freeform: Shape 21">
                  <a:extLst>
                    <a:ext uri="{FF2B5EF4-FFF2-40B4-BE49-F238E27FC236}">
                      <a16:creationId xmlns:a16="http://schemas.microsoft.com/office/drawing/2014/main" id="{B4FEB1A0-ABC3-359B-E730-C057D4C7774C}"/>
                    </a:ext>
                  </a:extLst>
                </p:cNvPr>
                <p:cNvSpPr/>
                <p:nvPr/>
              </p:nvSpPr>
              <p:spPr>
                <a:xfrm>
                  <a:off x="1696321" y="582939"/>
                  <a:ext cx="663009" cy="966888"/>
                </a:xfrm>
                <a:custGeom>
                  <a:avLst/>
                  <a:gdLst>
                    <a:gd name="connsiteX0" fmla="*/ 332081 w 663009"/>
                    <a:gd name="connsiteY0" fmla="*/ 5180 h 966888"/>
                    <a:gd name="connsiteX1" fmla="*/ 594522 w 663009"/>
                    <a:gd name="connsiteY1" fmla="*/ 18992 h 966888"/>
                    <a:gd name="connsiteX2" fmla="*/ 635960 w 663009"/>
                    <a:gd name="connsiteY2" fmla="*/ 94962 h 966888"/>
                    <a:gd name="connsiteX3" fmla="*/ 663585 w 663009"/>
                    <a:gd name="connsiteY3" fmla="*/ 488624 h 966888"/>
                    <a:gd name="connsiteX4" fmla="*/ 649772 w 663009"/>
                    <a:gd name="connsiteY4" fmla="*/ 861566 h 966888"/>
                    <a:gd name="connsiteX5" fmla="*/ 608334 w 663009"/>
                    <a:gd name="connsiteY5" fmla="*/ 930630 h 966888"/>
                    <a:gd name="connsiteX6" fmla="*/ 345893 w 663009"/>
                    <a:gd name="connsiteY6" fmla="*/ 965162 h 966888"/>
                    <a:gd name="connsiteX7" fmla="*/ 83452 w 663009"/>
                    <a:gd name="connsiteY7" fmla="*/ 944443 h 966888"/>
                    <a:gd name="connsiteX8" fmla="*/ 35108 w 663009"/>
                    <a:gd name="connsiteY8" fmla="*/ 875379 h 966888"/>
                    <a:gd name="connsiteX9" fmla="*/ 7482 w 663009"/>
                    <a:gd name="connsiteY9" fmla="*/ 502437 h 966888"/>
                    <a:gd name="connsiteX10" fmla="*/ 14389 w 663009"/>
                    <a:gd name="connsiteY10" fmla="*/ 143307 h 966888"/>
                    <a:gd name="connsiteX11" fmla="*/ 42014 w 663009"/>
                    <a:gd name="connsiteY11" fmla="*/ 60431 h 966888"/>
                    <a:gd name="connsiteX12" fmla="*/ 83452 w 663009"/>
                    <a:gd name="connsiteY12" fmla="*/ 5180 h 966888"/>
                    <a:gd name="connsiteX13" fmla="*/ 332081 w 663009"/>
                    <a:gd name="connsiteY13" fmla="*/ 5180 h 966888"/>
                    <a:gd name="connsiteX14" fmla="*/ 145609 w 663009"/>
                    <a:gd name="connsiteY14" fmla="*/ 481718 h 966888"/>
                    <a:gd name="connsiteX15" fmla="*/ 145609 w 663009"/>
                    <a:gd name="connsiteY15" fmla="*/ 198557 h 966888"/>
                    <a:gd name="connsiteX16" fmla="*/ 332081 w 663009"/>
                    <a:gd name="connsiteY16" fmla="*/ 198557 h 966888"/>
                    <a:gd name="connsiteX17" fmla="*/ 525458 w 663009"/>
                    <a:gd name="connsiteY17" fmla="*/ 474811 h 966888"/>
                    <a:gd name="connsiteX18" fmla="*/ 525458 w 663009"/>
                    <a:gd name="connsiteY18" fmla="*/ 757971 h 966888"/>
                    <a:gd name="connsiteX19" fmla="*/ 525458 w 663009"/>
                    <a:gd name="connsiteY19" fmla="*/ 764878 h 966888"/>
                    <a:gd name="connsiteX20" fmla="*/ 145609 w 663009"/>
                    <a:gd name="connsiteY20" fmla="*/ 764878 h 966888"/>
                    <a:gd name="connsiteX21" fmla="*/ 145609 w 663009"/>
                    <a:gd name="connsiteY21" fmla="*/ 757971 h 966888"/>
                    <a:gd name="connsiteX22" fmla="*/ 145609 w 663009"/>
                    <a:gd name="connsiteY22" fmla="*/ 481718 h 96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3009" h="966888">
                      <a:moveTo>
                        <a:pt x="332081" y="5180"/>
                      </a:moveTo>
                      <a:cubicBezTo>
                        <a:pt x="497833" y="5180"/>
                        <a:pt x="585315" y="9784"/>
                        <a:pt x="594522" y="18992"/>
                      </a:cubicBezTo>
                      <a:cubicBezTo>
                        <a:pt x="608334" y="28201"/>
                        <a:pt x="622147" y="53524"/>
                        <a:pt x="635960" y="94962"/>
                      </a:cubicBezTo>
                      <a:cubicBezTo>
                        <a:pt x="654379" y="131796"/>
                        <a:pt x="663585" y="263016"/>
                        <a:pt x="663585" y="488624"/>
                      </a:cubicBezTo>
                      <a:cubicBezTo>
                        <a:pt x="663585" y="709627"/>
                        <a:pt x="658979" y="833941"/>
                        <a:pt x="649772" y="861566"/>
                      </a:cubicBezTo>
                      <a:cubicBezTo>
                        <a:pt x="640566" y="884585"/>
                        <a:pt x="626754" y="907611"/>
                        <a:pt x="608334" y="930630"/>
                      </a:cubicBezTo>
                      <a:cubicBezTo>
                        <a:pt x="589915" y="949049"/>
                        <a:pt x="502439" y="960555"/>
                        <a:pt x="345893" y="965162"/>
                      </a:cubicBezTo>
                      <a:cubicBezTo>
                        <a:pt x="184748" y="969768"/>
                        <a:pt x="97265" y="962862"/>
                        <a:pt x="83452" y="944443"/>
                      </a:cubicBezTo>
                      <a:cubicBezTo>
                        <a:pt x="65033" y="935237"/>
                        <a:pt x="48920" y="912211"/>
                        <a:pt x="35108" y="875379"/>
                      </a:cubicBezTo>
                      <a:cubicBezTo>
                        <a:pt x="21295" y="838548"/>
                        <a:pt x="12089" y="714234"/>
                        <a:pt x="7482" y="502437"/>
                      </a:cubicBezTo>
                      <a:cubicBezTo>
                        <a:pt x="2876" y="286038"/>
                        <a:pt x="5183" y="166328"/>
                        <a:pt x="14389" y="143307"/>
                      </a:cubicBezTo>
                      <a:cubicBezTo>
                        <a:pt x="14389" y="124889"/>
                        <a:pt x="23595" y="97264"/>
                        <a:pt x="42014" y="60431"/>
                      </a:cubicBezTo>
                      <a:cubicBezTo>
                        <a:pt x="60433" y="28201"/>
                        <a:pt x="74246" y="9784"/>
                        <a:pt x="83452" y="5180"/>
                      </a:cubicBezTo>
                      <a:cubicBezTo>
                        <a:pt x="88059" y="5180"/>
                        <a:pt x="170935" y="5180"/>
                        <a:pt x="332081" y="5180"/>
                      </a:cubicBezTo>
                      <a:close/>
                      <a:moveTo>
                        <a:pt x="145609" y="481718"/>
                      </a:moveTo>
                      <a:lnTo>
                        <a:pt x="145609" y="198557"/>
                      </a:lnTo>
                      <a:lnTo>
                        <a:pt x="332081" y="198557"/>
                      </a:lnTo>
                      <a:cubicBezTo>
                        <a:pt x="461001" y="198557"/>
                        <a:pt x="525458" y="290642"/>
                        <a:pt x="525458" y="474811"/>
                      </a:cubicBezTo>
                      <a:cubicBezTo>
                        <a:pt x="525458" y="658983"/>
                        <a:pt x="525458" y="753365"/>
                        <a:pt x="525458" y="757971"/>
                      </a:cubicBezTo>
                      <a:lnTo>
                        <a:pt x="525458" y="764878"/>
                      </a:lnTo>
                      <a:lnTo>
                        <a:pt x="145609" y="764878"/>
                      </a:lnTo>
                      <a:lnTo>
                        <a:pt x="145609" y="757971"/>
                      </a:lnTo>
                      <a:cubicBezTo>
                        <a:pt x="141003" y="757971"/>
                        <a:pt x="141003" y="665889"/>
                        <a:pt x="145609" y="481718"/>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3" name="Freeform: Shape 22">
                  <a:extLst>
                    <a:ext uri="{FF2B5EF4-FFF2-40B4-BE49-F238E27FC236}">
                      <a16:creationId xmlns:a16="http://schemas.microsoft.com/office/drawing/2014/main" id="{5FDE26C5-7244-92F8-386D-22D6D640B7A9}"/>
                    </a:ext>
                  </a:extLst>
                </p:cNvPr>
                <p:cNvSpPr/>
                <p:nvPr/>
              </p:nvSpPr>
              <p:spPr>
                <a:xfrm>
                  <a:off x="5523638" y="1011731"/>
                  <a:ext cx="559413" cy="669915"/>
                </a:xfrm>
                <a:custGeom>
                  <a:avLst/>
                  <a:gdLst>
                    <a:gd name="connsiteX0" fmla="*/ 274527 w 559413"/>
                    <a:gd name="connsiteY0" fmla="*/ 6562 h 669915"/>
                    <a:gd name="connsiteX1" fmla="*/ 530062 w 559413"/>
                    <a:gd name="connsiteY1" fmla="*/ 27281 h 669915"/>
                    <a:gd name="connsiteX2" fmla="*/ 557687 w 559413"/>
                    <a:gd name="connsiteY2" fmla="*/ 338067 h 669915"/>
                    <a:gd name="connsiteX3" fmla="*/ 536968 w 559413"/>
                    <a:gd name="connsiteY3" fmla="*/ 648852 h 669915"/>
                    <a:gd name="connsiteX4" fmla="*/ 281434 w 559413"/>
                    <a:gd name="connsiteY4" fmla="*/ 669571 h 669915"/>
                    <a:gd name="connsiteX5" fmla="*/ 25899 w 559413"/>
                    <a:gd name="connsiteY5" fmla="*/ 648852 h 669915"/>
                    <a:gd name="connsiteX6" fmla="*/ 5180 w 559413"/>
                    <a:gd name="connsiteY6" fmla="*/ 338067 h 669915"/>
                    <a:gd name="connsiteX7" fmla="*/ 18992 w 559413"/>
                    <a:gd name="connsiteY7" fmla="*/ 27281 h 669915"/>
                    <a:gd name="connsiteX8" fmla="*/ 274527 w 559413"/>
                    <a:gd name="connsiteY8" fmla="*/ 6562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9413" h="669915">
                      <a:moveTo>
                        <a:pt x="274527" y="6562"/>
                      </a:moveTo>
                      <a:cubicBezTo>
                        <a:pt x="431073" y="1956"/>
                        <a:pt x="516249" y="8862"/>
                        <a:pt x="530062" y="27281"/>
                      </a:cubicBezTo>
                      <a:cubicBezTo>
                        <a:pt x="548481" y="41094"/>
                        <a:pt x="557687" y="144689"/>
                        <a:pt x="557687" y="338067"/>
                      </a:cubicBezTo>
                      <a:cubicBezTo>
                        <a:pt x="557687" y="531444"/>
                        <a:pt x="550781" y="635040"/>
                        <a:pt x="536968" y="648852"/>
                      </a:cubicBezTo>
                      <a:cubicBezTo>
                        <a:pt x="527762" y="658058"/>
                        <a:pt x="442579" y="664965"/>
                        <a:pt x="281434" y="669571"/>
                      </a:cubicBezTo>
                      <a:cubicBezTo>
                        <a:pt x="124887" y="674178"/>
                        <a:pt x="39711" y="667271"/>
                        <a:pt x="25899" y="648852"/>
                      </a:cubicBezTo>
                      <a:cubicBezTo>
                        <a:pt x="12086" y="635040"/>
                        <a:pt x="5180" y="531444"/>
                        <a:pt x="5180" y="338067"/>
                      </a:cubicBezTo>
                      <a:cubicBezTo>
                        <a:pt x="5180" y="144689"/>
                        <a:pt x="9786" y="41094"/>
                        <a:pt x="18992" y="27281"/>
                      </a:cubicBezTo>
                      <a:cubicBezTo>
                        <a:pt x="28199" y="13469"/>
                        <a:pt x="113381" y="6562"/>
                        <a:pt x="274527" y="6562"/>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id="{24F1AB2D-1197-50B1-30DC-2AAF02523E7C}"/>
                    </a:ext>
                  </a:extLst>
                </p:cNvPr>
                <p:cNvSpPr/>
                <p:nvPr/>
              </p:nvSpPr>
              <p:spPr>
                <a:xfrm>
                  <a:off x="3325245" y="416487"/>
                  <a:ext cx="338411" cy="324598"/>
                </a:xfrm>
                <a:custGeom>
                  <a:avLst/>
                  <a:gdLst>
                    <a:gd name="connsiteX0" fmla="*/ 157119 w 338410"/>
                    <a:gd name="connsiteY0" fmla="*/ 5180 h 324598"/>
                    <a:gd name="connsiteX1" fmla="*/ 309059 w 338410"/>
                    <a:gd name="connsiteY1" fmla="*/ 12086 h 324598"/>
                    <a:gd name="connsiteX2" fmla="*/ 329778 w 338410"/>
                    <a:gd name="connsiteY2" fmla="*/ 164026 h 324598"/>
                    <a:gd name="connsiteX3" fmla="*/ 329778 w 338410"/>
                    <a:gd name="connsiteY3" fmla="*/ 315965 h 324598"/>
                    <a:gd name="connsiteX4" fmla="*/ 170932 w 338410"/>
                    <a:gd name="connsiteY4" fmla="*/ 322872 h 324598"/>
                    <a:gd name="connsiteX5" fmla="*/ 12086 w 338410"/>
                    <a:gd name="connsiteY5" fmla="*/ 322872 h 324598"/>
                    <a:gd name="connsiteX6" fmla="*/ 5180 w 338410"/>
                    <a:gd name="connsiteY6" fmla="*/ 170932 h 324598"/>
                    <a:gd name="connsiteX7" fmla="*/ 12086 w 338410"/>
                    <a:gd name="connsiteY7" fmla="*/ 18992 h 324598"/>
                    <a:gd name="connsiteX8" fmla="*/ 157119 w 338410"/>
                    <a:gd name="connsiteY8"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10" h="324598">
                      <a:moveTo>
                        <a:pt x="157119" y="5180"/>
                      </a:moveTo>
                      <a:cubicBezTo>
                        <a:pt x="244602" y="5180"/>
                        <a:pt x="295246" y="7482"/>
                        <a:pt x="309059" y="12086"/>
                      </a:cubicBezTo>
                      <a:cubicBezTo>
                        <a:pt x="318265" y="16691"/>
                        <a:pt x="325171" y="67337"/>
                        <a:pt x="329778" y="164026"/>
                      </a:cubicBezTo>
                      <a:cubicBezTo>
                        <a:pt x="334384" y="260715"/>
                        <a:pt x="334384" y="311361"/>
                        <a:pt x="329778" y="315965"/>
                      </a:cubicBezTo>
                      <a:cubicBezTo>
                        <a:pt x="325171" y="320570"/>
                        <a:pt x="272227" y="322872"/>
                        <a:pt x="170932" y="322872"/>
                      </a:cubicBezTo>
                      <a:cubicBezTo>
                        <a:pt x="69637" y="322872"/>
                        <a:pt x="16693" y="322872"/>
                        <a:pt x="12086" y="322872"/>
                      </a:cubicBezTo>
                      <a:cubicBezTo>
                        <a:pt x="7480" y="318267"/>
                        <a:pt x="5180" y="267621"/>
                        <a:pt x="5180" y="170932"/>
                      </a:cubicBezTo>
                      <a:cubicBezTo>
                        <a:pt x="5180" y="74243"/>
                        <a:pt x="7480" y="23597"/>
                        <a:pt x="12086" y="18992"/>
                      </a:cubicBezTo>
                      <a:cubicBezTo>
                        <a:pt x="16693" y="9784"/>
                        <a:pt x="65037" y="5180"/>
                        <a:pt x="157119"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9EA62E43-BE28-F079-2ABA-82AA6E66AF83}"/>
                    </a:ext>
                  </a:extLst>
                </p:cNvPr>
                <p:cNvSpPr/>
                <p:nvPr/>
              </p:nvSpPr>
              <p:spPr>
                <a:xfrm>
                  <a:off x="3898471" y="1217623"/>
                  <a:ext cx="966888" cy="317692"/>
                </a:xfrm>
                <a:custGeom>
                  <a:avLst/>
                  <a:gdLst>
                    <a:gd name="connsiteX0" fmla="*/ 930630 w 966888"/>
                    <a:gd name="connsiteY0" fmla="*/ 12086 h 317691"/>
                    <a:gd name="connsiteX1" fmla="*/ 930630 w 966888"/>
                    <a:gd name="connsiteY1" fmla="*/ 5180 h 317691"/>
                    <a:gd name="connsiteX2" fmla="*/ 937536 w 966888"/>
                    <a:gd name="connsiteY2" fmla="*/ 5180 h 317691"/>
                    <a:gd name="connsiteX3" fmla="*/ 937536 w 966888"/>
                    <a:gd name="connsiteY3" fmla="*/ 32805 h 317691"/>
                    <a:gd name="connsiteX4" fmla="*/ 944443 w 966888"/>
                    <a:gd name="connsiteY4" fmla="*/ 46618 h 317691"/>
                    <a:gd name="connsiteX5" fmla="*/ 944443 w 966888"/>
                    <a:gd name="connsiteY5" fmla="*/ 53524 h 317691"/>
                    <a:gd name="connsiteX6" fmla="*/ 951349 w 966888"/>
                    <a:gd name="connsiteY6" fmla="*/ 53524 h 317691"/>
                    <a:gd name="connsiteX7" fmla="*/ 958255 w 966888"/>
                    <a:gd name="connsiteY7" fmla="*/ 46618 h 317691"/>
                    <a:gd name="connsiteX8" fmla="*/ 965162 w 966888"/>
                    <a:gd name="connsiteY8" fmla="*/ 46618 h 317691"/>
                    <a:gd name="connsiteX9" fmla="*/ 965162 w 966888"/>
                    <a:gd name="connsiteY9" fmla="*/ 53524 h 317691"/>
                    <a:gd name="connsiteX10" fmla="*/ 951349 w 966888"/>
                    <a:gd name="connsiteY10" fmla="*/ 101869 h 317691"/>
                    <a:gd name="connsiteX11" fmla="*/ 903005 w 966888"/>
                    <a:gd name="connsiteY11" fmla="*/ 184745 h 317691"/>
                    <a:gd name="connsiteX12" fmla="*/ 840847 w 966888"/>
                    <a:gd name="connsiteY12" fmla="*/ 246902 h 317691"/>
                    <a:gd name="connsiteX13" fmla="*/ 564594 w 966888"/>
                    <a:gd name="connsiteY13" fmla="*/ 281434 h 317691"/>
                    <a:gd name="connsiteX14" fmla="*/ 322872 w 966888"/>
                    <a:gd name="connsiteY14" fmla="*/ 288340 h 317691"/>
                    <a:gd name="connsiteX15" fmla="*/ 315965 w 966888"/>
                    <a:gd name="connsiteY15" fmla="*/ 295246 h 317691"/>
                    <a:gd name="connsiteX16" fmla="*/ 315965 w 966888"/>
                    <a:gd name="connsiteY16" fmla="*/ 288340 h 317691"/>
                    <a:gd name="connsiteX17" fmla="*/ 288340 w 966888"/>
                    <a:gd name="connsiteY17" fmla="*/ 281434 h 317691"/>
                    <a:gd name="connsiteX18" fmla="*/ 260714 w 966888"/>
                    <a:gd name="connsiteY18" fmla="*/ 295246 h 317691"/>
                    <a:gd name="connsiteX19" fmla="*/ 253808 w 966888"/>
                    <a:gd name="connsiteY19" fmla="*/ 315965 h 317691"/>
                    <a:gd name="connsiteX20" fmla="*/ 253808 w 966888"/>
                    <a:gd name="connsiteY20" fmla="*/ 281434 h 317691"/>
                    <a:gd name="connsiteX21" fmla="*/ 5180 w 966888"/>
                    <a:gd name="connsiteY21" fmla="*/ 281434 h 317691"/>
                    <a:gd name="connsiteX22" fmla="*/ 5180 w 966888"/>
                    <a:gd name="connsiteY22" fmla="*/ 219276 h 317691"/>
                    <a:gd name="connsiteX23" fmla="*/ 12086 w 966888"/>
                    <a:gd name="connsiteY23" fmla="*/ 219276 h 317691"/>
                    <a:gd name="connsiteX24" fmla="*/ 12086 w 966888"/>
                    <a:gd name="connsiteY24" fmla="*/ 226183 h 317691"/>
                    <a:gd name="connsiteX25" fmla="*/ 32805 w 966888"/>
                    <a:gd name="connsiteY25" fmla="*/ 226183 h 317691"/>
                    <a:gd name="connsiteX26" fmla="*/ 150213 w 966888"/>
                    <a:gd name="connsiteY26" fmla="*/ 233089 h 317691"/>
                    <a:gd name="connsiteX27" fmla="*/ 260714 w 966888"/>
                    <a:gd name="connsiteY27" fmla="*/ 233089 h 317691"/>
                    <a:gd name="connsiteX28" fmla="*/ 260714 w 966888"/>
                    <a:gd name="connsiteY28" fmla="*/ 226183 h 317691"/>
                    <a:gd name="connsiteX29" fmla="*/ 274527 w 966888"/>
                    <a:gd name="connsiteY29" fmla="*/ 212370 h 317691"/>
                    <a:gd name="connsiteX30" fmla="*/ 274527 w 966888"/>
                    <a:gd name="connsiteY30" fmla="*/ 226183 h 317691"/>
                    <a:gd name="connsiteX31" fmla="*/ 302153 w 966888"/>
                    <a:gd name="connsiteY31" fmla="*/ 226183 h 317691"/>
                    <a:gd name="connsiteX32" fmla="*/ 329778 w 966888"/>
                    <a:gd name="connsiteY32" fmla="*/ 226183 h 317691"/>
                    <a:gd name="connsiteX33" fmla="*/ 329778 w 966888"/>
                    <a:gd name="connsiteY33" fmla="*/ 219276 h 317691"/>
                    <a:gd name="connsiteX34" fmla="*/ 329778 w 966888"/>
                    <a:gd name="connsiteY34" fmla="*/ 226183 h 317691"/>
                    <a:gd name="connsiteX35" fmla="*/ 564594 w 966888"/>
                    <a:gd name="connsiteY35" fmla="*/ 226183 h 317691"/>
                    <a:gd name="connsiteX36" fmla="*/ 833941 w 966888"/>
                    <a:gd name="connsiteY36" fmla="*/ 191651 h 317691"/>
                    <a:gd name="connsiteX37" fmla="*/ 896098 w 966888"/>
                    <a:gd name="connsiteY37" fmla="*/ 115681 h 317691"/>
                    <a:gd name="connsiteX38" fmla="*/ 916817 w 966888"/>
                    <a:gd name="connsiteY38" fmla="*/ 46618 h 317691"/>
                    <a:gd name="connsiteX39" fmla="*/ 923724 w 966888"/>
                    <a:gd name="connsiteY39" fmla="*/ 18992 h 317691"/>
                    <a:gd name="connsiteX40" fmla="*/ 923724 w 966888"/>
                    <a:gd name="connsiteY40" fmla="*/ 12086 h 317691"/>
                    <a:gd name="connsiteX41" fmla="*/ 930630 w 966888"/>
                    <a:gd name="connsiteY41" fmla="*/ 12086 h 317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66888" h="317691">
                      <a:moveTo>
                        <a:pt x="930630" y="12086"/>
                      </a:moveTo>
                      <a:lnTo>
                        <a:pt x="930630" y="5180"/>
                      </a:lnTo>
                      <a:lnTo>
                        <a:pt x="937536" y="5180"/>
                      </a:lnTo>
                      <a:lnTo>
                        <a:pt x="937536" y="32805"/>
                      </a:lnTo>
                      <a:lnTo>
                        <a:pt x="944443" y="46618"/>
                      </a:lnTo>
                      <a:lnTo>
                        <a:pt x="944443" y="53524"/>
                      </a:lnTo>
                      <a:lnTo>
                        <a:pt x="951349" y="53524"/>
                      </a:lnTo>
                      <a:lnTo>
                        <a:pt x="958255" y="46618"/>
                      </a:lnTo>
                      <a:lnTo>
                        <a:pt x="965162" y="46618"/>
                      </a:lnTo>
                      <a:lnTo>
                        <a:pt x="965162" y="53524"/>
                      </a:lnTo>
                      <a:cubicBezTo>
                        <a:pt x="965162" y="58131"/>
                        <a:pt x="960555" y="74243"/>
                        <a:pt x="951349" y="101869"/>
                      </a:cubicBezTo>
                      <a:cubicBezTo>
                        <a:pt x="942143" y="129494"/>
                        <a:pt x="926023" y="157119"/>
                        <a:pt x="903005" y="184745"/>
                      </a:cubicBezTo>
                      <a:cubicBezTo>
                        <a:pt x="884585" y="212370"/>
                        <a:pt x="863866" y="233089"/>
                        <a:pt x="840847" y="246902"/>
                      </a:cubicBezTo>
                      <a:cubicBezTo>
                        <a:pt x="813222" y="260715"/>
                        <a:pt x="721140" y="272227"/>
                        <a:pt x="564594" y="281434"/>
                      </a:cubicBezTo>
                      <a:cubicBezTo>
                        <a:pt x="408048" y="281434"/>
                        <a:pt x="327478" y="283733"/>
                        <a:pt x="322872" y="288340"/>
                      </a:cubicBezTo>
                      <a:lnTo>
                        <a:pt x="315965" y="295246"/>
                      </a:lnTo>
                      <a:lnTo>
                        <a:pt x="315965" y="288340"/>
                      </a:lnTo>
                      <a:cubicBezTo>
                        <a:pt x="315965" y="283733"/>
                        <a:pt x="306759" y="281434"/>
                        <a:pt x="288340" y="281434"/>
                      </a:cubicBezTo>
                      <a:cubicBezTo>
                        <a:pt x="274527" y="281434"/>
                        <a:pt x="265321" y="286040"/>
                        <a:pt x="260714" y="295246"/>
                      </a:cubicBezTo>
                      <a:lnTo>
                        <a:pt x="253808" y="315965"/>
                      </a:lnTo>
                      <a:lnTo>
                        <a:pt x="253808" y="281434"/>
                      </a:lnTo>
                      <a:lnTo>
                        <a:pt x="5180" y="281434"/>
                      </a:lnTo>
                      <a:lnTo>
                        <a:pt x="5180" y="219276"/>
                      </a:lnTo>
                      <a:lnTo>
                        <a:pt x="12086" y="219276"/>
                      </a:lnTo>
                      <a:lnTo>
                        <a:pt x="12086" y="226183"/>
                      </a:lnTo>
                      <a:lnTo>
                        <a:pt x="32805" y="226183"/>
                      </a:lnTo>
                      <a:lnTo>
                        <a:pt x="150213" y="233089"/>
                      </a:lnTo>
                      <a:lnTo>
                        <a:pt x="260714" y="233089"/>
                      </a:lnTo>
                      <a:lnTo>
                        <a:pt x="260714" y="226183"/>
                      </a:lnTo>
                      <a:cubicBezTo>
                        <a:pt x="265321" y="216977"/>
                        <a:pt x="269921" y="212370"/>
                        <a:pt x="274527" y="212370"/>
                      </a:cubicBezTo>
                      <a:lnTo>
                        <a:pt x="274527" y="226183"/>
                      </a:lnTo>
                      <a:cubicBezTo>
                        <a:pt x="274527" y="230789"/>
                        <a:pt x="283733" y="230789"/>
                        <a:pt x="302153" y="226183"/>
                      </a:cubicBezTo>
                      <a:cubicBezTo>
                        <a:pt x="320572" y="226183"/>
                        <a:pt x="329778" y="226183"/>
                        <a:pt x="329778" y="226183"/>
                      </a:cubicBezTo>
                      <a:lnTo>
                        <a:pt x="329778" y="219276"/>
                      </a:lnTo>
                      <a:lnTo>
                        <a:pt x="329778" y="226183"/>
                      </a:lnTo>
                      <a:cubicBezTo>
                        <a:pt x="334384" y="230789"/>
                        <a:pt x="412654" y="230789"/>
                        <a:pt x="564594" y="226183"/>
                      </a:cubicBezTo>
                      <a:cubicBezTo>
                        <a:pt x="716533" y="226183"/>
                        <a:pt x="806316" y="214670"/>
                        <a:pt x="833941" y="191651"/>
                      </a:cubicBezTo>
                      <a:cubicBezTo>
                        <a:pt x="856960" y="168632"/>
                        <a:pt x="877679" y="143307"/>
                        <a:pt x="896098" y="115681"/>
                      </a:cubicBezTo>
                      <a:cubicBezTo>
                        <a:pt x="905304" y="83449"/>
                        <a:pt x="912211" y="60431"/>
                        <a:pt x="916817" y="46618"/>
                      </a:cubicBezTo>
                      <a:cubicBezTo>
                        <a:pt x="921424" y="32805"/>
                        <a:pt x="923724" y="23599"/>
                        <a:pt x="923724" y="18992"/>
                      </a:cubicBezTo>
                      <a:lnTo>
                        <a:pt x="923724" y="12086"/>
                      </a:lnTo>
                      <a:lnTo>
                        <a:pt x="930630"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6" name="Freeform: Shape 25">
                  <a:extLst>
                    <a:ext uri="{FF2B5EF4-FFF2-40B4-BE49-F238E27FC236}">
                      <a16:creationId xmlns:a16="http://schemas.microsoft.com/office/drawing/2014/main" id="{65DB4335-D2D9-8DD6-8896-61B51F9FA661}"/>
                    </a:ext>
                  </a:extLst>
                </p:cNvPr>
                <p:cNvSpPr/>
                <p:nvPr/>
              </p:nvSpPr>
              <p:spPr>
                <a:xfrm>
                  <a:off x="3573873" y="361236"/>
                  <a:ext cx="1291486" cy="911637"/>
                </a:xfrm>
                <a:custGeom>
                  <a:avLst/>
                  <a:gdLst>
                    <a:gd name="connsiteX0" fmla="*/ 1289760 w 1291486"/>
                    <a:gd name="connsiteY0" fmla="*/ 557687 h 911637"/>
                    <a:gd name="connsiteX1" fmla="*/ 1289760 w 1291486"/>
                    <a:gd name="connsiteY1" fmla="*/ 903005 h 911637"/>
                    <a:gd name="connsiteX2" fmla="*/ 1282853 w 1291486"/>
                    <a:gd name="connsiteY2" fmla="*/ 903005 h 911637"/>
                    <a:gd name="connsiteX3" fmla="*/ 1275947 w 1291486"/>
                    <a:gd name="connsiteY3" fmla="*/ 909911 h 911637"/>
                    <a:gd name="connsiteX4" fmla="*/ 1269041 w 1291486"/>
                    <a:gd name="connsiteY4" fmla="*/ 909911 h 911637"/>
                    <a:gd name="connsiteX5" fmla="*/ 1269041 w 1291486"/>
                    <a:gd name="connsiteY5" fmla="*/ 903005 h 911637"/>
                    <a:gd name="connsiteX6" fmla="*/ 1262134 w 1291486"/>
                    <a:gd name="connsiteY6" fmla="*/ 889192 h 911637"/>
                    <a:gd name="connsiteX7" fmla="*/ 1262134 w 1291486"/>
                    <a:gd name="connsiteY7" fmla="*/ 861566 h 911637"/>
                    <a:gd name="connsiteX8" fmla="*/ 1255228 w 1291486"/>
                    <a:gd name="connsiteY8" fmla="*/ 861566 h 911637"/>
                    <a:gd name="connsiteX9" fmla="*/ 1255228 w 1291486"/>
                    <a:gd name="connsiteY9" fmla="*/ 868473 h 911637"/>
                    <a:gd name="connsiteX10" fmla="*/ 1248322 w 1291486"/>
                    <a:gd name="connsiteY10" fmla="*/ 868473 h 911637"/>
                    <a:gd name="connsiteX11" fmla="*/ 1248322 w 1291486"/>
                    <a:gd name="connsiteY11" fmla="*/ 557687 h 911637"/>
                    <a:gd name="connsiteX12" fmla="*/ 1241415 w 1291486"/>
                    <a:gd name="connsiteY12" fmla="*/ 226183 h 911637"/>
                    <a:gd name="connsiteX13" fmla="*/ 1213790 w 1291486"/>
                    <a:gd name="connsiteY13" fmla="*/ 157119 h 911637"/>
                    <a:gd name="connsiteX14" fmla="*/ 1158539 w 1291486"/>
                    <a:gd name="connsiteY14" fmla="*/ 81150 h 911637"/>
                    <a:gd name="connsiteX15" fmla="*/ 723440 w 1291486"/>
                    <a:gd name="connsiteY15" fmla="*/ 60431 h 911637"/>
                    <a:gd name="connsiteX16" fmla="*/ 295246 w 1291486"/>
                    <a:gd name="connsiteY16" fmla="*/ 81150 h 911637"/>
                    <a:gd name="connsiteX17" fmla="*/ 233089 w 1291486"/>
                    <a:gd name="connsiteY17" fmla="*/ 150213 h 911637"/>
                    <a:gd name="connsiteX18" fmla="*/ 205464 w 1291486"/>
                    <a:gd name="connsiteY18" fmla="*/ 309059 h 911637"/>
                    <a:gd name="connsiteX19" fmla="*/ 205464 w 1291486"/>
                    <a:gd name="connsiteY19" fmla="*/ 433373 h 911637"/>
                    <a:gd name="connsiteX20" fmla="*/ 212370 w 1291486"/>
                    <a:gd name="connsiteY20" fmla="*/ 440279 h 911637"/>
                    <a:gd name="connsiteX21" fmla="*/ 205464 w 1291486"/>
                    <a:gd name="connsiteY21" fmla="*/ 440279 h 911637"/>
                    <a:gd name="connsiteX22" fmla="*/ 198557 w 1291486"/>
                    <a:gd name="connsiteY22" fmla="*/ 447186 h 911637"/>
                    <a:gd name="connsiteX23" fmla="*/ 219276 w 1291486"/>
                    <a:gd name="connsiteY23" fmla="*/ 460999 h 911637"/>
                    <a:gd name="connsiteX24" fmla="*/ 233089 w 1291486"/>
                    <a:gd name="connsiteY24" fmla="*/ 467905 h 911637"/>
                    <a:gd name="connsiteX25" fmla="*/ 198557 w 1291486"/>
                    <a:gd name="connsiteY25" fmla="*/ 467905 h 911637"/>
                    <a:gd name="connsiteX26" fmla="*/ 198557 w 1291486"/>
                    <a:gd name="connsiteY26" fmla="*/ 737252 h 911637"/>
                    <a:gd name="connsiteX27" fmla="*/ 205464 w 1291486"/>
                    <a:gd name="connsiteY27" fmla="*/ 737252 h 911637"/>
                    <a:gd name="connsiteX28" fmla="*/ 205464 w 1291486"/>
                    <a:gd name="connsiteY28" fmla="*/ 744159 h 911637"/>
                    <a:gd name="connsiteX29" fmla="*/ 143307 w 1291486"/>
                    <a:gd name="connsiteY29" fmla="*/ 744159 h 911637"/>
                    <a:gd name="connsiteX30" fmla="*/ 143307 w 1291486"/>
                    <a:gd name="connsiteY30" fmla="*/ 460999 h 911637"/>
                    <a:gd name="connsiteX31" fmla="*/ 5180 w 1291486"/>
                    <a:gd name="connsiteY31" fmla="*/ 460999 h 911637"/>
                    <a:gd name="connsiteX32" fmla="*/ 5180 w 1291486"/>
                    <a:gd name="connsiteY32" fmla="*/ 447186 h 911637"/>
                    <a:gd name="connsiteX33" fmla="*/ 32805 w 1291486"/>
                    <a:gd name="connsiteY33" fmla="*/ 447186 h 911637"/>
                    <a:gd name="connsiteX34" fmla="*/ 88056 w 1291486"/>
                    <a:gd name="connsiteY34" fmla="*/ 433373 h 911637"/>
                    <a:gd name="connsiteX35" fmla="*/ 157119 w 1291486"/>
                    <a:gd name="connsiteY35" fmla="*/ 302153 h 911637"/>
                    <a:gd name="connsiteX36" fmla="*/ 191651 w 1291486"/>
                    <a:gd name="connsiteY36" fmla="*/ 122588 h 911637"/>
                    <a:gd name="connsiteX37" fmla="*/ 274527 w 1291486"/>
                    <a:gd name="connsiteY37" fmla="*/ 32805 h 911637"/>
                    <a:gd name="connsiteX38" fmla="*/ 723440 w 1291486"/>
                    <a:gd name="connsiteY38" fmla="*/ 5180 h 911637"/>
                    <a:gd name="connsiteX39" fmla="*/ 1158539 w 1291486"/>
                    <a:gd name="connsiteY39" fmla="*/ 25899 h 911637"/>
                    <a:gd name="connsiteX40" fmla="*/ 1234509 w 1291486"/>
                    <a:gd name="connsiteY40" fmla="*/ 94962 h 911637"/>
                    <a:gd name="connsiteX41" fmla="*/ 1275947 w 1291486"/>
                    <a:gd name="connsiteY41" fmla="*/ 177838 h 911637"/>
                    <a:gd name="connsiteX42" fmla="*/ 1289760 w 1291486"/>
                    <a:gd name="connsiteY42" fmla="*/ 557687 h 911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291486" h="911637">
                      <a:moveTo>
                        <a:pt x="1289760" y="557687"/>
                      </a:moveTo>
                      <a:lnTo>
                        <a:pt x="1289760" y="903005"/>
                      </a:lnTo>
                      <a:lnTo>
                        <a:pt x="1282853" y="903005"/>
                      </a:lnTo>
                      <a:lnTo>
                        <a:pt x="1275947" y="909911"/>
                      </a:lnTo>
                      <a:lnTo>
                        <a:pt x="1269041" y="909911"/>
                      </a:lnTo>
                      <a:lnTo>
                        <a:pt x="1269041" y="903005"/>
                      </a:lnTo>
                      <a:lnTo>
                        <a:pt x="1262134" y="889192"/>
                      </a:lnTo>
                      <a:lnTo>
                        <a:pt x="1262134" y="861566"/>
                      </a:lnTo>
                      <a:lnTo>
                        <a:pt x="1255228" y="861566"/>
                      </a:lnTo>
                      <a:lnTo>
                        <a:pt x="1255228" y="868473"/>
                      </a:lnTo>
                      <a:lnTo>
                        <a:pt x="1248322" y="868473"/>
                      </a:lnTo>
                      <a:lnTo>
                        <a:pt x="1248322" y="557687"/>
                      </a:lnTo>
                      <a:cubicBezTo>
                        <a:pt x="1248322" y="355101"/>
                        <a:pt x="1246022" y="244600"/>
                        <a:pt x="1241415" y="226183"/>
                      </a:cubicBezTo>
                      <a:cubicBezTo>
                        <a:pt x="1236809" y="212370"/>
                        <a:pt x="1227603" y="189349"/>
                        <a:pt x="1213790" y="157119"/>
                      </a:cubicBezTo>
                      <a:cubicBezTo>
                        <a:pt x="1199977" y="124890"/>
                        <a:pt x="1181558" y="99567"/>
                        <a:pt x="1158539" y="81150"/>
                      </a:cubicBezTo>
                      <a:cubicBezTo>
                        <a:pt x="1135520" y="67337"/>
                        <a:pt x="990487" y="60431"/>
                        <a:pt x="723440" y="60431"/>
                      </a:cubicBezTo>
                      <a:cubicBezTo>
                        <a:pt x="456392" y="60431"/>
                        <a:pt x="313665" y="67337"/>
                        <a:pt x="295246" y="81150"/>
                      </a:cubicBezTo>
                      <a:cubicBezTo>
                        <a:pt x="272227" y="94962"/>
                        <a:pt x="251508" y="117983"/>
                        <a:pt x="233089" y="150213"/>
                      </a:cubicBezTo>
                      <a:cubicBezTo>
                        <a:pt x="219276" y="182443"/>
                        <a:pt x="210070" y="235391"/>
                        <a:pt x="205464" y="309059"/>
                      </a:cubicBezTo>
                      <a:cubicBezTo>
                        <a:pt x="200857" y="387331"/>
                        <a:pt x="200857" y="428769"/>
                        <a:pt x="205464" y="433373"/>
                      </a:cubicBezTo>
                      <a:lnTo>
                        <a:pt x="212370" y="440279"/>
                      </a:lnTo>
                      <a:lnTo>
                        <a:pt x="205464" y="440279"/>
                      </a:lnTo>
                      <a:cubicBezTo>
                        <a:pt x="200857" y="440279"/>
                        <a:pt x="198557" y="442581"/>
                        <a:pt x="198557" y="447186"/>
                      </a:cubicBezTo>
                      <a:cubicBezTo>
                        <a:pt x="203164" y="456394"/>
                        <a:pt x="210070" y="460999"/>
                        <a:pt x="219276" y="460999"/>
                      </a:cubicBezTo>
                      <a:cubicBezTo>
                        <a:pt x="228483" y="460999"/>
                        <a:pt x="233089" y="463300"/>
                        <a:pt x="233089" y="467905"/>
                      </a:cubicBezTo>
                      <a:lnTo>
                        <a:pt x="198557" y="467905"/>
                      </a:lnTo>
                      <a:lnTo>
                        <a:pt x="198557" y="737252"/>
                      </a:lnTo>
                      <a:lnTo>
                        <a:pt x="205464" y="737252"/>
                      </a:lnTo>
                      <a:lnTo>
                        <a:pt x="205464" y="744159"/>
                      </a:lnTo>
                      <a:lnTo>
                        <a:pt x="143307" y="744159"/>
                      </a:lnTo>
                      <a:lnTo>
                        <a:pt x="143307" y="460999"/>
                      </a:lnTo>
                      <a:lnTo>
                        <a:pt x="5180" y="460999"/>
                      </a:lnTo>
                      <a:lnTo>
                        <a:pt x="5180" y="447186"/>
                      </a:lnTo>
                      <a:lnTo>
                        <a:pt x="32805" y="447186"/>
                      </a:lnTo>
                      <a:lnTo>
                        <a:pt x="88056" y="433373"/>
                      </a:lnTo>
                      <a:cubicBezTo>
                        <a:pt x="124887" y="424165"/>
                        <a:pt x="147913" y="380424"/>
                        <a:pt x="157119" y="302153"/>
                      </a:cubicBezTo>
                      <a:cubicBezTo>
                        <a:pt x="157119" y="223881"/>
                        <a:pt x="168632" y="164026"/>
                        <a:pt x="191651" y="122588"/>
                      </a:cubicBezTo>
                      <a:cubicBezTo>
                        <a:pt x="214670" y="81150"/>
                        <a:pt x="242295" y="51222"/>
                        <a:pt x="274527" y="32805"/>
                      </a:cubicBezTo>
                      <a:cubicBezTo>
                        <a:pt x="306759" y="14388"/>
                        <a:pt x="456392" y="5180"/>
                        <a:pt x="723440" y="5180"/>
                      </a:cubicBezTo>
                      <a:cubicBezTo>
                        <a:pt x="985881" y="5180"/>
                        <a:pt x="1130914" y="12086"/>
                        <a:pt x="1158539" y="25899"/>
                      </a:cubicBezTo>
                      <a:cubicBezTo>
                        <a:pt x="1186165" y="39711"/>
                        <a:pt x="1211490" y="62732"/>
                        <a:pt x="1234509" y="94962"/>
                      </a:cubicBezTo>
                      <a:cubicBezTo>
                        <a:pt x="1252928" y="127192"/>
                        <a:pt x="1266741" y="154817"/>
                        <a:pt x="1275947" y="177838"/>
                      </a:cubicBezTo>
                      <a:cubicBezTo>
                        <a:pt x="1285153" y="200859"/>
                        <a:pt x="1289760" y="327476"/>
                        <a:pt x="1289760" y="557687"/>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D63565A5-4C45-09FA-80A3-3699D367A58C}"/>
                    </a:ext>
                  </a:extLst>
                </p:cNvPr>
                <p:cNvSpPr/>
                <p:nvPr/>
              </p:nvSpPr>
              <p:spPr>
                <a:xfrm>
                  <a:off x="6003629" y="1510432"/>
                  <a:ext cx="759698" cy="738979"/>
                </a:xfrm>
                <a:custGeom>
                  <a:avLst/>
                  <a:gdLst>
                    <a:gd name="connsiteX0" fmla="*/ 757971 w 759697"/>
                    <a:gd name="connsiteY0" fmla="*/ 129494 h 738978"/>
                    <a:gd name="connsiteX1" fmla="*/ 757971 w 759697"/>
                    <a:gd name="connsiteY1" fmla="*/ 198557 h 738978"/>
                    <a:gd name="connsiteX2" fmla="*/ 695814 w 759697"/>
                    <a:gd name="connsiteY2" fmla="*/ 212370 h 738978"/>
                    <a:gd name="connsiteX3" fmla="*/ 619844 w 759697"/>
                    <a:gd name="connsiteY3" fmla="*/ 226183 h 738978"/>
                    <a:gd name="connsiteX4" fmla="*/ 578406 w 759697"/>
                    <a:gd name="connsiteY4" fmla="*/ 267621 h 738978"/>
                    <a:gd name="connsiteX5" fmla="*/ 543875 w 759697"/>
                    <a:gd name="connsiteY5" fmla="*/ 516249 h 738978"/>
                    <a:gd name="connsiteX6" fmla="*/ 543875 w 759697"/>
                    <a:gd name="connsiteY6" fmla="*/ 730346 h 738978"/>
                    <a:gd name="connsiteX7" fmla="*/ 536968 w 759697"/>
                    <a:gd name="connsiteY7" fmla="*/ 730346 h 738978"/>
                    <a:gd name="connsiteX8" fmla="*/ 536968 w 759697"/>
                    <a:gd name="connsiteY8" fmla="*/ 737252 h 738978"/>
                    <a:gd name="connsiteX9" fmla="*/ 530062 w 759697"/>
                    <a:gd name="connsiteY9" fmla="*/ 737252 h 738978"/>
                    <a:gd name="connsiteX10" fmla="*/ 295246 w 759697"/>
                    <a:gd name="connsiteY10" fmla="*/ 730346 h 738978"/>
                    <a:gd name="connsiteX11" fmla="*/ 32805 w 759697"/>
                    <a:gd name="connsiteY11" fmla="*/ 702721 h 738978"/>
                    <a:gd name="connsiteX12" fmla="*/ 5180 w 759697"/>
                    <a:gd name="connsiteY12" fmla="*/ 364310 h 738978"/>
                    <a:gd name="connsiteX13" fmla="*/ 25899 w 759697"/>
                    <a:gd name="connsiteY13" fmla="*/ 32805 h 738978"/>
                    <a:gd name="connsiteX14" fmla="*/ 46618 w 759697"/>
                    <a:gd name="connsiteY14" fmla="*/ 5180 h 738978"/>
                    <a:gd name="connsiteX15" fmla="*/ 385029 w 759697"/>
                    <a:gd name="connsiteY15" fmla="*/ 5180 h 738978"/>
                    <a:gd name="connsiteX16" fmla="*/ 723440 w 759697"/>
                    <a:gd name="connsiteY16" fmla="*/ 12086 h 738978"/>
                    <a:gd name="connsiteX17" fmla="*/ 744159 w 759697"/>
                    <a:gd name="connsiteY17" fmla="*/ 39711 h 738978"/>
                    <a:gd name="connsiteX18" fmla="*/ 757971 w 759697"/>
                    <a:gd name="connsiteY18" fmla="*/ 129494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59697" h="738978">
                      <a:moveTo>
                        <a:pt x="757971" y="129494"/>
                      </a:moveTo>
                      <a:lnTo>
                        <a:pt x="757971" y="198557"/>
                      </a:lnTo>
                      <a:cubicBezTo>
                        <a:pt x="757971" y="198557"/>
                        <a:pt x="737252" y="203164"/>
                        <a:pt x="695814" y="212370"/>
                      </a:cubicBezTo>
                      <a:cubicBezTo>
                        <a:pt x="658983" y="212370"/>
                        <a:pt x="633657" y="216977"/>
                        <a:pt x="619844" y="226183"/>
                      </a:cubicBezTo>
                      <a:cubicBezTo>
                        <a:pt x="606032" y="235389"/>
                        <a:pt x="592219" y="249202"/>
                        <a:pt x="578406" y="267621"/>
                      </a:cubicBezTo>
                      <a:cubicBezTo>
                        <a:pt x="564594" y="290640"/>
                        <a:pt x="553081" y="373516"/>
                        <a:pt x="543875" y="516249"/>
                      </a:cubicBezTo>
                      <a:lnTo>
                        <a:pt x="543875" y="730346"/>
                      </a:lnTo>
                      <a:lnTo>
                        <a:pt x="536968" y="730346"/>
                      </a:lnTo>
                      <a:lnTo>
                        <a:pt x="536968" y="737252"/>
                      </a:lnTo>
                      <a:lnTo>
                        <a:pt x="530062" y="737252"/>
                      </a:lnTo>
                      <a:lnTo>
                        <a:pt x="295246" y="730346"/>
                      </a:lnTo>
                      <a:cubicBezTo>
                        <a:pt x="134100" y="725739"/>
                        <a:pt x="46618" y="716533"/>
                        <a:pt x="32805" y="702721"/>
                      </a:cubicBezTo>
                      <a:cubicBezTo>
                        <a:pt x="14386" y="688908"/>
                        <a:pt x="5180" y="576107"/>
                        <a:pt x="5180" y="364310"/>
                      </a:cubicBezTo>
                      <a:cubicBezTo>
                        <a:pt x="5180" y="157119"/>
                        <a:pt x="12086" y="46618"/>
                        <a:pt x="25899" y="32805"/>
                      </a:cubicBezTo>
                      <a:cubicBezTo>
                        <a:pt x="35105" y="23599"/>
                        <a:pt x="42011" y="14386"/>
                        <a:pt x="46618" y="5180"/>
                      </a:cubicBezTo>
                      <a:cubicBezTo>
                        <a:pt x="55824" y="5180"/>
                        <a:pt x="168632" y="5180"/>
                        <a:pt x="385029" y="5180"/>
                      </a:cubicBezTo>
                      <a:cubicBezTo>
                        <a:pt x="601425" y="5180"/>
                        <a:pt x="714233" y="7480"/>
                        <a:pt x="723440" y="12086"/>
                      </a:cubicBezTo>
                      <a:cubicBezTo>
                        <a:pt x="728046" y="16693"/>
                        <a:pt x="734952" y="25899"/>
                        <a:pt x="744159" y="39711"/>
                      </a:cubicBezTo>
                      <a:cubicBezTo>
                        <a:pt x="748765" y="53524"/>
                        <a:pt x="753365" y="83449"/>
                        <a:pt x="757971" y="129494"/>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28E8A42A-D5A0-41F7-5B34-A48081AB25A3}"/>
                    </a:ext>
                  </a:extLst>
                </p:cNvPr>
                <p:cNvSpPr/>
                <p:nvPr/>
              </p:nvSpPr>
              <p:spPr>
                <a:xfrm>
                  <a:off x="3660531" y="1911746"/>
                  <a:ext cx="607758" cy="511069"/>
                </a:xfrm>
                <a:custGeom>
                  <a:avLst/>
                  <a:gdLst>
                    <a:gd name="connsiteX0" fmla="*/ 578406 w 607758"/>
                    <a:gd name="connsiteY0" fmla="*/ 138703 h 511069"/>
                    <a:gd name="connsiteX1" fmla="*/ 564594 w 607758"/>
                    <a:gd name="connsiteY1" fmla="*/ 138703 h 511069"/>
                    <a:gd name="connsiteX2" fmla="*/ 564594 w 607758"/>
                    <a:gd name="connsiteY2" fmla="*/ 228485 h 511069"/>
                    <a:gd name="connsiteX3" fmla="*/ 585313 w 607758"/>
                    <a:gd name="connsiteY3" fmla="*/ 318268 h 511069"/>
                    <a:gd name="connsiteX4" fmla="*/ 606032 w 607758"/>
                    <a:gd name="connsiteY4" fmla="*/ 318268 h 511069"/>
                    <a:gd name="connsiteX5" fmla="*/ 585313 w 607758"/>
                    <a:gd name="connsiteY5" fmla="*/ 325174 h 511069"/>
                    <a:gd name="connsiteX6" fmla="*/ 564594 w 607758"/>
                    <a:gd name="connsiteY6" fmla="*/ 325174 h 511069"/>
                    <a:gd name="connsiteX7" fmla="*/ 564594 w 607758"/>
                    <a:gd name="connsiteY7" fmla="*/ 345893 h 511069"/>
                    <a:gd name="connsiteX8" fmla="*/ 557687 w 607758"/>
                    <a:gd name="connsiteY8" fmla="*/ 408050 h 511069"/>
                    <a:gd name="connsiteX9" fmla="*/ 543875 w 607758"/>
                    <a:gd name="connsiteY9" fmla="*/ 484020 h 511069"/>
                    <a:gd name="connsiteX10" fmla="*/ 302153 w 607758"/>
                    <a:gd name="connsiteY10" fmla="*/ 504739 h 511069"/>
                    <a:gd name="connsiteX11" fmla="*/ 60431 w 607758"/>
                    <a:gd name="connsiteY11" fmla="*/ 490926 h 511069"/>
                    <a:gd name="connsiteX12" fmla="*/ 39711 w 607758"/>
                    <a:gd name="connsiteY12" fmla="*/ 401144 h 511069"/>
                    <a:gd name="connsiteX13" fmla="*/ 18992 w 607758"/>
                    <a:gd name="connsiteY13" fmla="*/ 318268 h 511069"/>
                    <a:gd name="connsiteX14" fmla="*/ 5180 w 607758"/>
                    <a:gd name="connsiteY14" fmla="*/ 318268 h 511069"/>
                    <a:gd name="connsiteX15" fmla="*/ 18992 w 607758"/>
                    <a:gd name="connsiteY15" fmla="*/ 318268 h 511069"/>
                    <a:gd name="connsiteX16" fmla="*/ 32805 w 607758"/>
                    <a:gd name="connsiteY16" fmla="*/ 228485 h 511069"/>
                    <a:gd name="connsiteX17" fmla="*/ 25899 w 607758"/>
                    <a:gd name="connsiteY17" fmla="*/ 138703 h 511069"/>
                    <a:gd name="connsiteX18" fmla="*/ 18992 w 607758"/>
                    <a:gd name="connsiteY18" fmla="*/ 138703 h 511069"/>
                    <a:gd name="connsiteX19" fmla="*/ 25899 w 607758"/>
                    <a:gd name="connsiteY19" fmla="*/ 138703 h 511069"/>
                    <a:gd name="connsiteX20" fmla="*/ 39711 w 607758"/>
                    <a:gd name="connsiteY20" fmla="*/ 83452 h 511069"/>
                    <a:gd name="connsiteX21" fmla="*/ 60431 w 607758"/>
                    <a:gd name="connsiteY21" fmla="*/ 14389 h 511069"/>
                    <a:gd name="connsiteX22" fmla="*/ 302153 w 607758"/>
                    <a:gd name="connsiteY22" fmla="*/ 7482 h 511069"/>
                    <a:gd name="connsiteX23" fmla="*/ 543875 w 607758"/>
                    <a:gd name="connsiteY23" fmla="*/ 21295 h 511069"/>
                    <a:gd name="connsiteX24" fmla="*/ 557687 w 607758"/>
                    <a:gd name="connsiteY24" fmla="*/ 83452 h 511069"/>
                    <a:gd name="connsiteX25" fmla="*/ 571500 w 607758"/>
                    <a:gd name="connsiteY25" fmla="*/ 131797 h 511069"/>
                    <a:gd name="connsiteX26" fmla="*/ 578406 w 607758"/>
                    <a:gd name="connsiteY26" fmla="*/ 138703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7758" h="511069">
                      <a:moveTo>
                        <a:pt x="578406" y="138703"/>
                      </a:moveTo>
                      <a:lnTo>
                        <a:pt x="564594" y="138703"/>
                      </a:lnTo>
                      <a:lnTo>
                        <a:pt x="564594" y="228485"/>
                      </a:lnTo>
                      <a:cubicBezTo>
                        <a:pt x="564594" y="288343"/>
                        <a:pt x="571500" y="318268"/>
                        <a:pt x="585313" y="318268"/>
                      </a:cubicBezTo>
                      <a:lnTo>
                        <a:pt x="606032" y="318268"/>
                      </a:lnTo>
                      <a:lnTo>
                        <a:pt x="585313" y="325174"/>
                      </a:lnTo>
                      <a:lnTo>
                        <a:pt x="564594" y="325174"/>
                      </a:lnTo>
                      <a:lnTo>
                        <a:pt x="564594" y="345893"/>
                      </a:lnTo>
                      <a:lnTo>
                        <a:pt x="557687" y="408050"/>
                      </a:lnTo>
                      <a:cubicBezTo>
                        <a:pt x="553081" y="449488"/>
                        <a:pt x="548481" y="474814"/>
                        <a:pt x="543875" y="484020"/>
                      </a:cubicBezTo>
                      <a:cubicBezTo>
                        <a:pt x="534668" y="493226"/>
                        <a:pt x="454092" y="500133"/>
                        <a:pt x="302153" y="504739"/>
                      </a:cubicBezTo>
                      <a:cubicBezTo>
                        <a:pt x="154819" y="509346"/>
                        <a:pt x="74243" y="504739"/>
                        <a:pt x="60431" y="490926"/>
                      </a:cubicBezTo>
                      <a:cubicBezTo>
                        <a:pt x="46618" y="481720"/>
                        <a:pt x="39711" y="451788"/>
                        <a:pt x="39711" y="401144"/>
                      </a:cubicBezTo>
                      <a:cubicBezTo>
                        <a:pt x="35105" y="350500"/>
                        <a:pt x="28199" y="322874"/>
                        <a:pt x="18992" y="318268"/>
                      </a:cubicBezTo>
                      <a:lnTo>
                        <a:pt x="5180" y="318268"/>
                      </a:lnTo>
                      <a:lnTo>
                        <a:pt x="18992" y="318268"/>
                      </a:lnTo>
                      <a:cubicBezTo>
                        <a:pt x="28199" y="318268"/>
                        <a:pt x="32805" y="288343"/>
                        <a:pt x="32805" y="228485"/>
                      </a:cubicBezTo>
                      <a:cubicBezTo>
                        <a:pt x="32805" y="168628"/>
                        <a:pt x="30505" y="138703"/>
                        <a:pt x="25899" y="138703"/>
                      </a:cubicBezTo>
                      <a:lnTo>
                        <a:pt x="18992" y="138703"/>
                      </a:lnTo>
                      <a:lnTo>
                        <a:pt x="25899" y="138703"/>
                      </a:lnTo>
                      <a:cubicBezTo>
                        <a:pt x="30505" y="134096"/>
                        <a:pt x="35105" y="115684"/>
                        <a:pt x="39711" y="83452"/>
                      </a:cubicBezTo>
                      <a:cubicBezTo>
                        <a:pt x="39711" y="46621"/>
                        <a:pt x="46618" y="23595"/>
                        <a:pt x="60431" y="14389"/>
                      </a:cubicBezTo>
                      <a:cubicBezTo>
                        <a:pt x="69637" y="5183"/>
                        <a:pt x="150213" y="2876"/>
                        <a:pt x="302153" y="7482"/>
                      </a:cubicBezTo>
                      <a:cubicBezTo>
                        <a:pt x="454092" y="12089"/>
                        <a:pt x="534668" y="16689"/>
                        <a:pt x="543875" y="21295"/>
                      </a:cubicBezTo>
                      <a:cubicBezTo>
                        <a:pt x="548481" y="30501"/>
                        <a:pt x="553081" y="51220"/>
                        <a:pt x="557687" y="83452"/>
                      </a:cubicBezTo>
                      <a:cubicBezTo>
                        <a:pt x="562294" y="115684"/>
                        <a:pt x="566894" y="131797"/>
                        <a:pt x="571500" y="131797"/>
                      </a:cubicBezTo>
                      <a:cubicBezTo>
                        <a:pt x="576106" y="136403"/>
                        <a:pt x="578406" y="138703"/>
                        <a:pt x="578406" y="13870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6D73C297-224D-E7BC-9AFC-92AD39DB8297}"/>
                    </a:ext>
                  </a:extLst>
                </p:cNvPr>
                <p:cNvSpPr/>
                <p:nvPr/>
              </p:nvSpPr>
              <p:spPr>
                <a:xfrm>
                  <a:off x="3276899" y="768074"/>
                  <a:ext cx="442007" cy="339048"/>
                </a:xfrm>
                <a:custGeom>
                  <a:avLst/>
                  <a:gdLst>
                    <a:gd name="connsiteX0" fmla="*/ 281434 w 435099"/>
                    <a:gd name="connsiteY0" fmla="*/ 5180 h 296972"/>
                    <a:gd name="connsiteX1" fmla="*/ 295246 w 435099"/>
                    <a:gd name="connsiteY1" fmla="*/ 5180 h 296972"/>
                    <a:gd name="connsiteX2" fmla="*/ 295246 w 435099"/>
                    <a:gd name="connsiteY2" fmla="*/ 12086 h 296972"/>
                    <a:gd name="connsiteX3" fmla="*/ 302153 w 435099"/>
                    <a:gd name="connsiteY3" fmla="*/ 12086 h 296972"/>
                    <a:gd name="connsiteX4" fmla="*/ 302153 w 435099"/>
                    <a:gd name="connsiteY4" fmla="*/ 5180 h 296972"/>
                    <a:gd name="connsiteX5" fmla="*/ 364310 w 435099"/>
                    <a:gd name="connsiteY5" fmla="*/ 5180 h 296972"/>
                    <a:gd name="connsiteX6" fmla="*/ 433373 w 435099"/>
                    <a:gd name="connsiteY6" fmla="*/ 12086 h 296972"/>
                    <a:gd name="connsiteX7" fmla="*/ 433373 w 435099"/>
                    <a:gd name="connsiteY7" fmla="*/ 295246 h 296972"/>
                    <a:gd name="connsiteX8" fmla="*/ 5180 w 435099"/>
                    <a:gd name="connsiteY8" fmla="*/ 295246 h 296972"/>
                    <a:gd name="connsiteX9" fmla="*/ 5180 w 435099"/>
                    <a:gd name="connsiteY9" fmla="*/ 274527 h 296972"/>
                    <a:gd name="connsiteX10" fmla="*/ 12086 w 435099"/>
                    <a:gd name="connsiteY10" fmla="*/ 267621 h 296972"/>
                    <a:gd name="connsiteX11" fmla="*/ 18992 w 435099"/>
                    <a:gd name="connsiteY11" fmla="*/ 260715 h 296972"/>
                    <a:gd name="connsiteX12" fmla="*/ 32805 w 435099"/>
                    <a:gd name="connsiteY12" fmla="*/ 233089 h 296972"/>
                    <a:gd name="connsiteX13" fmla="*/ 46618 w 435099"/>
                    <a:gd name="connsiteY13" fmla="*/ 198557 h 296972"/>
                    <a:gd name="connsiteX14" fmla="*/ 53524 w 435099"/>
                    <a:gd name="connsiteY14" fmla="*/ 191651 h 296972"/>
                    <a:gd name="connsiteX15" fmla="*/ 60431 w 435099"/>
                    <a:gd name="connsiteY15" fmla="*/ 177838 h 296972"/>
                    <a:gd name="connsiteX16" fmla="*/ 67337 w 435099"/>
                    <a:gd name="connsiteY16" fmla="*/ 177838 h 296972"/>
                    <a:gd name="connsiteX17" fmla="*/ 67337 w 435099"/>
                    <a:gd name="connsiteY17" fmla="*/ 170932 h 296972"/>
                    <a:gd name="connsiteX18" fmla="*/ 74243 w 435099"/>
                    <a:gd name="connsiteY18" fmla="*/ 164026 h 296972"/>
                    <a:gd name="connsiteX19" fmla="*/ 74243 w 435099"/>
                    <a:gd name="connsiteY19" fmla="*/ 157119 h 296972"/>
                    <a:gd name="connsiteX20" fmla="*/ 81150 w 435099"/>
                    <a:gd name="connsiteY20" fmla="*/ 150213 h 296972"/>
                    <a:gd name="connsiteX21" fmla="*/ 101869 w 435099"/>
                    <a:gd name="connsiteY21" fmla="*/ 129494 h 296972"/>
                    <a:gd name="connsiteX22" fmla="*/ 136400 w 435099"/>
                    <a:gd name="connsiteY22" fmla="*/ 94962 h 296972"/>
                    <a:gd name="connsiteX23" fmla="*/ 191651 w 435099"/>
                    <a:gd name="connsiteY23" fmla="*/ 53524 h 296972"/>
                    <a:gd name="connsiteX24" fmla="*/ 253808 w 435099"/>
                    <a:gd name="connsiteY24" fmla="*/ 12086 h 296972"/>
                    <a:gd name="connsiteX25" fmla="*/ 281434 w 435099"/>
                    <a:gd name="connsiteY25" fmla="*/ 5180 h 296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5099" h="296972">
                      <a:moveTo>
                        <a:pt x="281434" y="5180"/>
                      </a:moveTo>
                      <a:lnTo>
                        <a:pt x="295246" y="5180"/>
                      </a:lnTo>
                      <a:lnTo>
                        <a:pt x="295246" y="12086"/>
                      </a:lnTo>
                      <a:cubicBezTo>
                        <a:pt x="295246" y="12086"/>
                        <a:pt x="297546" y="12086"/>
                        <a:pt x="302153" y="12086"/>
                      </a:cubicBezTo>
                      <a:lnTo>
                        <a:pt x="302153" y="5180"/>
                      </a:lnTo>
                      <a:lnTo>
                        <a:pt x="364310" y="5180"/>
                      </a:lnTo>
                      <a:lnTo>
                        <a:pt x="433373" y="12086"/>
                      </a:lnTo>
                      <a:lnTo>
                        <a:pt x="433373" y="295246"/>
                      </a:lnTo>
                      <a:lnTo>
                        <a:pt x="5180" y="295246"/>
                      </a:lnTo>
                      <a:lnTo>
                        <a:pt x="5180" y="274527"/>
                      </a:lnTo>
                      <a:lnTo>
                        <a:pt x="12086" y="267621"/>
                      </a:lnTo>
                      <a:lnTo>
                        <a:pt x="18992" y="260715"/>
                      </a:lnTo>
                      <a:lnTo>
                        <a:pt x="32805" y="233089"/>
                      </a:lnTo>
                      <a:cubicBezTo>
                        <a:pt x="42011" y="214670"/>
                        <a:pt x="46618" y="203164"/>
                        <a:pt x="46618" y="198557"/>
                      </a:cubicBezTo>
                      <a:lnTo>
                        <a:pt x="53524" y="191651"/>
                      </a:lnTo>
                      <a:cubicBezTo>
                        <a:pt x="58131" y="187045"/>
                        <a:pt x="60431" y="182445"/>
                        <a:pt x="60431" y="177838"/>
                      </a:cubicBezTo>
                      <a:cubicBezTo>
                        <a:pt x="60431" y="177838"/>
                        <a:pt x="62730" y="177838"/>
                        <a:pt x="67337" y="177838"/>
                      </a:cubicBezTo>
                      <a:lnTo>
                        <a:pt x="67337" y="170932"/>
                      </a:lnTo>
                      <a:cubicBezTo>
                        <a:pt x="71943" y="170932"/>
                        <a:pt x="74243" y="168632"/>
                        <a:pt x="74243" y="164026"/>
                      </a:cubicBezTo>
                      <a:lnTo>
                        <a:pt x="74243" y="157119"/>
                      </a:lnTo>
                      <a:cubicBezTo>
                        <a:pt x="74243" y="157119"/>
                        <a:pt x="76543" y="154820"/>
                        <a:pt x="81150" y="150213"/>
                      </a:cubicBezTo>
                      <a:lnTo>
                        <a:pt x="101869" y="129494"/>
                      </a:lnTo>
                      <a:cubicBezTo>
                        <a:pt x="120288" y="115681"/>
                        <a:pt x="131794" y="104168"/>
                        <a:pt x="136400" y="94962"/>
                      </a:cubicBezTo>
                      <a:cubicBezTo>
                        <a:pt x="141007" y="85756"/>
                        <a:pt x="159419" y="71943"/>
                        <a:pt x="191651" y="53524"/>
                      </a:cubicBezTo>
                      <a:cubicBezTo>
                        <a:pt x="223883" y="35107"/>
                        <a:pt x="244602" y="21294"/>
                        <a:pt x="253808" y="12086"/>
                      </a:cubicBezTo>
                      <a:cubicBezTo>
                        <a:pt x="267621" y="12086"/>
                        <a:pt x="276827" y="9784"/>
                        <a:pt x="281434" y="5180"/>
                      </a:cubicBezTo>
                      <a:close/>
                    </a:path>
                  </a:pathLst>
                </a:custGeom>
                <a:solidFill>
                  <a:schemeClr val="bg1"/>
                </a:solidFill>
                <a:ln w="9525" cap="flat">
                  <a:noFill/>
                  <a:prstDash val="solid"/>
                  <a:miter/>
                </a:ln>
              </p:spPr>
              <p:txBody>
                <a:bodyPr rtlCol="0" anchor="ctr"/>
                <a:lstStyle/>
                <a:p>
                  <a:endParaRPr lang="en-US" noProof="0" dirty="0"/>
                </a:p>
              </p:txBody>
            </p:sp>
          </p:grpSp>
          <p:sp>
            <p:nvSpPr>
              <p:cNvPr id="13" name="Freeform: Shape 12">
                <a:extLst>
                  <a:ext uri="{FF2B5EF4-FFF2-40B4-BE49-F238E27FC236}">
                    <a16:creationId xmlns:a16="http://schemas.microsoft.com/office/drawing/2014/main" id="{70E6D4D6-9024-6D61-9E0E-8F5ED29A41F7}"/>
                  </a:ext>
                </a:extLst>
              </p:cNvPr>
              <p:cNvSpPr/>
              <p:nvPr/>
            </p:nvSpPr>
            <p:spPr>
              <a:xfrm rot="5400000">
                <a:off x="1351071" y="1885209"/>
                <a:ext cx="615644" cy="614555"/>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sp>
          <p:nvSpPr>
            <p:cNvPr id="11" name="Freeform: Shape 10">
              <a:extLst>
                <a:ext uri="{FF2B5EF4-FFF2-40B4-BE49-F238E27FC236}">
                  <a16:creationId xmlns:a16="http://schemas.microsoft.com/office/drawing/2014/main" id="{E7CC4494-7130-D740-F4CA-47530B925988}"/>
                </a:ext>
              </a:extLst>
            </p:cNvPr>
            <p:cNvSpPr/>
            <p:nvPr userDrawn="1"/>
          </p:nvSpPr>
          <p:spPr>
            <a:xfrm rot="16200000">
              <a:off x="11370681" y="5984631"/>
              <a:ext cx="699012" cy="658451"/>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cxnSp>
        <p:nvCxnSpPr>
          <p:cNvPr id="30" name="Straight Connector 29">
            <a:extLst>
              <a:ext uri="{FF2B5EF4-FFF2-40B4-BE49-F238E27FC236}">
                <a16:creationId xmlns:a16="http://schemas.microsoft.com/office/drawing/2014/main" id="{D1D0056C-ACB4-5C01-80FF-FCFF8516B4F3}"/>
              </a:ext>
              <a:ext uri="{C183D7F6-B498-43B3-948B-1728B52AA6E4}">
                <adec:decorative xmlns:adec="http://schemas.microsoft.com/office/drawing/2017/decorative" val="1"/>
              </a:ext>
            </a:extLst>
          </p:cNvPr>
          <p:cNvCxnSpPr/>
          <p:nvPr userDrawn="1"/>
        </p:nvCxnSpPr>
        <p:spPr>
          <a:xfrm>
            <a:off x="600800" y="6374101"/>
            <a:ext cx="10116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464F14F-C454-19EC-C0AC-C7B5916CE30A}"/>
              </a:ext>
              <a:ext uri="{C183D7F6-B498-43B3-948B-1728B52AA6E4}">
                <adec:decorative xmlns:adec="http://schemas.microsoft.com/office/drawing/2017/decorative" val="1"/>
              </a:ext>
            </a:extLst>
          </p:cNvPr>
          <p:cNvCxnSpPr>
            <a:cxnSpLocks/>
          </p:cNvCxnSpPr>
          <p:nvPr userDrawn="1"/>
        </p:nvCxnSpPr>
        <p:spPr>
          <a:xfrm rot="16200000">
            <a:off x="-973410" y="4366550"/>
            <a:ext cx="3348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1730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2/24/2023</a:t>
            </a:fld>
            <a:endParaRPr lang="en-US" dirty="0"/>
          </a:p>
        </p:txBody>
      </p:sp>
      <p:sp>
        <p:nvSpPr>
          <p:cNvPr id="6" name="Footer Placeholder 5"/>
          <p:cNvSpPr>
            <a:spLocks noGrp="1"/>
          </p:cNvSpPr>
          <p:nvPr>
            <p:ph type="ftr" sz="quarter" idx="11"/>
          </p:nvPr>
        </p:nvSpPr>
        <p:spPr/>
        <p:txBody>
          <a:bodyPr/>
          <a:lstStyle/>
          <a:p>
            <a:r>
              <a:rPr lang="en-US" noProof="0"/>
              <a:t>Add a Footer</a:t>
            </a:r>
            <a:endParaRPr lang="en-US" noProof="0" dirty="0"/>
          </a:p>
        </p:txBody>
      </p:sp>
      <p:sp>
        <p:nvSpPr>
          <p:cNvPr id="7" name="Slide Number Placeholder 6"/>
          <p:cNvSpPr>
            <a:spLocks noGrp="1"/>
          </p:cNvSpPr>
          <p:nvPr>
            <p:ph type="sldNum" sz="quarter" idx="12"/>
          </p:nvPr>
        </p:nvSpPr>
        <p:spPr/>
        <p:txBody>
          <a:bodyPr/>
          <a:lstStyle/>
          <a:p>
            <a:fld id="{3D3C4EEC-F499-4A7F-B67B-5709763315B6}" type="slidenum">
              <a:rPr lang="en-US" noProof="0" smtClean="0"/>
              <a:pPr/>
              <a:t>‹#›</a:t>
            </a:fld>
            <a:endParaRPr lang="en-US" noProof="0" dirty="0"/>
          </a:p>
        </p:txBody>
      </p:sp>
    </p:spTree>
    <p:extLst>
      <p:ext uri="{BB962C8B-B14F-4D97-AF65-F5344CB8AC3E}">
        <p14:creationId xmlns:p14="http://schemas.microsoft.com/office/powerpoint/2010/main" val="3467327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2/24/2023</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3D3C4EEC-F499-4A7F-B67B-5709763315B6}" type="slidenum">
              <a:rPr lang="en-US" noProof="0" smtClean="0"/>
              <a:pPr/>
              <a:t>‹#›</a:t>
            </a:fld>
            <a:endParaRPr lang="en-US" noProof="0" dirty="0"/>
          </a:p>
        </p:txBody>
      </p:sp>
    </p:spTree>
    <p:extLst>
      <p:ext uri="{BB962C8B-B14F-4D97-AF65-F5344CB8AC3E}">
        <p14:creationId xmlns:p14="http://schemas.microsoft.com/office/powerpoint/2010/main" val="11390262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2/24/2023</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3D3C4EEC-F499-4A7F-B67B-5709763315B6}" type="slidenum">
              <a:rPr lang="en-US" noProof="0" smtClean="0"/>
              <a:pPr/>
              <a:t>‹#›</a:t>
            </a:fld>
            <a:endParaRPr lang="en-US" noProof="0"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9196327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2/24/2023</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3D3C4EEC-F499-4A7F-B67B-5709763315B6}" type="slidenum">
              <a:rPr lang="en-US" noProof="0" smtClean="0"/>
              <a:pPr/>
              <a:t>‹#›</a:t>
            </a:fld>
            <a:endParaRPr lang="en-US" noProof="0" dirty="0"/>
          </a:p>
        </p:txBody>
      </p:sp>
    </p:spTree>
    <p:extLst>
      <p:ext uri="{BB962C8B-B14F-4D97-AF65-F5344CB8AC3E}">
        <p14:creationId xmlns:p14="http://schemas.microsoft.com/office/powerpoint/2010/main" val="42315421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2/24/2023</a:t>
            </a:fld>
            <a:endParaRPr lang="en-US" dirty="0"/>
          </a:p>
        </p:txBody>
      </p:sp>
      <p:sp>
        <p:nvSpPr>
          <p:cNvPr id="4"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3D3C4EEC-F499-4A7F-B67B-5709763315B6}" type="slidenum">
              <a:rPr lang="en-US" noProof="0" smtClean="0"/>
              <a:pPr/>
              <a:t>‹#›</a:t>
            </a:fld>
            <a:endParaRPr lang="en-US" noProof="0" dirty="0"/>
          </a:p>
        </p:txBody>
      </p:sp>
    </p:spTree>
    <p:extLst>
      <p:ext uri="{BB962C8B-B14F-4D97-AF65-F5344CB8AC3E}">
        <p14:creationId xmlns:p14="http://schemas.microsoft.com/office/powerpoint/2010/main" val="17525335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2/24/2023</a:t>
            </a:fld>
            <a:endParaRPr lang="en-US" dirty="0"/>
          </a:p>
        </p:txBody>
      </p:sp>
      <p:sp>
        <p:nvSpPr>
          <p:cNvPr id="4"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3D3C4EEC-F499-4A7F-B67B-5709763315B6}" type="slidenum">
              <a:rPr lang="en-US" noProof="0" smtClean="0"/>
              <a:pPr/>
              <a:t>‹#›</a:t>
            </a:fld>
            <a:endParaRPr lang="en-US" noProof="0" dirty="0"/>
          </a:p>
        </p:txBody>
      </p:sp>
    </p:spTree>
    <p:extLst>
      <p:ext uri="{BB962C8B-B14F-4D97-AF65-F5344CB8AC3E}">
        <p14:creationId xmlns:p14="http://schemas.microsoft.com/office/powerpoint/2010/main" val="27785993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2/24/2023</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3D3C4EEC-F499-4A7F-B67B-5709763315B6}" type="slidenum">
              <a:rPr lang="en-US" noProof="0" smtClean="0"/>
              <a:pPr/>
              <a:t>‹#›</a:t>
            </a:fld>
            <a:endParaRPr lang="en-US" noProof="0" dirty="0"/>
          </a:p>
        </p:txBody>
      </p:sp>
    </p:spTree>
    <p:extLst>
      <p:ext uri="{BB962C8B-B14F-4D97-AF65-F5344CB8AC3E}">
        <p14:creationId xmlns:p14="http://schemas.microsoft.com/office/powerpoint/2010/main" val="41595957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2/24/2023</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3D3C4EEC-F499-4A7F-B67B-5709763315B6}" type="slidenum">
              <a:rPr lang="en-US" noProof="0" smtClean="0"/>
              <a:pPr/>
              <a:t>‹#›</a:t>
            </a:fld>
            <a:endParaRPr lang="en-US" noProof="0" dirty="0"/>
          </a:p>
        </p:txBody>
      </p:sp>
    </p:spTree>
    <p:extLst>
      <p:ext uri="{BB962C8B-B14F-4D97-AF65-F5344CB8AC3E}">
        <p14:creationId xmlns:p14="http://schemas.microsoft.com/office/powerpoint/2010/main" val="30608713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 Images">
    <p:spTree>
      <p:nvGrpSpPr>
        <p:cNvPr id="1" name=""/>
        <p:cNvGrpSpPr/>
        <p:nvPr/>
      </p:nvGrpSpPr>
      <p:grpSpPr>
        <a:xfrm>
          <a:off x="0" y="0"/>
          <a:ext cx="0" cy="0"/>
          <a:chOff x="0" y="0"/>
          <a:chExt cx="0" cy="0"/>
        </a:xfrm>
      </p:grpSpPr>
      <p:sp>
        <p:nvSpPr>
          <p:cNvPr id="50" name="Freeform: Shape 49">
            <a:extLst>
              <a:ext uri="{FF2B5EF4-FFF2-40B4-BE49-F238E27FC236}">
                <a16:creationId xmlns:a16="http://schemas.microsoft.com/office/drawing/2014/main" id="{89C79EB2-4673-4AEE-904C-FFE106A4A677}"/>
              </a:ext>
            </a:extLst>
          </p:cNvPr>
          <p:cNvSpPr>
            <a:spLocks noChangeAspect="1"/>
          </p:cNvSpPr>
          <p:nvPr userDrawn="1"/>
        </p:nvSpPr>
        <p:spPr>
          <a:xfrm>
            <a:off x="7906027" y="1565535"/>
            <a:ext cx="4023764" cy="2360100"/>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52" name="Freeform: Shape 51">
            <a:extLst>
              <a:ext uri="{FF2B5EF4-FFF2-40B4-BE49-F238E27FC236}">
                <a16:creationId xmlns:a16="http://schemas.microsoft.com/office/drawing/2014/main" id="{18154435-1196-4A1B-8C9B-320A13A072DB}"/>
              </a:ext>
            </a:extLst>
          </p:cNvPr>
          <p:cNvSpPr>
            <a:spLocks noChangeAspect="1"/>
          </p:cNvSpPr>
          <p:nvPr userDrawn="1"/>
        </p:nvSpPr>
        <p:spPr>
          <a:xfrm>
            <a:off x="3818437" y="4027230"/>
            <a:ext cx="8111354" cy="2360100"/>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53" name="Freeform: Shape 52">
            <a:extLst>
              <a:ext uri="{FF2B5EF4-FFF2-40B4-BE49-F238E27FC236}">
                <a16:creationId xmlns:a16="http://schemas.microsoft.com/office/drawing/2014/main" id="{327B32B1-9AE8-454D-B843-97914C8B10B0}"/>
              </a:ext>
            </a:extLst>
          </p:cNvPr>
          <p:cNvSpPr>
            <a:spLocks noChangeAspect="1"/>
          </p:cNvSpPr>
          <p:nvPr userDrawn="1"/>
        </p:nvSpPr>
        <p:spPr>
          <a:xfrm>
            <a:off x="3839641" y="1603958"/>
            <a:ext cx="4023764" cy="2360100"/>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4" name="Footer Placeholder 3">
            <a:extLst>
              <a:ext uri="{FF2B5EF4-FFF2-40B4-BE49-F238E27FC236}">
                <a16:creationId xmlns:a16="http://schemas.microsoft.com/office/drawing/2014/main" id="{292F2C30-9FA2-49AB-88B1-7FF26F59911E}"/>
              </a:ext>
            </a:extLst>
          </p:cNvPr>
          <p:cNvSpPr>
            <a:spLocks noGrp="1"/>
          </p:cNvSpPr>
          <p:nvPr>
            <p:ph type="ftr" sz="quarter" idx="11"/>
          </p:nvPr>
        </p:nvSpPr>
        <p:spPr/>
        <p:txBody>
          <a:bodyPr/>
          <a:lstStyle/>
          <a:p>
            <a:r>
              <a:rPr lang="en-US" noProof="0" dirty="0"/>
              <a:t>Add a Footer</a:t>
            </a:r>
          </a:p>
        </p:txBody>
      </p:sp>
      <p:sp>
        <p:nvSpPr>
          <p:cNvPr id="7" name="Freeform: Shape 6">
            <a:extLst>
              <a:ext uri="{FF2B5EF4-FFF2-40B4-BE49-F238E27FC236}">
                <a16:creationId xmlns:a16="http://schemas.microsoft.com/office/drawing/2014/main" id="{F114AC65-0611-47CB-88D3-C1F079EBE6E7}"/>
              </a:ext>
            </a:extLst>
          </p:cNvPr>
          <p:cNvSpPr/>
          <p:nvPr userDrawn="1"/>
        </p:nvSpPr>
        <p:spPr>
          <a:xfrm>
            <a:off x="1656213" y="312112"/>
            <a:ext cx="10273578" cy="1143385"/>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grpSp>
        <p:nvGrpSpPr>
          <p:cNvPr id="8" name="Group 7">
            <a:extLst>
              <a:ext uri="{FF2B5EF4-FFF2-40B4-BE49-F238E27FC236}">
                <a16:creationId xmlns:a16="http://schemas.microsoft.com/office/drawing/2014/main" id="{B71A49F8-FE39-401B-8663-9DF3E69413D1}"/>
              </a:ext>
            </a:extLst>
          </p:cNvPr>
          <p:cNvGrpSpPr/>
          <p:nvPr userDrawn="1"/>
        </p:nvGrpSpPr>
        <p:grpSpPr>
          <a:xfrm>
            <a:off x="221648" y="134567"/>
            <a:ext cx="3473653" cy="6336000"/>
            <a:chOff x="-2" y="261002"/>
            <a:chExt cx="3473653" cy="6336000"/>
          </a:xfrm>
        </p:grpSpPr>
        <p:grpSp>
          <p:nvGrpSpPr>
            <p:cNvPr id="9" name="Graphic 1">
              <a:extLst>
                <a:ext uri="{FF2B5EF4-FFF2-40B4-BE49-F238E27FC236}">
                  <a16:creationId xmlns:a16="http://schemas.microsoft.com/office/drawing/2014/main" id="{25FF2F16-41C0-4C0C-BA6B-BF1326ED3D59}"/>
                </a:ext>
              </a:extLst>
            </p:cNvPr>
            <p:cNvGrpSpPr/>
            <p:nvPr/>
          </p:nvGrpSpPr>
          <p:grpSpPr>
            <a:xfrm rot="5400000">
              <a:off x="-1431175" y="1692175"/>
              <a:ext cx="6336000" cy="3473653"/>
              <a:chOff x="189765" y="152921"/>
              <a:chExt cx="6823467" cy="3825605"/>
            </a:xfrm>
          </p:grpSpPr>
          <p:sp>
            <p:nvSpPr>
              <p:cNvPr id="11" name="Freeform: Shape 10">
                <a:extLst>
                  <a:ext uri="{FF2B5EF4-FFF2-40B4-BE49-F238E27FC236}">
                    <a16:creationId xmlns:a16="http://schemas.microsoft.com/office/drawing/2014/main" id="{89C43029-EA3C-47BC-9138-5B803448BC2E}"/>
                  </a:ext>
                </a:extLst>
              </p:cNvPr>
              <p:cNvSpPr/>
              <p:nvPr/>
            </p:nvSpPr>
            <p:spPr>
              <a:xfrm>
                <a:off x="4830828" y="1678045"/>
                <a:ext cx="669915" cy="663009"/>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2" name="Freeform: Shape 11">
                <a:extLst>
                  <a:ext uri="{FF2B5EF4-FFF2-40B4-BE49-F238E27FC236}">
                    <a16:creationId xmlns:a16="http://schemas.microsoft.com/office/drawing/2014/main" id="{A31A41F4-CF04-447C-AD35-ED565EA4EC1E}"/>
                  </a:ext>
                </a:extLst>
              </p:cNvPr>
              <p:cNvSpPr/>
              <p:nvPr/>
            </p:nvSpPr>
            <p:spPr>
              <a:xfrm>
                <a:off x="1239531" y="3503623"/>
                <a:ext cx="759698" cy="474900"/>
              </a:xfrm>
              <a:custGeom>
                <a:avLst/>
                <a:gdLst>
                  <a:gd name="connsiteX0" fmla="*/ 592219 w 759697"/>
                  <a:gd name="connsiteY0" fmla="*/ 12086 h 752791"/>
                  <a:gd name="connsiteX1" fmla="*/ 592219 w 759697"/>
                  <a:gd name="connsiteY1" fmla="*/ 5180 h 752791"/>
                  <a:gd name="connsiteX2" fmla="*/ 599125 w 759697"/>
                  <a:gd name="connsiteY2" fmla="*/ 5180 h 752791"/>
                  <a:gd name="connsiteX3" fmla="*/ 599125 w 759697"/>
                  <a:gd name="connsiteY3" fmla="*/ 18992 h 752791"/>
                  <a:gd name="connsiteX4" fmla="*/ 675095 w 759697"/>
                  <a:gd name="connsiteY4" fmla="*/ 18992 h 752791"/>
                  <a:gd name="connsiteX5" fmla="*/ 702721 w 759697"/>
                  <a:gd name="connsiteY5" fmla="*/ 39711 h 752791"/>
                  <a:gd name="connsiteX6" fmla="*/ 737252 w 759697"/>
                  <a:gd name="connsiteY6" fmla="*/ 74243 h 752791"/>
                  <a:gd name="connsiteX7" fmla="*/ 751065 w 759697"/>
                  <a:gd name="connsiteY7" fmla="*/ 150213 h 752791"/>
                  <a:gd name="connsiteX8" fmla="*/ 751065 w 759697"/>
                  <a:gd name="connsiteY8" fmla="*/ 198557 h 752791"/>
                  <a:gd name="connsiteX9" fmla="*/ 757971 w 759697"/>
                  <a:gd name="connsiteY9" fmla="*/ 198557 h 752791"/>
                  <a:gd name="connsiteX10" fmla="*/ 757971 w 759697"/>
                  <a:gd name="connsiteY10" fmla="*/ 205464 h 752791"/>
                  <a:gd name="connsiteX11" fmla="*/ 751065 w 759697"/>
                  <a:gd name="connsiteY11" fmla="*/ 205464 h 752791"/>
                  <a:gd name="connsiteX12" fmla="*/ 751065 w 759697"/>
                  <a:gd name="connsiteY12" fmla="*/ 281434 h 752791"/>
                  <a:gd name="connsiteX13" fmla="*/ 757971 w 759697"/>
                  <a:gd name="connsiteY13" fmla="*/ 288340 h 752791"/>
                  <a:gd name="connsiteX14" fmla="*/ 751065 w 759697"/>
                  <a:gd name="connsiteY14" fmla="*/ 288340 h 752791"/>
                  <a:gd name="connsiteX15" fmla="*/ 751065 w 759697"/>
                  <a:gd name="connsiteY15" fmla="*/ 488624 h 752791"/>
                  <a:gd name="connsiteX16" fmla="*/ 723440 w 759697"/>
                  <a:gd name="connsiteY16" fmla="*/ 716533 h 752791"/>
                  <a:gd name="connsiteX17" fmla="*/ 378122 w 759697"/>
                  <a:gd name="connsiteY17" fmla="*/ 751065 h 752791"/>
                  <a:gd name="connsiteX18" fmla="*/ 32805 w 759697"/>
                  <a:gd name="connsiteY18" fmla="*/ 744159 h 752791"/>
                  <a:gd name="connsiteX19" fmla="*/ 5180 w 759697"/>
                  <a:gd name="connsiteY19" fmla="*/ 716533 h 752791"/>
                  <a:gd name="connsiteX20" fmla="*/ 5180 w 759697"/>
                  <a:gd name="connsiteY20" fmla="*/ 391935 h 752791"/>
                  <a:gd name="connsiteX21" fmla="*/ 25899 w 759697"/>
                  <a:gd name="connsiteY21" fmla="*/ 53524 h 752791"/>
                  <a:gd name="connsiteX22" fmla="*/ 322872 w 759697"/>
                  <a:gd name="connsiteY22" fmla="*/ 25899 h 752791"/>
                  <a:gd name="connsiteX23" fmla="*/ 592219 w 759697"/>
                  <a:gd name="connsiteY23" fmla="*/ 18992 h 752791"/>
                  <a:gd name="connsiteX24" fmla="*/ 592219 w 759697"/>
                  <a:gd name="connsiteY24" fmla="*/ 12086 h 75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9697" h="752791">
                    <a:moveTo>
                      <a:pt x="592219" y="12086"/>
                    </a:moveTo>
                    <a:lnTo>
                      <a:pt x="592219" y="5180"/>
                    </a:lnTo>
                    <a:lnTo>
                      <a:pt x="599125" y="5180"/>
                    </a:lnTo>
                    <a:lnTo>
                      <a:pt x="599125" y="18992"/>
                    </a:lnTo>
                    <a:lnTo>
                      <a:pt x="675095" y="18992"/>
                    </a:lnTo>
                    <a:lnTo>
                      <a:pt x="702721" y="39711"/>
                    </a:lnTo>
                    <a:cubicBezTo>
                      <a:pt x="716533" y="48918"/>
                      <a:pt x="728046" y="60431"/>
                      <a:pt x="737252" y="74243"/>
                    </a:cubicBezTo>
                    <a:cubicBezTo>
                      <a:pt x="746458" y="88056"/>
                      <a:pt x="751065" y="113381"/>
                      <a:pt x="751065" y="150213"/>
                    </a:cubicBezTo>
                    <a:lnTo>
                      <a:pt x="751065" y="198557"/>
                    </a:lnTo>
                    <a:lnTo>
                      <a:pt x="757971" y="198557"/>
                    </a:lnTo>
                    <a:lnTo>
                      <a:pt x="757971" y="205464"/>
                    </a:lnTo>
                    <a:lnTo>
                      <a:pt x="751065" y="205464"/>
                    </a:lnTo>
                    <a:lnTo>
                      <a:pt x="751065" y="281434"/>
                    </a:lnTo>
                    <a:lnTo>
                      <a:pt x="757971" y="288340"/>
                    </a:lnTo>
                    <a:lnTo>
                      <a:pt x="751065" y="288340"/>
                    </a:lnTo>
                    <a:lnTo>
                      <a:pt x="751065" y="488624"/>
                    </a:lnTo>
                    <a:cubicBezTo>
                      <a:pt x="751065" y="622144"/>
                      <a:pt x="741859" y="698114"/>
                      <a:pt x="723440" y="716533"/>
                    </a:cubicBezTo>
                    <a:cubicBezTo>
                      <a:pt x="709627" y="734952"/>
                      <a:pt x="594519" y="746459"/>
                      <a:pt x="378122" y="751065"/>
                    </a:cubicBezTo>
                    <a:cubicBezTo>
                      <a:pt x="161726" y="755671"/>
                      <a:pt x="46618" y="753365"/>
                      <a:pt x="32805" y="744159"/>
                    </a:cubicBezTo>
                    <a:cubicBezTo>
                      <a:pt x="18992" y="734952"/>
                      <a:pt x="9786" y="725739"/>
                      <a:pt x="5180" y="716533"/>
                    </a:cubicBezTo>
                    <a:cubicBezTo>
                      <a:pt x="5180" y="711927"/>
                      <a:pt x="5180" y="603732"/>
                      <a:pt x="5180" y="391935"/>
                    </a:cubicBezTo>
                    <a:cubicBezTo>
                      <a:pt x="5180" y="180138"/>
                      <a:pt x="12086" y="67337"/>
                      <a:pt x="25899" y="53524"/>
                    </a:cubicBezTo>
                    <a:cubicBezTo>
                      <a:pt x="39711" y="35105"/>
                      <a:pt x="138700" y="25899"/>
                      <a:pt x="322872" y="25899"/>
                    </a:cubicBezTo>
                    <a:lnTo>
                      <a:pt x="592219" y="18992"/>
                    </a:lnTo>
                    <a:lnTo>
                      <a:pt x="592219"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4072DB56-E412-45DE-BC63-03B044FE2E3C}"/>
                  </a:ext>
                </a:extLst>
              </p:cNvPr>
              <p:cNvSpPr/>
              <p:nvPr/>
            </p:nvSpPr>
            <p:spPr>
              <a:xfrm>
                <a:off x="818242" y="2674861"/>
                <a:ext cx="234816" cy="179565"/>
              </a:xfrm>
              <a:custGeom>
                <a:avLst/>
                <a:gdLst>
                  <a:gd name="connsiteX0" fmla="*/ 5180 w 234815"/>
                  <a:gd name="connsiteY0" fmla="*/ 12086 h 179564"/>
                  <a:gd name="connsiteX1" fmla="*/ 5180 w 234815"/>
                  <a:gd name="connsiteY1" fmla="*/ 5180 h 179564"/>
                  <a:gd name="connsiteX2" fmla="*/ 108775 w 234815"/>
                  <a:gd name="connsiteY2" fmla="*/ 12086 h 179564"/>
                  <a:gd name="connsiteX3" fmla="*/ 219276 w 234815"/>
                  <a:gd name="connsiteY3" fmla="*/ 32805 h 179564"/>
                  <a:gd name="connsiteX4" fmla="*/ 233089 w 234815"/>
                  <a:gd name="connsiteY4" fmla="*/ 108775 h 179564"/>
                  <a:gd name="connsiteX5" fmla="*/ 233089 w 234815"/>
                  <a:gd name="connsiteY5" fmla="*/ 177838 h 179564"/>
                  <a:gd name="connsiteX6" fmla="*/ 184745 w 234815"/>
                  <a:gd name="connsiteY6" fmla="*/ 177838 h 179564"/>
                  <a:gd name="connsiteX7" fmla="*/ 122588 w 234815"/>
                  <a:gd name="connsiteY7" fmla="*/ 164026 h 179564"/>
                  <a:gd name="connsiteX8" fmla="*/ 81150 w 234815"/>
                  <a:gd name="connsiteY8" fmla="*/ 136400 h 179564"/>
                  <a:gd name="connsiteX9" fmla="*/ 25899 w 234815"/>
                  <a:gd name="connsiteY9" fmla="*/ 67337 h 179564"/>
                  <a:gd name="connsiteX10" fmla="*/ 5180 w 234815"/>
                  <a:gd name="connsiteY10" fmla="*/ 25899 h 179564"/>
                  <a:gd name="connsiteX11" fmla="*/ 5180 w 234815"/>
                  <a:gd name="connsiteY11" fmla="*/ 12086 h 179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815" h="179564">
                    <a:moveTo>
                      <a:pt x="5180" y="12086"/>
                    </a:moveTo>
                    <a:lnTo>
                      <a:pt x="5180" y="5180"/>
                    </a:lnTo>
                    <a:lnTo>
                      <a:pt x="108775" y="12086"/>
                    </a:lnTo>
                    <a:cubicBezTo>
                      <a:pt x="177838" y="12086"/>
                      <a:pt x="214670" y="18992"/>
                      <a:pt x="219276" y="32805"/>
                    </a:cubicBezTo>
                    <a:cubicBezTo>
                      <a:pt x="228483" y="42011"/>
                      <a:pt x="233089" y="67337"/>
                      <a:pt x="233089" y="108775"/>
                    </a:cubicBezTo>
                    <a:lnTo>
                      <a:pt x="233089" y="177838"/>
                    </a:lnTo>
                    <a:lnTo>
                      <a:pt x="184745" y="177838"/>
                    </a:lnTo>
                    <a:cubicBezTo>
                      <a:pt x="152513" y="177838"/>
                      <a:pt x="131794" y="173232"/>
                      <a:pt x="122588" y="164026"/>
                    </a:cubicBezTo>
                    <a:cubicBezTo>
                      <a:pt x="113381" y="164026"/>
                      <a:pt x="99569" y="154819"/>
                      <a:pt x="81150" y="136400"/>
                    </a:cubicBezTo>
                    <a:cubicBezTo>
                      <a:pt x="62730" y="122588"/>
                      <a:pt x="44318" y="99569"/>
                      <a:pt x="25899" y="67337"/>
                    </a:cubicBezTo>
                    <a:lnTo>
                      <a:pt x="5180" y="25899"/>
                    </a:lnTo>
                    <a:lnTo>
                      <a:pt x="5180" y="12086"/>
                    </a:lnTo>
                    <a:close/>
                  </a:path>
                </a:pathLst>
              </a:custGeom>
              <a:solidFill>
                <a:srgbClr val="FAFCFB"/>
              </a:solidFill>
              <a:ln w="9525" cap="flat">
                <a:solidFill>
                  <a:srgbClr val="FAFCFB"/>
                </a:solidFill>
                <a:prstDash val="solid"/>
                <a:miter/>
              </a:ln>
            </p:spPr>
            <p:txBody>
              <a:bodyPr rtlCol="0" anchor="ctr"/>
              <a:lstStyle/>
              <a:p>
                <a:endParaRPr lang="en-US" noProof="0" dirty="0"/>
              </a:p>
            </p:txBody>
          </p:sp>
          <p:sp>
            <p:nvSpPr>
              <p:cNvPr id="14" name="Freeform: Shape 13">
                <a:extLst>
                  <a:ext uri="{FF2B5EF4-FFF2-40B4-BE49-F238E27FC236}">
                    <a16:creationId xmlns:a16="http://schemas.microsoft.com/office/drawing/2014/main" id="{60EC2464-B902-4636-9750-15B9EB7A6596}"/>
                  </a:ext>
                </a:extLst>
              </p:cNvPr>
              <p:cNvSpPr/>
              <p:nvPr/>
            </p:nvSpPr>
            <p:spPr>
              <a:xfrm>
                <a:off x="4375009" y="3419113"/>
                <a:ext cx="656103" cy="559411"/>
              </a:xfrm>
              <a:custGeom>
                <a:avLst/>
                <a:gdLst>
                  <a:gd name="connsiteX0" fmla="*/ 315965 w 656102"/>
                  <a:gd name="connsiteY0" fmla="*/ 7482 h 663009"/>
                  <a:gd name="connsiteX1" fmla="*/ 578406 w 656102"/>
                  <a:gd name="connsiteY1" fmla="*/ 14389 h 663009"/>
                  <a:gd name="connsiteX2" fmla="*/ 626751 w 656102"/>
                  <a:gd name="connsiteY2" fmla="*/ 69639 h 663009"/>
                  <a:gd name="connsiteX3" fmla="*/ 654376 w 656102"/>
                  <a:gd name="connsiteY3" fmla="*/ 318268 h 663009"/>
                  <a:gd name="connsiteX4" fmla="*/ 654376 w 656102"/>
                  <a:gd name="connsiteY4" fmla="*/ 553084 h 663009"/>
                  <a:gd name="connsiteX5" fmla="*/ 619844 w 656102"/>
                  <a:gd name="connsiteY5" fmla="*/ 608334 h 663009"/>
                  <a:gd name="connsiteX6" fmla="*/ 557687 w 656102"/>
                  <a:gd name="connsiteY6" fmla="*/ 656679 h 663009"/>
                  <a:gd name="connsiteX7" fmla="*/ 336684 w 656102"/>
                  <a:gd name="connsiteY7" fmla="*/ 663585 h 663009"/>
                  <a:gd name="connsiteX8" fmla="*/ 129494 w 656102"/>
                  <a:gd name="connsiteY8" fmla="*/ 663585 h 663009"/>
                  <a:gd name="connsiteX9" fmla="*/ 67337 w 656102"/>
                  <a:gd name="connsiteY9" fmla="*/ 642866 h 663009"/>
                  <a:gd name="connsiteX10" fmla="*/ 18992 w 656102"/>
                  <a:gd name="connsiteY10" fmla="*/ 587615 h 663009"/>
                  <a:gd name="connsiteX11" fmla="*/ 5180 w 656102"/>
                  <a:gd name="connsiteY11" fmla="*/ 332081 h 663009"/>
                  <a:gd name="connsiteX12" fmla="*/ 12086 w 656102"/>
                  <a:gd name="connsiteY12" fmla="*/ 97265 h 663009"/>
                  <a:gd name="connsiteX13" fmla="*/ 53524 w 656102"/>
                  <a:gd name="connsiteY13" fmla="*/ 42014 h 663009"/>
                  <a:gd name="connsiteX14" fmla="*/ 315965 w 656102"/>
                  <a:gd name="connsiteY14" fmla="*/ 7482 h 663009"/>
                  <a:gd name="connsiteX15" fmla="*/ 329778 w 656102"/>
                  <a:gd name="connsiteY15" fmla="*/ 97265 h 663009"/>
                  <a:gd name="connsiteX16" fmla="*/ 564594 w 656102"/>
                  <a:gd name="connsiteY16" fmla="*/ 111078 h 663009"/>
                  <a:gd name="connsiteX17" fmla="*/ 571500 w 656102"/>
                  <a:gd name="connsiteY17" fmla="*/ 332081 h 663009"/>
                  <a:gd name="connsiteX18" fmla="*/ 564594 w 656102"/>
                  <a:gd name="connsiteY18" fmla="*/ 553084 h 663009"/>
                  <a:gd name="connsiteX19" fmla="*/ 336684 w 656102"/>
                  <a:gd name="connsiteY19" fmla="*/ 573803 h 663009"/>
                  <a:gd name="connsiteX20" fmla="*/ 108775 w 656102"/>
                  <a:gd name="connsiteY20" fmla="*/ 566896 h 663009"/>
                  <a:gd name="connsiteX21" fmla="*/ 88056 w 656102"/>
                  <a:gd name="connsiteY21" fmla="*/ 532365 h 663009"/>
                  <a:gd name="connsiteX22" fmla="*/ 81150 w 656102"/>
                  <a:gd name="connsiteY22" fmla="*/ 318268 h 663009"/>
                  <a:gd name="connsiteX23" fmla="*/ 94962 w 656102"/>
                  <a:gd name="connsiteY23" fmla="*/ 111078 h 663009"/>
                  <a:gd name="connsiteX24" fmla="*/ 329778 w 656102"/>
                  <a:gd name="connsiteY24" fmla="*/ 97265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56102" h="663009">
                    <a:moveTo>
                      <a:pt x="315965" y="7482"/>
                    </a:moveTo>
                    <a:cubicBezTo>
                      <a:pt x="472511" y="2876"/>
                      <a:pt x="559987" y="5183"/>
                      <a:pt x="578406" y="14389"/>
                    </a:cubicBezTo>
                    <a:cubicBezTo>
                      <a:pt x="592219" y="23595"/>
                      <a:pt x="608332" y="42014"/>
                      <a:pt x="626751" y="69639"/>
                    </a:cubicBezTo>
                    <a:cubicBezTo>
                      <a:pt x="645170" y="92658"/>
                      <a:pt x="654376" y="175535"/>
                      <a:pt x="654376" y="318268"/>
                    </a:cubicBezTo>
                    <a:cubicBezTo>
                      <a:pt x="654376" y="461001"/>
                      <a:pt x="654376" y="539271"/>
                      <a:pt x="654376" y="553084"/>
                    </a:cubicBezTo>
                    <a:cubicBezTo>
                      <a:pt x="645170" y="571503"/>
                      <a:pt x="633657" y="589915"/>
                      <a:pt x="619844" y="608334"/>
                    </a:cubicBezTo>
                    <a:cubicBezTo>
                      <a:pt x="606032" y="631353"/>
                      <a:pt x="585313" y="647473"/>
                      <a:pt x="557687" y="656679"/>
                    </a:cubicBezTo>
                    <a:cubicBezTo>
                      <a:pt x="534668" y="661285"/>
                      <a:pt x="460998" y="663585"/>
                      <a:pt x="336684" y="663585"/>
                    </a:cubicBezTo>
                    <a:cubicBezTo>
                      <a:pt x="216977" y="663585"/>
                      <a:pt x="147913" y="663585"/>
                      <a:pt x="129494" y="663585"/>
                    </a:cubicBezTo>
                    <a:cubicBezTo>
                      <a:pt x="106475" y="663585"/>
                      <a:pt x="85756" y="656679"/>
                      <a:pt x="67337" y="642866"/>
                    </a:cubicBezTo>
                    <a:cubicBezTo>
                      <a:pt x="53524" y="633660"/>
                      <a:pt x="37412" y="615241"/>
                      <a:pt x="18992" y="587615"/>
                    </a:cubicBezTo>
                    <a:cubicBezTo>
                      <a:pt x="9786" y="559990"/>
                      <a:pt x="5180" y="474814"/>
                      <a:pt x="5180" y="332081"/>
                    </a:cubicBezTo>
                    <a:cubicBezTo>
                      <a:pt x="5180" y="189347"/>
                      <a:pt x="7480" y="111078"/>
                      <a:pt x="12086" y="97265"/>
                    </a:cubicBezTo>
                    <a:cubicBezTo>
                      <a:pt x="16693" y="78846"/>
                      <a:pt x="30505" y="60433"/>
                      <a:pt x="53524" y="42014"/>
                    </a:cubicBezTo>
                    <a:cubicBezTo>
                      <a:pt x="71943" y="23595"/>
                      <a:pt x="159419" y="12089"/>
                      <a:pt x="315965" y="7482"/>
                    </a:cubicBezTo>
                    <a:close/>
                    <a:moveTo>
                      <a:pt x="329778" y="97265"/>
                    </a:moveTo>
                    <a:cubicBezTo>
                      <a:pt x="481718" y="97265"/>
                      <a:pt x="559987" y="101871"/>
                      <a:pt x="564594" y="111078"/>
                    </a:cubicBezTo>
                    <a:cubicBezTo>
                      <a:pt x="569200" y="115684"/>
                      <a:pt x="571500" y="189347"/>
                      <a:pt x="571500" y="332081"/>
                    </a:cubicBezTo>
                    <a:cubicBezTo>
                      <a:pt x="571500" y="470207"/>
                      <a:pt x="569200" y="543877"/>
                      <a:pt x="564594" y="553084"/>
                    </a:cubicBezTo>
                    <a:cubicBezTo>
                      <a:pt x="555387" y="562290"/>
                      <a:pt x="479418" y="569196"/>
                      <a:pt x="336684" y="573803"/>
                    </a:cubicBezTo>
                    <a:cubicBezTo>
                      <a:pt x="189351" y="578409"/>
                      <a:pt x="113381" y="576103"/>
                      <a:pt x="108775" y="566896"/>
                    </a:cubicBezTo>
                    <a:cubicBezTo>
                      <a:pt x="104168" y="566896"/>
                      <a:pt x="97262" y="555383"/>
                      <a:pt x="88056" y="532365"/>
                    </a:cubicBezTo>
                    <a:cubicBezTo>
                      <a:pt x="78850" y="509346"/>
                      <a:pt x="76543" y="437976"/>
                      <a:pt x="81150" y="318268"/>
                    </a:cubicBezTo>
                    <a:cubicBezTo>
                      <a:pt x="85756" y="193954"/>
                      <a:pt x="90356" y="124890"/>
                      <a:pt x="94962" y="111078"/>
                    </a:cubicBezTo>
                    <a:cubicBezTo>
                      <a:pt x="99569" y="101871"/>
                      <a:pt x="177838" y="97265"/>
                      <a:pt x="329778" y="97265"/>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5" name="Freeform: Shape 14">
                <a:extLst>
                  <a:ext uri="{FF2B5EF4-FFF2-40B4-BE49-F238E27FC236}">
                    <a16:creationId xmlns:a16="http://schemas.microsoft.com/office/drawing/2014/main" id="{00528447-B028-4073-90F6-0FAC68C90880}"/>
                  </a:ext>
                </a:extLst>
              </p:cNvPr>
              <p:cNvSpPr/>
              <p:nvPr/>
            </p:nvSpPr>
            <p:spPr>
              <a:xfrm>
                <a:off x="6446912" y="2391701"/>
                <a:ext cx="138127" cy="448912"/>
              </a:xfrm>
              <a:custGeom>
                <a:avLst/>
                <a:gdLst>
                  <a:gd name="connsiteX0" fmla="*/ 25899 w 138126"/>
                  <a:gd name="connsiteY0" fmla="*/ 32805 h 448912"/>
                  <a:gd name="connsiteX1" fmla="*/ 39711 w 138126"/>
                  <a:gd name="connsiteY1" fmla="*/ 5180 h 448912"/>
                  <a:gd name="connsiteX2" fmla="*/ 88056 w 138126"/>
                  <a:gd name="connsiteY2" fmla="*/ 5180 h 448912"/>
                  <a:gd name="connsiteX3" fmla="*/ 136400 w 138126"/>
                  <a:gd name="connsiteY3" fmla="*/ 12086 h 448912"/>
                  <a:gd name="connsiteX4" fmla="*/ 129494 w 138126"/>
                  <a:gd name="connsiteY4" fmla="*/ 198557 h 448912"/>
                  <a:gd name="connsiteX5" fmla="*/ 101869 w 138126"/>
                  <a:gd name="connsiteY5" fmla="*/ 412654 h 448912"/>
                  <a:gd name="connsiteX6" fmla="*/ 74243 w 138126"/>
                  <a:gd name="connsiteY6" fmla="*/ 440279 h 448912"/>
                  <a:gd name="connsiteX7" fmla="*/ 60431 w 138126"/>
                  <a:gd name="connsiteY7" fmla="*/ 447186 h 448912"/>
                  <a:gd name="connsiteX8" fmla="*/ 5180 w 138126"/>
                  <a:gd name="connsiteY8" fmla="*/ 447186 h 448912"/>
                  <a:gd name="connsiteX9" fmla="*/ 5180 w 138126"/>
                  <a:gd name="connsiteY9" fmla="*/ 253808 h 448912"/>
                  <a:gd name="connsiteX10" fmla="*/ 25899 w 138126"/>
                  <a:gd name="connsiteY10" fmla="*/ 32805 h 448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126" h="448912">
                    <a:moveTo>
                      <a:pt x="25899" y="32805"/>
                    </a:moveTo>
                    <a:lnTo>
                      <a:pt x="39711" y="5180"/>
                    </a:lnTo>
                    <a:lnTo>
                      <a:pt x="88056" y="5180"/>
                    </a:lnTo>
                    <a:cubicBezTo>
                      <a:pt x="120288" y="5180"/>
                      <a:pt x="136400" y="7480"/>
                      <a:pt x="136400" y="12086"/>
                    </a:cubicBezTo>
                    <a:lnTo>
                      <a:pt x="129494" y="198557"/>
                    </a:lnTo>
                    <a:cubicBezTo>
                      <a:pt x="129494" y="327478"/>
                      <a:pt x="120288" y="398841"/>
                      <a:pt x="101869" y="412654"/>
                    </a:cubicBezTo>
                    <a:cubicBezTo>
                      <a:pt x="88056" y="426467"/>
                      <a:pt x="78850" y="435673"/>
                      <a:pt x="74243" y="440279"/>
                    </a:cubicBezTo>
                    <a:lnTo>
                      <a:pt x="60431" y="447186"/>
                    </a:lnTo>
                    <a:lnTo>
                      <a:pt x="5180" y="447186"/>
                    </a:lnTo>
                    <a:lnTo>
                      <a:pt x="5180" y="253808"/>
                    </a:lnTo>
                    <a:cubicBezTo>
                      <a:pt x="5180" y="120288"/>
                      <a:pt x="12086" y="46618"/>
                      <a:pt x="25899" y="32805"/>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6" name="Freeform: Shape 15">
                <a:extLst>
                  <a:ext uri="{FF2B5EF4-FFF2-40B4-BE49-F238E27FC236}">
                    <a16:creationId xmlns:a16="http://schemas.microsoft.com/office/drawing/2014/main" id="{1FBEF28E-4EEC-4EEF-9A9B-342F6BE58CF9}"/>
                  </a:ext>
                </a:extLst>
              </p:cNvPr>
              <p:cNvSpPr/>
              <p:nvPr/>
            </p:nvSpPr>
            <p:spPr>
              <a:xfrm>
                <a:off x="2855614" y="3721172"/>
                <a:ext cx="517976" cy="257354"/>
              </a:xfrm>
              <a:custGeom>
                <a:avLst/>
                <a:gdLst>
                  <a:gd name="connsiteX0" fmla="*/ 18992 w 517975"/>
                  <a:gd name="connsiteY0" fmla="*/ 8635 h 511069"/>
                  <a:gd name="connsiteX1" fmla="*/ 267621 w 517975"/>
                  <a:gd name="connsiteY1" fmla="*/ 8635 h 511069"/>
                  <a:gd name="connsiteX2" fmla="*/ 509343 w 517975"/>
                  <a:gd name="connsiteY2" fmla="*/ 29354 h 511069"/>
                  <a:gd name="connsiteX3" fmla="*/ 516249 w 517975"/>
                  <a:gd name="connsiteY3" fmla="*/ 264169 h 511069"/>
                  <a:gd name="connsiteX4" fmla="*/ 495530 w 517975"/>
                  <a:gd name="connsiteY4" fmla="*/ 498985 h 511069"/>
                  <a:gd name="connsiteX5" fmla="*/ 253808 w 517975"/>
                  <a:gd name="connsiteY5" fmla="*/ 505891 h 511069"/>
                  <a:gd name="connsiteX6" fmla="*/ 12086 w 517975"/>
                  <a:gd name="connsiteY6" fmla="*/ 485172 h 511069"/>
                  <a:gd name="connsiteX7" fmla="*/ 5180 w 517975"/>
                  <a:gd name="connsiteY7" fmla="*/ 250357 h 511069"/>
                  <a:gd name="connsiteX8" fmla="*/ 12086 w 517975"/>
                  <a:gd name="connsiteY8" fmla="*/ 22447 h 511069"/>
                  <a:gd name="connsiteX9" fmla="*/ 18992 w 517975"/>
                  <a:gd name="connsiteY9" fmla="*/ 8635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7975" h="511069">
                    <a:moveTo>
                      <a:pt x="18992" y="8635"/>
                    </a:moveTo>
                    <a:cubicBezTo>
                      <a:pt x="28199" y="4028"/>
                      <a:pt x="111075" y="4028"/>
                      <a:pt x="267621" y="8635"/>
                    </a:cubicBezTo>
                    <a:cubicBezTo>
                      <a:pt x="419560" y="13241"/>
                      <a:pt x="500137" y="20147"/>
                      <a:pt x="509343" y="29354"/>
                    </a:cubicBezTo>
                    <a:cubicBezTo>
                      <a:pt x="513949" y="38560"/>
                      <a:pt x="516249" y="116836"/>
                      <a:pt x="516249" y="264169"/>
                    </a:cubicBezTo>
                    <a:cubicBezTo>
                      <a:pt x="516249" y="411502"/>
                      <a:pt x="509343" y="489779"/>
                      <a:pt x="495530" y="498985"/>
                    </a:cubicBezTo>
                    <a:cubicBezTo>
                      <a:pt x="486324" y="508191"/>
                      <a:pt x="405748" y="510498"/>
                      <a:pt x="253808" y="505891"/>
                    </a:cubicBezTo>
                    <a:cubicBezTo>
                      <a:pt x="101869" y="501285"/>
                      <a:pt x="21292" y="494379"/>
                      <a:pt x="12086" y="485172"/>
                    </a:cubicBezTo>
                    <a:cubicBezTo>
                      <a:pt x="7480" y="475966"/>
                      <a:pt x="5180" y="397690"/>
                      <a:pt x="5180" y="250357"/>
                    </a:cubicBezTo>
                    <a:cubicBezTo>
                      <a:pt x="5180" y="103024"/>
                      <a:pt x="7480" y="27054"/>
                      <a:pt x="12086" y="22447"/>
                    </a:cubicBezTo>
                    <a:cubicBezTo>
                      <a:pt x="12086" y="17841"/>
                      <a:pt x="14386" y="13241"/>
                      <a:pt x="18992" y="8635"/>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7" name="Freeform: Shape 16">
                <a:extLst>
                  <a:ext uri="{FF2B5EF4-FFF2-40B4-BE49-F238E27FC236}">
                    <a16:creationId xmlns:a16="http://schemas.microsoft.com/office/drawing/2014/main" id="{846121F7-13FA-400D-A3DD-63CB3D43C590}"/>
                  </a:ext>
                </a:extLst>
              </p:cNvPr>
              <p:cNvSpPr/>
              <p:nvPr/>
            </p:nvSpPr>
            <p:spPr>
              <a:xfrm>
                <a:off x="189765" y="2488390"/>
                <a:ext cx="1111921" cy="1063577"/>
              </a:xfrm>
              <a:custGeom>
                <a:avLst/>
                <a:gdLst>
                  <a:gd name="connsiteX0" fmla="*/ 350497 w 1111921"/>
                  <a:gd name="connsiteY0" fmla="*/ 12086 h 1063577"/>
                  <a:gd name="connsiteX1" fmla="*/ 571500 w 1111921"/>
                  <a:gd name="connsiteY1" fmla="*/ 5180 h 1063577"/>
                  <a:gd name="connsiteX2" fmla="*/ 619844 w 1111921"/>
                  <a:gd name="connsiteY2" fmla="*/ 5180 h 1063577"/>
                  <a:gd name="connsiteX3" fmla="*/ 751065 w 1111921"/>
                  <a:gd name="connsiteY3" fmla="*/ 12086 h 1063577"/>
                  <a:gd name="connsiteX4" fmla="*/ 916817 w 1111921"/>
                  <a:gd name="connsiteY4" fmla="*/ 46618 h 1063577"/>
                  <a:gd name="connsiteX5" fmla="*/ 985881 w 1111921"/>
                  <a:gd name="connsiteY5" fmla="*/ 108775 h 1063577"/>
                  <a:gd name="connsiteX6" fmla="*/ 1020412 w 1111921"/>
                  <a:gd name="connsiteY6" fmla="*/ 184745 h 1063577"/>
                  <a:gd name="connsiteX7" fmla="*/ 1034225 w 1111921"/>
                  <a:gd name="connsiteY7" fmla="*/ 295246 h 1063577"/>
                  <a:gd name="connsiteX8" fmla="*/ 1041131 w 1111921"/>
                  <a:gd name="connsiteY8" fmla="*/ 364310 h 1063577"/>
                  <a:gd name="connsiteX9" fmla="*/ 1041131 w 1111921"/>
                  <a:gd name="connsiteY9" fmla="*/ 385029 h 1063577"/>
                  <a:gd name="connsiteX10" fmla="*/ 1034225 w 1111921"/>
                  <a:gd name="connsiteY10" fmla="*/ 385029 h 1063577"/>
                  <a:gd name="connsiteX11" fmla="*/ 1034225 w 1111921"/>
                  <a:gd name="connsiteY11" fmla="*/ 391935 h 1063577"/>
                  <a:gd name="connsiteX12" fmla="*/ 1041131 w 1111921"/>
                  <a:gd name="connsiteY12" fmla="*/ 391935 h 1063577"/>
                  <a:gd name="connsiteX13" fmla="*/ 1041131 w 1111921"/>
                  <a:gd name="connsiteY13" fmla="*/ 412654 h 1063577"/>
                  <a:gd name="connsiteX14" fmla="*/ 1110195 w 1111921"/>
                  <a:gd name="connsiteY14" fmla="*/ 412654 h 1063577"/>
                  <a:gd name="connsiteX15" fmla="*/ 1110195 w 1111921"/>
                  <a:gd name="connsiteY15" fmla="*/ 419560 h 1063577"/>
                  <a:gd name="connsiteX16" fmla="*/ 1034225 w 1111921"/>
                  <a:gd name="connsiteY16" fmla="*/ 419560 h 1063577"/>
                  <a:gd name="connsiteX17" fmla="*/ 1034225 w 1111921"/>
                  <a:gd name="connsiteY17" fmla="*/ 633657 h 1063577"/>
                  <a:gd name="connsiteX18" fmla="*/ 1027319 w 1111921"/>
                  <a:gd name="connsiteY18" fmla="*/ 868473 h 1063577"/>
                  <a:gd name="connsiteX19" fmla="*/ 999693 w 1111921"/>
                  <a:gd name="connsiteY19" fmla="*/ 944443 h 1063577"/>
                  <a:gd name="connsiteX20" fmla="*/ 923724 w 1111921"/>
                  <a:gd name="connsiteY20" fmla="*/ 1027319 h 1063577"/>
                  <a:gd name="connsiteX21" fmla="*/ 530062 w 1111921"/>
                  <a:gd name="connsiteY21" fmla="*/ 1061851 h 1063577"/>
                  <a:gd name="connsiteX22" fmla="*/ 136400 w 1111921"/>
                  <a:gd name="connsiteY22" fmla="*/ 1054944 h 1063577"/>
                  <a:gd name="connsiteX23" fmla="*/ 74243 w 1111921"/>
                  <a:gd name="connsiteY23" fmla="*/ 1020412 h 1063577"/>
                  <a:gd name="connsiteX24" fmla="*/ 25899 w 1111921"/>
                  <a:gd name="connsiteY24" fmla="*/ 958255 h 1063577"/>
                  <a:gd name="connsiteX25" fmla="*/ 5180 w 1111921"/>
                  <a:gd name="connsiteY25" fmla="*/ 536968 h 1063577"/>
                  <a:gd name="connsiteX26" fmla="*/ 32805 w 1111921"/>
                  <a:gd name="connsiteY26" fmla="*/ 108775 h 1063577"/>
                  <a:gd name="connsiteX27" fmla="*/ 94962 w 1111921"/>
                  <a:gd name="connsiteY27" fmla="*/ 46618 h 1063577"/>
                  <a:gd name="connsiteX28" fmla="*/ 350497 w 1111921"/>
                  <a:gd name="connsiteY28" fmla="*/ 12086 h 1063577"/>
                  <a:gd name="connsiteX29" fmla="*/ 378122 w 1111921"/>
                  <a:gd name="connsiteY29" fmla="*/ 198557 h 1063577"/>
                  <a:gd name="connsiteX30" fmla="*/ 578406 w 1111921"/>
                  <a:gd name="connsiteY30" fmla="*/ 198557 h 1063577"/>
                  <a:gd name="connsiteX31" fmla="*/ 599125 w 1111921"/>
                  <a:gd name="connsiteY31" fmla="*/ 191651 h 1063577"/>
                  <a:gd name="connsiteX32" fmla="*/ 626751 w 1111921"/>
                  <a:gd name="connsiteY32" fmla="*/ 198557 h 1063577"/>
                  <a:gd name="connsiteX33" fmla="*/ 633657 w 1111921"/>
                  <a:gd name="connsiteY33" fmla="*/ 212370 h 1063577"/>
                  <a:gd name="connsiteX34" fmla="*/ 633657 w 1111921"/>
                  <a:gd name="connsiteY34" fmla="*/ 191651 h 1063577"/>
                  <a:gd name="connsiteX35" fmla="*/ 737252 w 1111921"/>
                  <a:gd name="connsiteY35" fmla="*/ 198557 h 1063577"/>
                  <a:gd name="connsiteX36" fmla="*/ 847754 w 1111921"/>
                  <a:gd name="connsiteY36" fmla="*/ 219276 h 1063577"/>
                  <a:gd name="connsiteX37" fmla="*/ 861566 w 1111921"/>
                  <a:gd name="connsiteY37" fmla="*/ 295246 h 1063577"/>
                  <a:gd name="connsiteX38" fmla="*/ 861566 w 1111921"/>
                  <a:gd name="connsiteY38" fmla="*/ 412654 h 1063577"/>
                  <a:gd name="connsiteX39" fmla="*/ 827035 w 1111921"/>
                  <a:gd name="connsiteY39" fmla="*/ 412654 h 1063577"/>
                  <a:gd name="connsiteX40" fmla="*/ 847754 w 1111921"/>
                  <a:gd name="connsiteY40" fmla="*/ 419560 h 1063577"/>
                  <a:gd name="connsiteX41" fmla="*/ 861566 w 1111921"/>
                  <a:gd name="connsiteY41" fmla="*/ 626751 h 1063577"/>
                  <a:gd name="connsiteX42" fmla="*/ 847754 w 1111921"/>
                  <a:gd name="connsiteY42" fmla="*/ 861566 h 1063577"/>
                  <a:gd name="connsiteX43" fmla="*/ 516249 w 1111921"/>
                  <a:gd name="connsiteY43" fmla="*/ 882286 h 1063577"/>
                  <a:gd name="connsiteX44" fmla="*/ 177838 w 1111921"/>
                  <a:gd name="connsiteY44" fmla="*/ 868473 h 1063577"/>
                  <a:gd name="connsiteX45" fmla="*/ 157119 w 1111921"/>
                  <a:gd name="connsiteY45" fmla="*/ 550781 h 1063577"/>
                  <a:gd name="connsiteX46" fmla="*/ 164026 w 1111921"/>
                  <a:gd name="connsiteY46" fmla="*/ 226183 h 1063577"/>
                  <a:gd name="connsiteX47" fmla="*/ 378122 w 1111921"/>
                  <a:gd name="connsiteY47" fmla="*/ 198557 h 1063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111921" h="1063577">
                    <a:moveTo>
                      <a:pt x="350497" y="12086"/>
                    </a:moveTo>
                    <a:lnTo>
                      <a:pt x="571500" y="5180"/>
                    </a:lnTo>
                    <a:lnTo>
                      <a:pt x="619844" y="5180"/>
                    </a:lnTo>
                    <a:lnTo>
                      <a:pt x="751065" y="12086"/>
                    </a:lnTo>
                    <a:cubicBezTo>
                      <a:pt x="838548" y="16693"/>
                      <a:pt x="893798" y="28199"/>
                      <a:pt x="916817" y="46618"/>
                    </a:cubicBezTo>
                    <a:cubicBezTo>
                      <a:pt x="944443" y="65037"/>
                      <a:pt x="967461" y="85756"/>
                      <a:pt x="985881" y="108775"/>
                    </a:cubicBezTo>
                    <a:cubicBezTo>
                      <a:pt x="1004300" y="136400"/>
                      <a:pt x="1015806" y="161726"/>
                      <a:pt x="1020412" y="184745"/>
                    </a:cubicBezTo>
                    <a:cubicBezTo>
                      <a:pt x="1025019" y="212370"/>
                      <a:pt x="1029618" y="249202"/>
                      <a:pt x="1034225" y="295246"/>
                    </a:cubicBezTo>
                    <a:cubicBezTo>
                      <a:pt x="1038832" y="336684"/>
                      <a:pt x="1041131" y="359703"/>
                      <a:pt x="1041131" y="364310"/>
                    </a:cubicBezTo>
                    <a:lnTo>
                      <a:pt x="1041131" y="385029"/>
                    </a:lnTo>
                    <a:lnTo>
                      <a:pt x="1034225" y="385029"/>
                    </a:lnTo>
                    <a:lnTo>
                      <a:pt x="1034225" y="391935"/>
                    </a:lnTo>
                    <a:lnTo>
                      <a:pt x="1041131" y="391935"/>
                    </a:lnTo>
                    <a:lnTo>
                      <a:pt x="1041131" y="412654"/>
                    </a:lnTo>
                    <a:lnTo>
                      <a:pt x="1110195" y="412654"/>
                    </a:lnTo>
                    <a:lnTo>
                      <a:pt x="1110195" y="419560"/>
                    </a:lnTo>
                    <a:lnTo>
                      <a:pt x="1034225" y="419560"/>
                    </a:lnTo>
                    <a:lnTo>
                      <a:pt x="1034225" y="633657"/>
                    </a:lnTo>
                    <a:cubicBezTo>
                      <a:pt x="1029618" y="776390"/>
                      <a:pt x="1027319" y="854660"/>
                      <a:pt x="1027319" y="868473"/>
                    </a:cubicBezTo>
                    <a:cubicBezTo>
                      <a:pt x="1027319" y="882286"/>
                      <a:pt x="1018113" y="907611"/>
                      <a:pt x="999693" y="944443"/>
                    </a:cubicBezTo>
                    <a:cubicBezTo>
                      <a:pt x="981274" y="981274"/>
                      <a:pt x="955955" y="1008900"/>
                      <a:pt x="923724" y="1027319"/>
                    </a:cubicBezTo>
                    <a:cubicBezTo>
                      <a:pt x="896098" y="1045738"/>
                      <a:pt x="764878" y="1057244"/>
                      <a:pt x="530062" y="1061851"/>
                    </a:cubicBezTo>
                    <a:cubicBezTo>
                      <a:pt x="290642" y="1066457"/>
                      <a:pt x="159421" y="1064150"/>
                      <a:pt x="136400" y="1054944"/>
                    </a:cubicBezTo>
                    <a:cubicBezTo>
                      <a:pt x="113379" y="1045738"/>
                      <a:pt x="92660" y="1034225"/>
                      <a:pt x="74243" y="1020412"/>
                    </a:cubicBezTo>
                    <a:cubicBezTo>
                      <a:pt x="55826" y="1006600"/>
                      <a:pt x="39711" y="985881"/>
                      <a:pt x="25899" y="958255"/>
                    </a:cubicBezTo>
                    <a:cubicBezTo>
                      <a:pt x="12086" y="935236"/>
                      <a:pt x="5180" y="794803"/>
                      <a:pt x="5180" y="536968"/>
                    </a:cubicBezTo>
                    <a:cubicBezTo>
                      <a:pt x="5180" y="279134"/>
                      <a:pt x="14388" y="136400"/>
                      <a:pt x="32805" y="108775"/>
                    </a:cubicBezTo>
                    <a:cubicBezTo>
                      <a:pt x="51222" y="81150"/>
                      <a:pt x="71941" y="60431"/>
                      <a:pt x="94962" y="46618"/>
                    </a:cubicBezTo>
                    <a:cubicBezTo>
                      <a:pt x="117983" y="28199"/>
                      <a:pt x="203162" y="16693"/>
                      <a:pt x="350497" y="12086"/>
                    </a:cubicBezTo>
                    <a:close/>
                    <a:moveTo>
                      <a:pt x="378122" y="198557"/>
                    </a:moveTo>
                    <a:lnTo>
                      <a:pt x="578406" y="198557"/>
                    </a:lnTo>
                    <a:lnTo>
                      <a:pt x="599125" y="191651"/>
                    </a:lnTo>
                    <a:cubicBezTo>
                      <a:pt x="617543" y="191651"/>
                      <a:pt x="626751" y="193951"/>
                      <a:pt x="626751" y="198557"/>
                    </a:cubicBezTo>
                    <a:cubicBezTo>
                      <a:pt x="626751" y="207764"/>
                      <a:pt x="629051" y="212370"/>
                      <a:pt x="633657" y="212370"/>
                    </a:cubicBezTo>
                    <a:lnTo>
                      <a:pt x="633657" y="191651"/>
                    </a:lnTo>
                    <a:lnTo>
                      <a:pt x="737252" y="198557"/>
                    </a:lnTo>
                    <a:cubicBezTo>
                      <a:pt x="806316" y="198557"/>
                      <a:pt x="843147" y="205464"/>
                      <a:pt x="847754" y="219276"/>
                    </a:cubicBezTo>
                    <a:cubicBezTo>
                      <a:pt x="856960" y="228483"/>
                      <a:pt x="861566" y="253808"/>
                      <a:pt x="861566" y="295246"/>
                    </a:cubicBezTo>
                    <a:lnTo>
                      <a:pt x="861566" y="412654"/>
                    </a:lnTo>
                    <a:lnTo>
                      <a:pt x="827035" y="412654"/>
                    </a:lnTo>
                    <a:cubicBezTo>
                      <a:pt x="827035" y="417261"/>
                      <a:pt x="833941" y="419560"/>
                      <a:pt x="847754" y="419560"/>
                    </a:cubicBezTo>
                    <a:cubicBezTo>
                      <a:pt x="856960" y="419560"/>
                      <a:pt x="861566" y="488624"/>
                      <a:pt x="861566" y="626751"/>
                    </a:cubicBezTo>
                    <a:cubicBezTo>
                      <a:pt x="861566" y="769484"/>
                      <a:pt x="856960" y="847754"/>
                      <a:pt x="847754" y="861566"/>
                    </a:cubicBezTo>
                    <a:cubicBezTo>
                      <a:pt x="838548" y="870773"/>
                      <a:pt x="728046" y="877679"/>
                      <a:pt x="516249" y="882286"/>
                    </a:cubicBezTo>
                    <a:cubicBezTo>
                      <a:pt x="299851" y="886892"/>
                      <a:pt x="187047" y="882286"/>
                      <a:pt x="177838" y="868473"/>
                    </a:cubicBezTo>
                    <a:cubicBezTo>
                      <a:pt x="164026" y="854660"/>
                      <a:pt x="157119" y="748765"/>
                      <a:pt x="157119" y="550781"/>
                    </a:cubicBezTo>
                    <a:cubicBezTo>
                      <a:pt x="157119" y="352797"/>
                      <a:pt x="159421" y="244602"/>
                      <a:pt x="164026" y="226183"/>
                    </a:cubicBezTo>
                    <a:cubicBezTo>
                      <a:pt x="168630" y="207764"/>
                      <a:pt x="239995" y="198557"/>
                      <a:pt x="378122" y="198557"/>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8" name="Freeform: Shape 17">
                <a:extLst>
                  <a:ext uri="{FF2B5EF4-FFF2-40B4-BE49-F238E27FC236}">
                    <a16:creationId xmlns:a16="http://schemas.microsoft.com/office/drawing/2014/main" id="{816A6C75-4859-44D0-B7BB-28E7060366F4}"/>
                  </a:ext>
                </a:extLst>
              </p:cNvPr>
              <p:cNvSpPr/>
              <p:nvPr/>
            </p:nvSpPr>
            <p:spPr>
              <a:xfrm>
                <a:off x="756085" y="1590565"/>
                <a:ext cx="1194798" cy="1312205"/>
              </a:xfrm>
              <a:custGeom>
                <a:avLst/>
                <a:gdLst>
                  <a:gd name="connsiteX0" fmla="*/ 751065 w 1194797"/>
                  <a:gd name="connsiteY0" fmla="*/ 1310479 h 1312205"/>
                  <a:gd name="connsiteX1" fmla="*/ 474811 w 1194797"/>
                  <a:gd name="connsiteY1" fmla="*/ 1310479 h 1312205"/>
                  <a:gd name="connsiteX2" fmla="*/ 474811 w 1194797"/>
                  <a:gd name="connsiteY2" fmla="*/ 1289760 h 1312205"/>
                  <a:gd name="connsiteX3" fmla="*/ 467905 w 1194797"/>
                  <a:gd name="connsiteY3" fmla="*/ 1289760 h 1312205"/>
                  <a:gd name="connsiteX4" fmla="*/ 467905 w 1194797"/>
                  <a:gd name="connsiteY4" fmla="*/ 1282854 h 1312205"/>
                  <a:gd name="connsiteX5" fmla="*/ 474811 w 1194797"/>
                  <a:gd name="connsiteY5" fmla="*/ 1282854 h 1312205"/>
                  <a:gd name="connsiteX6" fmla="*/ 474811 w 1194797"/>
                  <a:gd name="connsiteY6" fmla="*/ 1262135 h 1312205"/>
                  <a:gd name="connsiteX7" fmla="*/ 716533 w 1194797"/>
                  <a:gd name="connsiteY7" fmla="*/ 1262135 h 1312205"/>
                  <a:gd name="connsiteX8" fmla="*/ 972068 w 1194797"/>
                  <a:gd name="connsiteY8" fmla="*/ 1248322 h 1312205"/>
                  <a:gd name="connsiteX9" fmla="*/ 1027319 w 1194797"/>
                  <a:gd name="connsiteY9" fmla="*/ 1213790 h 1312205"/>
                  <a:gd name="connsiteX10" fmla="*/ 1075663 w 1194797"/>
                  <a:gd name="connsiteY10" fmla="*/ 1137820 h 1312205"/>
                  <a:gd name="connsiteX11" fmla="*/ 1096382 w 1194797"/>
                  <a:gd name="connsiteY11" fmla="*/ 764878 h 1312205"/>
                  <a:gd name="connsiteX12" fmla="*/ 1089476 w 1194797"/>
                  <a:gd name="connsiteY12" fmla="*/ 385029 h 1312205"/>
                  <a:gd name="connsiteX13" fmla="*/ 985881 w 1194797"/>
                  <a:gd name="connsiteY13" fmla="*/ 329778 h 1312205"/>
                  <a:gd name="connsiteX14" fmla="*/ 882285 w 1194797"/>
                  <a:gd name="connsiteY14" fmla="*/ 315965 h 1312205"/>
                  <a:gd name="connsiteX15" fmla="*/ 868473 w 1194797"/>
                  <a:gd name="connsiteY15" fmla="*/ 267621 h 1312205"/>
                  <a:gd name="connsiteX16" fmla="*/ 861566 w 1194797"/>
                  <a:gd name="connsiteY16" fmla="*/ 219276 h 1312205"/>
                  <a:gd name="connsiteX17" fmla="*/ 516249 w 1194797"/>
                  <a:gd name="connsiteY17" fmla="*/ 226183 h 1312205"/>
                  <a:gd name="connsiteX18" fmla="*/ 150213 w 1194797"/>
                  <a:gd name="connsiteY18" fmla="*/ 246902 h 1312205"/>
                  <a:gd name="connsiteX19" fmla="*/ 94962 w 1194797"/>
                  <a:gd name="connsiteY19" fmla="*/ 309059 h 1312205"/>
                  <a:gd name="connsiteX20" fmla="*/ 60431 w 1194797"/>
                  <a:gd name="connsiteY20" fmla="*/ 371216 h 1312205"/>
                  <a:gd name="connsiteX21" fmla="*/ 53524 w 1194797"/>
                  <a:gd name="connsiteY21" fmla="*/ 654376 h 1312205"/>
                  <a:gd name="connsiteX22" fmla="*/ 53524 w 1194797"/>
                  <a:gd name="connsiteY22" fmla="*/ 903005 h 1312205"/>
                  <a:gd name="connsiteX23" fmla="*/ 5180 w 1194797"/>
                  <a:gd name="connsiteY23" fmla="*/ 903005 h 1312205"/>
                  <a:gd name="connsiteX24" fmla="*/ 5180 w 1194797"/>
                  <a:gd name="connsiteY24" fmla="*/ 654376 h 1312205"/>
                  <a:gd name="connsiteX25" fmla="*/ 18992 w 1194797"/>
                  <a:gd name="connsiteY25" fmla="*/ 364310 h 1312205"/>
                  <a:gd name="connsiteX26" fmla="*/ 67337 w 1194797"/>
                  <a:gd name="connsiteY26" fmla="*/ 274527 h 1312205"/>
                  <a:gd name="connsiteX27" fmla="*/ 129494 w 1194797"/>
                  <a:gd name="connsiteY27" fmla="*/ 205464 h 1312205"/>
                  <a:gd name="connsiteX28" fmla="*/ 516249 w 1194797"/>
                  <a:gd name="connsiteY28" fmla="*/ 177838 h 1312205"/>
                  <a:gd name="connsiteX29" fmla="*/ 861566 w 1194797"/>
                  <a:gd name="connsiteY29" fmla="*/ 170932 h 1312205"/>
                  <a:gd name="connsiteX30" fmla="*/ 868473 w 1194797"/>
                  <a:gd name="connsiteY30" fmla="*/ 88056 h 1312205"/>
                  <a:gd name="connsiteX31" fmla="*/ 882285 w 1194797"/>
                  <a:gd name="connsiteY31" fmla="*/ 5180 h 1312205"/>
                  <a:gd name="connsiteX32" fmla="*/ 1041131 w 1194797"/>
                  <a:gd name="connsiteY32" fmla="*/ 5180 h 1312205"/>
                  <a:gd name="connsiteX33" fmla="*/ 1193071 w 1194797"/>
                  <a:gd name="connsiteY33" fmla="*/ 12086 h 1312205"/>
                  <a:gd name="connsiteX34" fmla="*/ 1193071 w 1194797"/>
                  <a:gd name="connsiteY34" fmla="*/ 170932 h 1312205"/>
                  <a:gd name="connsiteX35" fmla="*/ 1158539 w 1194797"/>
                  <a:gd name="connsiteY35" fmla="*/ 329778 h 1312205"/>
                  <a:gd name="connsiteX36" fmla="*/ 1130914 w 1194797"/>
                  <a:gd name="connsiteY36" fmla="*/ 364310 h 1312205"/>
                  <a:gd name="connsiteX37" fmla="*/ 1137820 w 1194797"/>
                  <a:gd name="connsiteY37" fmla="*/ 751065 h 1312205"/>
                  <a:gd name="connsiteX38" fmla="*/ 1110195 w 1194797"/>
                  <a:gd name="connsiteY38" fmla="*/ 1172352 h 1312205"/>
                  <a:gd name="connsiteX39" fmla="*/ 1048038 w 1194797"/>
                  <a:gd name="connsiteY39" fmla="*/ 1255228 h 1312205"/>
                  <a:gd name="connsiteX40" fmla="*/ 985881 w 1194797"/>
                  <a:gd name="connsiteY40" fmla="*/ 1296666 h 1312205"/>
                  <a:gd name="connsiteX41" fmla="*/ 751065 w 1194797"/>
                  <a:gd name="connsiteY41" fmla="*/ 1310479 h 1312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94797" h="1312205">
                    <a:moveTo>
                      <a:pt x="751065" y="1310479"/>
                    </a:moveTo>
                    <a:lnTo>
                      <a:pt x="474811" y="1310479"/>
                    </a:lnTo>
                    <a:lnTo>
                      <a:pt x="474811" y="1289760"/>
                    </a:lnTo>
                    <a:lnTo>
                      <a:pt x="467905" y="1289760"/>
                    </a:lnTo>
                    <a:lnTo>
                      <a:pt x="467905" y="1282854"/>
                    </a:lnTo>
                    <a:lnTo>
                      <a:pt x="474811" y="1282854"/>
                    </a:lnTo>
                    <a:lnTo>
                      <a:pt x="474811" y="1262135"/>
                    </a:lnTo>
                    <a:lnTo>
                      <a:pt x="716533" y="1262135"/>
                    </a:lnTo>
                    <a:cubicBezTo>
                      <a:pt x="877679" y="1262135"/>
                      <a:pt x="962862" y="1257528"/>
                      <a:pt x="972068" y="1248322"/>
                    </a:cubicBezTo>
                    <a:cubicBezTo>
                      <a:pt x="985881" y="1248322"/>
                      <a:pt x="1004300" y="1236809"/>
                      <a:pt x="1027319" y="1213790"/>
                    </a:cubicBezTo>
                    <a:cubicBezTo>
                      <a:pt x="1045738" y="1190771"/>
                      <a:pt x="1061850" y="1165446"/>
                      <a:pt x="1075663" y="1137820"/>
                    </a:cubicBezTo>
                    <a:cubicBezTo>
                      <a:pt x="1089476" y="1110195"/>
                      <a:pt x="1096382" y="985881"/>
                      <a:pt x="1096382" y="764878"/>
                    </a:cubicBezTo>
                    <a:cubicBezTo>
                      <a:pt x="1096382" y="548481"/>
                      <a:pt x="1094082" y="421860"/>
                      <a:pt x="1089476" y="385029"/>
                    </a:cubicBezTo>
                    <a:cubicBezTo>
                      <a:pt x="1080270" y="348197"/>
                      <a:pt x="1045738" y="329778"/>
                      <a:pt x="985881" y="329778"/>
                    </a:cubicBezTo>
                    <a:cubicBezTo>
                      <a:pt x="921424" y="325171"/>
                      <a:pt x="886892" y="320572"/>
                      <a:pt x="882285" y="315965"/>
                    </a:cubicBezTo>
                    <a:cubicBezTo>
                      <a:pt x="877679" y="311359"/>
                      <a:pt x="873079" y="295246"/>
                      <a:pt x="868473" y="267621"/>
                    </a:cubicBezTo>
                    <a:lnTo>
                      <a:pt x="861566" y="219276"/>
                    </a:lnTo>
                    <a:lnTo>
                      <a:pt x="516249" y="226183"/>
                    </a:lnTo>
                    <a:cubicBezTo>
                      <a:pt x="290640" y="226183"/>
                      <a:pt x="168632" y="233089"/>
                      <a:pt x="150213" y="246902"/>
                    </a:cubicBezTo>
                    <a:cubicBezTo>
                      <a:pt x="127194" y="260715"/>
                      <a:pt x="108775" y="281434"/>
                      <a:pt x="94962" y="309059"/>
                    </a:cubicBezTo>
                    <a:cubicBezTo>
                      <a:pt x="81150" y="332078"/>
                      <a:pt x="69637" y="352797"/>
                      <a:pt x="60431" y="371216"/>
                    </a:cubicBezTo>
                    <a:cubicBezTo>
                      <a:pt x="60431" y="389635"/>
                      <a:pt x="58129" y="484017"/>
                      <a:pt x="53524" y="654376"/>
                    </a:cubicBezTo>
                    <a:lnTo>
                      <a:pt x="53524" y="903005"/>
                    </a:lnTo>
                    <a:lnTo>
                      <a:pt x="5180" y="903005"/>
                    </a:lnTo>
                    <a:lnTo>
                      <a:pt x="5180" y="654376"/>
                    </a:lnTo>
                    <a:cubicBezTo>
                      <a:pt x="5180" y="493230"/>
                      <a:pt x="9784" y="396542"/>
                      <a:pt x="18992" y="364310"/>
                    </a:cubicBezTo>
                    <a:cubicBezTo>
                      <a:pt x="28201" y="332078"/>
                      <a:pt x="44316" y="302153"/>
                      <a:pt x="67337" y="274527"/>
                    </a:cubicBezTo>
                    <a:cubicBezTo>
                      <a:pt x="85756" y="242295"/>
                      <a:pt x="106475" y="219276"/>
                      <a:pt x="129494" y="205464"/>
                    </a:cubicBezTo>
                    <a:cubicBezTo>
                      <a:pt x="152513" y="191651"/>
                      <a:pt x="281434" y="182445"/>
                      <a:pt x="516249" y="177838"/>
                    </a:cubicBezTo>
                    <a:lnTo>
                      <a:pt x="861566" y="170932"/>
                    </a:lnTo>
                    <a:lnTo>
                      <a:pt x="868473" y="88056"/>
                    </a:lnTo>
                    <a:cubicBezTo>
                      <a:pt x="873079" y="37412"/>
                      <a:pt x="877679" y="9786"/>
                      <a:pt x="882285" y="5180"/>
                    </a:cubicBezTo>
                    <a:cubicBezTo>
                      <a:pt x="886892" y="5180"/>
                      <a:pt x="939836" y="5180"/>
                      <a:pt x="1041131" y="5180"/>
                    </a:cubicBezTo>
                    <a:cubicBezTo>
                      <a:pt x="1137820" y="5180"/>
                      <a:pt x="1188465" y="7480"/>
                      <a:pt x="1193071" y="12086"/>
                    </a:cubicBezTo>
                    <a:cubicBezTo>
                      <a:pt x="1193071" y="16693"/>
                      <a:pt x="1193071" y="69637"/>
                      <a:pt x="1193071" y="170932"/>
                    </a:cubicBezTo>
                    <a:cubicBezTo>
                      <a:pt x="1193071" y="267621"/>
                      <a:pt x="1181558" y="320572"/>
                      <a:pt x="1158539" y="329778"/>
                    </a:cubicBezTo>
                    <a:cubicBezTo>
                      <a:pt x="1135520" y="334385"/>
                      <a:pt x="1126307" y="345890"/>
                      <a:pt x="1130914" y="364310"/>
                    </a:cubicBezTo>
                    <a:cubicBezTo>
                      <a:pt x="1135520" y="382729"/>
                      <a:pt x="1137820" y="511643"/>
                      <a:pt x="1137820" y="751065"/>
                    </a:cubicBezTo>
                    <a:cubicBezTo>
                      <a:pt x="1137820" y="995087"/>
                      <a:pt x="1128614" y="1135520"/>
                      <a:pt x="1110195" y="1172352"/>
                    </a:cubicBezTo>
                    <a:cubicBezTo>
                      <a:pt x="1091776" y="1209184"/>
                      <a:pt x="1071057" y="1236809"/>
                      <a:pt x="1048038" y="1255228"/>
                    </a:cubicBezTo>
                    <a:cubicBezTo>
                      <a:pt x="1025019" y="1278247"/>
                      <a:pt x="1004300" y="1292060"/>
                      <a:pt x="985881" y="1296666"/>
                    </a:cubicBezTo>
                    <a:cubicBezTo>
                      <a:pt x="967461" y="1301273"/>
                      <a:pt x="889192" y="1305872"/>
                      <a:pt x="751065" y="1310479"/>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9" name="Freeform: Shape 18">
                <a:extLst>
                  <a:ext uri="{FF2B5EF4-FFF2-40B4-BE49-F238E27FC236}">
                    <a16:creationId xmlns:a16="http://schemas.microsoft.com/office/drawing/2014/main" id="{437F8F40-B3B2-4D22-92BF-7621C94DD310}"/>
                  </a:ext>
                </a:extLst>
              </p:cNvPr>
              <p:cNvSpPr/>
              <p:nvPr/>
            </p:nvSpPr>
            <p:spPr>
              <a:xfrm>
                <a:off x="2682955" y="1562940"/>
                <a:ext cx="794230" cy="835668"/>
              </a:xfrm>
              <a:custGeom>
                <a:avLst/>
                <a:gdLst>
                  <a:gd name="connsiteX0" fmla="*/ 495530 w 794229"/>
                  <a:gd name="connsiteY0" fmla="*/ 5180 h 835667"/>
                  <a:gd name="connsiteX1" fmla="*/ 502437 w 794229"/>
                  <a:gd name="connsiteY1" fmla="*/ 101869 h 835667"/>
                  <a:gd name="connsiteX2" fmla="*/ 523156 w 794229"/>
                  <a:gd name="connsiteY2" fmla="*/ 219276 h 835667"/>
                  <a:gd name="connsiteX3" fmla="*/ 550781 w 794229"/>
                  <a:gd name="connsiteY3" fmla="*/ 239995 h 835667"/>
                  <a:gd name="connsiteX4" fmla="*/ 675095 w 794229"/>
                  <a:gd name="connsiteY4" fmla="*/ 246902 h 835667"/>
                  <a:gd name="connsiteX5" fmla="*/ 792503 w 794229"/>
                  <a:gd name="connsiteY5" fmla="*/ 246902 h 835667"/>
                  <a:gd name="connsiteX6" fmla="*/ 792503 w 794229"/>
                  <a:gd name="connsiteY6" fmla="*/ 253808 h 835667"/>
                  <a:gd name="connsiteX7" fmla="*/ 764878 w 794229"/>
                  <a:gd name="connsiteY7" fmla="*/ 253808 h 835667"/>
                  <a:gd name="connsiteX8" fmla="*/ 764878 w 794229"/>
                  <a:gd name="connsiteY8" fmla="*/ 474811 h 835667"/>
                  <a:gd name="connsiteX9" fmla="*/ 757971 w 794229"/>
                  <a:gd name="connsiteY9" fmla="*/ 695814 h 835667"/>
                  <a:gd name="connsiteX10" fmla="*/ 737252 w 794229"/>
                  <a:gd name="connsiteY10" fmla="*/ 723440 h 835667"/>
                  <a:gd name="connsiteX11" fmla="*/ 543875 w 794229"/>
                  <a:gd name="connsiteY11" fmla="*/ 751065 h 835667"/>
                  <a:gd name="connsiteX12" fmla="*/ 364310 w 794229"/>
                  <a:gd name="connsiteY12" fmla="*/ 792503 h 835667"/>
                  <a:gd name="connsiteX13" fmla="*/ 357403 w 794229"/>
                  <a:gd name="connsiteY13" fmla="*/ 833941 h 835667"/>
                  <a:gd name="connsiteX14" fmla="*/ 357403 w 794229"/>
                  <a:gd name="connsiteY14" fmla="*/ 792503 h 835667"/>
                  <a:gd name="connsiteX15" fmla="*/ 205464 w 794229"/>
                  <a:gd name="connsiteY15" fmla="*/ 751065 h 835667"/>
                  <a:gd name="connsiteX16" fmla="*/ 25899 w 794229"/>
                  <a:gd name="connsiteY16" fmla="*/ 709627 h 835667"/>
                  <a:gd name="connsiteX17" fmla="*/ 5180 w 794229"/>
                  <a:gd name="connsiteY17" fmla="*/ 682002 h 835667"/>
                  <a:gd name="connsiteX18" fmla="*/ 12086 w 794229"/>
                  <a:gd name="connsiteY18" fmla="*/ 378122 h 835667"/>
                  <a:gd name="connsiteX19" fmla="*/ 32805 w 794229"/>
                  <a:gd name="connsiteY19" fmla="*/ 46618 h 835667"/>
                  <a:gd name="connsiteX20" fmla="*/ 67337 w 794229"/>
                  <a:gd name="connsiteY20" fmla="*/ 18992 h 835667"/>
                  <a:gd name="connsiteX21" fmla="*/ 288340 w 794229"/>
                  <a:gd name="connsiteY21" fmla="*/ 12086 h 835667"/>
                  <a:gd name="connsiteX22" fmla="*/ 495530 w 794229"/>
                  <a:gd name="connsiteY22" fmla="*/ 5180 h 835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94229" h="835667">
                    <a:moveTo>
                      <a:pt x="495530" y="5180"/>
                    </a:moveTo>
                    <a:lnTo>
                      <a:pt x="502437" y="101869"/>
                    </a:lnTo>
                    <a:cubicBezTo>
                      <a:pt x="507043" y="166325"/>
                      <a:pt x="513949" y="205464"/>
                      <a:pt x="523156" y="219276"/>
                    </a:cubicBezTo>
                    <a:cubicBezTo>
                      <a:pt x="536968" y="233089"/>
                      <a:pt x="546174" y="239995"/>
                      <a:pt x="550781" y="239995"/>
                    </a:cubicBezTo>
                    <a:cubicBezTo>
                      <a:pt x="555387" y="239995"/>
                      <a:pt x="596826" y="242295"/>
                      <a:pt x="675095" y="246902"/>
                    </a:cubicBezTo>
                    <a:lnTo>
                      <a:pt x="792503" y="246902"/>
                    </a:lnTo>
                    <a:lnTo>
                      <a:pt x="792503" y="253808"/>
                    </a:lnTo>
                    <a:lnTo>
                      <a:pt x="764878" y="253808"/>
                    </a:lnTo>
                    <a:lnTo>
                      <a:pt x="764878" y="474811"/>
                    </a:lnTo>
                    <a:cubicBezTo>
                      <a:pt x="760271" y="617545"/>
                      <a:pt x="757971" y="691208"/>
                      <a:pt x="757971" y="695814"/>
                    </a:cubicBezTo>
                    <a:cubicBezTo>
                      <a:pt x="757971" y="700421"/>
                      <a:pt x="751065" y="709627"/>
                      <a:pt x="737252" y="723440"/>
                    </a:cubicBezTo>
                    <a:cubicBezTo>
                      <a:pt x="723440" y="732646"/>
                      <a:pt x="658983" y="741859"/>
                      <a:pt x="543875" y="751065"/>
                    </a:cubicBezTo>
                    <a:cubicBezTo>
                      <a:pt x="428767" y="751065"/>
                      <a:pt x="368916" y="764878"/>
                      <a:pt x="364310" y="792503"/>
                    </a:cubicBezTo>
                    <a:lnTo>
                      <a:pt x="357403" y="833941"/>
                    </a:lnTo>
                    <a:lnTo>
                      <a:pt x="357403" y="792503"/>
                    </a:lnTo>
                    <a:cubicBezTo>
                      <a:pt x="357403" y="769484"/>
                      <a:pt x="306759" y="755671"/>
                      <a:pt x="205464" y="751065"/>
                    </a:cubicBezTo>
                    <a:cubicBezTo>
                      <a:pt x="104168" y="741859"/>
                      <a:pt x="44318" y="728046"/>
                      <a:pt x="25899" y="709627"/>
                    </a:cubicBezTo>
                    <a:lnTo>
                      <a:pt x="5180" y="682002"/>
                    </a:lnTo>
                    <a:lnTo>
                      <a:pt x="12086" y="378122"/>
                    </a:lnTo>
                    <a:cubicBezTo>
                      <a:pt x="12086" y="170932"/>
                      <a:pt x="18992" y="60431"/>
                      <a:pt x="32805" y="46618"/>
                    </a:cubicBezTo>
                    <a:cubicBezTo>
                      <a:pt x="46618" y="37412"/>
                      <a:pt x="58131" y="28199"/>
                      <a:pt x="67337" y="18992"/>
                    </a:cubicBezTo>
                    <a:cubicBezTo>
                      <a:pt x="76543" y="18992"/>
                      <a:pt x="150213" y="16693"/>
                      <a:pt x="288340" y="12086"/>
                    </a:cubicBezTo>
                    <a:cubicBezTo>
                      <a:pt x="421860" y="7480"/>
                      <a:pt x="490924" y="5180"/>
                      <a:pt x="495530"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0" name="Freeform: Shape 19">
                <a:extLst>
                  <a:ext uri="{FF2B5EF4-FFF2-40B4-BE49-F238E27FC236}">
                    <a16:creationId xmlns:a16="http://schemas.microsoft.com/office/drawing/2014/main" id="{4F9B3B9C-AC92-4B12-A7DA-F14E5148CBEA}"/>
                  </a:ext>
                </a:extLst>
              </p:cNvPr>
              <p:cNvSpPr/>
              <p:nvPr/>
            </p:nvSpPr>
            <p:spPr>
              <a:xfrm>
                <a:off x="762991" y="2674861"/>
                <a:ext cx="290066" cy="227909"/>
              </a:xfrm>
              <a:custGeom>
                <a:avLst/>
                <a:gdLst>
                  <a:gd name="connsiteX0" fmla="*/ 5180 w 290066"/>
                  <a:gd name="connsiteY0" fmla="*/ 12086 h 227909"/>
                  <a:gd name="connsiteX1" fmla="*/ 25899 w 290066"/>
                  <a:gd name="connsiteY1" fmla="*/ 5180 h 227909"/>
                  <a:gd name="connsiteX2" fmla="*/ 53524 w 290066"/>
                  <a:gd name="connsiteY2" fmla="*/ 12086 h 227909"/>
                  <a:gd name="connsiteX3" fmla="*/ 60431 w 290066"/>
                  <a:gd name="connsiteY3" fmla="*/ 25899 h 227909"/>
                  <a:gd name="connsiteX4" fmla="*/ 81150 w 290066"/>
                  <a:gd name="connsiteY4" fmla="*/ 67337 h 227909"/>
                  <a:gd name="connsiteX5" fmla="*/ 136400 w 290066"/>
                  <a:gd name="connsiteY5" fmla="*/ 136400 h 227909"/>
                  <a:gd name="connsiteX6" fmla="*/ 177838 w 290066"/>
                  <a:gd name="connsiteY6" fmla="*/ 164026 h 227909"/>
                  <a:gd name="connsiteX7" fmla="*/ 239995 w 290066"/>
                  <a:gd name="connsiteY7" fmla="*/ 177838 h 227909"/>
                  <a:gd name="connsiteX8" fmla="*/ 288340 w 290066"/>
                  <a:gd name="connsiteY8" fmla="*/ 177838 h 227909"/>
                  <a:gd name="connsiteX9" fmla="*/ 288340 w 290066"/>
                  <a:gd name="connsiteY9" fmla="*/ 226183 h 227909"/>
                  <a:gd name="connsiteX10" fmla="*/ 219276 w 290066"/>
                  <a:gd name="connsiteY10" fmla="*/ 226183 h 227909"/>
                  <a:gd name="connsiteX11" fmla="*/ 143307 w 290066"/>
                  <a:gd name="connsiteY11" fmla="*/ 205464 h 227909"/>
                  <a:gd name="connsiteX12" fmla="*/ 81150 w 290066"/>
                  <a:gd name="connsiteY12" fmla="*/ 150213 h 227909"/>
                  <a:gd name="connsiteX13" fmla="*/ 25899 w 290066"/>
                  <a:gd name="connsiteY13" fmla="*/ 67337 h 227909"/>
                  <a:gd name="connsiteX14" fmla="*/ 5180 w 290066"/>
                  <a:gd name="connsiteY14" fmla="*/ 12086 h 22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0066" h="227909">
                    <a:moveTo>
                      <a:pt x="5180" y="12086"/>
                    </a:moveTo>
                    <a:lnTo>
                      <a:pt x="25899" y="5180"/>
                    </a:lnTo>
                    <a:cubicBezTo>
                      <a:pt x="44316" y="5180"/>
                      <a:pt x="53524" y="7480"/>
                      <a:pt x="53524" y="12086"/>
                    </a:cubicBezTo>
                    <a:cubicBezTo>
                      <a:pt x="53524" y="21292"/>
                      <a:pt x="55824" y="25899"/>
                      <a:pt x="60431" y="25899"/>
                    </a:cubicBezTo>
                    <a:lnTo>
                      <a:pt x="81150" y="67337"/>
                    </a:lnTo>
                    <a:cubicBezTo>
                      <a:pt x="99569" y="99569"/>
                      <a:pt x="117981" y="122588"/>
                      <a:pt x="136400" y="136400"/>
                    </a:cubicBezTo>
                    <a:cubicBezTo>
                      <a:pt x="154820" y="154819"/>
                      <a:pt x="168632" y="164026"/>
                      <a:pt x="177838" y="164026"/>
                    </a:cubicBezTo>
                    <a:cubicBezTo>
                      <a:pt x="187045" y="173232"/>
                      <a:pt x="207764" y="177838"/>
                      <a:pt x="239995" y="177838"/>
                    </a:cubicBezTo>
                    <a:lnTo>
                      <a:pt x="288340" y="177838"/>
                    </a:lnTo>
                    <a:lnTo>
                      <a:pt x="288340" y="226183"/>
                    </a:lnTo>
                    <a:lnTo>
                      <a:pt x="219276" y="226183"/>
                    </a:lnTo>
                    <a:cubicBezTo>
                      <a:pt x="191651" y="221576"/>
                      <a:pt x="166325" y="214670"/>
                      <a:pt x="143307" y="205464"/>
                    </a:cubicBezTo>
                    <a:cubicBezTo>
                      <a:pt x="120288" y="191651"/>
                      <a:pt x="99569" y="173232"/>
                      <a:pt x="81150" y="150213"/>
                    </a:cubicBezTo>
                    <a:cubicBezTo>
                      <a:pt x="62730" y="131794"/>
                      <a:pt x="44316" y="104168"/>
                      <a:pt x="25899" y="67337"/>
                    </a:cubicBezTo>
                    <a:lnTo>
                      <a:pt x="5180"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1" name="Freeform: Shape 20">
                <a:extLst>
                  <a:ext uri="{FF2B5EF4-FFF2-40B4-BE49-F238E27FC236}">
                    <a16:creationId xmlns:a16="http://schemas.microsoft.com/office/drawing/2014/main" id="{4FDC2CC3-1155-4DDF-B8DF-F2D53BF22DD6}"/>
                  </a:ext>
                </a:extLst>
              </p:cNvPr>
              <p:cNvSpPr/>
              <p:nvPr/>
            </p:nvSpPr>
            <p:spPr>
              <a:xfrm>
                <a:off x="6350223" y="2295012"/>
                <a:ext cx="663009" cy="676822"/>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2" name="Freeform: Shape 21">
                <a:extLst>
                  <a:ext uri="{FF2B5EF4-FFF2-40B4-BE49-F238E27FC236}">
                    <a16:creationId xmlns:a16="http://schemas.microsoft.com/office/drawing/2014/main" id="{AF5C1571-C20E-47FD-8534-6DFDE110596A}"/>
                  </a:ext>
                </a:extLst>
              </p:cNvPr>
              <p:cNvSpPr/>
              <p:nvPr/>
            </p:nvSpPr>
            <p:spPr>
              <a:xfrm>
                <a:off x="2328925" y="152921"/>
                <a:ext cx="752791" cy="725166"/>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3" name="Freeform: Shape 22">
                <a:extLst>
                  <a:ext uri="{FF2B5EF4-FFF2-40B4-BE49-F238E27FC236}">
                    <a16:creationId xmlns:a16="http://schemas.microsoft.com/office/drawing/2014/main" id="{9BC09165-203C-441F-A324-F6DD57F9D422}"/>
                  </a:ext>
                </a:extLst>
              </p:cNvPr>
              <p:cNvSpPr/>
              <p:nvPr/>
            </p:nvSpPr>
            <p:spPr>
              <a:xfrm>
                <a:off x="5166116" y="941369"/>
                <a:ext cx="345317" cy="324598"/>
              </a:xfrm>
              <a:custGeom>
                <a:avLst/>
                <a:gdLst>
                  <a:gd name="connsiteX0" fmla="*/ 35108 w 345317"/>
                  <a:gd name="connsiteY0" fmla="*/ 5180 h 324598"/>
                  <a:gd name="connsiteX1" fmla="*/ 180141 w 345317"/>
                  <a:gd name="connsiteY1" fmla="*/ 5180 h 324598"/>
                  <a:gd name="connsiteX2" fmla="*/ 318268 w 345317"/>
                  <a:gd name="connsiteY2" fmla="*/ 12086 h 324598"/>
                  <a:gd name="connsiteX3" fmla="*/ 338987 w 345317"/>
                  <a:gd name="connsiteY3" fmla="*/ 157119 h 324598"/>
                  <a:gd name="connsiteX4" fmla="*/ 338987 w 345317"/>
                  <a:gd name="connsiteY4" fmla="*/ 309059 h 324598"/>
                  <a:gd name="connsiteX5" fmla="*/ 173235 w 345317"/>
                  <a:gd name="connsiteY5" fmla="*/ 322872 h 324598"/>
                  <a:gd name="connsiteX6" fmla="*/ 14389 w 345317"/>
                  <a:gd name="connsiteY6" fmla="*/ 315965 h 324598"/>
                  <a:gd name="connsiteX7" fmla="*/ 7482 w 345317"/>
                  <a:gd name="connsiteY7" fmla="*/ 170932 h 324598"/>
                  <a:gd name="connsiteX8" fmla="*/ 14389 w 345317"/>
                  <a:gd name="connsiteY8" fmla="*/ 25899 h 324598"/>
                  <a:gd name="connsiteX9" fmla="*/ 35108 w 345317"/>
                  <a:gd name="connsiteY9"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317" h="324598">
                    <a:moveTo>
                      <a:pt x="35108" y="5180"/>
                    </a:moveTo>
                    <a:cubicBezTo>
                      <a:pt x="44314" y="5180"/>
                      <a:pt x="92658" y="5180"/>
                      <a:pt x="180141" y="5180"/>
                    </a:cubicBezTo>
                    <a:cubicBezTo>
                      <a:pt x="263017" y="5180"/>
                      <a:pt x="309062" y="7480"/>
                      <a:pt x="318268" y="12086"/>
                    </a:cubicBezTo>
                    <a:cubicBezTo>
                      <a:pt x="327474" y="16693"/>
                      <a:pt x="334380" y="65037"/>
                      <a:pt x="338987" y="157119"/>
                    </a:cubicBezTo>
                    <a:cubicBezTo>
                      <a:pt x="343593" y="253808"/>
                      <a:pt x="343593" y="304452"/>
                      <a:pt x="338987" y="309059"/>
                    </a:cubicBezTo>
                    <a:cubicBezTo>
                      <a:pt x="334380" y="318265"/>
                      <a:pt x="279130" y="322872"/>
                      <a:pt x="173235" y="322872"/>
                    </a:cubicBezTo>
                    <a:cubicBezTo>
                      <a:pt x="67340" y="322872"/>
                      <a:pt x="14389" y="320572"/>
                      <a:pt x="14389" y="315965"/>
                    </a:cubicBezTo>
                    <a:cubicBezTo>
                      <a:pt x="14389" y="311359"/>
                      <a:pt x="12089" y="263014"/>
                      <a:pt x="7482" y="170932"/>
                    </a:cubicBezTo>
                    <a:cubicBezTo>
                      <a:pt x="2876" y="83449"/>
                      <a:pt x="5183" y="35105"/>
                      <a:pt x="14389" y="25899"/>
                    </a:cubicBezTo>
                    <a:cubicBezTo>
                      <a:pt x="18995" y="12086"/>
                      <a:pt x="25902" y="5180"/>
                      <a:pt x="35108"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id="{194A099D-B048-4246-A174-067DA19896D2}"/>
                  </a:ext>
                </a:extLst>
              </p:cNvPr>
              <p:cNvSpPr/>
              <p:nvPr/>
            </p:nvSpPr>
            <p:spPr>
              <a:xfrm>
                <a:off x="2474037" y="2239762"/>
                <a:ext cx="566320" cy="552508"/>
              </a:xfrm>
              <a:custGeom>
                <a:avLst/>
                <a:gdLst>
                  <a:gd name="connsiteX0" fmla="*/ 124315 w 566320"/>
                  <a:gd name="connsiteY0" fmla="*/ 12086 h 552507"/>
                  <a:gd name="connsiteX1" fmla="*/ 214098 w 566320"/>
                  <a:gd name="connsiteY1" fmla="*/ 5180 h 552507"/>
                  <a:gd name="connsiteX2" fmla="*/ 234817 w 566320"/>
                  <a:gd name="connsiteY2" fmla="*/ 32805 h 552507"/>
                  <a:gd name="connsiteX3" fmla="*/ 414382 w 566320"/>
                  <a:gd name="connsiteY3" fmla="*/ 74243 h 552507"/>
                  <a:gd name="connsiteX4" fmla="*/ 566321 w 566320"/>
                  <a:gd name="connsiteY4" fmla="*/ 115681 h 552507"/>
                  <a:gd name="connsiteX5" fmla="*/ 566321 w 566320"/>
                  <a:gd name="connsiteY5" fmla="*/ 336684 h 552507"/>
                  <a:gd name="connsiteX6" fmla="*/ 545602 w 566320"/>
                  <a:gd name="connsiteY6" fmla="*/ 530062 h 552507"/>
                  <a:gd name="connsiteX7" fmla="*/ 290067 w 566320"/>
                  <a:gd name="connsiteY7" fmla="*/ 550781 h 552507"/>
                  <a:gd name="connsiteX8" fmla="*/ 34533 w 566320"/>
                  <a:gd name="connsiteY8" fmla="*/ 536968 h 552507"/>
                  <a:gd name="connsiteX9" fmla="*/ 6907 w 566320"/>
                  <a:gd name="connsiteY9" fmla="*/ 295246 h 552507"/>
                  <a:gd name="connsiteX10" fmla="*/ 20720 w 566320"/>
                  <a:gd name="connsiteY10" fmla="*/ 39711 h 552507"/>
                  <a:gd name="connsiteX11" fmla="*/ 124315 w 566320"/>
                  <a:gd name="connsiteY11" fmla="*/ 12086 h 552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6320" h="552507">
                    <a:moveTo>
                      <a:pt x="124315" y="12086"/>
                    </a:moveTo>
                    <a:lnTo>
                      <a:pt x="214098" y="5180"/>
                    </a:lnTo>
                    <a:lnTo>
                      <a:pt x="234817" y="32805"/>
                    </a:lnTo>
                    <a:cubicBezTo>
                      <a:pt x="253236" y="51224"/>
                      <a:pt x="313086" y="65037"/>
                      <a:pt x="414382" y="74243"/>
                    </a:cubicBezTo>
                    <a:cubicBezTo>
                      <a:pt x="515677" y="78850"/>
                      <a:pt x="566321" y="92662"/>
                      <a:pt x="566321" y="115681"/>
                    </a:cubicBezTo>
                    <a:lnTo>
                      <a:pt x="566321" y="336684"/>
                    </a:lnTo>
                    <a:cubicBezTo>
                      <a:pt x="566321" y="456392"/>
                      <a:pt x="559415" y="520856"/>
                      <a:pt x="545602" y="530062"/>
                    </a:cubicBezTo>
                    <a:cubicBezTo>
                      <a:pt x="536396" y="539268"/>
                      <a:pt x="451213" y="546175"/>
                      <a:pt x="290067" y="550781"/>
                    </a:cubicBezTo>
                    <a:cubicBezTo>
                      <a:pt x="133521" y="555387"/>
                      <a:pt x="48345" y="550781"/>
                      <a:pt x="34533" y="536968"/>
                    </a:cubicBezTo>
                    <a:cubicBezTo>
                      <a:pt x="20720" y="527762"/>
                      <a:pt x="11514" y="447186"/>
                      <a:pt x="6907" y="295246"/>
                    </a:cubicBezTo>
                    <a:cubicBezTo>
                      <a:pt x="2301" y="138700"/>
                      <a:pt x="6907" y="53524"/>
                      <a:pt x="20720" y="39711"/>
                    </a:cubicBezTo>
                    <a:cubicBezTo>
                      <a:pt x="29926" y="25899"/>
                      <a:pt x="64458" y="16693"/>
                      <a:pt x="124315" y="12086"/>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D871025C-4A4B-4EE9-B45F-6AC0FC3E264E}"/>
                  </a:ext>
                </a:extLst>
              </p:cNvPr>
              <p:cNvSpPr/>
              <p:nvPr/>
            </p:nvSpPr>
            <p:spPr>
              <a:xfrm>
                <a:off x="3173305" y="955182"/>
                <a:ext cx="732072" cy="856387"/>
              </a:xfrm>
              <a:custGeom>
                <a:avLst/>
                <a:gdLst>
                  <a:gd name="connsiteX0" fmla="*/ 170932 w 732072"/>
                  <a:gd name="connsiteY0" fmla="*/ 18992 h 856386"/>
                  <a:gd name="connsiteX1" fmla="*/ 191651 w 732072"/>
                  <a:gd name="connsiteY1" fmla="*/ 5180 h 856386"/>
                  <a:gd name="connsiteX2" fmla="*/ 191651 w 732072"/>
                  <a:gd name="connsiteY2" fmla="*/ 12086 h 856386"/>
                  <a:gd name="connsiteX3" fmla="*/ 184745 w 732072"/>
                  <a:gd name="connsiteY3" fmla="*/ 18992 h 856386"/>
                  <a:gd name="connsiteX4" fmla="*/ 177838 w 732072"/>
                  <a:gd name="connsiteY4" fmla="*/ 25899 h 856386"/>
                  <a:gd name="connsiteX5" fmla="*/ 177838 w 732072"/>
                  <a:gd name="connsiteY5" fmla="*/ 32805 h 856386"/>
                  <a:gd name="connsiteX6" fmla="*/ 170932 w 732072"/>
                  <a:gd name="connsiteY6" fmla="*/ 32805 h 856386"/>
                  <a:gd name="connsiteX7" fmla="*/ 164026 w 732072"/>
                  <a:gd name="connsiteY7" fmla="*/ 46618 h 856386"/>
                  <a:gd name="connsiteX8" fmla="*/ 157119 w 732072"/>
                  <a:gd name="connsiteY8" fmla="*/ 53524 h 856386"/>
                  <a:gd name="connsiteX9" fmla="*/ 143307 w 732072"/>
                  <a:gd name="connsiteY9" fmla="*/ 88056 h 856386"/>
                  <a:gd name="connsiteX10" fmla="*/ 129494 w 732072"/>
                  <a:gd name="connsiteY10" fmla="*/ 115681 h 856386"/>
                  <a:gd name="connsiteX11" fmla="*/ 122588 w 732072"/>
                  <a:gd name="connsiteY11" fmla="*/ 122588 h 856386"/>
                  <a:gd name="connsiteX12" fmla="*/ 115681 w 732072"/>
                  <a:gd name="connsiteY12" fmla="*/ 129494 h 856386"/>
                  <a:gd name="connsiteX13" fmla="*/ 115681 w 732072"/>
                  <a:gd name="connsiteY13" fmla="*/ 150213 h 856386"/>
                  <a:gd name="connsiteX14" fmla="*/ 606032 w 732072"/>
                  <a:gd name="connsiteY14" fmla="*/ 150213 h 856386"/>
                  <a:gd name="connsiteX15" fmla="*/ 640563 w 732072"/>
                  <a:gd name="connsiteY15" fmla="*/ 157119 h 856386"/>
                  <a:gd name="connsiteX16" fmla="*/ 702721 w 732072"/>
                  <a:gd name="connsiteY16" fmla="*/ 177838 h 856386"/>
                  <a:gd name="connsiteX17" fmla="*/ 723440 w 732072"/>
                  <a:gd name="connsiteY17" fmla="*/ 205464 h 856386"/>
                  <a:gd name="connsiteX18" fmla="*/ 730346 w 732072"/>
                  <a:gd name="connsiteY18" fmla="*/ 350497 h 856386"/>
                  <a:gd name="connsiteX19" fmla="*/ 730346 w 732072"/>
                  <a:gd name="connsiteY19" fmla="*/ 668189 h 856386"/>
                  <a:gd name="connsiteX20" fmla="*/ 723440 w 732072"/>
                  <a:gd name="connsiteY20" fmla="*/ 799409 h 856386"/>
                  <a:gd name="connsiteX21" fmla="*/ 702721 w 732072"/>
                  <a:gd name="connsiteY21" fmla="*/ 827035 h 856386"/>
                  <a:gd name="connsiteX22" fmla="*/ 488624 w 732072"/>
                  <a:gd name="connsiteY22" fmla="*/ 847754 h 856386"/>
                  <a:gd name="connsiteX23" fmla="*/ 302153 w 732072"/>
                  <a:gd name="connsiteY23" fmla="*/ 854660 h 856386"/>
                  <a:gd name="connsiteX24" fmla="*/ 184745 w 732072"/>
                  <a:gd name="connsiteY24" fmla="*/ 854660 h 856386"/>
                  <a:gd name="connsiteX25" fmla="*/ 60431 w 732072"/>
                  <a:gd name="connsiteY25" fmla="*/ 847754 h 856386"/>
                  <a:gd name="connsiteX26" fmla="*/ 32805 w 732072"/>
                  <a:gd name="connsiteY26" fmla="*/ 827035 h 856386"/>
                  <a:gd name="connsiteX27" fmla="*/ 12086 w 732072"/>
                  <a:gd name="connsiteY27" fmla="*/ 709627 h 856386"/>
                  <a:gd name="connsiteX28" fmla="*/ 5180 w 732072"/>
                  <a:gd name="connsiteY28" fmla="*/ 612938 h 856386"/>
                  <a:gd name="connsiteX29" fmla="*/ 5180 w 732072"/>
                  <a:gd name="connsiteY29" fmla="*/ 412654 h 856386"/>
                  <a:gd name="connsiteX30" fmla="*/ 18992 w 732072"/>
                  <a:gd name="connsiteY30" fmla="*/ 198557 h 856386"/>
                  <a:gd name="connsiteX31" fmla="*/ 53524 w 732072"/>
                  <a:gd name="connsiteY31" fmla="*/ 164026 h 856386"/>
                  <a:gd name="connsiteX32" fmla="*/ 122588 w 732072"/>
                  <a:gd name="connsiteY32" fmla="*/ 94962 h 856386"/>
                  <a:gd name="connsiteX33" fmla="*/ 170932 w 732072"/>
                  <a:gd name="connsiteY33" fmla="*/ 18992 h 856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32072" h="856386">
                    <a:moveTo>
                      <a:pt x="170932" y="18992"/>
                    </a:moveTo>
                    <a:lnTo>
                      <a:pt x="191651" y="5180"/>
                    </a:lnTo>
                    <a:lnTo>
                      <a:pt x="191651" y="12086"/>
                    </a:lnTo>
                    <a:cubicBezTo>
                      <a:pt x="187045" y="16693"/>
                      <a:pt x="184745" y="18992"/>
                      <a:pt x="184745" y="18992"/>
                    </a:cubicBezTo>
                    <a:cubicBezTo>
                      <a:pt x="184745" y="23599"/>
                      <a:pt x="182445" y="25899"/>
                      <a:pt x="177838" y="25899"/>
                    </a:cubicBezTo>
                    <a:lnTo>
                      <a:pt x="177838" y="32805"/>
                    </a:lnTo>
                    <a:cubicBezTo>
                      <a:pt x="173232" y="32805"/>
                      <a:pt x="170932" y="32805"/>
                      <a:pt x="170932" y="32805"/>
                    </a:cubicBezTo>
                    <a:cubicBezTo>
                      <a:pt x="170932" y="37412"/>
                      <a:pt x="168632" y="42011"/>
                      <a:pt x="164026" y="46618"/>
                    </a:cubicBezTo>
                    <a:lnTo>
                      <a:pt x="157119" y="53524"/>
                    </a:lnTo>
                    <a:cubicBezTo>
                      <a:pt x="157119" y="58131"/>
                      <a:pt x="152513" y="69637"/>
                      <a:pt x="143307" y="88056"/>
                    </a:cubicBezTo>
                    <a:lnTo>
                      <a:pt x="129494" y="115681"/>
                    </a:lnTo>
                    <a:lnTo>
                      <a:pt x="122588" y="122588"/>
                    </a:lnTo>
                    <a:lnTo>
                      <a:pt x="115681" y="129494"/>
                    </a:lnTo>
                    <a:lnTo>
                      <a:pt x="115681" y="150213"/>
                    </a:lnTo>
                    <a:lnTo>
                      <a:pt x="606032" y="150213"/>
                    </a:lnTo>
                    <a:lnTo>
                      <a:pt x="640563" y="157119"/>
                    </a:lnTo>
                    <a:cubicBezTo>
                      <a:pt x="668189" y="157119"/>
                      <a:pt x="688908" y="164026"/>
                      <a:pt x="702721" y="177838"/>
                    </a:cubicBezTo>
                    <a:cubicBezTo>
                      <a:pt x="716533" y="191651"/>
                      <a:pt x="723440" y="200857"/>
                      <a:pt x="723440" y="205464"/>
                    </a:cubicBezTo>
                    <a:cubicBezTo>
                      <a:pt x="723440" y="210070"/>
                      <a:pt x="725739" y="258415"/>
                      <a:pt x="730346" y="350497"/>
                    </a:cubicBezTo>
                    <a:lnTo>
                      <a:pt x="730346" y="668189"/>
                    </a:lnTo>
                    <a:cubicBezTo>
                      <a:pt x="725739" y="751065"/>
                      <a:pt x="723440" y="794803"/>
                      <a:pt x="723440" y="799409"/>
                    </a:cubicBezTo>
                    <a:cubicBezTo>
                      <a:pt x="723440" y="804016"/>
                      <a:pt x="716533" y="813222"/>
                      <a:pt x="702721" y="827035"/>
                    </a:cubicBezTo>
                    <a:cubicBezTo>
                      <a:pt x="688908" y="840847"/>
                      <a:pt x="617545" y="847754"/>
                      <a:pt x="488624" y="847754"/>
                    </a:cubicBezTo>
                    <a:lnTo>
                      <a:pt x="302153" y="854660"/>
                    </a:lnTo>
                    <a:lnTo>
                      <a:pt x="184745" y="854660"/>
                    </a:lnTo>
                    <a:cubicBezTo>
                      <a:pt x="106475" y="850054"/>
                      <a:pt x="65037" y="847754"/>
                      <a:pt x="60431" y="847754"/>
                    </a:cubicBezTo>
                    <a:cubicBezTo>
                      <a:pt x="55824" y="847754"/>
                      <a:pt x="46618" y="840847"/>
                      <a:pt x="32805" y="827035"/>
                    </a:cubicBezTo>
                    <a:cubicBezTo>
                      <a:pt x="23599" y="813222"/>
                      <a:pt x="16693" y="774084"/>
                      <a:pt x="12086" y="709627"/>
                    </a:cubicBezTo>
                    <a:lnTo>
                      <a:pt x="5180" y="612938"/>
                    </a:lnTo>
                    <a:lnTo>
                      <a:pt x="5180" y="412654"/>
                    </a:lnTo>
                    <a:cubicBezTo>
                      <a:pt x="5180" y="279134"/>
                      <a:pt x="9786" y="207764"/>
                      <a:pt x="18992" y="198557"/>
                    </a:cubicBezTo>
                    <a:cubicBezTo>
                      <a:pt x="18992" y="189351"/>
                      <a:pt x="30505" y="177838"/>
                      <a:pt x="53524" y="164026"/>
                    </a:cubicBezTo>
                    <a:cubicBezTo>
                      <a:pt x="76543" y="150213"/>
                      <a:pt x="99569" y="127194"/>
                      <a:pt x="122588" y="94962"/>
                    </a:cubicBezTo>
                    <a:cubicBezTo>
                      <a:pt x="145607" y="58131"/>
                      <a:pt x="161726" y="32805"/>
                      <a:pt x="170932" y="18992"/>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6" name="Freeform: Shape 25">
                <a:extLst>
                  <a:ext uri="{FF2B5EF4-FFF2-40B4-BE49-F238E27FC236}">
                    <a16:creationId xmlns:a16="http://schemas.microsoft.com/office/drawing/2014/main" id="{3A982240-B0D4-4446-8780-39AE1E14E6A6}"/>
                  </a:ext>
                </a:extLst>
              </p:cNvPr>
              <p:cNvSpPr/>
              <p:nvPr/>
            </p:nvSpPr>
            <p:spPr>
              <a:xfrm>
                <a:off x="1534199" y="513175"/>
                <a:ext cx="663009" cy="966888"/>
              </a:xfrm>
              <a:custGeom>
                <a:avLst/>
                <a:gdLst>
                  <a:gd name="connsiteX0" fmla="*/ 332081 w 663009"/>
                  <a:gd name="connsiteY0" fmla="*/ 5180 h 966888"/>
                  <a:gd name="connsiteX1" fmla="*/ 594522 w 663009"/>
                  <a:gd name="connsiteY1" fmla="*/ 18992 h 966888"/>
                  <a:gd name="connsiteX2" fmla="*/ 635960 w 663009"/>
                  <a:gd name="connsiteY2" fmla="*/ 94962 h 966888"/>
                  <a:gd name="connsiteX3" fmla="*/ 663585 w 663009"/>
                  <a:gd name="connsiteY3" fmla="*/ 488624 h 966888"/>
                  <a:gd name="connsiteX4" fmla="*/ 649772 w 663009"/>
                  <a:gd name="connsiteY4" fmla="*/ 861566 h 966888"/>
                  <a:gd name="connsiteX5" fmla="*/ 608334 w 663009"/>
                  <a:gd name="connsiteY5" fmla="*/ 930630 h 966888"/>
                  <a:gd name="connsiteX6" fmla="*/ 345893 w 663009"/>
                  <a:gd name="connsiteY6" fmla="*/ 965162 h 966888"/>
                  <a:gd name="connsiteX7" fmla="*/ 83452 w 663009"/>
                  <a:gd name="connsiteY7" fmla="*/ 944443 h 966888"/>
                  <a:gd name="connsiteX8" fmla="*/ 35108 w 663009"/>
                  <a:gd name="connsiteY8" fmla="*/ 875379 h 966888"/>
                  <a:gd name="connsiteX9" fmla="*/ 7482 w 663009"/>
                  <a:gd name="connsiteY9" fmla="*/ 502437 h 966888"/>
                  <a:gd name="connsiteX10" fmla="*/ 14389 w 663009"/>
                  <a:gd name="connsiteY10" fmla="*/ 143307 h 966888"/>
                  <a:gd name="connsiteX11" fmla="*/ 42014 w 663009"/>
                  <a:gd name="connsiteY11" fmla="*/ 60431 h 966888"/>
                  <a:gd name="connsiteX12" fmla="*/ 83452 w 663009"/>
                  <a:gd name="connsiteY12" fmla="*/ 5180 h 966888"/>
                  <a:gd name="connsiteX13" fmla="*/ 332081 w 663009"/>
                  <a:gd name="connsiteY13" fmla="*/ 5180 h 966888"/>
                  <a:gd name="connsiteX14" fmla="*/ 145609 w 663009"/>
                  <a:gd name="connsiteY14" fmla="*/ 481718 h 966888"/>
                  <a:gd name="connsiteX15" fmla="*/ 145609 w 663009"/>
                  <a:gd name="connsiteY15" fmla="*/ 198557 h 966888"/>
                  <a:gd name="connsiteX16" fmla="*/ 332081 w 663009"/>
                  <a:gd name="connsiteY16" fmla="*/ 198557 h 966888"/>
                  <a:gd name="connsiteX17" fmla="*/ 525458 w 663009"/>
                  <a:gd name="connsiteY17" fmla="*/ 474811 h 966888"/>
                  <a:gd name="connsiteX18" fmla="*/ 525458 w 663009"/>
                  <a:gd name="connsiteY18" fmla="*/ 757971 h 966888"/>
                  <a:gd name="connsiteX19" fmla="*/ 525458 w 663009"/>
                  <a:gd name="connsiteY19" fmla="*/ 764878 h 966888"/>
                  <a:gd name="connsiteX20" fmla="*/ 145609 w 663009"/>
                  <a:gd name="connsiteY20" fmla="*/ 764878 h 966888"/>
                  <a:gd name="connsiteX21" fmla="*/ 145609 w 663009"/>
                  <a:gd name="connsiteY21" fmla="*/ 757971 h 966888"/>
                  <a:gd name="connsiteX22" fmla="*/ 145609 w 663009"/>
                  <a:gd name="connsiteY22" fmla="*/ 481718 h 96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3009" h="966888">
                    <a:moveTo>
                      <a:pt x="332081" y="5180"/>
                    </a:moveTo>
                    <a:cubicBezTo>
                      <a:pt x="497833" y="5180"/>
                      <a:pt x="585315" y="9784"/>
                      <a:pt x="594522" y="18992"/>
                    </a:cubicBezTo>
                    <a:cubicBezTo>
                      <a:pt x="608334" y="28201"/>
                      <a:pt x="622147" y="53524"/>
                      <a:pt x="635960" y="94962"/>
                    </a:cubicBezTo>
                    <a:cubicBezTo>
                      <a:pt x="654379" y="131796"/>
                      <a:pt x="663585" y="263016"/>
                      <a:pt x="663585" y="488624"/>
                    </a:cubicBezTo>
                    <a:cubicBezTo>
                      <a:pt x="663585" y="709627"/>
                      <a:pt x="658979" y="833941"/>
                      <a:pt x="649772" y="861566"/>
                    </a:cubicBezTo>
                    <a:cubicBezTo>
                      <a:pt x="640566" y="884585"/>
                      <a:pt x="626754" y="907611"/>
                      <a:pt x="608334" y="930630"/>
                    </a:cubicBezTo>
                    <a:cubicBezTo>
                      <a:pt x="589915" y="949049"/>
                      <a:pt x="502439" y="960555"/>
                      <a:pt x="345893" y="965162"/>
                    </a:cubicBezTo>
                    <a:cubicBezTo>
                      <a:pt x="184748" y="969768"/>
                      <a:pt x="97265" y="962862"/>
                      <a:pt x="83452" y="944443"/>
                    </a:cubicBezTo>
                    <a:cubicBezTo>
                      <a:pt x="65033" y="935237"/>
                      <a:pt x="48920" y="912211"/>
                      <a:pt x="35108" y="875379"/>
                    </a:cubicBezTo>
                    <a:cubicBezTo>
                      <a:pt x="21295" y="838548"/>
                      <a:pt x="12089" y="714234"/>
                      <a:pt x="7482" y="502437"/>
                    </a:cubicBezTo>
                    <a:cubicBezTo>
                      <a:pt x="2876" y="286038"/>
                      <a:pt x="5183" y="166328"/>
                      <a:pt x="14389" y="143307"/>
                    </a:cubicBezTo>
                    <a:cubicBezTo>
                      <a:pt x="14389" y="124889"/>
                      <a:pt x="23595" y="97264"/>
                      <a:pt x="42014" y="60431"/>
                    </a:cubicBezTo>
                    <a:cubicBezTo>
                      <a:pt x="60433" y="28201"/>
                      <a:pt x="74246" y="9784"/>
                      <a:pt x="83452" y="5180"/>
                    </a:cubicBezTo>
                    <a:cubicBezTo>
                      <a:pt x="88059" y="5180"/>
                      <a:pt x="170935" y="5180"/>
                      <a:pt x="332081" y="5180"/>
                    </a:cubicBezTo>
                    <a:close/>
                    <a:moveTo>
                      <a:pt x="145609" y="481718"/>
                    </a:moveTo>
                    <a:lnTo>
                      <a:pt x="145609" y="198557"/>
                    </a:lnTo>
                    <a:lnTo>
                      <a:pt x="332081" y="198557"/>
                    </a:lnTo>
                    <a:cubicBezTo>
                      <a:pt x="461001" y="198557"/>
                      <a:pt x="525458" y="290642"/>
                      <a:pt x="525458" y="474811"/>
                    </a:cubicBezTo>
                    <a:cubicBezTo>
                      <a:pt x="525458" y="658983"/>
                      <a:pt x="525458" y="753365"/>
                      <a:pt x="525458" y="757971"/>
                    </a:cubicBezTo>
                    <a:lnTo>
                      <a:pt x="525458" y="764878"/>
                    </a:lnTo>
                    <a:lnTo>
                      <a:pt x="145609" y="764878"/>
                    </a:lnTo>
                    <a:lnTo>
                      <a:pt x="145609" y="757971"/>
                    </a:lnTo>
                    <a:cubicBezTo>
                      <a:pt x="141003" y="757971"/>
                      <a:pt x="141003" y="665889"/>
                      <a:pt x="145609" y="481718"/>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00389560-467C-4058-B0BA-18AEA769C568}"/>
                  </a:ext>
                </a:extLst>
              </p:cNvPr>
              <p:cNvSpPr/>
              <p:nvPr/>
            </p:nvSpPr>
            <p:spPr>
              <a:xfrm>
                <a:off x="1826568" y="3123774"/>
                <a:ext cx="669915" cy="669915"/>
              </a:xfrm>
              <a:custGeom>
                <a:avLst/>
                <a:gdLst>
                  <a:gd name="connsiteX0" fmla="*/ 364310 w 669915"/>
                  <a:gd name="connsiteY0" fmla="*/ 668189 h 669915"/>
                  <a:gd name="connsiteX1" fmla="*/ 170932 w 669915"/>
                  <a:gd name="connsiteY1" fmla="*/ 668189 h 669915"/>
                  <a:gd name="connsiteX2" fmla="*/ 164026 w 669915"/>
                  <a:gd name="connsiteY2" fmla="*/ 661283 h 669915"/>
                  <a:gd name="connsiteX3" fmla="*/ 164026 w 669915"/>
                  <a:gd name="connsiteY3" fmla="*/ 585313 h 669915"/>
                  <a:gd name="connsiteX4" fmla="*/ 170932 w 669915"/>
                  <a:gd name="connsiteY4" fmla="*/ 585313 h 669915"/>
                  <a:gd name="connsiteX5" fmla="*/ 170932 w 669915"/>
                  <a:gd name="connsiteY5" fmla="*/ 578406 h 669915"/>
                  <a:gd name="connsiteX6" fmla="*/ 357403 w 669915"/>
                  <a:gd name="connsiteY6" fmla="*/ 578406 h 669915"/>
                  <a:gd name="connsiteX7" fmla="*/ 564594 w 669915"/>
                  <a:gd name="connsiteY7" fmla="*/ 557687 h 669915"/>
                  <a:gd name="connsiteX8" fmla="*/ 585313 w 669915"/>
                  <a:gd name="connsiteY8" fmla="*/ 343591 h 669915"/>
                  <a:gd name="connsiteX9" fmla="*/ 578406 w 669915"/>
                  <a:gd name="connsiteY9" fmla="*/ 122588 h 669915"/>
                  <a:gd name="connsiteX10" fmla="*/ 343591 w 669915"/>
                  <a:gd name="connsiteY10" fmla="*/ 94962 h 669915"/>
                  <a:gd name="connsiteX11" fmla="*/ 108775 w 669915"/>
                  <a:gd name="connsiteY11" fmla="*/ 108775 h 669915"/>
                  <a:gd name="connsiteX12" fmla="*/ 94962 w 669915"/>
                  <a:gd name="connsiteY12" fmla="*/ 260715 h 669915"/>
                  <a:gd name="connsiteX13" fmla="*/ 88056 w 669915"/>
                  <a:gd name="connsiteY13" fmla="*/ 398841 h 669915"/>
                  <a:gd name="connsiteX14" fmla="*/ 12086 w 669915"/>
                  <a:gd name="connsiteY14" fmla="*/ 398841 h 669915"/>
                  <a:gd name="connsiteX15" fmla="*/ 12086 w 669915"/>
                  <a:gd name="connsiteY15" fmla="*/ 385029 h 669915"/>
                  <a:gd name="connsiteX16" fmla="*/ 5180 w 669915"/>
                  <a:gd name="connsiteY16" fmla="*/ 385029 h 669915"/>
                  <a:gd name="connsiteX17" fmla="*/ 12086 w 669915"/>
                  <a:gd name="connsiteY17" fmla="*/ 253808 h 669915"/>
                  <a:gd name="connsiteX18" fmla="*/ 32805 w 669915"/>
                  <a:gd name="connsiteY18" fmla="*/ 81150 h 669915"/>
                  <a:gd name="connsiteX19" fmla="*/ 53524 w 669915"/>
                  <a:gd name="connsiteY19" fmla="*/ 32805 h 669915"/>
                  <a:gd name="connsiteX20" fmla="*/ 88056 w 669915"/>
                  <a:gd name="connsiteY20" fmla="*/ 12086 h 669915"/>
                  <a:gd name="connsiteX21" fmla="*/ 343591 w 669915"/>
                  <a:gd name="connsiteY21" fmla="*/ 5180 h 669915"/>
                  <a:gd name="connsiteX22" fmla="*/ 606032 w 669915"/>
                  <a:gd name="connsiteY22" fmla="*/ 32805 h 669915"/>
                  <a:gd name="connsiteX23" fmla="*/ 654376 w 669915"/>
                  <a:gd name="connsiteY23" fmla="*/ 94962 h 669915"/>
                  <a:gd name="connsiteX24" fmla="*/ 668189 w 669915"/>
                  <a:gd name="connsiteY24" fmla="*/ 350497 h 669915"/>
                  <a:gd name="connsiteX25" fmla="*/ 647470 w 669915"/>
                  <a:gd name="connsiteY25" fmla="*/ 592219 h 669915"/>
                  <a:gd name="connsiteX26" fmla="*/ 606032 w 669915"/>
                  <a:gd name="connsiteY26" fmla="*/ 640563 h 669915"/>
                  <a:gd name="connsiteX27" fmla="*/ 571500 w 669915"/>
                  <a:gd name="connsiteY27" fmla="*/ 661283 h 669915"/>
                  <a:gd name="connsiteX28" fmla="*/ 364310 w 669915"/>
                  <a:gd name="connsiteY28" fmla="*/ 668189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69915" h="669915">
                    <a:moveTo>
                      <a:pt x="364310" y="668189"/>
                    </a:moveTo>
                    <a:lnTo>
                      <a:pt x="170932" y="668189"/>
                    </a:lnTo>
                    <a:lnTo>
                      <a:pt x="164026" y="661283"/>
                    </a:lnTo>
                    <a:lnTo>
                      <a:pt x="164026" y="585313"/>
                    </a:lnTo>
                    <a:lnTo>
                      <a:pt x="170932" y="585313"/>
                    </a:lnTo>
                    <a:lnTo>
                      <a:pt x="170932" y="578406"/>
                    </a:lnTo>
                    <a:lnTo>
                      <a:pt x="357403" y="578406"/>
                    </a:lnTo>
                    <a:cubicBezTo>
                      <a:pt x="486324" y="573800"/>
                      <a:pt x="555387" y="566894"/>
                      <a:pt x="564594" y="557687"/>
                    </a:cubicBezTo>
                    <a:cubicBezTo>
                      <a:pt x="573800" y="543875"/>
                      <a:pt x="580706" y="472511"/>
                      <a:pt x="585313" y="343591"/>
                    </a:cubicBezTo>
                    <a:cubicBezTo>
                      <a:pt x="589919" y="214670"/>
                      <a:pt x="587613" y="141007"/>
                      <a:pt x="578406" y="122588"/>
                    </a:cubicBezTo>
                    <a:cubicBezTo>
                      <a:pt x="569200" y="108775"/>
                      <a:pt x="490924" y="99569"/>
                      <a:pt x="343591" y="94962"/>
                    </a:cubicBezTo>
                    <a:cubicBezTo>
                      <a:pt x="196258" y="90356"/>
                      <a:pt x="117981" y="94962"/>
                      <a:pt x="108775" y="108775"/>
                    </a:cubicBezTo>
                    <a:cubicBezTo>
                      <a:pt x="99569" y="117981"/>
                      <a:pt x="94962" y="168632"/>
                      <a:pt x="94962" y="260715"/>
                    </a:cubicBezTo>
                    <a:lnTo>
                      <a:pt x="88056" y="398841"/>
                    </a:lnTo>
                    <a:lnTo>
                      <a:pt x="12086" y="398841"/>
                    </a:lnTo>
                    <a:lnTo>
                      <a:pt x="12086" y="385029"/>
                    </a:lnTo>
                    <a:lnTo>
                      <a:pt x="5180" y="385029"/>
                    </a:lnTo>
                    <a:lnTo>
                      <a:pt x="12086" y="253808"/>
                    </a:lnTo>
                    <a:cubicBezTo>
                      <a:pt x="12086" y="161726"/>
                      <a:pt x="18992" y="104168"/>
                      <a:pt x="32805" y="81150"/>
                    </a:cubicBezTo>
                    <a:cubicBezTo>
                      <a:pt x="46618" y="58131"/>
                      <a:pt x="53524" y="42011"/>
                      <a:pt x="53524" y="32805"/>
                    </a:cubicBezTo>
                    <a:cubicBezTo>
                      <a:pt x="58131" y="28199"/>
                      <a:pt x="69637" y="21292"/>
                      <a:pt x="88056" y="12086"/>
                    </a:cubicBezTo>
                    <a:cubicBezTo>
                      <a:pt x="106475" y="7480"/>
                      <a:pt x="191651" y="5180"/>
                      <a:pt x="343591" y="5180"/>
                    </a:cubicBezTo>
                    <a:cubicBezTo>
                      <a:pt x="500137" y="5180"/>
                      <a:pt x="587613" y="14386"/>
                      <a:pt x="606032" y="32805"/>
                    </a:cubicBezTo>
                    <a:cubicBezTo>
                      <a:pt x="624451" y="46618"/>
                      <a:pt x="640563" y="67337"/>
                      <a:pt x="654376" y="94962"/>
                    </a:cubicBezTo>
                    <a:cubicBezTo>
                      <a:pt x="668189" y="122588"/>
                      <a:pt x="672795" y="207764"/>
                      <a:pt x="668189" y="350497"/>
                    </a:cubicBezTo>
                    <a:cubicBezTo>
                      <a:pt x="663582" y="488624"/>
                      <a:pt x="656676" y="569200"/>
                      <a:pt x="647470" y="592219"/>
                    </a:cubicBezTo>
                    <a:cubicBezTo>
                      <a:pt x="633657" y="615238"/>
                      <a:pt x="619844" y="631357"/>
                      <a:pt x="606032" y="640563"/>
                    </a:cubicBezTo>
                    <a:cubicBezTo>
                      <a:pt x="592219" y="649770"/>
                      <a:pt x="580706" y="656676"/>
                      <a:pt x="571500" y="661283"/>
                    </a:cubicBezTo>
                    <a:cubicBezTo>
                      <a:pt x="562294" y="665889"/>
                      <a:pt x="493230" y="668189"/>
                      <a:pt x="364310" y="668189"/>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27780FA6-4D4D-4157-AD7A-A8F6D5B2D866}"/>
                  </a:ext>
                </a:extLst>
              </p:cNvPr>
              <p:cNvSpPr/>
              <p:nvPr/>
            </p:nvSpPr>
            <p:spPr>
              <a:xfrm>
                <a:off x="5305063" y="2589664"/>
                <a:ext cx="1063577" cy="1063577"/>
              </a:xfrm>
              <a:custGeom>
                <a:avLst/>
                <a:gdLst>
                  <a:gd name="connsiteX0" fmla="*/ 207766 w 1063576"/>
                  <a:gd name="connsiteY0" fmla="*/ 12086 h 1063577"/>
                  <a:gd name="connsiteX1" fmla="*/ 256111 w 1063576"/>
                  <a:gd name="connsiteY1" fmla="*/ 5180 h 1063577"/>
                  <a:gd name="connsiteX2" fmla="*/ 263017 w 1063576"/>
                  <a:gd name="connsiteY2" fmla="*/ 5180 h 1063577"/>
                  <a:gd name="connsiteX3" fmla="*/ 269923 w 1063576"/>
                  <a:gd name="connsiteY3" fmla="*/ 94962 h 1063577"/>
                  <a:gd name="connsiteX4" fmla="*/ 256111 w 1063576"/>
                  <a:gd name="connsiteY4" fmla="*/ 184745 h 1063577"/>
                  <a:gd name="connsiteX5" fmla="*/ 242298 w 1063576"/>
                  <a:gd name="connsiteY5" fmla="*/ 184745 h 1063577"/>
                  <a:gd name="connsiteX6" fmla="*/ 221579 w 1063576"/>
                  <a:gd name="connsiteY6" fmla="*/ 191651 h 1063577"/>
                  <a:gd name="connsiteX7" fmla="*/ 187047 w 1063576"/>
                  <a:gd name="connsiteY7" fmla="*/ 212370 h 1063577"/>
                  <a:gd name="connsiteX8" fmla="*/ 180141 w 1063576"/>
                  <a:gd name="connsiteY8" fmla="*/ 543875 h 1063577"/>
                  <a:gd name="connsiteX9" fmla="*/ 193954 w 1063576"/>
                  <a:gd name="connsiteY9" fmla="*/ 868473 h 1063577"/>
                  <a:gd name="connsiteX10" fmla="*/ 532365 w 1063576"/>
                  <a:gd name="connsiteY10" fmla="*/ 882286 h 1063577"/>
                  <a:gd name="connsiteX11" fmla="*/ 877682 w 1063576"/>
                  <a:gd name="connsiteY11" fmla="*/ 854660 h 1063577"/>
                  <a:gd name="connsiteX12" fmla="*/ 884588 w 1063576"/>
                  <a:gd name="connsiteY12" fmla="*/ 530062 h 1063577"/>
                  <a:gd name="connsiteX13" fmla="*/ 877682 w 1063576"/>
                  <a:gd name="connsiteY13" fmla="*/ 219276 h 1063577"/>
                  <a:gd name="connsiteX14" fmla="*/ 870775 w 1063576"/>
                  <a:gd name="connsiteY14" fmla="*/ 212370 h 1063577"/>
                  <a:gd name="connsiteX15" fmla="*/ 870775 w 1063576"/>
                  <a:gd name="connsiteY15" fmla="*/ 198557 h 1063577"/>
                  <a:gd name="connsiteX16" fmla="*/ 863869 w 1063576"/>
                  <a:gd name="connsiteY16" fmla="*/ 198557 h 1063577"/>
                  <a:gd name="connsiteX17" fmla="*/ 856963 w 1063576"/>
                  <a:gd name="connsiteY17" fmla="*/ 191651 h 1063577"/>
                  <a:gd name="connsiteX18" fmla="*/ 850056 w 1063576"/>
                  <a:gd name="connsiteY18" fmla="*/ 184745 h 1063577"/>
                  <a:gd name="connsiteX19" fmla="*/ 822431 w 1063576"/>
                  <a:gd name="connsiteY19" fmla="*/ 184745 h 1063577"/>
                  <a:gd name="connsiteX20" fmla="*/ 801712 w 1063576"/>
                  <a:gd name="connsiteY20" fmla="*/ 94962 h 1063577"/>
                  <a:gd name="connsiteX21" fmla="*/ 801712 w 1063576"/>
                  <a:gd name="connsiteY21" fmla="*/ 5180 h 1063577"/>
                  <a:gd name="connsiteX22" fmla="*/ 856963 w 1063576"/>
                  <a:gd name="connsiteY22" fmla="*/ 5180 h 1063577"/>
                  <a:gd name="connsiteX23" fmla="*/ 926026 w 1063576"/>
                  <a:gd name="connsiteY23" fmla="*/ 18992 h 1063577"/>
                  <a:gd name="connsiteX24" fmla="*/ 981277 w 1063576"/>
                  <a:gd name="connsiteY24" fmla="*/ 67337 h 1063577"/>
                  <a:gd name="connsiteX25" fmla="*/ 1036528 w 1063576"/>
                  <a:gd name="connsiteY25" fmla="*/ 143307 h 1063577"/>
                  <a:gd name="connsiteX26" fmla="*/ 1057247 w 1063576"/>
                  <a:gd name="connsiteY26" fmla="*/ 516249 h 1063577"/>
                  <a:gd name="connsiteX27" fmla="*/ 1050340 w 1063576"/>
                  <a:gd name="connsiteY27" fmla="*/ 896098 h 1063577"/>
                  <a:gd name="connsiteX28" fmla="*/ 1008902 w 1063576"/>
                  <a:gd name="connsiteY28" fmla="*/ 978974 h 1063577"/>
                  <a:gd name="connsiteX29" fmla="*/ 953652 w 1063576"/>
                  <a:gd name="connsiteY29" fmla="*/ 1034225 h 1063577"/>
                  <a:gd name="connsiteX30" fmla="*/ 539271 w 1063576"/>
                  <a:gd name="connsiteY30" fmla="*/ 1061851 h 1063577"/>
                  <a:gd name="connsiteX31" fmla="*/ 152516 w 1063576"/>
                  <a:gd name="connsiteY31" fmla="*/ 1054944 h 1063577"/>
                  <a:gd name="connsiteX32" fmla="*/ 97265 w 1063576"/>
                  <a:gd name="connsiteY32" fmla="*/ 1020412 h 1063577"/>
                  <a:gd name="connsiteX33" fmla="*/ 35108 w 1063576"/>
                  <a:gd name="connsiteY33" fmla="*/ 944443 h 1063577"/>
                  <a:gd name="connsiteX34" fmla="*/ 7482 w 1063576"/>
                  <a:gd name="connsiteY34" fmla="*/ 557687 h 1063577"/>
                  <a:gd name="connsiteX35" fmla="*/ 14389 w 1063576"/>
                  <a:gd name="connsiteY35" fmla="*/ 170932 h 1063577"/>
                  <a:gd name="connsiteX36" fmla="*/ 55827 w 1063576"/>
                  <a:gd name="connsiteY36" fmla="*/ 94962 h 1063577"/>
                  <a:gd name="connsiteX37" fmla="*/ 117984 w 1063576"/>
                  <a:gd name="connsiteY37" fmla="*/ 32805 h 1063577"/>
                  <a:gd name="connsiteX38" fmla="*/ 207766 w 1063576"/>
                  <a:gd name="connsiteY38" fmla="*/ 12086 h 1063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063576" h="1063577">
                    <a:moveTo>
                      <a:pt x="207766" y="12086"/>
                    </a:moveTo>
                    <a:lnTo>
                      <a:pt x="256111" y="5180"/>
                    </a:lnTo>
                    <a:lnTo>
                      <a:pt x="263017" y="5180"/>
                    </a:lnTo>
                    <a:cubicBezTo>
                      <a:pt x="267624" y="5180"/>
                      <a:pt x="269923" y="35105"/>
                      <a:pt x="269923" y="94962"/>
                    </a:cubicBezTo>
                    <a:cubicBezTo>
                      <a:pt x="269923" y="154819"/>
                      <a:pt x="265317" y="184745"/>
                      <a:pt x="256111" y="184745"/>
                    </a:cubicBezTo>
                    <a:lnTo>
                      <a:pt x="242298" y="184745"/>
                    </a:lnTo>
                    <a:lnTo>
                      <a:pt x="221579" y="191651"/>
                    </a:lnTo>
                    <a:cubicBezTo>
                      <a:pt x="203160" y="196258"/>
                      <a:pt x="191654" y="203164"/>
                      <a:pt x="187047" y="212370"/>
                    </a:cubicBezTo>
                    <a:cubicBezTo>
                      <a:pt x="182441" y="226183"/>
                      <a:pt x="180141" y="336684"/>
                      <a:pt x="180141" y="543875"/>
                    </a:cubicBezTo>
                    <a:cubicBezTo>
                      <a:pt x="180141" y="751065"/>
                      <a:pt x="184747" y="859267"/>
                      <a:pt x="193954" y="868473"/>
                    </a:cubicBezTo>
                    <a:cubicBezTo>
                      <a:pt x="198560" y="882286"/>
                      <a:pt x="311362" y="886892"/>
                      <a:pt x="532365" y="882286"/>
                    </a:cubicBezTo>
                    <a:cubicBezTo>
                      <a:pt x="753368" y="877679"/>
                      <a:pt x="868476" y="868473"/>
                      <a:pt x="877682" y="854660"/>
                    </a:cubicBezTo>
                    <a:cubicBezTo>
                      <a:pt x="882288" y="836241"/>
                      <a:pt x="884588" y="728046"/>
                      <a:pt x="884588" y="530062"/>
                    </a:cubicBezTo>
                    <a:cubicBezTo>
                      <a:pt x="884588" y="327478"/>
                      <a:pt x="882288" y="223883"/>
                      <a:pt x="877682" y="219276"/>
                    </a:cubicBezTo>
                    <a:lnTo>
                      <a:pt x="870775" y="212370"/>
                    </a:lnTo>
                    <a:lnTo>
                      <a:pt x="870775" y="198557"/>
                    </a:lnTo>
                    <a:lnTo>
                      <a:pt x="863869" y="198557"/>
                    </a:lnTo>
                    <a:lnTo>
                      <a:pt x="856963" y="191651"/>
                    </a:lnTo>
                    <a:lnTo>
                      <a:pt x="850056" y="184745"/>
                    </a:lnTo>
                    <a:lnTo>
                      <a:pt x="822431" y="184745"/>
                    </a:lnTo>
                    <a:cubicBezTo>
                      <a:pt x="808618" y="184745"/>
                      <a:pt x="801712" y="154819"/>
                      <a:pt x="801712" y="94962"/>
                    </a:cubicBezTo>
                    <a:lnTo>
                      <a:pt x="801712" y="5180"/>
                    </a:lnTo>
                    <a:lnTo>
                      <a:pt x="856963" y="5180"/>
                    </a:lnTo>
                    <a:cubicBezTo>
                      <a:pt x="879982" y="5180"/>
                      <a:pt x="903007" y="9786"/>
                      <a:pt x="926026" y="18992"/>
                    </a:cubicBezTo>
                    <a:cubicBezTo>
                      <a:pt x="944445" y="28199"/>
                      <a:pt x="962858" y="44318"/>
                      <a:pt x="981277" y="67337"/>
                    </a:cubicBezTo>
                    <a:cubicBezTo>
                      <a:pt x="999696" y="85756"/>
                      <a:pt x="1018108" y="111075"/>
                      <a:pt x="1036528" y="143307"/>
                    </a:cubicBezTo>
                    <a:cubicBezTo>
                      <a:pt x="1045734" y="175539"/>
                      <a:pt x="1052640" y="299853"/>
                      <a:pt x="1057247" y="516249"/>
                    </a:cubicBezTo>
                    <a:cubicBezTo>
                      <a:pt x="1061853" y="737252"/>
                      <a:pt x="1059547" y="863866"/>
                      <a:pt x="1050340" y="896098"/>
                    </a:cubicBezTo>
                    <a:cubicBezTo>
                      <a:pt x="1041134" y="928330"/>
                      <a:pt x="1027321" y="955955"/>
                      <a:pt x="1008902" y="978974"/>
                    </a:cubicBezTo>
                    <a:cubicBezTo>
                      <a:pt x="995090" y="1001993"/>
                      <a:pt x="976670" y="1020412"/>
                      <a:pt x="953652" y="1034225"/>
                    </a:cubicBezTo>
                    <a:cubicBezTo>
                      <a:pt x="930633" y="1048038"/>
                      <a:pt x="792506" y="1057244"/>
                      <a:pt x="539271" y="1061851"/>
                    </a:cubicBezTo>
                    <a:cubicBezTo>
                      <a:pt x="290642" y="1066457"/>
                      <a:pt x="161722" y="1064150"/>
                      <a:pt x="152516" y="1054944"/>
                    </a:cubicBezTo>
                    <a:cubicBezTo>
                      <a:pt x="138703" y="1054944"/>
                      <a:pt x="120284" y="1043431"/>
                      <a:pt x="97265" y="1020412"/>
                    </a:cubicBezTo>
                    <a:cubicBezTo>
                      <a:pt x="69639" y="1001993"/>
                      <a:pt x="48920" y="976674"/>
                      <a:pt x="35108" y="944443"/>
                    </a:cubicBezTo>
                    <a:cubicBezTo>
                      <a:pt x="21295" y="912211"/>
                      <a:pt x="12089" y="783297"/>
                      <a:pt x="7482" y="557687"/>
                    </a:cubicBezTo>
                    <a:cubicBezTo>
                      <a:pt x="2876" y="327478"/>
                      <a:pt x="5183" y="198557"/>
                      <a:pt x="14389" y="170932"/>
                    </a:cubicBezTo>
                    <a:cubicBezTo>
                      <a:pt x="23595" y="147913"/>
                      <a:pt x="37408" y="122588"/>
                      <a:pt x="55827" y="94962"/>
                    </a:cubicBezTo>
                    <a:cubicBezTo>
                      <a:pt x="74246" y="67337"/>
                      <a:pt x="94965" y="46618"/>
                      <a:pt x="117984" y="32805"/>
                    </a:cubicBezTo>
                    <a:cubicBezTo>
                      <a:pt x="141003" y="23599"/>
                      <a:pt x="170935" y="16693"/>
                      <a:pt x="207766" y="12086"/>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5BBDD415-F6A6-49CA-93ED-DD858FE55F31}"/>
                  </a:ext>
                </a:extLst>
              </p:cNvPr>
              <p:cNvSpPr/>
              <p:nvPr/>
            </p:nvSpPr>
            <p:spPr>
              <a:xfrm>
                <a:off x="5742465" y="1140270"/>
                <a:ext cx="559414" cy="669915"/>
              </a:xfrm>
              <a:custGeom>
                <a:avLst/>
                <a:gdLst>
                  <a:gd name="connsiteX0" fmla="*/ 274527 w 559413"/>
                  <a:gd name="connsiteY0" fmla="*/ 6562 h 669915"/>
                  <a:gd name="connsiteX1" fmla="*/ 530062 w 559413"/>
                  <a:gd name="connsiteY1" fmla="*/ 27281 h 669915"/>
                  <a:gd name="connsiteX2" fmla="*/ 557687 w 559413"/>
                  <a:gd name="connsiteY2" fmla="*/ 338067 h 669915"/>
                  <a:gd name="connsiteX3" fmla="*/ 536968 w 559413"/>
                  <a:gd name="connsiteY3" fmla="*/ 648852 h 669915"/>
                  <a:gd name="connsiteX4" fmla="*/ 281434 w 559413"/>
                  <a:gd name="connsiteY4" fmla="*/ 669571 h 669915"/>
                  <a:gd name="connsiteX5" fmla="*/ 25899 w 559413"/>
                  <a:gd name="connsiteY5" fmla="*/ 648852 h 669915"/>
                  <a:gd name="connsiteX6" fmla="*/ 5180 w 559413"/>
                  <a:gd name="connsiteY6" fmla="*/ 338067 h 669915"/>
                  <a:gd name="connsiteX7" fmla="*/ 18992 w 559413"/>
                  <a:gd name="connsiteY7" fmla="*/ 27281 h 669915"/>
                  <a:gd name="connsiteX8" fmla="*/ 274527 w 559413"/>
                  <a:gd name="connsiteY8" fmla="*/ 6562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9413" h="669915">
                    <a:moveTo>
                      <a:pt x="274527" y="6562"/>
                    </a:moveTo>
                    <a:cubicBezTo>
                      <a:pt x="431073" y="1956"/>
                      <a:pt x="516249" y="8862"/>
                      <a:pt x="530062" y="27281"/>
                    </a:cubicBezTo>
                    <a:cubicBezTo>
                      <a:pt x="548481" y="41094"/>
                      <a:pt x="557687" y="144689"/>
                      <a:pt x="557687" y="338067"/>
                    </a:cubicBezTo>
                    <a:cubicBezTo>
                      <a:pt x="557687" y="531444"/>
                      <a:pt x="550781" y="635040"/>
                      <a:pt x="536968" y="648852"/>
                    </a:cubicBezTo>
                    <a:cubicBezTo>
                      <a:pt x="527762" y="658058"/>
                      <a:pt x="442579" y="664965"/>
                      <a:pt x="281434" y="669571"/>
                    </a:cubicBezTo>
                    <a:cubicBezTo>
                      <a:pt x="124887" y="674178"/>
                      <a:pt x="39711" y="667271"/>
                      <a:pt x="25899" y="648852"/>
                    </a:cubicBezTo>
                    <a:cubicBezTo>
                      <a:pt x="12086" y="635040"/>
                      <a:pt x="5180" y="531444"/>
                      <a:pt x="5180" y="338067"/>
                    </a:cubicBezTo>
                    <a:cubicBezTo>
                      <a:pt x="5180" y="144689"/>
                      <a:pt x="9786" y="41094"/>
                      <a:pt x="18992" y="27281"/>
                    </a:cubicBezTo>
                    <a:cubicBezTo>
                      <a:pt x="28199" y="13469"/>
                      <a:pt x="113381" y="6562"/>
                      <a:pt x="274527" y="6562"/>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885A006E-342C-46A7-83A1-63383272073F}"/>
                  </a:ext>
                </a:extLst>
              </p:cNvPr>
              <p:cNvSpPr/>
              <p:nvPr/>
            </p:nvSpPr>
            <p:spPr>
              <a:xfrm>
                <a:off x="3587686" y="2686371"/>
                <a:ext cx="559414" cy="386755"/>
              </a:xfrm>
              <a:custGeom>
                <a:avLst/>
                <a:gdLst>
                  <a:gd name="connsiteX0" fmla="*/ 219276 w 559413"/>
                  <a:gd name="connsiteY0" fmla="*/ 14389 h 386755"/>
                  <a:gd name="connsiteX1" fmla="*/ 226183 w 559413"/>
                  <a:gd name="connsiteY1" fmla="*/ 28201 h 386755"/>
                  <a:gd name="connsiteX2" fmla="*/ 233089 w 559413"/>
                  <a:gd name="connsiteY2" fmla="*/ 69639 h 386755"/>
                  <a:gd name="connsiteX3" fmla="*/ 274527 w 559413"/>
                  <a:gd name="connsiteY3" fmla="*/ 138703 h 386755"/>
                  <a:gd name="connsiteX4" fmla="*/ 322872 w 559413"/>
                  <a:gd name="connsiteY4" fmla="*/ 173235 h 386755"/>
                  <a:gd name="connsiteX5" fmla="*/ 447186 w 559413"/>
                  <a:gd name="connsiteY5" fmla="*/ 180141 h 386755"/>
                  <a:gd name="connsiteX6" fmla="*/ 557687 w 559413"/>
                  <a:gd name="connsiteY6" fmla="*/ 180141 h 386755"/>
                  <a:gd name="connsiteX7" fmla="*/ 557687 w 559413"/>
                  <a:gd name="connsiteY7" fmla="*/ 387331 h 386755"/>
                  <a:gd name="connsiteX8" fmla="*/ 281434 w 559413"/>
                  <a:gd name="connsiteY8" fmla="*/ 387331 h 386755"/>
                  <a:gd name="connsiteX9" fmla="*/ 12086 w 559413"/>
                  <a:gd name="connsiteY9" fmla="*/ 387331 h 386755"/>
                  <a:gd name="connsiteX10" fmla="*/ 5180 w 559413"/>
                  <a:gd name="connsiteY10" fmla="*/ 200860 h 386755"/>
                  <a:gd name="connsiteX11" fmla="*/ 108775 w 559413"/>
                  <a:gd name="connsiteY11" fmla="*/ 7482 h 386755"/>
                  <a:gd name="connsiteX12" fmla="*/ 219276 w 559413"/>
                  <a:gd name="connsiteY12" fmla="*/ 14389 h 386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9413" h="386755">
                    <a:moveTo>
                      <a:pt x="219276" y="14389"/>
                    </a:moveTo>
                    <a:lnTo>
                      <a:pt x="226183" y="28201"/>
                    </a:lnTo>
                    <a:lnTo>
                      <a:pt x="233089" y="69639"/>
                    </a:lnTo>
                    <a:cubicBezTo>
                      <a:pt x="237696" y="92658"/>
                      <a:pt x="251508" y="115684"/>
                      <a:pt x="274527" y="138703"/>
                    </a:cubicBezTo>
                    <a:cubicBezTo>
                      <a:pt x="297546" y="157122"/>
                      <a:pt x="313665" y="168628"/>
                      <a:pt x="322872" y="173235"/>
                    </a:cubicBezTo>
                    <a:cubicBezTo>
                      <a:pt x="327478" y="177841"/>
                      <a:pt x="368916" y="180141"/>
                      <a:pt x="447186" y="180141"/>
                    </a:cubicBezTo>
                    <a:lnTo>
                      <a:pt x="557687" y="180141"/>
                    </a:lnTo>
                    <a:lnTo>
                      <a:pt x="557687" y="387331"/>
                    </a:lnTo>
                    <a:lnTo>
                      <a:pt x="281434" y="387331"/>
                    </a:lnTo>
                    <a:cubicBezTo>
                      <a:pt x="101869" y="387331"/>
                      <a:pt x="12086" y="387331"/>
                      <a:pt x="12086" y="387331"/>
                    </a:cubicBezTo>
                    <a:cubicBezTo>
                      <a:pt x="7480" y="387331"/>
                      <a:pt x="5180" y="325174"/>
                      <a:pt x="5180" y="200860"/>
                    </a:cubicBezTo>
                    <a:cubicBezTo>
                      <a:pt x="5180" y="76546"/>
                      <a:pt x="39711" y="12089"/>
                      <a:pt x="108775" y="7482"/>
                    </a:cubicBezTo>
                    <a:cubicBezTo>
                      <a:pt x="177838" y="2876"/>
                      <a:pt x="214670" y="5183"/>
                      <a:pt x="219276" y="14389"/>
                    </a:cubicBezTo>
                    <a:close/>
                  </a:path>
                </a:pathLst>
              </a:custGeom>
              <a:solidFill>
                <a:srgbClr val="FCFDFC"/>
              </a:solidFill>
              <a:ln w="9525" cap="flat">
                <a:solidFill>
                  <a:srgbClr val="FCFDFC"/>
                </a:solidFill>
                <a:prstDash val="solid"/>
                <a:miter/>
              </a:ln>
            </p:spPr>
            <p:txBody>
              <a:bodyPr rtlCol="0" anchor="ctr"/>
              <a:lstStyle/>
              <a:p>
                <a:endParaRPr lang="en-US" noProof="0" dirty="0"/>
              </a:p>
            </p:txBody>
          </p:sp>
          <p:sp>
            <p:nvSpPr>
              <p:cNvPr id="31" name="Freeform: Shape 30">
                <a:extLst>
                  <a:ext uri="{FF2B5EF4-FFF2-40B4-BE49-F238E27FC236}">
                    <a16:creationId xmlns:a16="http://schemas.microsoft.com/office/drawing/2014/main" id="{0A68247C-BF8C-47FA-AEFC-A7A5EFC2EE28}"/>
                  </a:ext>
                </a:extLst>
              </p:cNvPr>
              <p:cNvSpPr/>
              <p:nvPr/>
            </p:nvSpPr>
            <p:spPr>
              <a:xfrm>
                <a:off x="3325245" y="416487"/>
                <a:ext cx="338411" cy="324598"/>
              </a:xfrm>
              <a:custGeom>
                <a:avLst/>
                <a:gdLst>
                  <a:gd name="connsiteX0" fmla="*/ 157119 w 338410"/>
                  <a:gd name="connsiteY0" fmla="*/ 5180 h 324598"/>
                  <a:gd name="connsiteX1" fmla="*/ 309059 w 338410"/>
                  <a:gd name="connsiteY1" fmla="*/ 12086 h 324598"/>
                  <a:gd name="connsiteX2" fmla="*/ 329778 w 338410"/>
                  <a:gd name="connsiteY2" fmla="*/ 164026 h 324598"/>
                  <a:gd name="connsiteX3" fmla="*/ 329778 w 338410"/>
                  <a:gd name="connsiteY3" fmla="*/ 315965 h 324598"/>
                  <a:gd name="connsiteX4" fmla="*/ 170932 w 338410"/>
                  <a:gd name="connsiteY4" fmla="*/ 322872 h 324598"/>
                  <a:gd name="connsiteX5" fmla="*/ 12086 w 338410"/>
                  <a:gd name="connsiteY5" fmla="*/ 322872 h 324598"/>
                  <a:gd name="connsiteX6" fmla="*/ 5180 w 338410"/>
                  <a:gd name="connsiteY6" fmla="*/ 170932 h 324598"/>
                  <a:gd name="connsiteX7" fmla="*/ 12086 w 338410"/>
                  <a:gd name="connsiteY7" fmla="*/ 18992 h 324598"/>
                  <a:gd name="connsiteX8" fmla="*/ 157119 w 338410"/>
                  <a:gd name="connsiteY8"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10" h="324598">
                    <a:moveTo>
                      <a:pt x="157119" y="5180"/>
                    </a:moveTo>
                    <a:cubicBezTo>
                      <a:pt x="244602" y="5180"/>
                      <a:pt x="295246" y="7482"/>
                      <a:pt x="309059" y="12086"/>
                    </a:cubicBezTo>
                    <a:cubicBezTo>
                      <a:pt x="318265" y="16691"/>
                      <a:pt x="325171" y="67337"/>
                      <a:pt x="329778" y="164026"/>
                    </a:cubicBezTo>
                    <a:cubicBezTo>
                      <a:pt x="334384" y="260715"/>
                      <a:pt x="334384" y="311361"/>
                      <a:pt x="329778" y="315965"/>
                    </a:cubicBezTo>
                    <a:cubicBezTo>
                      <a:pt x="325171" y="320570"/>
                      <a:pt x="272227" y="322872"/>
                      <a:pt x="170932" y="322872"/>
                    </a:cubicBezTo>
                    <a:cubicBezTo>
                      <a:pt x="69637" y="322872"/>
                      <a:pt x="16693" y="322872"/>
                      <a:pt x="12086" y="322872"/>
                    </a:cubicBezTo>
                    <a:cubicBezTo>
                      <a:pt x="7480" y="318267"/>
                      <a:pt x="5180" y="267621"/>
                      <a:pt x="5180" y="170932"/>
                    </a:cubicBezTo>
                    <a:cubicBezTo>
                      <a:pt x="5180" y="74243"/>
                      <a:pt x="7480" y="23597"/>
                      <a:pt x="12086" y="18992"/>
                    </a:cubicBezTo>
                    <a:cubicBezTo>
                      <a:pt x="16693" y="9784"/>
                      <a:pt x="65037" y="5180"/>
                      <a:pt x="157119"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2" name="Freeform: Shape 31">
                <a:extLst>
                  <a:ext uri="{FF2B5EF4-FFF2-40B4-BE49-F238E27FC236}">
                    <a16:creationId xmlns:a16="http://schemas.microsoft.com/office/drawing/2014/main" id="{BF839A3A-414E-4DD1-9E75-A91D50C65745}"/>
                  </a:ext>
                </a:extLst>
              </p:cNvPr>
              <p:cNvSpPr/>
              <p:nvPr/>
            </p:nvSpPr>
            <p:spPr>
              <a:xfrm>
                <a:off x="3808689" y="2681768"/>
                <a:ext cx="345317" cy="186471"/>
              </a:xfrm>
              <a:custGeom>
                <a:avLst/>
                <a:gdLst>
                  <a:gd name="connsiteX0" fmla="*/ 5180 w 345317"/>
                  <a:gd name="connsiteY0" fmla="*/ 18992 h 186471"/>
                  <a:gd name="connsiteX1" fmla="*/ 5180 w 345317"/>
                  <a:gd name="connsiteY1" fmla="*/ 5180 h 186471"/>
                  <a:gd name="connsiteX2" fmla="*/ 74243 w 345317"/>
                  <a:gd name="connsiteY2" fmla="*/ 5180 h 186471"/>
                  <a:gd name="connsiteX3" fmla="*/ 143307 w 345317"/>
                  <a:gd name="connsiteY3" fmla="*/ 18992 h 186471"/>
                  <a:gd name="connsiteX4" fmla="*/ 239995 w 345317"/>
                  <a:gd name="connsiteY4" fmla="*/ 39711 h 186471"/>
                  <a:gd name="connsiteX5" fmla="*/ 343591 w 345317"/>
                  <a:gd name="connsiteY5" fmla="*/ 39711 h 186471"/>
                  <a:gd name="connsiteX6" fmla="*/ 343591 w 345317"/>
                  <a:gd name="connsiteY6" fmla="*/ 115681 h 186471"/>
                  <a:gd name="connsiteX7" fmla="*/ 336684 w 345317"/>
                  <a:gd name="connsiteY7" fmla="*/ 184745 h 186471"/>
                  <a:gd name="connsiteX8" fmla="*/ 226183 w 345317"/>
                  <a:gd name="connsiteY8" fmla="*/ 184745 h 186471"/>
                  <a:gd name="connsiteX9" fmla="*/ 101869 w 345317"/>
                  <a:gd name="connsiteY9" fmla="*/ 177838 h 186471"/>
                  <a:gd name="connsiteX10" fmla="*/ 53524 w 345317"/>
                  <a:gd name="connsiteY10" fmla="*/ 143307 h 186471"/>
                  <a:gd name="connsiteX11" fmla="*/ 12086 w 345317"/>
                  <a:gd name="connsiteY11" fmla="*/ 74243 h 186471"/>
                  <a:gd name="connsiteX12" fmla="*/ 5180 w 345317"/>
                  <a:gd name="connsiteY12" fmla="*/ 32805 h 186471"/>
                  <a:gd name="connsiteX13" fmla="*/ 5180 w 345317"/>
                  <a:gd name="connsiteY13" fmla="*/ 18992 h 186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5317" h="186471">
                    <a:moveTo>
                      <a:pt x="5180" y="18992"/>
                    </a:moveTo>
                    <a:lnTo>
                      <a:pt x="5180" y="5180"/>
                    </a:lnTo>
                    <a:lnTo>
                      <a:pt x="74243" y="5180"/>
                    </a:lnTo>
                    <a:cubicBezTo>
                      <a:pt x="115681" y="5180"/>
                      <a:pt x="138700" y="9786"/>
                      <a:pt x="143307" y="18992"/>
                    </a:cubicBezTo>
                    <a:cubicBezTo>
                      <a:pt x="143307" y="28199"/>
                      <a:pt x="175538" y="35105"/>
                      <a:pt x="239995" y="39711"/>
                    </a:cubicBezTo>
                    <a:lnTo>
                      <a:pt x="343591" y="39711"/>
                    </a:lnTo>
                    <a:lnTo>
                      <a:pt x="343591" y="115681"/>
                    </a:lnTo>
                    <a:lnTo>
                      <a:pt x="336684" y="184745"/>
                    </a:lnTo>
                    <a:lnTo>
                      <a:pt x="226183" y="184745"/>
                    </a:lnTo>
                    <a:cubicBezTo>
                      <a:pt x="147913" y="184745"/>
                      <a:pt x="106475" y="182445"/>
                      <a:pt x="101869" y="177838"/>
                    </a:cubicBezTo>
                    <a:cubicBezTo>
                      <a:pt x="92662" y="173232"/>
                      <a:pt x="76543" y="161726"/>
                      <a:pt x="53524" y="143307"/>
                    </a:cubicBezTo>
                    <a:cubicBezTo>
                      <a:pt x="30505" y="120288"/>
                      <a:pt x="16693" y="97262"/>
                      <a:pt x="12086" y="74243"/>
                    </a:cubicBezTo>
                    <a:lnTo>
                      <a:pt x="5180" y="32805"/>
                    </a:lnTo>
                    <a:lnTo>
                      <a:pt x="5180" y="18992"/>
                    </a:ln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F9827BDB-12BC-451D-AC1B-07F8179ACBD7}"/>
                  </a:ext>
                </a:extLst>
              </p:cNvPr>
              <p:cNvSpPr/>
              <p:nvPr/>
            </p:nvSpPr>
            <p:spPr>
              <a:xfrm>
                <a:off x="3898471" y="1217623"/>
                <a:ext cx="966888" cy="317692"/>
              </a:xfrm>
              <a:custGeom>
                <a:avLst/>
                <a:gdLst>
                  <a:gd name="connsiteX0" fmla="*/ 930630 w 966888"/>
                  <a:gd name="connsiteY0" fmla="*/ 12086 h 317691"/>
                  <a:gd name="connsiteX1" fmla="*/ 930630 w 966888"/>
                  <a:gd name="connsiteY1" fmla="*/ 5180 h 317691"/>
                  <a:gd name="connsiteX2" fmla="*/ 937536 w 966888"/>
                  <a:gd name="connsiteY2" fmla="*/ 5180 h 317691"/>
                  <a:gd name="connsiteX3" fmla="*/ 937536 w 966888"/>
                  <a:gd name="connsiteY3" fmla="*/ 32805 h 317691"/>
                  <a:gd name="connsiteX4" fmla="*/ 944443 w 966888"/>
                  <a:gd name="connsiteY4" fmla="*/ 46618 h 317691"/>
                  <a:gd name="connsiteX5" fmla="*/ 944443 w 966888"/>
                  <a:gd name="connsiteY5" fmla="*/ 53524 h 317691"/>
                  <a:gd name="connsiteX6" fmla="*/ 951349 w 966888"/>
                  <a:gd name="connsiteY6" fmla="*/ 53524 h 317691"/>
                  <a:gd name="connsiteX7" fmla="*/ 958255 w 966888"/>
                  <a:gd name="connsiteY7" fmla="*/ 46618 h 317691"/>
                  <a:gd name="connsiteX8" fmla="*/ 965162 w 966888"/>
                  <a:gd name="connsiteY8" fmla="*/ 46618 h 317691"/>
                  <a:gd name="connsiteX9" fmla="*/ 965162 w 966888"/>
                  <a:gd name="connsiteY9" fmla="*/ 53524 h 317691"/>
                  <a:gd name="connsiteX10" fmla="*/ 951349 w 966888"/>
                  <a:gd name="connsiteY10" fmla="*/ 101869 h 317691"/>
                  <a:gd name="connsiteX11" fmla="*/ 903005 w 966888"/>
                  <a:gd name="connsiteY11" fmla="*/ 184745 h 317691"/>
                  <a:gd name="connsiteX12" fmla="*/ 840847 w 966888"/>
                  <a:gd name="connsiteY12" fmla="*/ 246902 h 317691"/>
                  <a:gd name="connsiteX13" fmla="*/ 564594 w 966888"/>
                  <a:gd name="connsiteY13" fmla="*/ 281434 h 317691"/>
                  <a:gd name="connsiteX14" fmla="*/ 322872 w 966888"/>
                  <a:gd name="connsiteY14" fmla="*/ 288340 h 317691"/>
                  <a:gd name="connsiteX15" fmla="*/ 315965 w 966888"/>
                  <a:gd name="connsiteY15" fmla="*/ 295246 h 317691"/>
                  <a:gd name="connsiteX16" fmla="*/ 315965 w 966888"/>
                  <a:gd name="connsiteY16" fmla="*/ 288340 h 317691"/>
                  <a:gd name="connsiteX17" fmla="*/ 288340 w 966888"/>
                  <a:gd name="connsiteY17" fmla="*/ 281434 h 317691"/>
                  <a:gd name="connsiteX18" fmla="*/ 260714 w 966888"/>
                  <a:gd name="connsiteY18" fmla="*/ 295246 h 317691"/>
                  <a:gd name="connsiteX19" fmla="*/ 253808 w 966888"/>
                  <a:gd name="connsiteY19" fmla="*/ 315965 h 317691"/>
                  <a:gd name="connsiteX20" fmla="*/ 253808 w 966888"/>
                  <a:gd name="connsiteY20" fmla="*/ 281434 h 317691"/>
                  <a:gd name="connsiteX21" fmla="*/ 5180 w 966888"/>
                  <a:gd name="connsiteY21" fmla="*/ 281434 h 317691"/>
                  <a:gd name="connsiteX22" fmla="*/ 5180 w 966888"/>
                  <a:gd name="connsiteY22" fmla="*/ 219276 h 317691"/>
                  <a:gd name="connsiteX23" fmla="*/ 12086 w 966888"/>
                  <a:gd name="connsiteY23" fmla="*/ 219276 h 317691"/>
                  <a:gd name="connsiteX24" fmla="*/ 12086 w 966888"/>
                  <a:gd name="connsiteY24" fmla="*/ 226183 h 317691"/>
                  <a:gd name="connsiteX25" fmla="*/ 32805 w 966888"/>
                  <a:gd name="connsiteY25" fmla="*/ 226183 h 317691"/>
                  <a:gd name="connsiteX26" fmla="*/ 150213 w 966888"/>
                  <a:gd name="connsiteY26" fmla="*/ 233089 h 317691"/>
                  <a:gd name="connsiteX27" fmla="*/ 260714 w 966888"/>
                  <a:gd name="connsiteY27" fmla="*/ 233089 h 317691"/>
                  <a:gd name="connsiteX28" fmla="*/ 260714 w 966888"/>
                  <a:gd name="connsiteY28" fmla="*/ 226183 h 317691"/>
                  <a:gd name="connsiteX29" fmla="*/ 274527 w 966888"/>
                  <a:gd name="connsiteY29" fmla="*/ 212370 h 317691"/>
                  <a:gd name="connsiteX30" fmla="*/ 274527 w 966888"/>
                  <a:gd name="connsiteY30" fmla="*/ 226183 h 317691"/>
                  <a:gd name="connsiteX31" fmla="*/ 302153 w 966888"/>
                  <a:gd name="connsiteY31" fmla="*/ 226183 h 317691"/>
                  <a:gd name="connsiteX32" fmla="*/ 329778 w 966888"/>
                  <a:gd name="connsiteY32" fmla="*/ 226183 h 317691"/>
                  <a:gd name="connsiteX33" fmla="*/ 329778 w 966888"/>
                  <a:gd name="connsiteY33" fmla="*/ 219276 h 317691"/>
                  <a:gd name="connsiteX34" fmla="*/ 329778 w 966888"/>
                  <a:gd name="connsiteY34" fmla="*/ 226183 h 317691"/>
                  <a:gd name="connsiteX35" fmla="*/ 564594 w 966888"/>
                  <a:gd name="connsiteY35" fmla="*/ 226183 h 317691"/>
                  <a:gd name="connsiteX36" fmla="*/ 833941 w 966888"/>
                  <a:gd name="connsiteY36" fmla="*/ 191651 h 317691"/>
                  <a:gd name="connsiteX37" fmla="*/ 896098 w 966888"/>
                  <a:gd name="connsiteY37" fmla="*/ 115681 h 317691"/>
                  <a:gd name="connsiteX38" fmla="*/ 916817 w 966888"/>
                  <a:gd name="connsiteY38" fmla="*/ 46618 h 317691"/>
                  <a:gd name="connsiteX39" fmla="*/ 923724 w 966888"/>
                  <a:gd name="connsiteY39" fmla="*/ 18992 h 317691"/>
                  <a:gd name="connsiteX40" fmla="*/ 923724 w 966888"/>
                  <a:gd name="connsiteY40" fmla="*/ 12086 h 317691"/>
                  <a:gd name="connsiteX41" fmla="*/ 930630 w 966888"/>
                  <a:gd name="connsiteY41" fmla="*/ 12086 h 317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66888" h="317691">
                    <a:moveTo>
                      <a:pt x="930630" y="12086"/>
                    </a:moveTo>
                    <a:lnTo>
                      <a:pt x="930630" y="5180"/>
                    </a:lnTo>
                    <a:lnTo>
                      <a:pt x="937536" y="5180"/>
                    </a:lnTo>
                    <a:lnTo>
                      <a:pt x="937536" y="32805"/>
                    </a:lnTo>
                    <a:lnTo>
                      <a:pt x="944443" y="46618"/>
                    </a:lnTo>
                    <a:lnTo>
                      <a:pt x="944443" y="53524"/>
                    </a:lnTo>
                    <a:lnTo>
                      <a:pt x="951349" y="53524"/>
                    </a:lnTo>
                    <a:lnTo>
                      <a:pt x="958255" y="46618"/>
                    </a:lnTo>
                    <a:lnTo>
                      <a:pt x="965162" y="46618"/>
                    </a:lnTo>
                    <a:lnTo>
                      <a:pt x="965162" y="53524"/>
                    </a:lnTo>
                    <a:cubicBezTo>
                      <a:pt x="965162" y="58131"/>
                      <a:pt x="960555" y="74243"/>
                      <a:pt x="951349" y="101869"/>
                    </a:cubicBezTo>
                    <a:cubicBezTo>
                      <a:pt x="942143" y="129494"/>
                      <a:pt x="926023" y="157119"/>
                      <a:pt x="903005" y="184745"/>
                    </a:cubicBezTo>
                    <a:cubicBezTo>
                      <a:pt x="884585" y="212370"/>
                      <a:pt x="863866" y="233089"/>
                      <a:pt x="840847" y="246902"/>
                    </a:cubicBezTo>
                    <a:cubicBezTo>
                      <a:pt x="813222" y="260715"/>
                      <a:pt x="721140" y="272227"/>
                      <a:pt x="564594" y="281434"/>
                    </a:cubicBezTo>
                    <a:cubicBezTo>
                      <a:pt x="408048" y="281434"/>
                      <a:pt x="327478" y="283733"/>
                      <a:pt x="322872" y="288340"/>
                    </a:cubicBezTo>
                    <a:lnTo>
                      <a:pt x="315965" y="295246"/>
                    </a:lnTo>
                    <a:lnTo>
                      <a:pt x="315965" y="288340"/>
                    </a:lnTo>
                    <a:cubicBezTo>
                      <a:pt x="315965" y="283733"/>
                      <a:pt x="306759" y="281434"/>
                      <a:pt x="288340" y="281434"/>
                    </a:cubicBezTo>
                    <a:cubicBezTo>
                      <a:pt x="274527" y="281434"/>
                      <a:pt x="265321" y="286040"/>
                      <a:pt x="260714" y="295246"/>
                    </a:cubicBezTo>
                    <a:lnTo>
                      <a:pt x="253808" y="315965"/>
                    </a:lnTo>
                    <a:lnTo>
                      <a:pt x="253808" y="281434"/>
                    </a:lnTo>
                    <a:lnTo>
                      <a:pt x="5180" y="281434"/>
                    </a:lnTo>
                    <a:lnTo>
                      <a:pt x="5180" y="219276"/>
                    </a:lnTo>
                    <a:lnTo>
                      <a:pt x="12086" y="219276"/>
                    </a:lnTo>
                    <a:lnTo>
                      <a:pt x="12086" y="226183"/>
                    </a:lnTo>
                    <a:lnTo>
                      <a:pt x="32805" y="226183"/>
                    </a:lnTo>
                    <a:lnTo>
                      <a:pt x="150213" y="233089"/>
                    </a:lnTo>
                    <a:lnTo>
                      <a:pt x="260714" y="233089"/>
                    </a:lnTo>
                    <a:lnTo>
                      <a:pt x="260714" y="226183"/>
                    </a:lnTo>
                    <a:cubicBezTo>
                      <a:pt x="265321" y="216977"/>
                      <a:pt x="269921" y="212370"/>
                      <a:pt x="274527" y="212370"/>
                    </a:cubicBezTo>
                    <a:lnTo>
                      <a:pt x="274527" y="226183"/>
                    </a:lnTo>
                    <a:cubicBezTo>
                      <a:pt x="274527" y="230789"/>
                      <a:pt x="283733" y="230789"/>
                      <a:pt x="302153" y="226183"/>
                    </a:cubicBezTo>
                    <a:cubicBezTo>
                      <a:pt x="320572" y="226183"/>
                      <a:pt x="329778" y="226183"/>
                      <a:pt x="329778" y="226183"/>
                    </a:cubicBezTo>
                    <a:lnTo>
                      <a:pt x="329778" y="219276"/>
                    </a:lnTo>
                    <a:lnTo>
                      <a:pt x="329778" y="226183"/>
                    </a:lnTo>
                    <a:cubicBezTo>
                      <a:pt x="334384" y="230789"/>
                      <a:pt x="412654" y="230789"/>
                      <a:pt x="564594" y="226183"/>
                    </a:cubicBezTo>
                    <a:cubicBezTo>
                      <a:pt x="716533" y="226183"/>
                      <a:pt x="806316" y="214670"/>
                      <a:pt x="833941" y="191651"/>
                    </a:cubicBezTo>
                    <a:cubicBezTo>
                      <a:pt x="856960" y="168632"/>
                      <a:pt x="877679" y="143307"/>
                      <a:pt x="896098" y="115681"/>
                    </a:cubicBezTo>
                    <a:cubicBezTo>
                      <a:pt x="905304" y="83449"/>
                      <a:pt x="912211" y="60431"/>
                      <a:pt x="916817" y="46618"/>
                    </a:cubicBezTo>
                    <a:cubicBezTo>
                      <a:pt x="921424" y="32805"/>
                      <a:pt x="923724" y="23599"/>
                      <a:pt x="923724" y="18992"/>
                    </a:cubicBezTo>
                    <a:lnTo>
                      <a:pt x="923724" y="12086"/>
                    </a:lnTo>
                    <a:lnTo>
                      <a:pt x="930630"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4" name="Freeform: Shape 33">
                <a:extLst>
                  <a:ext uri="{FF2B5EF4-FFF2-40B4-BE49-F238E27FC236}">
                    <a16:creationId xmlns:a16="http://schemas.microsoft.com/office/drawing/2014/main" id="{61E7F8FF-F1AF-4FBE-A77F-52284DE3C076}"/>
                  </a:ext>
                </a:extLst>
              </p:cNvPr>
              <p:cNvSpPr/>
              <p:nvPr/>
            </p:nvSpPr>
            <p:spPr>
              <a:xfrm>
                <a:off x="3573873" y="361236"/>
                <a:ext cx="1291486" cy="911637"/>
              </a:xfrm>
              <a:custGeom>
                <a:avLst/>
                <a:gdLst>
                  <a:gd name="connsiteX0" fmla="*/ 1289760 w 1291486"/>
                  <a:gd name="connsiteY0" fmla="*/ 557687 h 911637"/>
                  <a:gd name="connsiteX1" fmla="*/ 1289760 w 1291486"/>
                  <a:gd name="connsiteY1" fmla="*/ 903005 h 911637"/>
                  <a:gd name="connsiteX2" fmla="*/ 1282853 w 1291486"/>
                  <a:gd name="connsiteY2" fmla="*/ 903005 h 911637"/>
                  <a:gd name="connsiteX3" fmla="*/ 1275947 w 1291486"/>
                  <a:gd name="connsiteY3" fmla="*/ 909911 h 911637"/>
                  <a:gd name="connsiteX4" fmla="*/ 1269041 w 1291486"/>
                  <a:gd name="connsiteY4" fmla="*/ 909911 h 911637"/>
                  <a:gd name="connsiteX5" fmla="*/ 1269041 w 1291486"/>
                  <a:gd name="connsiteY5" fmla="*/ 903005 h 911637"/>
                  <a:gd name="connsiteX6" fmla="*/ 1262134 w 1291486"/>
                  <a:gd name="connsiteY6" fmla="*/ 889192 h 911637"/>
                  <a:gd name="connsiteX7" fmla="*/ 1262134 w 1291486"/>
                  <a:gd name="connsiteY7" fmla="*/ 861566 h 911637"/>
                  <a:gd name="connsiteX8" fmla="*/ 1255228 w 1291486"/>
                  <a:gd name="connsiteY8" fmla="*/ 861566 h 911637"/>
                  <a:gd name="connsiteX9" fmla="*/ 1255228 w 1291486"/>
                  <a:gd name="connsiteY9" fmla="*/ 868473 h 911637"/>
                  <a:gd name="connsiteX10" fmla="*/ 1248322 w 1291486"/>
                  <a:gd name="connsiteY10" fmla="*/ 868473 h 911637"/>
                  <a:gd name="connsiteX11" fmla="*/ 1248322 w 1291486"/>
                  <a:gd name="connsiteY11" fmla="*/ 557687 h 911637"/>
                  <a:gd name="connsiteX12" fmla="*/ 1241415 w 1291486"/>
                  <a:gd name="connsiteY12" fmla="*/ 226183 h 911637"/>
                  <a:gd name="connsiteX13" fmla="*/ 1213790 w 1291486"/>
                  <a:gd name="connsiteY13" fmla="*/ 157119 h 911637"/>
                  <a:gd name="connsiteX14" fmla="*/ 1158539 w 1291486"/>
                  <a:gd name="connsiteY14" fmla="*/ 81150 h 911637"/>
                  <a:gd name="connsiteX15" fmla="*/ 723440 w 1291486"/>
                  <a:gd name="connsiteY15" fmla="*/ 60431 h 911637"/>
                  <a:gd name="connsiteX16" fmla="*/ 295246 w 1291486"/>
                  <a:gd name="connsiteY16" fmla="*/ 81150 h 911637"/>
                  <a:gd name="connsiteX17" fmla="*/ 233089 w 1291486"/>
                  <a:gd name="connsiteY17" fmla="*/ 150213 h 911637"/>
                  <a:gd name="connsiteX18" fmla="*/ 205464 w 1291486"/>
                  <a:gd name="connsiteY18" fmla="*/ 309059 h 911637"/>
                  <a:gd name="connsiteX19" fmla="*/ 205464 w 1291486"/>
                  <a:gd name="connsiteY19" fmla="*/ 433373 h 911637"/>
                  <a:gd name="connsiteX20" fmla="*/ 212370 w 1291486"/>
                  <a:gd name="connsiteY20" fmla="*/ 440279 h 911637"/>
                  <a:gd name="connsiteX21" fmla="*/ 205464 w 1291486"/>
                  <a:gd name="connsiteY21" fmla="*/ 440279 h 911637"/>
                  <a:gd name="connsiteX22" fmla="*/ 198557 w 1291486"/>
                  <a:gd name="connsiteY22" fmla="*/ 447186 h 911637"/>
                  <a:gd name="connsiteX23" fmla="*/ 219276 w 1291486"/>
                  <a:gd name="connsiteY23" fmla="*/ 460999 h 911637"/>
                  <a:gd name="connsiteX24" fmla="*/ 233089 w 1291486"/>
                  <a:gd name="connsiteY24" fmla="*/ 467905 h 911637"/>
                  <a:gd name="connsiteX25" fmla="*/ 198557 w 1291486"/>
                  <a:gd name="connsiteY25" fmla="*/ 467905 h 911637"/>
                  <a:gd name="connsiteX26" fmla="*/ 198557 w 1291486"/>
                  <a:gd name="connsiteY26" fmla="*/ 737252 h 911637"/>
                  <a:gd name="connsiteX27" fmla="*/ 205464 w 1291486"/>
                  <a:gd name="connsiteY27" fmla="*/ 737252 h 911637"/>
                  <a:gd name="connsiteX28" fmla="*/ 205464 w 1291486"/>
                  <a:gd name="connsiteY28" fmla="*/ 744159 h 911637"/>
                  <a:gd name="connsiteX29" fmla="*/ 143307 w 1291486"/>
                  <a:gd name="connsiteY29" fmla="*/ 744159 h 911637"/>
                  <a:gd name="connsiteX30" fmla="*/ 143307 w 1291486"/>
                  <a:gd name="connsiteY30" fmla="*/ 460999 h 911637"/>
                  <a:gd name="connsiteX31" fmla="*/ 5180 w 1291486"/>
                  <a:gd name="connsiteY31" fmla="*/ 460999 h 911637"/>
                  <a:gd name="connsiteX32" fmla="*/ 5180 w 1291486"/>
                  <a:gd name="connsiteY32" fmla="*/ 447186 h 911637"/>
                  <a:gd name="connsiteX33" fmla="*/ 32805 w 1291486"/>
                  <a:gd name="connsiteY33" fmla="*/ 447186 h 911637"/>
                  <a:gd name="connsiteX34" fmla="*/ 88056 w 1291486"/>
                  <a:gd name="connsiteY34" fmla="*/ 433373 h 911637"/>
                  <a:gd name="connsiteX35" fmla="*/ 157119 w 1291486"/>
                  <a:gd name="connsiteY35" fmla="*/ 302153 h 911637"/>
                  <a:gd name="connsiteX36" fmla="*/ 191651 w 1291486"/>
                  <a:gd name="connsiteY36" fmla="*/ 122588 h 911637"/>
                  <a:gd name="connsiteX37" fmla="*/ 274527 w 1291486"/>
                  <a:gd name="connsiteY37" fmla="*/ 32805 h 911637"/>
                  <a:gd name="connsiteX38" fmla="*/ 723440 w 1291486"/>
                  <a:gd name="connsiteY38" fmla="*/ 5180 h 911637"/>
                  <a:gd name="connsiteX39" fmla="*/ 1158539 w 1291486"/>
                  <a:gd name="connsiteY39" fmla="*/ 25899 h 911637"/>
                  <a:gd name="connsiteX40" fmla="*/ 1234509 w 1291486"/>
                  <a:gd name="connsiteY40" fmla="*/ 94962 h 911637"/>
                  <a:gd name="connsiteX41" fmla="*/ 1275947 w 1291486"/>
                  <a:gd name="connsiteY41" fmla="*/ 177838 h 911637"/>
                  <a:gd name="connsiteX42" fmla="*/ 1289760 w 1291486"/>
                  <a:gd name="connsiteY42" fmla="*/ 557687 h 911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291486" h="911637">
                    <a:moveTo>
                      <a:pt x="1289760" y="557687"/>
                    </a:moveTo>
                    <a:lnTo>
                      <a:pt x="1289760" y="903005"/>
                    </a:lnTo>
                    <a:lnTo>
                      <a:pt x="1282853" y="903005"/>
                    </a:lnTo>
                    <a:lnTo>
                      <a:pt x="1275947" y="909911"/>
                    </a:lnTo>
                    <a:lnTo>
                      <a:pt x="1269041" y="909911"/>
                    </a:lnTo>
                    <a:lnTo>
                      <a:pt x="1269041" y="903005"/>
                    </a:lnTo>
                    <a:lnTo>
                      <a:pt x="1262134" y="889192"/>
                    </a:lnTo>
                    <a:lnTo>
                      <a:pt x="1262134" y="861566"/>
                    </a:lnTo>
                    <a:lnTo>
                      <a:pt x="1255228" y="861566"/>
                    </a:lnTo>
                    <a:lnTo>
                      <a:pt x="1255228" y="868473"/>
                    </a:lnTo>
                    <a:lnTo>
                      <a:pt x="1248322" y="868473"/>
                    </a:lnTo>
                    <a:lnTo>
                      <a:pt x="1248322" y="557687"/>
                    </a:lnTo>
                    <a:cubicBezTo>
                      <a:pt x="1248322" y="355101"/>
                      <a:pt x="1246022" y="244600"/>
                      <a:pt x="1241415" y="226183"/>
                    </a:cubicBezTo>
                    <a:cubicBezTo>
                      <a:pt x="1236809" y="212370"/>
                      <a:pt x="1227603" y="189349"/>
                      <a:pt x="1213790" y="157119"/>
                    </a:cubicBezTo>
                    <a:cubicBezTo>
                      <a:pt x="1199977" y="124890"/>
                      <a:pt x="1181558" y="99567"/>
                      <a:pt x="1158539" y="81150"/>
                    </a:cubicBezTo>
                    <a:cubicBezTo>
                      <a:pt x="1135520" y="67337"/>
                      <a:pt x="990487" y="60431"/>
                      <a:pt x="723440" y="60431"/>
                    </a:cubicBezTo>
                    <a:cubicBezTo>
                      <a:pt x="456392" y="60431"/>
                      <a:pt x="313665" y="67337"/>
                      <a:pt x="295246" y="81150"/>
                    </a:cubicBezTo>
                    <a:cubicBezTo>
                      <a:pt x="272227" y="94962"/>
                      <a:pt x="251508" y="117983"/>
                      <a:pt x="233089" y="150213"/>
                    </a:cubicBezTo>
                    <a:cubicBezTo>
                      <a:pt x="219276" y="182443"/>
                      <a:pt x="210070" y="235391"/>
                      <a:pt x="205464" y="309059"/>
                    </a:cubicBezTo>
                    <a:cubicBezTo>
                      <a:pt x="200857" y="387331"/>
                      <a:pt x="200857" y="428769"/>
                      <a:pt x="205464" y="433373"/>
                    </a:cubicBezTo>
                    <a:lnTo>
                      <a:pt x="212370" y="440279"/>
                    </a:lnTo>
                    <a:lnTo>
                      <a:pt x="205464" y="440279"/>
                    </a:lnTo>
                    <a:cubicBezTo>
                      <a:pt x="200857" y="440279"/>
                      <a:pt x="198557" y="442581"/>
                      <a:pt x="198557" y="447186"/>
                    </a:cubicBezTo>
                    <a:cubicBezTo>
                      <a:pt x="203164" y="456394"/>
                      <a:pt x="210070" y="460999"/>
                      <a:pt x="219276" y="460999"/>
                    </a:cubicBezTo>
                    <a:cubicBezTo>
                      <a:pt x="228483" y="460999"/>
                      <a:pt x="233089" y="463300"/>
                      <a:pt x="233089" y="467905"/>
                    </a:cubicBezTo>
                    <a:lnTo>
                      <a:pt x="198557" y="467905"/>
                    </a:lnTo>
                    <a:lnTo>
                      <a:pt x="198557" y="737252"/>
                    </a:lnTo>
                    <a:lnTo>
                      <a:pt x="205464" y="737252"/>
                    </a:lnTo>
                    <a:lnTo>
                      <a:pt x="205464" y="744159"/>
                    </a:lnTo>
                    <a:lnTo>
                      <a:pt x="143307" y="744159"/>
                    </a:lnTo>
                    <a:lnTo>
                      <a:pt x="143307" y="460999"/>
                    </a:lnTo>
                    <a:lnTo>
                      <a:pt x="5180" y="460999"/>
                    </a:lnTo>
                    <a:lnTo>
                      <a:pt x="5180" y="447186"/>
                    </a:lnTo>
                    <a:lnTo>
                      <a:pt x="32805" y="447186"/>
                    </a:lnTo>
                    <a:lnTo>
                      <a:pt x="88056" y="433373"/>
                    </a:lnTo>
                    <a:cubicBezTo>
                      <a:pt x="124887" y="424165"/>
                      <a:pt x="147913" y="380424"/>
                      <a:pt x="157119" y="302153"/>
                    </a:cubicBezTo>
                    <a:cubicBezTo>
                      <a:pt x="157119" y="223881"/>
                      <a:pt x="168632" y="164026"/>
                      <a:pt x="191651" y="122588"/>
                    </a:cubicBezTo>
                    <a:cubicBezTo>
                      <a:pt x="214670" y="81150"/>
                      <a:pt x="242295" y="51222"/>
                      <a:pt x="274527" y="32805"/>
                    </a:cubicBezTo>
                    <a:cubicBezTo>
                      <a:pt x="306759" y="14388"/>
                      <a:pt x="456392" y="5180"/>
                      <a:pt x="723440" y="5180"/>
                    </a:cubicBezTo>
                    <a:cubicBezTo>
                      <a:pt x="985881" y="5180"/>
                      <a:pt x="1130914" y="12086"/>
                      <a:pt x="1158539" y="25899"/>
                    </a:cubicBezTo>
                    <a:cubicBezTo>
                      <a:pt x="1186165" y="39711"/>
                      <a:pt x="1211490" y="62732"/>
                      <a:pt x="1234509" y="94962"/>
                    </a:cubicBezTo>
                    <a:cubicBezTo>
                      <a:pt x="1252928" y="127192"/>
                      <a:pt x="1266741" y="154817"/>
                      <a:pt x="1275947" y="177838"/>
                    </a:cubicBezTo>
                    <a:cubicBezTo>
                      <a:pt x="1285153" y="200859"/>
                      <a:pt x="1289760" y="327476"/>
                      <a:pt x="1289760" y="557687"/>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5" name="Freeform: Shape 34">
                <a:extLst>
                  <a:ext uri="{FF2B5EF4-FFF2-40B4-BE49-F238E27FC236}">
                    <a16:creationId xmlns:a16="http://schemas.microsoft.com/office/drawing/2014/main" id="{3EBAF8B0-E8CC-4AED-BDF9-CBA83F7F1D1F}"/>
                  </a:ext>
                </a:extLst>
              </p:cNvPr>
              <p:cNvSpPr/>
              <p:nvPr/>
            </p:nvSpPr>
            <p:spPr>
              <a:xfrm>
                <a:off x="3801783" y="2202927"/>
                <a:ext cx="669915" cy="656103"/>
              </a:xfrm>
              <a:custGeom>
                <a:avLst/>
                <a:gdLst>
                  <a:gd name="connsiteX0" fmla="*/ 633657 w 669915"/>
                  <a:gd name="connsiteY0" fmla="*/ 622147 h 656102"/>
                  <a:gd name="connsiteX1" fmla="*/ 626751 w 669915"/>
                  <a:gd name="connsiteY1" fmla="*/ 622147 h 656102"/>
                  <a:gd name="connsiteX2" fmla="*/ 626751 w 669915"/>
                  <a:gd name="connsiteY2" fmla="*/ 629053 h 656102"/>
                  <a:gd name="connsiteX3" fmla="*/ 619844 w 669915"/>
                  <a:gd name="connsiteY3" fmla="*/ 629053 h 656102"/>
                  <a:gd name="connsiteX4" fmla="*/ 619844 w 669915"/>
                  <a:gd name="connsiteY4" fmla="*/ 635960 h 656102"/>
                  <a:gd name="connsiteX5" fmla="*/ 612938 w 669915"/>
                  <a:gd name="connsiteY5" fmla="*/ 635960 h 656102"/>
                  <a:gd name="connsiteX6" fmla="*/ 606032 w 669915"/>
                  <a:gd name="connsiteY6" fmla="*/ 642866 h 656102"/>
                  <a:gd name="connsiteX7" fmla="*/ 599125 w 669915"/>
                  <a:gd name="connsiteY7" fmla="*/ 649772 h 656102"/>
                  <a:gd name="connsiteX8" fmla="*/ 585313 w 669915"/>
                  <a:gd name="connsiteY8" fmla="*/ 649772 h 656102"/>
                  <a:gd name="connsiteX9" fmla="*/ 585313 w 669915"/>
                  <a:gd name="connsiteY9" fmla="*/ 656679 h 656102"/>
                  <a:gd name="connsiteX10" fmla="*/ 564594 w 669915"/>
                  <a:gd name="connsiteY10" fmla="*/ 656679 h 656102"/>
                  <a:gd name="connsiteX11" fmla="*/ 564594 w 669915"/>
                  <a:gd name="connsiteY11" fmla="*/ 559990 h 656102"/>
                  <a:gd name="connsiteX12" fmla="*/ 550781 w 669915"/>
                  <a:gd name="connsiteY12" fmla="*/ 435676 h 656102"/>
                  <a:gd name="connsiteX13" fmla="*/ 536968 w 669915"/>
                  <a:gd name="connsiteY13" fmla="*/ 408050 h 656102"/>
                  <a:gd name="connsiteX14" fmla="*/ 536968 w 669915"/>
                  <a:gd name="connsiteY14" fmla="*/ 145609 h 656102"/>
                  <a:gd name="connsiteX15" fmla="*/ 530062 w 669915"/>
                  <a:gd name="connsiteY15" fmla="*/ 145609 h 656102"/>
                  <a:gd name="connsiteX16" fmla="*/ 530062 w 669915"/>
                  <a:gd name="connsiteY16" fmla="*/ 138703 h 656102"/>
                  <a:gd name="connsiteX17" fmla="*/ 150213 w 669915"/>
                  <a:gd name="connsiteY17" fmla="*/ 138703 h 656102"/>
                  <a:gd name="connsiteX18" fmla="*/ 150213 w 669915"/>
                  <a:gd name="connsiteY18" fmla="*/ 145609 h 656102"/>
                  <a:gd name="connsiteX19" fmla="*/ 143307 w 669915"/>
                  <a:gd name="connsiteY19" fmla="*/ 249204 h 656102"/>
                  <a:gd name="connsiteX20" fmla="*/ 143307 w 669915"/>
                  <a:gd name="connsiteY20" fmla="*/ 345893 h 656102"/>
                  <a:gd name="connsiteX21" fmla="*/ 12086 w 669915"/>
                  <a:gd name="connsiteY21" fmla="*/ 345893 h 656102"/>
                  <a:gd name="connsiteX22" fmla="*/ 12086 w 669915"/>
                  <a:gd name="connsiteY22" fmla="*/ 311362 h 656102"/>
                  <a:gd name="connsiteX23" fmla="*/ 5180 w 669915"/>
                  <a:gd name="connsiteY23" fmla="*/ 276830 h 656102"/>
                  <a:gd name="connsiteX24" fmla="*/ 12086 w 669915"/>
                  <a:gd name="connsiteY24" fmla="*/ 193954 h 656102"/>
                  <a:gd name="connsiteX25" fmla="*/ 39711 w 669915"/>
                  <a:gd name="connsiteY25" fmla="*/ 69639 h 656102"/>
                  <a:gd name="connsiteX26" fmla="*/ 81150 w 669915"/>
                  <a:gd name="connsiteY26" fmla="*/ 14389 h 656102"/>
                  <a:gd name="connsiteX27" fmla="*/ 343591 w 669915"/>
                  <a:gd name="connsiteY27" fmla="*/ 7482 h 656102"/>
                  <a:gd name="connsiteX28" fmla="*/ 619844 w 669915"/>
                  <a:gd name="connsiteY28" fmla="*/ 42014 h 656102"/>
                  <a:gd name="connsiteX29" fmla="*/ 661282 w 669915"/>
                  <a:gd name="connsiteY29" fmla="*/ 97265 h 656102"/>
                  <a:gd name="connsiteX30" fmla="*/ 668189 w 669915"/>
                  <a:gd name="connsiteY30" fmla="*/ 345893 h 656102"/>
                  <a:gd name="connsiteX31" fmla="*/ 647470 w 669915"/>
                  <a:gd name="connsiteY31" fmla="*/ 587615 h 656102"/>
                  <a:gd name="connsiteX32" fmla="*/ 633657 w 669915"/>
                  <a:gd name="connsiteY32" fmla="*/ 622147 h 6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69915" h="656102">
                    <a:moveTo>
                      <a:pt x="633657" y="622147"/>
                    </a:moveTo>
                    <a:lnTo>
                      <a:pt x="626751" y="622147"/>
                    </a:lnTo>
                    <a:lnTo>
                      <a:pt x="626751" y="629053"/>
                    </a:lnTo>
                    <a:lnTo>
                      <a:pt x="619844" y="629053"/>
                    </a:lnTo>
                    <a:lnTo>
                      <a:pt x="619844" y="635960"/>
                    </a:lnTo>
                    <a:lnTo>
                      <a:pt x="612938" y="635960"/>
                    </a:lnTo>
                    <a:lnTo>
                      <a:pt x="606032" y="642866"/>
                    </a:lnTo>
                    <a:lnTo>
                      <a:pt x="599125" y="649772"/>
                    </a:lnTo>
                    <a:lnTo>
                      <a:pt x="585313" y="649772"/>
                    </a:lnTo>
                    <a:lnTo>
                      <a:pt x="585313" y="656679"/>
                    </a:lnTo>
                    <a:lnTo>
                      <a:pt x="564594" y="656679"/>
                    </a:lnTo>
                    <a:lnTo>
                      <a:pt x="564594" y="559990"/>
                    </a:lnTo>
                    <a:cubicBezTo>
                      <a:pt x="564594" y="495533"/>
                      <a:pt x="559987" y="454095"/>
                      <a:pt x="550781" y="435676"/>
                    </a:cubicBezTo>
                    <a:lnTo>
                      <a:pt x="536968" y="408050"/>
                    </a:lnTo>
                    <a:lnTo>
                      <a:pt x="536968" y="145609"/>
                    </a:lnTo>
                    <a:lnTo>
                      <a:pt x="530062" y="145609"/>
                    </a:lnTo>
                    <a:lnTo>
                      <a:pt x="530062" y="138703"/>
                    </a:lnTo>
                    <a:lnTo>
                      <a:pt x="150213" y="138703"/>
                    </a:lnTo>
                    <a:lnTo>
                      <a:pt x="150213" y="145609"/>
                    </a:lnTo>
                    <a:lnTo>
                      <a:pt x="143307" y="249204"/>
                    </a:lnTo>
                    <a:lnTo>
                      <a:pt x="143307" y="345893"/>
                    </a:lnTo>
                    <a:lnTo>
                      <a:pt x="12086" y="345893"/>
                    </a:lnTo>
                    <a:lnTo>
                      <a:pt x="12086" y="311362"/>
                    </a:lnTo>
                    <a:cubicBezTo>
                      <a:pt x="12086" y="288343"/>
                      <a:pt x="9786" y="276830"/>
                      <a:pt x="5180" y="276830"/>
                    </a:cubicBezTo>
                    <a:lnTo>
                      <a:pt x="12086" y="193954"/>
                    </a:lnTo>
                    <a:cubicBezTo>
                      <a:pt x="12086" y="138703"/>
                      <a:pt x="21292" y="97265"/>
                      <a:pt x="39711" y="69639"/>
                    </a:cubicBezTo>
                    <a:cubicBezTo>
                      <a:pt x="53524" y="42014"/>
                      <a:pt x="67337" y="23595"/>
                      <a:pt x="81150" y="14389"/>
                    </a:cubicBezTo>
                    <a:cubicBezTo>
                      <a:pt x="94962" y="5183"/>
                      <a:pt x="182445" y="2876"/>
                      <a:pt x="343591" y="7482"/>
                    </a:cubicBezTo>
                    <a:cubicBezTo>
                      <a:pt x="509343" y="12089"/>
                      <a:pt x="601425" y="23595"/>
                      <a:pt x="619844" y="42014"/>
                    </a:cubicBezTo>
                    <a:cubicBezTo>
                      <a:pt x="638264" y="60433"/>
                      <a:pt x="652076" y="78846"/>
                      <a:pt x="661282" y="97265"/>
                    </a:cubicBezTo>
                    <a:cubicBezTo>
                      <a:pt x="670489" y="115684"/>
                      <a:pt x="672795" y="198560"/>
                      <a:pt x="668189" y="345893"/>
                    </a:cubicBezTo>
                    <a:cubicBezTo>
                      <a:pt x="663582" y="488627"/>
                      <a:pt x="656676" y="569196"/>
                      <a:pt x="647470" y="587615"/>
                    </a:cubicBezTo>
                    <a:cubicBezTo>
                      <a:pt x="638264" y="610634"/>
                      <a:pt x="633657" y="622147"/>
                      <a:pt x="633657" y="622147"/>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6" name="Freeform: Shape 35">
                <a:extLst>
                  <a:ext uri="{FF2B5EF4-FFF2-40B4-BE49-F238E27FC236}">
                    <a16:creationId xmlns:a16="http://schemas.microsoft.com/office/drawing/2014/main" id="{711B923A-F579-4438-A095-6DACC495BCA2}"/>
                  </a:ext>
                </a:extLst>
              </p:cNvPr>
              <p:cNvSpPr/>
              <p:nvPr/>
            </p:nvSpPr>
            <p:spPr>
              <a:xfrm>
                <a:off x="5825341" y="2101635"/>
                <a:ext cx="759698" cy="738979"/>
              </a:xfrm>
              <a:custGeom>
                <a:avLst/>
                <a:gdLst>
                  <a:gd name="connsiteX0" fmla="*/ 757971 w 759697"/>
                  <a:gd name="connsiteY0" fmla="*/ 129494 h 738978"/>
                  <a:gd name="connsiteX1" fmla="*/ 757971 w 759697"/>
                  <a:gd name="connsiteY1" fmla="*/ 198557 h 738978"/>
                  <a:gd name="connsiteX2" fmla="*/ 695814 w 759697"/>
                  <a:gd name="connsiteY2" fmla="*/ 212370 h 738978"/>
                  <a:gd name="connsiteX3" fmla="*/ 619844 w 759697"/>
                  <a:gd name="connsiteY3" fmla="*/ 226183 h 738978"/>
                  <a:gd name="connsiteX4" fmla="*/ 578406 w 759697"/>
                  <a:gd name="connsiteY4" fmla="*/ 267621 h 738978"/>
                  <a:gd name="connsiteX5" fmla="*/ 543875 w 759697"/>
                  <a:gd name="connsiteY5" fmla="*/ 516249 h 738978"/>
                  <a:gd name="connsiteX6" fmla="*/ 543875 w 759697"/>
                  <a:gd name="connsiteY6" fmla="*/ 730346 h 738978"/>
                  <a:gd name="connsiteX7" fmla="*/ 536968 w 759697"/>
                  <a:gd name="connsiteY7" fmla="*/ 730346 h 738978"/>
                  <a:gd name="connsiteX8" fmla="*/ 536968 w 759697"/>
                  <a:gd name="connsiteY8" fmla="*/ 737252 h 738978"/>
                  <a:gd name="connsiteX9" fmla="*/ 530062 w 759697"/>
                  <a:gd name="connsiteY9" fmla="*/ 737252 h 738978"/>
                  <a:gd name="connsiteX10" fmla="*/ 295246 w 759697"/>
                  <a:gd name="connsiteY10" fmla="*/ 730346 h 738978"/>
                  <a:gd name="connsiteX11" fmla="*/ 32805 w 759697"/>
                  <a:gd name="connsiteY11" fmla="*/ 702721 h 738978"/>
                  <a:gd name="connsiteX12" fmla="*/ 5180 w 759697"/>
                  <a:gd name="connsiteY12" fmla="*/ 364310 h 738978"/>
                  <a:gd name="connsiteX13" fmla="*/ 25899 w 759697"/>
                  <a:gd name="connsiteY13" fmla="*/ 32805 h 738978"/>
                  <a:gd name="connsiteX14" fmla="*/ 46618 w 759697"/>
                  <a:gd name="connsiteY14" fmla="*/ 5180 h 738978"/>
                  <a:gd name="connsiteX15" fmla="*/ 385029 w 759697"/>
                  <a:gd name="connsiteY15" fmla="*/ 5180 h 738978"/>
                  <a:gd name="connsiteX16" fmla="*/ 723440 w 759697"/>
                  <a:gd name="connsiteY16" fmla="*/ 12086 h 738978"/>
                  <a:gd name="connsiteX17" fmla="*/ 744159 w 759697"/>
                  <a:gd name="connsiteY17" fmla="*/ 39711 h 738978"/>
                  <a:gd name="connsiteX18" fmla="*/ 757971 w 759697"/>
                  <a:gd name="connsiteY18" fmla="*/ 129494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59697" h="738978">
                    <a:moveTo>
                      <a:pt x="757971" y="129494"/>
                    </a:moveTo>
                    <a:lnTo>
                      <a:pt x="757971" y="198557"/>
                    </a:lnTo>
                    <a:cubicBezTo>
                      <a:pt x="757971" y="198557"/>
                      <a:pt x="737252" y="203164"/>
                      <a:pt x="695814" y="212370"/>
                    </a:cubicBezTo>
                    <a:cubicBezTo>
                      <a:pt x="658983" y="212370"/>
                      <a:pt x="633657" y="216977"/>
                      <a:pt x="619844" y="226183"/>
                    </a:cubicBezTo>
                    <a:cubicBezTo>
                      <a:pt x="606032" y="235389"/>
                      <a:pt x="592219" y="249202"/>
                      <a:pt x="578406" y="267621"/>
                    </a:cubicBezTo>
                    <a:cubicBezTo>
                      <a:pt x="564594" y="290640"/>
                      <a:pt x="553081" y="373516"/>
                      <a:pt x="543875" y="516249"/>
                    </a:cubicBezTo>
                    <a:lnTo>
                      <a:pt x="543875" y="730346"/>
                    </a:lnTo>
                    <a:lnTo>
                      <a:pt x="536968" y="730346"/>
                    </a:lnTo>
                    <a:lnTo>
                      <a:pt x="536968" y="737252"/>
                    </a:lnTo>
                    <a:lnTo>
                      <a:pt x="530062" y="737252"/>
                    </a:lnTo>
                    <a:lnTo>
                      <a:pt x="295246" y="730346"/>
                    </a:lnTo>
                    <a:cubicBezTo>
                      <a:pt x="134100" y="725739"/>
                      <a:pt x="46618" y="716533"/>
                      <a:pt x="32805" y="702721"/>
                    </a:cubicBezTo>
                    <a:cubicBezTo>
                      <a:pt x="14386" y="688908"/>
                      <a:pt x="5180" y="576107"/>
                      <a:pt x="5180" y="364310"/>
                    </a:cubicBezTo>
                    <a:cubicBezTo>
                      <a:pt x="5180" y="157119"/>
                      <a:pt x="12086" y="46618"/>
                      <a:pt x="25899" y="32805"/>
                    </a:cubicBezTo>
                    <a:cubicBezTo>
                      <a:pt x="35105" y="23599"/>
                      <a:pt x="42011" y="14386"/>
                      <a:pt x="46618" y="5180"/>
                    </a:cubicBezTo>
                    <a:cubicBezTo>
                      <a:pt x="55824" y="5180"/>
                      <a:pt x="168632" y="5180"/>
                      <a:pt x="385029" y="5180"/>
                    </a:cubicBezTo>
                    <a:cubicBezTo>
                      <a:pt x="601425" y="5180"/>
                      <a:pt x="714233" y="7480"/>
                      <a:pt x="723440" y="12086"/>
                    </a:cubicBezTo>
                    <a:cubicBezTo>
                      <a:pt x="728046" y="16693"/>
                      <a:pt x="734952" y="25899"/>
                      <a:pt x="744159" y="39711"/>
                    </a:cubicBezTo>
                    <a:cubicBezTo>
                      <a:pt x="748765" y="53524"/>
                      <a:pt x="753365" y="83449"/>
                      <a:pt x="757971" y="129494"/>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2F86DBAA-53BA-4963-9E1D-34D3E818AC0B}"/>
                  </a:ext>
                </a:extLst>
              </p:cNvPr>
              <p:cNvSpPr/>
              <p:nvPr/>
            </p:nvSpPr>
            <p:spPr>
              <a:xfrm>
                <a:off x="5542181" y="2470129"/>
                <a:ext cx="607758" cy="511069"/>
              </a:xfrm>
              <a:custGeom>
                <a:avLst/>
                <a:gdLst>
                  <a:gd name="connsiteX0" fmla="*/ 578406 w 607758"/>
                  <a:gd name="connsiteY0" fmla="*/ 138703 h 511069"/>
                  <a:gd name="connsiteX1" fmla="*/ 564594 w 607758"/>
                  <a:gd name="connsiteY1" fmla="*/ 138703 h 511069"/>
                  <a:gd name="connsiteX2" fmla="*/ 564594 w 607758"/>
                  <a:gd name="connsiteY2" fmla="*/ 228485 h 511069"/>
                  <a:gd name="connsiteX3" fmla="*/ 585313 w 607758"/>
                  <a:gd name="connsiteY3" fmla="*/ 318268 h 511069"/>
                  <a:gd name="connsiteX4" fmla="*/ 606032 w 607758"/>
                  <a:gd name="connsiteY4" fmla="*/ 318268 h 511069"/>
                  <a:gd name="connsiteX5" fmla="*/ 585313 w 607758"/>
                  <a:gd name="connsiteY5" fmla="*/ 325174 h 511069"/>
                  <a:gd name="connsiteX6" fmla="*/ 564594 w 607758"/>
                  <a:gd name="connsiteY6" fmla="*/ 325174 h 511069"/>
                  <a:gd name="connsiteX7" fmla="*/ 564594 w 607758"/>
                  <a:gd name="connsiteY7" fmla="*/ 345893 h 511069"/>
                  <a:gd name="connsiteX8" fmla="*/ 557687 w 607758"/>
                  <a:gd name="connsiteY8" fmla="*/ 408050 h 511069"/>
                  <a:gd name="connsiteX9" fmla="*/ 543875 w 607758"/>
                  <a:gd name="connsiteY9" fmla="*/ 484020 h 511069"/>
                  <a:gd name="connsiteX10" fmla="*/ 302153 w 607758"/>
                  <a:gd name="connsiteY10" fmla="*/ 504739 h 511069"/>
                  <a:gd name="connsiteX11" fmla="*/ 60431 w 607758"/>
                  <a:gd name="connsiteY11" fmla="*/ 490926 h 511069"/>
                  <a:gd name="connsiteX12" fmla="*/ 39711 w 607758"/>
                  <a:gd name="connsiteY12" fmla="*/ 401144 h 511069"/>
                  <a:gd name="connsiteX13" fmla="*/ 18992 w 607758"/>
                  <a:gd name="connsiteY13" fmla="*/ 318268 h 511069"/>
                  <a:gd name="connsiteX14" fmla="*/ 5180 w 607758"/>
                  <a:gd name="connsiteY14" fmla="*/ 318268 h 511069"/>
                  <a:gd name="connsiteX15" fmla="*/ 18992 w 607758"/>
                  <a:gd name="connsiteY15" fmla="*/ 318268 h 511069"/>
                  <a:gd name="connsiteX16" fmla="*/ 32805 w 607758"/>
                  <a:gd name="connsiteY16" fmla="*/ 228485 h 511069"/>
                  <a:gd name="connsiteX17" fmla="*/ 25899 w 607758"/>
                  <a:gd name="connsiteY17" fmla="*/ 138703 h 511069"/>
                  <a:gd name="connsiteX18" fmla="*/ 18992 w 607758"/>
                  <a:gd name="connsiteY18" fmla="*/ 138703 h 511069"/>
                  <a:gd name="connsiteX19" fmla="*/ 25899 w 607758"/>
                  <a:gd name="connsiteY19" fmla="*/ 138703 h 511069"/>
                  <a:gd name="connsiteX20" fmla="*/ 39711 w 607758"/>
                  <a:gd name="connsiteY20" fmla="*/ 83452 h 511069"/>
                  <a:gd name="connsiteX21" fmla="*/ 60431 w 607758"/>
                  <a:gd name="connsiteY21" fmla="*/ 14389 h 511069"/>
                  <a:gd name="connsiteX22" fmla="*/ 302153 w 607758"/>
                  <a:gd name="connsiteY22" fmla="*/ 7482 h 511069"/>
                  <a:gd name="connsiteX23" fmla="*/ 543875 w 607758"/>
                  <a:gd name="connsiteY23" fmla="*/ 21295 h 511069"/>
                  <a:gd name="connsiteX24" fmla="*/ 557687 w 607758"/>
                  <a:gd name="connsiteY24" fmla="*/ 83452 h 511069"/>
                  <a:gd name="connsiteX25" fmla="*/ 571500 w 607758"/>
                  <a:gd name="connsiteY25" fmla="*/ 131797 h 511069"/>
                  <a:gd name="connsiteX26" fmla="*/ 578406 w 607758"/>
                  <a:gd name="connsiteY26" fmla="*/ 138703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7758" h="511069">
                    <a:moveTo>
                      <a:pt x="578406" y="138703"/>
                    </a:moveTo>
                    <a:lnTo>
                      <a:pt x="564594" y="138703"/>
                    </a:lnTo>
                    <a:lnTo>
                      <a:pt x="564594" y="228485"/>
                    </a:lnTo>
                    <a:cubicBezTo>
                      <a:pt x="564594" y="288343"/>
                      <a:pt x="571500" y="318268"/>
                      <a:pt x="585313" y="318268"/>
                    </a:cubicBezTo>
                    <a:lnTo>
                      <a:pt x="606032" y="318268"/>
                    </a:lnTo>
                    <a:lnTo>
                      <a:pt x="585313" y="325174"/>
                    </a:lnTo>
                    <a:lnTo>
                      <a:pt x="564594" y="325174"/>
                    </a:lnTo>
                    <a:lnTo>
                      <a:pt x="564594" y="345893"/>
                    </a:lnTo>
                    <a:lnTo>
                      <a:pt x="557687" y="408050"/>
                    </a:lnTo>
                    <a:cubicBezTo>
                      <a:pt x="553081" y="449488"/>
                      <a:pt x="548481" y="474814"/>
                      <a:pt x="543875" y="484020"/>
                    </a:cubicBezTo>
                    <a:cubicBezTo>
                      <a:pt x="534668" y="493226"/>
                      <a:pt x="454092" y="500133"/>
                      <a:pt x="302153" y="504739"/>
                    </a:cubicBezTo>
                    <a:cubicBezTo>
                      <a:pt x="154819" y="509346"/>
                      <a:pt x="74243" y="504739"/>
                      <a:pt x="60431" y="490926"/>
                    </a:cubicBezTo>
                    <a:cubicBezTo>
                      <a:pt x="46618" y="481720"/>
                      <a:pt x="39711" y="451788"/>
                      <a:pt x="39711" y="401144"/>
                    </a:cubicBezTo>
                    <a:cubicBezTo>
                      <a:pt x="35105" y="350500"/>
                      <a:pt x="28199" y="322874"/>
                      <a:pt x="18992" y="318268"/>
                    </a:cubicBezTo>
                    <a:lnTo>
                      <a:pt x="5180" y="318268"/>
                    </a:lnTo>
                    <a:lnTo>
                      <a:pt x="18992" y="318268"/>
                    </a:lnTo>
                    <a:cubicBezTo>
                      <a:pt x="28199" y="318268"/>
                      <a:pt x="32805" y="288343"/>
                      <a:pt x="32805" y="228485"/>
                    </a:cubicBezTo>
                    <a:cubicBezTo>
                      <a:pt x="32805" y="168628"/>
                      <a:pt x="30505" y="138703"/>
                      <a:pt x="25899" y="138703"/>
                    </a:cubicBezTo>
                    <a:lnTo>
                      <a:pt x="18992" y="138703"/>
                    </a:lnTo>
                    <a:lnTo>
                      <a:pt x="25899" y="138703"/>
                    </a:lnTo>
                    <a:cubicBezTo>
                      <a:pt x="30505" y="134096"/>
                      <a:pt x="35105" y="115684"/>
                      <a:pt x="39711" y="83452"/>
                    </a:cubicBezTo>
                    <a:cubicBezTo>
                      <a:pt x="39711" y="46621"/>
                      <a:pt x="46618" y="23595"/>
                      <a:pt x="60431" y="14389"/>
                    </a:cubicBezTo>
                    <a:cubicBezTo>
                      <a:pt x="69637" y="5183"/>
                      <a:pt x="150213" y="2876"/>
                      <a:pt x="302153" y="7482"/>
                    </a:cubicBezTo>
                    <a:cubicBezTo>
                      <a:pt x="454092" y="12089"/>
                      <a:pt x="534668" y="16689"/>
                      <a:pt x="543875" y="21295"/>
                    </a:cubicBezTo>
                    <a:cubicBezTo>
                      <a:pt x="548481" y="30501"/>
                      <a:pt x="553081" y="51220"/>
                      <a:pt x="557687" y="83452"/>
                    </a:cubicBezTo>
                    <a:cubicBezTo>
                      <a:pt x="562294" y="115684"/>
                      <a:pt x="566894" y="131797"/>
                      <a:pt x="571500" y="131797"/>
                    </a:cubicBezTo>
                    <a:cubicBezTo>
                      <a:pt x="576106" y="136403"/>
                      <a:pt x="578406" y="138703"/>
                      <a:pt x="578406" y="13870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8" name="Freeform: Shape 37">
                <a:extLst>
                  <a:ext uri="{FF2B5EF4-FFF2-40B4-BE49-F238E27FC236}">
                    <a16:creationId xmlns:a16="http://schemas.microsoft.com/office/drawing/2014/main" id="{867A692E-1B11-48E7-9C8F-35B37BFA2F5D}"/>
                  </a:ext>
                </a:extLst>
              </p:cNvPr>
              <p:cNvSpPr/>
              <p:nvPr/>
            </p:nvSpPr>
            <p:spPr>
              <a:xfrm>
                <a:off x="3380496" y="2474577"/>
                <a:ext cx="1001420" cy="738979"/>
              </a:xfrm>
              <a:custGeom>
                <a:avLst/>
                <a:gdLst>
                  <a:gd name="connsiteX0" fmla="*/ 426467 w 1001419"/>
                  <a:gd name="connsiteY0" fmla="*/ 39711 h 738978"/>
                  <a:gd name="connsiteX1" fmla="*/ 426467 w 1001419"/>
                  <a:gd name="connsiteY1" fmla="*/ 5180 h 738978"/>
                  <a:gd name="connsiteX2" fmla="*/ 433373 w 1001419"/>
                  <a:gd name="connsiteY2" fmla="*/ 39711 h 738978"/>
                  <a:gd name="connsiteX3" fmla="*/ 433373 w 1001419"/>
                  <a:gd name="connsiteY3" fmla="*/ 74243 h 738978"/>
                  <a:gd name="connsiteX4" fmla="*/ 571500 w 1001419"/>
                  <a:gd name="connsiteY4" fmla="*/ 74243 h 738978"/>
                  <a:gd name="connsiteX5" fmla="*/ 709627 w 1001419"/>
                  <a:gd name="connsiteY5" fmla="*/ 88056 h 738978"/>
                  <a:gd name="connsiteX6" fmla="*/ 889192 w 1001419"/>
                  <a:gd name="connsiteY6" fmla="*/ 115681 h 738978"/>
                  <a:gd name="connsiteX7" fmla="*/ 944443 w 1001419"/>
                  <a:gd name="connsiteY7" fmla="*/ 136400 h 738978"/>
                  <a:gd name="connsiteX8" fmla="*/ 958255 w 1001419"/>
                  <a:gd name="connsiteY8" fmla="*/ 136400 h 738978"/>
                  <a:gd name="connsiteX9" fmla="*/ 972068 w 1001419"/>
                  <a:gd name="connsiteY9" fmla="*/ 164026 h 738978"/>
                  <a:gd name="connsiteX10" fmla="*/ 985881 w 1001419"/>
                  <a:gd name="connsiteY10" fmla="*/ 288340 h 738978"/>
                  <a:gd name="connsiteX11" fmla="*/ 985881 w 1001419"/>
                  <a:gd name="connsiteY11" fmla="*/ 385029 h 738978"/>
                  <a:gd name="connsiteX12" fmla="*/ 999693 w 1001419"/>
                  <a:gd name="connsiteY12" fmla="*/ 385029 h 738978"/>
                  <a:gd name="connsiteX13" fmla="*/ 992787 w 1001419"/>
                  <a:gd name="connsiteY13" fmla="*/ 391935 h 738978"/>
                  <a:gd name="connsiteX14" fmla="*/ 978974 w 1001419"/>
                  <a:gd name="connsiteY14" fmla="*/ 516249 h 738978"/>
                  <a:gd name="connsiteX15" fmla="*/ 958255 w 1001419"/>
                  <a:gd name="connsiteY15" fmla="*/ 668189 h 738978"/>
                  <a:gd name="connsiteX16" fmla="*/ 882285 w 1001419"/>
                  <a:gd name="connsiteY16" fmla="*/ 709627 h 738978"/>
                  <a:gd name="connsiteX17" fmla="*/ 516249 w 1001419"/>
                  <a:gd name="connsiteY17" fmla="*/ 737252 h 738978"/>
                  <a:gd name="connsiteX18" fmla="*/ 129494 w 1001419"/>
                  <a:gd name="connsiteY18" fmla="*/ 723440 h 738978"/>
                  <a:gd name="connsiteX19" fmla="*/ 32805 w 1001419"/>
                  <a:gd name="connsiteY19" fmla="*/ 675095 h 738978"/>
                  <a:gd name="connsiteX20" fmla="*/ 5180 w 1001419"/>
                  <a:gd name="connsiteY20" fmla="*/ 419560 h 738978"/>
                  <a:gd name="connsiteX21" fmla="*/ 5180 w 1001419"/>
                  <a:gd name="connsiteY21" fmla="*/ 170932 h 738978"/>
                  <a:gd name="connsiteX22" fmla="*/ 32805 w 1001419"/>
                  <a:gd name="connsiteY22" fmla="*/ 143307 h 738978"/>
                  <a:gd name="connsiteX23" fmla="*/ 94962 w 1001419"/>
                  <a:gd name="connsiteY23" fmla="*/ 108775 h 738978"/>
                  <a:gd name="connsiteX24" fmla="*/ 281434 w 1001419"/>
                  <a:gd name="connsiteY24" fmla="*/ 81150 h 738978"/>
                  <a:gd name="connsiteX25" fmla="*/ 426467 w 1001419"/>
                  <a:gd name="connsiteY25" fmla="*/ 74243 h 738978"/>
                  <a:gd name="connsiteX26" fmla="*/ 426467 w 1001419"/>
                  <a:gd name="connsiteY26" fmla="*/ 39711 h 738978"/>
                  <a:gd name="connsiteX27" fmla="*/ 426467 w 1001419"/>
                  <a:gd name="connsiteY27" fmla="*/ 226183 h 738978"/>
                  <a:gd name="connsiteX28" fmla="*/ 433373 w 1001419"/>
                  <a:gd name="connsiteY28" fmla="*/ 239995 h 738978"/>
                  <a:gd name="connsiteX29" fmla="*/ 433373 w 1001419"/>
                  <a:gd name="connsiteY29" fmla="*/ 212370 h 738978"/>
                  <a:gd name="connsiteX30" fmla="*/ 502437 w 1001419"/>
                  <a:gd name="connsiteY30" fmla="*/ 212370 h 738978"/>
                  <a:gd name="connsiteX31" fmla="*/ 571500 w 1001419"/>
                  <a:gd name="connsiteY31" fmla="*/ 226183 h 738978"/>
                  <a:gd name="connsiteX32" fmla="*/ 668189 w 1001419"/>
                  <a:gd name="connsiteY32" fmla="*/ 246902 h 738978"/>
                  <a:gd name="connsiteX33" fmla="*/ 771784 w 1001419"/>
                  <a:gd name="connsiteY33" fmla="*/ 246902 h 738978"/>
                  <a:gd name="connsiteX34" fmla="*/ 771784 w 1001419"/>
                  <a:gd name="connsiteY34" fmla="*/ 322872 h 738978"/>
                  <a:gd name="connsiteX35" fmla="*/ 764878 w 1001419"/>
                  <a:gd name="connsiteY35" fmla="*/ 391935 h 738978"/>
                  <a:gd name="connsiteX36" fmla="*/ 764878 w 1001419"/>
                  <a:gd name="connsiteY36" fmla="*/ 599125 h 738978"/>
                  <a:gd name="connsiteX37" fmla="*/ 488624 w 1001419"/>
                  <a:gd name="connsiteY37" fmla="*/ 599125 h 738978"/>
                  <a:gd name="connsiteX38" fmla="*/ 219276 w 1001419"/>
                  <a:gd name="connsiteY38" fmla="*/ 599125 h 738978"/>
                  <a:gd name="connsiteX39" fmla="*/ 212370 w 1001419"/>
                  <a:gd name="connsiteY39" fmla="*/ 412654 h 738978"/>
                  <a:gd name="connsiteX40" fmla="*/ 315965 w 1001419"/>
                  <a:gd name="connsiteY40" fmla="*/ 219276 h 738978"/>
                  <a:gd name="connsiteX41" fmla="*/ 426467 w 1001419"/>
                  <a:gd name="connsiteY41" fmla="*/ 226183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001419" h="738978">
                    <a:moveTo>
                      <a:pt x="426467" y="39711"/>
                    </a:moveTo>
                    <a:lnTo>
                      <a:pt x="426467" y="5180"/>
                    </a:lnTo>
                    <a:cubicBezTo>
                      <a:pt x="431073" y="5180"/>
                      <a:pt x="433373" y="16693"/>
                      <a:pt x="433373" y="39711"/>
                    </a:cubicBezTo>
                    <a:lnTo>
                      <a:pt x="433373" y="74243"/>
                    </a:lnTo>
                    <a:lnTo>
                      <a:pt x="571500" y="74243"/>
                    </a:lnTo>
                    <a:lnTo>
                      <a:pt x="709627" y="88056"/>
                    </a:lnTo>
                    <a:cubicBezTo>
                      <a:pt x="801709" y="88056"/>
                      <a:pt x="861566" y="97262"/>
                      <a:pt x="889192" y="115681"/>
                    </a:cubicBezTo>
                    <a:cubicBezTo>
                      <a:pt x="921424" y="124887"/>
                      <a:pt x="939836" y="131794"/>
                      <a:pt x="944443" y="136400"/>
                    </a:cubicBezTo>
                    <a:lnTo>
                      <a:pt x="958255" y="136400"/>
                    </a:lnTo>
                    <a:lnTo>
                      <a:pt x="972068" y="164026"/>
                    </a:lnTo>
                    <a:cubicBezTo>
                      <a:pt x="981274" y="182445"/>
                      <a:pt x="985881" y="223883"/>
                      <a:pt x="985881" y="288340"/>
                    </a:cubicBezTo>
                    <a:lnTo>
                      <a:pt x="985881" y="385029"/>
                    </a:lnTo>
                    <a:lnTo>
                      <a:pt x="999693" y="385029"/>
                    </a:lnTo>
                    <a:cubicBezTo>
                      <a:pt x="999693" y="389635"/>
                      <a:pt x="997393" y="391935"/>
                      <a:pt x="992787" y="391935"/>
                    </a:cubicBezTo>
                    <a:cubicBezTo>
                      <a:pt x="988180" y="391935"/>
                      <a:pt x="983581" y="433373"/>
                      <a:pt x="978974" y="516249"/>
                    </a:cubicBezTo>
                    <a:cubicBezTo>
                      <a:pt x="974368" y="599125"/>
                      <a:pt x="967461" y="649770"/>
                      <a:pt x="958255" y="668189"/>
                    </a:cubicBezTo>
                    <a:cubicBezTo>
                      <a:pt x="939836" y="682002"/>
                      <a:pt x="914517" y="695814"/>
                      <a:pt x="882285" y="709627"/>
                    </a:cubicBezTo>
                    <a:cubicBezTo>
                      <a:pt x="850054" y="728046"/>
                      <a:pt x="728046" y="737252"/>
                      <a:pt x="516249" y="737252"/>
                    </a:cubicBezTo>
                    <a:cubicBezTo>
                      <a:pt x="299853" y="737252"/>
                      <a:pt x="170932" y="732646"/>
                      <a:pt x="129494" y="723440"/>
                    </a:cubicBezTo>
                    <a:cubicBezTo>
                      <a:pt x="83449" y="705020"/>
                      <a:pt x="51224" y="688908"/>
                      <a:pt x="32805" y="675095"/>
                    </a:cubicBezTo>
                    <a:cubicBezTo>
                      <a:pt x="14386" y="656676"/>
                      <a:pt x="5180" y="571500"/>
                      <a:pt x="5180" y="419560"/>
                    </a:cubicBezTo>
                    <a:cubicBezTo>
                      <a:pt x="5180" y="263014"/>
                      <a:pt x="5180" y="180138"/>
                      <a:pt x="5180" y="170932"/>
                    </a:cubicBezTo>
                    <a:cubicBezTo>
                      <a:pt x="14386" y="166326"/>
                      <a:pt x="23599" y="157119"/>
                      <a:pt x="32805" y="143307"/>
                    </a:cubicBezTo>
                    <a:cubicBezTo>
                      <a:pt x="42011" y="134100"/>
                      <a:pt x="62730" y="122588"/>
                      <a:pt x="94962" y="108775"/>
                    </a:cubicBezTo>
                    <a:cubicBezTo>
                      <a:pt x="127194" y="94962"/>
                      <a:pt x="189351" y="85756"/>
                      <a:pt x="281434" y="81150"/>
                    </a:cubicBezTo>
                    <a:lnTo>
                      <a:pt x="426467" y="74243"/>
                    </a:lnTo>
                    <a:lnTo>
                      <a:pt x="426467" y="39711"/>
                    </a:lnTo>
                    <a:close/>
                    <a:moveTo>
                      <a:pt x="426467" y="226183"/>
                    </a:moveTo>
                    <a:lnTo>
                      <a:pt x="433373" y="239995"/>
                    </a:lnTo>
                    <a:lnTo>
                      <a:pt x="433373" y="212370"/>
                    </a:lnTo>
                    <a:lnTo>
                      <a:pt x="502437" y="212370"/>
                    </a:lnTo>
                    <a:cubicBezTo>
                      <a:pt x="543875" y="212370"/>
                      <a:pt x="566894" y="216977"/>
                      <a:pt x="571500" y="226183"/>
                    </a:cubicBezTo>
                    <a:cubicBezTo>
                      <a:pt x="571500" y="235389"/>
                      <a:pt x="603732" y="242295"/>
                      <a:pt x="668189" y="246902"/>
                    </a:cubicBezTo>
                    <a:lnTo>
                      <a:pt x="771784" y="246902"/>
                    </a:lnTo>
                    <a:lnTo>
                      <a:pt x="771784" y="322872"/>
                    </a:lnTo>
                    <a:lnTo>
                      <a:pt x="764878" y="391935"/>
                    </a:lnTo>
                    <a:lnTo>
                      <a:pt x="764878" y="599125"/>
                    </a:lnTo>
                    <a:lnTo>
                      <a:pt x="488624" y="599125"/>
                    </a:lnTo>
                    <a:cubicBezTo>
                      <a:pt x="309059" y="599125"/>
                      <a:pt x="219276" y="599125"/>
                      <a:pt x="219276" y="599125"/>
                    </a:cubicBezTo>
                    <a:cubicBezTo>
                      <a:pt x="214670" y="599125"/>
                      <a:pt x="212370" y="536968"/>
                      <a:pt x="212370" y="412654"/>
                    </a:cubicBezTo>
                    <a:cubicBezTo>
                      <a:pt x="212370" y="288340"/>
                      <a:pt x="246902" y="223883"/>
                      <a:pt x="315965" y="219276"/>
                    </a:cubicBezTo>
                    <a:cubicBezTo>
                      <a:pt x="385029" y="214670"/>
                      <a:pt x="421860" y="216977"/>
                      <a:pt x="426467" y="22618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id="{1A3A6330-3B63-4701-A2D0-04FC4CA5E493}"/>
                  </a:ext>
                </a:extLst>
              </p:cNvPr>
              <p:cNvSpPr/>
              <p:nvPr/>
            </p:nvSpPr>
            <p:spPr>
              <a:xfrm>
                <a:off x="4540761" y="2695580"/>
                <a:ext cx="669915" cy="559414"/>
              </a:xfrm>
              <a:custGeom>
                <a:avLst/>
                <a:gdLst>
                  <a:gd name="connsiteX0" fmla="*/ 322872 w 669915"/>
                  <a:gd name="connsiteY0" fmla="*/ 5180 h 559413"/>
                  <a:gd name="connsiteX1" fmla="*/ 640563 w 669915"/>
                  <a:gd name="connsiteY1" fmla="*/ 18992 h 559413"/>
                  <a:gd name="connsiteX2" fmla="*/ 668189 w 669915"/>
                  <a:gd name="connsiteY2" fmla="*/ 281434 h 559413"/>
                  <a:gd name="connsiteX3" fmla="*/ 647470 w 669915"/>
                  <a:gd name="connsiteY3" fmla="*/ 536968 h 559413"/>
                  <a:gd name="connsiteX4" fmla="*/ 336684 w 669915"/>
                  <a:gd name="connsiteY4" fmla="*/ 557687 h 559413"/>
                  <a:gd name="connsiteX5" fmla="*/ 25899 w 669915"/>
                  <a:gd name="connsiteY5" fmla="*/ 543875 h 559413"/>
                  <a:gd name="connsiteX6" fmla="*/ 5180 w 669915"/>
                  <a:gd name="connsiteY6" fmla="*/ 288340 h 559413"/>
                  <a:gd name="connsiteX7" fmla="*/ 18992 w 669915"/>
                  <a:gd name="connsiteY7" fmla="*/ 25899 h 559413"/>
                  <a:gd name="connsiteX8" fmla="*/ 322872 w 669915"/>
                  <a:gd name="connsiteY8" fmla="*/ 5180 h 55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915" h="559413">
                    <a:moveTo>
                      <a:pt x="322872" y="5180"/>
                    </a:moveTo>
                    <a:cubicBezTo>
                      <a:pt x="516249" y="5180"/>
                      <a:pt x="622144" y="9786"/>
                      <a:pt x="640563" y="18992"/>
                    </a:cubicBezTo>
                    <a:cubicBezTo>
                      <a:pt x="658983" y="32805"/>
                      <a:pt x="668189" y="120288"/>
                      <a:pt x="668189" y="281434"/>
                    </a:cubicBezTo>
                    <a:cubicBezTo>
                      <a:pt x="668189" y="437980"/>
                      <a:pt x="661282" y="523156"/>
                      <a:pt x="647470" y="536968"/>
                    </a:cubicBezTo>
                    <a:cubicBezTo>
                      <a:pt x="633657" y="550781"/>
                      <a:pt x="530062" y="557687"/>
                      <a:pt x="336684" y="557687"/>
                    </a:cubicBezTo>
                    <a:cubicBezTo>
                      <a:pt x="143307" y="557687"/>
                      <a:pt x="39711" y="553081"/>
                      <a:pt x="25899" y="543875"/>
                    </a:cubicBezTo>
                    <a:cubicBezTo>
                      <a:pt x="12086" y="534668"/>
                      <a:pt x="5180" y="449486"/>
                      <a:pt x="5180" y="288340"/>
                    </a:cubicBezTo>
                    <a:cubicBezTo>
                      <a:pt x="5180" y="127194"/>
                      <a:pt x="9786" y="39711"/>
                      <a:pt x="18992" y="25899"/>
                    </a:cubicBezTo>
                    <a:cubicBezTo>
                      <a:pt x="32805" y="12086"/>
                      <a:pt x="134100" y="5180"/>
                      <a:pt x="32287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51355D12-9A6C-4E63-88AC-8FA9595877E6}"/>
                  </a:ext>
                </a:extLst>
              </p:cNvPr>
              <p:cNvSpPr/>
              <p:nvPr/>
            </p:nvSpPr>
            <p:spPr>
              <a:xfrm>
                <a:off x="3276899" y="768074"/>
                <a:ext cx="442007" cy="339048"/>
              </a:xfrm>
              <a:custGeom>
                <a:avLst/>
                <a:gdLst>
                  <a:gd name="connsiteX0" fmla="*/ 281434 w 435099"/>
                  <a:gd name="connsiteY0" fmla="*/ 5180 h 296972"/>
                  <a:gd name="connsiteX1" fmla="*/ 295246 w 435099"/>
                  <a:gd name="connsiteY1" fmla="*/ 5180 h 296972"/>
                  <a:gd name="connsiteX2" fmla="*/ 295246 w 435099"/>
                  <a:gd name="connsiteY2" fmla="*/ 12086 h 296972"/>
                  <a:gd name="connsiteX3" fmla="*/ 302153 w 435099"/>
                  <a:gd name="connsiteY3" fmla="*/ 12086 h 296972"/>
                  <a:gd name="connsiteX4" fmla="*/ 302153 w 435099"/>
                  <a:gd name="connsiteY4" fmla="*/ 5180 h 296972"/>
                  <a:gd name="connsiteX5" fmla="*/ 364310 w 435099"/>
                  <a:gd name="connsiteY5" fmla="*/ 5180 h 296972"/>
                  <a:gd name="connsiteX6" fmla="*/ 433373 w 435099"/>
                  <a:gd name="connsiteY6" fmla="*/ 12086 h 296972"/>
                  <a:gd name="connsiteX7" fmla="*/ 433373 w 435099"/>
                  <a:gd name="connsiteY7" fmla="*/ 295246 h 296972"/>
                  <a:gd name="connsiteX8" fmla="*/ 5180 w 435099"/>
                  <a:gd name="connsiteY8" fmla="*/ 295246 h 296972"/>
                  <a:gd name="connsiteX9" fmla="*/ 5180 w 435099"/>
                  <a:gd name="connsiteY9" fmla="*/ 274527 h 296972"/>
                  <a:gd name="connsiteX10" fmla="*/ 12086 w 435099"/>
                  <a:gd name="connsiteY10" fmla="*/ 267621 h 296972"/>
                  <a:gd name="connsiteX11" fmla="*/ 18992 w 435099"/>
                  <a:gd name="connsiteY11" fmla="*/ 260715 h 296972"/>
                  <a:gd name="connsiteX12" fmla="*/ 32805 w 435099"/>
                  <a:gd name="connsiteY12" fmla="*/ 233089 h 296972"/>
                  <a:gd name="connsiteX13" fmla="*/ 46618 w 435099"/>
                  <a:gd name="connsiteY13" fmla="*/ 198557 h 296972"/>
                  <a:gd name="connsiteX14" fmla="*/ 53524 w 435099"/>
                  <a:gd name="connsiteY14" fmla="*/ 191651 h 296972"/>
                  <a:gd name="connsiteX15" fmla="*/ 60431 w 435099"/>
                  <a:gd name="connsiteY15" fmla="*/ 177838 h 296972"/>
                  <a:gd name="connsiteX16" fmla="*/ 67337 w 435099"/>
                  <a:gd name="connsiteY16" fmla="*/ 177838 h 296972"/>
                  <a:gd name="connsiteX17" fmla="*/ 67337 w 435099"/>
                  <a:gd name="connsiteY17" fmla="*/ 170932 h 296972"/>
                  <a:gd name="connsiteX18" fmla="*/ 74243 w 435099"/>
                  <a:gd name="connsiteY18" fmla="*/ 164026 h 296972"/>
                  <a:gd name="connsiteX19" fmla="*/ 74243 w 435099"/>
                  <a:gd name="connsiteY19" fmla="*/ 157119 h 296972"/>
                  <a:gd name="connsiteX20" fmla="*/ 81150 w 435099"/>
                  <a:gd name="connsiteY20" fmla="*/ 150213 h 296972"/>
                  <a:gd name="connsiteX21" fmla="*/ 101869 w 435099"/>
                  <a:gd name="connsiteY21" fmla="*/ 129494 h 296972"/>
                  <a:gd name="connsiteX22" fmla="*/ 136400 w 435099"/>
                  <a:gd name="connsiteY22" fmla="*/ 94962 h 296972"/>
                  <a:gd name="connsiteX23" fmla="*/ 191651 w 435099"/>
                  <a:gd name="connsiteY23" fmla="*/ 53524 h 296972"/>
                  <a:gd name="connsiteX24" fmla="*/ 253808 w 435099"/>
                  <a:gd name="connsiteY24" fmla="*/ 12086 h 296972"/>
                  <a:gd name="connsiteX25" fmla="*/ 281434 w 435099"/>
                  <a:gd name="connsiteY25" fmla="*/ 5180 h 296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5099" h="296972">
                    <a:moveTo>
                      <a:pt x="281434" y="5180"/>
                    </a:moveTo>
                    <a:lnTo>
                      <a:pt x="295246" y="5180"/>
                    </a:lnTo>
                    <a:lnTo>
                      <a:pt x="295246" y="12086"/>
                    </a:lnTo>
                    <a:cubicBezTo>
                      <a:pt x="295246" y="12086"/>
                      <a:pt x="297546" y="12086"/>
                      <a:pt x="302153" y="12086"/>
                    </a:cubicBezTo>
                    <a:lnTo>
                      <a:pt x="302153" y="5180"/>
                    </a:lnTo>
                    <a:lnTo>
                      <a:pt x="364310" y="5180"/>
                    </a:lnTo>
                    <a:lnTo>
                      <a:pt x="433373" y="12086"/>
                    </a:lnTo>
                    <a:lnTo>
                      <a:pt x="433373" y="295246"/>
                    </a:lnTo>
                    <a:lnTo>
                      <a:pt x="5180" y="295246"/>
                    </a:lnTo>
                    <a:lnTo>
                      <a:pt x="5180" y="274527"/>
                    </a:lnTo>
                    <a:lnTo>
                      <a:pt x="12086" y="267621"/>
                    </a:lnTo>
                    <a:lnTo>
                      <a:pt x="18992" y="260715"/>
                    </a:lnTo>
                    <a:lnTo>
                      <a:pt x="32805" y="233089"/>
                    </a:lnTo>
                    <a:cubicBezTo>
                      <a:pt x="42011" y="214670"/>
                      <a:pt x="46618" y="203164"/>
                      <a:pt x="46618" y="198557"/>
                    </a:cubicBezTo>
                    <a:lnTo>
                      <a:pt x="53524" y="191651"/>
                    </a:lnTo>
                    <a:cubicBezTo>
                      <a:pt x="58131" y="187045"/>
                      <a:pt x="60431" y="182445"/>
                      <a:pt x="60431" y="177838"/>
                    </a:cubicBezTo>
                    <a:cubicBezTo>
                      <a:pt x="60431" y="177838"/>
                      <a:pt x="62730" y="177838"/>
                      <a:pt x="67337" y="177838"/>
                    </a:cubicBezTo>
                    <a:lnTo>
                      <a:pt x="67337" y="170932"/>
                    </a:lnTo>
                    <a:cubicBezTo>
                      <a:pt x="71943" y="170932"/>
                      <a:pt x="74243" y="168632"/>
                      <a:pt x="74243" y="164026"/>
                    </a:cubicBezTo>
                    <a:lnTo>
                      <a:pt x="74243" y="157119"/>
                    </a:lnTo>
                    <a:cubicBezTo>
                      <a:pt x="74243" y="157119"/>
                      <a:pt x="76543" y="154820"/>
                      <a:pt x="81150" y="150213"/>
                    </a:cubicBezTo>
                    <a:lnTo>
                      <a:pt x="101869" y="129494"/>
                    </a:lnTo>
                    <a:cubicBezTo>
                      <a:pt x="120288" y="115681"/>
                      <a:pt x="131794" y="104168"/>
                      <a:pt x="136400" y="94962"/>
                    </a:cubicBezTo>
                    <a:cubicBezTo>
                      <a:pt x="141007" y="85756"/>
                      <a:pt x="159419" y="71943"/>
                      <a:pt x="191651" y="53524"/>
                    </a:cubicBezTo>
                    <a:cubicBezTo>
                      <a:pt x="223883" y="35107"/>
                      <a:pt x="244602" y="21294"/>
                      <a:pt x="253808" y="12086"/>
                    </a:cubicBezTo>
                    <a:cubicBezTo>
                      <a:pt x="267621" y="12086"/>
                      <a:pt x="276827" y="9784"/>
                      <a:pt x="281434" y="5180"/>
                    </a:cubicBezTo>
                    <a:close/>
                  </a:path>
                </a:pathLst>
              </a:custGeom>
              <a:solidFill>
                <a:schemeClr val="bg1"/>
              </a:solidFill>
              <a:ln w="9525" cap="flat">
                <a:noFill/>
                <a:prstDash val="solid"/>
                <a:miter/>
              </a:ln>
            </p:spPr>
            <p:txBody>
              <a:bodyPr rtlCol="0" anchor="ctr"/>
              <a:lstStyle/>
              <a:p>
                <a:endParaRPr lang="en-US" noProof="0" dirty="0"/>
              </a:p>
            </p:txBody>
          </p:sp>
        </p:grpSp>
        <p:sp>
          <p:nvSpPr>
            <p:cNvPr id="10" name="Freeform: Shape 9">
              <a:extLst>
                <a:ext uri="{FF2B5EF4-FFF2-40B4-BE49-F238E27FC236}">
                  <a16:creationId xmlns:a16="http://schemas.microsoft.com/office/drawing/2014/main" id="{10D0CF1D-79F4-4981-94D9-7A1BCB608368}"/>
                </a:ext>
              </a:extLst>
            </p:cNvPr>
            <p:cNvSpPr/>
            <p:nvPr/>
          </p:nvSpPr>
          <p:spPr>
            <a:xfrm rot="5400000">
              <a:off x="1041227" y="1599671"/>
              <a:ext cx="615644" cy="614555"/>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sp>
        <p:nvSpPr>
          <p:cNvPr id="5" name="Slide Number Placeholder 4">
            <a:extLst>
              <a:ext uri="{FF2B5EF4-FFF2-40B4-BE49-F238E27FC236}">
                <a16:creationId xmlns:a16="http://schemas.microsoft.com/office/drawing/2014/main" id="{A2C85762-D594-4399-9DEA-AA861AD49B8B}"/>
              </a:ext>
            </a:extLst>
          </p:cNvPr>
          <p:cNvSpPr>
            <a:spLocks noGrp="1"/>
          </p:cNvSpPr>
          <p:nvPr>
            <p:ph type="sldNum" sz="quarter" idx="12"/>
          </p:nvPr>
        </p:nvSpPr>
        <p:spPr/>
        <p:txBody>
          <a:bodyPr/>
          <a:lstStyle/>
          <a:p>
            <a:fld id="{3D3C4EEC-F499-4A7F-B67B-5709763315B6}" type="slidenum">
              <a:rPr lang="en-US" noProof="0" smtClean="0"/>
              <a:pPr/>
              <a:t>‹#›</a:t>
            </a:fld>
            <a:endParaRPr lang="en-US" noProof="0" dirty="0"/>
          </a:p>
        </p:txBody>
      </p:sp>
      <p:sp>
        <p:nvSpPr>
          <p:cNvPr id="2" name="Title 1">
            <a:extLst>
              <a:ext uri="{FF2B5EF4-FFF2-40B4-BE49-F238E27FC236}">
                <a16:creationId xmlns:a16="http://schemas.microsoft.com/office/drawing/2014/main" id="{D324DC55-4BD8-43CD-BCB4-03E5778DDEEF}"/>
              </a:ext>
            </a:extLst>
          </p:cNvPr>
          <p:cNvSpPr>
            <a:spLocks noGrp="1"/>
          </p:cNvSpPr>
          <p:nvPr>
            <p:ph type="title"/>
          </p:nvPr>
        </p:nvSpPr>
        <p:spPr>
          <a:xfrm>
            <a:off x="2678384" y="365126"/>
            <a:ext cx="8878616" cy="1090371"/>
          </a:xfrm>
        </p:spPr>
        <p:txBody>
          <a:bodyPr/>
          <a:lstStyle>
            <a:lvl1pPr algn="r">
              <a:defRPr/>
            </a:lvl1pPr>
          </a:lstStyle>
          <a:p>
            <a:r>
              <a:rPr lang="en-US" noProof="0"/>
              <a:t>Click to edit Master title style</a:t>
            </a:r>
          </a:p>
        </p:txBody>
      </p:sp>
      <p:sp>
        <p:nvSpPr>
          <p:cNvPr id="43" name="Picture Placeholder 29">
            <a:extLst>
              <a:ext uri="{FF2B5EF4-FFF2-40B4-BE49-F238E27FC236}">
                <a16:creationId xmlns:a16="http://schemas.microsoft.com/office/drawing/2014/main" id="{18A9B181-1E8D-43A4-9043-7DF8FC9D5394}"/>
              </a:ext>
            </a:extLst>
          </p:cNvPr>
          <p:cNvSpPr>
            <a:spLocks noGrp="1" noChangeAspect="1"/>
          </p:cNvSpPr>
          <p:nvPr>
            <p:ph type="pic" sz="quarter" idx="13" hasCustomPrompt="1"/>
          </p:nvPr>
        </p:nvSpPr>
        <p:spPr>
          <a:xfrm>
            <a:off x="8075920" y="1731448"/>
            <a:ext cx="3726600" cy="2069304"/>
          </a:xfrm>
          <a:prstGeom prst="roundRect">
            <a:avLst>
              <a:gd name="adj" fmla="val 10406"/>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45" name="Picture Placeholder 29">
            <a:extLst>
              <a:ext uri="{FF2B5EF4-FFF2-40B4-BE49-F238E27FC236}">
                <a16:creationId xmlns:a16="http://schemas.microsoft.com/office/drawing/2014/main" id="{02D12BB7-FC24-4760-A49C-9A1CA2715BE7}"/>
              </a:ext>
            </a:extLst>
          </p:cNvPr>
          <p:cNvSpPr>
            <a:spLocks noGrp="1" noChangeAspect="1"/>
          </p:cNvSpPr>
          <p:nvPr>
            <p:ph type="pic" sz="quarter" idx="14" hasCustomPrompt="1"/>
          </p:nvPr>
        </p:nvSpPr>
        <p:spPr>
          <a:xfrm>
            <a:off x="4082142" y="4193143"/>
            <a:ext cx="7629718" cy="2038324"/>
          </a:xfrm>
          <a:prstGeom prst="roundRect">
            <a:avLst>
              <a:gd name="adj" fmla="val 10406"/>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46" name="Freeform: Shape 45">
            <a:extLst>
              <a:ext uri="{FF2B5EF4-FFF2-40B4-BE49-F238E27FC236}">
                <a16:creationId xmlns:a16="http://schemas.microsoft.com/office/drawing/2014/main" id="{07EDD6B1-875D-4B4A-A4A6-1112B590CA52}"/>
              </a:ext>
            </a:extLst>
          </p:cNvPr>
          <p:cNvSpPr/>
          <p:nvPr userDrawn="1"/>
        </p:nvSpPr>
        <p:spPr>
          <a:xfrm rot="5400000">
            <a:off x="2843673" y="5513461"/>
            <a:ext cx="929879" cy="670993"/>
          </a:xfrm>
          <a:custGeom>
            <a:avLst/>
            <a:gdLst>
              <a:gd name="connsiteX0" fmla="*/ 426467 w 1001419"/>
              <a:gd name="connsiteY0" fmla="*/ 39711 h 738978"/>
              <a:gd name="connsiteX1" fmla="*/ 426467 w 1001419"/>
              <a:gd name="connsiteY1" fmla="*/ 5180 h 738978"/>
              <a:gd name="connsiteX2" fmla="*/ 433373 w 1001419"/>
              <a:gd name="connsiteY2" fmla="*/ 39711 h 738978"/>
              <a:gd name="connsiteX3" fmla="*/ 433373 w 1001419"/>
              <a:gd name="connsiteY3" fmla="*/ 74243 h 738978"/>
              <a:gd name="connsiteX4" fmla="*/ 571500 w 1001419"/>
              <a:gd name="connsiteY4" fmla="*/ 74243 h 738978"/>
              <a:gd name="connsiteX5" fmla="*/ 709627 w 1001419"/>
              <a:gd name="connsiteY5" fmla="*/ 88056 h 738978"/>
              <a:gd name="connsiteX6" fmla="*/ 889192 w 1001419"/>
              <a:gd name="connsiteY6" fmla="*/ 115681 h 738978"/>
              <a:gd name="connsiteX7" fmla="*/ 944443 w 1001419"/>
              <a:gd name="connsiteY7" fmla="*/ 136400 h 738978"/>
              <a:gd name="connsiteX8" fmla="*/ 958255 w 1001419"/>
              <a:gd name="connsiteY8" fmla="*/ 136400 h 738978"/>
              <a:gd name="connsiteX9" fmla="*/ 972068 w 1001419"/>
              <a:gd name="connsiteY9" fmla="*/ 164026 h 738978"/>
              <a:gd name="connsiteX10" fmla="*/ 985881 w 1001419"/>
              <a:gd name="connsiteY10" fmla="*/ 288340 h 738978"/>
              <a:gd name="connsiteX11" fmla="*/ 985881 w 1001419"/>
              <a:gd name="connsiteY11" fmla="*/ 385029 h 738978"/>
              <a:gd name="connsiteX12" fmla="*/ 999693 w 1001419"/>
              <a:gd name="connsiteY12" fmla="*/ 385029 h 738978"/>
              <a:gd name="connsiteX13" fmla="*/ 992787 w 1001419"/>
              <a:gd name="connsiteY13" fmla="*/ 391935 h 738978"/>
              <a:gd name="connsiteX14" fmla="*/ 978974 w 1001419"/>
              <a:gd name="connsiteY14" fmla="*/ 516249 h 738978"/>
              <a:gd name="connsiteX15" fmla="*/ 958255 w 1001419"/>
              <a:gd name="connsiteY15" fmla="*/ 668189 h 738978"/>
              <a:gd name="connsiteX16" fmla="*/ 882285 w 1001419"/>
              <a:gd name="connsiteY16" fmla="*/ 709627 h 738978"/>
              <a:gd name="connsiteX17" fmla="*/ 516249 w 1001419"/>
              <a:gd name="connsiteY17" fmla="*/ 737252 h 738978"/>
              <a:gd name="connsiteX18" fmla="*/ 129494 w 1001419"/>
              <a:gd name="connsiteY18" fmla="*/ 723440 h 738978"/>
              <a:gd name="connsiteX19" fmla="*/ 32805 w 1001419"/>
              <a:gd name="connsiteY19" fmla="*/ 675095 h 738978"/>
              <a:gd name="connsiteX20" fmla="*/ 5180 w 1001419"/>
              <a:gd name="connsiteY20" fmla="*/ 419560 h 738978"/>
              <a:gd name="connsiteX21" fmla="*/ 5180 w 1001419"/>
              <a:gd name="connsiteY21" fmla="*/ 170932 h 738978"/>
              <a:gd name="connsiteX22" fmla="*/ 32805 w 1001419"/>
              <a:gd name="connsiteY22" fmla="*/ 143307 h 738978"/>
              <a:gd name="connsiteX23" fmla="*/ 94962 w 1001419"/>
              <a:gd name="connsiteY23" fmla="*/ 108775 h 738978"/>
              <a:gd name="connsiteX24" fmla="*/ 281434 w 1001419"/>
              <a:gd name="connsiteY24" fmla="*/ 81150 h 738978"/>
              <a:gd name="connsiteX25" fmla="*/ 426467 w 1001419"/>
              <a:gd name="connsiteY25" fmla="*/ 74243 h 738978"/>
              <a:gd name="connsiteX26" fmla="*/ 426467 w 1001419"/>
              <a:gd name="connsiteY26" fmla="*/ 39711 h 738978"/>
              <a:gd name="connsiteX27" fmla="*/ 426467 w 1001419"/>
              <a:gd name="connsiteY27" fmla="*/ 226183 h 738978"/>
              <a:gd name="connsiteX28" fmla="*/ 433373 w 1001419"/>
              <a:gd name="connsiteY28" fmla="*/ 239995 h 738978"/>
              <a:gd name="connsiteX29" fmla="*/ 433373 w 1001419"/>
              <a:gd name="connsiteY29" fmla="*/ 212370 h 738978"/>
              <a:gd name="connsiteX30" fmla="*/ 502437 w 1001419"/>
              <a:gd name="connsiteY30" fmla="*/ 212370 h 738978"/>
              <a:gd name="connsiteX31" fmla="*/ 571500 w 1001419"/>
              <a:gd name="connsiteY31" fmla="*/ 226183 h 738978"/>
              <a:gd name="connsiteX32" fmla="*/ 668189 w 1001419"/>
              <a:gd name="connsiteY32" fmla="*/ 246902 h 738978"/>
              <a:gd name="connsiteX33" fmla="*/ 771784 w 1001419"/>
              <a:gd name="connsiteY33" fmla="*/ 246902 h 738978"/>
              <a:gd name="connsiteX34" fmla="*/ 771784 w 1001419"/>
              <a:gd name="connsiteY34" fmla="*/ 322872 h 738978"/>
              <a:gd name="connsiteX35" fmla="*/ 764878 w 1001419"/>
              <a:gd name="connsiteY35" fmla="*/ 391935 h 738978"/>
              <a:gd name="connsiteX36" fmla="*/ 764878 w 1001419"/>
              <a:gd name="connsiteY36" fmla="*/ 599125 h 738978"/>
              <a:gd name="connsiteX37" fmla="*/ 488624 w 1001419"/>
              <a:gd name="connsiteY37" fmla="*/ 599125 h 738978"/>
              <a:gd name="connsiteX38" fmla="*/ 219276 w 1001419"/>
              <a:gd name="connsiteY38" fmla="*/ 599125 h 738978"/>
              <a:gd name="connsiteX39" fmla="*/ 212370 w 1001419"/>
              <a:gd name="connsiteY39" fmla="*/ 412654 h 738978"/>
              <a:gd name="connsiteX40" fmla="*/ 315965 w 1001419"/>
              <a:gd name="connsiteY40" fmla="*/ 219276 h 738978"/>
              <a:gd name="connsiteX41" fmla="*/ 426467 w 1001419"/>
              <a:gd name="connsiteY41" fmla="*/ 226183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001419" h="738978">
                <a:moveTo>
                  <a:pt x="426467" y="39711"/>
                </a:moveTo>
                <a:lnTo>
                  <a:pt x="426467" y="5180"/>
                </a:lnTo>
                <a:cubicBezTo>
                  <a:pt x="431073" y="5180"/>
                  <a:pt x="433373" y="16693"/>
                  <a:pt x="433373" y="39711"/>
                </a:cubicBezTo>
                <a:lnTo>
                  <a:pt x="433373" y="74243"/>
                </a:lnTo>
                <a:lnTo>
                  <a:pt x="571500" y="74243"/>
                </a:lnTo>
                <a:lnTo>
                  <a:pt x="709627" y="88056"/>
                </a:lnTo>
                <a:cubicBezTo>
                  <a:pt x="801709" y="88056"/>
                  <a:pt x="861566" y="97262"/>
                  <a:pt x="889192" y="115681"/>
                </a:cubicBezTo>
                <a:cubicBezTo>
                  <a:pt x="921424" y="124887"/>
                  <a:pt x="939836" y="131794"/>
                  <a:pt x="944443" y="136400"/>
                </a:cubicBezTo>
                <a:lnTo>
                  <a:pt x="958255" y="136400"/>
                </a:lnTo>
                <a:lnTo>
                  <a:pt x="972068" y="164026"/>
                </a:lnTo>
                <a:cubicBezTo>
                  <a:pt x="981274" y="182445"/>
                  <a:pt x="985881" y="223883"/>
                  <a:pt x="985881" y="288340"/>
                </a:cubicBezTo>
                <a:lnTo>
                  <a:pt x="985881" y="385029"/>
                </a:lnTo>
                <a:lnTo>
                  <a:pt x="999693" y="385029"/>
                </a:lnTo>
                <a:cubicBezTo>
                  <a:pt x="999693" y="389635"/>
                  <a:pt x="997393" y="391935"/>
                  <a:pt x="992787" y="391935"/>
                </a:cubicBezTo>
                <a:cubicBezTo>
                  <a:pt x="988180" y="391935"/>
                  <a:pt x="983581" y="433373"/>
                  <a:pt x="978974" y="516249"/>
                </a:cubicBezTo>
                <a:cubicBezTo>
                  <a:pt x="974368" y="599125"/>
                  <a:pt x="967461" y="649770"/>
                  <a:pt x="958255" y="668189"/>
                </a:cubicBezTo>
                <a:cubicBezTo>
                  <a:pt x="939836" y="682002"/>
                  <a:pt x="914517" y="695814"/>
                  <a:pt x="882285" y="709627"/>
                </a:cubicBezTo>
                <a:cubicBezTo>
                  <a:pt x="850054" y="728046"/>
                  <a:pt x="728046" y="737252"/>
                  <a:pt x="516249" y="737252"/>
                </a:cubicBezTo>
                <a:cubicBezTo>
                  <a:pt x="299853" y="737252"/>
                  <a:pt x="170932" y="732646"/>
                  <a:pt x="129494" y="723440"/>
                </a:cubicBezTo>
                <a:cubicBezTo>
                  <a:pt x="83449" y="705020"/>
                  <a:pt x="51224" y="688908"/>
                  <a:pt x="32805" y="675095"/>
                </a:cubicBezTo>
                <a:cubicBezTo>
                  <a:pt x="14386" y="656676"/>
                  <a:pt x="5180" y="571500"/>
                  <a:pt x="5180" y="419560"/>
                </a:cubicBezTo>
                <a:cubicBezTo>
                  <a:pt x="5180" y="263014"/>
                  <a:pt x="5180" y="180138"/>
                  <a:pt x="5180" y="170932"/>
                </a:cubicBezTo>
                <a:cubicBezTo>
                  <a:pt x="14386" y="166326"/>
                  <a:pt x="23599" y="157119"/>
                  <a:pt x="32805" y="143307"/>
                </a:cubicBezTo>
                <a:cubicBezTo>
                  <a:pt x="42011" y="134100"/>
                  <a:pt x="62730" y="122588"/>
                  <a:pt x="94962" y="108775"/>
                </a:cubicBezTo>
                <a:cubicBezTo>
                  <a:pt x="127194" y="94962"/>
                  <a:pt x="189351" y="85756"/>
                  <a:pt x="281434" y="81150"/>
                </a:cubicBezTo>
                <a:lnTo>
                  <a:pt x="426467" y="74243"/>
                </a:lnTo>
                <a:lnTo>
                  <a:pt x="426467" y="39711"/>
                </a:lnTo>
                <a:close/>
                <a:moveTo>
                  <a:pt x="426467" y="226183"/>
                </a:moveTo>
                <a:lnTo>
                  <a:pt x="433373" y="239995"/>
                </a:lnTo>
                <a:lnTo>
                  <a:pt x="433373" y="212370"/>
                </a:lnTo>
                <a:lnTo>
                  <a:pt x="502437" y="212370"/>
                </a:lnTo>
                <a:cubicBezTo>
                  <a:pt x="543875" y="212370"/>
                  <a:pt x="566894" y="216977"/>
                  <a:pt x="571500" y="226183"/>
                </a:cubicBezTo>
                <a:cubicBezTo>
                  <a:pt x="571500" y="235389"/>
                  <a:pt x="603732" y="242295"/>
                  <a:pt x="668189" y="246902"/>
                </a:cubicBezTo>
                <a:lnTo>
                  <a:pt x="771784" y="246902"/>
                </a:lnTo>
                <a:lnTo>
                  <a:pt x="771784" y="322872"/>
                </a:lnTo>
                <a:lnTo>
                  <a:pt x="764878" y="391935"/>
                </a:lnTo>
                <a:lnTo>
                  <a:pt x="764878" y="599125"/>
                </a:lnTo>
                <a:lnTo>
                  <a:pt x="488624" y="599125"/>
                </a:lnTo>
                <a:cubicBezTo>
                  <a:pt x="309059" y="599125"/>
                  <a:pt x="219276" y="599125"/>
                  <a:pt x="219276" y="599125"/>
                </a:cubicBezTo>
                <a:cubicBezTo>
                  <a:pt x="214670" y="599125"/>
                  <a:pt x="212370" y="536968"/>
                  <a:pt x="212370" y="412654"/>
                </a:cubicBezTo>
                <a:cubicBezTo>
                  <a:pt x="212370" y="288340"/>
                  <a:pt x="246902" y="223883"/>
                  <a:pt x="315965" y="219276"/>
                </a:cubicBezTo>
                <a:cubicBezTo>
                  <a:pt x="385029" y="214670"/>
                  <a:pt x="421860" y="216977"/>
                  <a:pt x="426467" y="226183"/>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7" name="Freeform: Shape 46">
            <a:extLst>
              <a:ext uri="{FF2B5EF4-FFF2-40B4-BE49-F238E27FC236}">
                <a16:creationId xmlns:a16="http://schemas.microsoft.com/office/drawing/2014/main" id="{7E328379-66A3-436C-B424-BCDD650B73DA}"/>
              </a:ext>
            </a:extLst>
          </p:cNvPr>
          <p:cNvSpPr/>
          <p:nvPr userDrawn="1"/>
        </p:nvSpPr>
        <p:spPr>
          <a:xfrm rot="5400000">
            <a:off x="3065775" y="4289498"/>
            <a:ext cx="609231" cy="507946"/>
          </a:xfrm>
          <a:custGeom>
            <a:avLst/>
            <a:gdLst>
              <a:gd name="connsiteX0" fmla="*/ 315965 w 656102"/>
              <a:gd name="connsiteY0" fmla="*/ 7482 h 663009"/>
              <a:gd name="connsiteX1" fmla="*/ 578406 w 656102"/>
              <a:gd name="connsiteY1" fmla="*/ 14389 h 663009"/>
              <a:gd name="connsiteX2" fmla="*/ 626751 w 656102"/>
              <a:gd name="connsiteY2" fmla="*/ 69639 h 663009"/>
              <a:gd name="connsiteX3" fmla="*/ 654376 w 656102"/>
              <a:gd name="connsiteY3" fmla="*/ 318268 h 663009"/>
              <a:gd name="connsiteX4" fmla="*/ 654376 w 656102"/>
              <a:gd name="connsiteY4" fmla="*/ 553084 h 663009"/>
              <a:gd name="connsiteX5" fmla="*/ 619844 w 656102"/>
              <a:gd name="connsiteY5" fmla="*/ 608334 h 663009"/>
              <a:gd name="connsiteX6" fmla="*/ 557687 w 656102"/>
              <a:gd name="connsiteY6" fmla="*/ 656679 h 663009"/>
              <a:gd name="connsiteX7" fmla="*/ 336684 w 656102"/>
              <a:gd name="connsiteY7" fmla="*/ 663585 h 663009"/>
              <a:gd name="connsiteX8" fmla="*/ 129494 w 656102"/>
              <a:gd name="connsiteY8" fmla="*/ 663585 h 663009"/>
              <a:gd name="connsiteX9" fmla="*/ 67337 w 656102"/>
              <a:gd name="connsiteY9" fmla="*/ 642866 h 663009"/>
              <a:gd name="connsiteX10" fmla="*/ 18992 w 656102"/>
              <a:gd name="connsiteY10" fmla="*/ 587615 h 663009"/>
              <a:gd name="connsiteX11" fmla="*/ 5180 w 656102"/>
              <a:gd name="connsiteY11" fmla="*/ 332081 h 663009"/>
              <a:gd name="connsiteX12" fmla="*/ 12086 w 656102"/>
              <a:gd name="connsiteY12" fmla="*/ 97265 h 663009"/>
              <a:gd name="connsiteX13" fmla="*/ 53524 w 656102"/>
              <a:gd name="connsiteY13" fmla="*/ 42014 h 663009"/>
              <a:gd name="connsiteX14" fmla="*/ 315965 w 656102"/>
              <a:gd name="connsiteY14" fmla="*/ 7482 h 663009"/>
              <a:gd name="connsiteX15" fmla="*/ 329778 w 656102"/>
              <a:gd name="connsiteY15" fmla="*/ 97265 h 663009"/>
              <a:gd name="connsiteX16" fmla="*/ 564594 w 656102"/>
              <a:gd name="connsiteY16" fmla="*/ 111078 h 663009"/>
              <a:gd name="connsiteX17" fmla="*/ 571500 w 656102"/>
              <a:gd name="connsiteY17" fmla="*/ 332081 h 663009"/>
              <a:gd name="connsiteX18" fmla="*/ 564594 w 656102"/>
              <a:gd name="connsiteY18" fmla="*/ 553084 h 663009"/>
              <a:gd name="connsiteX19" fmla="*/ 336684 w 656102"/>
              <a:gd name="connsiteY19" fmla="*/ 573803 h 663009"/>
              <a:gd name="connsiteX20" fmla="*/ 108775 w 656102"/>
              <a:gd name="connsiteY20" fmla="*/ 566896 h 663009"/>
              <a:gd name="connsiteX21" fmla="*/ 88056 w 656102"/>
              <a:gd name="connsiteY21" fmla="*/ 532365 h 663009"/>
              <a:gd name="connsiteX22" fmla="*/ 81150 w 656102"/>
              <a:gd name="connsiteY22" fmla="*/ 318268 h 663009"/>
              <a:gd name="connsiteX23" fmla="*/ 94962 w 656102"/>
              <a:gd name="connsiteY23" fmla="*/ 111078 h 663009"/>
              <a:gd name="connsiteX24" fmla="*/ 329778 w 656102"/>
              <a:gd name="connsiteY24" fmla="*/ 97265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56102" h="663009">
                <a:moveTo>
                  <a:pt x="315965" y="7482"/>
                </a:moveTo>
                <a:cubicBezTo>
                  <a:pt x="472511" y="2876"/>
                  <a:pt x="559987" y="5183"/>
                  <a:pt x="578406" y="14389"/>
                </a:cubicBezTo>
                <a:cubicBezTo>
                  <a:pt x="592219" y="23595"/>
                  <a:pt x="608332" y="42014"/>
                  <a:pt x="626751" y="69639"/>
                </a:cubicBezTo>
                <a:cubicBezTo>
                  <a:pt x="645170" y="92658"/>
                  <a:pt x="654376" y="175535"/>
                  <a:pt x="654376" y="318268"/>
                </a:cubicBezTo>
                <a:cubicBezTo>
                  <a:pt x="654376" y="461001"/>
                  <a:pt x="654376" y="539271"/>
                  <a:pt x="654376" y="553084"/>
                </a:cubicBezTo>
                <a:cubicBezTo>
                  <a:pt x="645170" y="571503"/>
                  <a:pt x="633657" y="589915"/>
                  <a:pt x="619844" y="608334"/>
                </a:cubicBezTo>
                <a:cubicBezTo>
                  <a:pt x="606032" y="631353"/>
                  <a:pt x="585313" y="647473"/>
                  <a:pt x="557687" y="656679"/>
                </a:cubicBezTo>
                <a:cubicBezTo>
                  <a:pt x="534668" y="661285"/>
                  <a:pt x="460998" y="663585"/>
                  <a:pt x="336684" y="663585"/>
                </a:cubicBezTo>
                <a:cubicBezTo>
                  <a:pt x="216977" y="663585"/>
                  <a:pt x="147913" y="663585"/>
                  <a:pt x="129494" y="663585"/>
                </a:cubicBezTo>
                <a:cubicBezTo>
                  <a:pt x="106475" y="663585"/>
                  <a:pt x="85756" y="656679"/>
                  <a:pt x="67337" y="642866"/>
                </a:cubicBezTo>
                <a:cubicBezTo>
                  <a:pt x="53524" y="633660"/>
                  <a:pt x="37412" y="615241"/>
                  <a:pt x="18992" y="587615"/>
                </a:cubicBezTo>
                <a:cubicBezTo>
                  <a:pt x="9786" y="559990"/>
                  <a:pt x="5180" y="474814"/>
                  <a:pt x="5180" y="332081"/>
                </a:cubicBezTo>
                <a:cubicBezTo>
                  <a:pt x="5180" y="189347"/>
                  <a:pt x="7480" y="111078"/>
                  <a:pt x="12086" y="97265"/>
                </a:cubicBezTo>
                <a:cubicBezTo>
                  <a:pt x="16693" y="78846"/>
                  <a:pt x="30505" y="60433"/>
                  <a:pt x="53524" y="42014"/>
                </a:cubicBezTo>
                <a:cubicBezTo>
                  <a:pt x="71943" y="23595"/>
                  <a:pt x="159419" y="12089"/>
                  <a:pt x="315965" y="7482"/>
                </a:cubicBezTo>
                <a:close/>
                <a:moveTo>
                  <a:pt x="329778" y="97265"/>
                </a:moveTo>
                <a:cubicBezTo>
                  <a:pt x="481718" y="97265"/>
                  <a:pt x="559987" y="101871"/>
                  <a:pt x="564594" y="111078"/>
                </a:cubicBezTo>
                <a:cubicBezTo>
                  <a:pt x="569200" y="115684"/>
                  <a:pt x="571500" y="189347"/>
                  <a:pt x="571500" y="332081"/>
                </a:cubicBezTo>
                <a:cubicBezTo>
                  <a:pt x="571500" y="470207"/>
                  <a:pt x="569200" y="543877"/>
                  <a:pt x="564594" y="553084"/>
                </a:cubicBezTo>
                <a:cubicBezTo>
                  <a:pt x="555387" y="562290"/>
                  <a:pt x="479418" y="569196"/>
                  <a:pt x="336684" y="573803"/>
                </a:cubicBezTo>
                <a:cubicBezTo>
                  <a:pt x="189351" y="578409"/>
                  <a:pt x="113381" y="576103"/>
                  <a:pt x="108775" y="566896"/>
                </a:cubicBezTo>
                <a:cubicBezTo>
                  <a:pt x="104168" y="566896"/>
                  <a:pt x="97262" y="555383"/>
                  <a:pt x="88056" y="532365"/>
                </a:cubicBezTo>
                <a:cubicBezTo>
                  <a:pt x="78850" y="509346"/>
                  <a:pt x="76543" y="437976"/>
                  <a:pt x="81150" y="318268"/>
                </a:cubicBezTo>
                <a:cubicBezTo>
                  <a:pt x="85756" y="193954"/>
                  <a:pt x="90356" y="124890"/>
                  <a:pt x="94962" y="111078"/>
                </a:cubicBezTo>
                <a:cubicBezTo>
                  <a:pt x="99569" y="101871"/>
                  <a:pt x="177838" y="97265"/>
                  <a:pt x="329778" y="97265"/>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8" name="Freeform: Shape 47">
            <a:extLst>
              <a:ext uri="{FF2B5EF4-FFF2-40B4-BE49-F238E27FC236}">
                <a16:creationId xmlns:a16="http://schemas.microsoft.com/office/drawing/2014/main" id="{F8473D02-9EA9-433D-8F96-754E8D28FCAA}"/>
              </a:ext>
            </a:extLst>
          </p:cNvPr>
          <p:cNvSpPr/>
          <p:nvPr userDrawn="1"/>
        </p:nvSpPr>
        <p:spPr>
          <a:xfrm rot="5400000">
            <a:off x="2926316" y="5074977"/>
            <a:ext cx="705425" cy="431209"/>
          </a:xfrm>
          <a:custGeom>
            <a:avLst/>
            <a:gdLst>
              <a:gd name="connsiteX0" fmla="*/ 592219 w 759697"/>
              <a:gd name="connsiteY0" fmla="*/ 12086 h 752791"/>
              <a:gd name="connsiteX1" fmla="*/ 592219 w 759697"/>
              <a:gd name="connsiteY1" fmla="*/ 5180 h 752791"/>
              <a:gd name="connsiteX2" fmla="*/ 599125 w 759697"/>
              <a:gd name="connsiteY2" fmla="*/ 5180 h 752791"/>
              <a:gd name="connsiteX3" fmla="*/ 599125 w 759697"/>
              <a:gd name="connsiteY3" fmla="*/ 18992 h 752791"/>
              <a:gd name="connsiteX4" fmla="*/ 675095 w 759697"/>
              <a:gd name="connsiteY4" fmla="*/ 18992 h 752791"/>
              <a:gd name="connsiteX5" fmla="*/ 702721 w 759697"/>
              <a:gd name="connsiteY5" fmla="*/ 39711 h 752791"/>
              <a:gd name="connsiteX6" fmla="*/ 737252 w 759697"/>
              <a:gd name="connsiteY6" fmla="*/ 74243 h 752791"/>
              <a:gd name="connsiteX7" fmla="*/ 751065 w 759697"/>
              <a:gd name="connsiteY7" fmla="*/ 150213 h 752791"/>
              <a:gd name="connsiteX8" fmla="*/ 751065 w 759697"/>
              <a:gd name="connsiteY8" fmla="*/ 198557 h 752791"/>
              <a:gd name="connsiteX9" fmla="*/ 757971 w 759697"/>
              <a:gd name="connsiteY9" fmla="*/ 198557 h 752791"/>
              <a:gd name="connsiteX10" fmla="*/ 757971 w 759697"/>
              <a:gd name="connsiteY10" fmla="*/ 205464 h 752791"/>
              <a:gd name="connsiteX11" fmla="*/ 751065 w 759697"/>
              <a:gd name="connsiteY11" fmla="*/ 205464 h 752791"/>
              <a:gd name="connsiteX12" fmla="*/ 751065 w 759697"/>
              <a:gd name="connsiteY12" fmla="*/ 281434 h 752791"/>
              <a:gd name="connsiteX13" fmla="*/ 757971 w 759697"/>
              <a:gd name="connsiteY13" fmla="*/ 288340 h 752791"/>
              <a:gd name="connsiteX14" fmla="*/ 751065 w 759697"/>
              <a:gd name="connsiteY14" fmla="*/ 288340 h 752791"/>
              <a:gd name="connsiteX15" fmla="*/ 751065 w 759697"/>
              <a:gd name="connsiteY15" fmla="*/ 488624 h 752791"/>
              <a:gd name="connsiteX16" fmla="*/ 723440 w 759697"/>
              <a:gd name="connsiteY16" fmla="*/ 716533 h 752791"/>
              <a:gd name="connsiteX17" fmla="*/ 378122 w 759697"/>
              <a:gd name="connsiteY17" fmla="*/ 751065 h 752791"/>
              <a:gd name="connsiteX18" fmla="*/ 32805 w 759697"/>
              <a:gd name="connsiteY18" fmla="*/ 744159 h 752791"/>
              <a:gd name="connsiteX19" fmla="*/ 5180 w 759697"/>
              <a:gd name="connsiteY19" fmla="*/ 716533 h 752791"/>
              <a:gd name="connsiteX20" fmla="*/ 5180 w 759697"/>
              <a:gd name="connsiteY20" fmla="*/ 391935 h 752791"/>
              <a:gd name="connsiteX21" fmla="*/ 25899 w 759697"/>
              <a:gd name="connsiteY21" fmla="*/ 53524 h 752791"/>
              <a:gd name="connsiteX22" fmla="*/ 322872 w 759697"/>
              <a:gd name="connsiteY22" fmla="*/ 25899 h 752791"/>
              <a:gd name="connsiteX23" fmla="*/ 592219 w 759697"/>
              <a:gd name="connsiteY23" fmla="*/ 18992 h 752791"/>
              <a:gd name="connsiteX24" fmla="*/ 592219 w 759697"/>
              <a:gd name="connsiteY24" fmla="*/ 12086 h 75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9697" h="752791">
                <a:moveTo>
                  <a:pt x="592219" y="12086"/>
                </a:moveTo>
                <a:lnTo>
                  <a:pt x="592219" y="5180"/>
                </a:lnTo>
                <a:lnTo>
                  <a:pt x="599125" y="5180"/>
                </a:lnTo>
                <a:lnTo>
                  <a:pt x="599125" y="18992"/>
                </a:lnTo>
                <a:lnTo>
                  <a:pt x="675095" y="18992"/>
                </a:lnTo>
                <a:lnTo>
                  <a:pt x="702721" y="39711"/>
                </a:lnTo>
                <a:cubicBezTo>
                  <a:pt x="716533" y="48918"/>
                  <a:pt x="728046" y="60431"/>
                  <a:pt x="737252" y="74243"/>
                </a:cubicBezTo>
                <a:cubicBezTo>
                  <a:pt x="746458" y="88056"/>
                  <a:pt x="751065" y="113381"/>
                  <a:pt x="751065" y="150213"/>
                </a:cubicBezTo>
                <a:lnTo>
                  <a:pt x="751065" y="198557"/>
                </a:lnTo>
                <a:lnTo>
                  <a:pt x="757971" y="198557"/>
                </a:lnTo>
                <a:lnTo>
                  <a:pt x="757971" y="205464"/>
                </a:lnTo>
                <a:lnTo>
                  <a:pt x="751065" y="205464"/>
                </a:lnTo>
                <a:lnTo>
                  <a:pt x="751065" y="281434"/>
                </a:lnTo>
                <a:lnTo>
                  <a:pt x="757971" y="288340"/>
                </a:lnTo>
                <a:lnTo>
                  <a:pt x="751065" y="288340"/>
                </a:lnTo>
                <a:lnTo>
                  <a:pt x="751065" y="488624"/>
                </a:lnTo>
                <a:cubicBezTo>
                  <a:pt x="751065" y="622144"/>
                  <a:pt x="741859" y="698114"/>
                  <a:pt x="723440" y="716533"/>
                </a:cubicBezTo>
                <a:cubicBezTo>
                  <a:pt x="709627" y="734952"/>
                  <a:pt x="594519" y="746459"/>
                  <a:pt x="378122" y="751065"/>
                </a:cubicBezTo>
                <a:cubicBezTo>
                  <a:pt x="161726" y="755671"/>
                  <a:pt x="46618" y="753365"/>
                  <a:pt x="32805" y="744159"/>
                </a:cubicBezTo>
                <a:cubicBezTo>
                  <a:pt x="18992" y="734952"/>
                  <a:pt x="9786" y="725739"/>
                  <a:pt x="5180" y="716533"/>
                </a:cubicBezTo>
                <a:cubicBezTo>
                  <a:pt x="5180" y="711927"/>
                  <a:pt x="5180" y="603732"/>
                  <a:pt x="5180" y="391935"/>
                </a:cubicBezTo>
                <a:cubicBezTo>
                  <a:pt x="5180" y="180138"/>
                  <a:pt x="12086" y="67337"/>
                  <a:pt x="25899" y="53524"/>
                </a:cubicBezTo>
                <a:cubicBezTo>
                  <a:pt x="39711" y="35105"/>
                  <a:pt x="138700" y="25899"/>
                  <a:pt x="322872" y="25899"/>
                </a:cubicBezTo>
                <a:lnTo>
                  <a:pt x="592219" y="18992"/>
                </a:lnTo>
                <a:lnTo>
                  <a:pt x="592219"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49" name="Freeform: Shape 48">
            <a:extLst>
              <a:ext uri="{FF2B5EF4-FFF2-40B4-BE49-F238E27FC236}">
                <a16:creationId xmlns:a16="http://schemas.microsoft.com/office/drawing/2014/main" id="{76A86C9D-0F08-4AD4-AB7A-82254EBCD5E7}"/>
              </a:ext>
            </a:extLst>
          </p:cNvPr>
          <p:cNvSpPr/>
          <p:nvPr userDrawn="1"/>
        </p:nvSpPr>
        <p:spPr>
          <a:xfrm rot="5400000">
            <a:off x="3322105" y="3663357"/>
            <a:ext cx="314235" cy="278220"/>
          </a:xfrm>
          <a:custGeom>
            <a:avLst/>
            <a:gdLst>
              <a:gd name="connsiteX0" fmla="*/ 592219 w 759697"/>
              <a:gd name="connsiteY0" fmla="*/ 12086 h 752791"/>
              <a:gd name="connsiteX1" fmla="*/ 592219 w 759697"/>
              <a:gd name="connsiteY1" fmla="*/ 5180 h 752791"/>
              <a:gd name="connsiteX2" fmla="*/ 599125 w 759697"/>
              <a:gd name="connsiteY2" fmla="*/ 5180 h 752791"/>
              <a:gd name="connsiteX3" fmla="*/ 599125 w 759697"/>
              <a:gd name="connsiteY3" fmla="*/ 18992 h 752791"/>
              <a:gd name="connsiteX4" fmla="*/ 675095 w 759697"/>
              <a:gd name="connsiteY4" fmla="*/ 18992 h 752791"/>
              <a:gd name="connsiteX5" fmla="*/ 702721 w 759697"/>
              <a:gd name="connsiteY5" fmla="*/ 39711 h 752791"/>
              <a:gd name="connsiteX6" fmla="*/ 737252 w 759697"/>
              <a:gd name="connsiteY6" fmla="*/ 74243 h 752791"/>
              <a:gd name="connsiteX7" fmla="*/ 751065 w 759697"/>
              <a:gd name="connsiteY7" fmla="*/ 150213 h 752791"/>
              <a:gd name="connsiteX8" fmla="*/ 751065 w 759697"/>
              <a:gd name="connsiteY8" fmla="*/ 198557 h 752791"/>
              <a:gd name="connsiteX9" fmla="*/ 757971 w 759697"/>
              <a:gd name="connsiteY9" fmla="*/ 198557 h 752791"/>
              <a:gd name="connsiteX10" fmla="*/ 757971 w 759697"/>
              <a:gd name="connsiteY10" fmla="*/ 205464 h 752791"/>
              <a:gd name="connsiteX11" fmla="*/ 751065 w 759697"/>
              <a:gd name="connsiteY11" fmla="*/ 205464 h 752791"/>
              <a:gd name="connsiteX12" fmla="*/ 751065 w 759697"/>
              <a:gd name="connsiteY12" fmla="*/ 281434 h 752791"/>
              <a:gd name="connsiteX13" fmla="*/ 757971 w 759697"/>
              <a:gd name="connsiteY13" fmla="*/ 288340 h 752791"/>
              <a:gd name="connsiteX14" fmla="*/ 751065 w 759697"/>
              <a:gd name="connsiteY14" fmla="*/ 288340 h 752791"/>
              <a:gd name="connsiteX15" fmla="*/ 751065 w 759697"/>
              <a:gd name="connsiteY15" fmla="*/ 488624 h 752791"/>
              <a:gd name="connsiteX16" fmla="*/ 723440 w 759697"/>
              <a:gd name="connsiteY16" fmla="*/ 716533 h 752791"/>
              <a:gd name="connsiteX17" fmla="*/ 378122 w 759697"/>
              <a:gd name="connsiteY17" fmla="*/ 751065 h 752791"/>
              <a:gd name="connsiteX18" fmla="*/ 32805 w 759697"/>
              <a:gd name="connsiteY18" fmla="*/ 744159 h 752791"/>
              <a:gd name="connsiteX19" fmla="*/ 5180 w 759697"/>
              <a:gd name="connsiteY19" fmla="*/ 716533 h 752791"/>
              <a:gd name="connsiteX20" fmla="*/ 5180 w 759697"/>
              <a:gd name="connsiteY20" fmla="*/ 391935 h 752791"/>
              <a:gd name="connsiteX21" fmla="*/ 25899 w 759697"/>
              <a:gd name="connsiteY21" fmla="*/ 53524 h 752791"/>
              <a:gd name="connsiteX22" fmla="*/ 322872 w 759697"/>
              <a:gd name="connsiteY22" fmla="*/ 25899 h 752791"/>
              <a:gd name="connsiteX23" fmla="*/ 592219 w 759697"/>
              <a:gd name="connsiteY23" fmla="*/ 18992 h 752791"/>
              <a:gd name="connsiteX24" fmla="*/ 592219 w 759697"/>
              <a:gd name="connsiteY24" fmla="*/ 12086 h 75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9697" h="752791">
                <a:moveTo>
                  <a:pt x="592219" y="12086"/>
                </a:moveTo>
                <a:lnTo>
                  <a:pt x="592219" y="5180"/>
                </a:lnTo>
                <a:lnTo>
                  <a:pt x="599125" y="5180"/>
                </a:lnTo>
                <a:lnTo>
                  <a:pt x="599125" y="18992"/>
                </a:lnTo>
                <a:lnTo>
                  <a:pt x="675095" y="18992"/>
                </a:lnTo>
                <a:lnTo>
                  <a:pt x="702721" y="39711"/>
                </a:lnTo>
                <a:cubicBezTo>
                  <a:pt x="716533" y="48918"/>
                  <a:pt x="728046" y="60431"/>
                  <a:pt x="737252" y="74243"/>
                </a:cubicBezTo>
                <a:cubicBezTo>
                  <a:pt x="746458" y="88056"/>
                  <a:pt x="751065" y="113381"/>
                  <a:pt x="751065" y="150213"/>
                </a:cubicBezTo>
                <a:lnTo>
                  <a:pt x="751065" y="198557"/>
                </a:lnTo>
                <a:lnTo>
                  <a:pt x="757971" y="198557"/>
                </a:lnTo>
                <a:lnTo>
                  <a:pt x="757971" y="205464"/>
                </a:lnTo>
                <a:lnTo>
                  <a:pt x="751065" y="205464"/>
                </a:lnTo>
                <a:lnTo>
                  <a:pt x="751065" y="281434"/>
                </a:lnTo>
                <a:lnTo>
                  <a:pt x="757971" y="288340"/>
                </a:lnTo>
                <a:lnTo>
                  <a:pt x="751065" y="288340"/>
                </a:lnTo>
                <a:lnTo>
                  <a:pt x="751065" y="488624"/>
                </a:lnTo>
                <a:cubicBezTo>
                  <a:pt x="751065" y="622144"/>
                  <a:pt x="741859" y="698114"/>
                  <a:pt x="723440" y="716533"/>
                </a:cubicBezTo>
                <a:cubicBezTo>
                  <a:pt x="709627" y="734952"/>
                  <a:pt x="594519" y="746459"/>
                  <a:pt x="378122" y="751065"/>
                </a:cubicBezTo>
                <a:cubicBezTo>
                  <a:pt x="161726" y="755671"/>
                  <a:pt x="46618" y="753365"/>
                  <a:pt x="32805" y="744159"/>
                </a:cubicBezTo>
                <a:cubicBezTo>
                  <a:pt x="18992" y="734952"/>
                  <a:pt x="9786" y="725739"/>
                  <a:pt x="5180" y="716533"/>
                </a:cubicBezTo>
                <a:cubicBezTo>
                  <a:pt x="5180" y="711927"/>
                  <a:pt x="5180" y="603732"/>
                  <a:pt x="5180" y="391935"/>
                </a:cubicBezTo>
                <a:cubicBezTo>
                  <a:pt x="5180" y="180138"/>
                  <a:pt x="12086" y="67337"/>
                  <a:pt x="25899" y="53524"/>
                </a:cubicBezTo>
                <a:cubicBezTo>
                  <a:pt x="39711" y="35105"/>
                  <a:pt x="138700" y="25899"/>
                  <a:pt x="322872" y="25899"/>
                </a:cubicBezTo>
                <a:lnTo>
                  <a:pt x="592219" y="18992"/>
                </a:lnTo>
                <a:lnTo>
                  <a:pt x="592219" y="12086"/>
                </a:ln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51" name="Picture Placeholder 29">
            <a:extLst>
              <a:ext uri="{FF2B5EF4-FFF2-40B4-BE49-F238E27FC236}">
                <a16:creationId xmlns:a16="http://schemas.microsoft.com/office/drawing/2014/main" id="{0E08C29F-209E-4746-8456-3D541CE3F231}"/>
              </a:ext>
            </a:extLst>
          </p:cNvPr>
          <p:cNvSpPr>
            <a:spLocks noGrp="1" noChangeAspect="1"/>
          </p:cNvSpPr>
          <p:nvPr>
            <p:ph type="pic" sz="quarter" idx="15" hasCustomPrompt="1"/>
          </p:nvPr>
        </p:nvSpPr>
        <p:spPr>
          <a:xfrm>
            <a:off x="4009534" y="1769871"/>
            <a:ext cx="3726600" cy="2069304"/>
          </a:xfrm>
          <a:prstGeom prst="roundRect">
            <a:avLst>
              <a:gd name="adj" fmla="val 10406"/>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Tree>
    <p:extLst>
      <p:ext uri="{BB962C8B-B14F-4D97-AF65-F5344CB8AC3E}">
        <p14:creationId xmlns:p14="http://schemas.microsoft.com/office/powerpoint/2010/main" val="33929157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95DC3C6-3713-4821-839A-43B8F89798F8}"/>
              </a:ext>
            </a:extLst>
          </p:cNvPr>
          <p:cNvSpPr/>
          <p:nvPr userDrawn="1"/>
        </p:nvSpPr>
        <p:spPr>
          <a:xfrm>
            <a:off x="279240" y="365125"/>
            <a:ext cx="10214070" cy="1143385"/>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3C32C7EB-466E-4C9F-81BA-7F49899B2D20}"/>
              </a:ext>
            </a:extLst>
          </p:cNvPr>
          <p:cNvSpPr>
            <a:spLocks noGrp="1"/>
          </p:cNvSpPr>
          <p:nvPr>
            <p:ph type="title"/>
          </p:nvPr>
        </p:nvSpPr>
        <p:spPr>
          <a:xfrm>
            <a:off x="838200" y="365125"/>
            <a:ext cx="10515600" cy="1143385"/>
          </a:xfrm>
          <a:prstGeom prst="rect">
            <a:avLst/>
          </a:prstGeom>
        </p:spPr>
        <p:txBody>
          <a:bodyPr/>
          <a:lstStyle/>
          <a:p>
            <a:r>
              <a:rPr lang="en-US" noProof="0"/>
              <a:t>Click to edit Master title style</a:t>
            </a:r>
          </a:p>
        </p:txBody>
      </p:sp>
      <p:sp>
        <p:nvSpPr>
          <p:cNvPr id="4" name="Footer Placeholder 3">
            <a:extLst>
              <a:ext uri="{FF2B5EF4-FFF2-40B4-BE49-F238E27FC236}">
                <a16:creationId xmlns:a16="http://schemas.microsoft.com/office/drawing/2014/main" id="{2C5F1907-099F-45B1-8D16-BDC5FA314FC5}"/>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7218C90E-300F-4395-9ECE-1F39CB91E999}"/>
              </a:ext>
            </a:extLst>
          </p:cNvPr>
          <p:cNvSpPr>
            <a:spLocks noGrp="1"/>
          </p:cNvSpPr>
          <p:nvPr>
            <p:ph type="sldNum" sz="quarter" idx="12"/>
          </p:nvPr>
        </p:nvSpPr>
        <p:spPr/>
        <p:txBody>
          <a:bodyPr/>
          <a:lstStyle/>
          <a:p>
            <a:fld id="{3D3C4EEC-F499-4A7F-B67B-5709763315B6}" type="slidenum">
              <a:rPr lang="en-US" noProof="0" smtClean="0"/>
              <a:t>‹#›</a:t>
            </a:fld>
            <a:endParaRPr lang="en-US" noProof="0" dirty="0"/>
          </a:p>
        </p:txBody>
      </p:sp>
      <p:cxnSp>
        <p:nvCxnSpPr>
          <p:cNvPr id="6" name="Straight Connector 5">
            <a:extLst>
              <a:ext uri="{FF2B5EF4-FFF2-40B4-BE49-F238E27FC236}">
                <a16:creationId xmlns:a16="http://schemas.microsoft.com/office/drawing/2014/main" id="{3049149F-5958-441F-8E09-8564E47037FD}"/>
              </a:ext>
              <a:ext uri="{C183D7F6-B498-43B3-948B-1728B52AA6E4}">
                <adec:decorative xmlns:adec="http://schemas.microsoft.com/office/drawing/2017/decorative" val="1"/>
              </a:ext>
            </a:extLst>
          </p:cNvPr>
          <p:cNvCxnSpPr/>
          <p:nvPr userDrawn="1"/>
        </p:nvCxnSpPr>
        <p:spPr>
          <a:xfrm>
            <a:off x="1555802" y="6374101"/>
            <a:ext cx="10116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BF60991-278D-4D4A-9777-4540A95F9892}"/>
              </a:ext>
              <a:ext uri="{C183D7F6-B498-43B3-948B-1728B52AA6E4}">
                <adec:decorative xmlns:adec="http://schemas.microsoft.com/office/drawing/2017/decorative" val="1"/>
              </a:ext>
            </a:extLst>
          </p:cNvPr>
          <p:cNvCxnSpPr>
            <a:cxnSpLocks/>
          </p:cNvCxnSpPr>
          <p:nvPr userDrawn="1"/>
        </p:nvCxnSpPr>
        <p:spPr>
          <a:xfrm rot="16200000">
            <a:off x="9997802" y="4327342"/>
            <a:ext cx="3348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9" name="Text Placeholder 8">
            <a:extLst>
              <a:ext uri="{FF2B5EF4-FFF2-40B4-BE49-F238E27FC236}">
                <a16:creationId xmlns:a16="http://schemas.microsoft.com/office/drawing/2014/main" id="{E353B3EF-4E7A-487F-864E-8136D6471B0B}"/>
              </a:ext>
            </a:extLst>
          </p:cNvPr>
          <p:cNvSpPr>
            <a:spLocks noGrp="1"/>
          </p:cNvSpPr>
          <p:nvPr>
            <p:ph type="body" sz="quarter" idx="13"/>
          </p:nvPr>
        </p:nvSpPr>
        <p:spPr>
          <a:xfrm>
            <a:off x="1989221" y="2147386"/>
            <a:ext cx="8213558" cy="3447298"/>
          </a:xfrm>
        </p:spPr>
        <p:txBody>
          <a:bodyPr anchor="ctr">
            <a:normAutofit/>
          </a:bodyPr>
          <a:lstStyle>
            <a:lvl1pPr marL="0" indent="0" algn="ctr">
              <a:buNone/>
              <a:defRPr sz="6000"/>
            </a:lvl1pPr>
            <a:lvl2pPr marL="457200" indent="0">
              <a:buNone/>
              <a:defRPr/>
            </a:lvl2pPr>
          </a:lstStyle>
          <a:p>
            <a:pPr lvl="0"/>
            <a:r>
              <a:rPr lang="en-US" noProof="0"/>
              <a:t>Click to edit Master text styles</a:t>
            </a:r>
          </a:p>
        </p:txBody>
      </p:sp>
    </p:spTree>
    <p:extLst>
      <p:ext uri="{BB962C8B-B14F-4D97-AF65-F5344CB8AC3E}">
        <p14:creationId xmlns:p14="http://schemas.microsoft.com/office/powerpoint/2010/main" val="11918416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9 Images">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9DD5D427-0482-4995-9510-E60253E70488}"/>
              </a:ext>
            </a:extLst>
          </p:cNvPr>
          <p:cNvSpPr/>
          <p:nvPr userDrawn="1"/>
        </p:nvSpPr>
        <p:spPr>
          <a:xfrm>
            <a:off x="254000" y="312655"/>
            <a:ext cx="11734800" cy="1680195"/>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nvGrpSpPr>
          <p:cNvPr id="45" name="Group 44">
            <a:extLst>
              <a:ext uri="{FF2B5EF4-FFF2-40B4-BE49-F238E27FC236}">
                <a16:creationId xmlns:a16="http://schemas.microsoft.com/office/drawing/2014/main" id="{F37FDDED-7B76-44FE-A9B8-F79E74BB4E58}"/>
              </a:ext>
            </a:extLst>
          </p:cNvPr>
          <p:cNvGrpSpPr/>
          <p:nvPr userDrawn="1"/>
        </p:nvGrpSpPr>
        <p:grpSpPr>
          <a:xfrm>
            <a:off x="10527370" y="108184"/>
            <a:ext cx="1563474" cy="6437161"/>
            <a:chOff x="10546908" y="226202"/>
            <a:chExt cx="1563474" cy="6437161"/>
          </a:xfrm>
        </p:grpSpPr>
        <p:grpSp>
          <p:nvGrpSpPr>
            <p:cNvPr id="46" name="Group 45">
              <a:extLst>
                <a:ext uri="{FF2B5EF4-FFF2-40B4-BE49-F238E27FC236}">
                  <a16:creationId xmlns:a16="http://schemas.microsoft.com/office/drawing/2014/main" id="{84853A8D-D147-4F8C-B71E-53C6FDEE5301}"/>
                </a:ext>
              </a:extLst>
            </p:cNvPr>
            <p:cNvGrpSpPr/>
            <p:nvPr userDrawn="1"/>
          </p:nvGrpSpPr>
          <p:grpSpPr>
            <a:xfrm rot="10800000">
              <a:off x="10546908" y="226202"/>
              <a:ext cx="1563474" cy="6185352"/>
              <a:chOff x="1351615" y="570922"/>
              <a:chExt cx="1563474" cy="6185352"/>
            </a:xfrm>
          </p:grpSpPr>
          <p:grpSp>
            <p:nvGrpSpPr>
              <p:cNvPr id="48" name="Graphic 1">
                <a:extLst>
                  <a:ext uri="{FF2B5EF4-FFF2-40B4-BE49-F238E27FC236}">
                    <a16:creationId xmlns:a16="http://schemas.microsoft.com/office/drawing/2014/main" id="{B1ADABAD-A3D9-4CF5-B45B-2DB8D0753CC0}"/>
                  </a:ext>
                </a:extLst>
              </p:cNvPr>
              <p:cNvGrpSpPr/>
              <p:nvPr/>
            </p:nvGrpSpPr>
            <p:grpSpPr>
              <a:xfrm rot="5400000">
                <a:off x="-928839" y="2912345"/>
                <a:ext cx="6185352" cy="1502505"/>
                <a:chOff x="523531" y="768074"/>
                <a:chExt cx="6661226" cy="1654741"/>
              </a:xfrm>
            </p:grpSpPr>
            <p:sp>
              <p:nvSpPr>
                <p:cNvPr id="50" name="Freeform: Shape 49">
                  <a:extLst>
                    <a:ext uri="{FF2B5EF4-FFF2-40B4-BE49-F238E27FC236}">
                      <a16:creationId xmlns:a16="http://schemas.microsoft.com/office/drawing/2014/main" id="{ECC9AE9A-579A-4DC1-84AD-8916E089F2EE}"/>
                    </a:ext>
                  </a:extLst>
                </p:cNvPr>
                <p:cNvSpPr/>
                <p:nvPr/>
              </p:nvSpPr>
              <p:spPr>
                <a:xfrm>
                  <a:off x="4830828" y="1678045"/>
                  <a:ext cx="669915" cy="663009"/>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51" name="Freeform: Shape 50">
                  <a:extLst>
                    <a:ext uri="{FF2B5EF4-FFF2-40B4-BE49-F238E27FC236}">
                      <a16:creationId xmlns:a16="http://schemas.microsoft.com/office/drawing/2014/main" id="{1C8E5798-4146-4569-A334-971F103C118B}"/>
                    </a:ext>
                  </a:extLst>
                </p:cNvPr>
                <p:cNvSpPr/>
                <p:nvPr/>
              </p:nvSpPr>
              <p:spPr>
                <a:xfrm>
                  <a:off x="6625200" y="1781660"/>
                  <a:ext cx="138127" cy="448912"/>
                </a:xfrm>
                <a:custGeom>
                  <a:avLst/>
                  <a:gdLst>
                    <a:gd name="connsiteX0" fmla="*/ 25899 w 138126"/>
                    <a:gd name="connsiteY0" fmla="*/ 32805 h 448912"/>
                    <a:gd name="connsiteX1" fmla="*/ 39711 w 138126"/>
                    <a:gd name="connsiteY1" fmla="*/ 5180 h 448912"/>
                    <a:gd name="connsiteX2" fmla="*/ 88056 w 138126"/>
                    <a:gd name="connsiteY2" fmla="*/ 5180 h 448912"/>
                    <a:gd name="connsiteX3" fmla="*/ 136400 w 138126"/>
                    <a:gd name="connsiteY3" fmla="*/ 12086 h 448912"/>
                    <a:gd name="connsiteX4" fmla="*/ 129494 w 138126"/>
                    <a:gd name="connsiteY4" fmla="*/ 198557 h 448912"/>
                    <a:gd name="connsiteX5" fmla="*/ 101869 w 138126"/>
                    <a:gd name="connsiteY5" fmla="*/ 412654 h 448912"/>
                    <a:gd name="connsiteX6" fmla="*/ 74243 w 138126"/>
                    <a:gd name="connsiteY6" fmla="*/ 440279 h 448912"/>
                    <a:gd name="connsiteX7" fmla="*/ 60431 w 138126"/>
                    <a:gd name="connsiteY7" fmla="*/ 447186 h 448912"/>
                    <a:gd name="connsiteX8" fmla="*/ 5180 w 138126"/>
                    <a:gd name="connsiteY8" fmla="*/ 447186 h 448912"/>
                    <a:gd name="connsiteX9" fmla="*/ 5180 w 138126"/>
                    <a:gd name="connsiteY9" fmla="*/ 253808 h 448912"/>
                    <a:gd name="connsiteX10" fmla="*/ 25899 w 138126"/>
                    <a:gd name="connsiteY10" fmla="*/ 32805 h 448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126" h="448912">
                      <a:moveTo>
                        <a:pt x="25899" y="32805"/>
                      </a:moveTo>
                      <a:lnTo>
                        <a:pt x="39711" y="5180"/>
                      </a:lnTo>
                      <a:lnTo>
                        <a:pt x="88056" y="5180"/>
                      </a:lnTo>
                      <a:cubicBezTo>
                        <a:pt x="120288" y="5180"/>
                        <a:pt x="136400" y="7480"/>
                        <a:pt x="136400" y="12086"/>
                      </a:cubicBezTo>
                      <a:lnTo>
                        <a:pt x="129494" y="198557"/>
                      </a:lnTo>
                      <a:cubicBezTo>
                        <a:pt x="129494" y="327478"/>
                        <a:pt x="120288" y="398841"/>
                        <a:pt x="101869" y="412654"/>
                      </a:cubicBezTo>
                      <a:cubicBezTo>
                        <a:pt x="88056" y="426467"/>
                        <a:pt x="78850" y="435673"/>
                        <a:pt x="74243" y="440279"/>
                      </a:cubicBezTo>
                      <a:lnTo>
                        <a:pt x="60431" y="447186"/>
                      </a:lnTo>
                      <a:lnTo>
                        <a:pt x="5180" y="447186"/>
                      </a:lnTo>
                      <a:lnTo>
                        <a:pt x="5180" y="253808"/>
                      </a:lnTo>
                      <a:cubicBezTo>
                        <a:pt x="5180" y="120288"/>
                        <a:pt x="12086" y="46618"/>
                        <a:pt x="25899" y="32805"/>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52" name="Freeform: Shape 51">
                  <a:extLst>
                    <a:ext uri="{FF2B5EF4-FFF2-40B4-BE49-F238E27FC236}">
                      <a16:creationId xmlns:a16="http://schemas.microsoft.com/office/drawing/2014/main" id="{0DB1E586-121A-4B56-8C86-1B8396CC2EEA}"/>
                    </a:ext>
                  </a:extLst>
                </p:cNvPr>
                <p:cNvSpPr/>
                <p:nvPr/>
              </p:nvSpPr>
              <p:spPr>
                <a:xfrm>
                  <a:off x="523531" y="937206"/>
                  <a:ext cx="1008012" cy="1110132"/>
                </a:xfrm>
                <a:custGeom>
                  <a:avLst/>
                  <a:gdLst>
                    <a:gd name="connsiteX0" fmla="*/ 751065 w 1194797"/>
                    <a:gd name="connsiteY0" fmla="*/ 1310479 h 1312205"/>
                    <a:gd name="connsiteX1" fmla="*/ 474811 w 1194797"/>
                    <a:gd name="connsiteY1" fmla="*/ 1310479 h 1312205"/>
                    <a:gd name="connsiteX2" fmla="*/ 474811 w 1194797"/>
                    <a:gd name="connsiteY2" fmla="*/ 1289760 h 1312205"/>
                    <a:gd name="connsiteX3" fmla="*/ 467905 w 1194797"/>
                    <a:gd name="connsiteY3" fmla="*/ 1289760 h 1312205"/>
                    <a:gd name="connsiteX4" fmla="*/ 467905 w 1194797"/>
                    <a:gd name="connsiteY4" fmla="*/ 1282854 h 1312205"/>
                    <a:gd name="connsiteX5" fmla="*/ 474811 w 1194797"/>
                    <a:gd name="connsiteY5" fmla="*/ 1282854 h 1312205"/>
                    <a:gd name="connsiteX6" fmla="*/ 474811 w 1194797"/>
                    <a:gd name="connsiteY6" fmla="*/ 1262135 h 1312205"/>
                    <a:gd name="connsiteX7" fmla="*/ 716533 w 1194797"/>
                    <a:gd name="connsiteY7" fmla="*/ 1262135 h 1312205"/>
                    <a:gd name="connsiteX8" fmla="*/ 972068 w 1194797"/>
                    <a:gd name="connsiteY8" fmla="*/ 1248322 h 1312205"/>
                    <a:gd name="connsiteX9" fmla="*/ 1027319 w 1194797"/>
                    <a:gd name="connsiteY9" fmla="*/ 1213790 h 1312205"/>
                    <a:gd name="connsiteX10" fmla="*/ 1075663 w 1194797"/>
                    <a:gd name="connsiteY10" fmla="*/ 1137820 h 1312205"/>
                    <a:gd name="connsiteX11" fmla="*/ 1096382 w 1194797"/>
                    <a:gd name="connsiteY11" fmla="*/ 764878 h 1312205"/>
                    <a:gd name="connsiteX12" fmla="*/ 1089476 w 1194797"/>
                    <a:gd name="connsiteY12" fmla="*/ 385029 h 1312205"/>
                    <a:gd name="connsiteX13" fmla="*/ 985881 w 1194797"/>
                    <a:gd name="connsiteY13" fmla="*/ 329778 h 1312205"/>
                    <a:gd name="connsiteX14" fmla="*/ 882285 w 1194797"/>
                    <a:gd name="connsiteY14" fmla="*/ 315965 h 1312205"/>
                    <a:gd name="connsiteX15" fmla="*/ 868473 w 1194797"/>
                    <a:gd name="connsiteY15" fmla="*/ 267621 h 1312205"/>
                    <a:gd name="connsiteX16" fmla="*/ 861566 w 1194797"/>
                    <a:gd name="connsiteY16" fmla="*/ 219276 h 1312205"/>
                    <a:gd name="connsiteX17" fmla="*/ 516249 w 1194797"/>
                    <a:gd name="connsiteY17" fmla="*/ 226183 h 1312205"/>
                    <a:gd name="connsiteX18" fmla="*/ 150213 w 1194797"/>
                    <a:gd name="connsiteY18" fmla="*/ 246902 h 1312205"/>
                    <a:gd name="connsiteX19" fmla="*/ 94962 w 1194797"/>
                    <a:gd name="connsiteY19" fmla="*/ 309059 h 1312205"/>
                    <a:gd name="connsiteX20" fmla="*/ 60431 w 1194797"/>
                    <a:gd name="connsiteY20" fmla="*/ 371216 h 1312205"/>
                    <a:gd name="connsiteX21" fmla="*/ 53524 w 1194797"/>
                    <a:gd name="connsiteY21" fmla="*/ 654376 h 1312205"/>
                    <a:gd name="connsiteX22" fmla="*/ 53524 w 1194797"/>
                    <a:gd name="connsiteY22" fmla="*/ 903005 h 1312205"/>
                    <a:gd name="connsiteX23" fmla="*/ 5180 w 1194797"/>
                    <a:gd name="connsiteY23" fmla="*/ 903005 h 1312205"/>
                    <a:gd name="connsiteX24" fmla="*/ 5180 w 1194797"/>
                    <a:gd name="connsiteY24" fmla="*/ 654376 h 1312205"/>
                    <a:gd name="connsiteX25" fmla="*/ 18992 w 1194797"/>
                    <a:gd name="connsiteY25" fmla="*/ 364310 h 1312205"/>
                    <a:gd name="connsiteX26" fmla="*/ 67337 w 1194797"/>
                    <a:gd name="connsiteY26" fmla="*/ 274527 h 1312205"/>
                    <a:gd name="connsiteX27" fmla="*/ 129494 w 1194797"/>
                    <a:gd name="connsiteY27" fmla="*/ 205464 h 1312205"/>
                    <a:gd name="connsiteX28" fmla="*/ 516249 w 1194797"/>
                    <a:gd name="connsiteY28" fmla="*/ 177838 h 1312205"/>
                    <a:gd name="connsiteX29" fmla="*/ 861566 w 1194797"/>
                    <a:gd name="connsiteY29" fmla="*/ 170932 h 1312205"/>
                    <a:gd name="connsiteX30" fmla="*/ 868473 w 1194797"/>
                    <a:gd name="connsiteY30" fmla="*/ 88056 h 1312205"/>
                    <a:gd name="connsiteX31" fmla="*/ 882285 w 1194797"/>
                    <a:gd name="connsiteY31" fmla="*/ 5180 h 1312205"/>
                    <a:gd name="connsiteX32" fmla="*/ 1041131 w 1194797"/>
                    <a:gd name="connsiteY32" fmla="*/ 5180 h 1312205"/>
                    <a:gd name="connsiteX33" fmla="*/ 1193071 w 1194797"/>
                    <a:gd name="connsiteY33" fmla="*/ 12086 h 1312205"/>
                    <a:gd name="connsiteX34" fmla="*/ 1193071 w 1194797"/>
                    <a:gd name="connsiteY34" fmla="*/ 170932 h 1312205"/>
                    <a:gd name="connsiteX35" fmla="*/ 1158539 w 1194797"/>
                    <a:gd name="connsiteY35" fmla="*/ 329778 h 1312205"/>
                    <a:gd name="connsiteX36" fmla="*/ 1130914 w 1194797"/>
                    <a:gd name="connsiteY36" fmla="*/ 364310 h 1312205"/>
                    <a:gd name="connsiteX37" fmla="*/ 1137820 w 1194797"/>
                    <a:gd name="connsiteY37" fmla="*/ 751065 h 1312205"/>
                    <a:gd name="connsiteX38" fmla="*/ 1110195 w 1194797"/>
                    <a:gd name="connsiteY38" fmla="*/ 1172352 h 1312205"/>
                    <a:gd name="connsiteX39" fmla="*/ 1048038 w 1194797"/>
                    <a:gd name="connsiteY39" fmla="*/ 1255228 h 1312205"/>
                    <a:gd name="connsiteX40" fmla="*/ 985881 w 1194797"/>
                    <a:gd name="connsiteY40" fmla="*/ 1296666 h 1312205"/>
                    <a:gd name="connsiteX41" fmla="*/ 751065 w 1194797"/>
                    <a:gd name="connsiteY41" fmla="*/ 1310479 h 1312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94797" h="1312205">
                      <a:moveTo>
                        <a:pt x="751065" y="1310479"/>
                      </a:moveTo>
                      <a:lnTo>
                        <a:pt x="474811" y="1310479"/>
                      </a:lnTo>
                      <a:lnTo>
                        <a:pt x="474811" y="1289760"/>
                      </a:lnTo>
                      <a:lnTo>
                        <a:pt x="467905" y="1289760"/>
                      </a:lnTo>
                      <a:lnTo>
                        <a:pt x="467905" y="1282854"/>
                      </a:lnTo>
                      <a:lnTo>
                        <a:pt x="474811" y="1282854"/>
                      </a:lnTo>
                      <a:lnTo>
                        <a:pt x="474811" y="1262135"/>
                      </a:lnTo>
                      <a:lnTo>
                        <a:pt x="716533" y="1262135"/>
                      </a:lnTo>
                      <a:cubicBezTo>
                        <a:pt x="877679" y="1262135"/>
                        <a:pt x="962862" y="1257528"/>
                        <a:pt x="972068" y="1248322"/>
                      </a:cubicBezTo>
                      <a:cubicBezTo>
                        <a:pt x="985881" y="1248322"/>
                        <a:pt x="1004300" y="1236809"/>
                        <a:pt x="1027319" y="1213790"/>
                      </a:cubicBezTo>
                      <a:cubicBezTo>
                        <a:pt x="1045738" y="1190771"/>
                        <a:pt x="1061850" y="1165446"/>
                        <a:pt x="1075663" y="1137820"/>
                      </a:cubicBezTo>
                      <a:cubicBezTo>
                        <a:pt x="1089476" y="1110195"/>
                        <a:pt x="1096382" y="985881"/>
                        <a:pt x="1096382" y="764878"/>
                      </a:cubicBezTo>
                      <a:cubicBezTo>
                        <a:pt x="1096382" y="548481"/>
                        <a:pt x="1094082" y="421860"/>
                        <a:pt x="1089476" y="385029"/>
                      </a:cubicBezTo>
                      <a:cubicBezTo>
                        <a:pt x="1080270" y="348197"/>
                        <a:pt x="1045738" y="329778"/>
                        <a:pt x="985881" y="329778"/>
                      </a:cubicBezTo>
                      <a:cubicBezTo>
                        <a:pt x="921424" y="325171"/>
                        <a:pt x="886892" y="320572"/>
                        <a:pt x="882285" y="315965"/>
                      </a:cubicBezTo>
                      <a:cubicBezTo>
                        <a:pt x="877679" y="311359"/>
                        <a:pt x="873079" y="295246"/>
                        <a:pt x="868473" y="267621"/>
                      </a:cubicBezTo>
                      <a:lnTo>
                        <a:pt x="861566" y="219276"/>
                      </a:lnTo>
                      <a:lnTo>
                        <a:pt x="516249" y="226183"/>
                      </a:lnTo>
                      <a:cubicBezTo>
                        <a:pt x="290640" y="226183"/>
                        <a:pt x="168632" y="233089"/>
                        <a:pt x="150213" y="246902"/>
                      </a:cubicBezTo>
                      <a:cubicBezTo>
                        <a:pt x="127194" y="260715"/>
                        <a:pt x="108775" y="281434"/>
                        <a:pt x="94962" y="309059"/>
                      </a:cubicBezTo>
                      <a:cubicBezTo>
                        <a:pt x="81150" y="332078"/>
                        <a:pt x="69637" y="352797"/>
                        <a:pt x="60431" y="371216"/>
                      </a:cubicBezTo>
                      <a:cubicBezTo>
                        <a:pt x="60431" y="389635"/>
                        <a:pt x="58129" y="484017"/>
                        <a:pt x="53524" y="654376"/>
                      </a:cubicBezTo>
                      <a:lnTo>
                        <a:pt x="53524" y="903005"/>
                      </a:lnTo>
                      <a:lnTo>
                        <a:pt x="5180" y="903005"/>
                      </a:lnTo>
                      <a:lnTo>
                        <a:pt x="5180" y="654376"/>
                      </a:lnTo>
                      <a:cubicBezTo>
                        <a:pt x="5180" y="493230"/>
                        <a:pt x="9784" y="396542"/>
                        <a:pt x="18992" y="364310"/>
                      </a:cubicBezTo>
                      <a:cubicBezTo>
                        <a:pt x="28201" y="332078"/>
                        <a:pt x="44316" y="302153"/>
                        <a:pt x="67337" y="274527"/>
                      </a:cubicBezTo>
                      <a:cubicBezTo>
                        <a:pt x="85756" y="242295"/>
                        <a:pt x="106475" y="219276"/>
                        <a:pt x="129494" y="205464"/>
                      </a:cubicBezTo>
                      <a:cubicBezTo>
                        <a:pt x="152513" y="191651"/>
                        <a:pt x="281434" y="182445"/>
                        <a:pt x="516249" y="177838"/>
                      </a:cubicBezTo>
                      <a:lnTo>
                        <a:pt x="861566" y="170932"/>
                      </a:lnTo>
                      <a:lnTo>
                        <a:pt x="868473" y="88056"/>
                      </a:lnTo>
                      <a:cubicBezTo>
                        <a:pt x="873079" y="37412"/>
                        <a:pt x="877679" y="9786"/>
                        <a:pt x="882285" y="5180"/>
                      </a:cubicBezTo>
                      <a:cubicBezTo>
                        <a:pt x="886892" y="5180"/>
                        <a:pt x="939836" y="5180"/>
                        <a:pt x="1041131" y="5180"/>
                      </a:cubicBezTo>
                      <a:cubicBezTo>
                        <a:pt x="1137820" y="5180"/>
                        <a:pt x="1188465" y="7480"/>
                        <a:pt x="1193071" y="12086"/>
                      </a:cubicBezTo>
                      <a:cubicBezTo>
                        <a:pt x="1193071" y="16693"/>
                        <a:pt x="1193071" y="69637"/>
                        <a:pt x="1193071" y="170932"/>
                      </a:cubicBezTo>
                      <a:cubicBezTo>
                        <a:pt x="1193071" y="267621"/>
                        <a:pt x="1181558" y="320572"/>
                        <a:pt x="1158539" y="329778"/>
                      </a:cubicBezTo>
                      <a:cubicBezTo>
                        <a:pt x="1135520" y="334385"/>
                        <a:pt x="1126307" y="345890"/>
                        <a:pt x="1130914" y="364310"/>
                      </a:cubicBezTo>
                      <a:cubicBezTo>
                        <a:pt x="1135520" y="382729"/>
                        <a:pt x="1137820" y="511643"/>
                        <a:pt x="1137820" y="751065"/>
                      </a:cubicBezTo>
                      <a:cubicBezTo>
                        <a:pt x="1137820" y="995087"/>
                        <a:pt x="1128614" y="1135520"/>
                        <a:pt x="1110195" y="1172352"/>
                      </a:cubicBezTo>
                      <a:cubicBezTo>
                        <a:pt x="1091776" y="1209184"/>
                        <a:pt x="1071057" y="1236809"/>
                        <a:pt x="1048038" y="1255228"/>
                      </a:cubicBezTo>
                      <a:cubicBezTo>
                        <a:pt x="1025019" y="1278247"/>
                        <a:pt x="1004300" y="1292060"/>
                        <a:pt x="985881" y="1296666"/>
                      </a:cubicBezTo>
                      <a:cubicBezTo>
                        <a:pt x="967461" y="1301273"/>
                        <a:pt x="889192" y="1305872"/>
                        <a:pt x="751065" y="1310479"/>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53" name="Freeform: Shape 52">
                  <a:extLst>
                    <a:ext uri="{FF2B5EF4-FFF2-40B4-BE49-F238E27FC236}">
                      <a16:creationId xmlns:a16="http://schemas.microsoft.com/office/drawing/2014/main" id="{B074B378-D02C-4959-8569-0F14BB18ED71}"/>
                    </a:ext>
                  </a:extLst>
                </p:cNvPr>
                <p:cNvSpPr/>
                <p:nvPr/>
              </p:nvSpPr>
              <p:spPr>
                <a:xfrm>
                  <a:off x="2682955" y="1562940"/>
                  <a:ext cx="794230" cy="835668"/>
                </a:xfrm>
                <a:custGeom>
                  <a:avLst/>
                  <a:gdLst>
                    <a:gd name="connsiteX0" fmla="*/ 495530 w 794229"/>
                    <a:gd name="connsiteY0" fmla="*/ 5180 h 835667"/>
                    <a:gd name="connsiteX1" fmla="*/ 502437 w 794229"/>
                    <a:gd name="connsiteY1" fmla="*/ 101869 h 835667"/>
                    <a:gd name="connsiteX2" fmla="*/ 523156 w 794229"/>
                    <a:gd name="connsiteY2" fmla="*/ 219276 h 835667"/>
                    <a:gd name="connsiteX3" fmla="*/ 550781 w 794229"/>
                    <a:gd name="connsiteY3" fmla="*/ 239995 h 835667"/>
                    <a:gd name="connsiteX4" fmla="*/ 675095 w 794229"/>
                    <a:gd name="connsiteY4" fmla="*/ 246902 h 835667"/>
                    <a:gd name="connsiteX5" fmla="*/ 792503 w 794229"/>
                    <a:gd name="connsiteY5" fmla="*/ 246902 h 835667"/>
                    <a:gd name="connsiteX6" fmla="*/ 792503 w 794229"/>
                    <a:gd name="connsiteY6" fmla="*/ 253808 h 835667"/>
                    <a:gd name="connsiteX7" fmla="*/ 764878 w 794229"/>
                    <a:gd name="connsiteY7" fmla="*/ 253808 h 835667"/>
                    <a:gd name="connsiteX8" fmla="*/ 764878 w 794229"/>
                    <a:gd name="connsiteY8" fmla="*/ 474811 h 835667"/>
                    <a:gd name="connsiteX9" fmla="*/ 757971 w 794229"/>
                    <a:gd name="connsiteY9" fmla="*/ 695814 h 835667"/>
                    <a:gd name="connsiteX10" fmla="*/ 737252 w 794229"/>
                    <a:gd name="connsiteY10" fmla="*/ 723440 h 835667"/>
                    <a:gd name="connsiteX11" fmla="*/ 543875 w 794229"/>
                    <a:gd name="connsiteY11" fmla="*/ 751065 h 835667"/>
                    <a:gd name="connsiteX12" fmla="*/ 364310 w 794229"/>
                    <a:gd name="connsiteY12" fmla="*/ 792503 h 835667"/>
                    <a:gd name="connsiteX13" fmla="*/ 357403 w 794229"/>
                    <a:gd name="connsiteY13" fmla="*/ 833941 h 835667"/>
                    <a:gd name="connsiteX14" fmla="*/ 357403 w 794229"/>
                    <a:gd name="connsiteY14" fmla="*/ 792503 h 835667"/>
                    <a:gd name="connsiteX15" fmla="*/ 205464 w 794229"/>
                    <a:gd name="connsiteY15" fmla="*/ 751065 h 835667"/>
                    <a:gd name="connsiteX16" fmla="*/ 25899 w 794229"/>
                    <a:gd name="connsiteY16" fmla="*/ 709627 h 835667"/>
                    <a:gd name="connsiteX17" fmla="*/ 5180 w 794229"/>
                    <a:gd name="connsiteY17" fmla="*/ 682002 h 835667"/>
                    <a:gd name="connsiteX18" fmla="*/ 12086 w 794229"/>
                    <a:gd name="connsiteY18" fmla="*/ 378122 h 835667"/>
                    <a:gd name="connsiteX19" fmla="*/ 32805 w 794229"/>
                    <a:gd name="connsiteY19" fmla="*/ 46618 h 835667"/>
                    <a:gd name="connsiteX20" fmla="*/ 67337 w 794229"/>
                    <a:gd name="connsiteY20" fmla="*/ 18992 h 835667"/>
                    <a:gd name="connsiteX21" fmla="*/ 288340 w 794229"/>
                    <a:gd name="connsiteY21" fmla="*/ 12086 h 835667"/>
                    <a:gd name="connsiteX22" fmla="*/ 495530 w 794229"/>
                    <a:gd name="connsiteY22" fmla="*/ 5180 h 835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94229" h="835667">
                      <a:moveTo>
                        <a:pt x="495530" y="5180"/>
                      </a:moveTo>
                      <a:lnTo>
                        <a:pt x="502437" y="101869"/>
                      </a:lnTo>
                      <a:cubicBezTo>
                        <a:pt x="507043" y="166325"/>
                        <a:pt x="513949" y="205464"/>
                        <a:pt x="523156" y="219276"/>
                      </a:cubicBezTo>
                      <a:cubicBezTo>
                        <a:pt x="536968" y="233089"/>
                        <a:pt x="546174" y="239995"/>
                        <a:pt x="550781" y="239995"/>
                      </a:cubicBezTo>
                      <a:cubicBezTo>
                        <a:pt x="555387" y="239995"/>
                        <a:pt x="596826" y="242295"/>
                        <a:pt x="675095" y="246902"/>
                      </a:cubicBezTo>
                      <a:lnTo>
                        <a:pt x="792503" y="246902"/>
                      </a:lnTo>
                      <a:lnTo>
                        <a:pt x="792503" y="253808"/>
                      </a:lnTo>
                      <a:lnTo>
                        <a:pt x="764878" y="253808"/>
                      </a:lnTo>
                      <a:lnTo>
                        <a:pt x="764878" y="474811"/>
                      </a:lnTo>
                      <a:cubicBezTo>
                        <a:pt x="760271" y="617545"/>
                        <a:pt x="757971" y="691208"/>
                        <a:pt x="757971" y="695814"/>
                      </a:cubicBezTo>
                      <a:cubicBezTo>
                        <a:pt x="757971" y="700421"/>
                        <a:pt x="751065" y="709627"/>
                        <a:pt x="737252" y="723440"/>
                      </a:cubicBezTo>
                      <a:cubicBezTo>
                        <a:pt x="723440" y="732646"/>
                        <a:pt x="658983" y="741859"/>
                        <a:pt x="543875" y="751065"/>
                      </a:cubicBezTo>
                      <a:cubicBezTo>
                        <a:pt x="428767" y="751065"/>
                        <a:pt x="368916" y="764878"/>
                        <a:pt x="364310" y="792503"/>
                      </a:cubicBezTo>
                      <a:lnTo>
                        <a:pt x="357403" y="833941"/>
                      </a:lnTo>
                      <a:lnTo>
                        <a:pt x="357403" y="792503"/>
                      </a:lnTo>
                      <a:cubicBezTo>
                        <a:pt x="357403" y="769484"/>
                        <a:pt x="306759" y="755671"/>
                        <a:pt x="205464" y="751065"/>
                      </a:cubicBezTo>
                      <a:cubicBezTo>
                        <a:pt x="104168" y="741859"/>
                        <a:pt x="44318" y="728046"/>
                        <a:pt x="25899" y="709627"/>
                      </a:cubicBezTo>
                      <a:lnTo>
                        <a:pt x="5180" y="682002"/>
                      </a:lnTo>
                      <a:lnTo>
                        <a:pt x="12086" y="378122"/>
                      </a:lnTo>
                      <a:cubicBezTo>
                        <a:pt x="12086" y="170932"/>
                        <a:pt x="18992" y="60431"/>
                        <a:pt x="32805" y="46618"/>
                      </a:cubicBezTo>
                      <a:cubicBezTo>
                        <a:pt x="46618" y="37412"/>
                        <a:pt x="58131" y="28199"/>
                        <a:pt x="67337" y="18992"/>
                      </a:cubicBezTo>
                      <a:cubicBezTo>
                        <a:pt x="76543" y="18992"/>
                        <a:pt x="150213" y="16693"/>
                        <a:pt x="288340" y="12086"/>
                      </a:cubicBezTo>
                      <a:cubicBezTo>
                        <a:pt x="421860" y="7480"/>
                        <a:pt x="490924" y="5180"/>
                        <a:pt x="495530"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54" name="Freeform: Shape 53">
                  <a:extLst>
                    <a:ext uri="{FF2B5EF4-FFF2-40B4-BE49-F238E27FC236}">
                      <a16:creationId xmlns:a16="http://schemas.microsoft.com/office/drawing/2014/main" id="{90C1E48B-979A-417D-BCF0-7DA8DED4DE0C}"/>
                    </a:ext>
                  </a:extLst>
                </p:cNvPr>
                <p:cNvSpPr/>
                <p:nvPr/>
              </p:nvSpPr>
              <p:spPr>
                <a:xfrm>
                  <a:off x="6521748" y="1684971"/>
                  <a:ext cx="663009" cy="676823"/>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55" name="Freeform: Shape 54">
                  <a:extLst>
                    <a:ext uri="{FF2B5EF4-FFF2-40B4-BE49-F238E27FC236}">
                      <a16:creationId xmlns:a16="http://schemas.microsoft.com/office/drawing/2014/main" id="{4E943010-A554-4697-B18D-FE563DEFD697}"/>
                    </a:ext>
                  </a:extLst>
                </p:cNvPr>
                <p:cNvSpPr/>
                <p:nvPr/>
              </p:nvSpPr>
              <p:spPr>
                <a:xfrm>
                  <a:off x="4578116" y="1011029"/>
                  <a:ext cx="345317" cy="324598"/>
                </a:xfrm>
                <a:custGeom>
                  <a:avLst/>
                  <a:gdLst>
                    <a:gd name="connsiteX0" fmla="*/ 35108 w 345317"/>
                    <a:gd name="connsiteY0" fmla="*/ 5180 h 324598"/>
                    <a:gd name="connsiteX1" fmla="*/ 180141 w 345317"/>
                    <a:gd name="connsiteY1" fmla="*/ 5180 h 324598"/>
                    <a:gd name="connsiteX2" fmla="*/ 318268 w 345317"/>
                    <a:gd name="connsiteY2" fmla="*/ 12086 h 324598"/>
                    <a:gd name="connsiteX3" fmla="*/ 338987 w 345317"/>
                    <a:gd name="connsiteY3" fmla="*/ 157119 h 324598"/>
                    <a:gd name="connsiteX4" fmla="*/ 338987 w 345317"/>
                    <a:gd name="connsiteY4" fmla="*/ 309059 h 324598"/>
                    <a:gd name="connsiteX5" fmla="*/ 173235 w 345317"/>
                    <a:gd name="connsiteY5" fmla="*/ 322872 h 324598"/>
                    <a:gd name="connsiteX6" fmla="*/ 14389 w 345317"/>
                    <a:gd name="connsiteY6" fmla="*/ 315965 h 324598"/>
                    <a:gd name="connsiteX7" fmla="*/ 7482 w 345317"/>
                    <a:gd name="connsiteY7" fmla="*/ 170932 h 324598"/>
                    <a:gd name="connsiteX8" fmla="*/ 14389 w 345317"/>
                    <a:gd name="connsiteY8" fmla="*/ 25899 h 324598"/>
                    <a:gd name="connsiteX9" fmla="*/ 35108 w 345317"/>
                    <a:gd name="connsiteY9"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317" h="324598">
                      <a:moveTo>
                        <a:pt x="35108" y="5180"/>
                      </a:moveTo>
                      <a:cubicBezTo>
                        <a:pt x="44314" y="5180"/>
                        <a:pt x="92658" y="5180"/>
                        <a:pt x="180141" y="5180"/>
                      </a:cubicBezTo>
                      <a:cubicBezTo>
                        <a:pt x="263017" y="5180"/>
                        <a:pt x="309062" y="7480"/>
                        <a:pt x="318268" y="12086"/>
                      </a:cubicBezTo>
                      <a:cubicBezTo>
                        <a:pt x="327474" y="16693"/>
                        <a:pt x="334380" y="65037"/>
                        <a:pt x="338987" y="157119"/>
                      </a:cubicBezTo>
                      <a:cubicBezTo>
                        <a:pt x="343593" y="253808"/>
                        <a:pt x="343593" y="304452"/>
                        <a:pt x="338987" y="309059"/>
                      </a:cubicBezTo>
                      <a:cubicBezTo>
                        <a:pt x="334380" y="318265"/>
                        <a:pt x="279130" y="322872"/>
                        <a:pt x="173235" y="322872"/>
                      </a:cubicBezTo>
                      <a:cubicBezTo>
                        <a:pt x="67340" y="322872"/>
                        <a:pt x="14389" y="320572"/>
                        <a:pt x="14389" y="315965"/>
                      </a:cubicBezTo>
                      <a:cubicBezTo>
                        <a:pt x="14389" y="311359"/>
                        <a:pt x="12089" y="263014"/>
                        <a:pt x="7482" y="170932"/>
                      </a:cubicBezTo>
                      <a:cubicBezTo>
                        <a:pt x="2876" y="83449"/>
                        <a:pt x="5183" y="35105"/>
                        <a:pt x="14389" y="25899"/>
                      </a:cubicBezTo>
                      <a:cubicBezTo>
                        <a:pt x="18995" y="12086"/>
                        <a:pt x="25902" y="5180"/>
                        <a:pt x="35108" y="5180"/>
                      </a:cubicBezTo>
                      <a:close/>
                    </a:path>
                  </a:pathLst>
                </a:custGeom>
                <a:solidFill>
                  <a:srgbClr val="1397C7"/>
                </a:solidFill>
                <a:ln w="9525" cap="flat">
                  <a:solidFill>
                    <a:srgbClr val="1397C7"/>
                  </a:solidFill>
                  <a:prstDash val="solid"/>
                  <a:miter/>
                </a:ln>
              </p:spPr>
              <p:txBody>
                <a:bodyPr rtlCol="0" anchor="ctr"/>
                <a:lstStyle/>
                <a:p>
                  <a:endParaRPr lang="en-US" noProof="0" dirty="0"/>
                </a:p>
              </p:txBody>
            </p:sp>
            <p:sp>
              <p:nvSpPr>
                <p:cNvPr id="56" name="Freeform: Shape 55">
                  <a:extLst>
                    <a:ext uri="{FF2B5EF4-FFF2-40B4-BE49-F238E27FC236}">
                      <a16:creationId xmlns:a16="http://schemas.microsoft.com/office/drawing/2014/main" id="{3E054341-A08A-4573-8C63-8A9381A9036C}"/>
                    </a:ext>
                  </a:extLst>
                </p:cNvPr>
                <p:cNvSpPr/>
                <p:nvPr/>
              </p:nvSpPr>
              <p:spPr>
                <a:xfrm>
                  <a:off x="1613141" y="1028699"/>
                  <a:ext cx="663009" cy="966888"/>
                </a:xfrm>
                <a:custGeom>
                  <a:avLst/>
                  <a:gdLst>
                    <a:gd name="connsiteX0" fmla="*/ 332081 w 663009"/>
                    <a:gd name="connsiteY0" fmla="*/ 5180 h 966888"/>
                    <a:gd name="connsiteX1" fmla="*/ 594522 w 663009"/>
                    <a:gd name="connsiteY1" fmla="*/ 18992 h 966888"/>
                    <a:gd name="connsiteX2" fmla="*/ 635960 w 663009"/>
                    <a:gd name="connsiteY2" fmla="*/ 94962 h 966888"/>
                    <a:gd name="connsiteX3" fmla="*/ 663585 w 663009"/>
                    <a:gd name="connsiteY3" fmla="*/ 488624 h 966888"/>
                    <a:gd name="connsiteX4" fmla="*/ 649772 w 663009"/>
                    <a:gd name="connsiteY4" fmla="*/ 861566 h 966888"/>
                    <a:gd name="connsiteX5" fmla="*/ 608334 w 663009"/>
                    <a:gd name="connsiteY5" fmla="*/ 930630 h 966888"/>
                    <a:gd name="connsiteX6" fmla="*/ 345893 w 663009"/>
                    <a:gd name="connsiteY6" fmla="*/ 965162 h 966888"/>
                    <a:gd name="connsiteX7" fmla="*/ 83452 w 663009"/>
                    <a:gd name="connsiteY7" fmla="*/ 944443 h 966888"/>
                    <a:gd name="connsiteX8" fmla="*/ 35108 w 663009"/>
                    <a:gd name="connsiteY8" fmla="*/ 875379 h 966888"/>
                    <a:gd name="connsiteX9" fmla="*/ 7482 w 663009"/>
                    <a:gd name="connsiteY9" fmla="*/ 502437 h 966888"/>
                    <a:gd name="connsiteX10" fmla="*/ 14389 w 663009"/>
                    <a:gd name="connsiteY10" fmla="*/ 143307 h 966888"/>
                    <a:gd name="connsiteX11" fmla="*/ 42014 w 663009"/>
                    <a:gd name="connsiteY11" fmla="*/ 60431 h 966888"/>
                    <a:gd name="connsiteX12" fmla="*/ 83452 w 663009"/>
                    <a:gd name="connsiteY12" fmla="*/ 5180 h 966888"/>
                    <a:gd name="connsiteX13" fmla="*/ 332081 w 663009"/>
                    <a:gd name="connsiteY13" fmla="*/ 5180 h 966888"/>
                    <a:gd name="connsiteX14" fmla="*/ 145609 w 663009"/>
                    <a:gd name="connsiteY14" fmla="*/ 481718 h 966888"/>
                    <a:gd name="connsiteX15" fmla="*/ 145609 w 663009"/>
                    <a:gd name="connsiteY15" fmla="*/ 198557 h 966888"/>
                    <a:gd name="connsiteX16" fmla="*/ 332081 w 663009"/>
                    <a:gd name="connsiteY16" fmla="*/ 198557 h 966888"/>
                    <a:gd name="connsiteX17" fmla="*/ 525458 w 663009"/>
                    <a:gd name="connsiteY17" fmla="*/ 474811 h 966888"/>
                    <a:gd name="connsiteX18" fmla="*/ 525458 w 663009"/>
                    <a:gd name="connsiteY18" fmla="*/ 757971 h 966888"/>
                    <a:gd name="connsiteX19" fmla="*/ 525458 w 663009"/>
                    <a:gd name="connsiteY19" fmla="*/ 764878 h 966888"/>
                    <a:gd name="connsiteX20" fmla="*/ 145609 w 663009"/>
                    <a:gd name="connsiteY20" fmla="*/ 764878 h 966888"/>
                    <a:gd name="connsiteX21" fmla="*/ 145609 w 663009"/>
                    <a:gd name="connsiteY21" fmla="*/ 757971 h 966888"/>
                    <a:gd name="connsiteX22" fmla="*/ 145609 w 663009"/>
                    <a:gd name="connsiteY22" fmla="*/ 481718 h 96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3009" h="966888">
                      <a:moveTo>
                        <a:pt x="332081" y="5180"/>
                      </a:moveTo>
                      <a:cubicBezTo>
                        <a:pt x="497833" y="5180"/>
                        <a:pt x="585315" y="9784"/>
                        <a:pt x="594522" y="18992"/>
                      </a:cubicBezTo>
                      <a:cubicBezTo>
                        <a:pt x="608334" y="28201"/>
                        <a:pt x="622147" y="53524"/>
                        <a:pt x="635960" y="94962"/>
                      </a:cubicBezTo>
                      <a:cubicBezTo>
                        <a:pt x="654379" y="131796"/>
                        <a:pt x="663585" y="263016"/>
                        <a:pt x="663585" y="488624"/>
                      </a:cubicBezTo>
                      <a:cubicBezTo>
                        <a:pt x="663585" y="709627"/>
                        <a:pt x="658979" y="833941"/>
                        <a:pt x="649772" y="861566"/>
                      </a:cubicBezTo>
                      <a:cubicBezTo>
                        <a:pt x="640566" y="884585"/>
                        <a:pt x="626754" y="907611"/>
                        <a:pt x="608334" y="930630"/>
                      </a:cubicBezTo>
                      <a:cubicBezTo>
                        <a:pt x="589915" y="949049"/>
                        <a:pt x="502439" y="960555"/>
                        <a:pt x="345893" y="965162"/>
                      </a:cubicBezTo>
                      <a:cubicBezTo>
                        <a:pt x="184748" y="969768"/>
                        <a:pt x="97265" y="962862"/>
                        <a:pt x="83452" y="944443"/>
                      </a:cubicBezTo>
                      <a:cubicBezTo>
                        <a:pt x="65033" y="935237"/>
                        <a:pt x="48920" y="912211"/>
                        <a:pt x="35108" y="875379"/>
                      </a:cubicBezTo>
                      <a:cubicBezTo>
                        <a:pt x="21295" y="838548"/>
                        <a:pt x="12089" y="714234"/>
                        <a:pt x="7482" y="502437"/>
                      </a:cubicBezTo>
                      <a:cubicBezTo>
                        <a:pt x="2876" y="286038"/>
                        <a:pt x="5183" y="166328"/>
                        <a:pt x="14389" y="143307"/>
                      </a:cubicBezTo>
                      <a:cubicBezTo>
                        <a:pt x="14389" y="124889"/>
                        <a:pt x="23595" y="97264"/>
                        <a:pt x="42014" y="60431"/>
                      </a:cubicBezTo>
                      <a:cubicBezTo>
                        <a:pt x="60433" y="28201"/>
                        <a:pt x="74246" y="9784"/>
                        <a:pt x="83452" y="5180"/>
                      </a:cubicBezTo>
                      <a:cubicBezTo>
                        <a:pt x="88059" y="5180"/>
                        <a:pt x="170935" y="5180"/>
                        <a:pt x="332081" y="5180"/>
                      </a:cubicBezTo>
                      <a:close/>
                      <a:moveTo>
                        <a:pt x="145609" y="481718"/>
                      </a:moveTo>
                      <a:lnTo>
                        <a:pt x="145609" y="198557"/>
                      </a:lnTo>
                      <a:lnTo>
                        <a:pt x="332081" y="198557"/>
                      </a:lnTo>
                      <a:cubicBezTo>
                        <a:pt x="461001" y="198557"/>
                        <a:pt x="525458" y="290642"/>
                        <a:pt x="525458" y="474811"/>
                      </a:cubicBezTo>
                      <a:cubicBezTo>
                        <a:pt x="525458" y="658983"/>
                        <a:pt x="525458" y="753365"/>
                        <a:pt x="525458" y="757971"/>
                      </a:cubicBezTo>
                      <a:lnTo>
                        <a:pt x="525458" y="764878"/>
                      </a:lnTo>
                      <a:lnTo>
                        <a:pt x="145609" y="764878"/>
                      </a:lnTo>
                      <a:lnTo>
                        <a:pt x="145609" y="757971"/>
                      </a:lnTo>
                      <a:cubicBezTo>
                        <a:pt x="141003" y="757971"/>
                        <a:pt x="141003" y="665889"/>
                        <a:pt x="145609" y="481718"/>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58" name="Freeform: Shape 57">
                  <a:extLst>
                    <a:ext uri="{FF2B5EF4-FFF2-40B4-BE49-F238E27FC236}">
                      <a16:creationId xmlns:a16="http://schemas.microsoft.com/office/drawing/2014/main" id="{E0EDD24C-8ED9-4D65-8BFD-7998E5B3EBA1}"/>
                    </a:ext>
                  </a:extLst>
                </p:cNvPr>
                <p:cNvSpPr/>
                <p:nvPr/>
              </p:nvSpPr>
              <p:spPr>
                <a:xfrm>
                  <a:off x="3843764" y="1468700"/>
                  <a:ext cx="774305" cy="228953"/>
                </a:xfrm>
                <a:custGeom>
                  <a:avLst/>
                  <a:gdLst>
                    <a:gd name="connsiteX0" fmla="*/ 930630 w 966888"/>
                    <a:gd name="connsiteY0" fmla="*/ 12086 h 317691"/>
                    <a:gd name="connsiteX1" fmla="*/ 930630 w 966888"/>
                    <a:gd name="connsiteY1" fmla="*/ 5180 h 317691"/>
                    <a:gd name="connsiteX2" fmla="*/ 937536 w 966888"/>
                    <a:gd name="connsiteY2" fmla="*/ 5180 h 317691"/>
                    <a:gd name="connsiteX3" fmla="*/ 937536 w 966888"/>
                    <a:gd name="connsiteY3" fmla="*/ 32805 h 317691"/>
                    <a:gd name="connsiteX4" fmla="*/ 944443 w 966888"/>
                    <a:gd name="connsiteY4" fmla="*/ 46618 h 317691"/>
                    <a:gd name="connsiteX5" fmla="*/ 944443 w 966888"/>
                    <a:gd name="connsiteY5" fmla="*/ 53524 h 317691"/>
                    <a:gd name="connsiteX6" fmla="*/ 951349 w 966888"/>
                    <a:gd name="connsiteY6" fmla="*/ 53524 h 317691"/>
                    <a:gd name="connsiteX7" fmla="*/ 958255 w 966888"/>
                    <a:gd name="connsiteY7" fmla="*/ 46618 h 317691"/>
                    <a:gd name="connsiteX8" fmla="*/ 965162 w 966888"/>
                    <a:gd name="connsiteY8" fmla="*/ 46618 h 317691"/>
                    <a:gd name="connsiteX9" fmla="*/ 965162 w 966888"/>
                    <a:gd name="connsiteY9" fmla="*/ 53524 h 317691"/>
                    <a:gd name="connsiteX10" fmla="*/ 951349 w 966888"/>
                    <a:gd name="connsiteY10" fmla="*/ 101869 h 317691"/>
                    <a:gd name="connsiteX11" fmla="*/ 903005 w 966888"/>
                    <a:gd name="connsiteY11" fmla="*/ 184745 h 317691"/>
                    <a:gd name="connsiteX12" fmla="*/ 840847 w 966888"/>
                    <a:gd name="connsiteY12" fmla="*/ 246902 h 317691"/>
                    <a:gd name="connsiteX13" fmla="*/ 564594 w 966888"/>
                    <a:gd name="connsiteY13" fmla="*/ 281434 h 317691"/>
                    <a:gd name="connsiteX14" fmla="*/ 322872 w 966888"/>
                    <a:gd name="connsiteY14" fmla="*/ 288340 h 317691"/>
                    <a:gd name="connsiteX15" fmla="*/ 315965 w 966888"/>
                    <a:gd name="connsiteY15" fmla="*/ 295246 h 317691"/>
                    <a:gd name="connsiteX16" fmla="*/ 315965 w 966888"/>
                    <a:gd name="connsiteY16" fmla="*/ 288340 h 317691"/>
                    <a:gd name="connsiteX17" fmla="*/ 288340 w 966888"/>
                    <a:gd name="connsiteY17" fmla="*/ 281434 h 317691"/>
                    <a:gd name="connsiteX18" fmla="*/ 260714 w 966888"/>
                    <a:gd name="connsiteY18" fmla="*/ 295246 h 317691"/>
                    <a:gd name="connsiteX19" fmla="*/ 253808 w 966888"/>
                    <a:gd name="connsiteY19" fmla="*/ 315965 h 317691"/>
                    <a:gd name="connsiteX20" fmla="*/ 253808 w 966888"/>
                    <a:gd name="connsiteY20" fmla="*/ 281434 h 317691"/>
                    <a:gd name="connsiteX21" fmla="*/ 5180 w 966888"/>
                    <a:gd name="connsiteY21" fmla="*/ 281434 h 317691"/>
                    <a:gd name="connsiteX22" fmla="*/ 5180 w 966888"/>
                    <a:gd name="connsiteY22" fmla="*/ 219276 h 317691"/>
                    <a:gd name="connsiteX23" fmla="*/ 12086 w 966888"/>
                    <a:gd name="connsiteY23" fmla="*/ 219276 h 317691"/>
                    <a:gd name="connsiteX24" fmla="*/ 12086 w 966888"/>
                    <a:gd name="connsiteY24" fmla="*/ 226183 h 317691"/>
                    <a:gd name="connsiteX25" fmla="*/ 32805 w 966888"/>
                    <a:gd name="connsiteY25" fmla="*/ 226183 h 317691"/>
                    <a:gd name="connsiteX26" fmla="*/ 150213 w 966888"/>
                    <a:gd name="connsiteY26" fmla="*/ 233089 h 317691"/>
                    <a:gd name="connsiteX27" fmla="*/ 260714 w 966888"/>
                    <a:gd name="connsiteY27" fmla="*/ 233089 h 317691"/>
                    <a:gd name="connsiteX28" fmla="*/ 260714 w 966888"/>
                    <a:gd name="connsiteY28" fmla="*/ 226183 h 317691"/>
                    <a:gd name="connsiteX29" fmla="*/ 274527 w 966888"/>
                    <a:gd name="connsiteY29" fmla="*/ 212370 h 317691"/>
                    <a:gd name="connsiteX30" fmla="*/ 274527 w 966888"/>
                    <a:gd name="connsiteY30" fmla="*/ 226183 h 317691"/>
                    <a:gd name="connsiteX31" fmla="*/ 302153 w 966888"/>
                    <a:gd name="connsiteY31" fmla="*/ 226183 h 317691"/>
                    <a:gd name="connsiteX32" fmla="*/ 329778 w 966888"/>
                    <a:gd name="connsiteY32" fmla="*/ 226183 h 317691"/>
                    <a:gd name="connsiteX33" fmla="*/ 329778 w 966888"/>
                    <a:gd name="connsiteY33" fmla="*/ 219276 h 317691"/>
                    <a:gd name="connsiteX34" fmla="*/ 329778 w 966888"/>
                    <a:gd name="connsiteY34" fmla="*/ 226183 h 317691"/>
                    <a:gd name="connsiteX35" fmla="*/ 564594 w 966888"/>
                    <a:gd name="connsiteY35" fmla="*/ 226183 h 317691"/>
                    <a:gd name="connsiteX36" fmla="*/ 833941 w 966888"/>
                    <a:gd name="connsiteY36" fmla="*/ 191651 h 317691"/>
                    <a:gd name="connsiteX37" fmla="*/ 896098 w 966888"/>
                    <a:gd name="connsiteY37" fmla="*/ 115681 h 317691"/>
                    <a:gd name="connsiteX38" fmla="*/ 916817 w 966888"/>
                    <a:gd name="connsiteY38" fmla="*/ 46618 h 317691"/>
                    <a:gd name="connsiteX39" fmla="*/ 923724 w 966888"/>
                    <a:gd name="connsiteY39" fmla="*/ 18992 h 317691"/>
                    <a:gd name="connsiteX40" fmla="*/ 923724 w 966888"/>
                    <a:gd name="connsiteY40" fmla="*/ 12086 h 317691"/>
                    <a:gd name="connsiteX41" fmla="*/ 930630 w 966888"/>
                    <a:gd name="connsiteY41" fmla="*/ 12086 h 317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66888" h="317691">
                      <a:moveTo>
                        <a:pt x="930630" y="12086"/>
                      </a:moveTo>
                      <a:lnTo>
                        <a:pt x="930630" y="5180"/>
                      </a:lnTo>
                      <a:lnTo>
                        <a:pt x="937536" y="5180"/>
                      </a:lnTo>
                      <a:lnTo>
                        <a:pt x="937536" y="32805"/>
                      </a:lnTo>
                      <a:lnTo>
                        <a:pt x="944443" y="46618"/>
                      </a:lnTo>
                      <a:lnTo>
                        <a:pt x="944443" y="53524"/>
                      </a:lnTo>
                      <a:lnTo>
                        <a:pt x="951349" y="53524"/>
                      </a:lnTo>
                      <a:lnTo>
                        <a:pt x="958255" y="46618"/>
                      </a:lnTo>
                      <a:lnTo>
                        <a:pt x="965162" y="46618"/>
                      </a:lnTo>
                      <a:lnTo>
                        <a:pt x="965162" y="53524"/>
                      </a:lnTo>
                      <a:cubicBezTo>
                        <a:pt x="965162" y="58131"/>
                        <a:pt x="960555" y="74243"/>
                        <a:pt x="951349" y="101869"/>
                      </a:cubicBezTo>
                      <a:cubicBezTo>
                        <a:pt x="942143" y="129494"/>
                        <a:pt x="926023" y="157119"/>
                        <a:pt x="903005" y="184745"/>
                      </a:cubicBezTo>
                      <a:cubicBezTo>
                        <a:pt x="884585" y="212370"/>
                        <a:pt x="863866" y="233089"/>
                        <a:pt x="840847" y="246902"/>
                      </a:cubicBezTo>
                      <a:cubicBezTo>
                        <a:pt x="813222" y="260715"/>
                        <a:pt x="721140" y="272227"/>
                        <a:pt x="564594" y="281434"/>
                      </a:cubicBezTo>
                      <a:cubicBezTo>
                        <a:pt x="408048" y="281434"/>
                        <a:pt x="327478" y="283733"/>
                        <a:pt x="322872" y="288340"/>
                      </a:cubicBezTo>
                      <a:lnTo>
                        <a:pt x="315965" y="295246"/>
                      </a:lnTo>
                      <a:lnTo>
                        <a:pt x="315965" y="288340"/>
                      </a:lnTo>
                      <a:cubicBezTo>
                        <a:pt x="315965" y="283733"/>
                        <a:pt x="306759" y="281434"/>
                        <a:pt x="288340" y="281434"/>
                      </a:cubicBezTo>
                      <a:cubicBezTo>
                        <a:pt x="274527" y="281434"/>
                        <a:pt x="265321" y="286040"/>
                        <a:pt x="260714" y="295246"/>
                      </a:cubicBezTo>
                      <a:lnTo>
                        <a:pt x="253808" y="315965"/>
                      </a:lnTo>
                      <a:lnTo>
                        <a:pt x="253808" y="281434"/>
                      </a:lnTo>
                      <a:lnTo>
                        <a:pt x="5180" y="281434"/>
                      </a:lnTo>
                      <a:lnTo>
                        <a:pt x="5180" y="219276"/>
                      </a:lnTo>
                      <a:lnTo>
                        <a:pt x="12086" y="219276"/>
                      </a:lnTo>
                      <a:lnTo>
                        <a:pt x="12086" y="226183"/>
                      </a:lnTo>
                      <a:lnTo>
                        <a:pt x="32805" y="226183"/>
                      </a:lnTo>
                      <a:lnTo>
                        <a:pt x="150213" y="233089"/>
                      </a:lnTo>
                      <a:lnTo>
                        <a:pt x="260714" y="233089"/>
                      </a:lnTo>
                      <a:lnTo>
                        <a:pt x="260714" y="226183"/>
                      </a:lnTo>
                      <a:cubicBezTo>
                        <a:pt x="265321" y="216977"/>
                        <a:pt x="269921" y="212370"/>
                        <a:pt x="274527" y="212370"/>
                      </a:cubicBezTo>
                      <a:lnTo>
                        <a:pt x="274527" y="226183"/>
                      </a:lnTo>
                      <a:cubicBezTo>
                        <a:pt x="274527" y="230789"/>
                        <a:pt x="283733" y="230789"/>
                        <a:pt x="302153" y="226183"/>
                      </a:cubicBezTo>
                      <a:cubicBezTo>
                        <a:pt x="320572" y="226183"/>
                        <a:pt x="329778" y="226183"/>
                        <a:pt x="329778" y="226183"/>
                      </a:cubicBezTo>
                      <a:lnTo>
                        <a:pt x="329778" y="219276"/>
                      </a:lnTo>
                      <a:lnTo>
                        <a:pt x="329778" y="226183"/>
                      </a:lnTo>
                      <a:cubicBezTo>
                        <a:pt x="334384" y="230789"/>
                        <a:pt x="412654" y="230789"/>
                        <a:pt x="564594" y="226183"/>
                      </a:cubicBezTo>
                      <a:cubicBezTo>
                        <a:pt x="716533" y="226183"/>
                        <a:pt x="806316" y="214670"/>
                        <a:pt x="833941" y="191651"/>
                      </a:cubicBezTo>
                      <a:cubicBezTo>
                        <a:pt x="856960" y="168632"/>
                        <a:pt x="877679" y="143307"/>
                        <a:pt x="896098" y="115681"/>
                      </a:cubicBezTo>
                      <a:cubicBezTo>
                        <a:pt x="905304" y="83449"/>
                        <a:pt x="912211" y="60431"/>
                        <a:pt x="916817" y="46618"/>
                      </a:cubicBezTo>
                      <a:cubicBezTo>
                        <a:pt x="921424" y="32805"/>
                        <a:pt x="923724" y="23599"/>
                        <a:pt x="923724" y="18992"/>
                      </a:cubicBezTo>
                      <a:lnTo>
                        <a:pt x="923724" y="12086"/>
                      </a:lnTo>
                      <a:lnTo>
                        <a:pt x="930630" y="12086"/>
                      </a:lnTo>
                      <a:close/>
                    </a:path>
                  </a:pathLst>
                </a:custGeom>
                <a:solidFill>
                  <a:srgbClr val="BCDF9B"/>
                </a:solidFill>
                <a:ln w="9525" cap="flat">
                  <a:solidFill>
                    <a:srgbClr val="BCDF9B"/>
                  </a:solidFill>
                  <a:prstDash val="solid"/>
                  <a:miter/>
                </a:ln>
              </p:spPr>
              <p:txBody>
                <a:bodyPr rtlCol="0" anchor="ctr"/>
                <a:lstStyle/>
                <a:p>
                  <a:endParaRPr lang="en-US" noProof="0" dirty="0"/>
                </a:p>
              </p:txBody>
            </p:sp>
            <p:sp>
              <p:nvSpPr>
                <p:cNvPr id="59" name="Freeform: Shape 58">
                  <a:extLst>
                    <a:ext uri="{FF2B5EF4-FFF2-40B4-BE49-F238E27FC236}">
                      <a16:creationId xmlns:a16="http://schemas.microsoft.com/office/drawing/2014/main" id="{0D16E847-8761-45CA-BD4E-304711A1A82A}"/>
                    </a:ext>
                  </a:extLst>
                </p:cNvPr>
                <p:cNvSpPr/>
                <p:nvPr/>
              </p:nvSpPr>
              <p:spPr>
                <a:xfrm>
                  <a:off x="3573874" y="928194"/>
                  <a:ext cx="1034250" cy="540504"/>
                </a:xfrm>
                <a:custGeom>
                  <a:avLst/>
                  <a:gdLst>
                    <a:gd name="connsiteX0" fmla="*/ 1289760 w 1291486"/>
                    <a:gd name="connsiteY0" fmla="*/ 557687 h 911637"/>
                    <a:gd name="connsiteX1" fmla="*/ 1289760 w 1291486"/>
                    <a:gd name="connsiteY1" fmla="*/ 903005 h 911637"/>
                    <a:gd name="connsiteX2" fmla="*/ 1282853 w 1291486"/>
                    <a:gd name="connsiteY2" fmla="*/ 903005 h 911637"/>
                    <a:gd name="connsiteX3" fmla="*/ 1275947 w 1291486"/>
                    <a:gd name="connsiteY3" fmla="*/ 909911 h 911637"/>
                    <a:gd name="connsiteX4" fmla="*/ 1269041 w 1291486"/>
                    <a:gd name="connsiteY4" fmla="*/ 909911 h 911637"/>
                    <a:gd name="connsiteX5" fmla="*/ 1269041 w 1291486"/>
                    <a:gd name="connsiteY5" fmla="*/ 903005 h 911637"/>
                    <a:gd name="connsiteX6" fmla="*/ 1262134 w 1291486"/>
                    <a:gd name="connsiteY6" fmla="*/ 889192 h 911637"/>
                    <a:gd name="connsiteX7" fmla="*/ 1262134 w 1291486"/>
                    <a:gd name="connsiteY7" fmla="*/ 861566 h 911637"/>
                    <a:gd name="connsiteX8" fmla="*/ 1255228 w 1291486"/>
                    <a:gd name="connsiteY8" fmla="*/ 861566 h 911637"/>
                    <a:gd name="connsiteX9" fmla="*/ 1255228 w 1291486"/>
                    <a:gd name="connsiteY9" fmla="*/ 868473 h 911637"/>
                    <a:gd name="connsiteX10" fmla="*/ 1248322 w 1291486"/>
                    <a:gd name="connsiteY10" fmla="*/ 868473 h 911637"/>
                    <a:gd name="connsiteX11" fmla="*/ 1248322 w 1291486"/>
                    <a:gd name="connsiteY11" fmla="*/ 557687 h 911637"/>
                    <a:gd name="connsiteX12" fmla="*/ 1241415 w 1291486"/>
                    <a:gd name="connsiteY12" fmla="*/ 226183 h 911637"/>
                    <a:gd name="connsiteX13" fmla="*/ 1213790 w 1291486"/>
                    <a:gd name="connsiteY13" fmla="*/ 157119 h 911637"/>
                    <a:gd name="connsiteX14" fmla="*/ 1158539 w 1291486"/>
                    <a:gd name="connsiteY14" fmla="*/ 81150 h 911637"/>
                    <a:gd name="connsiteX15" fmla="*/ 723440 w 1291486"/>
                    <a:gd name="connsiteY15" fmla="*/ 60431 h 911637"/>
                    <a:gd name="connsiteX16" fmla="*/ 295246 w 1291486"/>
                    <a:gd name="connsiteY16" fmla="*/ 81150 h 911637"/>
                    <a:gd name="connsiteX17" fmla="*/ 233089 w 1291486"/>
                    <a:gd name="connsiteY17" fmla="*/ 150213 h 911637"/>
                    <a:gd name="connsiteX18" fmla="*/ 205464 w 1291486"/>
                    <a:gd name="connsiteY18" fmla="*/ 309059 h 911637"/>
                    <a:gd name="connsiteX19" fmla="*/ 205464 w 1291486"/>
                    <a:gd name="connsiteY19" fmla="*/ 433373 h 911637"/>
                    <a:gd name="connsiteX20" fmla="*/ 212370 w 1291486"/>
                    <a:gd name="connsiteY20" fmla="*/ 440279 h 911637"/>
                    <a:gd name="connsiteX21" fmla="*/ 205464 w 1291486"/>
                    <a:gd name="connsiteY21" fmla="*/ 440279 h 911637"/>
                    <a:gd name="connsiteX22" fmla="*/ 198557 w 1291486"/>
                    <a:gd name="connsiteY22" fmla="*/ 447186 h 911637"/>
                    <a:gd name="connsiteX23" fmla="*/ 219276 w 1291486"/>
                    <a:gd name="connsiteY23" fmla="*/ 460999 h 911637"/>
                    <a:gd name="connsiteX24" fmla="*/ 233089 w 1291486"/>
                    <a:gd name="connsiteY24" fmla="*/ 467905 h 911637"/>
                    <a:gd name="connsiteX25" fmla="*/ 198557 w 1291486"/>
                    <a:gd name="connsiteY25" fmla="*/ 467905 h 911637"/>
                    <a:gd name="connsiteX26" fmla="*/ 198557 w 1291486"/>
                    <a:gd name="connsiteY26" fmla="*/ 737252 h 911637"/>
                    <a:gd name="connsiteX27" fmla="*/ 205464 w 1291486"/>
                    <a:gd name="connsiteY27" fmla="*/ 737252 h 911637"/>
                    <a:gd name="connsiteX28" fmla="*/ 205464 w 1291486"/>
                    <a:gd name="connsiteY28" fmla="*/ 744159 h 911637"/>
                    <a:gd name="connsiteX29" fmla="*/ 143307 w 1291486"/>
                    <a:gd name="connsiteY29" fmla="*/ 744159 h 911637"/>
                    <a:gd name="connsiteX30" fmla="*/ 143307 w 1291486"/>
                    <a:gd name="connsiteY30" fmla="*/ 460999 h 911637"/>
                    <a:gd name="connsiteX31" fmla="*/ 5180 w 1291486"/>
                    <a:gd name="connsiteY31" fmla="*/ 460999 h 911637"/>
                    <a:gd name="connsiteX32" fmla="*/ 5180 w 1291486"/>
                    <a:gd name="connsiteY32" fmla="*/ 447186 h 911637"/>
                    <a:gd name="connsiteX33" fmla="*/ 32805 w 1291486"/>
                    <a:gd name="connsiteY33" fmla="*/ 447186 h 911637"/>
                    <a:gd name="connsiteX34" fmla="*/ 88056 w 1291486"/>
                    <a:gd name="connsiteY34" fmla="*/ 433373 h 911637"/>
                    <a:gd name="connsiteX35" fmla="*/ 157119 w 1291486"/>
                    <a:gd name="connsiteY35" fmla="*/ 302153 h 911637"/>
                    <a:gd name="connsiteX36" fmla="*/ 191651 w 1291486"/>
                    <a:gd name="connsiteY36" fmla="*/ 122588 h 911637"/>
                    <a:gd name="connsiteX37" fmla="*/ 274527 w 1291486"/>
                    <a:gd name="connsiteY37" fmla="*/ 32805 h 911637"/>
                    <a:gd name="connsiteX38" fmla="*/ 723440 w 1291486"/>
                    <a:gd name="connsiteY38" fmla="*/ 5180 h 911637"/>
                    <a:gd name="connsiteX39" fmla="*/ 1158539 w 1291486"/>
                    <a:gd name="connsiteY39" fmla="*/ 25899 h 911637"/>
                    <a:gd name="connsiteX40" fmla="*/ 1234509 w 1291486"/>
                    <a:gd name="connsiteY40" fmla="*/ 94962 h 911637"/>
                    <a:gd name="connsiteX41" fmla="*/ 1275947 w 1291486"/>
                    <a:gd name="connsiteY41" fmla="*/ 177838 h 911637"/>
                    <a:gd name="connsiteX42" fmla="*/ 1289760 w 1291486"/>
                    <a:gd name="connsiteY42" fmla="*/ 557687 h 911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291486" h="911637">
                      <a:moveTo>
                        <a:pt x="1289760" y="557687"/>
                      </a:moveTo>
                      <a:lnTo>
                        <a:pt x="1289760" y="903005"/>
                      </a:lnTo>
                      <a:lnTo>
                        <a:pt x="1282853" y="903005"/>
                      </a:lnTo>
                      <a:lnTo>
                        <a:pt x="1275947" y="909911"/>
                      </a:lnTo>
                      <a:lnTo>
                        <a:pt x="1269041" y="909911"/>
                      </a:lnTo>
                      <a:lnTo>
                        <a:pt x="1269041" y="903005"/>
                      </a:lnTo>
                      <a:lnTo>
                        <a:pt x="1262134" y="889192"/>
                      </a:lnTo>
                      <a:lnTo>
                        <a:pt x="1262134" y="861566"/>
                      </a:lnTo>
                      <a:lnTo>
                        <a:pt x="1255228" y="861566"/>
                      </a:lnTo>
                      <a:lnTo>
                        <a:pt x="1255228" y="868473"/>
                      </a:lnTo>
                      <a:lnTo>
                        <a:pt x="1248322" y="868473"/>
                      </a:lnTo>
                      <a:lnTo>
                        <a:pt x="1248322" y="557687"/>
                      </a:lnTo>
                      <a:cubicBezTo>
                        <a:pt x="1248322" y="355101"/>
                        <a:pt x="1246022" y="244600"/>
                        <a:pt x="1241415" y="226183"/>
                      </a:cubicBezTo>
                      <a:cubicBezTo>
                        <a:pt x="1236809" y="212370"/>
                        <a:pt x="1227603" y="189349"/>
                        <a:pt x="1213790" y="157119"/>
                      </a:cubicBezTo>
                      <a:cubicBezTo>
                        <a:pt x="1199977" y="124890"/>
                        <a:pt x="1181558" y="99567"/>
                        <a:pt x="1158539" y="81150"/>
                      </a:cubicBezTo>
                      <a:cubicBezTo>
                        <a:pt x="1135520" y="67337"/>
                        <a:pt x="990487" y="60431"/>
                        <a:pt x="723440" y="60431"/>
                      </a:cubicBezTo>
                      <a:cubicBezTo>
                        <a:pt x="456392" y="60431"/>
                        <a:pt x="313665" y="67337"/>
                        <a:pt x="295246" y="81150"/>
                      </a:cubicBezTo>
                      <a:cubicBezTo>
                        <a:pt x="272227" y="94962"/>
                        <a:pt x="251508" y="117983"/>
                        <a:pt x="233089" y="150213"/>
                      </a:cubicBezTo>
                      <a:cubicBezTo>
                        <a:pt x="219276" y="182443"/>
                        <a:pt x="210070" y="235391"/>
                        <a:pt x="205464" y="309059"/>
                      </a:cubicBezTo>
                      <a:cubicBezTo>
                        <a:pt x="200857" y="387331"/>
                        <a:pt x="200857" y="428769"/>
                        <a:pt x="205464" y="433373"/>
                      </a:cubicBezTo>
                      <a:lnTo>
                        <a:pt x="212370" y="440279"/>
                      </a:lnTo>
                      <a:lnTo>
                        <a:pt x="205464" y="440279"/>
                      </a:lnTo>
                      <a:cubicBezTo>
                        <a:pt x="200857" y="440279"/>
                        <a:pt x="198557" y="442581"/>
                        <a:pt x="198557" y="447186"/>
                      </a:cubicBezTo>
                      <a:cubicBezTo>
                        <a:pt x="203164" y="456394"/>
                        <a:pt x="210070" y="460999"/>
                        <a:pt x="219276" y="460999"/>
                      </a:cubicBezTo>
                      <a:cubicBezTo>
                        <a:pt x="228483" y="460999"/>
                        <a:pt x="233089" y="463300"/>
                        <a:pt x="233089" y="467905"/>
                      </a:cubicBezTo>
                      <a:lnTo>
                        <a:pt x="198557" y="467905"/>
                      </a:lnTo>
                      <a:lnTo>
                        <a:pt x="198557" y="737252"/>
                      </a:lnTo>
                      <a:lnTo>
                        <a:pt x="205464" y="737252"/>
                      </a:lnTo>
                      <a:lnTo>
                        <a:pt x="205464" y="744159"/>
                      </a:lnTo>
                      <a:lnTo>
                        <a:pt x="143307" y="744159"/>
                      </a:lnTo>
                      <a:lnTo>
                        <a:pt x="143307" y="460999"/>
                      </a:lnTo>
                      <a:lnTo>
                        <a:pt x="5180" y="460999"/>
                      </a:lnTo>
                      <a:lnTo>
                        <a:pt x="5180" y="447186"/>
                      </a:lnTo>
                      <a:lnTo>
                        <a:pt x="32805" y="447186"/>
                      </a:lnTo>
                      <a:lnTo>
                        <a:pt x="88056" y="433373"/>
                      </a:lnTo>
                      <a:cubicBezTo>
                        <a:pt x="124887" y="424165"/>
                        <a:pt x="147913" y="380424"/>
                        <a:pt x="157119" y="302153"/>
                      </a:cubicBezTo>
                      <a:cubicBezTo>
                        <a:pt x="157119" y="223881"/>
                        <a:pt x="168632" y="164026"/>
                        <a:pt x="191651" y="122588"/>
                      </a:cubicBezTo>
                      <a:cubicBezTo>
                        <a:pt x="214670" y="81150"/>
                        <a:pt x="242295" y="51222"/>
                        <a:pt x="274527" y="32805"/>
                      </a:cubicBezTo>
                      <a:cubicBezTo>
                        <a:pt x="306759" y="14388"/>
                        <a:pt x="456392" y="5180"/>
                        <a:pt x="723440" y="5180"/>
                      </a:cubicBezTo>
                      <a:cubicBezTo>
                        <a:pt x="985881" y="5180"/>
                        <a:pt x="1130914" y="12086"/>
                        <a:pt x="1158539" y="25899"/>
                      </a:cubicBezTo>
                      <a:cubicBezTo>
                        <a:pt x="1186165" y="39711"/>
                        <a:pt x="1211490" y="62732"/>
                        <a:pt x="1234509" y="94962"/>
                      </a:cubicBezTo>
                      <a:cubicBezTo>
                        <a:pt x="1252928" y="127192"/>
                        <a:pt x="1266741" y="154817"/>
                        <a:pt x="1275947" y="177838"/>
                      </a:cubicBezTo>
                      <a:cubicBezTo>
                        <a:pt x="1285153" y="200859"/>
                        <a:pt x="1289760" y="327476"/>
                        <a:pt x="1289760" y="557687"/>
                      </a:cubicBezTo>
                      <a:close/>
                    </a:path>
                  </a:pathLst>
                </a:custGeom>
                <a:solidFill>
                  <a:srgbClr val="BCDE99"/>
                </a:solidFill>
                <a:ln w="9525" cap="flat">
                  <a:solidFill>
                    <a:srgbClr val="BCDE99"/>
                  </a:solidFill>
                  <a:prstDash val="solid"/>
                  <a:miter/>
                </a:ln>
              </p:spPr>
              <p:txBody>
                <a:bodyPr rtlCol="0" anchor="ctr"/>
                <a:lstStyle/>
                <a:p>
                  <a:endParaRPr lang="en-US" noProof="0" dirty="0"/>
                </a:p>
              </p:txBody>
            </p:sp>
            <p:sp>
              <p:nvSpPr>
                <p:cNvPr id="60" name="Freeform: Shape 59">
                  <a:extLst>
                    <a:ext uri="{FF2B5EF4-FFF2-40B4-BE49-F238E27FC236}">
                      <a16:creationId xmlns:a16="http://schemas.microsoft.com/office/drawing/2014/main" id="{491729EF-F687-44D1-BBD9-BBF9A95EC601}"/>
                    </a:ext>
                  </a:extLst>
                </p:cNvPr>
                <p:cNvSpPr/>
                <p:nvPr/>
              </p:nvSpPr>
              <p:spPr>
                <a:xfrm>
                  <a:off x="6003629" y="1510432"/>
                  <a:ext cx="759698" cy="738979"/>
                </a:xfrm>
                <a:custGeom>
                  <a:avLst/>
                  <a:gdLst>
                    <a:gd name="connsiteX0" fmla="*/ 757971 w 759697"/>
                    <a:gd name="connsiteY0" fmla="*/ 129494 h 738978"/>
                    <a:gd name="connsiteX1" fmla="*/ 757971 w 759697"/>
                    <a:gd name="connsiteY1" fmla="*/ 198557 h 738978"/>
                    <a:gd name="connsiteX2" fmla="*/ 695814 w 759697"/>
                    <a:gd name="connsiteY2" fmla="*/ 212370 h 738978"/>
                    <a:gd name="connsiteX3" fmla="*/ 619844 w 759697"/>
                    <a:gd name="connsiteY3" fmla="*/ 226183 h 738978"/>
                    <a:gd name="connsiteX4" fmla="*/ 578406 w 759697"/>
                    <a:gd name="connsiteY4" fmla="*/ 267621 h 738978"/>
                    <a:gd name="connsiteX5" fmla="*/ 543875 w 759697"/>
                    <a:gd name="connsiteY5" fmla="*/ 516249 h 738978"/>
                    <a:gd name="connsiteX6" fmla="*/ 543875 w 759697"/>
                    <a:gd name="connsiteY6" fmla="*/ 730346 h 738978"/>
                    <a:gd name="connsiteX7" fmla="*/ 536968 w 759697"/>
                    <a:gd name="connsiteY7" fmla="*/ 730346 h 738978"/>
                    <a:gd name="connsiteX8" fmla="*/ 536968 w 759697"/>
                    <a:gd name="connsiteY8" fmla="*/ 737252 h 738978"/>
                    <a:gd name="connsiteX9" fmla="*/ 530062 w 759697"/>
                    <a:gd name="connsiteY9" fmla="*/ 737252 h 738978"/>
                    <a:gd name="connsiteX10" fmla="*/ 295246 w 759697"/>
                    <a:gd name="connsiteY10" fmla="*/ 730346 h 738978"/>
                    <a:gd name="connsiteX11" fmla="*/ 32805 w 759697"/>
                    <a:gd name="connsiteY11" fmla="*/ 702721 h 738978"/>
                    <a:gd name="connsiteX12" fmla="*/ 5180 w 759697"/>
                    <a:gd name="connsiteY12" fmla="*/ 364310 h 738978"/>
                    <a:gd name="connsiteX13" fmla="*/ 25899 w 759697"/>
                    <a:gd name="connsiteY13" fmla="*/ 32805 h 738978"/>
                    <a:gd name="connsiteX14" fmla="*/ 46618 w 759697"/>
                    <a:gd name="connsiteY14" fmla="*/ 5180 h 738978"/>
                    <a:gd name="connsiteX15" fmla="*/ 385029 w 759697"/>
                    <a:gd name="connsiteY15" fmla="*/ 5180 h 738978"/>
                    <a:gd name="connsiteX16" fmla="*/ 723440 w 759697"/>
                    <a:gd name="connsiteY16" fmla="*/ 12086 h 738978"/>
                    <a:gd name="connsiteX17" fmla="*/ 744159 w 759697"/>
                    <a:gd name="connsiteY17" fmla="*/ 39711 h 738978"/>
                    <a:gd name="connsiteX18" fmla="*/ 757971 w 759697"/>
                    <a:gd name="connsiteY18" fmla="*/ 129494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59697" h="738978">
                      <a:moveTo>
                        <a:pt x="757971" y="129494"/>
                      </a:moveTo>
                      <a:lnTo>
                        <a:pt x="757971" y="198557"/>
                      </a:lnTo>
                      <a:cubicBezTo>
                        <a:pt x="757971" y="198557"/>
                        <a:pt x="737252" y="203164"/>
                        <a:pt x="695814" y="212370"/>
                      </a:cubicBezTo>
                      <a:cubicBezTo>
                        <a:pt x="658983" y="212370"/>
                        <a:pt x="633657" y="216977"/>
                        <a:pt x="619844" y="226183"/>
                      </a:cubicBezTo>
                      <a:cubicBezTo>
                        <a:pt x="606032" y="235389"/>
                        <a:pt x="592219" y="249202"/>
                        <a:pt x="578406" y="267621"/>
                      </a:cubicBezTo>
                      <a:cubicBezTo>
                        <a:pt x="564594" y="290640"/>
                        <a:pt x="553081" y="373516"/>
                        <a:pt x="543875" y="516249"/>
                      </a:cubicBezTo>
                      <a:lnTo>
                        <a:pt x="543875" y="730346"/>
                      </a:lnTo>
                      <a:lnTo>
                        <a:pt x="536968" y="730346"/>
                      </a:lnTo>
                      <a:lnTo>
                        <a:pt x="536968" y="737252"/>
                      </a:lnTo>
                      <a:lnTo>
                        <a:pt x="530062" y="737252"/>
                      </a:lnTo>
                      <a:lnTo>
                        <a:pt x="295246" y="730346"/>
                      </a:lnTo>
                      <a:cubicBezTo>
                        <a:pt x="134100" y="725739"/>
                        <a:pt x="46618" y="716533"/>
                        <a:pt x="32805" y="702721"/>
                      </a:cubicBezTo>
                      <a:cubicBezTo>
                        <a:pt x="14386" y="688908"/>
                        <a:pt x="5180" y="576107"/>
                        <a:pt x="5180" y="364310"/>
                      </a:cubicBezTo>
                      <a:cubicBezTo>
                        <a:pt x="5180" y="157119"/>
                        <a:pt x="12086" y="46618"/>
                        <a:pt x="25899" y="32805"/>
                      </a:cubicBezTo>
                      <a:cubicBezTo>
                        <a:pt x="35105" y="23599"/>
                        <a:pt x="42011" y="14386"/>
                        <a:pt x="46618" y="5180"/>
                      </a:cubicBezTo>
                      <a:cubicBezTo>
                        <a:pt x="55824" y="5180"/>
                        <a:pt x="168632" y="5180"/>
                        <a:pt x="385029" y="5180"/>
                      </a:cubicBezTo>
                      <a:cubicBezTo>
                        <a:pt x="601425" y="5180"/>
                        <a:pt x="714233" y="7480"/>
                        <a:pt x="723440" y="12086"/>
                      </a:cubicBezTo>
                      <a:cubicBezTo>
                        <a:pt x="728046" y="16693"/>
                        <a:pt x="734952" y="25899"/>
                        <a:pt x="744159" y="39711"/>
                      </a:cubicBezTo>
                      <a:cubicBezTo>
                        <a:pt x="748765" y="53524"/>
                        <a:pt x="753365" y="83449"/>
                        <a:pt x="757971" y="129494"/>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61" name="Freeform: Shape 60">
                  <a:extLst>
                    <a:ext uri="{FF2B5EF4-FFF2-40B4-BE49-F238E27FC236}">
                      <a16:creationId xmlns:a16="http://schemas.microsoft.com/office/drawing/2014/main" id="{237CE791-442C-44BB-8497-98C59E929FE8}"/>
                    </a:ext>
                  </a:extLst>
                </p:cNvPr>
                <p:cNvSpPr/>
                <p:nvPr/>
              </p:nvSpPr>
              <p:spPr>
                <a:xfrm>
                  <a:off x="3660531" y="1911746"/>
                  <a:ext cx="607758" cy="511069"/>
                </a:xfrm>
                <a:custGeom>
                  <a:avLst/>
                  <a:gdLst>
                    <a:gd name="connsiteX0" fmla="*/ 578406 w 607758"/>
                    <a:gd name="connsiteY0" fmla="*/ 138703 h 511069"/>
                    <a:gd name="connsiteX1" fmla="*/ 564594 w 607758"/>
                    <a:gd name="connsiteY1" fmla="*/ 138703 h 511069"/>
                    <a:gd name="connsiteX2" fmla="*/ 564594 w 607758"/>
                    <a:gd name="connsiteY2" fmla="*/ 228485 h 511069"/>
                    <a:gd name="connsiteX3" fmla="*/ 585313 w 607758"/>
                    <a:gd name="connsiteY3" fmla="*/ 318268 h 511069"/>
                    <a:gd name="connsiteX4" fmla="*/ 606032 w 607758"/>
                    <a:gd name="connsiteY4" fmla="*/ 318268 h 511069"/>
                    <a:gd name="connsiteX5" fmla="*/ 585313 w 607758"/>
                    <a:gd name="connsiteY5" fmla="*/ 325174 h 511069"/>
                    <a:gd name="connsiteX6" fmla="*/ 564594 w 607758"/>
                    <a:gd name="connsiteY6" fmla="*/ 325174 h 511069"/>
                    <a:gd name="connsiteX7" fmla="*/ 564594 w 607758"/>
                    <a:gd name="connsiteY7" fmla="*/ 345893 h 511069"/>
                    <a:gd name="connsiteX8" fmla="*/ 557687 w 607758"/>
                    <a:gd name="connsiteY8" fmla="*/ 408050 h 511069"/>
                    <a:gd name="connsiteX9" fmla="*/ 543875 w 607758"/>
                    <a:gd name="connsiteY9" fmla="*/ 484020 h 511069"/>
                    <a:gd name="connsiteX10" fmla="*/ 302153 w 607758"/>
                    <a:gd name="connsiteY10" fmla="*/ 504739 h 511069"/>
                    <a:gd name="connsiteX11" fmla="*/ 60431 w 607758"/>
                    <a:gd name="connsiteY11" fmla="*/ 490926 h 511069"/>
                    <a:gd name="connsiteX12" fmla="*/ 39711 w 607758"/>
                    <a:gd name="connsiteY12" fmla="*/ 401144 h 511069"/>
                    <a:gd name="connsiteX13" fmla="*/ 18992 w 607758"/>
                    <a:gd name="connsiteY13" fmla="*/ 318268 h 511069"/>
                    <a:gd name="connsiteX14" fmla="*/ 5180 w 607758"/>
                    <a:gd name="connsiteY14" fmla="*/ 318268 h 511069"/>
                    <a:gd name="connsiteX15" fmla="*/ 18992 w 607758"/>
                    <a:gd name="connsiteY15" fmla="*/ 318268 h 511069"/>
                    <a:gd name="connsiteX16" fmla="*/ 32805 w 607758"/>
                    <a:gd name="connsiteY16" fmla="*/ 228485 h 511069"/>
                    <a:gd name="connsiteX17" fmla="*/ 25899 w 607758"/>
                    <a:gd name="connsiteY17" fmla="*/ 138703 h 511069"/>
                    <a:gd name="connsiteX18" fmla="*/ 18992 w 607758"/>
                    <a:gd name="connsiteY18" fmla="*/ 138703 h 511069"/>
                    <a:gd name="connsiteX19" fmla="*/ 25899 w 607758"/>
                    <a:gd name="connsiteY19" fmla="*/ 138703 h 511069"/>
                    <a:gd name="connsiteX20" fmla="*/ 39711 w 607758"/>
                    <a:gd name="connsiteY20" fmla="*/ 83452 h 511069"/>
                    <a:gd name="connsiteX21" fmla="*/ 60431 w 607758"/>
                    <a:gd name="connsiteY21" fmla="*/ 14389 h 511069"/>
                    <a:gd name="connsiteX22" fmla="*/ 302153 w 607758"/>
                    <a:gd name="connsiteY22" fmla="*/ 7482 h 511069"/>
                    <a:gd name="connsiteX23" fmla="*/ 543875 w 607758"/>
                    <a:gd name="connsiteY23" fmla="*/ 21295 h 511069"/>
                    <a:gd name="connsiteX24" fmla="*/ 557687 w 607758"/>
                    <a:gd name="connsiteY24" fmla="*/ 83452 h 511069"/>
                    <a:gd name="connsiteX25" fmla="*/ 571500 w 607758"/>
                    <a:gd name="connsiteY25" fmla="*/ 131797 h 511069"/>
                    <a:gd name="connsiteX26" fmla="*/ 578406 w 607758"/>
                    <a:gd name="connsiteY26" fmla="*/ 138703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7758" h="511069">
                      <a:moveTo>
                        <a:pt x="578406" y="138703"/>
                      </a:moveTo>
                      <a:lnTo>
                        <a:pt x="564594" y="138703"/>
                      </a:lnTo>
                      <a:lnTo>
                        <a:pt x="564594" y="228485"/>
                      </a:lnTo>
                      <a:cubicBezTo>
                        <a:pt x="564594" y="288343"/>
                        <a:pt x="571500" y="318268"/>
                        <a:pt x="585313" y="318268"/>
                      </a:cubicBezTo>
                      <a:lnTo>
                        <a:pt x="606032" y="318268"/>
                      </a:lnTo>
                      <a:lnTo>
                        <a:pt x="585313" y="325174"/>
                      </a:lnTo>
                      <a:lnTo>
                        <a:pt x="564594" y="325174"/>
                      </a:lnTo>
                      <a:lnTo>
                        <a:pt x="564594" y="345893"/>
                      </a:lnTo>
                      <a:lnTo>
                        <a:pt x="557687" y="408050"/>
                      </a:lnTo>
                      <a:cubicBezTo>
                        <a:pt x="553081" y="449488"/>
                        <a:pt x="548481" y="474814"/>
                        <a:pt x="543875" y="484020"/>
                      </a:cubicBezTo>
                      <a:cubicBezTo>
                        <a:pt x="534668" y="493226"/>
                        <a:pt x="454092" y="500133"/>
                        <a:pt x="302153" y="504739"/>
                      </a:cubicBezTo>
                      <a:cubicBezTo>
                        <a:pt x="154819" y="509346"/>
                        <a:pt x="74243" y="504739"/>
                        <a:pt x="60431" y="490926"/>
                      </a:cubicBezTo>
                      <a:cubicBezTo>
                        <a:pt x="46618" y="481720"/>
                        <a:pt x="39711" y="451788"/>
                        <a:pt x="39711" y="401144"/>
                      </a:cubicBezTo>
                      <a:cubicBezTo>
                        <a:pt x="35105" y="350500"/>
                        <a:pt x="28199" y="322874"/>
                        <a:pt x="18992" y="318268"/>
                      </a:cubicBezTo>
                      <a:lnTo>
                        <a:pt x="5180" y="318268"/>
                      </a:lnTo>
                      <a:lnTo>
                        <a:pt x="18992" y="318268"/>
                      </a:lnTo>
                      <a:cubicBezTo>
                        <a:pt x="28199" y="318268"/>
                        <a:pt x="32805" y="288343"/>
                        <a:pt x="32805" y="228485"/>
                      </a:cubicBezTo>
                      <a:cubicBezTo>
                        <a:pt x="32805" y="168628"/>
                        <a:pt x="30505" y="138703"/>
                        <a:pt x="25899" y="138703"/>
                      </a:cubicBezTo>
                      <a:lnTo>
                        <a:pt x="18992" y="138703"/>
                      </a:lnTo>
                      <a:lnTo>
                        <a:pt x="25899" y="138703"/>
                      </a:lnTo>
                      <a:cubicBezTo>
                        <a:pt x="30505" y="134096"/>
                        <a:pt x="35105" y="115684"/>
                        <a:pt x="39711" y="83452"/>
                      </a:cubicBezTo>
                      <a:cubicBezTo>
                        <a:pt x="39711" y="46621"/>
                        <a:pt x="46618" y="23595"/>
                        <a:pt x="60431" y="14389"/>
                      </a:cubicBezTo>
                      <a:cubicBezTo>
                        <a:pt x="69637" y="5183"/>
                        <a:pt x="150213" y="2876"/>
                        <a:pt x="302153" y="7482"/>
                      </a:cubicBezTo>
                      <a:cubicBezTo>
                        <a:pt x="454092" y="12089"/>
                        <a:pt x="534668" y="16689"/>
                        <a:pt x="543875" y="21295"/>
                      </a:cubicBezTo>
                      <a:cubicBezTo>
                        <a:pt x="548481" y="30501"/>
                        <a:pt x="553081" y="51220"/>
                        <a:pt x="557687" y="83452"/>
                      </a:cubicBezTo>
                      <a:cubicBezTo>
                        <a:pt x="562294" y="115684"/>
                        <a:pt x="566894" y="131797"/>
                        <a:pt x="571500" y="131797"/>
                      </a:cubicBezTo>
                      <a:cubicBezTo>
                        <a:pt x="576106" y="136403"/>
                        <a:pt x="578406" y="138703"/>
                        <a:pt x="578406" y="13870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62" name="Freeform: Shape 61">
                  <a:extLst>
                    <a:ext uri="{FF2B5EF4-FFF2-40B4-BE49-F238E27FC236}">
                      <a16:creationId xmlns:a16="http://schemas.microsoft.com/office/drawing/2014/main" id="{1D52BF97-A301-43E8-98EF-FA3EE9A336F6}"/>
                    </a:ext>
                  </a:extLst>
                </p:cNvPr>
                <p:cNvSpPr/>
                <p:nvPr/>
              </p:nvSpPr>
              <p:spPr>
                <a:xfrm>
                  <a:off x="3173305" y="955182"/>
                  <a:ext cx="732072" cy="856387"/>
                </a:xfrm>
                <a:custGeom>
                  <a:avLst/>
                  <a:gdLst>
                    <a:gd name="connsiteX0" fmla="*/ 170932 w 732072"/>
                    <a:gd name="connsiteY0" fmla="*/ 18992 h 856386"/>
                    <a:gd name="connsiteX1" fmla="*/ 191651 w 732072"/>
                    <a:gd name="connsiteY1" fmla="*/ 5180 h 856386"/>
                    <a:gd name="connsiteX2" fmla="*/ 191651 w 732072"/>
                    <a:gd name="connsiteY2" fmla="*/ 12086 h 856386"/>
                    <a:gd name="connsiteX3" fmla="*/ 184745 w 732072"/>
                    <a:gd name="connsiteY3" fmla="*/ 18992 h 856386"/>
                    <a:gd name="connsiteX4" fmla="*/ 177838 w 732072"/>
                    <a:gd name="connsiteY4" fmla="*/ 25899 h 856386"/>
                    <a:gd name="connsiteX5" fmla="*/ 177838 w 732072"/>
                    <a:gd name="connsiteY5" fmla="*/ 32805 h 856386"/>
                    <a:gd name="connsiteX6" fmla="*/ 170932 w 732072"/>
                    <a:gd name="connsiteY6" fmla="*/ 32805 h 856386"/>
                    <a:gd name="connsiteX7" fmla="*/ 164026 w 732072"/>
                    <a:gd name="connsiteY7" fmla="*/ 46618 h 856386"/>
                    <a:gd name="connsiteX8" fmla="*/ 157119 w 732072"/>
                    <a:gd name="connsiteY8" fmla="*/ 53524 h 856386"/>
                    <a:gd name="connsiteX9" fmla="*/ 143307 w 732072"/>
                    <a:gd name="connsiteY9" fmla="*/ 88056 h 856386"/>
                    <a:gd name="connsiteX10" fmla="*/ 129494 w 732072"/>
                    <a:gd name="connsiteY10" fmla="*/ 115681 h 856386"/>
                    <a:gd name="connsiteX11" fmla="*/ 122588 w 732072"/>
                    <a:gd name="connsiteY11" fmla="*/ 122588 h 856386"/>
                    <a:gd name="connsiteX12" fmla="*/ 115681 w 732072"/>
                    <a:gd name="connsiteY12" fmla="*/ 129494 h 856386"/>
                    <a:gd name="connsiteX13" fmla="*/ 115681 w 732072"/>
                    <a:gd name="connsiteY13" fmla="*/ 150213 h 856386"/>
                    <a:gd name="connsiteX14" fmla="*/ 606032 w 732072"/>
                    <a:gd name="connsiteY14" fmla="*/ 150213 h 856386"/>
                    <a:gd name="connsiteX15" fmla="*/ 640563 w 732072"/>
                    <a:gd name="connsiteY15" fmla="*/ 157119 h 856386"/>
                    <a:gd name="connsiteX16" fmla="*/ 702721 w 732072"/>
                    <a:gd name="connsiteY16" fmla="*/ 177838 h 856386"/>
                    <a:gd name="connsiteX17" fmla="*/ 723440 w 732072"/>
                    <a:gd name="connsiteY17" fmla="*/ 205464 h 856386"/>
                    <a:gd name="connsiteX18" fmla="*/ 730346 w 732072"/>
                    <a:gd name="connsiteY18" fmla="*/ 350497 h 856386"/>
                    <a:gd name="connsiteX19" fmla="*/ 730346 w 732072"/>
                    <a:gd name="connsiteY19" fmla="*/ 668189 h 856386"/>
                    <a:gd name="connsiteX20" fmla="*/ 723440 w 732072"/>
                    <a:gd name="connsiteY20" fmla="*/ 799409 h 856386"/>
                    <a:gd name="connsiteX21" fmla="*/ 702721 w 732072"/>
                    <a:gd name="connsiteY21" fmla="*/ 827035 h 856386"/>
                    <a:gd name="connsiteX22" fmla="*/ 488624 w 732072"/>
                    <a:gd name="connsiteY22" fmla="*/ 847754 h 856386"/>
                    <a:gd name="connsiteX23" fmla="*/ 302153 w 732072"/>
                    <a:gd name="connsiteY23" fmla="*/ 854660 h 856386"/>
                    <a:gd name="connsiteX24" fmla="*/ 184745 w 732072"/>
                    <a:gd name="connsiteY24" fmla="*/ 854660 h 856386"/>
                    <a:gd name="connsiteX25" fmla="*/ 60431 w 732072"/>
                    <a:gd name="connsiteY25" fmla="*/ 847754 h 856386"/>
                    <a:gd name="connsiteX26" fmla="*/ 32805 w 732072"/>
                    <a:gd name="connsiteY26" fmla="*/ 827035 h 856386"/>
                    <a:gd name="connsiteX27" fmla="*/ 12086 w 732072"/>
                    <a:gd name="connsiteY27" fmla="*/ 709627 h 856386"/>
                    <a:gd name="connsiteX28" fmla="*/ 5180 w 732072"/>
                    <a:gd name="connsiteY28" fmla="*/ 612938 h 856386"/>
                    <a:gd name="connsiteX29" fmla="*/ 5180 w 732072"/>
                    <a:gd name="connsiteY29" fmla="*/ 412654 h 856386"/>
                    <a:gd name="connsiteX30" fmla="*/ 18992 w 732072"/>
                    <a:gd name="connsiteY30" fmla="*/ 198557 h 856386"/>
                    <a:gd name="connsiteX31" fmla="*/ 53524 w 732072"/>
                    <a:gd name="connsiteY31" fmla="*/ 164026 h 856386"/>
                    <a:gd name="connsiteX32" fmla="*/ 122588 w 732072"/>
                    <a:gd name="connsiteY32" fmla="*/ 94962 h 856386"/>
                    <a:gd name="connsiteX33" fmla="*/ 170932 w 732072"/>
                    <a:gd name="connsiteY33" fmla="*/ 18992 h 856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32072" h="856386">
                      <a:moveTo>
                        <a:pt x="170932" y="18992"/>
                      </a:moveTo>
                      <a:lnTo>
                        <a:pt x="191651" y="5180"/>
                      </a:lnTo>
                      <a:lnTo>
                        <a:pt x="191651" y="12086"/>
                      </a:lnTo>
                      <a:cubicBezTo>
                        <a:pt x="187045" y="16693"/>
                        <a:pt x="184745" y="18992"/>
                        <a:pt x="184745" y="18992"/>
                      </a:cubicBezTo>
                      <a:cubicBezTo>
                        <a:pt x="184745" y="23599"/>
                        <a:pt x="182445" y="25899"/>
                        <a:pt x="177838" y="25899"/>
                      </a:cubicBezTo>
                      <a:lnTo>
                        <a:pt x="177838" y="32805"/>
                      </a:lnTo>
                      <a:cubicBezTo>
                        <a:pt x="173232" y="32805"/>
                        <a:pt x="170932" y="32805"/>
                        <a:pt x="170932" y="32805"/>
                      </a:cubicBezTo>
                      <a:cubicBezTo>
                        <a:pt x="170932" y="37412"/>
                        <a:pt x="168632" y="42011"/>
                        <a:pt x="164026" y="46618"/>
                      </a:cubicBezTo>
                      <a:lnTo>
                        <a:pt x="157119" y="53524"/>
                      </a:lnTo>
                      <a:cubicBezTo>
                        <a:pt x="157119" y="58131"/>
                        <a:pt x="152513" y="69637"/>
                        <a:pt x="143307" y="88056"/>
                      </a:cubicBezTo>
                      <a:lnTo>
                        <a:pt x="129494" y="115681"/>
                      </a:lnTo>
                      <a:lnTo>
                        <a:pt x="122588" y="122588"/>
                      </a:lnTo>
                      <a:lnTo>
                        <a:pt x="115681" y="129494"/>
                      </a:lnTo>
                      <a:lnTo>
                        <a:pt x="115681" y="150213"/>
                      </a:lnTo>
                      <a:lnTo>
                        <a:pt x="606032" y="150213"/>
                      </a:lnTo>
                      <a:lnTo>
                        <a:pt x="640563" y="157119"/>
                      </a:lnTo>
                      <a:cubicBezTo>
                        <a:pt x="668189" y="157119"/>
                        <a:pt x="688908" y="164026"/>
                        <a:pt x="702721" y="177838"/>
                      </a:cubicBezTo>
                      <a:cubicBezTo>
                        <a:pt x="716533" y="191651"/>
                        <a:pt x="723440" y="200857"/>
                        <a:pt x="723440" y="205464"/>
                      </a:cubicBezTo>
                      <a:cubicBezTo>
                        <a:pt x="723440" y="210070"/>
                        <a:pt x="725739" y="258415"/>
                        <a:pt x="730346" y="350497"/>
                      </a:cubicBezTo>
                      <a:lnTo>
                        <a:pt x="730346" y="668189"/>
                      </a:lnTo>
                      <a:cubicBezTo>
                        <a:pt x="725739" y="751065"/>
                        <a:pt x="723440" y="794803"/>
                        <a:pt x="723440" y="799409"/>
                      </a:cubicBezTo>
                      <a:cubicBezTo>
                        <a:pt x="723440" y="804016"/>
                        <a:pt x="716533" y="813222"/>
                        <a:pt x="702721" y="827035"/>
                      </a:cubicBezTo>
                      <a:cubicBezTo>
                        <a:pt x="688908" y="840847"/>
                        <a:pt x="617545" y="847754"/>
                        <a:pt x="488624" y="847754"/>
                      </a:cubicBezTo>
                      <a:lnTo>
                        <a:pt x="302153" y="854660"/>
                      </a:lnTo>
                      <a:lnTo>
                        <a:pt x="184745" y="854660"/>
                      </a:lnTo>
                      <a:cubicBezTo>
                        <a:pt x="106475" y="850054"/>
                        <a:pt x="65037" y="847754"/>
                        <a:pt x="60431" y="847754"/>
                      </a:cubicBezTo>
                      <a:cubicBezTo>
                        <a:pt x="55824" y="847754"/>
                        <a:pt x="46618" y="840847"/>
                        <a:pt x="32805" y="827035"/>
                      </a:cubicBezTo>
                      <a:cubicBezTo>
                        <a:pt x="23599" y="813222"/>
                        <a:pt x="16693" y="774084"/>
                        <a:pt x="12086" y="709627"/>
                      </a:cubicBezTo>
                      <a:lnTo>
                        <a:pt x="5180" y="612938"/>
                      </a:lnTo>
                      <a:lnTo>
                        <a:pt x="5180" y="412654"/>
                      </a:lnTo>
                      <a:cubicBezTo>
                        <a:pt x="5180" y="279134"/>
                        <a:pt x="9786" y="207764"/>
                        <a:pt x="18992" y="198557"/>
                      </a:cubicBezTo>
                      <a:cubicBezTo>
                        <a:pt x="18992" y="189351"/>
                        <a:pt x="30505" y="177838"/>
                        <a:pt x="53524" y="164026"/>
                      </a:cubicBezTo>
                      <a:cubicBezTo>
                        <a:pt x="76543" y="150213"/>
                        <a:pt x="99569" y="127194"/>
                        <a:pt x="122588" y="94962"/>
                      </a:cubicBezTo>
                      <a:cubicBezTo>
                        <a:pt x="145607" y="58131"/>
                        <a:pt x="161726" y="32805"/>
                        <a:pt x="170932" y="18992"/>
                      </a:cubicBezTo>
                      <a:close/>
                    </a:path>
                  </a:pathLst>
                </a:custGeom>
                <a:solidFill>
                  <a:srgbClr val="0E95C6"/>
                </a:solidFill>
                <a:ln w="9525" cap="flat">
                  <a:solidFill>
                    <a:srgbClr val="0E95C6"/>
                  </a:solidFill>
                  <a:prstDash val="solid"/>
                  <a:miter/>
                </a:ln>
              </p:spPr>
              <p:txBody>
                <a:bodyPr rtlCol="0" anchor="ctr"/>
                <a:lstStyle/>
                <a:p>
                  <a:endParaRPr lang="en-US" noProof="0" dirty="0"/>
                </a:p>
              </p:txBody>
            </p:sp>
            <p:sp>
              <p:nvSpPr>
                <p:cNvPr id="63" name="Freeform: Shape 62">
                  <a:extLst>
                    <a:ext uri="{FF2B5EF4-FFF2-40B4-BE49-F238E27FC236}">
                      <a16:creationId xmlns:a16="http://schemas.microsoft.com/office/drawing/2014/main" id="{AF16C64A-17BC-499E-B73D-82691A2B5B5A}"/>
                    </a:ext>
                  </a:extLst>
                </p:cNvPr>
                <p:cNvSpPr/>
                <p:nvPr/>
              </p:nvSpPr>
              <p:spPr>
                <a:xfrm>
                  <a:off x="3276899" y="768074"/>
                  <a:ext cx="442007" cy="339048"/>
                </a:xfrm>
                <a:custGeom>
                  <a:avLst/>
                  <a:gdLst>
                    <a:gd name="connsiteX0" fmla="*/ 281434 w 435099"/>
                    <a:gd name="connsiteY0" fmla="*/ 5180 h 296972"/>
                    <a:gd name="connsiteX1" fmla="*/ 295246 w 435099"/>
                    <a:gd name="connsiteY1" fmla="*/ 5180 h 296972"/>
                    <a:gd name="connsiteX2" fmla="*/ 295246 w 435099"/>
                    <a:gd name="connsiteY2" fmla="*/ 12086 h 296972"/>
                    <a:gd name="connsiteX3" fmla="*/ 302153 w 435099"/>
                    <a:gd name="connsiteY3" fmla="*/ 12086 h 296972"/>
                    <a:gd name="connsiteX4" fmla="*/ 302153 w 435099"/>
                    <a:gd name="connsiteY4" fmla="*/ 5180 h 296972"/>
                    <a:gd name="connsiteX5" fmla="*/ 364310 w 435099"/>
                    <a:gd name="connsiteY5" fmla="*/ 5180 h 296972"/>
                    <a:gd name="connsiteX6" fmla="*/ 433373 w 435099"/>
                    <a:gd name="connsiteY6" fmla="*/ 12086 h 296972"/>
                    <a:gd name="connsiteX7" fmla="*/ 433373 w 435099"/>
                    <a:gd name="connsiteY7" fmla="*/ 295246 h 296972"/>
                    <a:gd name="connsiteX8" fmla="*/ 5180 w 435099"/>
                    <a:gd name="connsiteY8" fmla="*/ 295246 h 296972"/>
                    <a:gd name="connsiteX9" fmla="*/ 5180 w 435099"/>
                    <a:gd name="connsiteY9" fmla="*/ 274527 h 296972"/>
                    <a:gd name="connsiteX10" fmla="*/ 12086 w 435099"/>
                    <a:gd name="connsiteY10" fmla="*/ 267621 h 296972"/>
                    <a:gd name="connsiteX11" fmla="*/ 18992 w 435099"/>
                    <a:gd name="connsiteY11" fmla="*/ 260715 h 296972"/>
                    <a:gd name="connsiteX12" fmla="*/ 32805 w 435099"/>
                    <a:gd name="connsiteY12" fmla="*/ 233089 h 296972"/>
                    <a:gd name="connsiteX13" fmla="*/ 46618 w 435099"/>
                    <a:gd name="connsiteY13" fmla="*/ 198557 h 296972"/>
                    <a:gd name="connsiteX14" fmla="*/ 53524 w 435099"/>
                    <a:gd name="connsiteY14" fmla="*/ 191651 h 296972"/>
                    <a:gd name="connsiteX15" fmla="*/ 60431 w 435099"/>
                    <a:gd name="connsiteY15" fmla="*/ 177838 h 296972"/>
                    <a:gd name="connsiteX16" fmla="*/ 67337 w 435099"/>
                    <a:gd name="connsiteY16" fmla="*/ 177838 h 296972"/>
                    <a:gd name="connsiteX17" fmla="*/ 67337 w 435099"/>
                    <a:gd name="connsiteY17" fmla="*/ 170932 h 296972"/>
                    <a:gd name="connsiteX18" fmla="*/ 74243 w 435099"/>
                    <a:gd name="connsiteY18" fmla="*/ 164026 h 296972"/>
                    <a:gd name="connsiteX19" fmla="*/ 74243 w 435099"/>
                    <a:gd name="connsiteY19" fmla="*/ 157119 h 296972"/>
                    <a:gd name="connsiteX20" fmla="*/ 81150 w 435099"/>
                    <a:gd name="connsiteY20" fmla="*/ 150213 h 296972"/>
                    <a:gd name="connsiteX21" fmla="*/ 101869 w 435099"/>
                    <a:gd name="connsiteY21" fmla="*/ 129494 h 296972"/>
                    <a:gd name="connsiteX22" fmla="*/ 136400 w 435099"/>
                    <a:gd name="connsiteY22" fmla="*/ 94962 h 296972"/>
                    <a:gd name="connsiteX23" fmla="*/ 191651 w 435099"/>
                    <a:gd name="connsiteY23" fmla="*/ 53524 h 296972"/>
                    <a:gd name="connsiteX24" fmla="*/ 253808 w 435099"/>
                    <a:gd name="connsiteY24" fmla="*/ 12086 h 296972"/>
                    <a:gd name="connsiteX25" fmla="*/ 281434 w 435099"/>
                    <a:gd name="connsiteY25" fmla="*/ 5180 h 296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5099" h="296972">
                      <a:moveTo>
                        <a:pt x="281434" y="5180"/>
                      </a:moveTo>
                      <a:lnTo>
                        <a:pt x="295246" y="5180"/>
                      </a:lnTo>
                      <a:lnTo>
                        <a:pt x="295246" y="12086"/>
                      </a:lnTo>
                      <a:cubicBezTo>
                        <a:pt x="295246" y="12086"/>
                        <a:pt x="297546" y="12086"/>
                        <a:pt x="302153" y="12086"/>
                      </a:cubicBezTo>
                      <a:lnTo>
                        <a:pt x="302153" y="5180"/>
                      </a:lnTo>
                      <a:lnTo>
                        <a:pt x="364310" y="5180"/>
                      </a:lnTo>
                      <a:lnTo>
                        <a:pt x="433373" y="12086"/>
                      </a:lnTo>
                      <a:lnTo>
                        <a:pt x="433373" y="295246"/>
                      </a:lnTo>
                      <a:lnTo>
                        <a:pt x="5180" y="295246"/>
                      </a:lnTo>
                      <a:lnTo>
                        <a:pt x="5180" y="274527"/>
                      </a:lnTo>
                      <a:lnTo>
                        <a:pt x="12086" y="267621"/>
                      </a:lnTo>
                      <a:lnTo>
                        <a:pt x="18992" y="260715"/>
                      </a:lnTo>
                      <a:lnTo>
                        <a:pt x="32805" y="233089"/>
                      </a:lnTo>
                      <a:cubicBezTo>
                        <a:pt x="42011" y="214670"/>
                        <a:pt x="46618" y="203164"/>
                        <a:pt x="46618" y="198557"/>
                      </a:cubicBezTo>
                      <a:lnTo>
                        <a:pt x="53524" y="191651"/>
                      </a:lnTo>
                      <a:cubicBezTo>
                        <a:pt x="58131" y="187045"/>
                        <a:pt x="60431" y="182445"/>
                        <a:pt x="60431" y="177838"/>
                      </a:cubicBezTo>
                      <a:cubicBezTo>
                        <a:pt x="60431" y="177838"/>
                        <a:pt x="62730" y="177838"/>
                        <a:pt x="67337" y="177838"/>
                      </a:cubicBezTo>
                      <a:lnTo>
                        <a:pt x="67337" y="170932"/>
                      </a:lnTo>
                      <a:cubicBezTo>
                        <a:pt x="71943" y="170932"/>
                        <a:pt x="74243" y="168632"/>
                        <a:pt x="74243" y="164026"/>
                      </a:cubicBezTo>
                      <a:lnTo>
                        <a:pt x="74243" y="157119"/>
                      </a:lnTo>
                      <a:cubicBezTo>
                        <a:pt x="74243" y="157119"/>
                        <a:pt x="76543" y="154820"/>
                        <a:pt x="81150" y="150213"/>
                      </a:cubicBezTo>
                      <a:lnTo>
                        <a:pt x="101869" y="129494"/>
                      </a:lnTo>
                      <a:cubicBezTo>
                        <a:pt x="120288" y="115681"/>
                        <a:pt x="131794" y="104168"/>
                        <a:pt x="136400" y="94962"/>
                      </a:cubicBezTo>
                      <a:cubicBezTo>
                        <a:pt x="141007" y="85756"/>
                        <a:pt x="159419" y="71943"/>
                        <a:pt x="191651" y="53524"/>
                      </a:cubicBezTo>
                      <a:cubicBezTo>
                        <a:pt x="223883" y="35107"/>
                        <a:pt x="244602" y="21294"/>
                        <a:pt x="253808" y="12086"/>
                      </a:cubicBezTo>
                      <a:cubicBezTo>
                        <a:pt x="267621" y="12086"/>
                        <a:pt x="276827" y="9784"/>
                        <a:pt x="281434" y="5180"/>
                      </a:cubicBezTo>
                      <a:close/>
                    </a:path>
                  </a:pathLst>
                </a:custGeom>
                <a:solidFill>
                  <a:schemeClr val="bg1"/>
                </a:solidFill>
                <a:ln w="9525" cap="flat">
                  <a:noFill/>
                  <a:prstDash val="solid"/>
                  <a:miter/>
                </a:ln>
              </p:spPr>
              <p:txBody>
                <a:bodyPr rtlCol="0" anchor="ctr"/>
                <a:lstStyle/>
                <a:p>
                  <a:endParaRPr lang="en-US" noProof="0" dirty="0"/>
                </a:p>
              </p:txBody>
            </p:sp>
          </p:grpSp>
          <p:sp>
            <p:nvSpPr>
              <p:cNvPr id="49" name="Freeform: Shape 48">
                <a:extLst>
                  <a:ext uri="{FF2B5EF4-FFF2-40B4-BE49-F238E27FC236}">
                    <a16:creationId xmlns:a16="http://schemas.microsoft.com/office/drawing/2014/main" id="{A4E60D0F-CA22-4AEC-8C38-F5C337059CA9}"/>
                  </a:ext>
                </a:extLst>
              </p:cNvPr>
              <p:cNvSpPr/>
              <p:nvPr/>
            </p:nvSpPr>
            <p:spPr>
              <a:xfrm rot="5400000">
                <a:off x="1351071" y="1885209"/>
                <a:ext cx="615644" cy="614555"/>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sp>
          <p:nvSpPr>
            <p:cNvPr id="47" name="Freeform: Shape 46">
              <a:extLst>
                <a:ext uri="{FF2B5EF4-FFF2-40B4-BE49-F238E27FC236}">
                  <a16:creationId xmlns:a16="http://schemas.microsoft.com/office/drawing/2014/main" id="{89DE8EF7-7FF6-4D56-93F1-2D42F133E14F}"/>
                </a:ext>
              </a:extLst>
            </p:cNvPr>
            <p:cNvSpPr/>
            <p:nvPr userDrawn="1"/>
          </p:nvSpPr>
          <p:spPr>
            <a:xfrm rot="16200000">
              <a:off x="11370681" y="5984631"/>
              <a:ext cx="699012" cy="658451"/>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grpSp>
      <p:grpSp>
        <p:nvGrpSpPr>
          <p:cNvPr id="26" name="Group 25">
            <a:extLst>
              <a:ext uri="{FF2B5EF4-FFF2-40B4-BE49-F238E27FC236}">
                <a16:creationId xmlns:a16="http://schemas.microsoft.com/office/drawing/2014/main" id="{DB681EFE-332F-483B-96FD-F9495A6DA08E}"/>
              </a:ext>
            </a:extLst>
          </p:cNvPr>
          <p:cNvGrpSpPr/>
          <p:nvPr userDrawn="1"/>
        </p:nvGrpSpPr>
        <p:grpSpPr>
          <a:xfrm flipH="1" flipV="1">
            <a:off x="87364" y="207627"/>
            <a:ext cx="1563475" cy="6417347"/>
            <a:chOff x="10546907" y="246016"/>
            <a:chExt cx="1563475" cy="6417347"/>
          </a:xfrm>
        </p:grpSpPr>
        <p:grpSp>
          <p:nvGrpSpPr>
            <p:cNvPr id="27" name="Group 26">
              <a:extLst>
                <a:ext uri="{FF2B5EF4-FFF2-40B4-BE49-F238E27FC236}">
                  <a16:creationId xmlns:a16="http://schemas.microsoft.com/office/drawing/2014/main" id="{27087E6C-2D10-4E72-B28B-A0B42FA17D7C}"/>
                </a:ext>
              </a:extLst>
            </p:cNvPr>
            <p:cNvGrpSpPr/>
            <p:nvPr userDrawn="1"/>
          </p:nvGrpSpPr>
          <p:grpSpPr>
            <a:xfrm rot="10800000">
              <a:off x="10546907" y="246016"/>
              <a:ext cx="1563475" cy="6165539"/>
              <a:chOff x="1351615" y="570921"/>
              <a:chExt cx="1563475" cy="6165539"/>
            </a:xfrm>
          </p:grpSpPr>
          <p:grpSp>
            <p:nvGrpSpPr>
              <p:cNvPr id="29" name="Graphic 1">
                <a:extLst>
                  <a:ext uri="{FF2B5EF4-FFF2-40B4-BE49-F238E27FC236}">
                    <a16:creationId xmlns:a16="http://schemas.microsoft.com/office/drawing/2014/main" id="{0E5BD54B-A5AD-4DF8-9D21-1ECAA92BD493}"/>
                  </a:ext>
                </a:extLst>
              </p:cNvPr>
              <p:cNvGrpSpPr/>
              <p:nvPr/>
            </p:nvGrpSpPr>
            <p:grpSpPr>
              <a:xfrm rot="5400000">
                <a:off x="-918932" y="2902438"/>
                <a:ext cx="6165539" cy="1502505"/>
                <a:chOff x="523531" y="768074"/>
                <a:chExt cx="6639888" cy="1654741"/>
              </a:xfrm>
            </p:grpSpPr>
            <p:sp>
              <p:nvSpPr>
                <p:cNvPr id="31" name="Freeform: Shape 30">
                  <a:extLst>
                    <a:ext uri="{FF2B5EF4-FFF2-40B4-BE49-F238E27FC236}">
                      <a16:creationId xmlns:a16="http://schemas.microsoft.com/office/drawing/2014/main" id="{AFE27861-0CAC-444C-9488-1FDF6B1AD908}"/>
                    </a:ext>
                  </a:extLst>
                </p:cNvPr>
                <p:cNvSpPr/>
                <p:nvPr/>
              </p:nvSpPr>
              <p:spPr>
                <a:xfrm>
                  <a:off x="4830828" y="1678045"/>
                  <a:ext cx="669915" cy="663009"/>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2" name="Freeform: Shape 31">
                  <a:extLst>
                    <a:ext uri="{FF2B5EF4-FFF2-40B4-BE49-F238E27FC236}">
                      <a16:creationId xmlns:a16="http://schemas.microsoft.com/office/drawing/2014/main" id="{B73F6CF9-473B-4A04-81E4-CE28D279F213}"/>
                    </a:ext>
                  </a:extLst>
                </p:cNvPr>
                <p:cNvSpPr/>
                <p:nvPr/>
              </p:nvSpPr>
              <p:spPr>
                <a:xfrm>
                  <a:off x="6615353" y="1781660"/>
                  <a:ext cx="138127" cy="448912"/>
                </a:xfrm>
                <a:custGeom>
                  <a:avLst/>
                  <a:gdLst>
                    <a:gd name="connsiteX0" fmla="*/ 25899 w 138126"/>
                    <a:gd name="connsiteY0" fmla="*/ 32805 h 448912"/>
                    <a:gd name="connsiteX1" fmla="*/ 39711 w 138126"/>
                    <a:gd name="connsiteY1" fmla="*/ 5180 h 448912"/>
                    <a:gd name="connsiteX2" fmla="*/ 88056 w 138126"/>
                    <a:gd name="connsiteY2" fmla="*/ 5180 h 448912"/>
                    <a:gd name="connsiteX3" fmla="*/ 136400 w 138126"/>
                    <a:gd name="connsiteY3" fmla="*/ 12086 h 448912"/>
                    <a:gd name="connsiteX4" fmla="*/ 129494 w 138126"/>
                    <a:gd name="connsiteY4" fmla="*/ 198557 h 448912"/>
                    <a:gd name="connsiteX5" fmla="*/ 101869 w 138126"/>
                    <a:gd name="connsiteY5" fmla="*/ 412654 h 448912"/>
                    <a:gd name="connsiteX6" fmla="*/ 74243 w 138126"/>
                    <a:gd name="connsiteY6" fmla="*/ 440279 h 448912"/>
                    <a:gd name="connsiteX7" fmla="*/ 60431 w 138126"/>
                    <a:gd name="connsiteY7" fmla="*/ 447186 h 448912"/>
                    <a:gd name="connsiteX8" fmla="*/ 5180 w 138126"/>
                    <a:gd name="connsiteY8" fmla="*/ 447186 h 448912"/>
                    <a:gd name="connsiteX9" fmla="*/ 5180 w 138126"/>
                    <a:gd name="connsiteY9" fmla="*/ 253808 h 448912"/>
                    <a:gd name="connsiteX10" fmla="*/ 25899 w 138126"/>
                    <a:gd name="connsiteY10" fmla="*/ 32805 h 448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126" h="448912">
                      <a:moveTo>
                        <a:pt x="25899" y="32805"/>
                      </a:moveTo>
                      <a:lnTo>
                        <a:pt x="39711" y="5180"/>
                      </a:lnTo>
                      <a:lnTo>
                        <a:pt x="88056" y="5180"/>
                      </a:lnTo>
                      <a:cubicBezTo>
                        <a:pt x="120288" y="5180"/>
                        <a:pt x="136400" y="7480"/>
                        <a:pt x="136400" y="12086"/>
                      </a:cubicBezTo>
                      <a:lnTo>
                        <a:pt x="129494" y="198557"/>
                      </a:lnTo>
                      <a:cubicBezTo>
                        <a:pt x="129494" y="327478"/>
                        <a:pt x="120288" y="398841"/>
                        <a:pt x="101869" y="412654"/>
                      </a:cubicBezTo>
                      <a:cubicBezTo>
                        <a:pt x="88056" y="426467"/>
                        <a:pt x="78850" y="435673"/>
                        <a:pt x="74243" y="440279"/>
                      </a:cubicBezTo>
                      <a:lnTo>
                        <a:pt x="60431" y="447186"/>
                      </a:lnTo>
                      <a:lnTo>
                        <a:pt x="5180" y="447186"/>
                      </a:lnTo>
                      <a:lnTo>
                        <a:pt x="5180" y="253808"/>
                      </a:lnTo>
                      <a:cubicBezTo>
                        <a:pt x="5180" y="120288"/>
                        <a:pt x="12086" y="46618"/>
                        <a:pt x="25899" y="32805"/>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1533CB76-1837-4B2A-8454-38C93C2B3108}"/>
                    </a:ext>
                  </a:extLst>
                </p:cNvPr>
                <p:cNvSpPr/>
                <p:nvPr/>
              </p:nvSpPr>
              <p:spPr>
                <a:xfrm>
                  <a:off x="523531" y="937206"/>
                  <a:ext cx="1008012" cy="1110132"/>
                </a:xfrm>
                <a:custGeom>
                  <a:avLst/>
                  <a:gdLst>
                    <a:gd name="connsiteX0" fmla="*/ 751065 w 1194797"/>
                    <a:gd name="connsiteY0" fmla="*/ 1310479 h 1312205"/>
                    <a:gd name="connsiteX1" fmla="*/ 474811 w 1194797"/>
                    <a:gd name="connsiteY1" fmla="*/ 1310479 h 1312205"/>
                    <a:gd name="connsiteX2" fmla="*/ 474811 w 1194797"/>
                    <a:gd name="connsiteY2" fmla="*/ 1289760 h 1312205"/>
                    <a:gd name="connsiteX3" fmla="*/ 467905 w 1194797"/>
                    <a:gd name="connsiteY3" fmla="*/ 1289760 h 1312205"/>
                    <a:gd name="connsiteX4" fmla="*/ 467905 w 1194797"/>
                    <a:gd name="connsiteY4" fmla="*/ 1282854 h 1312205"/>
                    <a:gd name="connsiteX5" fmla="*/ 474811 w 1194797"/>
                    <a:gd name="connsiteY5" fmla="*/ 1282854 h 1312205"/>
                    <a:gd name="connsiteX6" fmla="*/ 474811 w 1194797"/>
                    <a:gd name="connsiteY6" fmla="*/ 1262135 h 1312205"/>
                    <a:gd name="connsiteX7" fmla="*/ 716533 w 1194797"/>
                    <a:gd name="connsiteY7" fmla="*/ 1262135 h 1312205"/>
                    <a:gd name="connsiteX8" fmla="*/ 972068 w 1194797"/>
                    <a:gd name="connsiteY8" fmla="*/ 1248322 h 1312205"/>
                    <a:gd name="connsiteX9" fmla="*/ 1027319 w 1194797"/>
                    <a:gd name="connsiteY9" fmla="*/ 1213790 h 1312205"/>
                    <a:gd name="connsiteX10" fmla="*/ 1075663 w 1194797"/>
                    <a:gd name="connsiteY10" fmla="*/ 1137820 h 1312205"/>
                    <a:gd name="connsiteX11" fmla="*/ 1096382 w 1194797"/>
                    <a:gd name="connsiteY11" fmla="*/ 764878 h 1312205"/>
                    <a:gd name="connsiteX12" fmla="*/ 1089476 w 1194797"/>
                    <a:gd name="connsiteY12" fmla="*/ 385029 h 1312205"/>
                    <a:gd name="connsiteX13" fmla="*/ 985881 w 1194797"/>
                    <a:gd name="connsiteY13" fmla="*/ 329778 h 1312205"/>
                    <a:gd name="connsiteX14" fmla="*/ 882285 w 1194797"/>
                    <a:gd name="connsiteY14" fmla="*/ 315965 h 1312205"/>
                    <a:gd name="connsiteX15" fmla="*/ 868473 w 1194797"/>
                    <a:gd name="connsiteY15" fmla="*/ 267621 h 1312205"/>
                    <a:gd name="connsiteX16" fmla="*/ 861566 w 1194797"/>
                    <a:gd name="connsiteY16" fmla="*/ 219276 h 1312205"/>
                    <a:gd name="connsiteX17" fmla="*/ 516249 w 1194797"/>
                    <a:gd name="connsiteY17" fmla="*/ 226183 h 1312205"/>
                    <a:gd name="connsiteX18" fmla="*/ 150213 w 1194797"/>
                    <a:gd name="connsiteY18" fmla="*/ 246902 h 1312205"/>
                    <a:gd name="connsiteX19" fmla="*/ 94962 w 1194797"/>
                    <a:gd name="connsiteY19" fmla="*/ 309059 h 1312205"/>
                    <a:gd name="connsiteX20" fmla="*/ 60431 w 1194797"/>
                    <a:gd name="connsiteY20" fmla="*/ 371216 h 1312205"/>
                    <a:gd name="connsiteX21" fmla="*/ 53524 w 1194797"/>
                    <a:gd name="connsiteY21" fmla="*/ 654376 h 1312205"/>
                    <a:gd name="connsiteX22" fmla="*/ 53524 w 1194797"/>
                    <a:gd name="connsiteY22" fmla="*/ 903005 h 1312205"/>
                    <a:gd name="connsiteX23" fmla="*/ 5180 w 1194797"/>
                    <a:gd name="connsiteY23" fmla="*/ 903005 h 1312205"/>
                    <a:gd name="connsiteX24" fmla="*/ 5180 w 1194797"/>
                    <a:gd name="connsiteY24" fmla="*/ 654376 h 1312205"/>
                    <a:gd name="connsiteX25" fmla="*/ 18992 w 1194797"/>
                    <a:gd name="connsiteY25" fmla="*/ 364310 h 1312205"/>
                    <a:gd name="connsiteX26" fmla="*/ 67337 w 1194797"/>
                    <a:gd name="connsiteY26" fmla="*/ 274527 h 1312205"/>
                    <a:gd name="connsiteX27" fmla="*/ 129494 w 1194797"/>
                    <a:gd name="connsiteY27" fmla="*/ 205464 h 1312205"/>
                    <a:gd name="connsiteX28" fmla="*/ 516249 w 1194797"/>
                    <a:gd name="connsiteY28" fmla="*/ 177838 h 1312205"/>
                    <a:gd name="connsiteX29" fmla="*/ 861566 w 1194797"/>
                    <a:gd name="connsiteY29" fmla="*/ 170932 h 1312205"/>
                    <a:gd name="connsiteX30" fmla="*/ 868473 w 1194797"/>
                    <a:gd name="connsiteY30" fmla="*/ 88056 h 1312205"/>
                    <a:gd name="connsiteX31" fmla="*/ 882285 w 1194797"/>
                    <a:gd name="connsiteY31" fmla="*/ 5180 h 1312205"/>
                    <a:gd name="connsiteX32" fmla="*/ 1041131 w 1194797"/>
                    <a:gd name="connsiteY32" fmla="*/ 5180 h 1312205"/>
                    <a:gd name="connsiteX33" fmla="*/ 1193071 w 1194797"/>
                    <a:gd name="connsiteY33" fmla="*/ 12086 h 1312205"/>
                    <a:gd name="connsiteX34" fmla="*/ 1193071 w 1194797"/>
                    <a:gd name="connsiteY34" fmla="*/ 170932 h 1312205"/>
                    <a:gd name="connsiteX35" fmla="*/ 1158539 w 1194797"/>
                    <a:gd name="connsiteY35" fmla="*/ 329778 h 1312205"/>
                    <a:gd name="connsiteX36" fmla="*/ 1130914 w 1194797"/>
                    <a:gd name="connsiteY36" fmla="*/ 364310 h 1312205"/>
                    <a:gd name="connsiteX37" fmla="*/ 1137820 w 1194797"/>
                    <a:gd name="connsiteY37" fmla="*/ 751065 h 1312205"/>
                    <a:gd name="connsiteX38" fmla="*/ 1110195 w 1194797"/>
                    <a:gd name="connsiteY38" fmla="*/ 1172352 h 1312205"/>
                    <a:gd name="connsiteX39" fmla="*/ 1048038 w 1194797"/>
                    <a:gd name="connsiteY39" fmla="*/ 1255228 h 1312205"/>
                    <a:gd name="connsiteX40" fmla="*/ 985881 w 1194797"/>
                    <a:gd name="connsiteY40" fmla="*/ 1296666 h 1312205"/>
                    <a:gd name="connsiteX41" fmla="*/ 751065 w 1194797"/>
                    <a:gd name="connsiteY41" fmla="*/ 1310479 h 1312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94797" h="1312205">
                      <a:moveTo>
                        <a:pt x="751065" y="1310479"/>
                      </a:moveTo>
                      <a:lnTo>
                        <a:pt x="474811" y="1310479"/>
                      </a:lnTo>
                      <a:lnTo>
                        <a:pt x="474811" y="1289760"/>
                      </a:lnTo>
                      <a:lnTo>
                        <a:pt x="467905" y="1289760"/>
                      </a:lnTo>
                      <a:lnTo>
                        <a:pt x="467905" y="1282854"/>
                      </a:lnTo>
                      <a:lnTo>
                        <a:pt x="474811" y="1282854"/>
                      </a:lnTo>
                      <a:lnTo>
                        <a:pt x="474811" y="1262135"/>
                      </a:lnTo>
                      <a:lnTo>
                        <a:pt x="716533" y="1262135"/>
                      </a:lnTo>
                      <a:cubicBezTo>
                        <a:pt x="877679" y="1262135"/>
                        <a:pt x="962862" y="1257528"/>
                        <a:pt x="972068" y="1248322"/>
                      </a:cubicBezTo>
                      <a:cubicBezTo>
                        <a:pt x="985881" y="1248322"/>
                        <a:pt x="1004300" y="1236809"/>
                        <a:pt x="1027319" y="1213790"/>
                      </a:cubicBezTo>
                      <a:cubicBezTo>
                        <a:pt x="1045738" y="1190771"/>
                        <a:pt x="1061850" y="1165446"/>
                        <a:pt x="1075663" y="1137820"/>
                      </a:cubicBezTo>
                      <a:cubicBezTo>
                        <a:pt x="1089476" y="1110195"/>
                        <a:pt x="1096382" y="985881"/>
                        <a:pt x="1096382" y="764878"/>
                      </a:cubicBezTo>
                      <a:cubicBezTo>
                        <a:pt x="1096382" y="548481"/>
                        <a:pt x="1094082" y="421860"/>
                        <a:pt x="1089476" y="385029"/>
                      </a:cubicBezTo>
                      <a:cubicBezTo>
                        <a:pt x="1080270" y="348197"/>
                        <a:pt x="1045738" y="329778"/>
                        <a:pt x="985881" y="329778"/>
                      </a:cubicBezTo>
                      <a:cubicBezTo>
                        <a:pt x="921424" y="325171"/>
                        <a:pt x="886892" y="320572"/>
                        <a:pt x="882285" y="315965"/>
                      </a:cubicBezTo>
                      <a:cubicBezTo>
                        <a:pt x="877679" y="311359"/>
                        <a:pt x="873079" y="295246"/>
                        <a:pt x="868473" y="267621"/>
                      </a:cubicBezTo>
                      <a:lnTo>
                        <a:pt x="861566" y="219276"/>
                      </a:lnTo>
                      <a:lnTo>
                        <a:pt x="516249" y="226183"/>
                      </a:lnTo>
                      <a:cubicBezTo>
                        <a:pt x="290640" y="226183"/>
                        <a:pt x="168632" y="233089"/>
                        <a:pt x="150213" y="246902"/>
                      </a:cubicBezTo>
                      <a:cubicBezTo>
                        <a:pt x="127194" y="260715"/>
                        <a:pt x="108775" y="281434"/>
                        <a:pt x="94962" y="309059"/>
                      </a:cubicBezTo>
                      <a:cubicBezTo>
                        <a:pt x="81150" y="332078"/>
                        <a:pt x="69637" y="352797"/>
                        <a:pt x="60431" y="371216"/>
                      </a:cubicBezTo>
                      <a:cubicBezTo>
                        <a:pt x="60431" y="389635"/>
                        <a:pt x="58129" y="484017"/>
                        <a:pt x="53524" y="654376"/>
                      </a:cubicBezTo>
                      <a:lnTo>
                        <a:pt x="53524" y="903005"/>
                      </a:lnTo>
                      <a:lnTo>
                        <a:pt x="5180" y="903005"/>
                      </a:lnTo>
                      <a:lnTo>
                        <a:pt x="5180" y="654376"/>
                      </a:lnTo>
                      <a:cubicBezTo>
                        <a:pt x="5180" y="493230"/>
                        <a:pt x="9784" y="396542"/>
                        <a:pt x="18992" y="364310"/>
                      </a:cubicBezTo>
                      <a:cubicBezTo>
                        <a:pt x="28201" y="332078"/>
                        <a:pt x="44316" y="302153"/>
                        <a:pt x="67337" y="274527"/>
                      </a:cubicBezTo>
                      <a:cubicBezTo>
                        <a:pt x="85756" y="242295"/>
                        <a:pt x="106475" y="219276"/>
                        <a:pt x="129494" y="205464"/>
                      </a:cubicBezTo>
                      <a:cubicBezTo>
                        <a:pt x="152513" y="191651"/>
                        <a:pt x="281434" y="182445"/>
                        <a:pt x="516249" y="177838"/>
                      </a:cubicBezTo>
                      <a:lnTo>
                        <a:pt x="861566" y="170932"/>
                      </a:lnTo>
                      <a:lnTo>
                        <a:pt x="868473" y="88056"/>
                      </a:lnTo>
                      <a:cubicBezTo>
                        <a:pt x="873079" y="37412"/>
                        <a:pt x="877679" y="9786"/>
                        <a:pt x="882285" y="5180"/>
                      </a:cubicBezTo>
                      <a:cubicBezTo>
                        <a:pt x="886892" y="5180"/>
                        <a:pt x="939836" y="5180"/>
                        <a:pt x="1041131" y="5180"/>
                      </a:cubicBezTo>
                      <a:cubicBezTo>
                        <a:pt x="1137820" y="5180"/>
                        <a:pt x="1188465" y="7480"/>
                        <a:pt x="1193071" y="12086"/>
                      </a:cubicBezTo>
                      <a:cubicBezTo>
                        <a:pt x="1193071" y="16693"/>
                        <a:pt x="1193071" y="69637"/>
                        <a:pt x="1193071" y="170932"/>
                      </a:cubicBezTo>
                      <a:cubicBezTo>
                        <a:pt x="1193071" y="267621"/>
                        <a:pt x="1181558" y="320572"/>
                        <a:pt x="1158539" y="329778"/>
                      </a:cubicBezTo>
                      <a:cubicBezTo>
                        <a:pt x="1135520" y="334385"/>
                        <a:pt x="1126307" y="345890"/>
                        <a:pt x="1130914" y="364310"/>
                      </a:cubicBezTo>
                      <a:cubicBezTo>
                        <a:pt x="1135520" y="382729"/>
                        <a:pt x="1137820" y="511643"/>
                        <a:pt x="1137820" y="751065"/>
                      </a:cubicBezTo>
                      <a:cubicBezTo>
                        <a:pt x="1137820" y="995087"/>
                        <a:pt x="1128614" y="1135520"/>
                        <a:pt x="1110195" y="1172352"/>
                      </a:cubicBezTo>
                      <a:cubicBezTo>
                        <a:pt x="1091776" y="1209184"/>
                        <a:pt x="1071057" y="1236809"/>
                        <a:pt x="1048038" y="1255228"/>
                      </a:cubicBezTo>
                      <a:cubicBezTo>
                        <a:pt x="1025019" y="1278247"/>
                        <a:pt x="1004300" y="1292060"/>
                        <a:pt x="985881" y="1296666"/>
                      </a:cubicBezTo>
                      <a:cubicBezTo>
                        <a:pt x="967461" y="1301273"/>
                        <a:pt x="889192" y="1305872"/>
                        <a:pt x="751065" y="1310479"/>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4" name="Freeform: Shape 33">
                  <a:extLst>
                    <a:ext uri="{FF2B5EF4-FFF2-40B4-BE49-F238E27FC236}">
                      <a16:creationId xmlns:a16="http://schemas.microsoft.com/office/drawing/2014/main" id="{E8FE3AEA-7B13-4C69-8657-4C512C56FF8A}"/>
                    </a:ext>
                  </a:extLst>
                </p:cNvPr>
                <p:cNvSpPr/>
                <p:nvPr/>
              </p:nvSpPr>
              <p:spPr>
                <a:xfrm>
                  <a:off x="2682955" y="1562940"/>
                  <a:ext cx="794230" cy="835668"/>
                </a:xfrm>
                <a:custGeom>
                  <a:avLst/>
                  <a:gdLst>
                    <a:gd name="connsiteX0" fmla="*/ 495530 w 794229"/>
                    <a:gd name="connsiteY0" fmla="*/ 5180 h 835667"/>
                    <a:gd name="connsiteX1" fmla="*/ 502437 w 794229"/>
                    <a:gd name="connsiteY1" fmla="*/ 101869 h 835667"/>
                    <a:gd name="connsiteX2" fmla="*/ 523156 w 794229"/>
                    <a:gd name="connsiteY2" fmla="*/ 219276 h 835667"/>
                    <a:gd name="connsiteX3" fmla="*/ 550781 w 794229"/>
                    <a:gd name="connsiteY3" fmla="*/ 239995 h 835667"/>
                    <a:gd name="connsiteX4" fmla="*/ 675095 w 794229"/>
                    <a:gd name="connsiteY4" fmla="*/ 246902 h 835667"/>
                    <a:gd name="connsiteX5" fmla="*/ 792503 w 794229"/>
                    <a:gd name="connsiteY5" fmla="*/ 246902 h 835667"/>
                    <a:gd name="connsiteX6" fmla="*/ 792503 w 794229"/>
                    <a:gd name="connsiteY6" fmla="*/ 253808 h 835667"/>
                    <a:gd name="connsiteX7" fmla="*/ 764878 w 794229"/>
                    <a:gd name="connsiteY7" fmla="*/ 253808 h 835667"/>
                    <a:gd name="connsiteX8" fmla="*/ 764878 w 794229"/>
                    <a:gd name="connsiteY8" fmla="*/ 474811 h 835667"/>
                    <a:gd name="connsiteX9" fmla="*/ 757971 w 794229"/>
                    <a:gd name="connsiteY9" fmla="*/ 695814 h 835667"/>
                    <a:gd name="connsiteX10" fmla="*/ 737252 w 794229"/>
                    <a:gd name="connsiteY10" fmla="*/ 723440 h 835667"/>
                    <a:gd name="connsiteX11" fmla="*/ 543875 w 794229"/>
                    <a:gd name="connsiteY11" fmla="*/ 751065 h 835667"/>
                    <a:gd name="connsiteX12" fmla="*/ 364310 w 794229"/>
                    <a:gd name="connsiteY12" fmla="*/ 792503 h 835667"/>
                    <a:gd name="connsiteX13" fmla="*/ 357403 w 794229"/>
                    <a:gd name="connsiteY13" fmla="*/ 833941 h 835667"/>
                    <a:gd name="connsiteX14" fmla="*/ 357403 w 794229"/>
                    <a:gd name="connsiteY14" fmla="*/ 792503 h 835667"/>
                    <a:gd name="connsiteX15" fmla="*/ 205464 w 794229"/>
                    <a:gd name="connsiteY15" fmla="*/ 751065 h 835667"/>
                    <a:gd name="connsiteX16" fmla="*/ 25899 w 794229"/>
                    <a:gd name="connsiteY16" fmla="*/ 709627 h 835667"/>
                    <a:gd name="connsiteX17" fmla="*/ 5180 w 794229"/>
                    <a:gd name="connsiteY17" fmla="*/ 682002 h 835667"/>
                    <a:gd name="connsiteX18" fmla="*/ 12086 w 794229"/>
                    <a:gd name="connsiteY18" fmla="*/ 378122 h 835667"/>
                    <a:gd name="connsiteX19" fmla="*/ 32805 w 794229"/>
                    <a:gd name="connsiteY19" fmla="*/ 46618 h 835667"/>
                    <a:gd name="connsiteX20" fmla="*/ 67337 w 794229"/>
                    <a:gd name="connsiteY20" fmla="*/ 18992 h 835667"/>
                    <a:gd name="connsiteX21" fmla="*/ 288340 w 794229"/>
                    <a:gd name="connsiteY21" fmla="*/ 12086 h 835667"/>
                    <a:gd name="connsiteX22" fmla="*/ 495530 w 794229"/>
                    <a:gd name="connsiteY22" fmla="*/ 5180 h 835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94229" h="835667">
                      <a:moveTo>
                        <a:pt x="495530" y="5180"/>
                      </a:moveTo>
                      <a:lnTo>
                        <a:pt x="502437" y="101869"/>
                      </a:lnTo>
                      <a:cubicBezTo>
                        <a:pt x="507043" y="166325"/>
                        <a:pt x="513949" y="205464"/>
                        <a:pt x="523156" y="219276"/>
                      </a:cubicBezTo>
                      <a:cubicBezTo>
                        <a:pt x="536968" y="233089"/>
                        <a:pt x="546174" y="239995"/>
                        <a:pt x="550781" y="239995"/>
                      </a:cubicBezTo>
                      <a:cubicBezTo>
                        <a:pt x="555387" y="239995"/>
                        <a:pt x="596826" y="242295"/>
                        <a:pt x="675095" y="246902"/>
                      </a:cubicBezTo>
                      <a:lnTo>
                        <a:pt x="792503" y="246902"/>
                      </a:lnTo>
                      <a:lnTo>
                        <a:pt x="792503" y="253808"/>
                      </a:lnTo>
                      <a:lnTo>
                        <a:pt x="764878" y="253808"/>
                      </a:lnTo>
                      <a:lnTo>
                        <a:pt x="764878" y="474811"/>
                      </a:lnTo>
                      <a:cubicBezTo>
                        <a:pt x="760271" y="617545"/>
                        <a:pt x="757971" y="691208"/>
                        <a:pt x="757971" y="695814"/>
                      </a:cubicBezTo>
                      <a:cubicBezTo>
                        <a:pt x="757971" y="700421"/>
                        <a:pt x="751065" y="709627"/>
                        <a:pt x="737252" y="723440"/>
                      </a:cubicBezTo>
                      <a:cubicBezTo>
                        <a:pt x="723440" y="732646"/>
                        <a:pt x="658983" y="741859"/>
                        <a:pt x="543875" y="751065"/>
                      </a:cubicBezTo>
                      <a:cubicBezTo>
                        <a:pt x="428767" y="751065"/>
                        <a:pt x="368916" y="764878"/>
                        <a:pt x="364310" y="792503"/>
                      </a:cubicBezTo>
                      <a:lnTo>
                        <a:pt x="357403" y="833941"/>
                      </a:lnTo>
                      <a:lnTo>
                        <a:pt x="357403" y="792503"/>
                      </a:lnTo>
                      <a:cubicBezTo>
                        <a:pt x="357403" y="769484"/>
                        <a:pt x="306759" y="755671"/>
                        <a:pt x="205464" y="751065"/>
                      </a:cubicBezTo>
                      <a:cubicBezTo>
                        <a:pt x="104168" y="741859"/>
                        <a:pt x="44318" y="728046"/>
                        <a:pt x="25899" y="709627"/>
                      </a:cubicBezTo>
                      <a:lnTo>
                        <a:pt x="5180" y="682002"/>
                      </a:lnTo>
                      <a:lnTo>
                        <a:pt x="12086" y="378122"/>
                      </a:lnTo>
                      <a:cubicBezTo>
                        <a:pt x="12086" y="170932"/>
                        <a:pt x="18992" y="60431"/>
                        <a:pt x="32805" y="46618"/>
                      </a:cubicBezTo>
                      <a:cubicBezTo>
                        <a:pt x="46618" y="37412"/>
                        <a:pt x="58131" y="28199"/>
                        <a:pt x="67337" y="18992"/>
                      </a:cubicBezTo>
                      <a:cubicBezTo>
                        <a:pt x="76543" y="18992"/>
                        <a:pt x="150213" y="16693"/>
                        <a:pt x="288340" y="12086"/>
                      </a:cubicBezTo>
                      <a:cubicBezTo>
                        <a:pt x="421860" y="7480"/>
                        <a:pt x="490924" y="5180"/>
                        <a:pt x="495530"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5" name="Freeform: Shape 34">
                  <a:extLst>
                    <a:ext uri="{FF2B5EF4-FFF2-40B4-BE49-F238E27FC236}">
                      <a16:creationId xmlns:a16="http://schemas.microsoft.com/office/drawing/2014/main" id="{9677A2AC-A3EF-4ACD-933F-09D4DC79E842}"/>
                    </a:ext>
                  </a:extLst>
                </p:cNvPr>
                <p:cNvSpPr/>
                <p:nvPr/>
              </p:nvSpPr>
              <p:spPr>
                <a:xfrm>
                  <a:off x="6500410" y="1684971"/>
                  <a:ext cx="663009" cy="676823"/>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6" name="Freeform: Shape 35">
                  <a:extLst>
                    <a:ext uri="{FF2B5EF4-FFF2-40B4-BE49-F238E27FC236}">
                      <a16:creationId xmlns:a16="http://schemas.microsoft.com/office/drawing/2014/main" id="{DCE93500-EE89-4997-A3B2-DDB4CCAAE82E}"/>
                    </a:ext>
                  </a:extLst>
                </p:cNvPr>
                <p:cNvSpPr/>
                <p:nvPr/>
              </p:nvSpPr>
              <p:spPr>
                <a:xfrm>
                  <a:off x="5084060" y="941369"/>
                  <a:ext cx="345317" cy="324598"/>
                </a:xfrm>
                <a:custGeom>
                  <a:avLst/>
                  <a:gdLst>
                    <a:gd name="connsiteX0" fmla="*/ 35108 w 345317"/>
                    <a:gd name="connsiteY0" fmla="*/ 5180 h 324598"/>
                    <a:gd name="connsiteX1" fmla="*/ 180141 w 345317"/>
                    <a:gd name="connsiteY1" fmla="*/ 5180 h 324598"/>
                    <a:gd name="connsiteX2" fmla="*/ 318268 w 345317"/>
                    <a:gd name="connsiteY2" fmla="*/ 12086 h 324598"/>
                    <a:gd name="connsiteX3" fmla="*/ 338987 w 345317"/>
                    <a:gd name="connsiteY3" fmla="*/ 157119 h 324598"/>
                    <a:gd name="connsiteX4" fmla="*/ 338987 w 345317"/>
                    <a:gd name="connsiteY4" fmla="*/ 309059 h 324598"/>
                    <a:gd name="connsiteX5" fmla="*/ 173235 w 345317"/>
                    <a:gd name="connsiteY5" fmla="*/ 322872 h 324598"/>
                    <a:gd name="connsiteX6" fmla="*/ 14389 w 345317"/>
                    <a:gd name="connsiteY6" fmla="*/ 315965 h 324598"/>
                    <a:gd name="connsiteX7" fmla="*/ 7482 w 345317"/>
                    <a:gd name="connsiteY7" fmla="*/ 170932 h 324598"/>
                    <a:gd name="connsiteX8" fmla="*/ 14389 w 345317"/>
                    <a:gd name="connsiteY8" fmla="*/ 25899 h 324598"/>
                    <a:gd name="connsiteX9" fmla="*/ 35108 w 345317"/>
                    <a:gd name="connsiteY9"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317" h="324598">
                      <a:moveTo>
                        <a:pt x="35108" y="5180"/>
                      </a:moveTo>
                      <a:cubicBezTo>
                        <a:pt x="44314" y="5180"/>
                        <a:pt x="92658" y="5180"/>
                        <a:pt x="180141" y="5180"/>
                      </a:cubicBezTo>
                      <a:cubicBezTo>
                        <a:pt x="263017" y="5180"/>
                        <a:pt x="309062" y="7480"/>
                        <a:pt x="318268" y="12086"/>
                      </a:cubicBezTo>
                      <a:cubicBezTo>
                        <a:pt x="327474" y="16693"/>
                        <a:pt x="334380" y="65037"/>
                        <a:pt x="338987" y="157119"/>
                      </a:cubicBezTo>
                      <a:cubicBezTo>
                        <a:pt x="343593" y="253808"/>
                        <a:pt x="343593" y="304452"/>
                        <a:pt x="338987" y="309059"/>
                      </a:cubicBezTo>
                      <a:cubicBezTo>
                        <a:pt x="334380" y="318265"/>
                        <a:pt x="279130" y="322872"/>
                        <a:pt x="173235" y="322872"/>
                      </a:cubicBezTo>
                      <a:cubicBezTo>
                        <a:pt x="67340" y="322872"/>
                        <a:pt x="14389" y="320572"/>
                        <a:pt x="14389" y="315965"/>
                      </a:cubicBezTo>
                      <a:cubicBezTo>
                        <a:pt x="14389" y="311359"/>
                        <a:pt x="12089" y="263014"/>
                        <a:pt x="7482" y="170932"/>
                      </a:cubicBezTo>
                      <a:cubicBezTo>
                        <a:pt x="2876" y="83449"/>
                        <a:pt x="5183" y="35105"/>
                        <a:pt x="14389" y="25899"/>
                      </a:cubicBezTo>
                      <a:cubicBezTo>
                        <a:pt x="18995" y="12086"/>
                        <a:pt x="25902" y="5180"/>
                        <a:pt x="35108"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4073F363-B957-433F-B7E1-1B5FF4680D05}"/>
                    </a:ext>
                  </a:extLst>
                </p:cNvPr>
                <p:cNvSpPr/>
                <p:nvPr/>
              </p:nvSpPr>
              <p:spPr>
                <a:xfrm>
                  <a:off x="1613141" y="1028699"/>
                  <a:ext cx="663009" cy="966888"/>
                </a:xfrm>
                <a:custGeom>
                  <a:avLst/>
                  <a:gdLst>
                    <a:gd name="connsiteX0" fmla="*/ 332081 w 663009"/>
                    <a:gd name="connsiteY0" fmla="*/ 5180 h 966888"/>
                    <a:gd name="connsiteX1" fmla="*/ 594522 w 663009"/>
                    <a:gd name="connsiteY1" fmla="*/ 18992 h 966888"/>
                    <a:gd name="connsiteX2" fmla="*/ 635960 w 663009"/>
                    <a:gd name="connsiteY2" fmla="*/ 94962 h 966888"/>
                    <a:gd name="connsiteX3" fmla="*/ 663585 w 663009"/>
                    <a:gd name="connsiteY3" fmla="*/ 488624 h 966888"/>
                    <a:gd name="connsiteX4" fmla="*/ 649772 w 663009"/>
                    <a:gd name="connsiteY4" fmla="*/ 861566 h 966888"/>
                    <a:gd name="connsiteX5" fmla="*/ 608334 w 663009"/>
                    <a:gd name="connsiteY5" fmla="*/ 930630 h 966888"/>
                    <a:gd name="connsiteX6" fmla="*/ 345893 w 663009"/>
                    <a:gd name="connsiteY6" fmla="*/ 965162 h 966888"/>
                    <a:gd name="connsiteX7" fmla="*/ 83452 w 663009"/>
                    <a:gd name="connsiteY7" fmla="*/ 944443 h 966888"/>
                    <a:gd name="connsiteX8" fmla="*/ 35108 w 663009"/>
                    <a:gd name="connsiteY8" fmla="*/ 875379 h 966888"/>
                    <a:gd name="connsiteX9" fmla="*/ 7482 w 663009"/>
                    <a:gd name="connsiteY9" fmla="*/ 502437 h 966888"/>
                    <a:gd name="connsiteX10" fmla="*/ 14389 w 663009"/>
                    <a:gd name="connsiteY10" fmla="*/ 143307 h 966888"/>
                    <a:gd name="connsiteX11" fmla="*/ 42014 w 663009"/>
                    <a:gd name="connsiteY11" fmla="*/ 60431 h 966888"/>
                    <a:gd name="connsiteX12" fmla="*/ 83452 w 663009"/>
                    <a:gd name="connsiteY12" fmla="*/ 5180 h 966888"/>
                    <a:gd name="connsiteX13" fmla="*/ 332081 w 663009"/>
                    <a:gd name="connsiteY13" fmla="*/ 5180 h 966888"/>
                    <a:gd name="connsiteX14" fmla="*/ 145609 w 663009"/>
                    <a:gd name="connsiteY14" fmla="*/ 481718 h 966888"/>
                    <a:gd name="connsiteX15" fmla="*/ 145609 w 663009"/>
                    <a:gd name="connsiteY15" fmla="*/ 198557 h 966888"/>
                    <a:gd name="connsiteX16" fmla="*/ 332081 w 663009"/>
                    <a:gd name="connsiteY16" fmla="*/ 198557 h 966888"/>
                    <a:gd name="connsiteX17" fmla="*/ 525458 w 663009"/>
                    <a:gd name="connsiteY17" fmla="*/ 474811 h 966888"/>
                    <a:gd name="connsiteX18" fmla="*/ 525458 w 663009"/>
                    <a:gd name="connsiteY18" fmla="*/ 757971 h 966888"/>
                    <a:gd name="connsiteX19" fmla="*/ 525458 w 663009"/>
                    <a:gd name="connsiteY19" fmla="*/ 764878 h 966888"/>
                    <a:gd name="connsiteX20" fmla="*/ 145609 w 663009"/>
                    <a:gd name="connsiteY20" fmla="*/ 764878 h 966888"/>
                    <a:gd name="connsiteX21" fmla="*/ 145609 w 663009"/>
                    <a:gd name="connsiteY21" fmla="*/ 757971 h 966888"/>
                    <a:gd name="connsiteX22" fmla="*/ 145609 w 663009"/>
                    <a:gd name="connsiteY22" fmla="*/ 481718 h 96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3009" h="966888">
                      <a:moveTo>
                        <a:pt x="332081" y="5180"/>
                      </a:moveTo>
                      <a:cubicBezTo>
                        <a:pt x="497833" y="5180"/>
                        <a:pt x="585315" y="9784"/>
                        <a:pt x="594522" y="18992"/>
                      </a:cubicBezTo>
                      <a:cubicBezTo>
                        <a:pt x="608334" y="28201"/>
                        <a:pt x="622147" y="53524"/>
                        <a:pt x="635960" y="94962"/>
                      </a:cubicBezTo>
                      <a:cubicBezTo>
                        <a:pt x="654379" y="131796"/>
                        <a:pt x="663585" y="263016"/>
                        <a:pt x="663585" y="488624"/>
                      </a:cubicBezTo>
                      <a:cubicBezTo>
                        <a:pt x="663585" y="709627"/>
                        <a:pt x="658979" y="833941"/>
                        <a:pt x="649772" y="861566"/>
                      </a:cubicBezTo>
                      <a:cubicBezTo>
                        <a:pt x="640566" y="884585"/>
                        <a:pt x="626754" y="907611"/>
                        <a:pt x="608334" y="930630"/>
                      </a:cubicBezTo>
                      <a:cubicBezTo>
                        <a:pt x="589915" y="949049"/>
                        <a:pt x="502439" y="960555"/>
                        <a:pt x="345893" y="965162"/>
                      </a:cubicBezTo>
                      <a:cubicBezTo>
                        <a:pt x="184748" y="969768"/>
                        <a:pt x="97265" y="962862"/>
                        <a:pt x="83452" y="944443"/>
                      </a:cubicBezTo>
                      <a:cubicBezTo>
                        <a:pt x="65033" y="935237"/>
                        <a:pt x="48920" y="912211"/>
                        <a:pt x="35108" y="875379"/>
                      </a:cubicBezTo>
                      <a:cubicBezTo>
                        <a:pt x="21295" y="838548"/>
                        <a:pt x="12089" y="714234"/>
                        <a:pt x="7482" y="502437"/>
                      </a:cubicBezTo>
                      <a:cubicBezTo>
                        <a:pt x="2876" y="286038"/>
                        <a:pt x="5183" y="166328"/>
                        <a:pt x="14389" y="143307"/>
                      </a:cubicBezTo>
                      <a:cubicBezTo>
                        <a:pt x="14389" y="124889"/>
                        <a:pt x="23595" y="97264"/>
                        <a:pt x="42014" y="60431"/>
                      </a:cubicBezTo>
                      <a:cubicBezTo>
                        <a:pt x="60433" y="28201"/>
                        <a:pt x="74246" y="9784"/>
                        <a:pt x="83452" y="5180"/>
                      </a:cubicBezTo>
                      <a:cubicBezTo>
                        <a:pt x="88059" y="5180"/>
                        <a:pt x="170935" y="5180"/>
                        <a:pt x="332081" y="5180"/>
                      </a:cubicBezTo>
                      <a:close/>
                      <a:moveTo>
                        <a:pt x="145609" y="481718"/>
                      </a:moveTo>
                      <a:lnTo>
                        <a:pt x="145609" y="198557"/>
                      </a:lnTo>
                      <a:lnTo>
                        <a:pt x="332081" y="198557"/>
                      </a:lnTo>
                      <a:cubicBezTo>
                        <a:pt x="461001" y="198557"/>
                        <a:pt x="525458" y="290642"/>
                        <a:pt x="525458" y="474811"/>
                      </a:cubicBezTo>
                      <a:cubicBezTo>
                        <a:pt x="525458" y="658983"/>
                        <a:pt x="525458" y="753365"/>
                        <a:pt x="525458" y="757971"/>
                      </a:cubicBezTo>
                      <a:lnTo>
                        <a:pt x="525458" y="764878"/>
                      </a:lnTo>
                      <a:lnTo>
                        <a:pt x="145609" y="764878"/>
                      </a:lnTo>
                      <a:lnTo>
                        <a:pt x="145609" y="757971"/>
                      </a:lnTo>
                      <a:cubicBezTo>
                        <a:pt x="141003" y="757971"/>
                        <a:pt x="141003" y="665889"/>
                        <a:pt x="145609" y="481718"/>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8" name="Freeform: Shape 37">
                  <a:extLst>
                    <a:ext uri="{FF2B5EF4-FFF2-40B4-BE49-F238E27FC236}">
                      <a16:creationId xmlns:a16="http://schemas.microsoft.com/office/drawing/2014/main" id="{8FE4A5AC-9DC9-40D6-9EA4-0EA27A493FF4}"/>
                    </a:ext>
                  </a:extLst>
                </p:cNvPr>
                <p:cNvSpPr/>
                <p:nvPr/>
              </p:nvSpPr>
              <p:spPr>
                <a:xfrm>
                  <a:off x="5523638" y="1011731"/>
                  <a:ext cx="559413" cy="669915"/>
                </a:xfrm>
                <a:custGeom>
                  <a:avLst/>
                  <a:gdLst>
                    <a:gd name="connsiteX0" fmla="*/ 274527 w 559413"/>
                    <a:gd name="connsiteY0" fmla="*/ 6562 h 669915"/>
                    <a:gd name="connsiteX1" fmla="*/ 530062 w 559413"/>
                    <a:gd name="connsiteY1" fmla="*/ 27281 h 669915"/>
                    <a:gd name="connsiteX2" fmla="*/ 557687 w 559413"/>
                    <a:gd name="connsiteY2" fmla="*/ 338067 h 669915"/>
                    <a:gd name="connsiteX3" fmla="*/ 536968 w 559413"/>
                    <a:gd name="connsiteY3" fmla="*/ 648852 h 669915"/>
                    <a:gd name="connsiteX4" fmla="*/ 281434 w 559413"/>
                    <a:gd name="connsiteY4" fmla="*/ 669571 h 669915"/>
                    <a:gd name="connsiteX5" fmla="*/ 25899 w 559413"/>
                    <a:gd name="connsiteY5" fmla="*/ 648852 h 669915"/>
                    <a:gd name="connsiteX6" fmla="*/ 5180 w 559413"/>
                    <a:gd name="connsiteY6" fmla="*/ 338067 h 669915"/>
                    <a:gd name="connsiteX7" fmla="*/ 18992 w 559413"/>
                    <a:gd name="connsiteY7" fmla="*/ 27281 h 669915"/>
                    <a:gd name="connsiteX8" fmla="*/ 274527 w 559413"/>
                    <a:gd name="connsiteY8" fmla="*/ 6562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9413" h="669915">
                      <a:moveTo>
                        <a:pt x="274527" y="6562"/>
                      </a:moveTo>
                      <a:cubicBezTo>
                        <a:pt x="431073" y="1956"/>
                        <a:pt x="516249" y="8862"/>
                        <a:pt x="530062" y="27281"/>
                      </a:cubicBezTo>
                      <a:cubicBezTo>
                        <a:pt x="548481" y="41094"/>
                        <a:pt x="557687" y="144689"/>
                        <a:pt x="557687" y="338067"/>
                      </a:cubicBezTo>
                      <a:cubicBezTo>
                        <a:pt x="557687" y="531444"/>
                        <a:pt x="550781" y="635040"/>
                        <a:pt x="536968" y="648852"/>
                      </a:cubicBezTo>
                      <a:cubicBezTo>
                        <a:pt x="527762" y="658058"/>
                        <a:pt x="442579" y="664965"/>
                        <a:pt x="281434" y="669571"/>
                      </a:cubicBezTo>
                      <a:cubicBezTo>
                        <a:pt x="124887" y="674178"/>
                        <a:pt x="39711" y="667271"/>
                        <a:pt x="25899" y="648852"/>
                      </a:cubicBezTo>
                      <a:cubicBezTo>
                        <a:pt x="12086" y="635040"/>
                        <a:pt x="5180" y="531444"/>
                        <a:pt x="5180" y="338067"/>
                      </a:cubicBezTo>
                      <a:cubicBezTo>
                        <a:pt x="5180" y="144689"/>
                        <a:pt x="9786" y="41094"/>
                        <a:pt x="18992" y="27281"/>
                      </a:cubicBezTo>
                      <a:cubicBezTo>
                        <a:pt x="28199" y="13469"/>
                        <a:pt x="113381" y="6562"/>
                        <a:pt x="274527" y="6562"/>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id="{8CD02338-F314-4638-AAFE-FDE993FFCBE6}"/>
                    </a:ext>
                  </a:extLst>
                </p:cNvPr>
                <p:cNvSpPr/>
                <p:nvPr/>
              </p:nvSpPr>
              <p:spPr>
                <a:xfrm>
                  <a:off x="3843764" y="1468700"/>
                  <a:ext cx="774305" cy="228953"/>
                </a:xfrm>
                <a:custGeom>
                  <a:avLst/>
                  <a:gdLst>
                    <a:gd name="connsiteX0" fmla="*/ 930630 w 966888"/>
                    <a:gd name="connsiteY0" fmla="*/ 12086 h 317691"/>
                    <a:gd name="connsiteX1" fmla="*/ 930630 w 966888"/>
                    <a:gd name="connsiteY1" fmla="*/ 5180 h 317691"/>
                    <a:gd name="connsiteX2" fmla="*/ 937536 w 966888"/>
                    <a:gd name="connsiteY2" fmla="*/ 5180 h 317691"/>
                    <a:gd name="connsiteX3" fmla="*/ 937536 w 966888"/>
                    <a:gd name="connsiteY3" fmla="*/ 32805 h 317691"/>
                    <a:gd name="connsiteX4" fmla="*/ 944443 w 966888"/>
                    <a:gd name="connsiteY4" fmla="*/ 46618 h 317691"/>
                    <a:gd name="connsiteX5" fmla="*/ 944443 w 966888"/>
                    <a:gd name="connsiteY5" fmla="*/ 53524 h 317691"/>
                    <a:gd name="connsiteX6" fmla="*/ 951349 w 966888"/>
                    <a:gd name="connsiteY6" fmla="*/ 53524 h 317691"/>
                    <a:gd name="connsiteX7" fmla="*/ 958255 w 966888"/>
                    <a:gd name="connsiteY7" fmla="*/ 46618 h 317691"/>
                    <a:gd name="connsiteX8" fmla="*/ 965162 w 966888"/>
                    <a:gd name="connsiteY8" fmla="*/ 46618 h 317691"/>
                    <a:gd name="connsiteX9" fmla="*/ 965162 w 966888"/>
                    <a:gd name="connsiteY9" fmla="*/ 53524 h 317691"/>
                    <a:gd name="connsiteX10" fmla="*/ 951349 w 966888"/>
                    <a:gd name="connsiteY10" fmla="*/ 101869 h 317691"/>
                    <a:gd name="connsiteX11" fmla="*/ 903005 w 966888"/>
                    <a:gd name="connsiteY11" fmla="*/ 184745 h 317691"/>
                    <a:gd name="connsiteX12" fmla="*/ 840847 w 966888"/>
                    <a:gd name="connsiteY12" fmla="*/ 246902 h 317691"/>
                    <a:gd name="connsiteX13" fmla="*/ 564594 w 966888"/>
                    <a:gd name="connsiteY13" fmla="*/ 281434 h 317691"/>
                    <a:gd name="connsiteX14" fmla="*/ 322872 w 966888"/>
                    <a:gd name="connsiteY14" fmla="*/ 288340 h 317691"/>
                    <a:gd name="connsiteX15" fmla="*/ 315965 w 966888"/>
                    <a:gd name="connsiteY15" fmla="*/ 295246 h 317691"/>
                    <a:gd name="connsiteX16" fmla="*/ 315965 w 966888"/>
                    <a:gd name="connsiteY16" fmla="*/ 288340 h 317691"/>
                    <a:gd name="connsiteX17" fmla="*/ 288340 w 966888"/>
                    <a:gd name="connsiteY17" fmla="*/ 281434 h 317691"/>
                    <a:gd name="connsiteX18" fmla="*/ 260714 w 966888"/>
                    <a:gd name="connsiteY18" fmla="*/ 295246 h 317691"/>
                    <a:gd name="connsiteX19" fmla="*/ 253808 w 966888"/>
                    <a:gd name="connsiteY19" fmla="*/ 315965 h 317691"/>
                    <a:gd name="connsiteX20" fmla="*/ 253808 w 966888"/>
                    <a:gd name="connsiteY20" fmla="*/ 281434 h 317691"/>
                    <a:gd name="connsiteX21" fmla="*/ 5180 w 966888"/>
                    <a:gd name="connsiteY21" fmla="*/ 281434 h 317691"/>
                    <a:gd name="connsiteX22" fmla="*/ 5180 w 966888"/>
                    <a:gd name="connsiteY22" fmla="*/ 219276 h 317691"/>
                    <a:gd name="connsiteX23" fmla="*/ 12086 w 966888"/>
                    <a:gd name="connsiteY23" fmla="*/ 219276 h 317691"/>
                    <a:gd name="connsiteX24" fmla="*/ 12086 w 966888"/>
                    <a:gd name="connsiteY24" fmla="*/ 226183 h 317691"/>
                    <a:gd name="connsiteX25" fmla="*/ 32805 w 966888"/>
                    <a:gd name="connsiteY25" fmla="*/ 226183 h 317691"/>
                    <a:gd name="connsiteX26" fmla="*/ 150213 w 966888"/>
                    <a:gd name="connsiteY26" fmla="*/ 233089 h 317691"/>
                    <a:gd name="connsiteX27" fmla="*/ 260714 w 966888"/>
                    <a:gd name="connsiteY27" fmla="*/ 233089 h 317691"/>
                    <a:gd name="connsiteX28" fmla="*/ 260714 w 966888"/>
                    <a:gd name="connsiteY28" fmla="*/ 226183 h 317691"/>
                    <a:gd name="connsiteX29" fmla="*/ 274527 w 966888"/>
                    <a:gd name="connsiteY29" fmla="*/ 212370 h 317691"/>
                    <a:gd name="connsiteX30" fmla="*/ 274527 w 966888"/>
                    <a:gd name="connsiteY30" fmla="*/ 226183 h 317691"/>
                    <a:gd name="connsiteX31" fmla="*/ 302153 w 966888"/>
                    <a:gd name="connsiteY31" fmla="*/ 226183 h 317691"/>
                    <a:gd name="connsiteX32" fmla="*/ 329778 w 966888"/>
                    <a:gd name="connsiteY32" fmla="*/ 226183 h 317691"/>
                    <a:gd name="connsiteX33" fmla="*/ 329778 w 966888"/>
                    <a:gd name="connsiteY33" fmla="*/ 219276 h 317691"/>
                    <a:gd name="connsiteX34" fmla="*/ 329778 w 966888"/>
                    <a:gd name="connsiteY34" fmla="*/ 226183 h 317691"/>
                    <a:gd name="connsiteX35" fmla="*/ 564594 w 966888"/>
                    <a:gd name="connsiteY35" fmla="*/ 226183 h 317691"/>
                    <a:gd name="connsiteX36" fmla="*/ 833941 w 966888"/>
                    <a:gd name="connsiteY36" fmla="*/ 191651 h 317691"/>
                    <a:gd name="connsiteX37" fmla="*/ 896098 w 966888"/>
                    <a:gd name="connsiteY37" fmla="*/ 115681 h 317691"/>
                    <a:gd name="connsiteX38" fmla="*/ 916817 w 966888"/>
                    <a:gd name="connsiteY38" fmla="*/ 46618 h 317691"/>
                    <a:gd name="connsiteX39" fmla="*/ 923724 w 966888"/>
                    <a:gd name="connsiteY39" fmla="*/ 18992 h 317691"/>
                    <a:gd name="connsiteX40" fmla="*/ 923724 w 966888"/>
                    <a:gd name="connsiteY40" fmla="*/ 12086 h 317691"/>
                    <a:gd name="connsiteX41" fmla="*/ 930630 w 966888"/>
                    <a:gd name="connsiteY41" fmla="*/ 12086 h 317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66888" h="317691">
                      <a:moveTo>
                        <a:pt x="930630" y="12086"/>
                      </a:moveTo>
                      <a:lnTo>
                        <a:pt x="930630" y="5180"/>
                      </a:lnTo>
                      <a:lnTo>
                        <a:pt x="937536" y="5180"/>
                      </a:lnTo>
                      <a:lnTo>
                        <a:pt x="937536" y="32805"/>
                      </a:lnTo>
                      <a:lnTo>
                        <a:pt x="944443" y="46618"/>
                      </a:lnTo>
                      <a:lnTo>
                        <a:pt x="944443" y="53524"/>
                      </a:lnTo>
                      <a:lnTo>
                        <a:pt x="951349" y="53524"/>
                      </a:lnTo>
                      <a:lnTo>
                        <a:pt x="958255" y="46618"/>
                      </a:lnTo>
                      <a:lnTo>
                        <a:pt x="965162" y="46618"/>
                      </a:lnTo>
                      <a:lnTo>
                        <a:pt x="965162" y="53524"/>
                      </a:lnTo>
                      <a:cubicBezTo>
                        <a:pt x="965162" y="58131"/>
                        <a:pt x="960555" y="74243"/>
                        <a:pt x="951349" y="101869"/>
                      </a:cubicBezTo>
                      <a:cubicBezTo>
                        <a:pt x="942143" y="129494"/>
                        <a:pt x="926023" y="157119"/>
                        <a:pt x="903005" y="184745"/>
                      </a:cubicBezTo>
                      <a:cubicBezTo>
                        <a:pt x="884585" y="212370"/>
                        <a:pt x="863866" y="233089"/>
                        <a:pt x="840847" y="246902"/>
                      </a:cubicBezTo>
                      <a:cubicBezTo>
                        <a:pt x="813222" y="260715"/>
                        <a:pt x="721140" y="272227"/>
                        <a:pt x="564594" y="281434"/>
                      </a:cubicBezTo>
                      <a:cubicBezTo>
                        <a:pt x="408048" y="281434"/>
                        <a:pt x="327478" y="283733"/>
                        <a:pt x="322872" y="288340"/>
                      </a:cubicBezTo>
                      <a:lnTo>
                        <a:pt x="315965" y="295246"/>
                      </a:lnTo>
                      <a:lnTo>
                        <a:pt x="315965" y="288340"/>
                      </a:lnTo>
                      <a:cubicBezTo>
                        <a:pt x="315965" y="283733"/>
                        <a:pt x="306759" y="281434"/>
                        <a:pt x="288340" y="281434"/>
                      </a:cubicBezTo>
                      <a:cubicBezTo>
                        <a:pt x="274527" y="281434"/>
                        <a:pt x="265321" y="286040"/>
                        <a:pt x="260714" y="295246"/>
                      </a:cubicBezTo>
                      <a:lnTo>
                        <a:pt x="253808" y="315965"/>
                      </a:lnTo>
                      <a:lnTo>
                        <a:pt x="253808" y="281434"/>
                      </a:lnTo>
                      <a:lnTo>
                        <a:pt x="5180" y="281434"/>
                      </a:lnTo>
                      <a:lnTo>
                        <a:pt x="5180" y="219276"/>
                      </a:lnTo>
                      <a:lnTo>
                        <a:pt x="12086" y="219276"/>
                      </a:lnTo>
                      <a:lnTo>
                        <a:pt x="12086" y="226183"/>
                      </a:lnTo>
                      <a:lnTo>
                        <a:pt x="32805" y="226183"/>
                      </a:lnTo>
                      <a:lnTo>
                        <a:pt x="150213" y="233089"/>
                      </a:lnTo>
                      <a:lnTo>
                        <a:pt x="260714" y="233089"/>
                      </a:lnTo>
                      <a:lnTo>
                        <a:pt x="260714" y="226183"/>
                      </a:lnTo>
                      <a:cubicBezTo>
                        <a:pt x="265321" y="216977"/>
                        <a:pt x="269921" y="212370"/>
                        <a:pt x="274527" y="212370"/>
                      </a:cubicBezTo>
                      <a:lnTo>
                        <a:pt x="274527" y="226183"/>
                      </a:lnTo>
                      <a:cubicBezTo>
                        <a:pt x="274527" y="230789"/>
                        <a:pt x="283733" y="230789"/>
                        <a:pt x="302153" y="226183"/>
                      </a:cubicBezTo>
                      <a:cubicBezTo>
                        <a:pt x="320572" y="226183"/>
                        <a:pt x="329778" y="226183"/>
                        <a:pt x="329778" y="226183"/>
                      </a:cubicBezTo>
                      <a:lnTo>
                        <a:pt x="329778" y="219276"/>
                      </a:lnTo>
                      <a:lnTo>
                        <a:pt x="329778" y="226183"/>
                      </a:lnTo>
                      <a:cubicBezTo>
                        <a:pt x="334384" y="230789"/>
                        <a:pt x="412654" y="230789"/>
                        <a:pt x="564594" y="226183"/>
                      </a:cubicBezTo>
                      <a:cubicBezTo>
                        <a:pt x="716533" y="226183"/>
                        <a:pt x="806316" y="214670"/>
                        <a:pt x="833941" y="191651"/>
                      </a:cubicBezTo>
                      <a:cubicBezTo>
                        <a:pt x="856960" y="168632"/>
                        <a:pt x="877679" y="143307"/>
                        <a:pt x="896098" y="115681"/>
                      </a:cubicBezTo>
                      <a:cubicBezTo>
                        <a:pt x="905304" y="83449"/>
                        <a:pt x="912211" y="60431"/>
                        <a:pt x="916817" y="46618"/>
                      </a:cubicBezTo>
                      <a:cubicBezTo>
                        <a:pt x="921424" y="32805"/>
                        <a:pt x="923724" y="23599"/>
                        <a:pt x="923724" y="18992"/>
                      </a:cubicBezTo>
                      <a:lnTo>
                        <a:pt x="923724" y="12086"/>
                      </a:lnTo>
                      <a:lnTo>
                        <a:pt x="930630" y="12086"/>
                      </a:lnTo>
                      <a:close/>
                    </a:path>
                  </a:pathLst>
                </a:custGeom>
                <a:solidFill>
                  <a:srgbClr val="BCDF9B"/>
                </a:solidFill>
                <a:ln w="9525" cap="flat">
                  <a:solidFill>
                    <a:srgbClr val="BCDF9B"/>
                  </a:solid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67B1381C-A983-4174-B05E-6959FFDCAB81}"/>
                    </a:ext>
                  </a:extLst>
                </p:cNvPr>
                <p:cNvSpPr/>
                <p:nvPr/>
              </p:nvSpPr>
              <p:spPr>
                <a:xfrm>
                  <a:off x="3573874" y="928194"/>
                  <a:ext cx="1034250" cy="540504"/>
                </a:xfrm>
                <a:custGeom>
                  <a:avLst/>
                  <a:gdLst>
                    <a:gd name="connsiteX0" fmla="*/ 1289760 w 1291486"/>
                    <a:gd name="connsiteY0" fmla="*/ 557687 h 911637"/>
                    <a:gd name="connsiteX1" fmla="*/ 1289760 w 1291486"/>
                    <a:gd name="connsiteY1" fmla="*/ 903005 h 911637"/>
                    <a:gd name="connsiteX2" fmla="*/ 1282853 w 1291486"/>
                    <a:gd name="connsiteY2" fmla="*/ 903005 h 911637"/>
                    <a:gd name="connsiteX3" fmla="*/ 1275947 w 1291486"/>
                    <a:gd name="connsiteY3" fmla="*/ 909911 h 911637"/>
                    <a:gd name="connsiteX4" fmla="*/ 1269041 w 1291486"/>
                    <a:gd name="connsiteY4" fmla="*/ 909911 h 911637"/>
                    <a:gd name="connsiteX5" fmla="*/ 1269041 w 1291486"/>
                    <a:gd name="connsiteY5" fmla="*/ 903005 h 911637"/>
                    <a:gd name="connsiteX6" fmla="*/ 1262134 w 1291486"/>
                    <a:gd name="connsiteY6" fmla="*/ 889192 h 911637"/>
                    <a:gd name="connsiteX7" fmla="*/ 1262134 w 1291486"/>
                    <a:gd name="connsiteY7" fmla="*/ 861566 h 911637"/>
                    <a:gd name="connsiteX8" fmla="*/ 1255228 w 1291486"/>
                    <a:gd name="connsiteY8" fmla="*/ 861566 h 911637"/>
                    <a:gd name="connsiteX9" fmla="*/ 1255228 w 1291486"/>
                    <a:gd name="connsiteY9" fmla="*/ 868473 h 911637"/>
                    <a:gd name="connsiteX10" fmla="*/ 1248322 w 1291486"/>
                    <a:gd name="connsiteY10" fmla="*/ 868473 h 911637"/>
                    <a:gd name="connsiteX11" fmla="*/ 1248322 w 1291486"/>
                    <a:gd name="connsiteY11" fmla="*/ 557687 h 911637"/>
                    <a:gd name="connsiteX12" fmla="*/ 1241415 w 1291486"/>
                    <a:gd name="connsiteY12" fmla="*/ 226183 h 911637"/>
                    <a:gd name="connsiteX13" fmla="*/ 1213790 w 1291486"/>
                    <a:gd name="connsiteY13" fmla="*/ 157119 h 911637"/>
                    <a:gd name="connsiteX14" fmla="*/ 1158539 w 1291486"/>
                    <a:gd name="connsiteY14" fmla="*/ 81150 h 911637"/>
                    <a:gd name="connsiteX15" fmla="*/ 723440 w 1291486"/>
                    <a:gd name="connsiteY15" fmla="*/ 60431 h 911637"/>
                    <a:gd name="connsiteX16" fmla="*/ 295246 w 1291486"/>
                    <a:gd name="connsiteY16" fmla="*/ 81150 h 911637"/>
                    <a:gd name="connsiteX17" fmla="*/ 233089 w 1291486"/>
                    <a:gd name="connsiteY17" fmla="*/ 150213 h 911637"/>
                    <a:gd name="connsiteX18" fmla="*/ 205464 w 1291486"/>
                    <a:gd name="connsiteY18" fmla="*/ 309059 h 911637"/>
                    <a:gd name="connsiteX19" fmla="*/ 205464 w 1291486"/>
                    <a:gd name="connsiteY19" fmla="*/ 433373 h 911637"/>
                    <a:gd name="connsiteX20" fmla="*/ 212370 w 1291486"/>
                    <a:gd name="connsiteY20" fmla="*/ 440279 h 911637"/>
                    <a:gd name="connsiteX21" fmla="*/ 205464 w 1291486"/>
                    <a:gd name="connsiteY21" fmla="*/ 440279 h 911637"/>
                    <a:gd name="connsiteX22" fmla="*/ 198557 w 1291486"/>
                    <a:gd name="connsiteY22" fmla="*/ 447186 h 911637"/>
                    <a:gd name="connsiteX23" fmla="*/ 219276 w 1291486"/>
                    <a:gd name="connsiteY23" fmla="*/ 460999 h 911637"/>
                    <a:gd name="connsiteX24" fmla="*/ 233089 w 1291486"/>
                    <a:gd name="connsiteY24" fmla="*/ 467905 h 911637"/>
                    <a:gd name="connsiteX25" fmla="*/ 198557 w 1291486"/>
                    <a:gd name="connsiteY25" fmla="*/ 467905 h 911637"/>
                    <a:gd name="connsiteX26" fmla="*/ 198557 w 1291486"/>
                    <a:gd name="connsiteY26" fmla="*/ 737252 h 911637"/>
                    <a:gd name="connsiteX27" fmla="*/ 205464 w 1291486"/>
                    <a:gd name="connsiteY27" fmla="*/ 737252 h 911637"/>
                    <a:gd name="connsiteX28" fmla="*/ 205464 w 1291486"/>
                    <a:gd name="connsiteY28" fmla="*/ 744159 h 911637"/>
                    <a:gd name="connsiteX29" fmla="*/ 143307 w 1291486"/>
                    <a:gd name="connsiteY29" fmla="*/ 744159 h 911637"/>
                    <a:gd name="connsiteX30" fmla="*/ 143307 w 1291486"/>
                    <a:gd name="connsiteY30" fmla="*/ 460999 h 911637"/>
                    <a:gd name="connsiteX31" fmla="*/ 5180 w 1291486"/>
                    <a:gd name="connsiteY31" fmla="*/ 460999 h 911637"/>
                    <a:gd name="connsiteX32" fmla="*/ 5180 w 1291486"/>
                    <a:gd name="connsiteY32" fmla="*/ 447186 h 911637"/>
                    <a:gd name="connsiteX33" fmla="*/ 32805 w 1291486"/>
                    <a:gd name="connsiteY33" fmla="*/ 447186 h 911637"/>
                    <a:gd name="connsiteX34" fmla="*/ 88056 w 1291486"/>
                    <a:gd name="connsiteY34" fmla="*/ 433373 h 911637"/>
                    <a:gd name="connsiteX35" fmla="*/ 157119 w 1291486"/>
                    <a:gd name="connsiteY35" fmla="*/ 302153 h 911637"/>
                    <a:gd name="connsiteX36" fmla="*/ 191651 w 1291486"/>
                    <a:gd name="connsiteY36" fmla="*/ 122588 h 911637"/>
                    <a:gd name="connsiteX37" fmla="*/ 274527 w 1291486"/>
                    <a:gd name="connsiteY37" fmla="*/ 32805 h 911637"/>
                    <a:gd name="connsiteX38" fmla="*/ 723440 w 1291486"/>
                    <a:gd name="connsiteY38" fmla="*/ 5180 h 911637"/>
                    <a:gd name="connsiteX39" fmla="*/ 1158539 w 1291486"/>
                    <a:gd name="connsiteY39" fmla="*/ 25899 h 911637"/>
                    <a:gd name="connsiteX40" fmla="*/ 1234509 w 1291486"/>
                    <a:gd name="connsiteY40" fmla="*/ 94962 h 911637"/>
                    <a:gd name="connsiteX41" fmla="*/ 1275947 w 1291486"/>
                    <a:gd name="connsiteY41" fmla="*/ 177838 h 911637"/>
                    <a:gd name="connsiteX42" fmla="*/ 1289760 w 1291486"/>
                    <a:gd name="connsiteY42" fmla="*/ 557687 h 911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291486" h="911637">
                      <a:moveTo>
                        <a:pt x="1289760" y="557687"/>
                      </a:moveTo>
                      <a:lnTo>
                        <a:pt x="1289760" y="903005"/>
                      </a:lnTo>
                      <a:lnTo>
                        <a:pt x="1282853" y="903005"/>
                      </a:lnTo>
                      <a:lnTo>
                        <a:pt x="1275947" y="909911"/>
                      </a:lnTo>
                      <a:lnTo>
                        <a:pt x="1269041" y="909911"/>
                      </a:lnTo>
                      <a:lnTo>
                        <a:pt x="1269041" y="903005"/>
                      </a:lnTo>
                      <a:lnTo>
                        <a:pt x="1262134" y="889192"/>
                      </a:lnTo>
                      <a:lnTo>
                        <a:pt x="1262134" y="861566"/>
                      </a:lnTo>
                      <a:lnTo>
                        <a:pt x="1255228" y="861566"/>
                      </a:lnTo>
                      <a:lnTo>
                        <a:pt x="1255228" y="868473"/>
                      </a:lnTo>
                      <a:lnTo>
                        <a:pt x="1248322" y="868473"/>
                      </a:lnTo>
                      <a:lnTo>
                        <a:pt x="1248322" y="557687"/>
                      </a:lnTo>
                      <a:cubicBezTo>
                        <a:pt x="1248322" y="355101"/>
                        <a:pt x="1246022" y="244600"/>
                        <a:pt x="1241415" y="226183"/>
                      </a:cubicBezTo>
                      <a:cubicBezTo>
                        <a:pt x="1236809" y="212370"/>
                        <a:pt x="1227603" y="189349"/>
                        <a:pt x="1213790" y="157119"/>
                      </a:cubicBezTo>
                      <a:cubicBezTo>
                        <a:pt x="1199977" y="124890"/>
                        <a:pt x="1181558" y="99567"/>
                        <a:pt x="1158539" y="81150"/>
                      </a:cubicBezTo>
                      <a:cubicBezTo>
                        <a:pt x="1135520" y="67337"/>
                        <a:pt x="990487" y="60431"/>
                        <a:pt x="723440" y="60431"/>
                      </a:cubicBezTo>
                      <a:cubicBezTo>
                        <a:pt x="456392" y="60431"/>
                        <a:pt x="313665" y="67337"/>
                        <a:pt x="295246" y="81150"/>
                      </a:cubicBezTo>
                      <a:cubicBezTo>
                        <a:pt x="272227" y="94962"/>
                        <a:pt x="251508" y="117983"/>
                        <a:pt x="233089" y="150213"/>
                      </a:cubicBezTo>
                      <a:cubicBezTo>
                        <a:pt x="219276" y="182443"/>
                        <a:pt x="210070" y="235391"/>
                        <a:pt x="205464" y="309059"/>
                      </a:cubicBezTo>
                      <a:cubicBezTo>
                        <a:pt x="200857" y="387331"/>
                        <a:pt x="200857" y="428769"/>
                        <a:pt x="205464" y="433373"/>
                      </a:cubicBezTo>
                      <a:lnTo>
                        <a:pt x="212370" y="440279"/>
                      </a:lnTo>
                      <a:lnTo>
                        <a:pt x="205464" y="440279"/>
                      </a:lnTo>
                      <a:cubicBezTo>
                        <a:pt x="200857" y="440279"/>
                        <a:pt x="198557" y="442581"/>
                        <a:pt x="198557" y="447186"/>
                      </a:cubicBezTo>
                      <a:cubicBezTo>
                        <a:pt x="203164" y="456394"/>
                        <a:pt x="210070" y="460999"/>
                        <a:pt x="219276" y="460999"/>
                      </a:cubicBezTo>
                      <a:cubicBezTo>
                        <a:pt x="228483" y="460999"/>
                        <a:pt x="233089" y="463300"/>
                        <a:pt x="233089" y="467905"/>
                      </a:cubicBezTo>
                      <a:lnTo>
                        <a:pt x="198557" y="467905"/>
                      </a:lnTo>
                      <a:lnTo>
                        <a:pt x="198557" y="737252"/>
                      </a:lnTo>
                      <a:lnTo>
                        <a:pt x="205464" y="737252"/>
                      </a:lnTo>
                      <a:lnTo>
                        <a:pt x="205464" y="744159"/>
                      </a:lnTo>
                      <a:lnTo>
                        <a:pt x="143307" y="744159"/>
                      </a:lnTo>
                      <a:lnTo>
                        <a:pt x="143307" y="460999"/>
                      </a:lnTo>
                      <a:lnTo>
                        <a:pt x="5180" y="460999"/>
                      </a:lnTo>
                      <a:lnTo>
                        <a:pt x="5180" y="447186"/>
                      </a:lnTo>
                      <a:lnTo>
                        <a:pt x="32805" y="447186"/>
                      </a:lnTo>
                      <a:lnTo>
                        <a:pt x="88056" y="433373"/>
                      </a:lnTo>
                      <a:cubicBezTo>
                        <a:pt x="124887" y="424165"/>
                        <a:pt x="147913" y="380424"/>
                        <a:pt x="157119" y="302153"/>
                      </a:cubicBezTo>
                      <a:cubicBezTo>
                        <a:pt x="157119" y="223881"/>
                        <a:pt x="168632" y="164026"/>
                        <a:pt x="191651" y="122588"/>
                      </a:cubicBezTo>
                      <a:cubicBezTo>
                        <a:pt x="214670" y="81150"/>
                        <a:pt x="242295" y="51222"/>
                        <a:pt x="274527" y="32805"/>
                      </a:cubicBezTo>
                      <a:cubicBezTo>
                        <a:pt x="306759" y="14388"/>
                        <a:pt x="456392" y="5180"/>
                        <a:pt x="723440" y="5180"/>
                      </a:cubicBezTo>
                      <a:cubicBezTo>
                        <a:pt x="985881" y="5180"/>
                        <a:pt x="1130914" y="12086"/>
                        <a:pt x="1158539" y="25899"/>
                      </a:cubicBezTo>
                      <a:cubicBezTo>
                        <a:pt x="1186165" y="39711"/>
                        <a:pt x="1211490" y="62732"/>
                        <a:pt x="1234509" y="94962"/>
                      </a:cubicBezTo>
                      <a:cubicBezTo>
                        <a:pt x="1252928" y="127192"/>
                        <a:pt x="1266741" y="154817"/>
                        <a:pt x="1275947" y="177838"/>
                      </a:cubicBezTo>
                      <a:cubicBezTo>
                        <a:pt x="1285153" y="200859"/>
                        <a:pt x="1289760" y="327476"/>
                        <a:pt x="1289760" y="557687"/>
                      </a:cubicBezTo>
                      <a:close/>
                    </a:path>
                  </a:pathLst>
                </a:custGeom>
                <a:solidFill>
                  <a:srgbClr val="BCDE99"/>
                </a:solidFill>
                <a:ln w="9525" cap="flat">
                  <a:solidFill>
                    <a:srgbClr val="BCDE99"/>
                  </a:solid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id="{00BA4D66-B01E-407D-99E9-3542508D17CB}"/>
                    </a:ext>
                  </a:extLst>
                </p:cNvPr>
                <p:cNvSpPr/>
                <p:nvPr/>
              </p:nvSpPr>
              <p:spPr>
                <a:xfrm>
                  <a:off x="6003628" y="1510431"/>
                  <a:ext cx="759698" cy="738979"/>
                </a:xfrm>
                <a:custGeom>
                  <a:avLst/>
                  <a:gdLst>
                    <a:gd name="connsiteX0" fmla="*/ 757971 w 759697"/>
                    <a:gd name="connsiteY0" fmla="*/ 129494 h 738978"/>
                    <a:gd name="connsiteX1" fmla="*/ 757971 w 759697"/>
                    <a:gd name="connsiteY1" fmla="*/ 198557 h 738978"/>
                    <a:gd name="connsiteX2" fmla="*/ 695814 w 759697"/>
                    <a:gd name="connsiteY2" fmla="*/ 212370 h 738978"/>
                    <a:gd name="connsiteX3" fmla="*/ 619844 w 759697"/>
                    <a:gd name="connsiteY3" fmla="*/ 226183 h 738978"/>
                    <a:gd name="connsiteX4" fmla="*/ 578406 w 759697"/>
                    <a:gd name="connsiteY4" fmla="*/ 267621 h 738978"/>
                    <a:gd name="connsiteX5" fmla="*/ 543875 w 759697"/>
                    <a:gd name="connsiteY5" fmla="*/ 516249 h 738978"/>
                    <a:gd name="connsiteX6" fmla="*/ 543875 w 759697"/>
                    <a:gd name="connsiteY6" fmla="*/ 730346 h 738978"/>
                    <a:gd name="connsiteX7" fmla="*/ 536968 w 759697"/>
                    <a:gd name="connsiteY7" fmla="*/ 730346 h 738978"/>
                    <a:gd name="connsiteX8" fmla="*/ 536968 w 759697"/>
                    <a:gd name="connsiteY8" fmla="*/ 737252 h 738978"/>
                    <a:gd name="connsiteX9" fmla="*/ 530062 w 759697"/>
                    <a:gd name="connsiteY9" fmla="*/ 737252 h 738978"/>
                    <a:gd name="connsiteX10" fmla="*/ 295246 w 759697"/>
                    <a:gd name="connsiteY10" fmla="*/ 730346 h 738978"/>
                    <a:gd name="connsiteX11" fmla="*/ 32805 w 759697"/>
                    <a:gd name="connsiteY11" fmla="*/ 702721 h 738978"/>
                    <a:gd name="connsiteX12" fmla="*/ 5180 w 759697"/>
                    <a:gd name="connsiteY12" fmla="*/ 364310 h 738978"/>
                    <a:gd name="connsiteX13" fmla="*/ 25899 w 759697"/>
                    <a:gd name="connsiteY13" fmla="*/ 32805 h 738978"/>
                    <a:gd name="connsiteX14" fmla="*/ 46618 w 759697"/>
                    <a:gd name="connsiteY14" fmla="*/ 5180 h 738978"/>
                    <a:gd name="connsiteX15" fmla="*/ 385029 w 759697"/>
                    <a:gd name="connsiteY15" fmla="*/ 5180 h 738978"/>
                    <a:gd name="connsiteX16" fmla="*/ 723440 w 759697"/>
                    <a:gd name="connsiteY16" fmla="*/ 12086 h 738978"/>
                    <a:gd name="connsiteX17" fmla="*/ 744159 w 759697"/>
                    <a:gd name="connsiteY17" fmla="*/ 39711 h 738978"/>
                    <a:gd name="connsiteX18" fmla="*/ 757971 w 759697"/>
                    <a:gd name="connsiteY18" fmla="*/ 129494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59697" h="738978">
                      <a:moveTo>
                        <a:pt x="757971" y="129494"/>
                      </a:moveTo>
                      <a:lnTo>
                        <a:pt x="757971" y="198557"/>
                      </a:lnTo>
                      <a:cubicBezTo>
                        <a:pt x="757971" y="198557"/>
                        <a:pt x="737252" y="203164"/>
                        <a:pt x="695814" y="212370"/>
                      </a:cubicBezTo>
                      <a:cubicBezTo>
                        <a:pt x="658983" y="212370"/>
                        <a:pt x="633657" y="216977"/>
                        <a:pt x="619844" y="226183"/>
                      </a:cubicBezTo>
                      <a:cubicBezTo>
                        <a:pt x="606032" y="235389"/>
                        <a:pt x="592219" y="249202"/>
                        <a:pt x="578406" y="267621"/>
                      </a:cubicBezTo>
                      <a:cubicBezTo>
                        <a:pt x="564594" y="290640"/>
                        <a:pt x="553081" y="373516"/>
                        <a:pt x="543875" y="516249"/>
                      </a:cubicBezTo>
                      <a:lnTo>
                        <a:pt x="543875" y="730346"/>
                      </a:lnTo>
                      <a:lnTo>
                        <a:pt x="536968" y="730346"/>
                      </a:lnTo>
                      <a:lnTo>
                        <a:pt x="536968" y="737252"/>
                      </a:lnTo>
                      <a:lnTo>
                        <a:pt x="530062" y="737252"/>
                      </a:lnTo>
                      <a:lnTo>
                        <a:pt x="295246" y="730346"/>
                      </a:lnTo>
                      <a:cubicBezTo>
                        <a:pt x="134100" y="725739"/>
                        <a:pt x="46618" y="716533"/>
                        <a:pt x="32805" y="702721"/>
                      </a:cubicBezTo>
                      <a:cubicBezTo>
                        <a:pt x="14386" y="688908"/>
                        <a:pt x="5180" y="576107"/>
                        <a:pt x="5180" y="364310"/>
                      </a:cubicBezTo>
                      <a:cubicBezTo>
                        <a:pt x="5180" y="157119"/>
                        <a:pt x="12086" y="46618"/>
                        <a:pt x="25899" y="32805"/>
                      </a:cubicBezTo>
                      <a:cubicBezTo>
                        <a:pt x="35105" y="23599"/>
                        <a:pt x="42011" y="14386"/>
                        <a:pt x="46618" y="5180"/>
                      </a:cubicBezTo>
                      <a:cubicBezTo>
                        <a:pt x="55824" y="5180"/>
                        <a:pt x="168632" y="5180"/>
                        <a:pt x="385029" y="5180"/>
                      </a:cubicBezTo>
                      <a:cubicBezTo>
                        <a:pt x="601425" y="5180"/>
                        <a:pt x="714233" y="7480"/>
                        <a:pt x="723440" y="12086"/>
                      </a:cubicBezTo>
                      <a:cubicBezTo>
                        <a:pt x="728046" y="16693"/>
                        <a:pt x="734952" y="25899"/>
                        <a:pt x="744159" y="39711"/>
                      </a:cubicBezTo>
                      <a:cubicBezTo>
                        <a:pt x="748765" y="53524"/>
                        <a:pt x="753365" y="83449"/>
                        <a:pt x="757971" y="129494"/>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2" name="Freeform: Shape 41">
                  <a:extLst>
                    <a:ext uri="{FF2B5EF4-FFF2-40B4-BE49-F238E27FC236}">
                      <a16:creationId xmlns:a16="http://schemas.microsoft.com/office/drawing/2014/main" id="{50BD6386-F34D-48CA-98DD-38E37BB5C1DD}"/>
                    </a:ext>
                  </a:extLst>
                </p:cNvPr>
                <p:cNvSpPr/>
                <p:nvPr/>
              </p:nvSpPr>
              <p:spPr>
                <a:xfrm>
                  <a:off x="3660531" y="1911746"/>
                  <a:ext cx="607758" cy="511069"/>
                </a:xfrm>
                <a:custGeom>
                  <a:avLst/>
                  <a:gdLst>
                    <a:gd name="connsiteX0" fmla="*/ 578406 w 607758"/>
                    <a:gd name="connsiteY0" fmla="*/ 138703 h 511069"/>
                    <a:gd name="connsiteX1" fmla="*/ 564594 w 607758"/>
                    <a:gd name="connsiteY1" fmla="*/ 138703 h 511069"/>
                    <a:gd name="connsiteX2" fmla="*/ 564594 w 607758"/>
                    <a:gd name="connsiteY2" fmla="*/ 228485 h 511069"/>
                    <a:gd name="connsiteX3" fmla="*/ 585313 w 607758"/>
                    <a:gd name="connsiteY3" fmla="*/ 318268 h 511069"/>
                    <a:gd name="connsiteX4" fmla="*/ 606032 w 607758"/>
                    <a:gd name="connsiteY4" fmla="*/ 318268 h 511069"/>
                    <a:gd name="connsiteX5" fmla="*/ 585313 w 607758"/>
                    <a:gd name="connsiteY5" fmla="*/ 325174 h 511069"/>
                    <a:gd name="connsiteX6" fmla="*/ 564594 w 607758"/>
                    <a:gd name="connsiteY6" fmla="*/ 325174 h 511069"/>
                    <a:gd name="connsiteX7" fmla="*/ 564594 w 607758"/>
                    <a:gd name="connsiteY7" fmla="*/ 345893 h 511069"/>
                    <a:gd name="connsiteX8" fmla="*/ 557687 w 607758"/>
                    <a:gd name="connsiteY8" fmla="*/ 408050 h 511069"/>
                    <a:gd name="connsiteX9" fmla="*/ 543875 w 607758"/>
                    <a:gd name="connsiteY9" fmla="*/ 484020 h 511069"/>
                    <a:gd name="connsiteX10" fmla="*/ 302153 w 607758"/>
                    <a:gd name="connsiteY10" fmla="*/ 504739 h 511069"/>
                    <a:gd name="connsiteX11" fmla="*/ 60431 w 607758"/>
                    <a:gd name="connsiteY11" fmla="*/ 490926 h 511069"/>
                    <a:gd name="connsiteX12" fmla="*/ 39711 w 607758"/>
                    <a:gd name="connsiteY12" fmla="*/ 401144 h 511069"/>
                    <a:gd name="connsiteX13" fmla="*/ 18992 w 607758"/>
                    <a:gd name="connsiteY13" fmla="*/ 318268 h 511069"/>
                    <a:gd name="connsiteX14" fmla="*/ 5180 w 607758"/>
                    <a:gd name="connsiteY14" fmla="*/ 318268 h 511069"/>
                    <a:gd name="connsiteX15" fmla="*/ 18992 w 607758"/>
                    <a:gd name="connsiteY15" fmla="*/ 318268 h 511069"/>
                    <a:gd name="connsiteX16" fmla="*/ 32805 w 607758"/>
                    <a:gd name="connsiteY16" fmla="*/ 228485 h 511069"/>
                    <a:gd name="connsiteX17" fmla="*/ 25899 w 607758"/>
                    <a:gd name="connsiteY17" fmla="*/ 138703 h 511069"/>
                    <a:gd name="connsiteX18" fmla="*/ 18992 w 607758"/>
                    <a:gd name="connsiteY18" fmla="*/ 138703 h 511069"/>
                    <a:gd name="connsiteX19" fmla="*/ 25899 w 607758"/>
                    <a:gd name="connsiteY19" fmla="*/ 138703 h 511069"/>
                    <a:gd name="connsiteX20" fmla="*/ 39711 w 607758"/>
                    <a:gd name="connsiteY20" fmla="*/ 83452 h 511069"/>
                    <a:gd name="connsiteX21" fmla="*/ 60431 w 607758"/>
                    <a:gd name="connsiteY21" fmla="*/ 14389 h 511069"/>
                    <a:gd name="connsiteX22" fmla="*/ 302153 w 607758"/>
                    <a:gd name="connsiteY22" fmla="*/ 7482 h 511069"/>
                    <a:gd name="connsiteX23" fmla="*/ 543875 w 607758"/>
                    <a:gd name="connsiteY23" fmla="*/ 21295 h 511069"/>
                    <a:gd name="connsiteX24" fmla="*/ 557687 w 607758"/>
                    <a:gd name="connsiteY24" fmla="*/ 83452 h 511069"/>
                    <a:gd name="connsiteX25" fmla="*/ 571500 w 607758"/>
                    <a:gd name="connsiteY25" fmla="*/ 131797 h 511069"/>
                    <a:gd name="connsiteX26" fmla="*/ 578406 w 607758"/>
                    <a:gd name="connsiteY26" fmla="*/ 138703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7758" h="511069">
                      <a:moveTo>
                        <a:pt x="578406" y="138703"/>
                      </a:moveTo>
                      <a:lnTo>
                        <a:pt x="564594" y="138703"/>
                      </a:lnTo>
                      <a:lnTo>
                        <a:pt x="564594" y="228485"/>
                      </a:lnTo>
                      <a:cubicBezTo>
                        <a:pt x="564594" y="288343"/>
                        <a:pt x="571500" y="318268"/>
                        <a:pt x="585313" y="318268"/>
                      </a:cubicBezTo>
                      <a:lnTo>
                        <a:pt x="606032" y="318268"/>
                      </a:lnTo>
                      <a:lnTo>
                        <a:pt x="585313" y="325174"/>
                      </a:lnTo>
                      <a:lnTo>
                        <a:pt x="564594" y="325174"/>
                      </a:lnTo>
                      <a:lnTo>
                        <a:pt x="564594" y="345893"/>
                      </a:lnTo>
                      <a:lnTo>
                        <a:pt x="557687" y="408050"/>
                      </a:lnTo>
                      <a:cubicBezTo>
                        <a:pt x="553081" y="449488"/>
                        <a:pt x="548481" y="474814"/>
                        <a:pt x="543875" y="484020"/>
                      </a:cubicBezTo>
                      <a:cubicBezTo>
                        <a:pt x="534668" y="493226"/>
                        <a:pt x="454092" y="500133"/>
                        <a:pt x="302153" y="504739"/>
                      </a:cubicBezTo>
                      <a:cubicBezTo>
                        <a:pt x="154819" y="509346"/>
                        <a:pt x="74243" y="504739"/>
                        <a:pt x="60431" y="490926"/>
                      </a:cubicBezTo>
                      <a:cubicBezTo>
                        <a:pt x="46618" y="481720"/>
                        <a:pt x="39711" y="451788"/>
                        <a:pt x="39711" y="401144"/>
                      </a:cubicBezTo>
                      <a:cubicBezTo>
                        <a:pt x="35105" y="350500"/>
                        <a:pt x="28199" y="322874"/>
                        <a:pt x="18992" y="318268"/>
                      </a:cubicBezTo>
                      <a:lnTo>
                        <a:pt x="5180" y="318268"/>
                      </a:lnTo>
                      <a:lnTo>
                        <a:pt x="18992" y="318268"/>
                      </a:lnTo>
                      <a:cubicBezTo>
                        <a:pt x="28199" y="318268"/>
                        <a:pt x="32805" y="288343"/>
                        <a:pt x="32805" y="228485"/>
                      </a:cubicBezTo>
                      <a:cubicBezTo>
                        <a:pt x="32805" y="168628"/>
                        <a:pt x="30505" y="138703"/>
                        <a:pt x="25899" y="138703"/>
                      </a:cubicBezTo>
                      <a:lnTo>
                        <a:pt x="18992" y="138703"/>
                      </a:lnTo>
                      <a:lnTo>
                        <a:pt x="25899" y="138703"/>
                      </a:lnTo>
                      <a:cubicBezTo>
                        <a:pt x="30505" y="134096"/>
                        <a:pt x="35105" y="115684"/>
                        <a:pt x="39711" y="83452"/>
                      </a:cubicBezTo>
                      <a:cubicBezTo>
                        <a:pt x="39711" y="46621"/>
                        <a:pt x="46618" y="23595"/>
                        <a:pt x="60431" y="14389"/>
                      </a:cubicBezTo>
                      <a:cubicBezTo>
                        <a:pt x="69637" y="5183"/>
                        <a:pt x="150213" y="2876"/>
                        <a:pt x="302153" y="7482"/>
                      </a:cubicBezTo>
                      <a:cubicBezTo>
                        <a:pt x="454092" y="12089"/>
                        <a:pt x="534668" y="16689"/>
                        <a:pt x="543875" y="21295"/>
                      </a:cubicBezTo>
                      <a:cubicBezTo>
                        <a:pt x="548481" y="30501"/>
                        <a:pt x="553081" y="51220"/>
                        <a:pt x="557687" y="83452"/>
                      </a:cubicBezTo>
                      <a:cubicBezTo>
                        <a:pt x="562294" y="115684"/>
                        <a:pt x="566894" y="131797"/>
                        <a:pt x="571500" y="131797"/>
                      </a:cubicBezTo>
                      <a:cubicBezTo>
                        <a:pt x="576106" y="136403"/>
                        <a:pt x="578406" y="138703"/>
                        <a:pt x="578406" y="13870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43" name="Freeform: Shape 42">
                  <a:extLst>
                    <a:ext uri="{FF2B5EF4-FFF2-40B4-BE49-F238E27FC236}">
                      <a16:creationId xmlns:a16="http://schemas.microsoft.com/office/drawing/2014/main" id="{46595F3B-8568-4BCB-BB5D-7B1EA9F04D56}"/>
                    </a:ext>
                  </a:extLst>
                </p:cNvPr>
                <p:cNvSpPr/>
                <p:nvPr/>
              </p:nvSpPr>
              <p:spPr>
                <a:xfrm>
                  <a:off x="3173305" y="955182"/>
                  <a:ext cx="732072" cy="856387"/>
                </a:xfrm>
                <a:custGeom>
                  <a:avLst/>
                  <a:gdLst>
                    <a:gd name="connsiteX0" fmla="*/ 170932 w 732072"/>
                    <a:gd name="connsiteY0" fmla="*/ 18992 h 856386"/>
                    <a:gd name="connsiteX1" fmla="*/ 191651 w 732072"/>
                    <a:gd name="connsiteY1" fmla="*/ 5180 h 856386"/>
                    <a:gd name="connsiteX2" fmla="*/ 191651 w 732072"/>
                    <a:gd name="connsiteY2" fmla="*/ 12086 h 856386"/>
                    <a:gd name="connsiteX3" fmla="*/ 184745 w 732072"/>
                    <a:gd name="connsiteY3" fmla="*/ 18992 h 856386"/>
                    <a:gd name="connsiteX4" fmla="*/ 177838 w 732072"/>
                    <a:gd name="connsiteY4" fmla="*/ 25899 h 856386"/>
                    <a:gd name="connsiteX5" fmla="*/ 177838 w 732072"/>
                    <a:gd name="connsiteY5" fmla="*/ 32805 h 856386"/>
                    <a:gd name="connsiteX6" fmla="*/ 170932 w 732072"/>
                    <a:gd name="connsiteY6" fmla="*/ 32805 h 856386"/>
                    <a:gd name="connsiteX7" fmla="*/ 164026 w 732072"/>
                    <a:gd name="connsiteY7" fmla="*/ 46618 h 856386"/>
                    <a:gd name="connsiteX8" fmla="*/ 157119 w 732072"/>
                    <a:gd name="connsiteY8" fmla="*/ 53524 h 856386"/>
                    <a:gd name="connsiteX9" fmla="*/ 143307 w 732072"/>
                    <a:gd name="connsiteY9" fmla="*/ 88056 h 856386"/>
                    <a:gd name="connsiteX10" fmla="*/ 129494 w 732072"/>
                    <a:gd name="connsiteY10" fmla="*/ 115681 h 856386"/>
                    <a:gd name="connsiteX11" fmla="*/ 122588 w 732072"/>
                    <a:gd name="connsiteY11" fmla="*/ 122588 h 856386"/>
                    <a:gd name="connsiteX12" fmla="*/ 115681 w 732072"/>
                    <a:gd name="connsiteY12" fmla="*/ 129494 h 856386"/>
                    <a:gd name="connsiteX13" fmla="*/ 115681 w 732072"/>
                    <a:gd name="connsiteY13" fmla="*/ 150213 h 856386"/>
                    <a:gd name="connsiteX14" fmla="*/ 606032 w 732072"/>
                    <a:gd name="connsiteY14" fmla="*/ 150213 h 856386"/>
                    <a:gd name="connsiteX15" fmla="*/ 640563 w 732072"/>
                    <a:gd name="connsiteY15" fmla="*/ 157119 h 856386"/>
                    <a:gd name="connsiteX16" fmla="*/ 702721 w 732072"/>
                    <a:gd name="connsiteY16" fmla="*/ 177838 h 856386"/>
                    <a:gd name="connsiteX17" fmla="*/ 723440 w 732072"/>
                    <a:gd name="connsiteY17" fmla="*/ 205464 h 856386"/>
                    <a:gd name="connsiteX18" fmla="*/ 730346 w 732072"/>
                    <a:gd name="connsiteY18" fmla="*/ 350497 h 856386"/>
                    <a:gd name="connsiteX19" fmla="*/ 730346 w 732072"/>
                    <a:gd name="connsiteY19" fmla="*/ 668189 h 856386"/>
                    <a:gd name="connsiteX20" fmla="*/ 723440 w 732072"/>
                    <a:gd name="connsiteY20" fmla="*/ 799409 h 856386"/>
                    <a:gd name="connsiteX21" fmla="*/ 702721 w 732072"/>
                    <a:gd name="connsiteY21" fmla="*/ 827035 h 856386"/>
                    <a:gd name="connsiteX22" fmla="*/ 488624 w 732072"/>
                    <a:gd name="connsiteY22" fmla="*/ 847754 h 856386"/>
                    <a:gd name="connsiteX23" fmla="*/ 302153 w 732072"/>
                    <a:gd name="connsiteY23" fmla="*/ 854660 h 856386"/>
                    <a:gd name="connsiteX24" fmla="*/ 184745 w 732072"/>
                    <a:gd name="connsiteY24" fmla="*/ 854660 h 856386"/>
                    <a:gd name="connsiteX25" fmla="*/ 60431 w 732072"/>
                    <a:gd name="connsiteY25" fmla="*/ 847754 h 856386"/>
                    <a:gd name="connsiteX26" fmla="*/ 32805 w 732072"/>
                    <a:gd name="connsiteY26" fmla="*/ 827035 h 856386"/>
                    <a:gd name="connsiteX27" fmla="*/ 12086 w 732072"/>
                    <a:gd name="connsiteY27" fmla="*/ 709627 h 856386"/>
                    <a:gd name="connsiteX28" fmla="*/ 5180 w 732072"/>
                    <a:gd name="connsiteY28" fmla="*/ 612938 h 856386"/>
                    <a:gd name="connsiteX29" fmla="*/ 5180 w 732072"/>
                    <a:gd name="connsiteY29" fmla="*/ 412654 h 856386"/>
                    <a:gd name="connsiteX30" fmla="*/ 18992 w 732072"/>
                    <a:gd name="connsiteY30" fmla="*/ 198557 h 856386"/>
                    <a:gd name="connsiteX31" fmla="*/ 53524 w 732072"/>
                    <a:gd name="connsiteY31" fmla="*/ 164026 h 856386"/>
                    <a:gd name="connsiteX32" fmla="*/ 122588 w 732072"/>
                    <a:gd name="connsiteY32" fmla="*/ 94962 h 856386"/>
                    <a:gd name="connsiteX33" fmla="*/ 170932 w 732072"/>
                    <a:gd name="connsiteY33" fmla="*/ 18992 h 856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32072" h="856386">
                      <a:moveTo>
                        <a:pt x="170932" y="18992"/>
                      </a:moveTo>
                      <a:lnTo>
                        <a:pt x="191651" y="5180"/>
                      </a:lnTo>
                      <a:lnTo>
                        <a:pt x="191651" y="12086"/>
                      </a:lnTo>
                      <a:cubicBezTo>
                        <a:pt x="187045" y="16693"/>
                        <a:pt x="184745" y="18992"/>
                        <a:pt x="184745" y="18992"/>
                      </a:cubicBezTo>
                      <a:cubicBezTo>
                        <a:pt x="184745" y="23599"/>
                        <a:pt x="182445" y="25899"/>
                        <a:pt x="177838" y="25899"/>
                      </a:cubicBezTo>
                      <a:lnTo>
                        <a:pt x="177838" y="32805"/>
                      </a:lnTo>
                      <a:cubicBezTo>
                        <a:pt x="173232" y="32805"/>
                        <a:pt x="170932" y="32805"/>
                        <a:pt x="170932" y="32805"/>
                      </a:cubicBezTo>
                      <a:cubicBezTo>
                        <a:pt x="170932" y="37412"/>
                        <a:pt x="168632" y="42011"/>
                        <a:pt x="164026" y="46618"/>
                      </a:cubicBezTo>
                      <a:lnTo>
                        <a:pt x="157119" y="53524"/>
                      </a:lnTo>
                      <a:cubicBezTo>
                        <a:pt x="157119" y="58131"/>
                        <a:pt x="152513" y="69637"/>
                        <a:pt x="143307" y="88056"/>
                      </a:cubicBezTo>
                      <a:lnTo>
                        <a:pt x="129494" y="115681"/>
                      </a:lnTo>
                      <a:lnTo>
                        <a:pt x="122588" y="122588"/>
                      </a:lnTo>
                      <a:lnTo>
                        <a:pt x="115681" y="129494"/>
                      </a:lnTo>
                      <a:lnTo>
                        <a:pt x="115681" y="150213"/>
                      </a:lnTo>
                      <a:lnTo>
                        <a:pt x="606032" y="150213"/>
                      </a:lnTo>
                      <a:lnTo>
                        <a:pt x="640563" y="157119"/>
                      </a:lnTo>
                      <a:cubicBezTo>
                        <a:pt x="668189" y="157119"/>
                        <a:pt x="688908" y="164026"/>
                        <a:pt x="702721" y="177838"/>
                      </a:cubicBezTo>
                      <a:cubicBezTo>
                        <a:pt x="716533" y="191651"/>
                        <a:pt x="723440" y="200857"/>
                        <a:pt x="723440" y="205464"/>
                      </a:cubicBezTo>
                      <a:cubicBezTo>
                        <a:pt x="723440" y="210070"/>
                        <a:pt x="725739" y="258415"/>
                        <a:pt x="730346" y="350497"/>
                      </a:cubicBezTo>
                      <a:lnTo>
                        <a:pt x="730346" y="668189"/>
                      </a:lnTo>
                      <a:cubicBezTo>
                        <a:pt x="725739" y="751065"/>
                        <a:pt x="723440" y="794803"/>
                        <a:pt x="723440" y="799409"/>
                      </a:cubicBezTo>
                      <a:cubicBezTo>
                        <a:pt x="723440" y="804016"/>
                        <a:pt x="716533" y="813222"/>
                        <a:pt x="702721" y="827035"/>
                      </a:cubicBezTo>
                      <a:cubicBezTo>
                        <a:pt x="688908" y="840847"/>
                        <a:pt x="617545" y="847754"/>
                        <a:pt x="488624" y="847754"/>
                      </a:cubicBezTo>
                      <a:lnTo>
                        <a:pt x="302153" y="854660"/>
                      </a:lnTo>
                      <a:lnTo>
                        <a:pt x="184745" y="854660"/>
                      </a:lnTo>
                      <a:cubicBezTo>
                        <a:pt x="106475" y="850054"/>
                        <a:pt x="65037" y="847754"/>
                        <a:pt x="60431" y="847754"/>
                      </a:cubicBezTo>
                      <a:cubicBezTo>
                        <a:pt x="55824" y="847754"/>
                        <a:pt x="46618" y="840847"/>
                        <a:pt x="32805" y="827035"/>
                      </a:cubicBezTo>
                      <a:cubicBezTo>
                        <a:pt x="23599" y="813222"/>
                        <a:pt x="16693" y="774084"/>
                        <a:pt x="12086" y="709627"/>
                      </a:cubicBezTo>
                      <a:lnTo>
                        <a:pt x="5180" y="612938"/>
                      </a:lnTo>
                      <a:lnTo>
                        <a:pt x="5180" y="412654"/>
                      </a:lnTo>
                      <a:cubicBezTo>
                        <a:pt x="5180" y="279134"/>
                        <a:pt x="9786" y="207764"/>
                        <a:pt x="18992" y="198557"/>
                      </a:cubicBezTo>
                      <a:cubicBezTo>
                        <a:pt x="18992" y="189351"/>
                        <a:pt x="30505" y="177838"/>
                        <a:pt x="53524" y="164026"/>
                      </a:cubicBezTo>
                      <a:cubicBezTo>
                        <a:pt x="76543" y="150213"/>
                        <a:pt x="99569" y="127194"/>
                        <a:pt x="122588" y="94962"/>
                      </a:cubicBezTo>
                      <a:cubicBezTo>
                        <a:pt x="145607" y="58131"/>
                        <a:pt x="161726" y="32805"/>
                        <a:pt x="170932" y="18992"/>
                      </a:cubicBezTo>
                      <a:close/>
                    </a:path>
                  </a:pathLst>
                </a:custGeom>
                <a:solidFill>
                  <a:srgbClr val="0E95C6"/>
                </a:solidFill>
                <a:ln w="9525" cap="flat">
                  <a:solidFill>
                    <a:srgbClr val="0E95C6"/>
                  </a:solidFill>
                  <a:prstDash val="solid"/>
                  <a:miter/>
                </a:ln>
              </p:spPr>
              <p:txBody>
                <a:bodyPr rtlCol="0" anchor="ctr"/>
                <a:lstStyle/>
                <a:p>
                  <a:endParaRPr lang="en-US" noProof="0" dirty="0"/>
                </a:p>
              </p:txBody>
            </p:sp>
            <p:sp>
              <p:nvSpPr>
                <p:cNvPr id="44" name="Freeform: Shape 43">
                  <a:extLst>
                    <a:ext uri="{FF2B5EF4-FFF2-40B4-BE49-F238E27FC236}">
                      <a16:creationId xmlns:a16="http://schemas.microsoft.com/office/drawing/2014/main" id="{28CA2418-2688-4D86-A9B9-CFB347DFA9DD}"/>
                    </a:ext>
                  </a:extLst>
                </p:cNvPr>
                <p:cNvSpPr/>
                <p:nvPr/>
              </p:nvSpPr>
              <p:spPr>
                <a:xfrm>
                  <a:off x="3276899" y="768074"/>
                  <a:ext cx="442007" cy="339048"/>
                </a:xfrm>
                <a:custGeom>
                  <a:avLst/>
                  <a:gdLst>
                    <a:gd name="connsiteX0" fmla="*/ 281434 w 435099"/>
                    <a:gd name="connsiteY0" fmla="*/ 5180 h 296972"/>
                    <a:gd name="connsiteX1" fmla="*/ 295246 w 435099"/>
                    <a:gd name="connsiteY1" fmla="*/ 5180 h 296972"/>
                    <a:gd name="connsiteX2" fmla="*/ 295246 w 435099"/>
                    <a:gd name="connsiteY2" fmla="*/ 12086 h 296972"/>
                    <a:gd name="connsiteX3" fmla="*/ 302153 w 435099"/>
                    <a:gd name="connsiteY3" fmla="*/ 12086 h 296972"/>
                    <a:gd name="connsiteX4" fmla="*/ 302153 w 435099"/>
                    <a:gd name="connsiteY4" fmla="*/ 5180 h 296972"/>
                    <a:gd name="connsiteX5" fmla="*/ 364310 w 435099"/>
                    <a:gd name="connsiteY5" fmla="*/ 5180 h 296972"/>
                    <a:gd name="connsiteX6" fmla="*/ 433373 w 435099"/>
                    <a:gd name="connsiteY6" fmla="*/ 12086 h 296972"/>
                    <a:gd name="connsiteX7" fmla="*/ 433373 w 435099"/>
                    <a:gd name="connsiteY7" fmla="*/ 295246 h 296972"/>
                    <a:gd name="connsiteX8" fmla="*/ 5180 w 435099"/>
                    <a:gd name="connsiteY8" fmla="*/ 295246 h 296972"/>
                    <a:gd name="connsiteX9" fmla="*/ 5180 w 435099"/>
                    <a:gd name="connsiteY9" fmla="*/ 274527 h 296972"/>
                    <a:gd name="connsiteX10" fmla="*/ 12086 w 435099"/>
                    <a:gd name="connsiteY10" fmla="*/ 267621 h 296972"/>
                    <a:gd name="connsiteX11" fmla="*/ 18992 w 435099"/>
                    <a:gd name="connsiteY11" fmla="*/ 260715 h 296972"/>
                    <a:gd name="connsiteX12" fmla="*/ 32805 w 435099"/>
                    <a:gd name="connsiteY12" fmla="*/ 233089 h 296972"/>
                    <a:gd name="connsiteX13" fmla="*/ 46618 w 435099"/>
                    <a:gd name="connsiteY13" fmla="*/ 198557 h 296972"/>
                    <a:gd name="connsiteX14" fmla="*/ 53524 w 435099"/>
                    <a:gd name="connsiteY14" fmla="*/ 191651 h 296972"/>
                    <a:gd name="connsiteX15" fmla="*/ 60431 w 435099"/>
                    <a:gd name="connsiteY15" fmla="*/ 177838 h 296972"/>
                    <a:gd name="connsiteX16" fmla="*/ 67337 w 435099"/>
                    <a:gd name="connsiteY16" fmla="*/ 177838 h 296972"/>
                    <a:gd name="connsiteX17" fmla="*/ 67337 w 435099"/>
                    <a:gd name="connsiteY17" fmla="*/ 170932 h 296972"/>
                    <a:gd name="connsiteX18" fmla="*/ 74243 w 435099"/>
                    <a:gd name="connsiteY18" fmla="*/ 164026 h 296972"/>
                    <a:gd name="connsiteX19" fmla="*/ 74243 w 435099"/>
                    <a:gd name="connsiteY19" fmla="*/ 157119 h 296972"/>
                    <a:gd name="connsiteX20" fmla="*/ 81150 w 435099"/>
                    <a:gd name="connsiteY20" fmla="*/ 150213 h 296972"/>
                    <a:gd name="connsiteX21" fmla="*/ 101869 w 435099"/>
                    <a:gd name="connsiteY21" fmla="*/ 129494 h 296972"/>
                    <a:gd name="connsiteX22" fmla="*/ 136400 w 435099"/>
                    <a:gd name="connsiteY22" fmla="*/ 94962 h 296972"/>
                    <a:gd name="connsiteX23" fmla="*/ 191651 w 435099"/>
                    <a:gd name="connsiteY23" fmla="*/ 53524 h 296972"/>
                    <a:gd name="connsiteX24" fmla="*/ 253808 w 435099"/>
                    <a:gd name="connsiteY24" fmla="*/ 12086 h 296972"/>
                    <a:gd name="connsiteX25" fmla="*/ 281434 w 435099"/>
                    <a:gd name="connsiteY25" fmla="*/ 5180 h 296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5099" h="296972">
                      <a:moveTo>
                        <a:pt x="281434" y="5180"/>
                      </a:moveTo>
                      <a:lnTo>
                        <a:pt x="295246" y="5180"/>
                      </a:lnTo>
                      <a:lnTo>
                        <a:pt x="295246" y="12086"/>
                      </a:lnTo>
                      <a:cubicBezTo>
                        <a:pt x="295246" y="12086"/>
                        <a:pt x="297546" y="12086"/>
                        <a:pt x="302153" y="12086"/>
                      </a:cubicBezTo>
                      <a:lnTo>
                        <a:pt x="302153" y="5180"/>
                      </a:lnTo>
                      <a:lnTo>
                        <a:pt x="364310" y="5180"/>
                      </a:lnTo>
                      <a:lnTo>
                        <a:pt x="433373" y="12086"/>
                      </a:lnTo>
                      <a:lnTo>
                        <a:pt x="433373" y="295246"/>
                      </a:lnTo>
                      <a:lnTo>
                        <a:pt x="5180" y="295246"/>
                      </a:lnTo>
                      <a:lnTo>
                        <a:pt x="5180" y="274527"/>
                      </a:lnTo>
                      <a:lnTo>
                        <a:pt x="12086" y="267621"/>
                      </a:lnTo>
                      <a:lnTo>
                        <a:pt x="18992" y="260715"/>
                      </a:lnTo>
                      <a:lnTo>
                        <a:pt x="32805" y="233089"/>
                      </a:lnTo>
                      <a:cubicBezTo>
                        <a:pt x="42011" y="214670"/>
                        <a:pt x="46618" y="203164"/>
                        <a:pt x="46618" y="198557"/>
                      </a:cubicBezTo>
                      <a:lnTo>
                        <a:pt x="53524" y="191651"/>
                      </a:lnTo>
                      <a:cubicBezTo>
                        <a:pt x="58131" y="187045"/>
                        <a:pt x="60431" y="182445"/>
                        <a:pt x="60431" y="177838"/>
                      </a:cubicBezTo>
                      <a:cubicBezTo>
                        <a:pt x="60431" y="177838"/>
                        <a:pt x="62730" y="177838"/>
                        <a:pt x="67337" y="177838"/>
                      </a:cubicBezTo>
                      <a:lnTo>
                        <a:pt x="67337" y="170932"/>
                      </a:lnTo>
                      <a:cubicBezTo>
                        <a:pt x="71943" y="170932"/>
                        <a:pt x="74243" y="168632"/>
                        <a:pt x="74243" y="164026"/>
                      </a:cubicBezTo>
                      <a:lnTo>
                        <a:pt x="74243" y="157119"/>
                      </a:lnTo>
                      <a:cubicBezTo>
                        <a:pt x="74243" y="157119"/>
                        <a:pt x="76543" y="154820"/>
                        <a:pt x="81150" y="150213"/>
                      </a:cubicBezTo>
                      <a:lnTo>
                        <a:pt x="101869" y="129494"/>
                      </a:lnTo>
                      <a:cubicBezTo>
                        <a:pt x="120288" y="115681"/>
                        <a:pt x="131794" y="104168"/>
                        <a:pt x="136400" y="94962"/>
                      </a:cubicBezTo>
                      <a:cubicBezTo>
                        <a:pt x="141007" y="85756"/>
                        <a:pt x="159419" y="71943"/>
                        <a:pt x="191651" y="53524"/>
                      </a:cubicBezTo>
                      <a:cubicBezTo>
                        <a:pt x="223883" y="35107"/>
                        <a:pt x="244602" y="21294"/>
                        <a:pt x="253808" y="12086"/>
                      </a:cubicBezTo>
                      <a:cubicBezTo>
                        <a:pt x="267621" y="12086"/>
                        <a:pt x="276827" y="9784"/>
                        <a:pt x="281434" y="5180"/>
                      </a:cubicBezTo>
                      <a:close/>
                    </a:path>
                  </a:pathLst>
                </a:custGeom>
                <a:solidFill>
                  <a:schemeClr val="bg1"/>
                </a:solidFill>
                <a:ln w="9525" cap="flat">
                  <a:noFill/>
                  <a:prstDash val="solid"/>
                  <a:miter/>
                </a:ln>
              </p:spPr>
              <p:txBody>
                <a:bodyPr rtlCol="0" anchor="ctr"/>
                <a:lstStyle/>
                <a:p>
                  <a:endParaRPr lang="en-US" noProof="0" dirty="0"/>
                </a:p>
              </p:txBody>
            </p:sp>
          </p:grpSp>
          <p:sp>
            <p:nvSpPr>
              <p:cNvPr id="30" name="Freeform: Shape 29">
                <a:extLst>
                  <a:ext uri="{FF2B5EF4-FFF2-40B4-BE49-F238E27FC236}">
                    <a16:creationId xmlns:a16="http://schemas.microsoft.com/office/drawing/2014/main" id="{6C8C8CF3-98FF-478E-A0C8-C6F04058031F}"/>
                  </a:ext>
                </a:extLst>
              </p:cNvPr>
              <p:cNvSpPr/>
              <p:nvPr/>
            </p:nvSpPr>
            <p:spPr>
              <a:xfrm rot="5400000">
                <a:off x="1351071" y="1885209"/>
                <a:ext cx="615644" cy="614555"/>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sp>
          <p:nvSpPr>
            <p:cNvPr id="28" name="Freeform: Shape 27">
              <a:extLst>
                <a:ext uri="{FF2B5EF4-FFF2-40B4-BE49-F238E27FC236}">
                  <a16:creationId xmlns:a16="http://schemas.microsoft.com/office/drawing/2014/main" id="{AAA65983-6ED7-4AF3-9CBA-CEA107CE05C1}"/>
                </a:ext>
              </a:extLst>
            </p:cNvPr>
            <p:cNvSpPr/>
            <p:nvPr userDrawn="1"/>
          </p:nvSpPr>
          <p:spPr>
            <a:xfrm rot="16200000">
              <a:off x="11370681" y="5984631"/>
              <a:ext cx="699012" cy="658451"/>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grpSp>
      <p:sp>
        <p:nvSpPr>
          <p:cNvPr id="2" name="Title 1">
            <a:extLst>
              <a:ext uri="{FF2B5EF4-FFF2-40B4-BE49-F238E27FC236}">
                <a16:creationId xmlns:a16="http://schemas.microsoft.com/office/drawing/2014/main" id="{78850F2A-0E5A-4209-B22B-248DC7A3A0F4}"/>
              </a:ext>
            </a:extLst>
          </p:cNvPr>
          <p:cNvSpPr>
            <a:spLocks noGrp="1"/>
          </p:cNvSpPr>
          <p:nvPr>
            <p:ph type="title"/>
          </p:nvPr>
        </p:nvSpPr>
        <p:spPr>
          <a:xfrm>
            <a:off x="647700" y="365125"/>
            <a:ext cx="10972800" cy="1627725"/>
          </a:xfrm>
        </p:spPr>
        <p:txBody>
          <a:bodyPr/>
          <a:lstStyle>
            <a:lvl1pPr algn="ctr">
              <a:defRPr/>
            </a:lvl1pPr>
          </a:lstStyle>
          <a:p>
            <a:r>
              <a:rPr lang="en-US" noProof="0"/>
              <a:t>Click to edit Master title style</a:t>
            </a:r>
          </a:p>
        </p:txBody>
      </p:sp>
      <p:sp>
        <p:nvSpPr>
          <p:cNvPr id="4" name="Footer Placeholder 3">
            <a:extLst>
              <a:ext uri="{FF2B5EF4-FFF2-40B4-BE49-F238E27FC236}">
                <a16:creationId xmlns:a16="http://schemas.microsoft.com/office/drawing/2014/main" id="{FDD583C0-4A4B-49AF-89BE-5E98C51E81ED}"/>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676FD2FE-ABB6-4827-ACD5-E51AF64D1718}"/>
              </a:ext>
            </a:extLst>
          </p:cNvPr>
          <p:cNvSpPr>
            <a:spLocks noGrp="1"/>
          </p:cNvSpPr>
          <p:nvPr>
            <p:ph type="sldNum" sz="quarter" idx="12"/>
          </p:nvPr>
        </p:nvSpPr>
        <p:spPr/>
        <p:txBody>
          <a:bodyPr/>
          <a:lstStyle/>
          <a:p>
            <a:fld id="{3D3C4EEC-F499-4A7F-B67B-5709763315B6}" type="slidenum">
              <a:rPr lang="en-US" noProof="0" smtClean="0"/>
              <a:pPr/>
              <a:t>‹#›</a:t>
            </a:fld>
            <a:endParaRPr lang="en-US" noProof="0" dirty="0"/>
          </a:p>
        </p:txBody>
      </p:sp>
      <p:sp>
        <p:nvSpPr>
          <p:cNvPr id="9" name="Picture Placeholder 29">
            <a:extLst>
              <a:ext uri="{FF2B5EF4-FFF2-40B4-BE49-F238E27FC236}">
                <a16:creationId xmlns:a16="http://schemas.microsoft.com/office/drawing/2014/main" id="{86610CC5-6E76-429E-B9C4-D713EAA687E5}"/>
              </a:ext>
            </a:extLst>
          </p:cNvPr>
          <p:cNvSpPr>
            <a:spLocks noGrp="1" noChangeAspect="1"/>
          </p:cNvSpPr>
          <p:nvPr>
            <p:ph type="pic" sz="quarter" idx="13" hasCustomPrompt="1"/>
          </p:nvPr>
        </p:nvSpPr>
        <p:spPr>
          <a:xfrm>
            <a:off x="548655" y="2273565"/>
            <a:ext cx="2102357" cy="2069304"/>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1" name="Picture Placeholder 29">
            <a:extLst>
              <a:ext uri="{FF2B5EF4-FFF2-40B4-BE49-F238E27FC236}">
                <a16:creationId xmlns:a16="http://schemas.microsoft.com/office/drawing/2014/main" id="{10DC9CCC-20C7-4853-8EB4-23D89ABF42AF}"/>
              </a:ext>
            </a:extLst>
          </p:cNvPr>
          <p:cNvSpPr>
            <a:spLocks noGrp="1" noChangeAspect="1"/>
          </p:cNvSpPr>
          <p:nvPr>
            <p:ph type="pic" sz="quarter" idx="15" hasCustomPrompt="1"/>
          </p:nvPr>
        </p:nvSpPr>
        <p:spPr>
          <a:xfrm rot="370971">
            <a:off x="4957543" y="2272614"/>
            <a:ext cx="2102357" cy="2069304"/>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3" name="Picture Placeholder 29">
            <a:extLst>
              <a:ext uri="{FF2B5EF4-FFF2-40B4-BE49-F238E27FC236}">
                <a16:creationId xmlns:a16="http://schemas.microsoft.com/office/drawing/2014/main" id="{01F55DD2-6E74-4B58-9F3D-D3B95D082D5B}"/>
              </a:ext>
            </a:extLst>
          </p:cNvPr>
          <p:cNvSpPr>
            <a:spLocks noGrp="1" noChangeAspect="1"/>
          </p:cNvSpPr>
          <p:nvPr>
            <p:ph type="pic" sz="quarter" idx="17" hasCustomPrompt="1"/>
          </p:nvPr>
        </p:nvSpPr>
        <p:spPr>
          <a:xfrm rot="732182">
            <a:off x="9629171" y="1984817"/>
            <a:ext cx="1927563" cy="1897258"/>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5" name="Picture Placeholder 29">
            <a:extLst>
              <a:ext uri="{FF2B5EF4-FFF2-40B4-BE49-F238E27FC236}">
                <a16:creationId xmlns:a16="http://schemas.microsoft.com/office/drawing/2014/main" id="{D37F8EC0-6CD6-40ED-8E50-490D1ECC042C}"/>
              </a:ext>
            </a:extLst>
          </p:cNvPr>
          <p:cNvSpPr>
            <a:spLocks noGrp="1" noChangeAspect="1"/>
          </p:cNvSpPr>
          <p:nvPr>
            <p:ph type="pic" sz="quarter" idx="18" hasCustomPrompt="1"/>
          </p:nvPr>
        </p:nvSpPr>
        <p:spPr>
          <a:xfrm rot="21064587">
            <a:off x="2832135" y="2325403"/>
            <a:ext cx="1844933" cy="1706575"/>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7" name="Picture Placeholder 29">
            <a:extLst>
              <a:ext uri="{FF2B5EF4-FFF2-40B4-BE49-F238E27FC236}">
                <a16:creationId xmlns:a16="http://schemas.microsoft.com/office/drawing/2014/main" id="{B0C61B39-7DEE-4CED-AD2F-509662291750}"/>
              </a:ext>
            </a:extLst>
          </p:cNvPr>
          <p:cNvSpPr>
            <a:spLocks noGrp="1" noChangeAspect="1"/>
          </p:cNvSpPr>
          <p:nvPr>
            <p:ph type="pic" sz="quarter" idx="19" hasCustomPrompt="1"/>
          </p:nvPr>
        </p:nvSpPr>
        <p:spPr>
          <a:xfrm rot="21087031">
            <a:off x="7618189" y="2359382"/>
            <a:ext cx="1597791" cy="1477967"/>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9" name="Picture Placeholder 29">
            <a:extLst>
              <a:ext uri="{FF2B5EF4-FFF2-40B4-BE49-F238E27FC236}">
                <a16:creationId xmlns:a16="http://schemas.microsoft.com/office/drawing/2014/main" id="{729BBE6A-BF33-480D-9F6C-4534A7510590}"/>
              </a:ext>
            </a:extLst>
          </p:cNvPr>
          <p:cNvSpPr>
            <a:spLocks noGrp="1" noChangeAspect="1"/>
          </p:cNvSpPr>
          <p:nvPr>
            <p:ph type="pic" sz="quarter" idx="20" hasCustomPrompt="1"/>
          </p:nvPr>
        </p:nvSpPr>
        <p:spPr>
          <a:xfrm rot="332009">
            <a:off x="1903752" y="4249729"/>
            <a:ext cx="1662152" cy="1636019"/>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23" name="Picture Placeholder 29">
            <a:extLst>
              <a:ext uri="{FF2B5EF4-FFF2-40B4-BE49-F238E27FC236}">
                <a16:creationId xmlns:a16="http://schemas.microsoft.com/office/drawing/2014/main" id="{F2BE2493-358D-454B-B3E9-806E26A736E2}"/>
              </a:ext>
            </a:extLst>
          </p:cNvPr>
          <p:cNvSpPr>
            <a:spLocks noGrp="1" noChangeAspect="1"/>
          </p:cNvSpPr>
          <p:nvPr>
            <p:ph type="pic" sz="quarter" idx="22" hasCustomPrompt="1"/>
          </p:nvPr>
        </p:nvSpPr>
        <p:spPr>
          <a:xfrm>
            <a:off x="3903602" y="4260873"/>
            <a:ext cx="2093948" cy="2061024"/>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25" name="Picture Placeholder 29">
            <a:extLst>
              <a:ext uri="{FF2B5EF4-FFF2-40B4-BE49-F238E27FC236}">
                <a16:creationId xmlns:a16="http://schemas.microsoft.com/office/drawing/2014/main" id="{D2FE448A-5D5C-40C4-B82B-F038A01641A6}"/>
              </a:ext>
            </a:extLst>
          </p:cNvPr>
          <p:cNvSpPr>
            <a:spLocks noGrp="1" noChangeAspect="1"/>
          </p:cNvSpPr>
          <p:nvPr>
            <p:ph type="pic" sz="quarter" idx="23" hasCustomPrompt="1"/>
          </p:nvPr>
        </p:nvSpPr>
        <p:spPr>
          <a:xfrm rot="20816188">
            <a:off x="8888542" y="3714873"/>
            <a:ext cx="2280222" cy="2244372"/>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21" name="Picture Placeholder 29">
            <a:extLst>
              <a:ext uri="{FF2B5EF4-FFF2-40B4-BE49-F238E27FC236}">
                <a16:creationId xmlns:a16="http://schemas.microsoft.com/office/drawing/2014/main" id="{603FF206-1BD9-4160-8C99-7252825AB90E}"/>
              </a:ext>
            </a:extLst>
          </p:cNvPr>
          <p:cNvSpPr>
            <a:spLocks noGrp="1" noChangeAspect="1"/>
          </p:cNvSpPr>
          <p:nvPr>
            <p:ph type="pic" sz="quarter" idx="21" hasCustomPrompt="1"/>
          </p:nvPr>
        </p:nvSpPr>
        <p:spPr>
          <a:xfrm rot="713338">
            <a:off x="6476255" y="4191035"/>
            <a:ext cx="2017896" cy="1986170"/>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Tree>
    <p:extLst>
      <p:ext uri="{BB962C8B-B14F-4D97-AF65-F5344CB8AC3E}">
        <p14:creationId xmlns:p14="http://schemas.microsoft.com/office/powerpoint/2010/main" val="23070734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51" name="Freeform: Shape 50">
            <a:extLst>
              <a:ext uri="{FF2B5EF4-FFF2-40B4-BE49-F238E27FC236}">
                <a16:creationId xmlns:a16="http://schemas.microsoft.com/office/drawing/2014/main" id="{940A276E-4D5E-4F65-A234-ADE1A6827A8B}"/>
              </a:ext>
            </a:extLst>
          </p:cNvPr>
          <p:cNvSpPr/>
          <p:nvPr userDrawn="1"/>
        </p:nvSpPr>
        <p:spPr>
          <a:xfrm>
            <a:off x="1676240" y="316196"/>
            <a:ext cx="10214070" cy="1143385"/>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47206355-3ABD-439A-8583-E582596DCC9A}"/>
              </a:ext>
            </a:extLst>
          </p:cNvPr>
          <p:cNvSpPr>
            <a:spLocks noGrp="1"/>
          </p:cNvSpPr>
          <p:nvPr>
            <p:ph type="title"/>
          </p:nvPr>
        </p:nvSpPr>
        <p:spPr>
          <a:xfrm>
            <a:off x="2120901" y="365126"/>
            <a:ext cx="9556432" cy="1040281"/>
          </a:xfrm>
          <a:prstGeom prst="rect">
            <a:avLst/>
          </a:prstGeom>
        </p:spPr>
        <p:txBody>
          <a:bodyPr/>
          <a:lstStyle>
            <a:lvl1pPr algn="l">
              <a:defRPr/>
            </a:lvl1pPr>
          </a:lstStyle>
          <a:p>
            <a:r>
              <a:rPr lang="en-US" noProof="0"/>
              <a:t>Click to edit Master title style</a:t>
            </a:r>
          </a:p>
        </p:txBody>
      </p:sp>
      <p:sp>
        <p:nvSpPr>
          <p:cNvPr id="3" name="Text Placeholder 2">
            <a:extLst>
              <a:ext uri="{FF2B5EF4-FFF2-40B4-BE49-F238E27FC236}">
                <a16:creationId xmlns:a16="http://schemas.microsoft.com/office/drawing/2014/main" id="{89BAF2A8-71BF-46A5-821F-8DC5D43A3442}"/>
              </a:ext>
            </a:extLst>
          </p:cNvPr>
          <p:cNvSpPr>
            <a:spLocks noGrp="1"/>
          </p:cNvSpPr>
          <p:nvPr>
            <p:ph type="body" idx="1"/>
          </p:nvPr>
        </p:nvSpPr>
        <p:spPr>
          <a:xfrm>
            <a:off x="2247901" y="1681163"/>
            <a:ext cx="4648198" cy="615645"/>
          </a:xfrm>
        </p:spPr>
        <p:txBody>
          <a:bodyPr anchor="b"/>
          <a:lstStyle>
            <a:lvl1pPr marL="0" indent="0" algn="l">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5" name="Text Placeholder 4">
            <a:extLst>
              <a:ext uri="{FF2B5EF4-FFF2-40B4-BE49-F238E27FC236}">
                <a16:creationId xmlns:a16="http://schemas.microsoft.com/office/drawing/2014/main" id="{93C7D4ED-F304-4111-A39F-507319FD093C}"/>
              </a:ext>
            </a:extLst>
          </p:cNvPr>
          <p:cNvSpPr>
            <a:spLocks noGrp="1"/>
          </p:cNvSpPr>
          <p:nvPr>
            <p:ph type="body" sz="quarter" idx="3"/>
          </p:nvPr>
        </p:nvSpPr>
        <p:spPr>
          <a:xfrm>
            <a:off x="7047002" y="1681163"/>
            <a:ext cx="4624800" cy="615645"/>
          </a:xfrm>
        </p:spPr>
        <p:txBody>
          <a:bodyPr anchor="b"/>
          <a:lstStyle>
            <a:lvl1pPr marL="0" indent="0" algn="l">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6" name="Content Placeholder 5">
            <a:extLst>
              <a:ext uri="{FF2B5EF4-FFF2-40B4-BE49-F238E27FC236}">
                <a16:creationId xmlns:a16="http://schemas.microsoft.com/office/drawing/2014/main" id="{BA941F9E-72C4-41AE-A016-CCC7A5289C86}"/>
              </a:ext>
            </a:extLst>
          </p:cNvPr>
          <p:cNvSpPr>
            <a:spLocks noGrp="1"/>
          </p:cNvSpPr>
          <p:nvPr>
            <p:ph sz="quarter" idx="4"/>
          </p:nvPr>
        </p:nvSpPr>
        <p:spPr>
          <a:xfrm>
            <a:off x="7142382" y="2421313"/>
            <a:ext cx="4453219" cy="3580734"/>
          </a:xfrm>
        </p:spPr>
        <p:txBody>
          <a:bodyPr>
            <a:normAutofit/>
          </a:bodyPr>
          <a:lstStyle>
            <a:lvl1pPr>
              <a:defRPr sz="1800">
                <a:solidFill>
                  <a:schemeClr val="tx1"/>
                </a:solidFill>
              </a:defRPr>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Footer Placeholder 7">
            <a:extLst>
              <a:ext uri="{FF2B5EF4-FFF2-40B4-BE49-F238E27FC236}">
                <a16:creationId xmlns:a16="http://schemas.microsoft.com/office/drawing/2014/main" id="{AE43A8CC-F0C3-4164-AF5E-9B9590041DAD}"/>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5DDD589F-155F-48CC-B85E-2B1853FC94CE}"/>
              </a:ext>
            </a:extLst>
          </p:cNvPr>
          <p:cNvSpPr>
            <a:spLocks noGrp="1"/>
          </p:cNvSpPr>
          <p:nvPr>
            <p:ph type="sldNum" sz="quarter" idx="12"/>
          </p:nvPr>
        </p:nvSpPr>
        <p:spPr/>
        <p:txBody>
          <a:bodyPr/>
          <a:lstStyle/>
          <a:p>
            <a:fld id="{3D3C4EEC-F499-4A7F-B67B-5709763315B6}" type="slidenum">
              <a:rPr lang="en-US" noProof="0" smtClean="0"/>
              <a:t>‹#›</a:t>
            </a:fld>
            <a:endParaRPr lang="en-US" noProof="0" dirty="0"/>
          </a:p>
        </p:txBody>
      </p:sp>
      <p:grpSp>
        <p:nvGrpSpPr>
          <p:cNvPr id="30" name="Group 29">
            <a:extLst>
              <a:ext uri="{FF2B5EF4-FFF2-40B4-BE49-F238E27FC236}">
                <a16:creationId xmlns:a16="http://schemas.microsoft.com/office/drawing/2014/main" id="{EBBB60C8-7B0D-4CBD-94D4-87198D9C50FB}"/>
              </a:ext>
            </a:extLst>
          </p:cNvPr>
          <p:cNvGrpSpPr/>
          <p:nvPr userDrawn="1"/>
        </p:nvGrpSpPr>
        <p:grpSpPr>
          <a:xfrm flipH="1" flipV="1">
            <a:off x="112764" y="220327"/>
            <a:ext cx="2008136" cy="6417346"/>
            <a:chOff x="10102246" y="246017"/>
            <a:chExt cx="2008136" cy="6417346"/>
          </a:xfrm>
        </p:grpSpPr>
        <p:grpSp>
          <p:nvGrpSpPr>
            <p:cNvPr id="31" name="Group 30">
              <a:extLst>
                <a:ext uri="{FF2B5EF4-FFF2-40B4-BE49-F238E27FC236}">
                  <a16:creationId xmlns:a16="http://schemas.microsoft.com/office/drawing/2014/main" id="{48599005-EEE1-4EB5-BEFA-48A5E491A478}"/>
                </a:ext>
              </a:extLst>
            </p:cNvPr>
            <p:cNvGrpSpPr/>
            <p:nvPr userDrawn="1"/>
          </p:nvGrpSpPr>
          <p:grpSpPr>
            <a:xfrm rot="10800000">
              <a:off x="10102246" y="246017"/>
              <a:ext cx="2008136" cy="6165539"/>
              <a:chOff x="1351615" y="570920"/>
              <a:chExt cx="2008136" cy="6165539"/>
            </a:xfrm>
          </p:grpSpPr>
          <p:grpSp>
            <p:nvGrpSpPr>
              <p:cNvPr id="33" name="Graphic 1">
                <a:extLst>
                  <a:ext uri="{FF2B5EF4-FFF2-40B4-BE49-F238E27FC236}">
                    <a16:creationId xmlns:a16="http://schemas.microsoft.com/office/drawing/2014/main" id="{2EF52F07-81AD-4CEF-AB74-DEB79748492B}"/>
                  </a:ext>
                </a:extLst>
              </p:cNvPr>
              <p:cNvGrpSpPr/>
              <p:nvPr/>
            </p:nvGrpSpPr>
            <p:grpSpPr>
              <a:xfrm rot="5400000">
                <a:off x="-696601" y="2680107"/>
                <a:ext cx="6165539" cy="1947165"/>
                <a:chOff x="523531" y="278360"/>
                <a:chExt cx="6639888" cy="2144455"/>
              </a:xfrm>
            </p:grpSpPr>
            <p:sp>
              <p:nvSpPr>
                <p:cNvPr id="35" name="Freeform: Shape 34">
                  <a:extLst>
                    <a:ext uri="{FF2B5EF4-FFF2-40B4-BE49-F238E27FC236}">
                      <a16:creationId xmlns:a16="http://schemas.microsoft.com/office/drawing/2014/main" id="{F7F507CE-9424-4E30-9D78-8E7715451A99}"/>
                    </a:ext>
                  </a:extLst>
                </p:cNvPr>
                <p:cNvSpPr/>
                <p:nvPr/>
              </p:nvSpPr>
              <p:spPr>
                <a:xfrm>
                  <a:off x="4830828" y="1678045"/>
                  <a:ext cx="669915" cy="663009"/>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6" name="Freeform: Shape 35">
                  <a:extLst>
                    <a:ext uri="{FF2B5EF4-FFF2-40B4-BE49-F238E27FC236}">
                      <a16:creationId xmlns:a16="http://schemas.microsoft.com/office/drawing/2014/main" id="{55BF133F-C0F5-41CE-BA70-ED483CB4843F}"/>
                    </a:ext>
                  </a:extLst>
                </p:cNvPr>
                <p:cNvSpPr/>
                <p:nvPr/>
              </p:nvSpPr>
              <p:spPr>
                <a:xfrm>
                  <a:off x="6625200" y="1781660"/>
                  <a:ext cx="138127" cy="448912"/>
                </a:xfrm>
                <a:custGeom>
                  <a:avLst/>
                  <a:gdLst>
                    <a:gd name="connsiteX0" fmla="*/ 25899 w 138126"/>
                    <a:gd name="connsiteY0" fmla="*/ 32805 h 448912"/>
                    <a:gd name="connsiteX1" fmla="*/ 39711 w 138126"/>
                    <a:gd name="connsiteY1" fmla="*/ 5180 h 448912"/>
                    <a:gd name="connsiteX2" fmla="*/ 88056 w 138126"/>
                    <a:gd name="connsiteY2" fmla="*/ 5180 h 448912"/>
                    <a:gd name="connsiteX3" fmla="*/ 136400 w 138126"/>
                    <a:gd name="connsiteY3" fmla="*/ 12086 h 448912"/>
                    <a:gd name="connsiteX4" fmla="*/ 129494 w 138126"/>
                    <a:gd name="connsiteY4" fmla="*/ 198557 h 448912"/>
                    <a:gd name="connsiteX5" fmla="*/ 101869 w 138126"/>
                    <a:gd name="connsiteY5" fmla="*/ 412654 h 448912"/>
                    <a:gd name="connsiteX6" fmla="*/ 74243 w 138126"/>
                    <a:gd name="connsiteY6" fmla="*/ 440279 h 448912"/>
                    <a:gd name="connsiteX7" fmla="*/ 60431 w 138126"/>
                    <a:gd name="connsiteY7" fmla="*/ 447186 h 448912"/>
                    <a:gd name="connsiteX8" fmla="*/ 5180 w 138126"/>
                    <a:gd name="connsiteY8" fmla="*/ 447186 h 448912"/>
                    <a:gd name="connsiteX9" fmla="*/ 5180 w 138126"/>
                    <a:gd name="connsiteY9" fmla="*/ 253808 h 448912"/>
                    <a:gd name="connsiteX10" fmla="*/ 25899 w 138126"/>
                    <a:gd name="connsiteY10" fmla="*/ 32805 h 448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126" h="448912">
                      <a:moveTo>
                        <a:pt x="25899" y="32805"/>
                      </a:moveTo>
                      <a:lnTo>
                        <a:pt x="39711" y="5180"/>
                      </a:lnTo>
                      <a:lnTo>
                        <a:pt x="88056" y="5180"/>
                      </a:lnTo>
                      <a:cubicBezTo>
                        <a:pt x="120288" y="5180"/>
                        <a:pt x="136400" y="7480"/>
                        <a:pt x="136400" y="12086"/>
                      </a:cubicBezTo>
                      <a:lnTo>
                        <a:pt x="129494" y="198557"/>
                      </a:lnTo>
                      <a:cubicBezTo>
                        <a:pt x="129494" y="327478"/>
                        <a:pt x="120288" y="398841"/>
                        <a:pt x="101869" y="412654"/>
                      </a:cubicBezTo>
                      <a:cubicBezTo>
                        <a:pt x="88056" y="426467"/>
                        <a:pt x="78850" y="435673"/>
                        <a:pt x="74243" y="440279"/>
                      </a:cubicBezTo>
                      <a:lnTo>
                        <a:pt x="60431" y="447186"/>
                      </a:lnTo>
                      <a:lnTo>
                        <a:pt x="5180" y="447186"/>
                      </a:lnTo>
                      <a:lnTo>
                        <a:pt x="5180" y="253808"/>
                      </a:lnTo>
                      <a:cubicBezTo>
                        <a:pt x="5180" y="120288"/>
                        <a:pt x="12086" y="46618"/>
                        <a:pt x="25899" y="32805"/>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0D2EB2A5-25BE-4C03-B8E3-2DBDD1236BE5}"/>
                    </a:ext>
                  </a:extLst>
                </p:cNvPr>
                <p:cNvSpPr/>
                <p:nvPr/>
              </p:nvSpPr>
              <p:spPr>
                <a:xfrm>
                  <a:off x="523531" y="937206"/>
                  <a:ext cx="1008012" cy="1110132"/>
                </a:xfrm>
                <a:custGeom>
                  <a:avLst/>
                  <a:gdLst>
                    <a:gd name="connsiteX0" fmla="*/ 751065 w 1194797"/>
                    <a:gd name="connsiteY0" fmla="*/ 1310479 h 1312205"/>
                    <a:gd name="connsiteX1" fmla="*/ 474811 w 1194797"/>
                    <a:gd name="connsiteY1" fmla="*/ 1310479 h 1312205"/>
                    <a:gd name="connsiteX2" fmla="*/ 474811 w 1194797"/>
                    <a:gd name="connsiteY2" fmla="*/ 1289760 h 1312205"/>
                    <a:gd name="connsiteX3" fmla="*/ 467905 w 1194797"/>
                    <a:gd name="connsiteY3" fmla="*/ 1289760 h 1312205"/>
                    <a:gd name="connsiteX4" fmla="*/ 467905 w 1194797"/>
                    <a:gd name="connsiteY4" fmla="*/ 1282854 h 1312205"/>
                    <a:gd name="connsiteX5" fmla="*/ 474811 w 1194797"/>
                    <a:gd name="connsiteY5" fmla="*/ 1282854 h 1312205"/>
                    <a:gd name="connsiteX6" fmla="*/ 474811 w 1194797"/>
                    <a:gd name="connsiteY6" fmla="*/ 1262135 h 1312205"/>
                    <a:gd name="connsiteX7" fmla="*/ 716533 w 1194797"/>
                    <a:gd name="connsiteY7" fmla="*/ 1262135 h 1312205"/>
                    <a:gd name="connsiteX8" fmla="*/ 972068 w 1194797"/>
                    <a:gd name="connsiteY8" fmla="*/ 1248322 h 1312205"/>
                    <a:gd name="connsiteX9" fmla="*/ 1027319 w 1194797"/>
                    <a:gd name="connsiteY9" fmla="*/ 1213790 h 1312205"/>
                    <a:gd name="connsiteX10" fmla="*/ 1075663 w 1194797"/>
                    <a:gd name="connsiteY10" fmla="*/ 1137820 h 1312205"/>
                    <a:gd name="connsiteX11" fmla="*/ 1096382 w 1194797"/>
                    <a:gd name="connsiteY11" fmla="*/ 764878 h 1312205"/>
                    <a:gd name="connsiteX12" fmla="*/ 1089476 w 1194797"/>
                    <a:gd name="connsiteY12" fmla="*/ 385029 h 1312205"/>
                    <a:gd name="connsiteX13" fmla="*/ 985881 w 1194797"/>
                    <a:gd name="connsiteY13" fmla="*/ 329778 h 1312205"/>
                    <a:gd name="connsiteX14" fmla="*/ 882285 w 1194797"/>
                    <a:gd name="connsiteY14" fmla="*/ 315965 h 1312205"/>
                    <a:gd name="connsiteX15" fmla="*/ 868473 w 1194797"/>
                    <a:gd name="connsiteY15" fmla="*/ 267621 h 1312205"/>
                    <a:gd name="connsiteX16" fmla="*/ 861566 w 1194797"/>
                    <a:gd name="connsiteY16" fmla="*/ 219276 h 1312205"/>
                    <a:gd name="connsiteX17" fmla="*/ 516249 w 1194797"/>
                    <a:gd name="connsiteY17" fmla="*/ 226183 h 1312205"/>
                    <a:gd name="connsiteX18" fmla="*/ 150213 w 1194797"/>
                    <a:gd name="connsiteY18" fmla="*/ 246902 h 1312205"/>
                    <a:gd name="connsiteX19" fmla="*/ 94962 w 1194797"/>
                    <a:gd name="connsiteY19" fmla="*/ 309059 h 1312205"/>
                    <a:gd name="connsiteX20" fmla="*/ 60431 w 1194797"/>
                    <a:gd name="connsiteY20" fmla="*/ 371216 h 1312205"/>
                    <a:gd name="connsiteX21" fmla="*/ 53524 w 1194797"/>
                    <a:gd name="connsiteY21" fmla="*/ 654376 h 1312205"/>
                    <a:gd name="connsiteX22" fmla="*/ 53524 w 1194797"/>
                    <a:gd name="connsiteY22" fmla="*/ 903005 h 1312205"/>
                    <a:gd name="connsiteX23" fmla="*/ 5180 w 1194797"/>
                    <a:gd name="connsiteY23" fmla="*/ 903005 h 1312205"/>
                    <a:gd name="connsiteX24" fmla="*/ 5180 w 1194797"/>
                    <a:gd name="connsiteY24" fmla="*/ 654376 h 1312205"/>
                    <a:gd name="connsiteX25" fmla="*/ 18992 w 1194797"/>
                    <a:gd name="connsiteY25" fmla="*/ 364310 h 1312205"/>
                    <a:gd name="connsiteX26" fmla="*/ 67337 w 1194797"/>
                    <a:gd name="connsiteY26" fmla="*/ 274527 h 1312205"/>
                    <a:gd name="connsiteX27" fmla="*/ 129494 w 1194797"/>
                    <a:gd name="connsiteY27" fmla="*/ 205464 h 1312205"/>
                    <a:gd name="connsiteX28" fmla="*/ 516249 w 1194797"/>
                    <a:gd name="connsiteY28" fmla="*/ 177838 h 1312205"/>
                    <a:gd name="connsiteX29" fmla="*/ 861566 w 1194797"/>
                    <a:gd name="connsiteY29" fmla="*/ 170932 h 1312205"/>
                    <a:gd name="connsiteX30" fmla="*/ 868473 w 1194797"/>
                    <a:gd name="connsiteY30" fmla="*/ 88056 h 1312205"/>
                    <a:gd name="connsiteX31" fmla="*/ 882285 w 1194797"/>
                    <a:gd name="connsiteY31" fmla="*/ 5180 h 1312205"/>
                    <a:gd name="connsiteX32" fmla="*/ 1041131 w 1194797"/>
                    <a:gd name="connsiteY32" fmla="*/ 5180 h 1312205"/>
                    <a:gd name="connsiteX33" fmla="*/ 1193071 w 1194797"/>
                    <a:gd name="connsiteY33" fmla="*/ 12086 h 1312205"/>
                    <a:gd name="connsiteX34" fmla="*/ 1193071 w 1194797"/>
                    <a:gd name="connsiteY34" fmla="*/ 170932 h 1312205"/>
                    <a:gd name="connsiteX35" fmla="*/ 1158539 w 1194797"/>
                    <a:gd name="connsiteY35" fmla="*/ 329778 h 1312205"/>
                    <a:gd name="connsiteX36" fmla="*/ 1130914 w 1194797"/>
                    <a:gd name="connsiteY36" fmla="*/ 364310 h 1312205"/>
                    <a:gd name="connsiteX37" fmla="*/ 1137820 w 1194797"/>
                    <a:gd name="connsiteY37" fmla="*/ 751065 h 1312205"/>
                    <a:gd name="connsiteX38" fmla="*/ 1110195 w 1194797"/>
                    <a:gd name="connsiteY38" fmla="*/ 1172352 h 1312205"/>
                    <a:gd name="connsiteX39" fmla="*/ 1048038 w 1194797"/>
                    <a:gd name="connsiteY39" fmla="*/ 1255228 h 1312205"/>
                    <a:gd name="connsiteX40" fmla="*/ 985881 w 1194797"/>
                    <a:gd name="connsiteY40" fmla="*/ 1296666 h 1312205"/>
                    <a:gd name="connsiteX41" fmla="*/ 751065 w 1194797"/>
                    <a:gd name="connsiteY41" fmla="*/ 1310479 h 1312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94797" h="1312205">
                      <a:moveTo>
                        <a:pt x="751065" y="1310479"/>
                      </a:moveTo>
                      <a:lnTo>
                        <a:pt x="474811" y="1310479"/>
                      </a:lnTo>
                      <a:lnTo>
                        <a:pt x="474811" y="1289760"/>
                      </a:lnTo>
                      <a:lnTo>
                        <a:pt x="467905" y="1289760"/>
                      </a:lnTo>
                      <a:lnTo>
                        <a:pt x="467905" y="1282854"/>
                      </a:lnTo>
                      <a:lnTo>
                        <a:pt x="474811" y="1282854"/>
                      </a:lnTo>
                      <a:lnTo>
                        <a:pt x="474811" y="1262135"/>
                      </a:lnTo>
                      <a:lnTo>
                        <a:pt x="716533" y="1262135"/>
                      </a:lnTo>
                      <a:cubicBezTo>
                        <a:pt x="877679" y="1262135"/>
                        <a:pt x="962862" y="1257528"/>
                        <a:pt x="972068" y="1248322"/>
                      </a:cubicBezTo>
                      <a:cubicBezTo>
                        <a:pt x="985881" y="1248322"/>
                        <a:pt x="1004300" y="1236809"/>
                        <a:pt x="1027319" y="1213790"/>
                      </a:cubicBezTo>
                      <a:cubicBezTo>
                        <a:pt x="1045738" y="1190771"/>
                        <a:pt x="1061850" y="1165446"/>
                        <a:pt x="1075663" y="1137820"/>
                      </a:cubicBezTo>
                      <a:cubicBezTo>
                        <a:pt x="1089476" y="1110195"/>
                        <a:pt x="1096382" y="985881"/>
                        <a:pt x="1096382" y="764878"/>
                      </a:cubicBezTo>
                      <a:cubicBezTo>
                        <a:pt x="1096382" y="548481"/>
                        <a:pt x="1094082" y="421860"/>
                        <a:pt x="1089476" y="385029"/>
                      </a:cubicBezTo>
                      <a:cubicBezTo>
                        <a:pt x="1080270" y="348197"/>
                        <a:pt x="1045738" y="329778"/>
                        <a:pt x="985881" y="329778"/>
                      </a:cubicBezTo>
                      <a:cubicBezTo>
                        <a:pt x="921424" y="325171"/>
                        <a:pt x="886892" y="320572"/>
                        <a:pt x="882285" y="315965"/>
                      </a:cubicBezTo>
                      <a:cubicBezTo>
                        <a:pt x="877679" y="311359"/>
                        <a:pt x="873079" y="295246"/>
                        <a:pt x="868473" y="267621"/>
                      </a:cubicBezTo>
                      <a:lnTo>
                        <a:pt x="861566" y="219276"/>
                      </a:lnTo>
                      <a:lnTo>
                        <a:pt x="516249" y="226183"/>
                      </a:lnTo>
                      <a:cubicBezTo>
                        <a:pt x="290640" y="226183"/>
                        <a:pt x="168632" y="233089"/>
                        <a:pt x="150213" y="246902"/>
                      </a:cubicBezTo>
                      <a:cubicBezTo>
                        <a:pt x="127194" y="260715"/>
                        <a:pt x="108775" y="281434"/>
                        <a:pt x="94962" y="309059"/>
                      </a:cubicBezTo>
                      <a:cubicBezTo>
                        <a:pt x="81150" y="332078"/>
                        <a:pt x="69637" y="352797"/>
                        <a:pt x="60431" y="371216"/>
                      </a:cubicBezTo>
                      <a:cubicBezTo>
                        <a:pt x="60431" y="389635"/>
                        <a:pt x="58129" y="484017"/>
                        <a:pt x="53524" y="654376"/>
                      </a:cubicBezTo>
                      <a:lnTo>
                        <a:pt x="53524" y="903005"/>
                      </a:lnTo>
                      <a:lnTo>
                        <a:pt x="5180" y="903005"/>
                      </a:lnTo>
                      <a:lnTo>
                        <a:pt x="5180" y="654376"/>
                      </a:lnTo>
                      <a:cubicBezTo>
                        <a:pt x="5180" y="493230"/>
                        <a:pt x="9784" y="396542"/>
                        <a:pt x="18992" y="364310"/>
                      </a:cubicBezTo>
                      <a:cubicBezTo>
                        <a:pt x="28201" y="332078"/>
                        <a:pt x="44316" y="302153"/>
                        <a:pt x="67337" y="274527"/>
                      </a:cubicBezTo>
                      <a:cubicBezTo>
                        <a:pt x="85756" y="242295"/>
                        <a:pt x="106475" y="219276"/>
                        <a:pt x="129494" y="205464"/>
                      </a:cubicBezTo>
                      <a:cubicBezTo>
                        <a:pt x="152513" y="191651"/>
                        <a:pt x="281434" y="182445"/>
                        <a:pt x="516249" y="177838"/>
                      </a:cubicBezTo>
                      <a:lnTo>
                        <a:pt x="861566" y="170932"/>
                      </a:lnTo>
                      <a:lnTo>
                        <a:pt x="868473" y="88056"/>
                      </a:lnTo>
                      <a:cubicBezTo>
                        <a:pt x="873079" y="37412"/>
                        <a:pt x="877679" y="9786"/>
                        <a:pt x="882285" y="5180"/>
                      </a:cubicBezTo>
                      <a:cubicBezTo>
                        <a:pt x="886892" y="5180"/>
                        <a:pt x="939836" y="5180"/>
                        <a:pt x="1041131" y="5180"/>
                      </a:cubicBezTo>
                      <a:cubicBezTo>
                        <a:pt x="1137820" y="5180"/>
                        <a:pt x="1188465" y="7480"/>
                        <a:pt x="1193071" y="12086"/>
                      </a:cubicBezTo>
                      <a:cubicBezTo>
                        <a:pt x="1193071" y="16693"/>
                        <a:pt x="1193071" y="69637"/>
                        <a:pt x="1193071" y="170932"/>
                      </a:cubicBezTo>
                      <a:cubicBezTo>
                        <a:pt x="1193071" y="267621"/>
                        <a:pt x="1181558" y="320572"/>
                        <a:pt x="1158539" y="329778"/>
                      </a:cubicBezTo>
                      <a:cubicBezTo>
                        <a:pt x="1135520" y="334385"/>
                        <a:pt x="1126307" y="345890"/>
                        <a:pt x="1130914" y="364310"/>
                      </a:cubicBezTo>
                      <a:cubicBezTo>
                        <a:pt x="1135520" y="382729"/>
                        <a:pt x="1137820" y="511643"/>
                        <a:pt x="1137820" y="751065"/>
                      </a:cubicBezTo>
                      <a:cubicBezTo>
                        <a:pt x="1137820" y="995087"/>
                        <a:pt x="1128614" y="1135520"/>
                        <a:pt x="1110195" y="1172352"/>
                      </a:cubicBezTo>
                      <a:cubicBezTo>
                        <a:pt x="1091776" y="1209184"/>
                        <a:pt x="1071057" y="1236809"/>
                        <a:pt x="1048038" y="1255228"/>
                      </a:cubicBezTo>
                      <a:cubicBezTo>
                        <a:pt x="1025019" y="1278247"/>
                        <a:pt x="1004300" y="1292060"/>
                        <a:pt x="985881" y="1296666"/>
                      </a:cubicBezTo>
                      <a:cubicBezTo>
                        <a:pt x="967461" y="1301273"/>
                        <a:pt x="889192" y="1305872"/>
                        <a:pt x="751065" y="1310479"/>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8" name="Freeform: Shape 37">
                  <a:extLst>
                    <a:ext uri="{FF2B5EF4-FFF2-40B4-BE49-F238E27FC236}">
                      <a16:creationId xmlns:a16="http://schemas.microsoft.com/office/drawing/2014/main" id="{1C6D98C9-4336-433F-A391-4EF84CE51412}"/>
                    </a:ext>
                  </a:extLst>
                </p:cNvPr>
                <p:cNvSpPr/>
                <p:nvPr/>
              </p:nvSpPr>
              <p:spPr>
                <a:xfrm>
                  <a:off x="2682955" y="1562940"/>
                  <a:ext cx="794230" cy="835668"/>
                </a:xfrm>
                <a:custGeom>
                  <a:avLst/>
                  <a:gdLst>
                    <a:gd name="connsiteX0" fmla="*/ 495530 w 794229"/>
                    <a:gd name="connsiteY0" fmla="*/ 5180 h 835667"/>
                    <a:gd name="connsiteX1" fmla="*/ 502437 w 794229"/>
                    <a:gd name="connsiteY1" fmla="*/ 101869 h 835667"/>
                    <a:gd name="connsiteX2" fmla="*/ 523156 w 794229"/>
                    <a:gd name="connsiteY2" fmla="*/ 219276 h 835667"/>
                    <a:gd name="connsiteX3" fmla="*/ 550781 w 794229"/>
                    <a:gd name="connsiteY3" fmla="*/ 239995 h 835667"/>
                    <a:gd name="connsiteX4" fmla="*/ 675095 w 794229"/>
                    <a:gd name="connsiteY4" fmla="*/ 246902 h 835667"/>
                    <a:gd name="connsiteX5" fmla="*/ 792503 w 794229"/>
                    <a:gd name="connsiteY5" fmla="*/ 246902 h 835667"/>
                    <a:gd name="connsiteX6" fmla="*/ 792503 w 794229"/>
                    <a:gd name="connsiteY6" fmla="*/ 253808 h 835667"/>
                    <a:gd name="connsiteX7" fmla="*/ 764878 w 794229"/>
                    <a:gd name="connsiteY7" fmla="*/ 253808 h 835667"/>
                    <a:gd name="connsiteX8" fmla="*/ 764878 w 794229"/>
                    <a:gd name="connsiteY8" fmla="*/ 474811 h 835667"/>
                    <a:gd name="connsiteX9" fmla="*/ 757971 w 794229"/>
                    <a:gd name="connsiteY9" fmla="*/ 695814 h 835667"/>
                    <a:gd name="connsiteX10" fmla="*/ 737252 w 794229"/>
                    <a:gd name="connsiteY10" fmla="*/ 723440 h 835667"/>
                    <a:gd name="connsiteX11" fmla="*/ 543875 w 794229"/>
                    <a:gd name="connsiteY11" fmla="*/ 751065 h 835667"/>
                    <a:gd name="connsiteX12" fmla="*/ 364310 w 794229"/>
                    <a:gd name="connsiteY12" fmla="*/ 792503 h 835667"/>
                    <a:gd name="connsiteX13" fmla="*/ 357403 w 794229"/>
                    <a:gd name="connsiteY13" fmla="*/ 833941 h 835667"/>
                    <a:gd name="connsiteX14" fmla="*/ 357403 w 794229"/>
                    <a:gd name="connsiteY14" fmla="*/ 792503 h 835667"/>
                    <a:gd name="connsiteX15" fmla="*/ 205464 w 794229"/>
                    <a:gd name="connsiteY15" fmla="*/ 751065 h 835667"/>
                    <a:gd name="connsiteX16" fmla="*/ 25899 w 794229"/>
                    <a:gd name="connsiteY16" fmla="*/ 709627 h 835667"/>
                    <a:gd name="connsiteX17" fmla="*/ 5180 w 794229"/>
                    <a:gd name="connsiteY17" fmla="*/ 682002 h 835667"/>
                    <a:gd name="connsiteX18" fmla="*/ 12086 w 794229"/>
                    <a:gd name="connsiteY18" fmla="*/ 378122 h 835667"/>
                    <a:gd name="connsiteX19" fmla="*/ 32805 w 794229"/>
                    <a:gd name="connsiteY19" fmla="*/ 46618 h 835667"/>
                    <a:gd name="connsiteX20" fmla="*/ 67337 w 794229"/>
                    <a:gd name="connsiteY20" fmla="*/ 18992 h 835667"/>
                    <a:gd name="connsiteX21" fmla="*/ 288340 w 794229"/>
                    <a:gd name="connsiteY21" fmla="*/ 12086 h 835667"/>
                    <a:gd name="connsiteX22" fmla="*/ 495530 w 794229"/>
                    <a:gd name="connsiteY22" fmla="*/ 5180 h 835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94229" h="835667">
                      <a:moveTo>
                        <a:pt x="495530" y="5180"/>
                      </a:moveTo>
                      <a:lnTo>
                        <a:pt x="502437" y="101869"/>
                      </a:lnTo>
                      <a:cubicBezTo>
                        <a:pt x="507043" y="166325"/>
                        <a:pt x="513949" y="205464"/>
                        <a:pt x="523156" y="219276"/>
                      </a:cubicBezTo>
                      <a:cubicBezTo>
                        <a:pt x="536968" y="233089"/>
                        <a:pt x="546174" y="239995"/>
                        <a:pt x="550781" y="239995"/>
                      </a:cubicBezTo>
                      <a:cubicBezTo>
                        <a:pt x="555387" y="239995"/>
                        <a:pt x="596826" y="242295"/>
                        <a:pt x="675095" y="246902"/>
                      </a:cubicBezTo>
                      <a:lnTo>
                        <a:pt x="792503" y="246902"/>
                      </a:lnTo>
                      <a:lnTo>
                        <a:pt x="792503" y="253808"/>
                      </a:lnTo>
                      <a:lnTo>
                        <a:pt x="764878" y="253808"/>
                      </a:lnTo>
                      <a:lnTo>
                        <a:pt x="764878" y="474811"/>
                      </a:lnTo>
                      <a:cubicBezTo>
                        <a:pt x="760271" y="617545"/>
                        <a:pt x="757971" y="691208"/>
                        <a:pt x="757971" y="695814"/>
                      </a:cubicBezTo>
                      <a:cubicBezTo>
                        <a:pt x="757971" y="700421"/>
                        <a:pt x="751065" y="709627"/>
                        <a:pt x="737252" y="723440"/>
                      </a:cubicBezTo>
                      <a:cubicBezTo>
                        <a:pt x="723440" y="732646"/>
                        <a:pt x="658983" y="741859"/>
                        <a:pt x="543875" y="751065"/>
                      </a:cubicBezTo>
                      <a:cubicBezTo>
                        <a:pt x="428767" y="751065"/>
                        <a:pt x="368916" y="764878"/>
                        <a:pt x="364310" y="792503"/>
                      </a:cubicBezTo>
                      <a:lnTo>
                        <a:pt x="357403" y="833941"/>
                      </a:lnTo>
                      <a:lnTo>
                        <a:pt x="357403" y="792503"/>
                      </a:lnTo>
                      <a:cubicBezTo>
                        <a:pt x="357403" y="769484"/>
                        <a:pt x="306759" y="755671"/>
                        <a:pt x="205464" y="751065"/>
                      </a:cubicBezTo>
                      <a:cubicBezTo>
                        <a:pt x="104168" y="741859"/>
                        <a:pt x="44318" y="728046"/>
                        <a:pt x="25899" y="709627"/>
                      </a:cubicBezTo>
                      <a:lnTo>
                        <a:pt x="5180" y="682002"/>
                      </a:lnTo>
                      <a:lnTo>
                        <a:pt x="12086" y="378122"/>
                      </a:lnTo>
                      <a:cubicBezTo>
                        <a:pt x="12086" y="170932"/>
                        <a:pt x="18992" y="60431"/>
                        <a:pt x="32805" y="46618"/>
                      </a:cubicBezTo>
                      <a:cubicBezTo>
                        <a:pt x="46618" y="37412"/>
                        <a:pt x="58131" y="28199"/>
                        <a:pt x="67337" y="18992"/>
                      </a:cubicBezTo>
                      <a:cubicBezTo>
                        <a:pt x="76543" y="18992"/>
                        <a:pt x="150213" y="16693"/>
                        <a:pt x="288340" y="12086"/>
                      </a:cubicBezTo>
                      <a:cubicBezTo>
                        <a:pt x="421860" y="7480"/>
                        <a:pt x="490924" y="5180"/>
                        <a:pt x="495530"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id="{B3F6920A-76B2-4EB9-A734-ABA2E83AA7D6}"/>
                    </a:ext>
                  </a:extLst>
                </p:cNvPr>
                <p:cNvSpPr/>
                <p:nvPr/>
              </p:nvSpPr>
              <p:spPr>
                <a:xfrm>
                  <a:off x="6500410" y="1684971"/>
                  <a:ext cx="663009" cy="676823"/>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337AC3C7-9090-486C-94B0-FEBA8821E7F2}"/>
                    </a:ext>
                  </a:extLst>
                </p:cNvPr>
                <p:cNvSpPr/>
                <p:nvPr/>
              </p:nvSpPr>
              <p:spPr>
                <a:xfrm>
                  <a:off x="2524109" y="278360"/>
                  <a:ext cx="752791" cy="725166"/>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id="{2CB4D951-C3B3-4245-AB45-E7591944594E}"/>
                    </a:ext>
                  </a:extLst>
                </p:cNvPr>
                <p:cNvSpPr/>
                <p:nvPr/>
              </p:nvSpPr>
              <p:spPr>
                <a:xfrm>
                  <a:off x="5084060" y="941369"/>
                  <a:ext cx="345317" cy="324598"/>
                </a:xfrm>
                <a:custGeom>
                  <a:avLst/>
                  <a:gdLst>
                    <a:gd name="connsiteX0" fmla="*/ 35108 w 345317"/>
                    <a:gd name="connsiteY0" fmla="*/ 5180 h 324598"/>
                    <a:gd name="connsiteX1" fmla="*/ 180141 w 345317"/>
                    <a:gd name="connsiteY1" fmla="*/ 5180 h 324598"/>
                    <a:gd name="connsiteX2" fmla="*/ 318268 w 345317"/>
                    <a:gd name="connsiteY2" fmla="*/ 12086 h 324598"/>
                    <a:gd name="connsiteX3" fmla="*/ 338987 w 345317"/>
                    <a:gd name="connsiteY3" fmla="*/ 157119 h 324598"/>
                    <a:gd name="connsiteX4" fmla="*/ 338987 w 345317"/>
                    <a:gd name="connsiteY4" fmla="*/ 309059 h 324598"/>
                    <a:gd name="connsiteX5" fmla="*/ 173235 w 345317"/>
                    <a:gd name="connsiteY5" fmla="*/ 322872 h 324598"/>
                    <a:gd name="connsiteX6" fmla="*/ 14389 w 345317"/>
                    <a:gd name="connsiteY6" fmla="*/ 315965 h 324598"/>
                    <a:gd name="connsiteX7" fmla="*/ 7482 w 345317"/>
                    <a:gd name="connsiteY7" fmla="*/ 170932 h 324598"/>
                    <a:gd name="connsiteX8" fmla="*/ 14389 w 345317"/>
                    <a:gd name="connsiteY8" fmla="*/ 25899 h 324598"/>
                    <a:gd name="connsiteX9" fmla="*/ 35108 w 345317"/>
                    <a:gd name="connsiteY9"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317" h="324598">
                      <a:moveTo>
                        <a:pt x="35108" y="5180"/>
                      </a:moveTo>
                      <a:cubicBezTo>
                        <a:pt x="44314" y="5180"/>
                        <a:pt x="92658" y="5180"/>
                        <a:pt x="180141" y="5180"/>
                      </a:cubicBezTo>
                      <a:cubicBezTo>
                        <a:pt x="263017" y="5180"/>
                        <a:pt x="309062" y="7480"/>
                        <a:pt x="318268" y="12086"/>
                      </a:cubicBezTo>
                      <a:cubicBezTo>
                        <a:pt x="327474" y="16693"/>
                        <a:pt x="334380" y="65037"/>
                        <a:pt x="338987" y="157119"/>
                      </a:cubicBezTo>
                      <a:cubicBezTo>
                        <a:pt x="343593" y="253808"/>
                        <a:pt x="343593" y="304452"/>
                        <a:pt x="338987" y="309059"/>
                      </a:cubicBezTo>
                      <a:cubicBezTo>
                        <a:pt x="334380" y="318265"/>
                        <a:pt x="279130" y="322872"/>
                        <a:pt x="173235" y="322872"/>
                      </a:cubicBezTo>
                      <a:cubicBezTo>
                        <a:pt x="67340" y="322872"/>
                        <a:pt x="14389" y="320572"/>
                        <a:pt x="14389" y="315965"/>
                      </a:cubicBezTo>
                      <a:cubicBezTo>
                        <a:pt x="14389" y="311359"/>
                        <a:pt x="12089" y="263014"/>
                        <a:pt x="7482" y="170932"/>
                      </a:cubicBezTo>
                      <a:cubicBezTo>
                        <a:pt x="2876" y="83449"/>
                        <a:pt x="5183" y="35105"/>
                        <a:pt x="14389" y="25899"/>
                      </a:cubicBezTo>
                      <a:cubicBezTo>
                        <a:pt x="18995" y="12086"/>
                        <a:pt x="25902" y="5180"/>
                        <a:pt x="35108"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2" name="Freeform: Shape 41">
                  <a:extLst>
                    <a:ext uri="{FF2B5EF4-FFF2-40B4-BE49-F238E27FC236}">
                      <a16:creationId xmlns:a16="http://schemas.microsoft.com/office/drawing/2014/main" id="{289DA512-108F-4460-8200-70AE1525C513}"/>
                    </a:ext>
                  </a:extLst>
                </p:cNvPr>
                <p:cNvSpPr/>
                <p:nvPr/>
              </p:nvSpPr>
              <p:spPr>
                <a:xfrm>
                  <a:off x="3173305" y="955182"/>
                  <a:ext cx="732072" cy="856387"/>
                </a:xfrm>
                <a:custGeom>
                  <a:avLst/>
                  <a:gdLst>
                    <a:gd name="connsiteX0" fmla="*/ 170932 w 732072"/>
                    <a:gd name="connsiteY0" fmla="*/ 18992 h 856386"/>
                    <a:gd name="connsiteX1" fmla="*/ 191651 w 732072"/>
                    <a:gd name="connsiteY1" fmla="*/ 5180 h 856386"/>
                    <a:gd name="connsiteX2" fmla="*/ 191651 w 732072"/>
                    <a:gd name="connsiteY2" fmla="*/ 12086 h 856386"/>
                    <a:gd name="connsiteX3" fmla="*/ 184745 w 732072"/>
                    <a:gd name="connsiteY3" fmla="*/ 18992 h 856386"/>
                    <a:gd name="connsiteX4" fmla="*/ 177838 w 732072"/>
                    <a:gd name="connsiteY4" fmla="*/ 25899 h 856386"/>
                    <a:gd name="connsiteX5" fmla="*/ 177838 w 732072"/>
                    <a:gd name="connsiteY5" fmla="*/ 32805 h 856386"/>
                    <a:gd name="connsiteX6" fmla="*/ 170932 w 732072"/>
                    <a:gd name="connsiteY6" fmla="*/ 32805 h 856386"/>
                    <a:gd name="connsiteX7" fmla="*/ 164026 w 732072"/>
                    <a:gd name="connsiteY7" fmla="*/ 46618 h 856386"/>
                    <a:gd name="connsiteX8" fmla="*/ 157119 w 732072"/>
                    <a:gd name="connsiteY8" fmla="*/ 53524 h 856386"/>
                    <a:gd name="connsiteX9" fmla="*/ 143307 w 732072"/>
                    <a:gd name="connsiteY9" fmla="*/ 88056 h 856386"/>
                    <a:gd name="connsiteX10" fmla="*/ 129494 w 732072"/>
                    <a:gd name="connsiteY10" fmla="*/ 115681 h 856386"/>
                    <a:gd name="connsiteX11" fmla="*/ 122588 w 732072"/>
                    <a:gd name="connsiteY11" fmla="*/ 122588 h 856386"/>
                    <a:gd name="connsiteX12" fmla="*/ 115681 w 732072"/>
                    <a:gd name="connsiteY12" fmla="*/ 129494 h 856386"/>
                    <a:gd name="connsiteX13" fmla="*/ 115681 w 732072"/>
                    <a:gd name="connsiteY13" fmla="*/ 150213 h 856386"/>
                    <a:gd name="connsiteX14" fmla="*/ 606032 w 732072"/>
                    <a:gd name="connsiteY14" fmla="*/ 150213 h 856386"/>
                    <a:gd name="connsiteX15" fmla="*/ 640563 w 732072"/>
                    <a:gd name="connsiteY15" fmla="*/ 157119 h 856386"/>
                    <a:gd name="connsiteX16" fmla="*/ 702721 w 732072"/>
                    <a:gd name="connsiteY16" fmla="*/ 177838 h 856386"/>
                    <a:gd name="connsiteX17" fmla="*/ 723440 w 732072"/>
                    <a:gd name="connsiteY17" fmla="*/ 205464 h 856386"/>
                    <a:gd name="connsiteX18" fmla="*/ 730346 w 732072"/>
                    <a:gd name="connsiteY18" fmla="*/ 350497 h 856386"/>
                    <a:gd name="connsiteX19" fmla="*/ 730346 w 732072"/>
                    <a:gd name="connsiteY19" fmla="*/ 668189 h 856386"/>
                    <a:gd name="connsiteX20" fmla="*/ 723440 w 732072"/>
                    <a:gd name="connsiteY20" fmla="*/ 799409 h 856386"/>
                    <a:gd name="connsiteX21" fmla="*/ 702721 w 732072"/>
                    <a:gd name="connsiteY21" fmla="*/ 827035 h 856386"/>
                    <a:gd name="connsiteX22" fmla="*/ 488624 w 732072"/>
                    <a:gd name="connsiteY22" fmla="*/ 847754 h 856386"/>
                    <a:gd name="connsiteX23" fmla="*/ 302153 w 732072"/>
                    <a:gd name="connsiteY23" fmla="*/ 854660 h 856386"/>
                    <a:gd name="connsiteX24" fmla="*/ 184745 w 732072"/>
                    <a:gd name="connsiteY24" fmla="*/ 854660 h 856386"/>
                    <a:gd name="connsiteX25" fmla="*/ 60431 w 732072"/>
                    <a:gd name="connsiteY25" fmla="*/ 847754 h 856386"/>
                    <a:gd name="connsiteX26" fmla="*/ 32805 w 732072"/>
                    <a:gd name="connsiteY26" fmla="*/ 827035 h 856386"/>
                    <a:gd name="connsiteX27" fmla="*/ 12086 w 732072"/>
                    <a:gd name="connsiteY27" fmla="*/ 709627 h 856386"/>
                    <a:gd name="connsiteX28" fmla="*/ 5180 w 732072"/>
                    <a:gd name="connsiteY28" fmla="*/ 612938 h 856386"/>
                    <a:gd name="connsiteX29" fmla="*/ 5180 w 732072"/>
                    <a:gd name="connsiteY29" fmla="*/ 412654 h 856386"/>
                    <a:gd name="connsiteX30" fmla="*/ 18992 w 732072"/>
                    <a:gd name="connsiteY30" fmla="*/ 198557 h 856386"/>
                    <a:gd name="connsiteX31" fmla="*/ 53524 w 732072"/>
                    <a:gd name="connsiteY31" fmla="*/ 164026 h 856386"/>
                    <a:gd name="connsiteX32" fmla="*/ 122588 w 732072"/>
                    <a:gd name="connsiteY32" fmla="*/ 94962 h 856386"/>
                    <a:gd name="connsiteX33" fmla="*/ 170932 w 732072"/>
                    <a:gd name="connsiteY33" fmla="*/ 18992 h 856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32072" h="856386">
                      <a:moveTo>
                        <a:pt x="170932" y="18992"/>
                      </a:moveTo>
                      <a:lnTo>
                        <a:pt x="191651" y="5180"/>
                      </a:lnTo>
                      <a:lnTo>
                        <a:pt x="191651" y="12086"/>
                      </a:lnTo>
                      <a:cubicBezTo>
                        <a:pt x="187045" y="16693"/>
                        <a:pt x="184745" y="18992"/>
                        <a:pt x="184745" y="18992"/>
                      </a:cubicBezTo>
                      <a:cubicBezTo>
                        <a:pt x="184745" y="23599"/>
                        <a:pt x="182445" y="25899"/>
                        <a:pt x="177838" y="25899"/>
                      </a:cubicBezTo>
                      <a:lnTo>
                        <a:pt x="177838" y="32805"/>
                      </a:lnTo>
                      <a:cubicBezTo>
                        <a:pt x="173232" y="32805"/>
                        <a:pt x="170932" y="32805"/>
                        <a:pt x="170932" y="32805"/>
                      </a:cubicBezTo>
                      <a:cubicBezTo>
                        <a:pt x="170932" y="37412"/>
                        <a:pt x="168632" y="42011"/>
                        <a:pt x="164026" y="46618"/>
                      </a:cubicBezTo>
                      <a:lnTo>
                        <a:pt x="157119" y="53524"/>
                      </a:lnTo>
                      <a:cubicBezTo>
                        <a:pt x="157119" y="58131"/>
                        <a:pt x="152513" y="69637"/>
                        <a:pt x="143307" y="88056"/>
                      </a:cubicBezTo>
                      <a:lnTo>
                        <a:pt x="129494" y="115681"/>
                      </a:lnTo>
                      <a:lnTo>
                        <a:pt x="122588" y="122588"/>
                      </a:lnTo>
                      <a:lnTo>
                        <a:pt x="115681" y="129494"/>
                      </a:lnTo>
                      <a:lnTo>
                        <a:pt x="115681" y="150213"/>
                      </a:lnTo>
                      <a:lnTo>
                        <a:pt x="606032" y="150213"/>
                      </a:lnTo>
                      <a:lnTo>
                        <a:pt x="640563" y="157119"/>
                      </a:lnTo>
                      <a:cubicBezTo>
                        <a:pt x="668189" y="157119"/>
                        <a:pt x="688908" y="164026"/>
                        <a:pt x="702721" y="177838"/>
                      </a:cubicBezTo>
                      <a:cubicBezTo>
                        <a:pt x="716533" y="191651"/>
                        <a:pt x="723440" y="200857"/>
                        <a:pt x="723440" y="205464"/>
                      </a:cubicBezTo>
                      <a:cubicBezTo>
                        <a:pt x="723440" y="210070"/>
                        <a:pt x="725739" y="258415"/>
                        <a:pt x="730346" y="350497"/>
                      </a:cubicBezTo>
                      <a:lnTo>
                        <a:pt x="730346" y="668189"/>
                      </a:lnTo>
                      <a:cubicBezTo>
                        <a:pt x="725739" y="751065"/>
                        <a:pt x="723440" y="794803"/>
                        <a:pt x="723440" y="799409"/>
                      </a:cubicBezTo>
                      <a:cubicBezTo>
                        <a:pt x="723440" y="804016"/>
                        <a:pt x="716533" y="813222"/>
                        <a:pt x="702721" y="827035"/>
                      </a:cubicBezTo>
                      <a:cubicBezTo>
                        <a:pt x="688908" y="840847"/>
                        <a:pt x="617545" y="847754"/>
                        <a:pt x="488624" y="847754"/>
                      </a:cubicBezTo>
                      <a:lnTo>
                        <a:pt x="302153" y="854660"/>
                      </a:lnTo>
                      <a:lnTo>
                        <a:pt x="184745" y="854660"/>
                      </a:lnTo>
                      <a:cubicBezTo>
                        <a:pt x="106475" y="850054"/>
                        <a:pt x="65037" y="847754"/>
                        <a:pt x="60431" y="847754"/>
                      </a:cubicBezTo>
                      <a:cubicBezTo>
                        <a:pt x="55824" y="847754"/>
                        <a:pt x="46618" y="840847"/>
                        <a:pt x="32805" y="827035"/>
                      </a:cubicBezTo>
                      <a:cubicBezTo>
                        <a:pt x="23599" y="813222"/>
                        <a:pt x="16693" y="774084"/>
                        <a:pt x="12086" y="709627"/>
                      </a:cubicBezTo>
                      <a:lnTo>
                        <a:pt x="5180" y="612938"/>
                      </a:lnTo>
                      <a:lnTo>
                        <a:pt x="5180" y="412654"/>
                      </a:lnTo>
                      <a:cubicBezTo>
                        <a:pt x="5180" y="279134"/>
                        <a:pt x="9786" y="207764"/>
                        <a:pt x="18992" y="198557"/>
                      </a:cubicBezTo>
                      <a:cubicBezTo>
                        <a:pt x="18992" y="189351"/>
                        <a:pt x="30505" y="177838"/>
                        <a:pt x="53524" y="164026"/>
                      </a:cubicBezTo>
                      <a:cubicBezTo>
                        <a:pt x="76543" y="150213"/>
                        <a:pt x="99569" y="127194"/>
                        <a:pt x="122588" y="94962"/>
                      </a:cubicBezTo>
                      <a:cubicBezTo>
                        <a:pt x="145607" y="58131"/>
                        <a:pt x="161726" y="32805"/>
                        <a:pt x="170932" y="18992"/>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3" name="Freeform: Shape 42">
                  <a:extLst>
                    <a:ext uri="{FF2B5EF4-FFF2-40B4-BE49-F238E27FC236}">
                      <a16:creationId xmlns:a16="http://schemas.microsoft.com/office/drawing/2014/main" id="{FBA3F98A-4C95-40E8-9C31-9EE0CE244FE5}"/>
                    </a:ext>
                  </a:extLst>
                </p:cNvPr>
                <p:cNvSpPr/>
                <p:nvPr/>
              </p:nvSpPr>
              <p:spPr>
                <a:xfrm>
                  <a:off x="1696321" y="582939"/>
                  <a:ext cx="663009" cy="966888"/>
                </a:xfrm>
                <a:custGeom>
                  <a:avLst/>
                  <a:gdLst>
                    <a:gd name="connsiteX0" fmla="*/ 332081 w 663009"/>
                    <a:gd name="connsiteY0" fmla="*/ 5180 h 966888"/>
                    <a:gd name="connsiteX1" fmla="*/ 594522 w 663009"/>
                    <a:gd name="connsiteY1" fmla="*/ 18992 h 966888"/>
                    <a:gd name="connsiteX2" fmla="*/ 635960 w 663009"/>
                    <a:gd name="connsiteY2" fmla="*/ 94962 h 966888"/>
                    <a:gd name="connsiteX3" fmla="*/ 663585 w 663009"/>
                    <a:gd name="connsiteY3" fmla="*/ 488624 h 966888"/>
                    <a:gd name="connsiteX4" fmla="*/ 649772 w 663009"/>
                    <a:gd name="connsiteY4" fmla="*/ 861566 h 966888"/>
                    <a:gd name="connsiteX5" fmla="*/ 608334 w 663009"/>
                    <a:gd name="connsiteY5" fmla="*/ 930630 h 966888"/>
                    <a:gd name="connsiteX6" fmla="*/ 345893 w 663009"/>
                    <a:gd name="connsiteY6" fmla="*/ 965162 h 966888"/>
                    <a:gd name="connsiteX7" fmla="*/ 83452 w 663009"/>
                    <a:gd name="connsiteY7" fmla="*/ 944443 h 966888"/>
                    <a:gd name="connsiteX8" fmla="*/ 35108 w 663009"/>
                    <a:gd name="connsiteY8" fmla="*/ 875379 h 966888"/>
                    <a:gd name="connsiteX9" fmla="*/ 7482 w 663009"/>
                    <a:gd name="connsiteY9" fmla="*/ 502437 h 966888"/>
                    <a:gd name="connsiteX10" fmla="*/ 14389 w 663009"/>
                    <a:gd name="connsiteY10" fmla="*/ 143307 h 966888"/>
                    <a:gd name="connsiteX11" fmla="*/ 42014 w 663009"/>
                    <a:gd name="connsiteY11" fmla="*/ 60431 h 966888"/>
                    <a:gd name="connsiteX12" fmla="*/ 83452 w 663009"/>
                    <a:gd name="connsiteY12" fmla="*/ 5180 h 966888"/>
                    <a:gd name="connsiteX13" fmla="*/ 332081 w 663009"/>
                    <a:gd name="connsiteY13" fmla="*/ 5180 h 966888"/>
                    <a:gd name="connsiteX14" fmla="*/ 145609 w 663009"/>
                    <a:gd name="connsiteY14" fmla="*/ 481718 h 966888"/>
                    <a:gd name="connsiteX15" fmla="*/ 145609 w 663009"/>
                    <a:gd name="connsiteY15" fmla="*/ 198557 h 966888"/>
                    <a:gd name="connsiteX16" fmla="*/ 332081 w 663009"/>
                    <a:gd name="connsiteY16" fmla="*/ 198557 h 966888"/>
                    <a:gd name="connsiteX17" fmla="*/ 525458 w 663009"/>
                    <a:gd name="connsiteY17" fmla="*/ 474811 h 966888"/>
                    <a:gd name="connsiteX18" fmla="*/ 525458 w 663009"/>
                    <a:gd name="connsiteY18" fmla="*/ 757971 h 966888"/>
                    <a:gd name="connsiteX19" fmla="*/ 525458 w 663009"/>
                    <a:gd name="connsiteY19" fmla="*/ 764878 h 966888"/>
                    <a:gd name="connsiteX20" fmla="*/ 145609 w 663009"/>
                    <a:gd name="connsiteY20" fmla="*/ 764878 h 966888"/>
                    <a:gd name="connsiteX21" fmla="*/ 145609 w 663009"/>
                    <a:gd name="connsiteY21" fmla="*/ 757971 h 966888"/>
                    <a:gd name="connsiteX22" fmla="*/ 145609 w 663009"/>
                    <a:gd name="connsiteY22" fmla="*/ 481718 h 96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3009" h="966888">
                      <a:moveTo>
                        <a:pt x="332081" y="5180"/>
                      </a:moveTo>
                      <a:cubicBezTo>
                        <a:pt x="497833" y="5180"/>
                        <a:pt x="585315" y="9784"/>
                        <a:pt x="594522" y="18992"/>
                      </a:cubicBezTo>
                      <a:cubicBezTo>
                        <a:pt x="608334" y="28201"/>
                        <a:pt x="622147" y="53524"/>
                        <a:pt x="635960" y="94962"/>
                      </a:cubicBezTo>
                      <a:cubicBezTo>
                        <a:pt x="654379" y="131796"/>
                        <a:pt x="663585" y="263016"/>
                        <a:pt x="663585" y="488624"/>
                      </a:cubicBezTo>
                      <a:cubicBezTo>
                        <a:pt x="663585" y="709627"/>
                        <a:pt x="658979" y="833941"/>
                        <a:pt x="649772" y="861566"/>
                      </a:cubicBezTo>
                      <a:cubicBezTo>
                        <a:pt x="640566" y="884585"/>
                        <a:pt x="626754" y="907611"/>
                        <a:pt x="608334" y="930630"/>
                      </a:cubicBezTo>
                      <a:cubicBezTo>
                        <a:pt x="589915" y="949049"/>
                        <a:pt x="502439" y="960555"/>
                        <a:pt x="345893" y="965162"/>
                      </a:cubicBezTo>
                      <a:cubicBezTo>
                        <a:pt x="184748" y="969768"/>
                        <a:pt x="97265" y="962862"/>
                        <a:pt x="83452" y="944443"/>
                      </a:cubicBezTo>
                      <a:cubicBezTo>
                        <a:pt x="65033" y="935237"/>
                        <a:pt x="48920" y="912211"/>
                        <a:pt x="35108" y="875379"/>
                      </a:cubicBezTo>
                      <a:cubicBezTo>
                        <a:pt x="21295" y="838548"/>
                        <a:pt x="12089" y="714234"/>
                        <a:pt x="7482" y="502437"/>
                      </a:cubicBezTo>
                      <a:cubicBezTo>
                        <a:pt x="2876" y="286038"/>
                        <a:pt x="5183" y="166328"/>
                        <a:pt x="14389" y="143307"/>
                      </a:cubicBezTo>
                      <a:cubicBezTo>
                        <a:pt x="14389" y="124889"/>
                        <a:pt x="23595" y="97264"/>
                        <a:pt x="42014" y="60431"/>
                      </a:cubicBezTo>
                      <a:cubicBezTo>
                        <a:pt x="60433" y="28201"/>
                        <a:pt x="74246" y="9784"/>
                        <a:pt x="83452" y="5180"/>
                      </a:cubicBezTo>
                      <a:cubicBezTo>
                        <a:pt x="88059" y="5180"/>
                        <a:pt x="170935" y="5180"/>
                        <a:pt x="332081" y="5180"/>
                      </a:cubicBezTo>
                      <a:close/>
                      <a:moveTo>
                        <a:pt x="145609" y="481718"/>
                      </a:moveTo>
                      <a:lnTo>
                        <a:pt x="145609" y="198557"/>
                      </a:lnTo>
                      <a:lnTo>
                        <a:pt x="332081" y="198557"/>
                      </a:lnTo>
                      <a:cubicBezTo>
                        <a:pt x="461001" y="198557"/>
                        <a:pt x="525458" y="290642"/>
                        <a:pt x="525458" y="474811"/>
                      </a:cubicBezTo>
                      <a:cubicBezTo>
                        <a:pt x="525458" y="658983"/>
                        <a:pt x="525458" y="753365"/>
                        <a:pt x="525458" y="757971"/>
                      </a:cubicBezTo>
                      <a:lnTo>
                        <a:pt x="525458" y="764878"/>
                      </a:lnTo>
                      <a:lnTo>
                        <a:pt x="145609" y="764878"/>
                      </a:lnTo>
                      <a:lnTo>
                        <a:pt x="145609" y="757971"/>
                      </a:lnTo>
                      <a:cubicBezTo>
                        <a:pt x="141003" y="757971"/>
                        <a:pt x="141003" y="665889"/>
                        <a:pt x="145609" y="481718"/>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4" name="Freeform: Shape 43">
                  <a:extLst>
                    <a:ext uri="{FF2B5EF4-FFF2-40B4-BE49-F238E27FC236}">
                      <a16:creationId xmlns:a16="http://schemas.microsoft.com/office/drawing/2014/main" id="{987E624B-4876-4404-ADE5-027FFF0FB479}"/>
                    </a:ext>
                  </a:extLst>
                </p:cNvPr>
                <p:cNvSpPr/>
                <p:nvPr/>
              </p:nvSpPr>
              <p:spPr>
                <a:xfrm>
                  <a:off x="5523638" y="1011731"/>
                  <a:ext cx="559413" cy="669915"/>
                </a:xfrm>
                <a:custGeom>
                  <a:avLst/>
                  <a:gdLst>
                    <a:gd name="connsiteX0" fmla="*/ 274527 w 559413"/>
                    <a:gd name="connsiteY0" fmla="*/ 6562 h 669915"/>
                    <a:gd name="connsiteX1" fmla="*/ 530062 w 559413"/>
                    <a:gd name="connsiteY1" fmla="*/ 27281 h 669915"/>
                    <a:gd name="connsiteX2" fmla="*/ 557687 w 559413"/>
                    <a:gd name="connsiteY2" fmla="*/ 338067 h 669915"/>
                    <a:gd name="connsiteX3" fmla="*/ 536968 w 559413"/>
                    <a:gd name="connsiteY3" fmla="*/ 648852 h 669915"/>
                    <a:gd name="connsiteX4" fmla="*/ 281434 w 559413"/>
                    <a:gd name="connsiteY4" fmla="*/ 669571 h 669915"/>
                    <a:gd name="connsiteX5" fmla="*/ 25899 w 559413"/>
                    <a:gd name="connsiteY5" fmla="*/ 648852 h 669915"/>
                    <a:gd name="connsiteX6" fmla="*/ 5180 w 559413"/>
                    <a:gd name="connsiteY6" fmla="*/ 338067 h 669915"/>
                    <a:gd name="connsiteX7" fmla="*/ 18992 w 559413"/>
                    <a:gd name="connsiteY7" fmla="*/ 27281 h 669915"/>
                    <a:gd name="connsiteX8" fmla="*/ 274527 w 559413"/>
                    <a:gd name="connsiteY8" fmla="*/ 6562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9413" h="669915">
                      <a:moveTo>
                        <a:pt x="274527" y="6562"/>
                      </a:moveTo>
                      <a:cubicBezTo>
                        <a:pt x="431073" y="1956"/>
                        <a:pt x="516249" y="8862"/>
                        <a:pt x="530062" y="27281"/>
                      </a:cubicBezTo>
                      <a:cubicBezTo>
                        <a:pt x="548481" y="41094"/>
                        <a:pt x="557687" y="144689"/>
                        <a:pt x="557687" y="338067"/>
                      </a:cubicBezTo>
                      <a:cubicBezTo>
                        <a:pt x="557687" y="531444"/>
                        <a:pt x="550781" y="635040"/>
                        <a:pt x="536968" y="648852"/>
                      </a:cubicBezTo>
                      <a:cubicBezTo>
                        <a:pt x="527762" y="658058"/>
                        <a:pt x="442579" y="664965"/>
                        <a:pt x="281434" y="669571"/>
                      </a:cubicBezTo>
                      <a:cubicBezTo>
                        <a:pt x="124887" y="674178"/>
                        <a:pt x="39711" y="667271"/>
                        <a:pt x="25899" y="648852"/>
                      </a:cubicBezTo>
                      <a:cubicBezTo>
                        <a:pt x="12086" y="635040"/>
                        <a:pt x="5180" y="531444"/>
                        <a:pt x="5180" y="338067"/>
                      </a:cubicBezTo>
                      <a:cubicBezTo>
                        <a:pt x="5180" y="144689"/>
                        <a:pt x="9786" y="41094"/>
                        <a:pt x="18992" y="27281"/>
                      </a:cubicBezTo>
                      <a:cubicBezTo>
                        <a:pt x="28199" y="13469"/>
                        <a:pt x="113381" y="6562"/>
                        <a:pt x="274527" y="6562"/>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45" name="Freeform: Shape 44">
                  <a:extLst>
                    <a:ext uri="{FF2B5EF4-FFF2-40B4-BE49-F238E27FC236}">
                      <a16:creationId xmlns:a16="http://schemas.microsoft.com/office/drawing/2014/main" id="{5123C67D-3733-4A33-BE71-F7D518C9F189}"/>
                    </a:ext>
                  </a:extLst>
                </p:cNvPr>
                <p:cNvSpPr/>
                <p:nvPr/>
              </p:nvSpPr>
              <p:spPr>
                <a:xfrm>
                  <a:off x="3325245" y="416487"/>
                  <a:ext cx="338411" cy="324598"/>
                </a:xfrm>
                <a:custGeom>
                  <a:avLst/>
                  <a:gdLst>
                    <a:gd name="connsiteX0" fmla="*/ 157119 w 338410"/>
                    <a:gd name="connsiteY0" fmla="*/ 5180 h 324598"/>
                    <a:gd name="connsiteX1" fmla="*/ 309059 w 338410"/>
                    <a:gd name="connsiteY1" fmla="*/ 12086 h 324598"/>
                    <a:gd name="connsiteX2" fmla="*/ 329778 w 338410"/>
                    <a:gd name="connsiteY2" fmla="*/ 164026 h 324598"/>
                    <a:gd name="connsiteX3" fmla="*/ 329778 w 338410"/>
                    <a:gd name="connsiteY3" fmla="*/ 315965 h 324598"/>
                    <a:gd name="connsiteX4" fmla="*/ 170932 w 338410"/>
                    <a:gd name="connsiteY4" fmla="*/ 322872 h 324598"/>
                    <a:gd name="connsiteX5" fmla="*/ 12086 w 338410"/>
                    <a:gd name="connsiteY5" fmla="*/ 322872 h 324598"/>
                    <a:gd name="connsiteX6" fmla="*/ 5180 w 338410"/>
                    <a:gd name="connsiteY6" fmla="*/ 170932 h 324598"/>
                    <a:gd name="connsiteX7" fmla="*/ 12086 w 338410"/>
                    <a:gd name="connsiteY7" fmla="*/ 18992 h 324598"/>
                    <a:gd name="connsiteX8" fmla="*/ 157119 w 338410"/>
                    <a:gd name="connsiteY8"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10" h="324598">
                      <a:moveTo>
                        <a:pt x="157119" y="5180"/>
                      </a:moveTo>
                      <a:cubicBezTo>
                        <a:pt x="244602" y="5180"/>
                        <a:pt x="295246" y="7482"/>
                        <a:pt x="309059" y="12086"/>
                      </a:cubicBezTo>
                      <a:cubicBezTo>
                        <a:pt x="318265" y="16691"/>
                        <a:pt x="325171" y="67337"/>
                        <a:pt x="329778" y="164026"/>
                      </a:cubicBezTo>
                      <a:cubicBezTo>
                        <a:pt x="334384" y="260715"/>
                        <a:pt x="334384" y="311361"/>
                        <a:pt x="329778" y="315965"/>
                      </a:cubicBezTo>
                      <a:cubicBezTo>
                        <a:pt x="325171" y="320570"/>
                        <a:pt x="272227" y="322872"/>
                        <a:pt x="170932" y="322872"/>
                      </a:cubicBezTo>
                      <a:cubicBezTo>
                        <a:pt x="69637" y="322872"/>
                        <a:pt x="16693" y="322872"/>
                        <a:pt x="12086" y="322872"/>
                      </a:cubicBezTo>
                      <a:cubicBezTo>
                        <a:pt x="7480" y="318267"/>
                        <a:pt x="5180" y="267621"/>
                        <a:pt x="5180" y="170932"/>
                      </a:cubicBezTo>
                      <a:cubicBezTo>
                        <a:pt x="5180" y="74243"/>
                        <a:pt x="7480" y="23597"/>
                        <a:pt x="12086" y="18992"/>
                      </a:cubicBezTo>
                      <a:cubicBezTo>
                        <a:pt x="16693" y="9784"/>
                        <a:pt x="65037" y="5180"/>
                        <a:pt x="157119"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46" name="Freeform: Shape 45">
                  <a:extLst>
                    <a:ext uri="{FF2B5EF4-FFF2-40B4-BE49-F238E27FC236}">
                      <a16:creationId xmlns:a16="http://schemas.microsoft.com/office/drawing/2014/main" id="{82BA3F32-0711-4551-91E0-4BDC3DEF8ED8}"/>
                    </a:ext>
                  </a:extLst>
                </p:cNvPr>
                <p:cNvSpPr/>
                <p:nvPr/>
              </p:nvSpPr>
              <p:spPr>
                <a:xfrm>
                  <a:off x="3898471" y="1217623"/>
                  <a:ext cx="966888" cy="317692"/>
                </a:xfrm>
                <a:custGeom>
                  <a:avLst/>
                  <a:gdLst>
                    <a:gd name="connsiteX0" fmla="*/ 930630 w 966888"/>
                    <a:gd name="connsiteY0" fmla="*/ 12086 h 317691"/>
                    <a:gd name="connsiteX1" fmla="*/ 930630 w 966888"/>
                    <a:gd name="connsiteY1" fmla="*/ 5180 h 317691"/>
                    <a:gd name="connsiteX2" fmla="*/ 937536 w 966888"/>
                    <a:gd name="connsiteY2" fmla="*/ 5180 h 317691"/>
                    <a:gd name="connsiteX3" fmla="*/ 937536 w 966888"/>
                    <a:gd name="connsiteY3" fmla="*/ 32805 h 317691"/>
                    <a:gd name="connsiteX4" fmla="*/ 944443 w 966888"/>
                    <a:gd name="connsiteY4" fmla="*/ 46618 h 317691"/>
                    <a:gd name="connsiteX5" fmla="*/ 944443 w 966888"/>
                    <a:gd name="connsiteY5" fmla="*/ 53524 h 317691"/>
                    <a:gd name="connsiteX6" fmla="*/ 951349 w 966888"/>
                    <a:gd name="connsiteY6" fmla="*/ 53524 h 317691"/>
                    <a:gd name="connsiteX7" fmla="*/ 958255 w 966888"/>
                    <a:gd name="connsiteY7" fmla="*/ 46618 h 317691"/>
                    <a:gd name="connsiteX8" fmla="*/ 965162 w 966888"/>
                    <a:gd name="connsiteY8" fmla="*/ 46618 h 317691"/>
                    <a:gd name="connsiteX9" fmla="*/ 965162 w 966888"/>
                    <a:gd name="connsiteY9" fmla="*/ 53524 h 317691"/>
                    <a:gd name="connsiteX10" fmla="*/ 951349 w 966888"/>
                    <a:gd name="connsiteY10" fmla="*/ 101869 h 317691"/>
                    <a:gd name="connsiteX11" fmla="*/ 903005 w 966888"/>
                    <a:gd name="connsiteY11" fmla="*/ 184745 h 317691"/>
                    <a:gd name="connsiteX12" fmla="*/ 840847 w 966888"/>
                    <a:gd name="connsiteY12" fmla="*/ 246902 h 317691"/>
                    <a:gd name="connsiteX13" fmla="*/ 564594 w 966888"/>
                    <a:gd name="connsiteY13" fmla="*/ 281434 h 317691"/>
                    <a:gd name="connsiteX14" fmla="*/ 322872 w 966888"/>
                    <a:gd name="connsiteY14" fmla="*/ 288340 h 317691"/>
                    <a:gd name="connsiteX15" fmla="*/ 315965 w 966888"/>
                    <a:gd name="connsiteY15" fmla="*/ 295246 h 317691"/>
                    <a:gd name="connsiteX16" fmla="*/ 315965 w 966888"/>
                    <a:gd name="connsiteY16" fmla="*/ 288340 h 317691"/>
                    <a:gd name="connsiteX17" fmla="*/ 288340 w 966888"/>
                    <a:gd name="connsiteY17" fmla="*/ 281434 h 317691"/>
                    <a:gd name="connsiteX18" fmla="*/ 260714 w 966888"/>
                    <a:gd name="connsiteY18" fmla="*/ 295246 h 317691"/>
                    <a:gd name="connsiteX19" fmla="*/ 253808 w 966888"/>
                    <a:gd name="connsiteY19" fmla="*/ 315965 h 317691"/>
                    <a:gd name="connsiteX20" fmla="*/ 253808 w 966888"/>
                    <a:gd name="connsiteY20" fmla="*/ 281434 h 317691"/>
                    <a:gd name="connsiteX21" fmla="*/ 5180 w 966888"/>
                    <a:gd name="connsiteY21" fmla="*/ 281434 h 317691"/>
                    <a:gd name="connsiteX22" fmla="*/ 5180 w 966888"/>
                    <a:gd name="connsiteY22" fmla="*/ 219276 h 317691"/>
                    <a:gd name="connsiteX23" fmla="*/ 12086 w 966888"/>
                    <a:gd name="connsiteY23" fmla="*/ 219276 h 317691"/>
                    <a:gd name="connsiteX24" fmla="*/ 12086 w 966888"/>
                    <a:gd name="connsiteY24" fmla="*/ 226183 h 317691"/>
                    <a:gd name="connsiteX25" fmla="*/ 32805 w 966888"/>
                    <a:gd name="connsiteY25" fmla="*/ 226183 h 317691"/>
                    <a:gd name="connsiteX26" fmla="*/ 150213 w 966888"/>
                    <a:gd name="connsiteY26" fmla="*/ 233089 h 317691"/>
                    <a:gd name="connsiteX27" fmla="*/ 260714 w 966888"/>
                    <a:gd name="connsiteY27" fmla="*/ 233089 h 317691"/>
                    <a:gd name="connsiteX28" fmla="*/ 260714 w 966888"/>
                    <a:gd name="connsiteY28" fmla="*/ 226183 h 317691"/>
                    <a:gd name="connsiteX29" fmla="*/ 274527 w 966888"/>
                    <a:gd name="connsiteY29" fmla="*/ 212370 h 317691"/>
                    <a:gd name="connsiteX30" fmla="*/ 274527 w 966888"/>
                    <a:gd name="connsiteY30" fmla="*/ 226183 h 317691"/>
                    <a:gd name="connsiteX31" fmla="*/ 302153 w 966888"/>
                    <a:gd name="connsiteY31" fmla="*/ 226183 h 317691"/>
                    <a:gd name="connsiteX32" fmla="*/ 329778 w 966888"/>
                    <a:gd name="connsiteY32" fmla="*/ 226183 h 317691"/>
                    <a:gd name="connsiteX33" fmla="*/ 329778 w 966888"/>
                    <a:gd name="connsiteY33" fmla="*/ 219276 h 317691"/>
                    <a:gd name="connsiteX34" fmla="*/ 329778 w 966888"/>
                    <a:gd name="connsiteY34" fmla="*/ 226183 h 317691"/>
                    <a:gd name="connsiteX35" fmla="*/ 564594 w 966888"/>
                    <a:gd name="connsiteY35" fmla="*/ 226183 h 317691"/>
                    <a:gd name="connsiteX36" fmla="*/ 833941 w 966888"/>
                    <a:gd name="connsiteY36" fmla="*/ 191651 h 317691"/>
                    <a:gd name="connsiteX37" fmla="*/ 896098 w 966888"/>
                    <a:gd name="connsiteY37" fmla="*/ 115681 h 317691"/>
                    <a:gd name="connsiteX38" fmla="*/ 916817 w 966888"/>
                    <a:gd name="connsiteY38" fmla="*/ 46618 h 317691"/>
                    <a:gd name="connsiteX39" fmla="*/ 923724 w 966888"/>
                    <a:gd name="connsiteY39" fmla="*/ 18992 h 317691"/>
                    <a:gd name="connsiteX40" fmla="*/ 923724 w 966888"/>
                    <a:gd name="connsiteY40" fmla="*/ 12086 h 317691"/>
                    <a:gd name="connsiteX41" fmla="*/ 930630 w 966888"/>
                    <a:gd name="connsiteY41" fmla="*/ 12086 h 317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66888" h="317691">
                      <a:moveTo>
                        <a:pt x="930630" y="12086"/>
                      </a:moveTo>
                      <a:lnTo>
                        <a:pt x="930630" y="5180"/>
                      </a:lnTo>
                      <a:lnTo>
                        <a:pt x="937536" y="5180"/>
                      </a:lnTo>
                      <a:lnTo>
                        <a:pt x="937536" y="32805"/>
                      </a:lnTo>
                      <a:lnTo>
                        <a:pt x="944443" y="46618"/>
                      </a:lnTo>
                      <a:lnTo>
                        <a:pt x="944443" y="53524"/>
                      </a:lnTo>
                      <a:lnTo>
                        <a:pt x="951349" y="53524"/>
                      </a:lnTo>
                      <a:lnTo>
                        <a:pt x="958255" y="46618"/>
                      </a:lnTo>
                      <a:lnTo>
                        <a:pt x="965162" y="46618"/>
                      </a:lnTo>
                      <a:lnTo>
                        <a:pt x="965162" y="53524"/>
                      </a:lnTo>
                      <a:cubicBezTo>
                        <a:pt x="965162" y="58131"/>
                        <a:pt x="960555" y="74243"/>
                        <a:pt x="951349" y="101869"/>
                      </a:cubicBezTo>
                      <a:cubicBezTo>
                        <a:pt x="942143" y="129494"/>
                        <a:pt x="926023" y="157119"/>
                        <a:pt x="903005" y="184745"/>
                      </a:cubicBezTo>
                      <a:cubicBezTo>
                        <a:pt x="884585" y="212370"/>
                        <a:pt x="863866" y="233089"/>
                        <a:pt x="840847" y="246902"/>
                      </a:cubicBezTo>
                      <a:cubicBezTo>
                        <a:pt x="813222" y="260715"/>
                        <a:pt x="721140" y="272227"/>
                        <a:pt x="564594" y="281434"/>
                      </a:cubicBezTo>
                      <a:cubicBezTo>
                        <a:pt x="408048" y="281434"/>
                        <a:pt x="327478" y="283733"/>
                        <a:pt x="322872" y="288340"/>
                      </a:cubicBezTo>
                      <a:lnTo>
                        <a:pt x="315965" y="295246"/>
                      </a:lnTo>
                      <a:lnTo>
                        <a:pt x="315965" y="288340"/>
                      </a:lnTo>
                      <a:cubicBezTo>
                        <a:pt x="315965" y="283733"/>
                        <a:pt x="306759" y="281434"/>
                        <a:pt x="288340" y="281434"/>
                      </a:cubicBezTo>
                      <a:cubicBezTo>
                        <a:pt x="274527" y="281434"/>
                        <a:pt x="265321" y="286040"/>
                        <a:pt x="260714" y="295246"/>
                      </a:cubicBezTo>
                      <a:lnTo>
                        <a:pt x="253808" y="315965"/>
                      </a:lnTo>
                      <a:lnTo>
                        <a:pt x="253808" y="281434"/>
                      </a:lnTo>
                      <a:lnTo>
                        <a:pt x="5180" y="281434"/>
                      </a:lnTo>
                      <a:lnTo>
                        <a:pt x="5180" y="219276"/>
                      </a:lnTo>
                      <a:lnTo>
                        <a:pt x="12086" y="219276"/>
                      </a:lnTo>
                      <a:lnTo>
                        <a:pt x="12086" y="226183"/>
                      </a:lnTo>
                      <a:lnTo>
                        <a:pt x="32805" y="226183"/>
                      </a:lnTo>
                      <a:lnTo>
                        <a:pt x="150213" y="233089"/>
                      </a:lnTo>
                      <a:lnTo>
                        <a:pt x="260714" y="233089"/>
                      </a:lnTo>
                      <a:lnTo>
                        <a:pt x="260714" y="226183"/>
                      </a:lnTo>
                      <a:cubicBezTo>
                        <a:pt x="265321" y="216977"/>
                        <a:pt x="269921" y="212370"/>
                        <a:pt x="274527" y="212370"/>
                      </a:cubicBezTo>
                      <a:lnTo>
                        <a:pt x="274527" y="226183"/>
                      </a:lnTo>
                      <a:cubicBezTo>
                        <a:pt x="274527" y="230789"/>
                        <a:pt x="283733" y="230789"/>
                        <a:pt x="302153" y="226183"/>
                      </a:cubicBezTo>
                      <a:cubicBezTo>
                        <a:pt x="320572" y="226183"/>
                        <a:pt x="329778" y="226183"/>
                        <a:pt x="329778" y="226183"/>
                      </a:cubicBezTo>
                      <a:lnTo>
                        <a:pt x="329778" y="219276"/>
                      </a:lnTo>
                      <a:lnTo>
                        <a:pt x="329778" y="226183"/>
                      </a:lnTo>
                      <a:cubicBezTo>
                        <a:pt x="334384" y="230789"/>
                        <a:pt x="412654" y="230789"/>
                        <a:pt x="564594" y="226183"/>
                      </a:cubicBezTo>
                      <a:cubicBezTo>
                        <a:pt x="716533" y="226183"/>
                        <a:pt x="806316" y="214670"/>
                        <a:pt x="833941" y="191651"/>
                      </a:cubicBezTo>
                      <a:cubicBezTo>
                        <a:pt x="856960" y="168632"/>
                        <a:pt x="877679" y="143307"/>
                        <a:pt x="896098" y="115681"/>
                      </a:cubicBezTo>
                      <a:cubicBezTo>
                        <a:pt x="905304" y="83449"/>
                        <a:pt x="912211" y="60431"/>
                        <a:pt x="916817" y="46618"/>
                      </a:cubicBezTo>
                      <a:cubicBezTo>
                        <a:pt x="921424" y="32805"/>
                        <a:pt x="923724" y="23599"/>
                        <a:pt x="923724" y="18992"/>
                      </a:cubicBezTo>
                      <a:lnTo>
                        <a:pt x="923724" y="12086"/>
                      </a:lnTo>
                      <a:lnTo>
                        <a:pt x="930630"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47" name="Freeform: Shape 46">
                  <a:extLst>
                    <a:ext uri="{FF2B5EF4-FFF2-40B4-BE49-F238E27FC236}">
                      <a16:creationId xmlns:a16="http://schemas.microsoft.com/office/drawing/2014/main" id="{D1CAD2F0-B2D1-4A0A-B44C-4FAAFF386DED}"/>
                    </a:ext>
                  </a:extLst>
                </p:cNvPr>
                <p:cNvSpPr/>
                <p:nvPr/>
              </p:nvSpPr>
              <p:spPr>
                <a:xfrm>
                  <a:off x="3573873" y="361236"/>
                  <a:ext cx="1291486" cy="911637"/>
                </a:xfrm>
                <a:custGeom>
                  <a:avLst/>
                  <a:gdLst>
                    <a:gd name="connsiteX0" fmla="*/ 1289760 w 1291486"/>
                    <a:gd name="connsiteY0" fmla="*/ 557687 h 911637"/>
                    <a:gd name="connsiteX1" fmla="*/ 1289760 w 1291486"/>
                    <a:gd name="connsiteY1" fmla="*/ 903005 h 911637"/>
                    <a:gd name="connsiteX2" fmla="*/ 1282853 w 1291486"/>
                    <a:gd name="connsiteY2" fmla="*/ 903005 h 911637"/>
                    <a:gd name="connsiteX3" fmla="*/ 1275947 w 1291486"/>
                    <a:gd name="connsiteY3" fmla="*/ 909911 h 911637"/>
                    <a:gd name="connsiteX4" fmla="*/ 1269041 w 1291486"/>
                    <a:gd name="connsiteY4" fmla="*/ 909911 h 911637"/>
                    <a:gd name="connsiteX5" fmla="*/ 1269041 w 1291486"/>
                    <a:gd name="connsiteY5" fmla="*/ 903005 h 911637"/>
                    <a:gd name="connsiteX6" fmla="*/ 1262134 w 1291486"/>
                    <a:gd name="connsiteY6" fmla="*/ 889192 h 911637"/>
                    <a:gd name="connsiteX7" fmla="*/ 1262134 w 1291486"/>
                    <a:gd name="connsiteY7" fmla="*/ 861566 h 911637"/>
                    <a:gd name="connsiteX8" fmla="*/ 1255228 w 1291486"/>
                    <a:gd name="connsiteY8" fmla="*/ 861566 h 911637"/>
                    <a:gd name="connsiteX9" fmla="*/ 1255228 w 1291486"/>
                    <a:gd name="connsiteY9" fmla="*/ 868473 h 911637"/>
                    <a:gd name="connsiteX10" fmla="*/ 1248322 w 1291486"/>
                    <a:gd name="connsiteY10" fmla="*/ 868473 h 911637"/>
                    <a:gd name="connsiteX11" fmla="*/ 1248322 w 1291486"/>
                    <a:gd name="connsiteY11" fmla="*/ 557687 h 911637"/>
                    <a:gd name="connsiteX12" fmla="*/ 1241415 w 1291486"/>
                    <a:gd name="connsiteY12" fmla="*/ 226183 h 911637"/>
                    <a:gd name="connsiteX13" fmla="*/ 1213790 w 1291486"/>
                    <a:gd name="connsiteY13" fmla="*/ 157119 h 911637"/>
                    <a:gd name="connsiteX14" fmla="*/ 1158539 w 1291486"/>
                    <a:gd name="connsiteY14" fmla="*/ 81150 h 911637"/>
                    <a:gd name="connsiteX15" fmla="*/ 723440 w 1291486"/>
                    <a:gd name="connsiteY15" fmla="*/ 60431 h 911637"/>
                    <a:gd name="connsiteX16" fmla="*/ 295246 w 1291486"/>
                    <a:gd name="connsiteY16" fmla="*/ 81150 h 911637"/>
                    <a:gd name="connsiteX17" fmla="*/ 233089 w 1291486"/>
                    <a:gd name="connsiteY17" fmla="*/ 150213 h 911637"/>
                    <a:gd name="connsiteX18" fmla="*/ 205464 w 1291486"/>
                    <a:gd name="connsiteY18" fmla="*/ 309059 h 911637"/>
                    <a:gd name="connsiteX19" fmla="*/ 205464 w 1291486"/>
                    <a:gd name="connsiteY19" fmla="*/ 433373 h 911637"/>
                    <a:gd name="connsiteX20" fmla="*/ 212370 w 1291486"/>
                    <a:gd name="connsiteY20" fmla="*/ 440279 h 911637"/>
                    <a:gd name="connsiteX21" fmla="*/ 205464 w 1291486"/>
                    <a:gd name="connsiteY21" fmla="*/ 440279 h 911637"/>
                    <a:gd name="connsiteX22" fmla="*/ 198557 w 1291486"/>
                    <a:gd name="connsiteY22" fmla="*/ 447186 h 911637"/>
                    <a:gd name="connsiteX23" fmla="*/ 219276 w 1291486"/>
                    <a:gd name="connsiteY23" fmla="*/ 460999 h 911637"/>
                    <a:gd name="connsiteX24" fmla="*/ 233089 w 1291486"/>
                    <a:gd name="connsiteY24" fmla="*/ 467905 h 911637"/>
                    <a:gd name="connsiteX25" fmla="*/ 198557 w 1291486"/>
                    <a:gd name="connsiteY25" fmla="*/ 467905 h 911637"/>
                    <a:gd name="connsiteX26" fmla="*/ 198557 w 1291486"/>
                    <a:gd name="connsiteY26" fmla="*/ 737252 h 911637"/>
                    <a:gd name="connsiteX27" fmla="*/ 205464 w 1291486"/>
                    <a:gd name="connsiteY27" fmla="*/ 737252 h 911637"/>
                    <a:gd name="connsiteX28" fmla="*/ 205464 w 1291486"/>
                    <a:gd name="connsiteY28" fmla="*/ 744159 h 911637"/>
                    <a:gd name="connsiteX29" fmla="*/ 143307 w 1291486"/>
                    <a:gd name="connsiteY29" fmla="*/ 744159 h 911637"/>
                    <a:gd name="connsiteX30" fmla="*/ 143307 w 1291486"/>
                    <a:gd name="connsiteY30" fmla="*/ 460999 h 911637"/>
                    <a:gd name="connsiteX31" fmla="*/ 5180 w 1291486"/>
                    <a:gd name="connsiteY31" fmla="*/ 460999 h 911637"/>
                    <a:gd name="connsiteX32" fmla="*/ 5180 w 1291486"/>
                    <a:gd name="connsiteY32" fmla="*/ 447186 h 911637"/>
                    <a:gd name="connsiteX33" fmla="*/ 32805 w 1291486"/>
                    <a:gd name="connsiteY33" fmla="*/ 447186 h 911637"/>
                    <a:gd name="connsiteX34" fmla="*/ 88056 w 1291486"/>
                    <a:gd name="connsiteY34" fmla="*/ 433373 h 911637"/>
                    <a:gd name="connsiteX35" fmla="*/ 157119 w 1291486"/>
                    <a:gd name="connsiteY35" fmla="*/ 302153 h 911637"/>
                    <a:gd name="connsiteX36" fmla="*/ 191651 w 1291486"/>
                    <a:gd name="connsiteY36" fmla="*/ 122588 h 911637"/>
                    <a:gd name="connsiteX37" fmla="*/ 274527 w 1291486"/>
                    <a:gd name="connsiteY37" fmla="*/ 32805 h 911637"/>
                    <a:gd name="connsiteX38" fmla="*/ 723440 w 1291486"/>
                    <a:gd name="connsiteY38" fmla="*/ 5180 h 911637"/>
                    <a:gd name="connsiteX39" fmla="*/ 1158539 w 1291486"/>
                    <a:gd name="connsiteY39" fmla="*/ 25899 h 911637"/>
                    <a:gd name="connsiteX40" fmla="*/ 1234509 w 1291486"/>
                    <a:gd name="connsiteY40" fmla="*/ 94962 h 911637"/>
                    <a:gd name="connsiteX41" fmla="*/ 1275947 w 1291486"/>
                    <a:gd name="connsiteY41" fmla="*/ 177838 h 911637"/>
                    <a:gd name="connsiteX42" fmla="*/ 1289760 w 1291486"/>
                    <a:gd name="connsiteY42" fmla="*/ 557687 h 911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291486" h="911637">
                      <a:moveTo>
                        <a:pt x="1289760" y="557687"/>
                      </a:moveTo>
                      <a:lnTo>
                        <a:pt x="1289760" y="903005"/>
                      </a:lnTo>
                      <a:lnTo>
                        <a:pt x="1282853" y="903005"/>
                      </a:lnTo>
                      <a:lnTo>
                        <a:pt x="1275947" y="909911"/>
                      </a:lnTo>
                      <a:lnTo>
                        <a:pt x="1269041" y="909911"/>
                      </a:lnTo>
                      <a:lnTo>
                        <a:pt x="1269041" y="903005"/>
                      </a:lnTo>
                      <a:lnTo>
                        <a:pt x="1262134" y="889192"/>
                      </a:lnTo>
                      <a:lnTo>
                        <a:pt x="1262134" y="861566"/>
                      </a:lnTo>
                      <a:lnTo>
                        <a:pt x="1255228" y="861566"/>
                      </a:lnTo>
                      <a:lnTo>
                        <a:pt x="1255228" y="868473"/>
                      </a:lnTo>
                      <a:lnTo>
                        <a:pt x="1248322" y="868473"/>
                      </a:lnTo>
                      <a:lnTo>
                        <a:pt x="1248322" y="557687"/>
                      </a:lnTo>
                      <a:cubicBezTo>
                        <a:pt x="1248322" y="355101"/>
                        <a:pt x="1246022" y="244600"/>
                        <a:pt x="1241415" y="226183"/>
                      </a:cubicBezTo>
                      <a:cubicBezTo>
                        <a:pt x="1236809" y="212370"/>
                        <a:pt x="1227603" y="189349"/>
                        <a:pt x="1213790" y="157119"/>
                      </a:cubicBezTo>
                      <a:cubicBezTo>
                        <a:pt x="1199977" y="124890"/>
                        <a:pt x="1181558" y="99567"/>
                        <a:pt x="1158539" y="81150"/>
                      </a:cubicBezTo>
                      <a:cubicBezTo>
                        <a:pt x="1135520" y="67337"/>
                        <a:pt x="990487" y="60431"/>
                        <a:pt x="723440" y="60431"/>
                      </a:cubicBezTo>
                      <a:cubicBezTo>
                        <a:pt x="456392" y="60431"/>
                        <a:pt x="313665" y="67337"/>
                        <a:pt x="295246" y="81150"/>
                      </a:cubicBezTo>
                      <a:cubicBezTo>
                        <a:pt x="272227" y="94962"/>
                        <a:pt x="251508" y="117983"/>
                        <a:pt x="233089" y="150213"/>
                      </a:cubicBezTo>
                      <a:cubicBezTo>
                        <a:pt x="219276" y="182443"/>
                        <a:pt x="210070" y="235391"/>
                        <a:pt x="205464" y="309059"/>
                      </a:cubicBezTo>
                      <a:cubicBezTo>
                        <a:pt x="200857" y="387331"/>
                        <a:pt x="200857" y="428769"/>
                        <a:pt x="205464" y="433373"/>
                      </a:cubicBezTo>
                      <a:lnTo>
                        <a:pt x="212370" y="440279"/>
                      </a:lnTo>
                      <a:lnTo>
                        <a:pt x="205464" y="440279"/>
                      </a:lnTo>
                      <a:cubicBezTo>
                        <a:pt x="200857" y="440279"/>
                        <a:pt x="198557" y="442581"/>
                        <a:pt x="198557" y="447186"/>
                      </a:cubicBezTo>
                      <a:cubicBezTo>
                        <a:pt x="203164" y="456394"/>
                        <a:pt x="210070" y="460999"/>
                        <a:pt x="219276" y="460999"/>
                      </a:cubicBezTo>
                      <a:cubicBezTo>
                        <a:pt x="228483" y="460999"/>
                        <a:pt x="233089" y="463300"/>
                        <a:pt x="233089" y="467905"/>
                      </a:cubicBezTo>
                      <a:lnTo>
                        <a:pt x="198557" y="467905"/>
                      </a:lnTo>
                      <a:lnTo>
                        <a:pt x="198557" y="737252"/>
                      </a:lnTo>
                      <a:lnTo>
                        <a:pt x="205464" y="737252"/>
                      </a:lnTo>
                      <a:lnTo>
                        <a:pt x="205464" y="744159"/>
                      </a:lnTo>
                      <a:lnTo>
                        <a:pt x="143307" y="744159"/>
                      </a:lnTo>
                      <a:lnTo>
                        <a:pt x="143307" y="460999"/>
                      </a:lnTo>
                      <a:lnTo>
                        <a:pt x="5180" y="460999"/>
                      </a:lnTo>
                      <a:lnTo>
                        <a:pt x="5180" y="447186"/>
                      </a:lnTo>
                      <a:lnTo>
                        <a:pt x="32805" y="447186"/>
                      </a:lnTo>
                      <a:lnTo>
                        <a:pt x="88056" y="433373"/>
                      </a:lnTo>
                      <a:cubicBezTo>
                        <a:pt x="124887" y="424165"/>
                        <a:pt x="147913" y="380424"/>
                        <a:pt x="157119" y="302153"/>
                      </a:cubicBezTo>
                      <a:cubicBezTo>
                        <a:pt x="157119" y="223881"/>
                        <a:pt x="168632" y="164026"/>
                        <a:pt x="191651" y="122588"/>
                      </a:cubicBezTo>
                      <a:cubicBezTo>
                        <a:pt x="214670" y="81150"/>
                        <a:pt x="242295" y="51222"/>
                        <a:pt x="274527" y="32805"/>
                      </a:cubicBezTo>
                      <a:cubicBezTo>
                        <a:pt x="306759" y="14388"/>
                        <a:pt x="456392" y="5180"/>
                        <a:pt x="723440" y="5180"/>
                      </a:cubicBezTo>
                      <a:cubicBezTo>
                        <a:pt x="985881" y="5180"/>
                        <a:pt x="1130914" y="12086"/>
                        <a:pt x="1158539" y="25899"/>
                      </a:cubicBezTo>
                      <a:cubicBezTo>
                        <a:pt x="1186165" y="39711"/>
                        <a:pt x="1211490" y="62732"/>
                        <a:pt x="1234509" y="94962"/>
                      </a:cubicBezTo>
                      <a:cubicBezTo>
                        <a:pt x="1252928" y="127192"/>
                        <a:pt x="1266741" y="154817"/>
                        <a:pt x="1275947" y="177838"/>
                      </a:cubicBezTo>
                      <a:cubicBezTo>
                        <a:pt x="1285153" y="200859"/>
                        <a:pt x="1289760" y="327476"/>
                        <a:pt x="1289760" y="557687"/>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48" name="Freeform: Shape 47">
                  <a:extLst>
                    <a:ext uri="{FF2B5EF4-FFF2-40B4-BE49-F238E27FC236}">
                      <a16:creationId xmlns:a16="http://schemas.microsoft.com/office/drawing/2014/main" id="{80FF686F-A40F-4465-A899-7C85577BBA72}"/>
                    </a:ext>
                  </a:extLst>
                </p:cNvPr>
                <p:cNvSpPr/>
                <p:nvPr/>
              </p:nvSpPr>
              <p:spPr>
                <a:xfrm>
                  <a:off x="6003629" y="1510432"/>
                  <a:ext cx="759698" cy="738979"/>
                </a:xfrm>
                <a:custGeom>
                  <a:avLst/>
                  <a:gdLst>
                    <a:gd name="connsiteX0" fmla="*/ 757971 w 759697"/>
                    <a:gd name="connsiteY0" fmla="*/ 129494 h 738978"/>
                    <a:gd name="connsiteX1" fmla="*/ 757971 w 759697"/>
                    <a:gd name="connsiteY1" fmla="*/ 198557 h 738978"/>
                    <a:gd name="connsiteX2" fmla="*/ 695814 w 759697"/>
                    <a:gd name="connsiteY2" fmla="*/ 212370 h 738978"/>
                    <a:gd name="connsiteX3" fmla="*/ 619844 w 759697"/>
                    <a:gd name="connsiteY3" fmla="*/ 226183 h 738978"/>
                    <a:gd name="connsiteX4" fmla="*/ 578406 w 759697"/>
                    <a:gd name="connsiteY4" fmla="*/ 267621 h 738978"/>
                    <a:gd name="connsiteX5" fmla="*/ 543875 w 759697"/>
                    <a:gd name="connsiteY5" fmla="*/ 516249 h 738978"/>
                    <a:gd name="connsiteX6" fmla="*/ 543875 w 759697"/>
                    <a:gd name="connsiteY6" fmla="*/ 730346 h 738978"/>
                    <a:gd name="connsiteX7" fmla="*/ 536968 w 759697"/>
                    <a:gd name="connsiteY7" fmla="*/ 730346 h 738978"/>
                    <a:gd name="connsiteX8" fmla="*/ 536968 w 759697"/>
                    <a:gd name="connsiteY8" fmla="*/ 737252 h 738978"/>
                    <a:gd name="connsiteX9" fmla="*/ 530062 w 759697"/>
                    <a:gd name="connsiteY9" fmla="*/ 737252 h 738978"/>
                    <a:gd name="connsiteX10" fmla="*/ 295246 w 759697"/>
                    <a:gd name="connsiteY10" fmla="*/ 730346 h 738978"/>
                    <a:gd name="connsiteX11" fmla="*/ 32805 w 759697"/>
                    <a:gd name="connsiteY11" fmla="*/ 702721 h 738978"/>
                    <a:gd name="connsiteX12" fmla="*/ 5180 w 759697"/>
                    <a:gd name="connsiteY12" fmla="*/ 364310 h 738978"/>
                    <a:gd name="connsiteX13" fmla="*/ 25899 w 759697"/>
                    <a:gd name="connsiteY13" fmla="*/ 32805 h 738978"/>
                    <a:gd name="connsiteX14" fmla="*/ 46618 w 759697"/>
                    <a:gd name="connsiteY14" fmla="*/ 5180 h 738978"/>
                    <a:gd name="connsiteX15" fmla="*/ 385029 w 759697"/>
                    <a:gd name="connsiteY15" fmla="*/ 5180 h 738978"/>
                    <a:gd name="connsiteX16" fmla="*/ 723440 w 759697"/>
                    <a:gd name="connsiteY16" fmla="*/ 12086 h 738978"/>
                    <a:gd name="connsiteX17" fmla="*/ 744159 w 759697"/>
                    <a:gd name="connsiteY17" fmla="*/ 39711 h 738978"/>
                    <a:gd name="connsiteX18" fmla="*/ 757971 w 759697"/>
                    <a:gd name="connsiteY18" fmla="*/ 129494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59697" h="738978">
                      <a:moveTo>
                        <a:pt x="757971" y="129494"/>
                      </a:moveTo>
                      <a:lnTo>
                        <a:pt x="757971" y="198557"/>
                      </a:lnTo>
                      <a:cubicBezTo>
                        <a:pt x="757971" y="198557"/>
                        <a:pt x="737252" y="203164"/>
                        <a:pt x="695814" y="212370"/>
                      </a:cubicBezTo>
                      <a:cubicBezTo>
                        <a:pt x="658983" y="212370"/>
                        <a:pt x="633657" y="216977"/>
                        <a:pt x="619844" y="226183"/>
                      </a:cubicBezTo>
                      <a:cubicBezTo>
                        <a:pt x="606032" y="235389"/>
                        <a:pt x="592219" y="249202"/>
                        <a:pt x="578406" y="267621"/>
                      </a:cubicBezTo>
                      <a:cubicBezTo>
                        <a:pt x="564594" y="290640"/>
                        <a:pt x="553081" y="373516"/>
                        <a:pt x="543875" y="516249"/>
                      </a:cubicBezTo>
                      <a:lnTo>
                        <a:pt x="543875" y="730346"/>
                      </a:lnTo>
                      <a:lnTo>
                        <a:pt x="536968" y="730346"/>
                      </a:lnTo>
                      <a:lnTo>
                        <a:pt x="536968" y="737252"/>
                      </a:lnTo>
                      <a:lnTo>
                        <a:pt x="530062" y="737252"/>
                      </a:lnTo>
                      <a:lnTo>
                        <a:pt x="295246" y="730346"/>
                      </a:lnTo>
                      <a:cubicBezTo>
                        <a:pt x="134100" y="725739"/>
                        <a:pt x="46618" y="716533"/>
                        <a:pt x="32805" y="702721"/>
                      </a:cubicBezTo>
                      <a:cubicBezTo>
                        <a:pt x="14386" y="688908"/>
                        <a:pt x="5180" y="576107"/>
                        <a:pt x="5180" y="364310"/>
                      </a:cubicBezTo>
                      <a:cubicBezTo>
                        <a:pt x="5180" y="157119"/>
                        <a:pt x="12086" y="46618"/>
                        <a:pt x="25899" y="32805"/>
                      </a:cubicBezTo>
                      <a:cubicBezTo>
                        <a:pt x="35105" y="23599"/>
                        <a:pt x="42011" y="14386"/>
                        <a:pt x="46618" y="5180"/>
                      </a:cubicBezTo>
                      <a:cubicBezTo>
                        <a:pt x="55824" y="5180"/>
                        <a:pt x="168632" y="5180"/>
                        <a:pt x="385029" y="5180"/>
                      </a:cubicBezTo>
                      <a:cubicBezTo>
                        <a:pt x="601425" y="5180"/>
                        <a:pt x="714233" y="7480"/>
                        <a:pt x="723440" y="12086"/>
                      </a:cubicBezTo>
                      <a:cubicBezTo>
                        <a:pt x="728046" y="16693"/>
                        <a:pt x="734952" y="25899"/>
                        <a:pt x="744159" y="39711"/>
                      </a:cubicBezTo>
                      <a:cubicBezTo>
                        <a:pt x="748765" y="53524"/>
                        <a:pt x="753365" y="83449"/>
                        <a:pt x="757971" y="129494"/>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9" name="Freeform: Shape 48">
                  <a:extLst>
                    <a:ext uri="{FF2B5EF4-FFF2-40B4-BE49-F238E27FC236}">
                      <a16:creationId xmlns:a16="http://schemas.microsoft.com/office/drawing/2014/main" id="{92EEFE2A-7684-42F3-B538-387B72194907}"/>
                    </a:ext>
                  </a:extLst>
                </p:cNvPr>
                <p:cNvSpPr/>
                <p:nvPr/>
              </p:nvSpPr>
              <p:spPr>
                <a:xfrm>
                  <a:off x="3660531" y="1911746"/>
                  <a:ext cx="607758" cy="511069"/>
                </a:xfrm>
                <a:custGeom>
                  <a:avLst/>
                  <a:gdLst>
                    <a:gd name="connsiteX0" fmla="*/ 578406 w 607758"/>
                    <a:gd name="connsiteY0" fmla="*/ 138703 h 511069"/>
                    <a:gd name="connsiteX1" fmla="*/ 564594 w 607758"/>
                    <a:gd name="connsiteY1" fmla="*/ 138703 h 511069"/>
                    <a:gd name="connsiteX2" fmla="*/ 564594 w 607758"/>
                    <a:gd name="connsiteY2" fmla="*/ 228485 h 511069"/>
                    <a:gd name="connsiteX3" fmla="*/ 585313 w 607758"/>
                    <a:gd name="connsiteY3" fmla="*/ 318268 h 511069"/>
                    <a:gd name="connsiteX4" fmla="*/ 606032 w 607758"/>
                    <a:gd name="connsiteY4" fmla="*/ 318268 h 511069"/>
                    <a:gd name="connsiteX5" fmla="*/ 585313 w 607758"/>
                    <a:gd name="connsiteY5" fmla="*/ 325174 h 511069"/>
                    <a:gd name="connsiteX6" fmla="*/ 564594 w 607758"/>
                    <a:gd name="connsiteY6" fmla="*/ 325174 h 511069"/>
                    <a:gd name="connsiteX7" fmla="*/ 564594 w 607758"/>
                    <a:gd name="connsiteY7" fmla="*/ 345893 h 511069"/>
                    <a:gd name="connsiteX8" fmla="*/ 557687 w 607758"/>
                    <a:gd name="connsiteY8" fmla="*/ 408050 h 511069"/>
                    <a:gd name="connsiteX9" fmla="*/ 543875 w 607758"/>
                    <a:gd name="connsiteY9" fmla="*/ 484020 h 511069"/>
                    <a:gd name="connsiteX10" fmla="*/ 302153 w 607758"/>
                    <a:gd name="connsiteY10" fmla="*/ 504739 h 511069"/>
                    <a:gd name="connsiteX11" fmla="*/ 60431 w 607758"/>
                    <a:gd name="connsiteY11" fmla="*/ 490926 h 511069"/>
                    <a:gd name="connsiteX12" fmla="*/ 39711 w 607758"/>
                    <a:gd name="connsiteY12" fmla="*/ 401144 h 511069"/>
                    <a:gd name="connsiteX13" fmla="*/ 18992 w 607758"/>
                    <a:gd name="connsiteY13" fmla="*/ 318268 h 511069"/>
                    <a:gd name="connsiteX14" fmla="*/ 5180 w 607758"/>
                    <a:gd name="connsiteY14" fmla="*/ 318268 h 511069"/>
                    <a:gd name="connsiteX15" fmla="*/ 18992 w 607758"/>
                    <a:gd name="connsiteY15" fmla="*/ 318268 h 511069"/>
                    <a:gd name="connsiteX16" fmla="*/ 32805 w 607758"/>
                    <a:gd name="connsiteY16" fmla="*/ 228485 h 511069"/>
                    <a:gd name="connsiteX17" fmla="*/ 25899 w 607758"/>
                    <a:gd name="connsiteY17" fmla="*/ 138703 h 511069"/>
                    <a:gd name="connsiteX18" fmla="*/ 18992 w 607758"/>
                    <a:gd name="connsiteY18" fmla="*/ 138703 h 511069"/>
                    <a:gd name="connsiteX19" fmla="*/ 25899 w 607758"/>
                    <a:gd name="connsiteY19" fmla="*/ 138703 h 511069"/>
                    <a:gd name="connsiteX20" fmla="*/ 39711 w 607758"/>
                    <a:gd name="connsiteY20" fmla="*/ 83452 h 511069"/>
                    <a:gd name="connsiteX21" fmla="*/ 60431 w 607758"/>
                    <a:gd name="connsiteY21" fmla="*/ 14389 h 511069"/>
                    <a:gd name="connsiteX22" fmla="*/ 302153 w 607758"/>
                    <a:gd name="connsiteY22" fmla="*/ 7482 h 511069"/>
                    <a:gd name="connsiteX23" fmla="*/ 543875 w 607758"/>
                    <a:gd name="connsiteY23" fmla="*/ 21295 h 511069"/>
                    <a:gd name="connsiteX24" fmla="*/ 557687 w 607758"/>
                    <a:gd name="connsiteY24" fmla="*/ 83452 h 511069"/>
                    <a:gd name="connsiteX25" fmla="*/ 571500 w 607758"/>
                    <a:gd name="connsiteY25" fmla="*/ 131797 h 511069"/>
                    <a:gd name="connsiteX26" fmla="*/ 578406 w 607758"/>
                    <a:gd name="connsiteY26" fmla="*/ 138703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7758" h="511069">
                      <a:moveTo>
                        <a:pt x="578406" y="138703"/>
                      </a:moveTo>
                      <a:lnTo>
                        <a:pt x="564594" y="138703"/>
                      </a:lnTo>
                      <a:lnTo>
                        <a:pt x="564594" y="228485"/>
                      </a:lnTo>
                      <a:cubicBezTo>
                        <a:pt x="564594" y="288343"/>
                        <a:pt x="571500" y="318268"/>
                        <a:pt x="585313" y="318268"/>
                      </a:cubicBezTo>
                      <a:lnTo>
                        <a:pt x="606032" y="318268"/>
                      </a:lnTo>
                      <a:lnTo>
                        <a:pt x="585313" y="325174"/>
                      </a:lnTo>
                      <a:lnTo>
                        <a:pt x="564594" y="325174"/>
                      </a:lnTo>
                      <a:lnTo>
                        <a:pt x="564594" y="345893"/>
                      </a:lnTo>
                      <a:lnTo>
                        <a:pt x="557687" y="408050"/>
                      </a:lnTo>
                      <a:cubicBezTo>
                        <a:pt x="553081" y="449488"/>
                        <a:pt x="548481" y="474814"/>
                        <a:pt x="543875" y="484020"/>
                      </a:cubicBezTo>
                      <a:cubicBezTo>
                        <a:pt x="534668" y="493226"/>
                        <a:pt x="454092" y="500133"/>
                        <a:pt x="302153" y="504739"/>
                      </a:cubicBezTo>
                      <a:cubicBezTo>
                        <a:pt x="154819" y="509346"/>
                        <a:pt x="74243" y="504739"/>
                        <a:pt x="60431" y="490926"/>
                      </a:cubicBezTo>
                      <a:cubicBezTo>
                        <a:pt x="46618" y="481720"/>
                        <a:pt x="39711" y="451788"/>
                        <a:pt x="39711" y="401144"/>
                      </a:cubicBezTo>
                      <a:cubicBezTo>
                        <a:pt x="35105" y="350500"/>
                        <a:pt x="28199" y="322874"/>
                        <a:pt x="18992" y="318268"/>
                      </a:cubicBezTo>
                      <a:lnTo>
                        <a:pt x="5180" y="318268"/>
                      </a:lnTo>
                      <a:lnTo>
                        <a:pt x="18992" y="318268"/>
                      </a:lnTo>
                      <a:cubicBezTo>
                        <a:pt x="28199" y="318268"/>
                        <a:pt x="32805" y="288343"/>
                        <a:pt x="32805" y="228485"/>
                      </a:cubicBezTo>
                      <a:cubicBezTo>
                        <a:pt x="32805" y="168628"/>
                        <a:pt x="30505" y="138703"/>
                        <a:pt x="25899" y="138703"/>
                      </a:cubicBezTo>
                      <a:lnTo>
                        <a:pt x="18992" y="138703"/>
                      </a:lnTo>
                      <a:lnTo>
                        <a:pt x="25899" y="138703"/>
                      </a:lnTo>
                      <a:cubicBezTo>
                        <a:pt x="30505" y="134096"/>
                        <a:pt x="35105" y="115684"/>
                        <a:pt x="39711" y="83452"/>
                      </a:cubicBezTo>
                      <a:cubicBezTo>
                        <a:pt x="39711" y="46621"/>
                        <a:pt x="46618" y="23595"/>
                        <a:pt x="60431" y="14389"/>
                      </a:cubicBezTo>
                      <a:cubicBezTo>
                        <a:pt x="69637" y="5183"/>
                        <a:pt x="150213" y="2876"/>
                        <a:pt x="302153" y="7482"/>
                      </a:cubicBezTo>
                      <a:cubicBezTo>
                        <a:pt x="454092" y="12089"/>
                        <a:pt x="534668" y="16689"/>
                        <a:pt x="543875" y="21295"/>
                      </a:cubicBezTo>
                      <a:cubicBezTo>
                        <a:pt x="548481" y="30501"/>
                        <a:pt x="553081" y="51220"/>
                        <a:pt x="557687" y="83452"/>
                      </a:cubicBezTo>
                      <a:cubicBezTo>
                        <a:pt x="562294" y="115684"/>
                        <a:pt x="566894" y="131797"/>
                        <a:pt x="571500" y="131797"/>
                      </a:cubicBezTo>
                      <a:cubicBezTo>
                        <a:pt x="576106" y="136403"/>
                        <a:pt x="578406" y="138703"/>
                        <a:pt x="578406" y="13870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50" name="Freeform: Shape 49">
                  <a:extLst>
                    <a:ext uri="{FF2B5EF4-FFF2-40B4-BE49-F238E27FC236}">
                      <a16:creationId xmlns:a16="http://schemas.microsoft.com/office/drawing/2014/main" id="{4E10AA7E-8E9A-4F2D-AC7E-D16CD167EAD5}"/>
                    </a:ext>
                  </a:extLst>
                </p:cNvPr>
                <p:cNvSpPr/>
                <p:nvPr/>
              </p:nvSpPr>
              <p:spPr>
                <a:xfrm>
                  <a:off x="3276899" y="768074"/>
                  <a:ext cx="442007" cy="339048"/>
                </a:xfrm>
                <a:custGeom>
                  <a:avLst/>
                  <a:gdLst>
                    <a:gd name="connsiteX0" fmla="*/ 281434 w 435099"/>
                    <a:gd name="connsiteY0" fmla="*/ 5180 h 296972"/>
                    <a:gd name="connsiteX1" fmla="*/ 295246 w 435099"/>
                    <a:gd name="connsiteY1" fmla="*/ 5180 h 296972"/>
                    <a:gd name="connsiteX2" fmla="*/ 295246 w 435099"/>
                    <a:gd name="connsiteY2" fmla="*/ 12086 h 296972"/>
                    <a:gd name="connsiteX3" fmla="*/ 302153 w 435099"/>
                    <a:gd name="connsiteY3" fmla="*/ 12086 h 296972"/>
                    <a:gd name="connsiteX4" fmla="*/ 302153 w 435099"/>
                    <a:gd name="connsiteY4" fmla="*/ 5180 h 296972"/>
                    <a:gd name="connsiteX5" fmla="*/ 364310 w 435099"/>
                    <a:gd name="connsiteY5" fmla="*/ 5180 h 296972"/>
                    <a:gd name="connsiteX6" fmla="*/ 433373 w 435099"/>
                    <a:gd name="connsiteY6" fmla="*/ 12086 h 296972"/>
                    <a:gd name="connsiteX7" fmla="*/ 433373 w 435099"/>
                    <a:gd name="connsiteY7" fmla="*/ 295246 h 296972"/>
                    <a:gd name="connsiteX8" fmla="*/ 5180 w 435099"/>
                    <a:gd name="connsiteY8" fmla="*/ 295246 h 296972"/>
                    <a:gd name="connsiteX9" fmla="*/ 5180 w 435099"/>
                    <a:gd name="connsiteY9" fmla="*/ 274527 h 296972"/>
                    <a:gd name="connsiteX10" fmla="*/ 12086 w 435099"/>
                    <a:gd name="connsiteY10" fmla="*/ 267621 h 296972"/>
                    <a:gd name="connsiteX11" fmla="*/ 18992 w 435099"/>
                    <a:gd name="connsiteY11" fmla="*/ 260715 h 296972"/>
                    <a:gd name="connsiteX12" fmla="*/ 32805 w 435099"/>
                    <a:gd name="connsiteY12" fmla="*/ 233089 h 296972"/>
                    <a:gd name="connsiteX13" fmla="*/ 46618 w 435099"/>
                    <a:gd name="connsiteY13" fmla="*/ 198557 h 296972"/>
                    <a:gd name="connsiteX14" fmla="*/ 53524 w 435099"/>
                    <a:gd name="connsiteY14" fmla="*/ 191651 h 296972"/>
                    <a:gd name="connsiteX15" fmla="*/ 60431 w 435099"/>
                    <a:gd name="connsiteY15" fmla="*/ 177838 h 296972"/>
                    <a:gd name="connsiteX16" fmla="*/ 67337 w 435099"/>
                    <a:gd name="connsiteY16" fmla="*/ 177838 h 296972"/>
                    <a:gd name="connsiteX17" fmla="*/ 67337 w 435099"/>
                    <a:gd name="connsiteY17" fmla="*/ 170932 h 296972"/>
                    <a:gd name="connsiteX18" fmla="*/ 74243 w 435099"/>
                    <a:gd name="connsiteY18" fmla="*/ 164026 h 296972"/>
                    <a:gd name="connsiteX19" fmla="*/ 74243 w 435099"/>
                    <a:gd name="connsiteY19" fmla="*/ 157119 h 296972"/>
                    <a:gd name="connsiteX20" fmla="*/ 81150 w 435099"/>
                    <a:gd name="connsiteY20" fmla="*/ 150213 h 296972"/>
                    <a:gd name="connsiteX21" fmla="*/ 101869 w 435099"/>
                    <a:gd name="connsiteY21" fmla="*/ 129494 h 296972"/>
                    <a:gd name="connsiteX22" fmla="*/ 136400 w 435099"/>
                    <a:gd name="connsiteY22" fmla="*/ 94962 h 296972"/>
                    <a:gd name="connsiteX23" fmla="*/ 191651 w 435099"/>
                    <a:gd name="connsiteY23" fmla="*/ 53524 h 296972"/>
                    <a:gd name="connsiteX24" fmla="*/ 253808 w 435099"/>
                    <a:gd name="connsiteY24" fmla="*/ 12086 h 296972"/>
                    <a:gd name="connsiteX25" fmla="*/ 281434 w 435099"/>
                    <a:gd name="connsiteY25" fmla="*/ 5180 h 296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5099" h="296972">
                      <a:moveTo>
                        <a:pt x="281434" y="5180"/>
                      </a:moveTo>
                      <a:lnTo>
                        <a:pt x="295246" y="5180"/>
                      </a:lnTo>
                      <a:lnTo>
                        <a:pt x="295246" y="12086"/>
                      </a:lnTo>
                      <a:cubicBezTo>
                        <a:pt x="295246" y="12086"/>
                        <a:pt x="297546" y="12086"/>
                        <a:pt x="302153" y="12086"/>
                      </a:cubicBezTo>
                      <a:lnTo>
                        <a:pt x="302153" y="5180"/>
                      </a:lnTo>
                      <a:lnTo>
                        <a:pt x="364310" y="5180"/>
                      </a:lnTo>
                      <a:lnTo>
                        <a:pt x="433373" y="12086"/>
                      </a:lnTo>
                      <a:lnTo>
                        <a:pt x="433373" y="295246"/>
                      </a:lnTo>
                      <a:lnTo>
                        <a:pt x="5180" y="295246"/>
                      </a:lnTo>
                      <a:lnTo>
                        <a:pt x="5180" y="274527"/>
                      </a:lnTo>
                      <a:lnTo>
                        <a:pt x="12086" y="267621"/>
                      </a:lnTo>
                      <a:lnTo>
                        <a:pt x="18992" y="260715"/>
                      </a:lnTo>
                      <a:lnTo>
                        <a:pt x="32805" y="233089"/>
                      </a:lnTo>
                      <a:cubicBezTo>
                        <a:pt x="42011" y="214670"/>
                        <a:pt x="46618" y="203164"/>
                        <a:pt x="46618" y="198557"/>
                      </a:cubicBezTo>
                      <a:lnTo>
                        <a:pt x="53524" y="191651"/>
                      </a:lnTo>
                      <a:cubicBezTo>
                        <a:pt x="58131" y="187045"/>
                        <a:pt x="60431" y="182445"/>
                        <a:pt x="60431" y="177838"/>
                      </a:cubicBezTo>
                      <a:cubicBezTo>
                        <a:pt x="60431" y="177838"/>
                        <a:pt x="62730" y="177838"/>
                        <a:pt x="67337" y="177838"/>
                      </a:cubicBezTo>
                      <a:lnTo>
                        <a:pt x="67337" y="170932"/>
                      </a:lnTo>
                      <a:cubicBezTo>
                        <a:pt x="71943" y="170932"/>
                        <a:pt x="74243" y="168632"/>
                        <a:pt x="74243" y="164026"/>
                      </a:cubicBezTo>
                      <a:lnTo>
                        <a:pt x="74243" y="157119"/>
                      </a:lnTo>
                      <a:cubicBezTo>
                        <a:pt x="74243" y="157119"/>
                        <a:pt x="76543" y="154820"/>
                        <a:pt x="81150" y="150213"/>
                      </a:cubicBezTo>
                      <a:lnTo>
                        <a:pt x="101869" y="129494"/>
                      </a:lnTo>
                      <a:cubicBezTo>
                        <a:pt x="120288" y="115681"/>
                        <a:pt x="131794" y="104168"/>
                        <a:pt x="136400" y="94962"/>
                      </a:cubicBezTo>
                      <a:cubicBezTo>
                        <a:pt x="141007" y="85756"/>
                        <a:pt x="159419" y="71943"/>
                        <a:pt x="191651" y="53524"/>
                      </a:cubicBezTo>
                      <a:cubicBezTo>
                        <a:pt x="223883" y="35107"/>
                        <a:pt x="244602" y="21294"/>
                        <a:pt x="253808" y="12086"/>
                      </a:cubicBezTo>
                      <a:cubicBezTo>
                        <a:pt x="267621" y="12086"/>
                        <a:pt x="276827" y="9784"/>
                        <a:pt x="281434" y="5180"/>
                      </a:cubicBezTo>
                      <a:close/>
                    </a:path>
                  </a:pathLst>
                </a:custGeom>
                <a:solidFill>
                  <a:schemeClr val="bg1"/>
                </a:solidFill>
                <a:ln w="9525" cap="flat">
                  <a:noFill/>
                  <a:prstDash val="solid"/>
                  <a:miter/>
                </a:ln>
              </p:spPr>
              <p:txBody>
                <a:bodyPr rtlCol="0" anchor="ctr"/>
                <a:lstStyle/>
                <a:p>
                  <a:endParaRPr lang="en-US" noProof="0" dirty="0"/>
                </a:p>
              </p:txBody>
            </p:sp>
          </p:grpSp>
          <p:sp>
            <p:nvSpPr>
              <p:cNvPr id="34" name="Freeform: Shape 33">
                <a:extLst>
                  <a:ext uri="{FF2B5EF4-FFF2-40B4-BE49-F238E27FC236}">
                    <a16:creationId xmlns:a16="http://schemas.microsoft.com/office/drawing/2014/main" id="{C56316A5-C327-465E-AFC8-2E3EF6A6D4AA}"/>
                  </a:ext>
                </a:extLst>
              </p:cNvPr>
              <p:cNvSpPr/>
              <p:nvPr/>
            </p:nvSpPr>
            <p:spPr>
              <a:xfrm rot="5400000">
                <a:off x="1351071" y="1885209"/>
                <a:ext cx="615644" cy="614555"/>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sp>
          <p:nvSpPr>
            <p:cNvPr id="32" name="Freeform: Shape 31">
              <a:extLst>
                <a:ext uri="{FF2B5EF4-FFF2-40B4-BE49-F238E27FC236}">
                  <a16:creationId xmlns:a16="http://schemas.microsoft.com/office/drawing/2014/main" id="{8DBBBEDF-A74C-45F7-A234-659F806D6B75}"/>
                </a:ext>
              </a:extLst>
            </p:cNvPr>
            <p:cNvSpPr/>
            <p:nvPr userDrawn="1"/>
          </p:nvSpPr>
          <p:spPr>
            <a:xfrm rot="16200000">
              <a:off x="11370681" y="5984631"/>
              <a:ext cx="699012" cy="658451"/>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cxnSp>
        <p:nvCxnSpPr>
          <p:cNvPr id="52" name="Straight Connector 51">
            <a:extLst>
              <a:ext uri="{FF2B5EF4-FFF2-40B4-BE49-F238E27FC236}">
                <a16:creationId xmlns:a16="http://schemas.microsoft.com/office/drawing/2014/main" id="{8FAECC33-471A-497D-9DC2-D8AA0234F087}"/>
              </a:ext>
              <a:ext uri="{C183D7F6-B498-43B3-948B-1728B52AA6E4}">
                <adec:decorative xmlns:adec="http://schemas.microsoft.com/office/drawing/2017/decorative" val="1"/>
              </a:ext>
            </a:extLst>
          </p:cNvPr>
          <p:cNvCxnSpPr/>
          <p:nvPr userDrawn="1"/>
        </p:nvCxnSpPr>
        <p:spPr>
          <a:xfrm>
            <a:off x="1555802" y="6374101"/>
            <a:ext cx="10116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5C8114D-1FA9-4266-9265-082E89C32748}"/>
              </a:ext>
              <a:ext uri="{C183D7F6-B498-43B3-948B-1728B52AA6E4}">
                <adec:decorative xmlns:adec="http://schemas.microsoft.com/office/drawing/2017/decorative" val="1"/>
              </a:ext>
            </a:extLst>
          </p:cNvPr>
          <p:cNvCxnSpPr>
            <a:cxnSpLocks/>
          </p:cNvCxnSpPr>
          <p:nvPr userDrawn="1"/>
        </p:nvCxnSpPr>
        <p:spPr>
          <a:xfrm rot="16200000">
            <a:off x="9601802" y="3931342"/>
            <a:ext cx="4140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54" name="Content Placeholder 3">
            <a:extLst>
              <a:ext uri="{FF2B5EF4-FFF2-40B4-BE49-F238E27FC236}">
                <a16:creationId xmlns:a16="http://schemas.microsoft.com/office/drawing/2014/main" id="{D92291E3-9158-4639-B840-FD6EBE54D085}"/>
              </a:ext>
            </a:extLst>
          </p:cNvPr>
          <p:cNvSpPr>
            <a:spLocks noGrp="1"/>
          </p:cNvSpPr>
          <p:nvPr>
            <p:ph sz="half" idx="2"/>
          </p:nvPr>
        </p:nvSpPr>
        <p:spPr>
          <a:xfrm>
            <a:off x="2247901" y="2421313"/>
            <a:ext cx="4648198" cy="3580029"/>
          </a:xfrm>
        </p:spPr>
        <p:txBody>
          <a:bodyPr>
            <a:normAutofit/>
          </a:bodyPr>
          <a:lstStyle>
            <a:lvl1pPr>
              <a:defRPr sz="1800"/>
            </a:lvl1pPr>
            <a:lvl2pPr>
              <a:defRPr sz="1800"/>
            </a:lvl2pPr>
            <a:lvl3pPr>
              <a:defRPr sz="1800"/>
            </a:lvl3pPr>
            <a:lvl4pPr>
              <a:defRPr sz="1800"/>
            </a:lvl4pPr>
            <a:lvl5pPr>
              <a:defRPr sz="18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9273868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95DC3C6-3713-4821-839A-43B8F89798F8}"/>
              </a:ext>
            </a:extLst>
          </p:cNvPr>
          <p:cNvSpPr/>
          <p:nvPr userDrawn="1"/>
        </p:nvSpPr>
        <p:spPr>
          <a:xfrm>
            <a:off x="279240" y="365125"/>
            <a:ext cx="10214070" cy="1143385"/>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3C32C7EB-466E-4C9F-81BA-7F49899B2D20}"/>
              </a:ext>
            </a:extLst>
          </p:cNvPr>
          <p:cNvSpPr>
            <a:spLocks noGrp="1"/>
          </p:cNvSpPr>
          <p:nvPr>
            <p:ph type="title"/>
          </p:nvPr>
        </p:nvSpPr>
        <p:spPr>
          <a:xfrm>
            <a:off x="838200" y="365125"/>
            <a:ext cx="10515600" cy="1143385"/>
          </a:xfrm>
          <a:prstGeom prst="rect">
            <a:avLst/>
          </a:prstGeom>
        </p:spPr>
        <p:txBody>
          <a:bodyPr/>
          <a:lstStyle/>
          <a:p>
            <a:r>
              <a:rPr lang="en-US" noProof="0"/>
              <a:t>Click to edit Master title style</a:t>
            </a:r>
          </a:p>
        </p:txBody>
      </p:sp>
      <p:sp>
        <p:nvSpPr>
          <p:cNvPr id="4" name="Footer Placeholder 3">
            <a:extLst>
              <a:ext uri="{FF2B5EF4-FFF2-40B4-BE49-F238E27FC236}">
                <a16:creationId xmlns:a16="http://schemas.microsoft.com/office/drawing/2014/main" id="{2C5F1907-099F-45B1-8D16-BDC5FA314FC5}"/>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7218C90E-300F-4395-9ECE-1F39CB91E999}"/>
              </a:ext>
            </a:extLst>
          </p:cNvPr>
          <p:cNvSpPr>
            <a:spLocks noGrp="1"/>
          </p:cNvSpPr>
          <p:nvPr>
            <p:ph type="sldNum" sz="quarter" idx="12"/>
          </p:nvPr>
        </p:nvSpPr>
        <p:spPr/>
        <p:txBody>
          <a:bodyPr/>
          <a:lstStyle/>
          <a:p>
            <a:fld id="{3D3C4EEC-F499-4A7F-B67B-5709763315B6}" type="slidenum">
              <a:rPr lang="en-US" noProof="0" smtClean="0"/>
              <a:t>‹#›</a:t>
            </a:fld>
            <a:endParaRPr lang="en-US" noProof="0" dirty="0"/>
          </a:p>
        </p:txBody>
      </p:sp>
      <p:cxnSp>
        <p:nvCxnSpPr>
          <p:cNvPr id="6" name="Straight Connector 5">
            <a:extLst>
              <a:ext uri="{FF2B5EF4-FFF2-40B4-BE49-F238E27FC236}">
                <a16:creationId xmlns:a16="http://schemas.microsoft.com/office/drawing/2014/main" id="{3049149F-5958-441F-8E09-8564E47037FD}"/>
              </a:ext>
              <a:ext uri="{C183D7F6-B498-43B3-948B-1728B52AA6E4}">
                <adec:decorative xmlns:adec="http://schemas.microsoft.com/office/drawing/2017/decorative" val="1"/>
              </a:ext>
            </a:extLst>
          </p:cNvPr>
          <p:cNvCxnSpPr/>
          <p:nvPr userDrawn="1"/>
        </p:nvCxnSpPr>
        <p:spPr>
          <a:xfrm>
            <a:off x="1555802" y="6374101"/>
            <a:ext cx="10116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BF60991-278D-4D4A-9777-4540A95F9892}"/>
              </a:ext>
              <a:ext uri="{C183D7F6-B498-43B3-948B-1728B52AA6E4}">
                <adec:decorative xmlns:adec="http://schemas.microsoft.com/office/drawing/2017/decorative" val="1"/>
              </a:ext>
            </a:extLst>
          </p:cNvPr>
          <p:cNvCxnSpPr>
            <a:cxnSpLocks/>
          </p:cNvCxnSpPr>
          <p:nvPr userDrawn="1"/>
        </p:nvCxnSpPr>
        <p:spPr>
          <a:xfrm rot="16200000">
            <a:off x="9997802" y="4327342"/>
            <a:ext cx="3348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50114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3 Images">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69779D3F-A3B0-42A7-B9EB-7C8A379F597D}"/>
              </a:ext>
            </a:extLst>
          </p:cNvPr>
          <p:cNvSpPr>
            <a:spLocks noGrp="1"/>
          </p:cNvSpPr>
          <p:nvPr>
            <p:ph type="ftr" sz="quarter" idx="11"/>
          </p:nvPr>
        </p:nvSpPr>
        <p:spPr/>
        <p:txBody>
          <a:bodyPr/>
          <a:lstStyle/>
          <a:p>
            <a:r>
              <a:rPr lang="en-US" noProof="0" dirty="0"/>
              <a:t>Add a Footer</a:t>
            </a:r>
          </a:p>
        </p:txBody>
      </p:sp>
      <p:sp>
        <p:nvSpPr>
          <p:cNvPr id="9" name="Freeform: Shape 8">
            <a:extLst>
              <a:ext uri="{FF2B5EF4-FFF2-40B4-BE49-F238E27FC236}">
                <a16:creationId xmlns:a16="http://schemas.microsoft.com/office/drawing/2014/main" id="{BFB3F140-EDCF-4206-858F-9E4C998009B9}"/>
              </a:ext>
            </a:extLst>
          </p:cNvPr>
          <p:cNvSpPr/>
          <p:nvPr userDrawn="1"/>
        </p:nvSpPr>
        <p:spPr>
          <a:xfrm>
            <a:off x="50800" y="312655"/>
            <a:ext cx="10731500" cy="1143385"/>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nvGrpSpPr>
          <p:cNvPr id="13" name="Group 12">
            <a:extLst>
              <a:ext uri="{FF2B5EF4-FFF2-40B4-BE49-F238E27FC236}">
                <a16:creationId xmlns:a16="http://schemas.microsoft.com/office/drawing/2014/main" id="{245F2763-7A9D-467C-BCED-438178EF9911}"/>
              </a:ext>
            </a:extLst>
          </p:cNvPr>
          <p:cNvGrpSpPr/>
          <p:nvPr userDrawn="1"/>
        </p:nvGrpSpPr>
        <p:grpSpPr>
          <a:xfrm flipH="1">
            <a:off x="8781447" y="312655"/>
            <a:ext cx="3359753" cy="6336000"/>
            <a:chOff x="-3" y="261001"/>
            <a:chExt cx="3359753" cy="6336000"/>
          </a:xfrm>
        </p:grpSpPr>
        <p:grpSp>
          <p:nvGrpSpPr>
            <p:cNvPr id="14" name="Graphic 1">
              <a:extLst>
                <a:ext uri="{FF2B5EF4-FFF2-40B4-BE49-F238E27FC236}">
                  <a16:creationId xmlns:a16="http://schemas.microsoft.com/office/drawing/2014/main" id="{BC7D651E-C1E0-4916-8590-607AE8CB4EDC}"/>
                </a:ext>
              </a:extLst>
            </p:cNvPr>
            <p:cNvGrpSpPr/>
            <p:nvPr/>
          </p:nvGrpSpPr>
          <p:grpSpPr>
            <a:xfrm rot="5400000">
              <a:off x="-1488126" y="1749124"/>
              <a:ext cx="6336000" cy="3359753"/>
              <a:chOff x="189765" y="278360"/>
              <a:chExt cx="6823467" cy="3700166"/>
            </a:xfrm>
          </p:grpSpPr>
          <p:sp>
            <p:nvSpPr>
              <p:cNvPr id="16" name="Freeform: Shape 15">
                <a:extLst>
                  <a:ext uri="{FF2B5EF4-FFF2-40B4-BE49-F238E27FC236}">
                    <a16:creationId xmlns:a16="http://schemas.microsoft.com/office/drawing/2014/main" id="{D3054F4C-AAC7-437A-A614-8A09F3EC3C06}"/>
                  </a:ext>
                </a:extLst>
              </p:cNvPr>
              <p:cNvSpPr/>
              <p:nvPr/>
            </p:nvSpPr>
            <p:spPr>
              <a:xfrm>
                <a:off x="4830828" y="1678045"/>
                <a:ext cx="669915" cy="663009"/>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7" name="Freeform: Shape 16">
                <a:extLst>
                  <a:ext uri="{FF2B5EF4-FFF2-40B4-BE49-F238E27FC236}">
                    <a16:creationId xmlns:a16="http://schemas.microsoft.com/office/drawing/2014/main" id="{26799129-5CCF-4724-8F9D-51773601F9C5}"/>
                  </a:ext>
                </a:extLst>
              </p:cNvPr>
              <p:cNvSpPr/>
              <p:nvPr/>
            </p:nvSpPr>
            <p:spPr>
              <a:xfrm>
                <a:off x="1239531" y="3503623"/>
                <a:ext cx="759698" cy="474900"/>
              </a:xfrm>
              <a:custGeom>
                <a:avLst/>
                <a:gdLst>
                  <a:gd name="connsiteX0" fmla="*/ 592219 w 759697"/>
                  <a:gd name="connsiteY0" fmla="*/ 12086 h 752791"/>
                  <a:gd name="connsiteX1" fmla="*/ 592219 w 759697"/>
                  <a:gd name="connsiteY1" fmla="*/ 5180 h 752791"/>
                  <a:gd name="connsiteX2" fmla="*/ 599125 w 759697"/>
                  <a:gd name="connsiteY2" fmla="*/ 5180 h 752791"/>
                  <a:gd name="connsiteX3" fmla="*/ 599125 w 759697"/>
                  <a:gd name="connsiteY3" fmla="*/ 18992 h 752791"/>
                  <a:gd name="connsiteX4" fmla="*/ 675095 w 759697"/>
                  <a:gd name="connsiteY4" fmla="*/ 18992 h 752791"/>
                  <a:gd name="connsiteX5" fmla="*/ 702721 w 759697"/>
                  <a:gd name="connsiteY5" fmla="*/ 39711 h 752791"/>
                  <a:gd name="connsiteX6" fmla="*/ 737252 w 759697"/>
                  <a:gd name="connsiteY6" fmla="*/ 74243 h 752791"/>
                  <a:gd name="connsiteX7" fmla="*/ 751065 w 759697"/>
                  <a:gd name="connsiteY7" fmla="*/ 150213 h 752791"/>
                  <a:gd name="connsiteX8" fmla="*/ 751065 w 759697"/>
                  <a:gd name="connsiteY8" fmla="*/ 198557 h 752791"/>
                  <a:gd name="connsiteX9" fmla="*/ 757971 w 759697"/>
                  <a:gd name="connsiteY9" fmla="*/ 198557 h 752791"/>
                  <a:gd name="connsiteX10" fmla="*/ 757971 w 759697"/>
                  <a:gd name="connsiteY10" fmla="*/ 205464 h 752791"/>
                  <a:gd name="connsiteX11" fmla="*/ 751065 w 759697"/>
                  <a:gd name="connsiteY11" fmla="*/ 205464 h 752791"/>
                  <a:gd name="connsiteX12" fmla="*/ 751065 w 759697"/>
                  <a:gd name="connsiteY12" fmla="*/ 281434 h 752791"/>
                  <a:gd name="connsiteX13" fmla="*/ 757971 w 759697"/>
                  <a:gd name="connsiteY13" fmla="*/ 288340 h 752791"/>
                  <a:gd name="connsiteX14" fmla="*/ 751065 w 759697"/>
                  <a:gd name="connsiteY14" fmla="*/ 288340 h 752791"/>
                  <a:gd name="connsiteX15" fmla="*/ 751065 w 759697"/>
                  <a:gd name="connsiteY15" fmla="*/ 488624 h 752791"/>
                  <a:gd name="connsiteX16" fmla="*/ 723440 w 759697"/>
                  <a:gd name="connsiteY16" fmla="*/ 716533 h 752791"/>
                  <a:gd name="connsiteX17" fmla="*/ 378122 w 759697"/>
                  <a:gd name="connsiteY17" fmla="*/ 751065 h 752791"/>
                  <a:gd name="connsiteX18" fmla="*/ 32805 w 759697"/>
                  <a:gd name="connsiteY18" fmla="*/ 744159 h 752791"/>
                  <a:gd name="connsiteX19" fmla="*/ 5180 w 759697"/>
                  <a:gd name="connsiteY19" fmla="*/ 716533 h 752791"/>
                  <a:gd name="connsiteX20" fmla="*/ 5180 w 759697"/>
                  <a:gd name="connsiteY20" fmla="*/ 391935 h 752791"/>
                  <a:gd name="connsiteX21" fmla="*/ 25899 w 759697"/>
                  <a:gd name="connsiteY21" fmla="*/ 53524 h 752791"/>
                  <a:gd name="connsiteX22" fmla="*/ 322872 w 759697"/>
                  <a:gd name="connsiteY22" fmla="*/ 25899 h 752791"/>
                  <a:gd name="connsiteX23" fmla="*/ 592219 w 759697"/>
                  <a:gd name="connsiteY23" fmla="*/ 18992 h 752791"/>
                  <a:gd name="connsiteX24" fmla="*/ 592219 w 759697"/>
                  <a:gd name="connsiteY24" fmla="*/ 12086 h 75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9697" h="752791">
                    <a:moveTo>
                      <a:pt x="592219" y="12086"/>
                    </a:moveTo>
                    <a:lnTo>
                      <a:pt x="592219" y="5180"/>
                    </a:lnTo>
                    <a:lnTo>
                      <a:pt x="599125" y="5180"/>
                    </a:lnTo>
                    <a:lnTo>
                      <a:pt x="599125" y="18992"/>
                    </a:lnTo>
                    <a:lnTo>
                      <a:pt x="675095" y="18992"/>
                    </a:lnTo>
                    <a:lnTo>
                      <a:pt x="702721" y="39711"/>
                    </a:lnTo>
                    <a:cubicBezTo>
                      <a:pt x="716533" y="48918"/>
                      <a:pt x="728046" y="60431"/>
                      <a:pt x="737252" y="74243"/>
                    </a:cubicBezTo>
                    <a:cubicBezTo>
                      <a:pt x="746458" y="88056"/>
                      <a:pt x="751065" y="113381"/>
                      <a:pt x="751065" y="150213"/>
                    </a:cubicBezTo>
                    <a:lnTo>
                      <a:pt x="751065" y="198557"/>
                    </a:lnTo>
                    <a:lnTo>
                      <a:pt x="757971" y="198557"/>
                    </a:lnTo>
                    <a:lnTo>
                      <a:pt x="757971" y="205464"/>
                    </a:lnTo>
                    <a:lnTo>
                      <a:pt x="751065" y="205464"/>
                    </a:lnTo>
                    <a:lnTo>
                      <a:pt x="751065" y="281434"/>
                    </a:lnTo>
                    <a:lnTo>
                      <a:pt x="757971" y="288340"/>
                    </a:lnTo>
                    <a:lnTo>
                      <a:pt x="751065" y="288340"/>
                    </a:lnTo>
                    <a:lnTo>
                      <a:pt x="751065" y="488624"/>
                    </a:lnTo>
                    <a:cubicBezTo>
                      <a:pt x="751065" y="622144"/>
                      <a:pt x="741859" y="698114"/>
                      <a:pt x="723440" y="716533"/>
                    </a:cubicBezTo>
                    <a:cubicBezTo>
                      <a:pt x="709627" y="734952"/>
                      <a:pt x="594519" y="746459"/>
                      <a:pt x="378122" y="751065"/>
                    </a:cubicBezTo>
                    <a:cubicBezTo>
                      <a:pt x="161726" y="755671"/>
                      <a:pt x="46618" y="753365"/>
                      <a:pt x="32805" y="744159"/>
                    </a:cubicBezTo>
                    <a:cubicBezTo>
                      <a:pt x="18992" y="734952"/>
                      <a:pt x="9786" y="725739"/>
                      <a:pt x="5180" y="716533"/>
                    </a:cubicBezTo>
                    <a:cubicBezTo>
                      <a:pt x="5180" y="711927"/>
                      <a:pt x="5180" y="603732"/>
                      <a:pt x="5180" y="391935"/>
                    </a:cubicBezTo>
                    <a:cubicBezTo>
                      <a:pt x="5180" y="180138"/>
                      <a:pt x="12086" y="67337"/>
                      <a:pt x="25899" y="53524"/>
                    </a:cubicBezTo>
                    <a:cubicBezTo>
                      <a:pt x="39711" y="35105"/>
                      <a:pt x="138700" y="25899"/>
                      <a:pt x="322872" y="25899"/>
                    </a:cubicBezTo>
                    <a:lnTo>
                      <a:pt x="592219" y="18992"/>
                    </a:lnTo>
                    <a:lnTo>
                      <a:pt x="592219"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8" name="Freeform: Shape 17">
                <a:extLst>
                  <a:ext uri="{FF2B5EF4-FFF2-40B4-BE49-F238E27FC236}">
                    <a16:creationId xmlns:a16="http://schemas.microsoft.com/office/drawing/2014/main" id="{53FC7DE4-A2C3-4B1F-B885-2B5D283B58BC}"/>
                  </a:ext>
                </a:extLst>
              </p:cNvPr>
              <p:cNvSpPr/>
              <p:nvPr/>
            </p:nvSpPr>
            <p:spPr>
              <a:xfrm>
                <a:off x="818242" y="2674861"/>
                <a:ext cx="234816" cy="179565"/>
              </a:xfrm>
              <a:custGeom>
                <a:avLst/>
                <a:gdLst>
                  <a:gd name="connsiteX0" fmla="*/ 5180 w 234815"/>
                  <a:gd name="connsiteY0" fmla="*/ 12086 h 179564"/>
                  <a:gd name="connsiteX1" fmla="*/ 5180 w 234815"/>
                  <a:gd name="connsiteY1" fmla="*/ 5180 h 179564"/>
                  <a:gd name="connsiteX2" fmla="*/ 108775 w 234815"/>
                  <a:gd name="connsiteY2" fmla="*/ 12086 h 179564"/>
                  <a:gd name="connsiteX3" fmla="*/ 219276 w 234815"/>
                  <a:gd name="connsiteY3" fmla="*/ 32805 h 179564"/>
                  <a:gd name="connsiteX4" fmla="*/ 233089 w 234815"/>
                  <a:gd name="connsiteY4" fmla="*/ 108775 h 179564"/>
                  <a:gd name="connsiteX5" fmla="*/ 233089 w 234815"/>
                  <a:gd name="connsiteY5" fmla="*/ 177838 h 179564"/>
                  <a:gd name="connsiteX6" fmla="*/ 184745 w 234815"/>
                  <a:gd name="connsiteY6" fmla="*/ 177838 h 179564"/>
                  <a:gd name="connsiteX7" fmla="*/ 122588 w 234815"/>
                  <a:gd name="connsiteY7" fmla="*/ 164026 h 179564"/>
                  <a:gd name="connsiteX8" fmla="*/ 81150 w 234815"/>
                  <a:gd name="connsiteY8" fmla="*/ 136400 h 179564"/>
                  <a:gd name="connsiteX9" fmla="*/ 25899 w 234815"/>
                  <a:gd name="connsiteY9" fmla="*/ 67337 h 179564"/>
                  <a:gd name="connsiteX10" fmla="*/ 5180 w 234815"/>
                  <a:gd name="connsiteY10" fmla="*/ 25899 h 179564"/>
                  <a:gd name="connsiteX11" fmla="*/ 5180 w 234815"/>
                  <a:gd name="connsiteY11" fmla="*/ 12086 h 179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815" h="179564">
                    <a:moveTo>
                      <a:pt x="5180" y="12086"/>
                    </a:moveTo>
                    <a:lnTo>
                      <a:pt x="5180" y="5180"/>
                    </a:lnTo>
                    <a:lnTo>
                      <a:pt x="108775" y="12086"/>
                    </a:lnTo>
                    <a:cubicBezTo>
                      <a:pt x="177838" y="12086"/>
                      <a:pt x="214670" y="18992"/>
                      <a:pt x="219276" y="32805"/>
                    </a:cubicBezTo>
                    <a:cubicBezTo>
                      <a:pt x="228483" y="42011"/>
                      <a:pt x="233089" y="67337"/>
                      <a:pt x="233089" y="108775"/>
                    </a:cubicBezTo>
                    <a:lnTo>
                      <a:pt x="233089" y="177838"/>
                    </a:lnTo>
                    <a:lnTo>
                      <a:pt x="184745" y="177838"/>
                    </a:lnTo>
                    <a:cubicBezTo>
                      <a:pt x="152513" y="177838"/>
                      <a:pt x="131794" y="173232"/>
                      <a:pt x="122588" y="164026"/>
                    </a:cubicBezTo>
                    <a:cubicBezTo>
                      <a:pt x="113381" y="164026"/>
                      <a:pt x="99569" y="154819"/>
                      <a:pt x="81150" y="136400"/>
                    </a:cubicBezTo>
                    <a:cubicBezTo>
                      <a:pt x="62730" y="122588"/>
                      <a:pt x="44318" y="99569"/>
                      <a:pt x="25899" y="67337"/>
                    </a:cubicBezTo>
                    <a:lnTo>
                      <a:pt x="5180" y="25899"/>
                    </a:lnTo>
                    <a:lnTo>
                      <a:pt x="5180" y="12086"/>
                    </a:lnTo>
                    <a:close/>
                  </a:path>
                </a:pathLst>
              </a:custGeom>
              <a:solidFill>
                <a:srgbClr val="FAFCFB"/>
              </a:solidFill>
              <a:ln w="9525" cap="flat">
                <a:solidFill>
                  <a:srgbClr val="FAFCFB"/>
                </a:solidFill>
                <a:prstDash val="solid"/>
                <a:miter/>
              </a:ln>
            </p:spPr>
            <p:txBody>
              <a:bodyPr rtlCol="0" anchor="ctr"/>
              <a:lstStyle/>
              <a:p>
                <a:endParaRPr lang="en-US" noProof="0" dirty="0"/>
              </a:p>
            </p:txBody>
          </p:sp>
          <p:sp>
            <p:nvSpPr>
              <p:cNvPr id="19" name="Freeform: Shape 18">
                <a:extLst>
                  <a:ext uri="{FF2B5EF4-FFF2-40B4-BE49-F238E27FC236}">
                    <a16:creationId xmlns:a16="http://schemas.microsoft.com/office/drawing/2014/main" id="{6EB7FF9B-7846-4530-AE4B-11CF49F3F9A4}"/>
                  </a:ext>
                </a:extLst>
              </p:cNvPr>
              <p:cNvSpPr/>
              <p:nvPr/>
            </p:nvSpPr>
            <p:spPr>
              <a:xfrm>
                <a:off x="4375009" y="3419113"/>
                <a:ext cx="656103" cy="559411"/>
              </a:xfrm>
              <a:custGeom>
                <a:avLst/>
                <a:gdLst>
                  <a:gd name="connsiteX0" fmla="*/ 315965 w 656102"/>
                  <a:gd name="connsiteY0" fmla="*/ 7482 h 663009"/>
                  <a:gd name="connsiteX1" fmla="*/ 578406 w 656102"/>
                  <a:gd name="connsiteY1" fmla="*/ 14389 h 663009"/>
                  <a:gd name="connsiteX2" fmla="*/ 626751 w 656102"/>
                  <a:gd name="connsiteY2" fmla="*/ 69639 h 663009"/>
                  <a:gd name="connsiteX3" fmla="*/ 654376 w 656102"/>
                  <a:gd name="connsiteY3" fmla="*/ 318268 h 663009"/>
                  <a:gd name="connsiteX4" fmla="*/ 654376 w 656102"/>
                  <a:gd name="connsiteY4" fmla="*/ 553084 h 663009"/>
                  <a:gd name="connsiteX5" fmla="*/ 619844 w 656102"/>
                  <a:gd name="connsiteY5" fmla="*/ 608334 h 663009"/>
                  <a:gd name="connsiteX6" fmla="*/ 557687 w 656102"/>
                  <a:gd name="connsiteY6" fmla="*/ 656679 h 663009"/>
                  <a:gd name="connsiteX7" fmla="*/ 336684 w 656102"/>
                  <a:gd name="connsiteY7" fmla="*/ 663585 h 663009"/>
                  <a:gd name="connsiteX8" fmla="*/ 129494 w 656102"/>
                  <a:gd name="connsiteY8" fmla="*/ 663585 h 663009"/>
                  <a:gd name="connsiteX9" fmla="*/ 67337 w 656102"/>
                  <a:gd name="connsiteY9" fmla="*/ 642866 h 663009"/>
                  <a:gd name="connsiteX10" fmla="*/ 18992 w 656102"/>
                  <a:gd name="connsiteY10" fmla="*/ 587615 h 663009"/>
                  <a:gd name="connsiteX11" fmla="*/ 5180 w 656102"/>
                  <a:gd name="connsiteY11" fmla="*/ 332081 h 663009"/>
                  <a:gd name="connsiteX12" fmla="*/ 12086 w 656102"/>
                  <a:gd name="connsiteY12" fmla="*/ 97265 h 663009"/>
                  <a:gd name="connsiteX13" fmla="*/ 53524 w 656102"/>
                  <a:gd name="connsiteY13" fmla="*/ 42014 h 663009"/>
                  <a:gd name="connsiteX14" fmla="*/ 315965 w 656102"/>
                  <a:gd name="connsiteY14" fmla="*/ 7482 h 663009"/>
                  <a:gd name="connsiteX15" fmla="*/ 329778 w 656102"/>
                  <a:gd name="connsiteY15" fmla="*/ 97265 h 663009"/>
                  <a:gd name="connsiteX16" fmla="*/ 564594 w 656102"/>
                  <a:gd name="connsiteY16" fmla="*/ 111078 h 663009"/>
                  <a:gd name="connsiteX17" fmla="*/ 571500 w 656102"/>
                  <a:gd name="connsiteY17" fmla="*/ 332081 h 663009"/>
                  <a:gd name="connsiteX18" fmla="*/ 564594 w 656102"/>
                  <a:gd name="connsiteY18" fmla="*/ 553084 h 663009"/>
                  <a:gd name="connsiteX19" fmla="*/ 336684 w 656102"/>
                  <a:gd name="connsiteY19" fmla="*/ 573803 h 663009"/>
                  <a:gd name="connsiteX20" fmla="*/ 108775 w 656102"/>
                  <a:gd name="connsiteY20" fmla="*/ 566896 h 663009"/>
                  <a:gd name="connsiteX21" fmla="*/ 88056 w 656102"/>
                  <a:gd name="connsiteY21" fmla="*/ 532365 h 663009"/>
                  <a:gd name="connsiteX22" fmla="*/ 81150 w 656102"/>
                  <a:gd name="connsiteY22" fmla="*/ 318268 h 663009"/>
                  <a:gd name="connsiteX23" fmla="*/ 94962 w 656102"/>
                  <a:gd name="connsiteY23" fmla="*/ 111078 h 663009"/>
                  <a:gd name="connsiteX24" fmla="*/ 329778 w 656102"/>
                  <a:gd name="connsiteY24" fmla="*/ 97265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56102" h="663009">
                    <a:moveTo>
                      <a:pt x="315965" y="7482"/>
                    </a:moveTo>
                    <a:cubicBezTo>
                      <a:pt x="472511" y="2876"/>
                      <a:pt x="559987" y="5183"/>
                      <a:pt x="578406" y="14389"/>
                    </a:cubicBezTo>
                    <a:cubicBezTo>
                      <a:pt x="592219" y="23595"/>
                      <a:pt x="608332" y="42014"/>
                      <a:pt x="626751" y="69639"/>
                    </a:cubicBezTo>
                    <a:cubicBezTo>
                      <a:pt x="645170" y="92658"/>
                      <a:pt x="654376" y="175535"/>
                      <a:pt x="654376" y="318268"/>
                    </a:cubicBezTo>
                    <a:cubicBezTo>
                      <a:pt x="654376" y="461001"/>
                      <a:pt x="654376" y="539271"/>
                      <a:pt x="654376" y="553084"/>
                    </a:cubicBezTo>
                    <a:cubicBezTo>
                      <a:pt x="645170" y="571503"/>
                      <a:pt x="633657" y="589915"/>
                      <a:pt x="619844" y="608334"/>
                    </a:cubicBezTo>
                    <a:cubicBezTo>
                      <a:pt x="606032" y="631353"/>
                      <a:pt x="585313" y="647473"/>
                      <a:pt x="557687" y="656679"/>
                    </a:cubicBezTo>
                    <a:cubicBezTo>
                      <a:pt x="534668" y="661285"/>
                      <a:pt x="460998" y="663585"/>
                      <a:pt x="336684" y="663585"/>
                    </a:cubicBezTo>
                    <a:cubicBezTo>
                      <a:pt x="216977" y="663585"/>
                      <a:pt x="147913" y="663585"/>
                      <a:pt x="129494" y="663585"/>
                    </a:cubicBezTo>
                    <a:cubicBezTo>
                      <a:pt x="106475" y="663585"/>
                      <a:pt x="85756" y="656679"/>
                      <a:pt x="67337" y="642866"/>
                    </a:cubicBezTo>
                    <a:cubicBezTo>
                      <a:pt x="53524" y="633660"/>
                      <a:pt x="37412" y="615241"/>
                      <a:pt x="18992" y="587615"/>
                    </a:cubicBezTo>
                    <a:cubicBezTo>
                      <a:pt x="9786" y="559990"/>
                      <a:pt x="5180" y="474814"/>
                      <a:pt x="5180" y="332081"/>
                    </a:cubicBezTo>
                    <a:cubicBezTo>
                      <a:pt x="5180" y="189347"/>
                      <a:pt x="7480" y="111078"/>
                      <a:pt x="12086" y="97265"/>
                    </a:cubicBezTo>
                    <a:cubicBezTo>
                      <a:pt x="16693" y="78846"/>
                      <a:pt x="30505" y="60433"/>
                      <a:pt x="53524" y="42014"/>
                    </a:cubicBezTo>
                    <a:cubicBezTo>
                      <a:pt x="71943" y="23595"/>
                      <a:pt x="159419" y="12089"/>
                      <a:pt x="315965" y="7482"/>
                    </a:cubicBezTo>
                    <a:close/>
                    <a:moveTo>
                      <a:pt x="329778" y="97265"/>
                    </a:moveTo>
                    <a:cubicBezTo>
                      <a:pt x="481718" y="97265"/>
                      <a:pt x="559987" y="101871"/>
                      <a:pt x="564594" y="111078"/>
                    </a:cubicBezTo>
                    <a:cubicBezTo>
                      <a:pt x="569200" y="115684"/>
                      <a:pt x="571500" y="189347"/>
                      <a:pt x="571500" y="332081"/>
                    </a:cubicBezTo>
                    <a:cubicBezTo>
                      <a:pt x="571500" y="470207"/>
                      <a:pt x="569200" y="543877"/>
                      <a:pt x="564594" y="553084"/>
                    </a:cubicBezTo>
                    <a:cubicBezTo>
                      <a:pt x="555387" y="562290"/>
                      <a:pt x="479418" y="569196"/>
                      <a:pt x="336684" y="573803"/>
                    </a:cubicBezTo>
                    <a:cubicBezTo>
                      <a:pt x="189351" y="578409"/>
                      <a:pt x="113381" y="576103"/>
                      <a:pt x="108775" y="566896"/>
                    </a:cubicBezTo>
                    <a:cubicBezTo>
                      <a:pt x="104168" y="566896"/>
                      <a:pt x="97262" y="555383"/>
                      <a:pt x="88056" y="532365"/>
                    </a:cubicBezTo>
                    <a:cubicBezTo>
                      <a:pt x="78850" y="509346"/>
                      <a:pt x="76543" y="437976"/>
                      <a:pt x="81150" y="318268"/>
                    </a:cubicBezTo>
                    <a:cubicBezTo>
                      <a:pt x="85756" y="193954"/>
                      <a:pt x="90356" y="124890"/>
                      <a:pt x="94962" y="111078"/>
                    </a:cubicBezTo>
                    <a:cubicBezTo>
                      <a:pt x="99569" y="101871"/>
                      <a:pt x="177838" y="97265"/>
                      <a:pt x="329778" y="97265"/>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0" name="Freeform: Shape 19">
                <a:extLst>
                  <a:ext uri="{FF2B5EF4-FFF2-40B4-BE49-F238E27FC236}">
                    <a16:creationId xmlns:a16="http://schemas.microsoft.com/office/drawing/2014/main" id="{9635BFD9-EB4D-485A-BB4F-3C417B0DBABD}"/>
                  </a:ext>
                </a:extLst>
              </p:cNvPr>
              <p:cNvSpPr/>
              <p:nvPr/>
            </p:nvSpPr>
            <p:spPr>
              <a:xfrm>
                <a:off x="6446912" y="2391701"/>
                <a:ext cx="138127" cy="448912"/>
              </a:xfrm>
              <a:custGeom>
                <a:avLst/>
                <a:gdLst>
                  <a:gd name="connsiteX0" fmla="*/ 25899 w 138126"/>
                  <a:gd name="connsiteY0" fmla="*/ 32805 h 448912"/>
                  <a:gd name="connsiteX1" fmla="*/ 39711 w 138126"/>
                  <a:gd name="connsiteY1" fmla="*/ 5180 h 448912"/>
                  <a:gd name="connsiteX2" fmla="*/ 88056 w 138126"/>
                  <a:gd name="connsiteY2" fmla="*/ 5180 h 448912"/>
                  <a:gd name="connsiteX3" fmla="*/ 136400 w 138126"/>
                  <a:gd name="connsiteY3" fmla="*/ 12086 h 448912"/>
                  <a:gd name="connsiteX4" fmla="*/ 129494 w 138126"/>
                  <a:gd name="connsiteY4" fmla="*/ 198557 h 448912"/>
                  <a:gd name="connsiteX5" fmla="*/ 101869 w 138126"/>
                  <a:gd name="connsiteY5" fmla="*/ 412654 h 448912"/>
                  <a:gd name="connsiteX6" fmla="*/ 74243 w 138126"/>
                  <a:gd name="connsiteY6" fmla="*/ 440279 h 448912"/>
                  <a:gd name="connsiteX7" fmla="*/ 60431 w 138126"/>
                  <a:gd name="connsiteY7" fmla="*/ 447186 h 448912"/>
                  <a:gd name="connsiteX8" fmla="*/ 5180 w 138126"/>
                  <a:gd name="connsiteY8" fmla="*/ 447186 h 448912"/>
                  <a:gd name="connsiteX9" fmla="*/ 5180 w 138126"/>
                  <a:gd name="connsiteY9" fmla="*/ 253808 h 448912"/>
                  <a:gd name="connsiteX10" fmla="*/ 25899 w 138126"/>
                  <a:gd name="connsiteY10" fmla="*/ 32805 h 448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126" h="448912">
                    <a:moveTo>
                      <a:pt x="25899" y="32805"/>
                    </a:moveTo>
                    <a:lnTo>
                      <a:pt x="39711" y="5180"/>
                    </a:lnTo>
                    <a:lnTo>
                      <a:pt x="88056" y="5180"/>
                    </a:lnTo>
                    <a:cubicBezTo>
                      <a:pt x="120288" y="5180"/>
                      <a:pt x="136400" y="7480"/>
                      <a:pt x="136400" y="12086"/>
                    </a:cubicBezTo>
                    <a:lnTo>
                      <a:pt x="129494" y="198557"/>
                    </a:lnTo>
                    <a:cubicBezTo>
                      <a:pt x="129494" y="327478"/>
                      <a:pt x="120288" y="398841"/>
                      <a:pt x="101869" y="412654"/>
                    </a:cubicBezTo>
                    <a:cubicBezTo>
                      <a:pt x="88056" y="426467"/>
                      <a:pt x="78850" y="435673"/>
                      <a:pt x="74243" y="440279"/>
                    </a:cubicBezTo>
                    <a:lnTo>
                      <a:pt x="60431" y="447186"/>
                    </a:lnTo>
                    <a:lnTo>
                      <a:pt x="5180" y="447186"/>
                    </a:lnTo>
                    <a:lnTo>
                      <a:pt x="5180" y="253808"/>
                    </a:lnTo>
                    <a:cubicBezTo>
                      <a:pt x="5180" y="120288"/>
                      <a:pt x="12086" y="46618"/>
                      <a:pt x="25899" y="32805"/>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1" name="Freeform: Shape 20">
                <a:extLst>
                  <a:ext uri="{FF2B5EF4-FFF2-40B4-BE49-F238E27FC236}">
                    <a16:creationId xmlns:a16="http://schemas.microsoft.com/office/drawing/2014/main" id="{EAF5EED2-A1CE-4952-BFC0-789A67EFF2C2}"/>
                  </a:ext>
                </a:extLst>
              </p:cNvPr>
              <p:cNvSpPr/>
              <p:nvPr/>
            </p:nvSpPr>
            <p:spPr>
              <a:xfrm>
                <a:off x="2855614" y="3721172"/>
                <a:ext cx="517976" cy="257354"/>
              </a:xfrm>
              <a:custGeom>
                <a:avLst/>
                <a:gdLst>
                  <a:gd name="connsiteX0" fmla="*/ 18992 w 517975"/>
                  <a:gd name="connsiteY0" fmla="*/ 8635 h 511069"/>
                  <a:gd name="connsiteX1" fmla="*/ 267621 w 517975"/>
                  <a:gd name="connsiteY1" fmla="*/ 8635 h 511069"/>
                  <a:gd name="connsiteX2" fmla="*/ 509343 w 517975"/>
                  <a:gd name="connsiteY2" fmla="*/ 29354 h 511069"/>
                  <a:gd name="connsiteX3" fmla="*/ 516249 w 517975"/>
                  <a:gd name="connsiteY3" fmla="*/ 264169 h 511069"/>
                  <a:gd name="connsiteX4" fmla="*/ 495530 w 517975"/>
                  <a:gd name="connsiteY4" fmla="*/ 498985 h 511069"/>
                  <a:gd name="connsiteX5" fmla="*/ 253808 w 517975"/>
                  <a:gd name="connsiteY5" fmla="*/ 505891 h 511069"/>
                  <a:gd name="connsiteX6" fmla="*/ 12086 w 517975"/>
                  <a:gd name="connsiteY6" fmla="*/ 485172 h 511069"/>
                  <a:gd name="connsiteX7" fmla="*/ 5180 w 517975"/>
                  <a:gd name="connsiteY7" fmla="*/ 250357 h 511069"/>
                  <a:gd name="connsiteX8" fmla="*/ 12086 w 517975"/>
                  <a:gd name="connsiteY8" fmla="*/ 22447 h 511069"/>
                  <a:gd name="connsiteX9" fmla="*/ 18992 w 517975"/>
                  <a:gd name="connsiteY9" fmla="*/ 8635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7975" h="511069">
                    <a:moveTo>
                      <a:pt x="18992" y="8635"/>
                    </a:moveTo>
                    <a:cubicBezTo>
                      <a:pt x="28199" y="4028"/>
                      <a:pt x="111075" y="4028"/>
                      <a:pt x="267621" y="8635"/>
                    </a:cubicBezTo>
                    <a:cubicBezTo>
                      <a:pt x="419560" y="13241"/>
                      <a:pt x="500137" y="20147"/>
                      <a:pt x="509343" y="29354"/>
                    </a:cubicBezTo>
                    <a:cubicBezTo>
                      <a:pt x="513949" y="38560"/>
                      <a:pt x="516249" y="116836"/>
                      <a:pt x="516249" y="264169"/>
                    </a:cubicBezTo>
                    <a:cubicBezTo>
                      <a:pt x="516249" y="411502"/>
                      <a:pt x="509343" y="489779"/>
                      <a:pt x="495530" y="498985"/>
                    </a:cubicBezTo>
                    <a:cubicBezTo>
                      <a:pt x="486324" y="508191"/>
                      <a:pt x="405748" y="510498"/>
                      <a:pt x="253808" y="505891"/>
                    </a:cubicBezTo>
                    <a:cubicBezTo>
                      <a:pt x="101869" y="501285"/>
                      <a:pt x="21292" y="494379"/>
                      <a:pt x="12086" y="485172"/>
                    </a:cubicBezTo>
                    <a:cubicBezTo>
                      <a:pt x="7480" y="475966"/>
                      <a:pt x="5180" y="397690"/>
                      <a:pt x="5180" y="250357"/>
                    </a:cubicBezTo>
                    <a:cubicBezTo>
                      <a:pt x="5180" y="103024"/>
                      <a:pt x="7480" y="27054"/>
                      <a:pt x="12086" y="22447"/>
                    </a:cubicBezTo>
                    <a:cubicBezTo>
                      <a:pt x="12086" y="17841"/>
                      <a:pt x="14386" y="13241"/>
                      <a:pt x="18992" y="8635"/>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2" name="Freeform: Shape 21">
                <a:extLst>
                  <a:ext uri="{FF2B5EF4-FFF2-40B4-BE49-F238E27FC236}">
                    <a16:creationId xmlns:a16="http://schemas.microsoft.com/office/drawing/2014/main" id="{66D49B1E-FA11-4EB9-9771-C7C6061728EC}"/>
                  </a:ext>
                </a:extLst>
              </p:cNvPr>
              <p:cNvSpPr/>
              <p:nvPr/>
            </p:nvSpPr>
            <p:spPr>
              <a:xfrm>
                <a:off x="189765" y="2488390"/>
                <a:ext cx="1111921" cy="1063577"/>
              </a:xfrm>
              <a:custGeom>
                <a:avLst/>
                <a:gdLst>
                  <a:gd name="connsiteX0" fmla="*/ 350497 w 1111921"/>
                  <a:gd name="connsiteY0" fmla="*/ 12086 h 1063577"/>
                  <a:gd name="connsiteX1" fmla="*/ 571500 w 1111921"/>
                  <a:gd name="connsiteY1" fmla="*/ 5180 h 1063577"/>
                  <a:gd name="connsiteX2" fmla="*/ 619844 w 1111921"/>
                  <a:gd name="connsiteY2" fmla="*/ 5180 h 1063577"/>
                  <a:gd name="connsiteX3" fmla="*/ 751065 w 1111921"/>
                  <a:gd name="connsiteY3" fmla="*/ 12086 h 1063577"/>
                  <a:gd name="connsiteX4" fmla="*/ 916817 w 1111921"/>
                  <a:gd name="connsiteY4" fmla="*/ 46618 h 1063577"/>
                  <a:gd name="connsiteX5" fmla="*/ 985881 w 1111921"/>
                  <a:gd name="connsiteY5" fmla="*/ 108775 h 1063577"/>
                  <a:gd name="connsiteX6" fmla="*/ 1020412 w 1111921"/>
                  <a:gd name="connsiteY6" fmla="*/ 184745 h 1063577"/>
                  <a:gd name="connsiteX7" fmla="*/ 1034225 w 1111921"/>
                  <a:gd name="connsiteY7" fmla="*/ 295246 h 1063577"/>
                  <a:gd name="connsiteX8" fmla="*/ 1041131 w 1111921"/>
                  <a:gd name="connsiteY8" fmla="*/ 364310 h 1063577"/>
                  <a:gd name="connsiteX9" fmla="*/ 1041131 w 1111921"/>
                  <a:gd name="connsiteY9" fmla="*/ 385029 h 1063577"/>
                  <a:gd name="connsiteX10" fmla="*/ 1034225 w 1111921"/>
                  <a:gd name="connsiteY10" fmla="*/ 385029 h 1063577"/>
                  <a:gd name="connsiteX11" fmla="*/ 1034225 w 1111921"/>
                  <a:gd name="connsiteY11" fmla="*/ 391935 h 1063577"/>
                  <a:gd name="connsiteX12" fmla="*/ 1041131 w 1111921"/>
                  <a:gd name="connsiteY12" fmla="*/ 391935 h 1063577"/>
                  <a:gd name="connsiteX13" fmla="*/ 1041131 w 1111921"/>
                  <a:gd name="connsiteY13" fmla="*/ 412654 h 1063577"/>
                  <a:gd name="connsiteX14" fmla="*/ 1110195 w 1111921"/>
                  <a:gd name="connsiteY14" fmla="*/ 412654 h 1063577"/>
                  <a:gd name="connsiteX15" fmla="*/ 1110195 w 1111921"/>
                  <a:gd name="connsiteY15" fmla="*/ 419560 h 1063577"/>
                  <a:gd name="connsiteX16" fmla="*/ 1034225 w 1111921"/>
                  <a:gd name="connsiteY16" fmla="*/ 419560 h 1063577"/>
                  <a:gd name="connsiteX17" fmla="*/ 1034225 w 1111921"/>
                  <a:gd name="connsiteY17" fmla="*/ 633657 h 1063577"/>
                  <a:gd name="connsiteX18" fmla="*/ 1027319 w 1111921"/>
                  <a:gd name="connsiteY18" fmla="*/ 868473 h 1063577"/>
                  <a:gd name="connsiteX19" fmla="*/ 999693 w 1111921"/>
                  <a:gd name="connsiteY19" fmla="*/ 944443 h 1063577"/>
                  <a:gd name="connsiteX20" fmla="*/ 923724 w 1111921"/>
                  <a:gd name="connsiteY20" fmla="*/ 1027319 h 1063577"/>
                  <a:gd name="connsiteX21" fmla="*/ 530062 w 1111921"/>
                  <a:gd name="connsiteY21" fmla="*/ 1061851 h 1063577"/>
                  <a:gd name="connsiteX22" fmla="*/ 136400 w 1111921"/>
                  <a:gd name="connsiteY22" fmla="*/ 1054944 h 1063577"/>
                  <a:gd name="connsiteX23" fmla="*/ 74243 w 1111921"/>
                  <a:gd name="connsiteY23" fmla="*/ 1020412 h 1063577"/>
                  <a:gd name="connsiteX24" fmla="*/ 25899 w 1111921"/>
                  <a:gd name="connsiteY24" fmla="*/ 958255 h 1063577"/>
                  <a:gd name="connsiteX25" fmla="*/ 5180 w 1111921"/>
                  <a:gd name="connsiteY25" fmla="*/ 536968 h 1063577"/>
                  <a:gd name="connsiteX26" fmla="*/ 32805 w 1111921"/>
                  <a:gd name="connsiteY26" fmla="*/ 108775 h 1063577"/>
                  <a:gd name="connsiteX27" fmla="*/ 94962 w 1111921"/>
                  <a:gd name="connsiteY27" fmla="*/ 46618 h 1063577"/>
                  <a:gd name="connsiteX28" fmla="*/ 350497 w 1111921"/>
                  <a:gd name="connsiteY28" fmla="*/ 12086 h 1063577"/>
                  <a:gd name="connsiteX29" fmla="*/ 378122 w 1111921"/>
                  <a:gd name="connsiteY29" fmla="*/ 198557 h 1063577"/>
                  <a:gd name="connsiteX30" fmla="*/ 578406 w 1111921"/>
                  <a:gd name="connsiteY30" fmla="*/ 198557 h 1063577"/>
                  <a:gd name="connsiteX31" fmla="*/ 599125 w 1111921"/>
                  <a:gd name="connsiteY31" fmla="*/ 191651 h 1063577"/>
                  <a:gd name="connsiteX32" fmla="*/ 626751 w 1111921"/>
                  <a:gd name="connsiteY32" fmla="*/ 198557 h 1063577"/>
                  <a:gd name="connsiteX33" fmla="*/ 633657 w 1111921"/>
                  <a:gd name="connsiteY33" fmla="*/ 212370 h 1063577"/>
                  <a:gd name="connsiteX34" fmla="*/ 633657 w 1111921"/>
                  <a:gd name="connsiteY34" fmla="*/ 191651 h 1063577"/>
                  <a:gd name="connsiteX35" fmla="*/ 737252 w 1111921"/>
                  <a:gd name="connsiteY35" fmla="*/ 198557 h 1063577"/>
                  <a:gd name="connsiteX36" fmla="*/ 847754 w 1111921"/>
                  <a:gd name="connsiteY36" fmla="*/ 219276 h 1063577"/>
                  <a:gd name="connsiteX37" fmla="*/ 861566 w 1111921"/>
                  <a:gd name="connsiteY37" fmla="*/ 295246 h 1063577"/>
                  <a:gd name="connsiteX38" fmla="*/ 861566 w 1111921"/>
                  <a:gd name="connsiteY38" fmla="*/ 412654 h 1063577"/>
                  <a:gd name="connsiteX39" fmla="*/ 827035 w 1111921"/>
                  <a:gd name="connsiteY39" fmla="*/ 412654 h 1063577"/>
                  <a:gd name="connsiteX40" fmla="*/ 847754 w 1111921"/>
                  <a:gd name="connsiteY40" fmla="*/ 419560 h 1063577"/>
                  <a:gd name="connsiteX41" fmla="*/ 861566 w 1111921"/>
                  <a:gd name="connsiteY41" fmla="*/ 626751 h 1063577"/>
                  <a:gd name="connsiteX42" fmla="*/ 847754 w 1111921"/>
                  <a:gd name="connsiteY42" fmla="*/ 861566 h 1063577"/>
                  <a:gd name="connsiteX43" fmla="*/ 516249 w 1111921"/>
                  <a:gd name="connsiteY43" fmla="*/ 882286 h 1063577"/>
                  <a:gd name="connsiteX44" fmla="*/ 177838 w 1111921"/>
                  <a:gd name="connsiteY44" fmla="*/ 868473 h 1063577"/>
                  <a:gd name="connsiteX45" fmla="*/ 157119 w 1111921"/>
                  <a:gd name="connsiteY45" fmla="*/ 550781 h 1063577"/>
                  <a:gd name="connsiteX46" fmla="*/ 164026 w 1111921"/>
                  <a:gd name="connsiteY46" fmla="*/ 226183 h 1063577"/>
                  <a:gd name="connsiteX47" fmla="*/ 378122 w 1111921"/>
                  <a:gd name="connsiteY47" fmla="*/ 198557 h 1063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111921" h="1063577">
                    <a:moveTo>
                      <a:pt x="350497" y="12086"/>
                    </a:moveTo>
                    <a:lnTo>
                      <a:pt x="571500" y="5180"/>
                    </a:lnTo>
                    <a:lnTo>
                      <a:pt x="619844" y="5180"/>
                    </a:lnTo>
                    <a:lnTo>
                      <a:pt x="751065" y="12086"/>
                    </a:lnTo>
                    <a:cubicBezTo>
                      <a:pt x="838548" y="16693"/>
                      <a:pt x="893798" y="28199"/>
                      <a:pt x="916817" y="46618"/>
                    </a:cubicBezTo>
                    <a:cubicBezTo>
                      <a:pt x="944443" y="65037"/>
                      <a:pt x="967461" y="85756"/>
                      <a:pt x="985881" y="108775"/>
                    </a:cubicBezTo>
                    <a:cubicBezTo>
                      <a:pt x="1004300" y="136400"/>
                      <a:pt x="1015806" y="161726"/>
                      <a:pt x="1020412" y="184745"/>
                    </a:cubicBezTo>
                    <a:cubicBezTo>
                      <a:pt x="1025019" y="212370"/>
                      <a:pt x="1029618" y="249202"/>
                      <a:pt x="1034225" y="295246"/>
                    </a:cubicBezTo>
                    <a:cubicBezTo>
                      <a:pt x="1038832" y="336684"/>
                      <a:pt x="1041131" y="359703"/>
                      <a:pt x="1041131" y="364310"/>
                    </a:cubicBezTo>
                    <a:lnTo>
                      <a:pt x="1041131" y="385029"/>
                    </a:lnTo>
                    <a:lnTo>
                      <a:pt x="1034225" y="385029"/>
                    </a:lnTo>
                    <a:lnTo>
                      <a:pt x="1034225" y="391935"/>
                    </a:lnTo>
                    <a:lnTo>
                      <a:pt x="1041131" y="391935"/>
                    </a:lnTo>
                    <a:lnTo>
                      <a:pt x="1041131" y="412654"/>
                    </a:lnTo>
                    <a:lnTo>
                      <a:pt x="1110195" y="412654"/>
                    </a:lnTo>
                    <a:lnTo>
                      <a:pt x="1110195" y="419560"/>
                    </a:lnTo>
                    <a:lnTo>
                      <a:pt x="1034225" y="419560"/>
                    </a:lnTo>
                    <a:lnTo>
                      <a:pt x="1034225" y="633657"/>
                    </a:lnTo>
                    <a:cubicBezTo>
                      <a:pt x="1029618" y="776390"/>
                      <a:pt x="1027319" y="854660"/>
                      <a:pt x="1027319" y="868473"/>
                    </a:cubicBezTo>
                    <a:cubicBezTo>
                      <a:pt x="1027319" y="882286"/>
                      <a:pt x="1018113" y="907611"/>
                      <a:pt x="999693" y="944443"/>
                    </a:cubicBezTo>
                    <a:cubicBezTo>
                      <a:pt x="981274" y="981274"/>
                      <a:pt x="955955" y="1008900"/>
                      <a:pt x="923724" y="1027319"/>
                    </a:cubicBezTo>
                    <a:cubicBezTo>
                      <a:pt x="896098" y="1045738"/>
                      <a:pt x="764878" y="1057244"/>
                      <a:pt x="530062" y="1061851"/>
                    </a:cubicBezTo>
                    <a:cubicBezTo>
                      <a:pt x="290642" y="1066457"/>
                      <a:pt x="159421" y="1064150"/>
                      <a:pt x="136400" y="1054944"/>
                    </a:cubicBezTo>
                    <a:cubicBezTo>
                      <a:pt x="113379" y="1045738"/>
                      <a:pt x="92660" y="1034225"/>
                      <a:pt x="74243" y="1020412"/>
                    </a:cubicBezTo>
                    <a:cubicBezTo>
                      <a:pt x="55826" y="1006600"/>
                      <a:pt x="39711" y="985881"/>
                      <a:pt x="25899" y="958255"/>
                    </a:cubicBezTo>
                    <a:cubicBezTo>
                      <a:pt x="12086" y="935236"/>
                      <a:pt x="5180" y="794803"/>
                      <a:pt x="5180" y="536968"/>
                    </a:cubicBezTo>
                    <a:cubicBezTo>
                      <a:pt x="5180" y="279134"/>
                      <a:pt x="14388" y="136400"/>
                      <a:pt x="32805" y="108775"/>
                    </a:cubicBezTo>
                    <a:cubicBezTo>
                      <a:pt x="51222" y="81150"/>
                      <a:pt x="71941" y="60431"/>
                      <a:pt x="94962" y="46618"/>
                    </a:cubicBezTo>
                    <a:cubicBezTo>
                      <a:pt x="117983" y="28199"/>
                      <a:pt x="203162" y="16693"/>
                      <a:pt x="350497" y="12086"/>
                    </a:cubicBezTo>
                    <a:close/>
                    <a:moveTo>
                      <a:pt x="378122" y="198557"/>
                    </a:moveTo>
                    <a:lnTo>
                      <a:pt x="578406" y="198557"/>
                    </a:lnTo>
                    <a:lnTo>
                      <a:pt x="599125" y="191651"/>
                    </a:lnTo>
                    <a:cubicBezTo>
                      <a:pt x="617543" y="191651"/>
                      <a:pt x="626751" y="193951"/>
                      <a:pt x="626751" y="198557"/>
                    </a:cubicBezTo>
                    <a:cubicBezTo>
                      <a:pt x="626751" y="207764"/>
                      <a:pt x="629051" y="212370"/>
                      <a:pt x="633657" y="212370"/>
                    </a:cubicBezTo>
                    <a:lnTo>
                      <a:pt x="633657" y="191651"/>
                    </a:lnTo>
                    <a:lnTo>
                      <a:pt x="737252" y="198557"/>
                    </a:lnTo>
                    <a:cubicBezTo>
                      <a:pt x="806316" y="198557"/>
                      <a:pt x="843147" y="205464"/>
                      <a:pt x="847754" y="219276"/>
                    </a:cubicBezTo>
                    <a:cubicBezTo>
                      <a:pt x="856960" y="228483"/>
                      <a:pt x="861566" y="253808"/>
                      <a:pt x="861566" y="295246"/>
                    </a:cubicBezTo>
                    <a:lnTo>
                      <a:pt x="861566" y="412654"/>
                    </a:lnTo>
                    <a:lnTo>
                      <a:pt x="827035" y="412654"/>
                    </a:lnTo>
                    <a:cubicBezTo>
                      <a:pt x="827035" y="417261"/>
                      <a:pt x="833941" y="419560"/>
                      <a:pt x="847754" y="419560"/>
                    </a:cubicBezTo>
                    <a:cubicBezTo>
                      <a:pt x="856960" y="419560"/>
                      <a:pt x="861566" y="488624"/>
                      <a:pt x="861566" y="626751"/>
                    </a:cubicBezTo>
                    <a:cubicBezTo>
                      <a:pt x="861566" y="769484"/>
                      <a:pt x="856960" y="847754"/>
                      <a:pt x="847754" y="861566"/>
                    </a:cubicBezTo>
                    <a:cubicBezTo>
                      <a:pt x="838548" y="870773"/>
                      <a:pt x="728046" y="877679"/>
                      <a:pt x="516249" y="882286"/>
                    </a:cubicBezTo>
                    <a:cubicBezTo>
                      <a:pt x="299851" y="886892"/>
                      <a:pt x="187047" y="882286"/>
                      <a:pt x="177838" y="868473"/>
                    </a:cubicBezTo>
                    <a:cubicBezTo>
                      <a:pt x="164026" y="854660"/>
                      <a:pt x="157119" y="748765"/>
                      <a:pt x="157119" y="550781"/>
                    </a:cubicBezTo>
                    <a:cubicBezTo>
                      <a:pt x="157119" y="352797"/>
                      <a:pt x="159421" y="244602"/>
                      <a:pt x="164026" y="226183"/>
                    </a:cubicBezTo>
                    <a:cubicBezTo>
                      <a:pt x="168630" y="207764"/>
                      <a:pt x="239995" y="198557"/>
                      <a:pt x="378122" y="198557"/>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3" name="Freeform: Shape 22">
                <a:extLst>
                  <a:ext uri="{FF2B5EF4-FFF2-40B4-BE49-F238E27FC236}">
                    <a16:creationId xmlns:a16="http://schemas.microsoft.com/office/drawing/2014/main" id="{7E7E006A-1F19-4ACD-9330-A5DD12CAB96E}"/>
                  </a:ext>
                </a:extLst>
              </p:cNvPr>
              <p:cNvSpPr/>
              <p:nvPr/>
            </p:nvSpPr>
            <p:spPr>
              <a:xfrm>
                <a:off x="756085" y="1590565"/>
                <a:ext cx="1194798" cy="1312205"/>
              </a:xfrm>
              <a:custGeom>
                <a:avLst/>
                <a:gdLst>
                  <a:gd name="connsiteX0" fmla="*/ 751065 w 1194797"/>
                  <a:gd name="connsiteY0" fmla="*/ 1310479 h 1312205"/>
                  <a:gd name="connsiteX1" fmla="*/ 474811 w 1194797"/>
                  <a:gd name="connsiteY1" fmla="*/ 1310479 h 1312205"/>
                  <a:gd name="connsiteX2" fmla="*/ 474811 w 1194797"/>
                  <a:gd name="connsiteY2" fmla="*/ 1289760 h 1312205"/>
                  <a:gd name="connsiteX3" fmla="*/ 467905 w 1194797"/>
                  <a:gd name="connsiteY3" fmla="*/ 1289760 h 1312205"/>
                  <a:gd name="connsiteX4" fmla="*/ 467905 w 1194797"/>
                  <a:gd name="connsiteY4" fmla="*/ 1282854 h 1312205"/>
                  <a:gd name="connsiteX5" fmla="*/ 474811 w 1194797"/>
                  <a:gd name="connsiteY5" fmla="*/ 1282854 h 1312205"/>
                  <a:gd name="connsiteX6" fmla="*/ 474811 w 1194797"/>
                  <a:gd name="connsiteY6" fmla="*/ 1262135 h 1312205"/>
                  <a:gd name="connsiteX7" fmla="*/ 716533 w 1194797"/>
                  <a:gd name="connsiteY7" fmla="*/ 1262135 h 1312205"/>
                  <a:gd name="connsiteX8" fmla="*/ 972068 w 1194797"/>
                  <a:gd name="connsiteY8" fmla="*/ 1248322 h 1312205"/>
                  <a:gd name="connsiteX9" fmla="*/ 1027319 w 1194797"/>
                  <a:gd name="connsiteY9" fmla="*/ 1213790 h 1312205"/>
                  <a:gd name="connsiteX10" fmla="*/ 1075663 w 1194797"/>
                  <a:gd name="connsiteY10" fmla="*/ 1137820 h 1312205"/>
                  <a:gd name="connsiteX11" fmla="*/ 1096382 w 1194797"/>
                  <a:gd name="connsiteY11" fmla="*/ 764878 h 1312205"/>
                  <a:gd name="connsiteX12" fmla="*/ 1089476 w 1194797"/>
                  <a:gd name="connsiteY12" fmla="*/ 385029 h 1312205"/>
                  <a:gd name="connsiteX13" fmla="*/ 985881 w 1194797"/>
                  <a:gd name="connsiteY13" fmla="*/ 329778 h 1312205"/>
                  <a:gd name="connsiteX14" fmla="*/ 882285 w 1194797"/>
                  <a:gd name="connsiteY14" fmla="*/ 315965 h 1312205"/>
                  <a:gd name="connsiteX15" fmla="*/ 868473 w 1194797"/>
                  <a:gd name="connsiteY15" fmla="*/ 267621 h 1312205"/>
                  <a:gd name="connsiteX16" fmla="*/ 861566 w 1194797"/>
                  <a:gd name="connsiteY16" fmla="*/ 219276 h 1312205"/>
                  <a:gd name="connsiteX17" fmla="*/ 516249 w 1194797"/>
                  <a:gd name="connsiteY17" fmla="*/ 226183 h 1312205"/>
                  <a:gd name="connsiteX18" fmla="*/ 150213 w 1194797"/>
                  <a:gd name="connsiteY18" fmla="*/ 246902 h 1312205"/>
                  <a:gd name="connsiteX19" fmla="*/ 94962 w 1194797"/>
                  <a:gd name="connsiteY19" fmla="*/ 309059 h 1312205"/>
                  <a:gd name="connsiteX20" fmla="*/ 60431 w 1194797"/>
                  <a:gd name="connsiteY20" fmla="*/ 371216 h 1312205"/>
                  <a:gd name="connsiteX21" fmla="*/ 53524 w 1194797"/>
                  <a:gd name="connsiteY21" fmla="*/ 654376 h 1312205"/>
                  <a:gd name="connsiteX22" fmla="*/ 53524 w 1194797"/>
                  <a:gd name="connsiteY22" fmla="*/ 903005 h 1312205"/>
                  <a:gd name="connsiteX23" fmla="*/ 5180 w 1194797"/>
                  <a:gd name="connsiteY23" fmla="*/ 903005 h 1312205"/>
                  <a:gd name="connsiteX24" fmla="*/ 5180 w 1194797"/>
                  <a:gd name="connsiteY24" fmla="*/ 654376 h 1312205"/>
                  <a:gd name="connsiteX25" fmla="*/ 18992 w 1194797"/>
                  <a:gd name="connsiteY25" fmla="*/ 364310 h 1312205"/>
                  <a:gd name="connsiteX26" fmla="*/ 67337 w 1194797"/>
                  <a:gd name="connsiteY26" fmla="*/ 274527 h 1312205"/>
                  <a:gd name="connsiteX27" fmla="*/ 129494 w 1194797"/>
                  <a:gd name="connsiteY27" fmla="*/ 205464 h 1312205"/>
                  <a:gd name="connsiteX28" fmla="*/ 516249 w 1194797"/>
                  <a:gd name="connsiteY28" fmla="*/ 177838 h 1312205"/>
                  <a:gd name="connsiteX29" fmla="*/ 861566 w 1194797"/>
                  <a:gd name="connsiteY29" fmla="*/ 170932 h 1312205"/>
                  <a:gd name="connsiteX30" fmla="*/ 868473 w 1194797"/>
                  <a:gd name="connsiteY30" fmla="*/ 88056 h 1312205"/>
                  <a:gd name="connsiteX31" fmla="*/ 882285 w 1194797"/>
                  <a:gd name="connsiteY31" fmla="*/ 5180 h 1312205"/>
                  <a:gd name="connsiteX32" fmla="*/ 1041131 w 1194797"/>
                  <a:gd name="connsiteY32" fmla="*/ 5180 h 1312205"/>
                  <a:gd name="connsiteX33" fmla="*/ 1193071 w 1194797"/>
                  <a:gd name="connsiteY33" fmla="*/ 12086 h 1312205"/>
                  <a:gd name="connsiteX34" fmla="*/ 1193071 w 1194797"/>
                  <a:gd name="connsiteY34" fmla="*/ 170932 h 1312205"/>
                  <a:gd name="connsiteX35" fmla="*/ 1158539 w 1194797"/>
                  <a:gd name="connsiteY35" fmla="*/ 329778 h 1312205"/>
                  <a:gd name="connsiteX36" fmla="*/ 1130914 w 1194797"/>
                  <a:gd name="connsiteY36" fmla="*/ 364310 h 1312205"/>
                  <a:gd name="connsiteX37" fmla="*/ 1137820 w 1194797"/>
                  <a:gd name="connsiteY37" fmla="*/ 751065 h 1312205"/>
                  <a:gd name="connsiteX38" fmla="*/ 1110195 w 1194797"/>
                  <a:gd name="connsiteY38" fmla="*/ 1172352 h 1312205"/>
                  <a:gd name="connsiteX39" fmla="*/ 1048038 w 1194797"/>
                  <a:gd name="connsiteY39" fmla="*/ 1255228 h 1312205"/>
                  <a:gd name="connsiteX40" fmla="*/ 985881 w 1194797"/>
                  <a:gd name="connsiteY40" fmla="*/ 1296666 h 1312205"/>
                  <a:gd name="connsiteX41" fmla="*/ 751065 w 1194797"/>
                  <a:gd name="connsiteY41" fmla="*/ 1310479 h 1312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94797" h="1312205">
                    <a:moveTo>
                      <a:pt x="751065" y="1310479"/>
                    </a:moveTo>
                    <a:lnTo>
                      <a:pt x="474811" y="1310479"/>
                    </a:lnTo>
                    <a:lnTo>
                      <a:pt x="474811" y="1289760"/>
                    </a:lnTo>
                    <a:lnTo>
                      <a:pt x="467905" y="1289760"/>
                    </a:lnTo>
                    <a:lnTo>
                      <a:pt x="467905" y="1282854"/>
                    </a:lnTo>
                    <a:lnTo>
                      <a:pt x="474811" y="1282854"/>
                    </a:lnTo>
                    <a:lnTo>
                      <a:pt x="474811" y="1262135"/>
                    </a:lnTo>
                    <a:lnTo>
                      <a:pt x="716533" y="1262135"/>
                    </a:lnTo>
                    <a:cubicBezTo>
                      <a:pt x="877679" y="1262135"/>
                      <a:pt x="962862" y="1257528"/>
                      <a:pt x="972068" y="1248322"/>
                    </a:cubicBezTo>
                    <a:cubicBezTo>
                      <a:pt x="985881" y="1248322"/>
                      <a:pt x="1004300" y="1236809"/>
                      <a:pt x="1027319" y="1213790"/>
                    </a:cubicBezTo>
                    <a:cubicBezTo>
                      <a:pt x="1045738" y="1190771"/>
                      <a:pt x="1061850" y="1165446"/>
                      <a:pt x="1075663" y="1137820"/>
                    </a:cubicBezTo>
                    <a:cubicBezTo>
                      <a:pt x="1089476" y="1110195"/>
                      <a:pt x="1096382" y="985881"/>
                      <a:pt x="1096382" y="764878"/>
                    </a:cubicBezTo>
                    <a:cubicBezTo>
                      <a:pt x="1096382" y="548481"/>
                      <a:pt x="1094082" y="421860"/>
                      <a:pt x="1089476" y="385029"/>
                    </a:cubicBezTo>
                    <a:cubicBezTo>
                      <a:pt x="1080270" y="348197"/>
                      <a:pt x="1045738" y="329778"/>
                      <a:pt x="985881" y="329778"/>
                    </a:cubicBezTo>
                    <a:cubicBezTo>
                      <a:pt x="921424" y="325171"/>
                      <a:pt x="886892" y="320572"/>
                      <a:pt x="882285" y="315965"/>
                    </a:cubicBezTo>
                    <a:cubicBezTo>
                      <a:pt x="877679" y="311359"/>
                      <a:pt x="873079" y="295246"/>
                      <a:pt x="868473" y="267621"/>
                    </a:cubicBezTo>
                    <a:lnTo>
                      <a:pt x="861566" y="219276"/>
                    </a:lnTo>
                    <a:lnTo>
                      <a:pt x="516249" y="226183"/>
                    </a:lnTo>
                    <a:cubicBezTo>
                      <a:pt x="290640" y="226183"/>
                      <a:pt x="168632" y="233089"/>
                      <a:pt x="150213" y="246902"/>
                    </a:cubicBezTo>
                    <a:cubicBezTo>
                      <a:pt x="127194" y="260715"/>
                      <a:pt x="108775" y="281434"/>
                      <a:pt x="94962" y="309059"/>
                    </a:cubicBezTo>
                    <a:cubicBezTo>
                      <a:pt x="81150" y="332078"/>
                      <a:pt x="69637" y="352797"/>
                      <a:pt x="60431" y="371216"/>
                    </a:cubicBezTo>
                    <a:cubicBezTo>
                      <a:pt x="60431" y="389635"/>
                      <a:pt x="58129" y="484017"/>
                      <a:pt x="53524" y="654376"/>
                    </a:cubicBezTo>
                    <a:lnTo>
                      <a:pt x="53524" y="903005"/>
                    </a:lnTo>
                    <a:lnTo>
                      <a:pt x="5180" y="903005"/>
                    </a:lnTo>
                    <a:lnTo>
                      <a:pt x="5180" y="654376"/>
                    </a:lnTo>
                    <a:cubicBezTo>
                      <a:pt x="5180" y="493230"/>
                      <a:pt x="9784" y="396542"/>
                      <a:pt x="18992" y="364310"/>
                    </a:cubicBezTo>
                    <a:cubicBezTo>
                      <a:pt x="28201" y="332078"/>
                      <a:pt x="44316" y="302153"/>
                      <a:pt x="67337" y="274527"/>
                    </a:cubicBezTo>
                    <a:cubicBezTo>
                      <a:pt x="85756" y="242295"/>
                      <a:pt x="106475" y="219276"/>
                      <a:pt x="129494" y="205464"/>
                    </a:cubicBezTo>
                    <a:cubicBezTo>
                      <a:pt x="152513" y="191651"/>
                      <a:pt x="281434" y="182445"/>
                      <a:pt x="516249" y="177838"/>
                    </a:cubicBezTo>
                    <a:lnTo>
                      <a:pt x="861566" y="170932"/>
                    </a:lnTo>
                    <a:lnTo>
                      <a:pt x="868473" y="88056"/>
                    </a:lnTo>
                    <a:cubicBezTo>
                      <a:pt x="873079" y="37412"/>
                      <a:pt x="877679" y="9786"/>
                      <a:pt x="882285" y="5180"/>
                    </a:cubicBezTo>
                    <a:cubicBezTo>
                      <a:pt x="886892" y="5180"/>
                      <a:pt x="939836" y="5180"/>
                      <a:pt x="1041131" y="5180"/>
                    </a:cubicBezTo>
                    <a:cubicBezTo>
                      <a:pt x="1137820" y="5180"/>
                      <a:pt x="1188465" y="7480"/>
                      <a:pt x="1193071" y="12086"/>
                    </a:cubicBezTo>
                    <a:cubicBezTo>
                      <a:pt x="1193071" y="16693"/>
                      <a:pt x="1193071" y="69637"/>
                      <a:pt x="1193071" y="170932"/>
                    </a:cubicBezTo>
                    <a:cubicBezTo>
                      <a:pt x="1193071" y="267621"/>
                      <a:pt x="1181558" y="320572"/>
                      <a:pt x="1158539" y="329778"/>
                    </a:cubicBezTo>
                    <a:cubicBezTo>
                      <a:pt x="1135520" y="334385"/>
                      <a:pt x="1126307" y="345890"/>
                      <a:pt x="1130914" y="364310"/>
                    </a:cubicBezTo>
                    <a:cubicBezTo>
                      <a:pt x="1135520" y="382729"/>
                      <a:pt x="1137820" y="511643"/>
                      <a:pt x="1137820" y="751065"/>
                    </a:cubicBezTo>
                    <a:cubicBezTo>
                      <a:pt x="1137820" y="995087"/>
                      <a:pt x="1128614" y="1135520"/>
                      <a:pt x="1110195" y="1172352"/>
                    </a:cubicBezTo>
                    <a:cubicBezTo>
                      <a:pt x="1091776" y="1209184"/>
                      <a:pt x="1071057" y="1236809"/>
                      <a:pt x="1048038" y="1255228"/>
                    </a:cubicBezTo>
                    <a:cubicBezTo>
                      <a:pt x="1025019" y="1278247"/>
                      <a:pt x="1004300" y="1292060"/>
                      <a:pt x="985881" y="1296666"/>
                    </a:cubicBezTo>
                    <a:cubicBezTo>
                      <a:pt x="967461" y="1301273"/>
                      <a:pt x="889192" y="1305872"/>
                      <a:pt x="751065" y="1310479"/>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id="{1752281C-1253-4552-A09C-A26F3F7272E3}"/>
                  </a:ext>
                </a:extLst>
              </p:cNvPr>
              <p:cNvSpPr/>
              <p:nvPr/>
            </p:nvSpPr>
            <p:spPr>
              <a:xfrm>
                <a:off x="2682955" y="1562940"/>
                <a:ext cx="794230" cy="835668"/>
              </a:xfrm>
              <a:custGeom>
                <a:avLst/>
                <a:gdLst>
                  <a:gd name="connsiteX0" fmla="*/ 495530 w 794229"/>
                  <a:gd name="connsiteY0" fmla="*/ 5180 h 835667"/>
                  <a:gd name="connsiteX1" fmla="*/ 502437 w 794229"/>
                  <a:gd name="connsiteY1" fmla="*/ 101869 h 835667"/>
                  <a:gd name="connsiteX2" fmla="*/ 523156 w 794229"/>
                  <a:gd name="connsiteY2" fmla="*/ 219276 h 835667"/>
                  <a:gd name="connsiteX3" fmla="*/ 550781 w 794229"/>
                  <a:gd name="connsiteY3" fmla="*/ 239995 h 835667"/>
                  <a:gd name="connsiteX4" fmla="*/ 675095 w 794229"/>
                  <a:gd name="connsiteY4" fmla="*/ 246902 h 835667"/>
                  <a:gd name="connsiteX5" fmla="*/ 792503 w 794229"/>
                  <a:gd name="connsiteY5" fmla="*/ 246902 h 835667"/>
                  <a:gd name="connsiteX6" fmla="*/ 792503 w 794229"/>
                  <a:gd name="connsiteY6" fmla="*/ 253808 h 835667"/>
                  <a:gd name="connsiteX7" fmla="*/ 764878 w 794229"/>
                  <a:gd name="connsiteY7" fmla="*/ 253808 h 835667"/>
                  <a:gd name="connsiteX8" fmla="*/ 764878 w 794229"/>
                  <a:gd name="connsiteY8" fmla="*/ 474811 h 835667"/>
                  <a:gd name="connsiteX9" fmla="*/ 757971 w 794229"/>
                  <a:gd name="connsiteY9" fmla="*/ 695814 h 835667"/>
                  <a:gd name="connsiteX10" fmla="*/ 737252 w 794229"/>
                  <a:gd name="connsiteY10" fmla="*/ 723440 h 835667"/>
                  <a:gd name="connsiteX11" fmla="*/ 543875 w 794229"/>
                  <a:gd name="connsiteY11" fmla="*/ 751065 h 835667"/>
                  <a:gd name="connsiteX12" fmla="*/ 364310 w 794229"/>
                  <a:gd name="connsiteY12" fmla="*/ 792503 h 835667"/>
                  <a:gd name="connsiteX13" fmla="*/ 357403 w 794229"/>
                  <a:gd name="connsiteY13" fmla="*/ 833941 h 835667"/>
                  <a:gd name="connsiteX14" fmla="*/ 357403 w 794229"/>
                  <a:gd name="connsiteY14" fmla="*/ 792503 h 835667"/>
                  <a:gd name="connsiteX15" fmla="*/ 205464 w 794229"/>
                  <a:gd name="connsiteY15" fmla="*/ 751065 h 835667"/>
                  <a:gd name="connsiteX16" fmla="*/ 25899 w 794229"/>
                  <a:gd name="connsiteY16" fmla="*/ 709627 h 835667"/>
                  <a:gd name="connsiteX17" fmla="*/ 5180 w 794229"/>
                  <a:gd name="connsiteY17" fmla="*/ 682002 h 835667"/>
                  <a:gd name="connsiteX18" fmla="*/ 12086 w 794229"/>
                  <a:gd name="connsiteY18" fmla="*/ 378122 h 835667"/>
                  <a:gd name="connsiteX19" fmla="*/ 32805 w 794229"/>
                  <a:gd name="connsiteY19" fmla="*/ 46618 h 835667"/>
                  <a:gd name="connsiteX20" fmla="*/ 67337 w 794229"/>
                  <a:gd name="connsiteY20" fmla="*/ 18992 h 835667"/>
                  <a:gd name="connsiteX21" fmla="*/ 288340 w 794229"/>
                  <a:gd name="connsiteY21" fmla="*/ 12086 h 835667"/>
                  <a:gd name="connsiteX22" fmla="*/ 495530 w 794229"/>
                  <a:gd name="connsiteY22" fmla="*/ 5180 h 835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94229" h="835667">
                    <a:moveTo>
                      <a:pt x="495530" y="5180"/>
                    </a:moveTo>
                    <a:lnTo>
                      <a:pt x="502437" y="101869"/>
                    </a:lnTo>
                    <a:cubicBezTo>
                      <a:pt x="507043" y="166325"/>
                      <a:pt x="513949" y="205464"/>
                      <a:pt x="523156" y="219276"/>
                    </a:cubicBezTo>
                    <a:cubicBezTo>
                      <a:pt x="536968" y="233089"/>
                      <a:pt x="546174" y="239995"/>
                      <a:pt x="550781" y="239995"/>
                    </a:cubicBezTo>
                    <a:cubicBezTo>
                      <a:pt x="555387" y="239995"/>
                      <a:pt x="596826" y="242295"/>
                      <a:pt x="675095" y="246902"/>
                    </a:cubicBezTo>
                    <a:lnTo>
                      <a:pt x="792503" y="246902"/>
                    </a:lnTo>
                    <a:lnTo>
                      <a:pt x="792503" y="253808"/>
                    </a:lnTo>
                    <a:lnTo>
                      <a:pt x="764878" y="253808"/>
                    </a:lnTo>
                    <a:lnTo>
                      <a:pt x="764878" y="474811"/>
                    </a:lnTo>
                    <a:cubicBezTo>
                      <a:pt x="760271" y="617545"/>
                      <a:pt x="757971" y="691208"/>
                      <a:pt x="757971" y="695814"/>
                    </a:cubicBezTo>
                    <a:cubicBezTo>
                      <a:pt x="757971" y="700421"/>
                      <a:pt x="751065" y="709627"/>
                      <a:pt x="737252" y="723440"/>
                    </a:cubicBezTo>
                    <a:cubicBezTo>
                      <a:pt x="723440" y="732646"/>
                      <a:pt x="658983" y="741859"/>
                      <a:pt x="543875" y="751065"/>
                    </a:cubicBezTo>
                    <a:cubicBezTo>
                      <a:pt x="428767" y="751065"/>
                      <a:pt x="368916" y="764878"/>
                      <a:pt x="364310" y="792503"/>
                    </a:cubicBezTo>
                    <a:lnTo>
                      <a:pt x="357403" y="833941"/>
                    </a:lnTo>
                    <a:lnTo>
                      <a:pt x="357403" y="792503"/>
                    </a:lnTo>
                    <a:cubicBezTo>
                      <a:pt x="357403" y="769484"/>
                      <a:pt x="306759" y="755671"/>
                      <a:pt x="205464" y="751065"/>
                    </a:cubicBezTo>
                    <a:cubicBezTo>
                      <a:pt x="104168" y="741859"/>
                      <a:pt x="44318" y="728046"/>
                      <a:pt x="25899" y="709627"/>
                    </a:cubicBezTo>
                    <a:lnTo>
                      <a:pt x="5180" y="682002"/>
                    </a:lnTo>
                    <a:lnTo>
                      <a:pt x="12086" y="378122"/>
                    </a:lnTo>
                    <a:cubicBezTo>
                      <a:pt x="12086" y="170932"/>
                      <a:pt x="18992" y="60431"/>
                      <a:pt x="32805" y="46618"/>
                    </a:cubicBezTo>
                    <a:cubicBezTo>
                      <a:pt x="46618" y="37412"/>
                      <a:pt x="58131" y="28199"/>
                      <a:pt x="67337" y="18992"/>
                    </a:cubicBezTo>
                    <a:cubicBezTo>
                      <a:pt x="76543" y="18992"/>
                      <a:pt x="150213" y="16693"/>
                      <a:pt x="288340" y="12086"/>
                    </a:cubicBezTo>
                    <a:cubicBezTo>
                      <a:pt x="421860" y="7480"/>
                      <a:pt x="490924" y="5180"/>
                      <a:pt x="495530"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D35BBF12-520D-4D8E-A196-73B251FF0249}"/>
                  </a:ext>
                </a:extLst>
              </p:cNvPr>
              <p:cNvSpPr/>
              <p:nvPr/>
            </p:nvSpPr>
            <p:spPr>
              <a:xfrm>
                <a:off x="762991" y="2674861"/>
                <a:ext cx="290066" cy="227909"/>
              </a:xfrm>
              <a:custGeom>
                <a:avLst/>
                <a:gdLst>
                  <a:gd name="connsiteX0" fmla="*/ 5180 w 290066"/>
                  <a:gd name="connsiteY0" fmla="*/ 12086 h 227909"/>
                  <a:gd name="connsiteX1" fmla="*/ 25899 w 290066"/>
                  <a:gd name="connsiteY1" fmla="*/ 5180 h 227909"/>
                  <a:gd name="connsiteX2" fmla="*/ 53524 w 290066"/>
                  <a:gd name="connsiteY2" fmla="*/ 12086 h 227909"/>
                  <a:gd name="connsiteX3" fmla="*/ 60431 w 290066"/>
                  <a:gd name="connsiteY3" fmla="*/ 25899 h 227909"/>
                  <a:gd name="connsiteX4" fmla="*/ 81150 w 290066"/>
                  <a:gd name="connsiteY4" fmla="*/ 67337 h 227909"/>
                  <a:gd name="connsiteX5" fmla="*/ 136400 w 290066"/>
                  <a:gd name="connsiteY5" fmla="*/ 136400 h 227909"/>
                  <a:gd name="connsiteX6" fmla="*/ 177838 w 290066"/>
                  <a:gd name="connsiteY6" fmla="*/ 164026 h 227909"/>
                  <a:gd name="connsiteX7" fmla="*/ 239995 w 290066"/>
                  <a:gd name="connsiteY7" fmla="*/ 177838 h 227909"/>
                  <a:gd name="connsiteX8" fmla="*/ 288340 w 290066"/>
                  <a:gd name="connsiteY8" fmla="*/ 177838 h 227909"/>
                  <a:gd name="connsiteX9" fmla="*/ 288340 w 290066"/>
                  <a:gd name="connsiteY9" fmla="*/ 226183 h 227909"/>
                  <a:gd name="connsiteX10" fmla="*/ 219276 w 290066"/>
                  <a:gd name="connsiteY10" fmla="*/ 226183 h 227909"/>
                  <a:gd name="connsiteX11" fmla="*/ 143307 w 290066"/>
                  <a:gd name="connsiteY11" fmla="*/ 205464 h 227909"/>
                  <a:gd name="connsiteX12" fmla="*/ 81150 w 290066"/>
                  <a:gd name="connsiteY12" fmla="*/ 150213 h 227909"/>
                  <a:gd name="connsiteX13" fmla="*/ 25899 w 290066"/>
                  <a:gd name="connsiteY13" fmla="*/ 67337 h 227909"/>
                  <a:gd name="connsiteX14" fmla="*/ 5180 w 290066"/>
                  <a:gd name="connsiteY14" fmla="*/ 12086 h 22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0066" h="227909">
                    <a:moveTo>
                      <a:pt x="5180" y="12086"/>
                    </a:moveTo>
                    <a:lnTo>
                      <a:pt x="25899" y="5180"/>
                    </a:lnTo>
                    <a:cubicBezTo>
                      <a:pt x="44316" y="5180"/>
                      <a:pt x="53524" y="7480"/>
                      <a:pt x="53524" y="12086"/>
                    </a:cubicBezTo>
                    <a:cubicBezTo>
                      <a:pt x="53524" y="21292"/>
                      <a:pt x="55824" y="25899"/>
                      <a:pt x="60431" y="25899"/>
                    </a:cubicBezTo>
                    <a:lnTo>
                      <a:pt x="81150" y="67337"/>
                    </a:lnTo>
                    <a:cubicBezTo>
                      <a:pt x="99569" y="99569"/>
                      <a:pt x="117981" y="122588"/>
                      <a:pt x="136400" y="136400"/>
                    </a:cubicBezTo>
                    <a:cubicBezTo>
                      <a:pt x="154820" y="154819"/>
                      <a:pt x="168632" y="164026"/>
                      <a:pt x="177838" y="164026"/>
                    </a:cubicBezTo>
                    <a:cubicBezTo>
                      <a:pt x="187045" y="173232"/>
                      <a:pt x="207764" y="177838"/>
                      <a:pt x="239995" y="177838"/>
                    </a:cubicBezTo>
                    <a:lnTo>
                      <a:pt x="288340" y="177838"/>
                    </a:lnTo>
                    <a:lnTo>
                      <a:pt x="288340" y="226183"/>
                    </a:lnTo>
                    <a:lnTo>
                      <a:pt x="219276" y="226183"/>
                    </a:lnTo>
                    <a:cubicBezTo>
                      <a:pt x="191651" y="221576"/>
                      <a:pt x="166325" y="214670"/>
                      <a:pt x="143307" y="205464"/>
                    </a:cubicBezTo>
                    <a:cubicBezTo>
                      <a:pt x="120288" y="191651"/>
                      <a:pt x="99569" y="173232"/>
                      <a:pt x="81150" y="150213"/>
                    </a:cubicBezTo>
                    <a:cubicBezTo>
                      <a:pt x="62730" y="131794"/>
                      <a:pt x="44316" y="104168"/>
                      <a:pt x="25899" y="67337"/>
                    </a:cubicBezTo>
                    <a:lnTo>
                      <a:pt x="5180" y="12086"/>
                    </a:ln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6" name="Freeform: Shape 25">
                <a:extLst>
                  <a:ext uri="{FF2B5EF4-FFF2-40B4-BE49-F238E27FC236}">
                    <a16:creationId xmlns:a16="http://schemas.microsoft.com/office/drawing/2014/main" id="{C4618001-261C-441F-9427-0DB2D99BFE8E}"/>
                  </a:ext>
                </a:extLst>
              </p:cNvPr>
              <p:cNvSpPr/>
              <p:nvPr/>
            </p:nvSpPr>
            <p:spPr>
              <a:xfrm>
                <a:off x="6350223" y="2284941"/>
                <a:ext cx="663009" cy="676822"/>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B445EF39-6869-48D1-8406-7D01EA371AD3}"/>
                  </a:ext>
                </a:extLst>
              </p:cNvPr>
              <p:cNvSpPr/>
              <p:nvPr/>
            </p:nvSpPr>
            <p:spPr>
              <a:xfrm>
                <a:off x="2524109" y="278360"/>
                <a:ext cx="752791" cy="725166"/>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ADDBEA5F-872B-4447-B381-1184BC7125A0}"/>
                  </a:ext>
                </a:extLst>
              </p:cNvPr>
              <p:cNvSpPr/>
              <p:nvPr/>
            </p:nvSpPr>
            <p:spPr>
              <a:xfrm>
                <a:off x="5166116" y="941369"/>
                <a:ext cx="345317" cy="324598"/>
              </a:xfrm>
              <a:custGeom>
                <a:avLst/>
                <a:gdLst>
                  <a:gd name="connsiteX0" fmla="*/ 35108 w 345317"/>
                  <a:gd name="connsiteY0" fmla="*/ 5180 h 324598"/>
                  <a:gd name="connsiteX1" fmla="*/ 180141 w 345317"/>
                  <a:gd name="connsiteY1" fmla="*/ 5180 h 324598"/>
                  <a:gd name="connsiteX2" fmla="*/ 318268 w 345317"/>
                  <a:gd name="connsiteY2" fmla="*/ 12086 h 324598"/>
                  <a:gd name="connsiteX3" fmla="*/ 338987 w 345317"/>
                  <a:gd name="connsiteY3" fmla="*/ 157119 h 324598"/>
                  <a:gd name="connsiteX4" fmla="*/ 338987 w 345317"/>
                  <a:gd name="connsiteY4" fmla="*/ 309059 h 324598"/>
                  <a:gd name="connsiteX5" fmla="*/ 173235 w 345317"/>
                  <a:gd name="connsiteY5" fmla="*/ 322872 h 324598"/>
                  <a:gd name="connsiteX6" fmla="*/ 14389 w 345317"/>
                  <a:gd name="connsiteY6" fmla="*/ 315965 h 324598"/>
                  <a:gd name="connsiteX7" fmla="*/ 7482 w 345317"/>
                  <a:gd name="connsiteY7" fmla="*/ 170932 h 324598"/>
                  <a:gd name="connsiteX8" fmla="*/ 14389 w 345317"/>
                  <a:gd name="connsiteY8" fmla="*/ 25899 h 324598"/>
                  <a:gd name="connsiteX9" fmla="*/ 35108 w 345317"/>
                  <a:gd name="connsiteY9"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317" h="324598">
                    <a:moveTo>
                      <a:pt x="35108" y="5180"/>
                    </a:moveTo>
                    <a:cubicBezTo>
                      <a:pt x="44314" y="5180"/>
                      <a:pt x="92658" y="5180"/>
                      <a:pt x="180141" y="5180"/>
                    </a:cubicBezTo>
                    <a:cubicBezTo>
                      <a:pt x="263017" y="5180"/>
                      <a:pt x="309062" y="7480"/>
                      <a:pt x="318268" y="12086"/>
                    </a:cubicBezTo>
                    <a:cubicBezTo>
                      <a:pt x="327474" y="16693"/>
                      <a:pt x="334380" y="65037"/>
                      <a:pt x="338987" y="157119"/>
                    </a:cubicBezTo>
                    <a:cubicBezTo>
                      <a:pt x="343593" y="253808"/>
                      <a:pt x="343593" y="304452"/>
                      <a:pt x="338987" y="309059"/>
                    </a:cubicBezTo>
                    <a:cubicBezTo>
                      <a:pt x="334380" y="318265"/>
                      <a:pt x="279130" y="322872"/>
                      <a:pt x="173235" y="322872"/>
                    </a:cubicBezTo>
                    <a:cubicBezTo>
                      <a:pt x="67340" y="322872"/>
                      <a:pt x="14389" y="320572"/>
                      <a:pt x="14389" y="315965"/>
                    </a:cubicBezTo>
                    <a:cubicBezTo>
                      <a:pt x="14389" y="311359"/>
                      <a:pt x="12089" y="263014"/>
                      <a:pt x="7482" y="170932"/>
                    </a:cubicBezTo>
                    <a:cubicBezTo>
                      <a:pt x="2876" y="83449"/>
                      <a:pt x="5183" y="35105"/>
                      <a:pt x="14389" y="25899"/>
                    </a:cubicBezTo>
                    <a:cubicBezTo>
                      <a:pt x="18995" y="12086"/>
                      <a:pt x="25902" y="5180"/>
                      <a:pt x="35108"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58C85EAE-5404-43E0-86F3-D4FDAD6034D7}"/>
                  </a:ext>
                </a:extLst>
              </p:cNvPr>
              <p:cNvSpPr/>
              <p:nvPr/>
            </p:nvSpPr>
            <p:spPr>
              <a:xfrm>
                <a:off x="2474037" y="2239762"/>
                <a:ext cx="566320" cy="552508"/>
              </a:xfrm>
              <a:custGeom>
                <a:avLst/>
                <a:gdLst>
                  <a:gd name="connsiteX0" fmla="*/ 124315 w 566320"/>
                  <a:gd name="connsiteY0" fmla="*/ 12086 h 552507"/>
                  <a:gd name="connsiteX1" fmla="*/ 214098 w 566320"/>
                  <a:gd name="connsiteY1" fmla="*/ 5180 h 552507"/>
                  <a:gd name="connsiteX2" fmla="*/ 234817 w 566320"/>
                  <a:gd name="connsiteY2" fmla="*/ 32805 h 552507"/>
                  <a:gd name="connsiteX3" fmla="*/ 414382 w 566320"/>
                  <a:gd name="connsiteY3" fmla="*/ 74243 h 552507"/>
                  <a:gd name="connsiteX4" fmla="*/ 566321 w 566320"/>
                  <a:gd name="connsiteY4" fmla="*/ 115681 h 552507"/>
                  <a:gd name="connsiteX5" fmla="*/ 566321 w 566320"/>
                  <a:gd name="connsiteY5" fmla="*/ 336684 h 552507"/>
                  <a:gd name="connsiteX6" fmla="*/ 545602 w 566320"/>
                  <a:gd name="connsiteY6" fmla="*/ 530062 h 552507"/>
                  <a:gd name="connsiteX7" fmla="*/ 290067 w 566320"/>
                  <a:gd name="connsiteY7" fmla="*/ 550781 h 552507"/>
                  <a:gd name="connsiteX8" fmla="*/ 34533 w 566320"/>
                  <a:gd name="connsiteY8" fmla="*/ 536968 h 552507"/>
                  <a:gd name="connsiteX9" fmla="*/ 6907 w 566320"/>
                  <a:gd name="connsiteY9" fmla="*/ 295246 h 552507"/>
                  <a:gd name="connsiteX10" fmla="*/ 20720 w 566320"/>
                  <a:gd name="connsiteY10" fmla="*/ 39711 h 552507"/>
                  <a:gd name="connsiteX11" fmla="*/ 124315 w 566320"/>
                  <a:gd name="connsiteY11" fmla="*/ 12086 h 552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6320" h="552507">
                    <a:moveTo>
                      <a:pt x="124315" y="12086"/>
                    </a:moveTo>
                    <a:lnTo>
                      <a:pt x="214098" y="5180"/>
                    </a:lnTo>
                    <a:lnTo>
                      <a:pt x="234817" y="32805"/>
                    </a:lnTo>
                    <a:cubicBezTo>
                      <a:pt x="253236" y="51224"/>
                      <a:pt x="313086" y="65037"/>
                      <a:pt x="414382" y="74243"/>
                    </a:cubicBezTo>
                    <a:cubicBezTo>
                      <a:pt x="515677" y="78850"/>
                      <a:pt x="566321" y="92662"/>
                      <a:pt x="566321" y="115681"/>
                    </a:cubicBezTo>
                    <a:lnTo>
                      <a:pt x="566321" y="336684"/>
                    </a:lnTo>
                    <a:cubicBezTo>
                      <a:pt x="566321" y="456392"/>
                      <a:pt x="559415" y="520856"/>
                      <a:pt x="545602" y="530062"/>
                    </a:cubicBezTo>
                    <a:cubicBezTo>
                      <a:pt x="536396" y="539268"/>
                      <a:pt x="451213" y="546175"/>
                      <a:pt x="290067" y="550781"/>
                    </a:cubicBezTo>
                    <a:cubicBezTo>
                      <a:pt x="133521" y="555387"/>
                      <a:pt x="48345" y="550781"/>
                      <a:pt x="34533" y="536968"/>
                    </a:cubicBezTo>
                    <a:cubicBezTo>
                      <a:pt x="20720" y="527762"/>
                      <a:pt x="11514" y="447186"/>
                      <a:pt x="6907" y="295246"/>
                    </a:cubicBezTo>
                    <a:cubicBezTo>
                      <a:pt x="2301" y="138700"/>
                      <a:pt x="6907" y="53524"/>
                      <a:pt x="20720" y="39711"/>
                    </a:cubicBezTo>
                    <a:cubicBezTo>
                      <a:pt x="29926" y="25899"/>
                      <a:pt x="64458" y="16693"/>
                      <a:pt x="124315" y="12086"/>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1" name="Freeform: Shape 30">
                <a:extLst>
                  <a:ext uri="{FF2B5EF4-FFF2-40B4-BE49-F238E27FC236}">
                    <a16:creationId xmlns:a16="http://schemas.microsoft.com/office/drawing/2014/main" id="{E89714F3-FAD2-47C5-92B0-E6524B229E40}"/>
                  </a:ext>
                </a:extLst>
              </p:cNvPr>
              <p:cNvSpPr/>
              <p:nvPr/>
            </p:nvSpPr>
            <p:spPr>
              <a:xfrm>
                <a:off x="3173305" y="955182"/>
                <a:ext cx="732072" cy="856387"/>
              </a:xfrm>
              <a:custGeom>
                <a:avLst/>
                <a:gdLst>
                  <a:gd name="connsiteX0" fmla="*/ 170932 w 732072"/>
                  <a:gd name="connsiteY0" fmla="*/ 18992 h 856386"/>
                  <a:gd name="connsiteX1" fmla="*/ 191651 w 732072"/>
                  <a:gd name="connsiteY1" fmla="*/ 5180 h 856386"/>
                  <a:gd name="connsiteX2" fmla="*/ 191651 w 732072"/>
                  <a:gd name="connsiteY2" fmla="*/ 12086 h 856386"/>
                  <a:gd name="connsiteX3" fmla="*/ 184745 w 732072"/>
                  <a:gd name="connsiteY3" fmla="*/ 18992 h 856386"/>
                  <a:gd name="connsiteX4" fmla="*/ 177838 w 732072"/>
                  <a:gd name="connsiteY4" fmla="*/ 25899 h 856386"/>
                  <a:gd name="connsiteX5" fmla="*/ 177838 w 732072"/>
                  <a:gd name="connsiteY5" fmla="*/ 32805 h 856386"/>
                  <a:gd name="connsiteX6" fmla="*/ 170932 w 732072"/>
                  <a:gd name="connsiteY6" fmla="*/ 32805 h 856386"/>
                  <a:gd name="connsiteX7" fmla="*/ 164026 w 732072"/>
                  <a:gd name="connsiteY7" fmla="*/ 46618 h 856386"/>
                  <a:gd name="connsiteX8" fmla="*/ 157119 w 732072"/>
                  <a:gd name="connsiteY8" fmla="*/ 53524 h 856386"/>
                  <a:gd name="connsiteX9" fmla="*/ 143307 w 732072"/>
                  <a:gd name="connsiteY9" fmla="*/ 88056 h 856386"/>
                  <a:gd name="connsiteX10" fmla="*/ 129494 w 732072"/>
                  <a:gd name="connsiteY10" fmla="*/ 115681 h 856386"/>
                  <a:gd name="connsiteX11" fmla="*/ 122588 w 732072"/>
                  <a:gd name="connsiteY11" fmla="*/ 122588 h 856386"/>
                  <a:gd name="connsiteX12" fmla="*/ 115681 w 732072"/>
                  <a:gd name="connsiteY12" fmla="*/ 129494 h 856386"/>
                  <a:gd name="connsiteX13" fmla="*/ 115681 w 732072"/>
                  <a:gd name="connsiteY13" fmla="*/ 150213 h 856386"/>
                  <a:gd name="connsiteX14" fmla="*/ 606032 w 732072"/>
                  <a:gd name="connsiteY14" fmla="*/ 150213 h 856386"/>
                  <a:gd name="connsiteX15" fmla="*/ 640563 w 732072"/>
                  <a:gd name="connsiteY15" fmla="*/ 157119 h 856386"/>
                  <a:gd name="connsiteX16" fmla="*/ 702721 w 732072"/>
                  <a:gd name="connsiteY16" fmla="*/ 177838 h 856386"/>
                  <a:gd name="connsiteX17" fmla="*/ 723440 w 732072"/>
                  <a:gd name="connsiteY17" fmla="*/ 205464 h 856386"/>
                  <a:gd name="connsiteX18" fmla="*/ 730346 w 732072"/>
                  <a:gd name="connsiteY18" fmla="*/ 350497 h 856386"/>
                  <a:gd name="connsiteX19" fmla="*/ 730346 w 732072"/>
                  <a:gd name="connsiteY19" fmla="*/ 668189 h 856386"/>
                  <a:gd name="connsiteX20" fmla="*/ 723440 w 732072"/>
                  <a:gd name="connsiteY20" fmla="*/ 799409 h 856386"/>
                  <a:gd name="connsiteX21" fmla="*/ 702721 w 732072"/>
                  <a:gd name="connsiteY21" fmla="*/ 827035 h 856386"/>
                  <a:gd name="connsiteX22" fmla="*/ 488624 w 732072"/>
                  <a:gd name="connsiteY22" fmla="*/ 847754 h 856386"/>
                  <a:gd name="connsiteX23" fmla="*/ 302153 w 732072"/>
                  <a:gd name="connsiteY23" fmla="*/ 854660 h 856386"/>
                  <a:gd name="connsiteX24" fmla="*/ 184745 w 732072"/>
                  <a:gd name="connsiteY24" fmla="*/ 854660 h 856386"/>
                  <a:gd name="connsiteX25" fmla="*/ 60431 w 732072"/>
                  <a:gd name="connsiteY25" fmla="*/ 847754 h 856386"/>
                  <a:gd name="connsiteX26" fmla="*/ 32805 w 732072"/>
                  <a:gd name="connsiteY26" fmla="*/ 827035 h 856386"/>
                  <a:gd name="connsiteX27" fmla="*/ 12086 w 732072"/>
                  <a:gd name="connsiteY27" fmla="*/ 709627 h 856386"/>
                  <a:gd name="connsiteX28" fmla="*/ 5180 w 732072"/>
                  <a:gd name="connsiteY28" fmla="*/ 612938 h 856386"/>
                  <a:gd name="connsiteX29" fmla="*/ 5180 w 732072"/>
                  <a:gd name="connsiteY29" fmla="*/ 412654 h 856386"/>
                  <a:gd name="connsiteX30" fmla="*/ 18992 w 732072"/>
                  <a:gd name="connsiteY30" fmla="*/ 198557 h 856386"/>
                  <a:gd name="connsiteX31" fmla="*/ 53524 w 732072"/>
                  <a:gd name="connsiteY31" fmla="*/ 164026 h 856386"/>
                  <a:gd name="connsiteX32" fmla="*/ 122588 w 732072"/>
                  <a:gd name="connsiteY32" fmla="*/ 94962 h 856386"/>
                  <a:gd name="connsiteX33" fmla="*/ 170932 w 732072"/>
                  <a:gd name="connsiteY33" fmla="*/ 18992 h 856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32072" h="856386">
                    <a:moveTo>
                      <a:pt x="170932" y="18992"/>
                    </a:moveTo>
                    <a:lnTo>
                      <a:pt x="191651" y="5180"/>
                    </a:lnTo>
                    <a:lnTo>
                      <a:pt x="191651" y="12086"/>
                    </a:lnTo>
                    <a:cubicBezTo>
                      <a:pt x="187045" y="16693"/>
                      <a:pt x="184745" y="18992"/>
                      <a:pt x="184745" y="18992"/>
                    </a:cubicBezTo>
                    <a:cubicBezTo>
                      <a:pt x="184745" y="23599"/>
                      <a:pt x="182445" y="25899"/>
                      <a:pt x="177838" y="25899"/>
                    </a:cubicBezTo>
                    <a:lnTo>
                      <a:pt x="177838" y="32805"/>
                    </a:lnTo>
                    <a:cubicBezTo>
                      <a:pt x="173232" y="32805"/>
                      <a:pt x="170932" y="32805"/>
                      <a:pt x="170932" y="32805"/>
                    </a:cubicBezTo>
                    <a:cubicBezTo>
                      <a:pt x="170932" y="37412"/>
                      <a:pt x="168632" y="42011"/>
                      <a:pt x="164026" y="46618"/>
                    </a:cubicBezTo>
                    <a:lnTo>
                      <a:pt x="157119" y="53524"/>
                    </a:lnTo>
                    <a:cubicBezTo>
                      <a:pt x="157119" y="58131"/>
                      <a:pt x="152513" y="69637"/>
                      <a:pt x="143307" y="88056"/>
                    </a:cubicBezTo>
                    <a:lnTo>
                      <a:pt x="129494" y="115681"/>
                    </a:lnTo>
                    <a:lnTo>
                      <a:pt x="122588" y="122588"/>
                    </a:lnTo>
                    <a:lnTo>
                      <a:pt x="115681" y="129494"/>
                    </a:lnTo>
                    <a:lnTo>
                      <a:pt x="115681" y="150213"/>
                    </a:lnTo>
                    <a:lnTo>
                      <a:pt x="606032" y="150213"/>
                    </a:lnTo>
                    <a:lnTo>
                      <a:pt x="640563" y="157119"/>
                    </a:lnTo>
                    <a:cubicBezTo>
                      <a:pt x="668189" y="157119"/>
                      <a:pt x="688908" y="164026"/>
                      <a:pt x="702721" y="177838"/>
                    </a:cubicBezTo>
                    <a:cubicBezTo>
                      <a:pt x="716533" y="191651"/>
                      <a:pt x="723440" y="200857"/>
                      <a:pt x="723440" y="205464"/>
                    </a:cubicBezTo>
                    <a:cubicBezTo>
                      <a:pt x="723440" y="210070"/>
                      <a:pt x="725739" y="258415"/>
                      <a:pt x="730346" y="350497"/>
                    </a:cubicBezTo>
                    <a:lnTo>
                      <a:pt x="730346" y="668189"/>
                    </a:lnTo>
                    <a:cubicBezTo>
                      <a:pt x="725739" y="751065"/>
                      <a:pt x="723440" y="794803"/>
                      <a:pt x="723440" y="799409"/>
                    </a:cubicBezTo>
                    <a:cubicBezTo>
                      <a:pt x="723440" y="804016"/>
                      <a:pt x="716533" y="813222"/>
                      <a:pt x="702721" y="827035"/>
                    </a:cubicBezTo>
                    <a:cubicBezTo>
                      <a:pt x="688908" y="840847"/>
                      <a:pt x="617545" y="847754"/>
                      <a:pt x="488624" y="847754"/>
                    </a:cubicBezTo>
                    <a:lnTo>
                      <a:pt x="302153" y="854660"/>
                    </a:lnTo>
                    <a:lnTo>
                      <a:pt x="184745" y="854660"/>
                    </a:lnTo>
                    <a:cubicBezTo>
                      <a:pt x="106475" y="850054"/>
                      <a:pt x="65037" y="847754"/>
                      <a:pt x="60431" y="847754"/>
                    </a:cubicBezTo>
                    <a:cubicBezTo>
                      <a:pt x="55824" y="847754"/>
                      <a:pt x="46618" y="840847"/>
                      <a:pt x="32805" y="827035"/>
                    </a:cubicBezTo>
                    <a:cubicBezTo>
                      <a:pt x="23599" y="813222"/>
                      <a:pt x="16693" y="774084"/>
                      <a:pt x="12086" y="709627"/>
                    </a:cubicBezTo>
                    <a:lnTo>
                      <a:pt x="5180" y="612938"/>
                    </a:lnTo>
                    <a:lnTo>
                      <a:pt x="5180" y="412654"/>
                    </a:lnTo>
                    <a:cubicBezTo>
                      <a:pt x="5180" y="279134"/>
                      <a:pt x="9786" y="207764"/>
                      <a:pt x="18992" y="198557"/>
                    </a:cubicBezTo>
                    <a:cubicBezTo>
                      <a:pt x="18992" y="189351"/>
                      <a:pt x="30505" y="177838"/>
                      <a:pt x="53524" y="164026"/>
                    </a:cubicBezTo>
                    <a:cubicBezTo>
                      <a:pt x="76543" y="150213"/>
                      <a:pt x="99569" y="127194"/>
                      <a:pt x="122588" y="94962"/>
                    </a:cubicBezTo>
                    <a:cubicBezTo>
                      <a:pt x="145607" y="58131"/>
                      <a:pt x="161726" y="32805"/>
                      <a:pt x="170932" y="18992"/>
                    </a:cubicBezTo>
                    <a:close/>
                  </a:path>
                </a:pathLst>
              </a:custGeom>
              <a:solidFill>
                <a:srgbClr val="0E95C6"/>
              </a:solidFill>
              <a:ln w="9525" cap="flat">
                <a:solidFill>
                  <a:srgbClr val="0E95C6"/>
                </a:solid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5B419ED-4D99-4239-9164-B9CD2E27E7C5}"/>
                  </a:ext>
                </a:extLst>
              </p:cNvPr>
              <p:cNvSpPr/>
              <p:nvPr/>
            </p:nvSpPr>
            <p:spPr>
              <a:xfrm>
                <a:off x="1534199" y="513175"/>
                <a:ext cx="663009" cy="966888"/>
              </a:xfrm>
              <a:custGeom>
                <a:avLst/>
                <a:gdLst>
                  <a:gd name="connsiteX0" fmla="*/ 332081 w 663009"/>
                  <a:gd name="connsiteY0" fmla="*/ 5180 h 966888"/>
                  <a:gd name="connsiteX1" fmla="*/ 594522 w 663009"/>
                  <a:gd name="connsiteY1" fmla="*/ 18992 h 966888"/>
                  <a:gd name="connsiteX2" fmla="*/ 635960 w 663009"/>
                  <a:gd name="connsiteY2" fmla="*/ 94962 h 966888"/>
                  <a:gd name="connsiteX3" fmla="*/ 663585 w 663009"/>
                  <a:gd name="connsiteY3" fmla="*/ 488624 h 966888"/>
                  <a:gd name="connsiteX4" fmla="*/ 649772 w 663009"/>
                  <a:gd name="connsiteY4" fmla="*/ 861566 h 966888"/>
                  <a:gd name="connsiteX5" fmla="*/ 608334 w 663009"/>
                  <a:gd name="connsiteY5" fmla="*/ 930630 h 966888"/>
                  <a:gd name="connsiteX6" fmla="*/ 345893 w 663009"/>
                  <a:gd name="connsiteY6" fmla="*/ 965162 h 966888"/>
                  <a:gd name="connsiteX7" fmla="*/ 83452 w 663009"/>
                  <a:gd name="connsiteY7" fmla="*/ 944443 h 966888"/>
                  <a:gd name="connsiteX8" fmla="*/ 35108 w 663009"/>
                  <a:gd name="connsiteY8" fmla="*/ 875379 h 966888"/>
                  <a:gd name="connsiteX9" fmla="*/ 7482 w 663009"/>
                  <a:gd name="connsiteY9" fmla="*/ 502437 h 966888"/>
                  <a:gd name="connsiteX10" fmla="*/ 14389 w 663009"/>
                  <a:gd name="connsiteY10" fmla="*/ 143307 h 966888"/>
                  <a:gd name="connsiteX11" fmla="*/ 42014 w 663009"/>
                  <a:gd name="connsiteY11" fmla="*/ 60431 h 966888"/>
                  <a:gd name="connsiteX12" fmla="*/ 83452 w 663009"/>
                  <a:gd name="connsiteY12" fmla="*/ 5180 h 966888"/>
                  <a:gd name="connsiteX13" fmla="*/ 332081 w 663009"/>
                  <a:gd name="connsiteY13" fmla="*/ 5180 h 966888"/>
                  <a:gd name="connsiteX14" fmla="*/ 145609 w 663009"/>
                  <a:gd name="connsiteY14" fmla="*/ 481718 h 966888"/>
                  <a:gd name="connsiteX15" fmla="*/ 145609 w 663009"/>
                  <a:gd name="connsiteY15" fmla="*/ 198557 h 966888"/>
                  <a:gd name="connsiteX16" fmla="*/ 332081 w 663009"/>
                  <a:gd name="connsiteY16" fmla="*/ 198557 h 966888"/>
                  <a:gd name="connsiteX17" fmla="*/ 525458 w 663009"/>
                  <a:gd name="connsiteY17" fmla="*/ 474811 h 966888"/>
                  <a:gd name="connsiteX18" fmla="*/ 525458 w 663009"/>
                  <a:gd name="connsiteY18" fmla="*/ 757971 h 966888"/>
                  <a:gd name="connsiteX19" fmla="*/ 525458 w 663009"/>
                  <a:gd name="connsiteY19" fmla="*/ 764878 h 966888"/>
                  <a:gd name="connsiteX20" fmla="*/ 145609 w 663009"/>
                  <a:gd name="connsiteY20" fmla="*/ 764878 h 966888"/>
                  <a:gd name="connsiteX21" fmla="*/ 145609 w 663009"/>
                  <a:gd name="connsiteY21" fmla="*/ 757971 h 966888"/>
                  <a:gd name="connsiteX22" fmla="*/ 145609 w 663009"/>
                  <a:gd name="connsiteY22" fmla="*/ 481718 h 96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3009" h="966888">
                    <a:moveTo>
                      <a:pt x="332081" y="5180"/>
                    </a:moveTo>
                    <a:cubicBezTo>
                      <a:pt x="497833" y="5180"/>
                      <a:pt x="585315" y="9784"/>
                      <a:pt x="594522" y="18992"/>
                    </a:cubicBezTo>
                    <a:cubicBezTo>
                      <a:pt x="608334" y="28201"/>
                      <a:pt x="622147" y="53524"/>
                      <a:pt x="635960" y="94962"/>
                    </a:cubicBezTo>
                    <a:cubicBezTo>
                      <a:pt x="654379" y="131796"/>
                      <a:pt x="663585" y="263016"/>
                      <a:pt x="663585" y="488624"/>
                    </a:cubicBezTo>
                    <a:cubicBezTo>
                      <a:pt x="663585" y="709627"/>
                      <a:pt x="658979" y="833941"/>
                      <a:pt x="649772" y="861566"/>
                    </a:cubicBezTo>
                    <a:cubicBezTo>
                      <a:pt x="640566" y="884585"/>
                      <a:pt x="626754" y="907611"/>
                      <a:pt x="608334" y="930630"/>
                    </a:cubicBezTo>
                    <a:cubicBezTo>
                      <a:pt x="589915" y="949049"/>
                      <a:pt x="502439" y="960555"/>
                      <a:pt x="345893" y="965162"/>
                    </a:cubicBezTo>
                    <a:cubicBezTo>
                      <a:pt x="184748" y="969768"/>
                      <a:pt x="97265" y="962862"/>
                      <a:pt x="83452" y="944443"/>
                    </a:cubicBezTo>
                    <a:cubicBezTo>
                      <a:pt x="65033" y="935237"/>
                      <a:pt x="48920" y="912211"/>
                      <a:pt x="35108" y="875379"/>
                    </a:cubicBezTo>
                    <a:cubicBezTo>
                      <a:pt x="21295" y="838548"/>
                      <a:pt x="12089" y="714234"/>
                      <a:pt x="7482" y="502437"/>
                    </a:cubicBezTo>
                    <a:cubicBezTo>
                      <a:pt x="2876" y="286038"/>
                      <a:pt x="5183" y="166328"/>
                      <a:pt x="14389" y="143307"/>
                    </a:cubicBezTo>
                    <a:cubicBezTo>
                      <a:pt x="14389" y="124889"/>
                      <a:pt x="23595" y="97264"/>
                      <a:pt x="42014" y="60431"/>
                    </a:cubicBezTo>
                    <a:cubicBezTo>
                      <a:pt x="60433" y="28201"/>
                      <a:pt x="74246" y="9784"/>
                      <a:pt x="83452" y="5180"/>
                    </a:cubicBezTo>
                    <a:cubicBezTo>
                      <a:pt x="88059" y="5180"/>
                      <a:pt x="170935" y="5180"/>
                      <a:pt x="332081" y="5180"/>
                    </a:cubicBezTo>
                    <a:close/>
                    <a:moveTo>
                      <a:pt x="145609" y="481718"/>
                    </a:moveTo>
                    <a:lnTo>
                      <a:pt x="145609" y="198557"/>
                    </a:lnTo>
                    <a:lnTo>
                      <a:pt x="332081" y="198557"/>
                    </a:lnTo>
                    <a:cubicBezTo>
                      <a:pt x="461001" y="198557"/>
                      <a:pt x="525458" y="290642"/>
                      <a:pt x="525458" y="474811"/>
                    </a:cubicBezTo>
                    <a:cubicBezTo>
                      <a:pt x="525458" y="658983"/>
                      <a:pt x="525458" y="753365"/>
                      <a:pt x="525458" y="757971"/>
                    </a:cubicBezTo>
                    <a:lnTo>
                      <a:pt x="525458" y="764878"/>
                    </a:lnTo>
                    <a:lnTo>
                      <a:pt x="145609" y="764878"/>
                    </a:lnTo>
                    <a:lnTo>
                      <a:pt x="145609" y="757971"/>
                    </a:lnTo>
                    <a:cubicBezTo>
                      <a:pt x="141003" y="757971"/>
                      <a:pt x="141003" y="665889"/>
                      <a:pt x="145609" y="481718"/>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5" name="Freeform: Shape 34">
                <a:extLst>
                  <a:ext uri="{FF2B5EF4-FFF2-40B4-BE49-F238E27FC236}">
                    <a16:creationId xmlns:a16="http://schemas.microsoft.com/office/drawing/2014/main" id="{28FA4AE5-C62F-4127-9FB2-6AB0B1FB80DB}"/>
                  </a:ext>
                </a:extLst>
              </p:cNvPr>
              <p:cNvSpPr/>
              <p:nvPr/>
            </p:nvSpPr>
            <p:spPr>
              <a:xfrm>
                <a:off x="1826568" y="3123774"/>
                <a:ext cx="669915" cy="669915"/>
              </a:xfrm>
              <a:custGeom>
                <a:avLst/>
                <a:gdLst>
                  <a:gd name="connsiteX0" fmla="*/ 364310 w 669915"/>
                  <a:gd name="connsiteY0" fmla="*/ 668189 h 669915"/>
                  <a:gd name="connsiteX1" fmla="*/ 170932 w 669915"/>
                  <a:gd name="connsiteY1" fmla="*/ 668189 h 669915"/>
                  <a:gd name="connsiteX2" fmla="*/ 164026 w 669915"/>
                  <a:gd name="connsiteY2" fmla="*/ 661283 h 669915"/>
                  <a:gd name="connsiteX3" fmla="*/ 164026 w 669915"/>
                  <a:gd name="connsiteY3" fmla="*/ 585313 h 669915"/>
                  <a:gd name="connsiteX4" fmla="*/ 170932 w 669915"/>
                  <a:gd name="connsiteY4" fmla="*/ 585313 h 669915"/>
                  <a:gd name="connsiteX5" fmla="*/ 170932 w 669915"/>
                  <a:gd name="connsiteY5" fmla="*/ 578406 h 669915"/>
                  <a:gd name="connsiteX6" fmla="*/ 357403 w 669915"/>
                  <a:gd name="connsiteY6" fmla="*/ 578406 h 669915"/>
                  <a:gd name="connsiteX7" fmla="*/ 564594 w 669915"/>
                  <a:gd name="connsiteY7" fmla="*/ 557687 h 669915"/>
                  <a:gd name="connsiteX8" fmla="*/ 585313 w 669915"/>
                  <a:gd name="connsiteY8" fmla="*/ 343591 h 669915"/>
                  <a:gd name="connsiteX9" fmla="*/ 578406 w 669915"/>
                  <a:gd name="connsiteY9" fmla="*/ 122588 h 669915"/>
                  <a:gd name="connsiteX10" fmla="*/ 343591 w 669915"/>
                  <a:gd name="connsiteY10" fmla="*/ 94962 h 669915"/>
                  <a:gd name="connsiteX11" fmla="*/ 108775 w 669915"/>
                  <a:gd name="connsiteY11" fmla="*/ 108775 h 669915"/>
                  <a:gd name="connsiteX12" fmla="*/ 94962 w 669915"/>
                  <a:gd name="connsiteY12" fmla="*/ 260715 h 669915"/>
                  <a:gd name="connsiteX13" fmla="*/ 88056 w 669915"/>
                  <a:gd name="connsiteY13" fmla="*/ 398841 h 669915"/>
                  <a:gd name="connsiteX14" fmla="*/ 12086 w 669915"/>
                  <a:gd name="connsiteY14" fmla="*/ 398841 h 669915"/>
                  <a:gd name="connsiteX15" fmla="*/ 12086 w 669915"/>
                  <a:gd name="connsiteY15" fmla="*/ 385029 h 669915"/>
                  <a:gd name="connsiteX16" fmla="*/ 5180 w 669915"/>
                  <a:gd name="connsiteY16" fmla="*/ 385029 h 669915"/>
                  <a:gd name="connsiteX17" fmla="*/ 12086 w 669915"/>
                  <a:gd name="connsiteY17" fmla="*/ 253808 h 669915"/>
                  <a:gd name="connsiteX18" fmla="*/ 32805 w 669915"/>
                  <a:gd name="connsiteY18" fmla="*/ 81150 h 669915"/>
                  <a:gd name="connsiteX19" fmla="*/ 53524 w 669915"/>
                  <a:gd name="connsiteY19" fmla="*/ 32805 h 669915"/>
                  <a:gd name="connsiteX20" fmla="*/ 88056 w 669915"/>
                  <a:gd name="connsiteY20" fmla="*/ 12086 h 669915"/>
                  <a:gd name="connsiteX21" fmla="*/ 343591 w 669915"/>
                  <a:gd name="connsiteY21" fmla="*/ 5180 h 669915"/>
                  <a:gd name="connsiteX22" fmla="*/ 606032 w 669915"/>
                  <a:gd name="connsiteY22" fmla="*/ 32805 h 669915"/>
                  <a:gd name="connsiteX23" fmla="*/ 654376 w 669915"/>
                  <a:gd name="connsiteY23" fmla="*/ 94962 h 669915"/>
                  <a:gd name="connsiteX24" fmla="*/ 668189 w 669915"/>
                  <a:gd name="connsiteY24" fmla="*/ 350497 h 669915"/>
                  <a:gd name="connsiteX25" fmla="*/ 647470 w 669915"/>
                  <a:gd name="connsiteY25" fmla="*/ 592219 h 669915"/>
                  <a:gd name="connsiteX26" fmla="*/ 606032 w 669915"/>
                  <a:gd name="connsiteY26" fmla="*/ 640563 h 669915"/>
                  <a:gd name="connsiteX27" fmla="*/ 571500 w 669915"/>
                  <a:gd name="connsiteY27" fmla="*/ 661283 h 669915"/>
                  <a:gd name="connsiteX28" fmla="*/ 364310 w 669915"/>
                  <a:gd name="connsiteY28" fmla="*/ 668189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69915" h="669915">
                    <a:moveTo>
                      <a:pt x="364310" y="668189"/>
                    </a:moveTo>
                    <a:lnTo>
                      <a:pt x="170932" y="668189"/>
                    </a:lnTo>
                    <a:lnTo>
                      <a:pt x="164026" y="661283"/>
                    </a:lnTo>
                    <a:lnTo>
                      <a:pt x="164026" y="585313"/>
                    </a:lnTo>
                    <a:lnTo>
                      <a:pt x="170932" y="585313"/>
                    </a:lnTo>
                    <a:lnTo>
                      <a:pt x="170932" y="578406"/>
                    </a:lnTo>
                    <a:lnTo>
                      <a:pt x="357403" y="578406"/>
                    </a:lnTo>
                    <a:cubicBezTo>
                      <a:pt x="486324" y="573800"/>
                      <a:pt x="555387" y="566894"/>
                      <a:pt x="564594" y="557687"/>
                    </a:cubicBezTo>
                    <a:cubicBezTo>
                      <a:pt x="573800" y="543875"/>
                      <a:pt x="580706" y="472511"/>
                      <a:pt x="585313" y="343591"/>
                    </a:cubicBezTo>
                    <a:cubicBezTo>
                      <a:pt x="589919" y="214670"/>
                      <a:pt x="587613" y="141007"/>
                      <a:pt x="578406" y="122588"/>
                    </a:cubicBezTo>
                    <a:cubicBezTo>
                      <a:pt x="569200" y="108775"/>
                      <a:pt x="490924" y="99569"/>
                      <a:pt x="343591" y="94962"/>
                    </a:cubicBezTo>
                    <a:cubicBezTo>
                      <a:pt x="196258" y="90356"/>
                      <a:pt x="117981" y="94962"/>
                      <a:pt x="108775" y="108775"/>
                    </a:cubicBezTo>
                    <a:cubicBezTo>
                      <a:pt x="99569" y="117981"/>
                      <a:pt x="94962" y="168632"/>
                      <a:pt x="94962" y="260715"/>
                    </a:cubicBezTo>
                    <a:lnTo>
                      <a:pt x="88056" y="398841"/>
                    </a:lnTo>
                    <a:lnTo>
                      <a:pt x="12086" y="398841"/>
                    </a:lnTo>
                    <a:lnTo>
                      <a:pt x="12086" y="385029"/>
                    </a:lnTo>
                    <a:lnTo>
                      <a:pt x="5180" y="385029"/>
                    </a:lnTo>
                    <a:lnTo>
                      <a:pt x="12086" y="253808"/>
                    </a:lnTo>
                    <a:cubicBezTo>
                      <a:pt x="12086" y="161726"/>
                      <a:pt x="18992" y="104168"/>
                      <a:pt x="32805" y="81150"/>
                    </a:cubicBezTo>
                    <a:cubicBezTo>
                      <a:pt x="46618" y="58131"/>
                      <a:pt x="53524" y="42011"/>
                      <a:pt x="53524" y="32805"/>
                    </a:cubicBezTo>
                    <a:cubicBezTo>
                      <a:pt x="58131" y="28199"/>
                      <a:pt x="69637" y="21292"/>
                      <a:pt x="88056" y="12086"/>
                    </a:cubicBezTo>
                    <a:cubicBezTo>
                      <a:pt x="106475" y="7480"/>
                      <a:pt x="191651" y="5180"/>
                      <a:pt x="343591" y="5180"/>
                    </a:cubicBezTo>
                    <a:cubicBezTo>
                      <a:pt x="500137" y="5180"/>
                      <a:pt x="587613" y="14386"/>
                      <a:pt x="606032" y="32805"/>
                    </a:cubicBezTo>
                    <a:cubicBezTo>
                      <a:pt x="624451" y="46618"/>
                      <a:pt x="640563" y="67337"/>
                      <a:pt x="654376" y="94962"/>
                    </a:cubicBezTo>
                    <a:cubicBezTo>
                      <a:pt x="668189" y="122588"/>
                      <a:pt x="672795" y="207764"/>
                      <a:pt x="668189" y="350497"/>
                    </a:cubicBezTo>
                    <a:cubicBezTo>
                      <a:pt x="663582" y="488624"/>
                      <a:pt x="656676" y="569200"/>
                      <a:pt x="647470" y="592219"/>
                    </a:cubicBezTo>
                    <a:cubicBezTo>
                      <a:pt x="633657" y="615238"/>
                      <a:pt x="619844" y="631357"/>
                      <a:pt x="606032" y="640563"/>
                    </a:cubicBezTo>
                    <a:cubicBezTo>
                      <a:pt x="592219" y="649770"/>
                      <a:pt x="580706" y="656676"/>
                      <a:pt x="571500" y="661283"/>
                    </a:cubicBezTo>
                    <a:cubicBezTo>
                      <a:pt x="562294" y="665889"/>
                      <a:pt x="493230" y="668189"/>
                      <a:pt x="364310" y="668189"/>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80D84663-2A22-4D06-A2F6-4261021EB9D1}"/>
                  </a:ext>
                </a:extLst>
              </p:cNvPr>
              <p:cNvSpPr/>
              <p:nvPr/>
            </p:nvSpPr>
            <p:spPr>
              <a:xfrm>
                <a:off x="5305063" y="2589664"/>
                <a:ext cx="1063577" cy="1063577"/>
              </a:xfrm>
              <a:custGeom>
                <a:avLst/>
                <a:gdLst>
                  <a:gd name="connsiteX0" fmla="*/ 207766 w 1063576"/>
                  <a:gd name="connsiteY0" fmla="*/ 12086 h 1063577"/>
                  <a:gd name="connsiteX1" fmla="*/ 256111 w 1063576"/>
                  <a:gd name="connsiteY1" fmla="*/ 5180 h 1063577"/>
                  <a:gd name="connsiteX2" fmla="*/ 263017 w 1063576"/>
                  <a:gd name="connsiteY2" fmla="*/ 5180 h 1063577"/>
                  <a:gd name="connsiteX3" fmla="*/ 269923 w 1063576"/>
                  <a:gd name="connsiteY3" fmla="*/ 94962 h 1063577"/>
                  <a:gd name="connsiteX4" fmla="*/ 256111 w 1063576"/>
                  <a:gd name="connsiteY4" fmla="*/ 184745 h 1063577"/>
                  <a:gd name="connsiteX5" fmla="*/ 242298 w 1063576"/>
                  <a:gd name="connsiteY5" fmla="*/ 184745 h 1063577"/>
                  <a:gd name="connsiteX6" fmla="*/ 221579 w 1063576"/>
                  <a:gd name="connsiteY6" fmla="*/ 191651 h 1063577"/>
                  <a:gd name="connsiteX7" fmla="*/ 187047 w 1063576"/>
                  <a:gd name="connsiteY7" fmla="*/ 212370 h 1063577"/>
                  <a:gd name="connsiteX8" fmla="*/ 180141 w 1063576"/>
                  <a:gd name="connsiteY8" fmla="*/ 543875 h 1063577"/>
                  <a:gd name="connsiteX9" fmla="*/ 193954 w 1063576"/>
                  <a:gd name="connsiteY9" fmla="*/ 868473 h 1063577"/>
                  <a:gd name="connsiteX10" fmla="*/ 532365 w 1063576"/>
                  <a:gd name="connsiteY10" fmla="*/ 882286 h 1063577"/>
                  <a:gd name="connsiteX11" fmla="*/ 877682 w 1063576"/>
                  <a:gd name="connsiteY11" fmla="*/ 854660 h 1063577"/>
                  <a:gd name="connsiteX12" fmla="*/ 884588 w 1063576"/>
                  <a:gd name="connsiteY12" fmla="*/ 530062 h 1063577"/>
                  <a:gd name="connsiteX13" fmla="*/ 877682 w 1063576"/>
                  <a:gd name="connsiteY13" fmla="*/ 219276 h 1063577"/>
                  <a:gd name="connsiteX14" fmla="*/ 870775 w 1063576"/>
                  <a:gd name="connsiteY14" fmla="*/ 212370 h 1063577"/>
                  <a:gd name="connsiteX15" fmla="*/ 870775 w 1063576"/>
                  <a:gd name="connsiteY15" fmla="*/ 198557 h 1063577"/>
                  <a:gd name="connsiteX16" fmla="*/ 863869 w 1063576"/>
                  <a:gd name="connsiteY16" fmla="*/ 198557 h 1063577"/>
                  <a:gd name="connsiteX17" fmla="*/ 856963 w 1063576"/>
                  <a:gd name="connsiteY17" fmla="*/ 191651 h 1063577"/>
                  <a:gd name="connsiteX18" fmla="*/ 850056 w 1063576"/>
                  <a:gd name="connsiteY18" fmla="*/ 184745 h 1063577"/>
                  <a:gd name="connsiteX19" fmla="*/ 822431 w 1063576"/>
                  <a:gd name="connsiteY19" fmla="*/ 184745 h 1063577"/>
                  <a:gd name="connsiteX20" fmla="*/ 801712 w 1063576"/>
                  <a:gd name="connsiteY20" fmla="*/ 94962 h 1063577"/>
                  <a:gd name="connsiteX21" fmla="*/ 801712 w 1063576"/>
                  <a:gd name="connsiteY21" fmla="*/ 5180 h 1063577"/>
                  <a:gd name="connsiteX22" fmla="*/ 856963 w 1063576"/>
                  <a:gd name="connsiteY22" fmla="*/ 5180 h 1063577"/>
                  <a:gd name="connsiteX23" fmla="*/ 926026 w 1063576"/>
                  <a:gd name="connsiteY23" fmla="*/ 18992 h 1063577"/>
                  <a:gd name="connsiteX24" fmla="*/ 981277 w 1063576"/>
                  <a:gd name="connsiteY24" fmla="*/ 67337 h 1063577"/>
                  <a:gd name="connsiteX25" fmla="*/ 1036528 w 1063576"/>
                  <a:gd name="connsiteY25" fmla="*/ 143307 h 1063577"/>
                  <a:gd name="connsiteX26" fmla="*/ 1057247 w 1063576"/>
                  <a:gd name="connsiteY26" fmla="*/ 516249 h 1063577"/>
                  <a:gd name="connsiteX27" fmla="*/ 1050340 w 1063576"/>
                  <a:gd name="connsiteY27" fmla="*/ 896098 h 1063577"/>
                  <a:gd name="connsiteX28" fmla="*/ 1008902 w 1063576"/>
                  <a:gd name="connsiteY28" fmla="*/ 978974 h 1063577"/>
                  <a:gd name="connsiteX29" fmla="*/ 953652 w 1063576"/>
                  <a:gd name="connsiteY29" fmla="*/ 1034225 h 1063577"/>
                  <a:gd name="connsiteX30" fmla="*/ 539271 w 1063576"/>
                  <a:gd name="connsiteY30" fmla="*/ 1061851 h 1063577"/>
                  <a:gd name="connsiteX31" fmla="*/ 152516 w 1063576"/>
                  <a:gd name="connsiteY31" fmla="*/ 1054944 h 1063577"/>
                  <a:gd name="connsiteX32" fmla="*/ 97265 w 1063576"/>
                  <a:gd name="connsiteY32" fmla="*/ 1020412 h 1063577"/>
                  <a:gd name="connsiteX33" fmla="*/ 35108 w 1063576"/>
                  <a:gd name="connsiteY33" fmla="*/ 944443 h 1063577"/>
                  <a:gd name="connsiteX34" fmla="*/ 7482 w 1063576"/>
                  <a:gd name="connsiteY34" fmla="*/ 557687 h 1063577"/>
                  <a:gd name="connsiteX35" fmla="*/ 14389 w 1063576"/>
                  <a:gd name="connsiteY35" fmla="*/ 170932 h 1063577"/>
                  <a:gd name="connsiteX36" fmla="*/ 55827 w 1063576"/>
                  <a:gd name="connsiteY36" fmla="*/ 94962 h 1063577"/>
                  <a:gd name="connsiteX37" fmla="*/ 117984 w 1063576"/>
                  <a:gd name="connsiteY37" fmla="*/ 32805 h 1063577"/>
                  <a:gd name="connsiteX38" fmla="*/ 207766 w 1063576"/>
                  <a:gd name="connsiteY38" fmla="*/ 12086 h 1063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063576" h="1063577">
                    <a:moveTo>
                      <a:pt x="207766" y="12086"/>
                    </a:moveTo>
                    <a:lnTo>
                      <a:pt x="256111" y="5180"/>
                    </a:lnTo>
                    <a:lnTo>
                      <a:pt x="263017" y="5180"/>
                    </a:lnTo>
                    <a:cubicBezTo>
                      <a:pt x="267624" y="5180"/>
                      <a:pt x="269923" y="35105"/>
                      <a:pt x="269923" y="94962"/>
                    </a:cubicBezTo>
                    <a:cubicBezTo>
                      <a:pt x="269923" y="154819"/>
                      <a:pt x="265317" y="184745"/>
                      <a:pt x="256111" y="184745"/>
                    </a:cubicBezTo>
                    <a:lnTo>
                      <a:pt x="242298" y="184745"/>
                    </a:lnTo>
                    <a:lnTo>
                      <a:pt x="221579" y="191651"/>
                    </a:lnTo>
                    <a:cubicBezTo>
                      <a:pt x="203160" y="196258"/>
                      <a:pt x="191654" y="203164"/>
                      <a:pt x="187047" y="212370"/>
                    </a:cubicBezTo>
                    <a:cubicBezTo>
                      <a:pt x="182441" y="226183"/>
                      <a:pt x="180141" y="336684"/>
                      <a:pt x="180141" y="543875"/>
                    </a:cubicBezTo>
                    <a:cubicBezTo>
                      <a:pt x="180141" y="751065"/>
                      <a:pt x="184747" y="859267"/>
                      <a:pt x="193954" y="868473"/>
                    </a:cubicBezTo>
                    <a:cubicBezTo>
                      <a:pt x="198560" y="882286"/>
                      <a:pt x="311362" y="886892"/>
                      <a:pt x="532365" y="882286"/>
                    </a:cubicBezTo>
                    <a:cubicBezTo>
                      <a:pt x="753368" y="877679"/>
                      <a:pt x="868476" y="868473"/>
                      <a:pt x="877682" y="854660"/>
                    </a:cubicBezTo>
                    <a:cubicBezTo>
                      <a:pt x="882288" y="836241"/>
                      <a:pt x="884588" y="728046"/>
                      <a:pt x="884588" y="530062"/>
                    </a:cubicBezTo>
                    <a:cubicBezTo>
                      <a:pt x="884588" y="327478"/>
                      <a:pt x="882288" y="223883"/>
                      <a:pt x="877682" y="219276"/>
                    </a:cubicBezTo>
                    <a:lnTo>
                      <a:pt x="870775" y="212370"/>
                    </a:lnTo>
                    <a:lnTo>
                      <a:pt x="870775" y="198557"/>
                    </a:lnTo>
                    <a:lnTo>
                      <a:pt x="863869" y="198557"/>
                    </a:lnTo>
                    <a:lnTo>
                      <a:pt x="856963" y="191651"/>
                    </a:lnTo>
                    <a:lnTo>
                      <a:pt x="850056" y="184745"/>
                    </a:lnTo>
                    <a:lnTo>
                      <a:pt x="822431" y="184745"/>
                    </a:lnTo>
                    <a:cubicBezTo>
                      <a:pt x="808618" y="184745"/>
                      <a:pt x="801712" y="154819"/>
                      <a:pt x="801712" y="94962"/>
                    </a:cubicBezTo>
                    <a:lnTo>
                      <a:pt x="801712" y="5180"/>
                    </a:lnTo>
                    <a:lnTo>
                      <a:pt x="856963" y="5180"/>
                    </a:lnTo>
                    <a:cubicBezTo>
                      <a:pt x="879982" y="5180"/>
                      <a:pt x="903007" y="9786"/>
                      <a:pt x="926026" y="18992"/>
                    </a:cubicBezTo>
                    <a:cubicBezTo>
                      <a:pt x="944445" y="28199"/>
                      <a:pt x="962858" y="44318"/>
                      <a:pt x="981277" y="67337"/>
                    </a:cubicBezTo>
                    <a:cubicBezTo>
                      <a:pt x="999696" y="85756"/>
                      <a:pt x="1018108" y="111075"/>
                      <a:pt x="1036528" y="143307"/>
                    </a:cubicBezTo>
                    <a:cubicBezTo>
                      <a:pt x="1045734" y="175539"/>
                      <a:pt x="1052640" y="299853"/>
                      <a:pt x="1057247" y="516249"/>
                    </a:cubicBezTo>
                    <a:cubicBezTo>
                      <a:pt x="1061853" y="737252"/>
                      <a:pt x="1059547" y="863866"/>
                      <a:pt x="1050340" y="896098"/>
                    </a:cubicBezTo>
                    <a:cubicBezTo>
                      <a:pt x="1041134" y="928330"/>
                      <a:pt x="1027321" y="955955"/>
                      <a:pt x="1008902" y="978974"/>
                    </a:cubicBezTo>
                    <a:cubicBezTo>
                      <a:pt x="995090" y="1001993"/>
                      <a:pt x="976670" y="1020412"/>
                      <a:pt x="953652" y="1034225"/>
                    </a:cubicBezTo>
                    <a:cubicBezTo>
                      <a:pt x="930633" y="1048038"/>
                      <a:pt x="792506" y="1057244"/>
                      <a:pt x="539271" y="1061851"/>
                    </a:cubicBezTo>
                    <a:cubicBezTo>
                      <a:pt x="290642" y="1066457"/>
                      <a:pt x="161722" y="1064150"/>
                      <a:pt x="152516" y="1054944"/>
                    </a:cubicBezTo>
                    <a:cubicBezTo>
                      <a:pt x="138703" y="1054944"/>
                      <a:pt x="120284" y="1043431"/>
                      <a:pt x="97265" y="1020412"/>
                    </a:cubicBezTo>
                    <a:cubicBezTo>
                      <a:pt x="69639" y="1001993"/>
                      <a:pt x="48920" y="976674"/>
                      <a:pt x="35108" y="944443"/>
                    </a:cubicBezTo>
                    <a:cubicBezTo>
                      <a:pt x="21295" y="912211"/>
                      <a:pt x="12089" y="783297"/>
                      <a:pt x="7482" y="557687"/>
                    </a:cubicBezTo>
                    <a:cubicBezTo>
                      <a:pt x="2876" y="327478"/>
                      <a:pt x="5183" y="198557"/>
                      <a:pt x="14389" y="170932"/>
                    </a:cubicBezTo>
                    <a:cubicBezTo>
                      <a:pt x="23595" y="147913"/>
                      <a:pt x="37408" y="122588"/>
                      <a:pt x="55827" y="94962"/>
                    </a:cubicBezTo>
                    <a:cubicBezTo>
                      <a:pt x="74246" y="67337"/>
                      <a:pt x="94965" y="46618"/>
                      <a:pt x="117984" y="32805"/>
                    </a:cubicBezTo>
                    <a:cubicBezTo>
                      <a:pt x="141003" y="23599"/>
                      <a:pt x="170935" y="16693"/>
                      <a:pt x="207766" y="12086"/>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8" name="Freeform: Shape 37">
                <a:extLst>
                  <a:ext uri="{FF2B5EF4-FFF2-40B4-BE49-F238E27FC236}">
                    <a16:creationId xmlns:a16="http://schemas.microsoft.com/office/drawing/2014/main" id="{7BDE5246-0AF5-4DD0-B419-1D914E342158}"/>
                  </a:ext>
                </a:extLst>
              </p:cNvPr>
              <p:cNvSpPr/>
              <p:nvPr/>
            </p:nvSpPr>
            <p:spPr>
              <a:xfrm>
                <a:off x="5742465" y="1140270"/>
                <a:ext cx="559414" cy="669915"/>
              </a:xfrm>
              <a:custGeom>
                <a:avLst/>
                <a:gdLst>
                  <a:gd name="connsiteX0" fmla="*/ 274527 w 559413"/>
                  <a:gd name="connsiteY0" fmla="*/ 6562 h 669915"/>
                  <a:gd name="connsiteX1" fmla="*/ 530062 w 559413"/>
                  <a:gd name="connsiteY1" fmla="*/ 27281 h 669915"/>
                  <a:gd name="connsiteX2" fmla="*/ 557687 w 559413"/>
                  <a:gd name="connsiteY2" fmla="*/ 338067 h 669915"/>
                  <a:gd name="connsiteX3" fmla="*/ 536968 w 559413"/>
                  <a:gd name="connsiteY3" fmla="*/ 648852 h 669915"/>
                  <a:gd name="connsiteX4" fmla="*/ 281434 w 559413"/>
                  <a:gd name="connsiteY4" fmla="*/ 669571 h 669915"/>
                  <a:gd name="connsiteX5" fmla="*/ 25899 w 559413"/>
                  <a:gd name="connsiteY5" fmla="*/ 648852 h 669915"/>
                  <a:gd name="connsiteX6" fmla="*/ 5180 w 559413"/>
                  <a:gd name="connsiteY6" fmla="*/ 338067 h 669915"/>
                  <a:gd name="connsiteX7" fmla="*/ 18992 w 559413"/>
                  <a:gd name="connsiteY7" fmla="*/ 27281 h 669915"/>
                  <a:gd name="connsiteX8" fmla="*/ 274527 w 559413"/>
                  <a:gd name="connsiteY8" fmla="*/ 6562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9413" h="669915">
                    <a:moveTo>
                      <a:pt x="274527" y="6562"/>
                    </a:moveTo>
                    <a:cubicBezTo>
                      <a:pt x="431073" y="1956"/>
                      <a:pt x="516249" y="8862"/>
                      <a:pt x="530062" y="27281"/>
                    </a:cubicBezTo>
                    <a:cubicBezTo>
                      <a:pt x="548481" y="41094"/>
                      <a:pt x="557687" y="144689"/>
                      <a:pt x="557687" y="338067"/>
                    </a:cubicBezTo>
                    <a:cubicBezTo>
                      <a:pt x="557687" y="531444"/>
                      <a:pt x="550781" y="635040"/>
                      <a:pt x="536968" y="648852"/>
                    </a:cubicBezTo>
                    <a:cubicBezTo>
                      <a:pt x="527762" y="658058"/>
                      <a:pt x="442579" y="664965"/>
                      <a:pt x="281434" y="669571"/>
                    </a:cubicBezTo>
                    <a:cubicBezTo>
                      <a:pt x="124887" y="674178"/>
                      <a:pt x="39711" y="667271"/>
                      <a:pt x="25899" y="648852"/>
                    </a:cubicBezTo>
                    <a:cubicBezTo>
                      <a:pt x="12086" y="635040"/>
                      <a:pt x="5180" y="531444"/>
                      <a:pt x="5180" y="338067"/>
                    </a:cubicBezTo>
                    <a:cubicBezTo>
                      <a:pt x="5180" y="144689"/>
                      <a:pt x="9786" y="41094"/>
                      <a:pt x="18992" y="27281"/>
                    </a:cubicBezTo>
                    <a:cubicBezTo>
                      <a:pt x="28199" y="13469"/>
                      <a:pt x="113381" y="6562"/>
                      <a:pt x="274527" y="6562"/>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id="{A7F51188-8D37-4A02-BDF0-163820484472}"/>
                  </a:ext>
                </a:extLst>
              </p:cNvPr>
              <p:cNvSpPr/>
              <p:nvPr/>
            </p:nvSpPr>
            <p:spPr>
              <a:xfrm>
                <a:off x="3587686" y="2686371"/>
                <a:ext cx="559414" cy="386755"/>
              </a:xfrm>
              <a:custGeom>
                <a:avLst/>
                <a:gdLst>
                  <a:gd name="connsiteX0" fmla="*/ 219276 w 559413"/>
                  <a:gd name="connsiteY0" fmla="*/ 14389 h 386755"/>
                  <a:gd name="connsiteX1" fmla="*/ 226183 w 559413"/>
                  <a:gd name="connsiteY1" fmla="*/ 28201 h 386755"/>
                  <a:gd name="connsiteX2" fmla="*/ 233089 w 559413"/>
                  <a:gd name="connsiteY2" fmla="*/ 69639 h 386755"/>
                  <a:gd name="connsiteX3" fmla="*/ 274527 w 559413"/>
                  <a:gd name="connsiteY3" fmla="*/ 138703 h 386755"/>
                  <a:gd name="connsiteX4" fmla="*/ 322872 w 559413"/>
                  <a:gd name="connsiteY4" fmla="*/ 173235 h 386755"/>
                  <a:gd name="connsiteX5" fmla="*/ 447186 w 559413"/>
                  <a:gd name="connsiteY5" fmla="*/ 180141 h 386755"/>
                  <a:gd name="connsiteX6" fmla="*/ 557687 w 559413"/>
                  <a:gd name="connsiteY6" fmla="*/ 180141 h 386755"/>
                  <a:gd name="connsiteX7" fmla="*/ 557687 w 559413"/>
                  <a:gd name="connsiteY7" fmla="*/ 387331 h 386755"/>
                  <a:gd name="connsiteX8" fmla="*/ 281434 w 559413"/>
                  <a:gd name="connsiteY8" fmla="*/ 387331 h 386755"/>
                  <a:gd name="connsiteX9" fmla="*/ 12086 w 559413"/>
                  <a:gd name="connsiteY9" fmla="*/ 387331 h 386755"/>
                  <a:gd name="connsiteX10" fmla="*/ 5180 w 559413"/>
                  <a:gd name="connsiteY10" fmla="*/ 200860 h 386755"/>
                  <a:gd name="connsiteX11" fmla="*/ 108775 w 559413"/>
                  <a:gd name="connsiteY11" fmla="*/ 7482 h 386755"/>
                  <a:gd name="connsiteX12" fmla="*/ 219276 w 559413"/>
                  <a:gd name="connsiteY12" fmla="*/ 14389 h 386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9413" h="386755">
                    <a:moveTo>
                      <a:pt x="219276" y="14389"/>
                    </a:moveTo>
                    <a:lnTo>
                      <a:pt x="226183" y="28201"/>
                    </a:lnTo>
                    <a:lnTo>
                      <a:pt x="233089" y="69639"/>
                    </a:lnTo>
                    <a:cubicBezTo>
                      <a:pt x="237696" y="92658"/>
                      <a:pt x="251508" y="115684"/>
                      <a:pt x="274527" y="138703"/>
                    </a:cubicBezTo>
                    <a:cubicBezTo>
                      <a:pt x="297546" y="157122"/>
                      <a:pt x="313665" y="168628"/>
                      <a:pt x="322872" y="173235"/>
                    </a:cubicBezTo>
                    <a:cubicBezTo>
                      <a:pt x="327478" y="177841"/>
                      <a:pt x="368916" y="180141"/>
                      <a:pt x="447186" y="180141"/>
                    </a:cubicBezTo>
                    <a:lnTo>
                      <a:pt x="557687" y="180141"/>
                    </a:lnTo>
                    <a:lnTo>
                      <a:pt x="557687" y="387331"/>
                    </a:lnTo>
                    <a:lnTo>
                      <a:pt x="281434" y="387331"/>
                    </a:lnTo>
                    <a:cubicBezTo>
                      <a:pt x="101869" y="387331"/>
                      <a:pt x="12086" y="387331"/>
                      <a:pt x="12086" y="387331"/>
                    </a:cubicBezTo>
                    <a:cubicBezTo>
                      <a:pt x="7480" y="387331"/>
                      <a:pt x="5180" y="325174"/>
                      <a:pt x="5180" y="200860"/>
                    </a:cubicBezTo>
                    <a:cubicBezTo>
                      <a:pt x="5180" y="76546"/>
                      <a:pt x="39711" y="12089"/>
                      <a:pt x="108775" y="7482"/>
                    </a:cubicBezTo>
                    <a:cubicBezTo>
                      <a:pt x="177838" y="2876"/>
                      <a:pt x="214670" y="5183"/>
                      <a:pt x="219276" y="14389"/>
                    </a:cubicBezTo>
                    <a:close/>
                  </a:path>
                </a:pathLst>
              </a:custGeom>
              <a:solidFill>
                <a:srgbClr val="FCFDFC"/>
              </a:solidFill>
              <a:ln w="9525" cap="flat">
                <a:solidFill>
                  <a:srgbClr val="FCFDFC"/>
                </a:solid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E7C1E334-46AE-4475-BB27-E456534738D8}"/>
                  </a:ext>
                </a:extLst>
              </p:cNvPr>
              <p:cNvSpPr/>
              <p:nvPr/>
            </p:nvSpPr>
            <p:spPr>
              <a:xfrm>
                <a:off x="3325245" y="416487"/>
                <a:ext cx="338411" cy="324598"/>
              </a:xfrm>
              <a:custGeom>
                <a:avLst/>
                <a:gdLst>
                  <a:gd name="connsiteX0" fmla="*/ 157119 w 338410"/>
                  <a:gd name="connsiteY0" fmla="*/ 5180 h 324598"/>
                  <a:gd name="connsiteX1" fmla="*/ 309059 w 338410"/>
                  <a:gd name="connsiteY1" fmla="*/ 12086 h 324598"/>
                  <a:gd name="connsiteX2" fmla="*/ 329778 w 338410"/>
                  <a:gd name="connsiteY2" fmla="*/ 164026 h 324598"/>
                  <a:gd name="connsiteX3" fmla="*/ 329778 w 338410"/>
                  <a:gd name="connsiteY3" fmla="*/ 315965 h 324598"/>
                  <a:gd name="connsiteX4" fmla="*/ 170932 w 338410"/>
                  <a:gd name="connsiteY4" fmla="*/ 322872 h 324598"/>
                  <a:gd name="connsiteX5" fmla="*/ 12086 w 338410"/>
                  <a:gd name="connsiteY5" fmla="*/ 322872 h 324598"/>
                  <a:gd name="connsiteX6" fmla="*/ 5180 w 338410"/>
                  <a:gd name="connsiteY6" fmla="*/ 170932 h 324598"/>
                  <a:gd name="connsiteX7" fmla="*/ 12086 w 338410"/>
                  <a:gd name="connsiteY7" fmla="*/ 18992 h 324598"/>
                  <a:gd name="connsiteX8" fmla="*/ 157119 w 338410"/>
                  <a:gd name="connsiteY8"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10" h="324598">
                    <a:moveTo>
                      <a:pt x="157119" y="5180"/>
                    </a:moveTo>
                    <a:cubicBezTo>
                      <a:pt x="244602" y="5180"/>
                      <a:pt x="295246" y="7482"/>
                      <a:pt x="309059" y="12086"/>
                    </a:cubicBezTo>
                    <a:cubicBezTo>
                      <a:pt x="318265" y="16691"/>
                      <a:pt x="325171" y="67337"/>
                      <a:pt x="329778" y="164026"/>
                    </a:cubicBezTo>
                    <a:cubicBezTo>
                      <a:pt x="334384" y="260715"/>
                      <a:pt x="334384" y="311361"/>
                      <a:pt x="329778" y="315965"/>
                    </a:cubicBezTo>
                    <a:cubicBezTo>
                      <a:pt x="325171" y="320570"/>
                      <a:pt x="272227" y="322872"/>
                      <a:pt x="170932" y="322872"/>
                    </a:cubicBezTo>
                    <a:cubicBezTo>
                      <a:pt x="69637" y="322872"/>
                      <a:pt x="16693" y="322872"/>
                      <a:pt x="12086" y="322872"/>
                    </a:cubicBezTo>
                    <a:cubicBezTo>
                      <a:pt x="7480" y="318267"/>
                      <a:pt x="5180" y="267621"/>
                      <a:pt x="5180" y="170932"/>
                    </a:cubicBezTo>
                    <a:cubicBezTo>
                      <a:pt x="5180" y="74243"/>
                      <a:pt x="7480" y="23597"/>
                      <a:pt x="12086" y="18992"/>
                    </a:cubicBezTo>
                    <a:cubicBezTo>
                      <a:pt x="16693" y="9784"/>
                      <a:pt x="65037" y="5180"/>
                      <a:pt x="157119" y="5180"/>
                    </a:cubicBezTo>
                    <a:close/>
                  </a:path>
                </a:pathLst>
              </a:custGeom>
              <a:solidFill>
                <a:srgbClr val="BAE096"/>
              </a:solidFill>
              <a:ln w="9525" cap="flat">
                <a:solidFill>
                  <a:srgbClr val="BAE096"/>
                </a:solid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id="{63771CEA-B07E-412E-B889-2352FC4CAC24}"/>
                  </a:ext>
                </a:extLst>
              </p:cNvPr>
              <p:cNvSpPr/>
              <p:nvPr/>
            </p:nvSpPr>
            <p:spPr>
              <a:xfrm>
                <a:off x="3808689" y="2681768"/>
                <a:ext cx="345317" cy="186471"/>
              </a:xfrm>
              <a:custGeom>
                <a:avLst/>
                <a:gdLst>
                  <a:gd name="connsiteX0" fmla="*/ 5180 w 345317"/>
                  <a:gd name="connsiteY0" fmla="*/ 18992 h 186471"/>
                  <a:gd name="connsiteX1" fmla="*/ 5180 w 345317"/>
                  <a:gd name="connsiteY1" fmla="*/ 5180 h 186471"/>
                  <a:gd name="connsiteX2" fmla="*/ 74243 w 345317"/>
                  <a:gd name="connsiteY2" fmla="*/ 5180 h 186471"/>
                  <a:gd name="connsiteX3" fmla="*/ 143307 w 345317"/>
                  <a:gd name="connsiteY3" fmla="*/ 18992 h 186471"/>
                  <a:gd name="connsiteX4" fmla="*/ 239995 w 345317"/>
                  <a:gd name="connsiteY4" fmla="*/ 39711 h 186471"/>
                  <a:gd name="connsiteX5" fmla="*/ 343591 w 345317"/>
                  <a:gd name="connsiteY5" fmla="*/ 39711 h 186471"/>
                  <a:gd name="connsiteX6" fmla="*/ 343591 w 345317"/>
                  <a:gd name="connsiteY6" fmla="*/ 115681 h 186471"/>
                  <a:gd name="connsiteX7" fmla="*/ 336684 w 345317"/>
                  <a:gd name="connsiteY7" fmla="*/ 184745 h 186471"/>
                  <a:gd name="connsiteX8" fmla="*/ 226183 w 345317"/>
                  <a:gd name="connsiteY8" fmla="*/ 184745 h 186471"/>
                  <a:gd name="connsiteX9" fmla="*/ 101869 w 345317"/>
                  <a:gd name="connsiteY9" fmla="*/ 177838 h 186471"/>
                  <a:gd name="connsiteX10" fmla="*/ 53524 w 345317"/>
                  <a:gd name="connsiteY10" fmla="*/ 143307 h 186471"/>
                  <a:gd name="connsiteX11" fmla="*/ 12086 w 345317"/>
                  <a:gd name="connsiteY11" fmla="*/ 74243 h 186471"/>
                  <a:gd name="connsiteX12" fmla="*/ 5180 w 345317"/>
                  <a:gd name="connsiteY12" fmla="*/ 32805 h 186471"/>
                  <a:gd name="connsiteX13" fmla="*/ 5180 w 345317"/>
                  <a:gd name="connsiteY13" fmla="*/ 18992 h 186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5317" h="186471">
                    <a:moveTo>
                      <a:pt x="5180" y="18992"/>
                    </a:moveTo>
                    <a:lnTo>
                      <a:pt x="5180" y="5180"/>
                    </a:lnTo>
                    <a:lnTo>
                      <a:pt x="74243" y="5180"/>
                    </a:lnTo>
                    <a:cubicBezTo>
                      <a:pt x="115681" y="5180"/>
                      <a:pt x="138700" y="9786"/>
                      <a:pt x="143307" y="18992"/>
                    </a:cubicBezTo>
                    <a:cubicBezTo>
                      <a:pt x="143307" y="28199"/>
                      <a:pt x="175538" y="35105"/>
                      <a:pt x="239995" y="39711"/>
                    </a:cubicBezTo>
                    <a:lnTo>
                      <a:pt x="343591" y="39711"/>
                    </a:lnTo>
                    <a:lnTo>
                      <a:pt x="343591" y="115681"/>
                    </a:lnTo>
                    <a:lnTo>
                      <a:pt x="336684" y="184745"/>
                    </a:lnTo>
                    <a:lnTo>
                      <a:pt x="226183" y="184745"/>
                    </a:lnTo>
                    <a:cubicBezTo>
                      <a:pt x="147913" y="184745"/>
                      <a:pt x="106475" y="182445"/>
                      <a:pt x="101869" y="177838"/>
                    </a:cubicBezTo>
                    <a:cubicBezTo>
                      <a:pt x="92662" y="173232"/>
                      <a:pt x="76543" y="161726"/>
                      <a:pt x="53524" y="143307"/>
                    </a:cubicBezTo>
                    <a:cubicBezTo>
                      <a:pt x="30505" y="120288"/>
                      <a:pt x="16693" y="97262"/>
                      <a:pt x="12086" y="74243"/>
                    </a:cubicBezTo>
                    <a:lnTo>
                      <a:pt x="5180" y="32805"/>
                    </a:lnTo>
                    <a:lnTo>
                      <a:pt x="5180" y="18992"/>
                    </a:ln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2" name="Freeform: Shape 41">
                <a:extLst>
                  <a:ext uri="{FF2B5EF4-FFF2-40B4-BE49-F238E27FC236}">
                    <a16:creationId xmlns:a16="http://schemas.microsoft.com/office/drawing/2014/main" id="{36F75A54-5FD9-4753-91E0-368722958973}"/>
                  </a:ext>
                </a:extLst>
              </p:cNvPr>
              <p:cNvSpPr/>
              <p:nvPr/>
            </p:nvSpPr>
            <p:spPr>
              <a:xfrm>
                <a:off x="3898471" y="1217623"/>
                <a:ext cx="966888" cy="317692"/>
              </a:xfrm>
              <a:custGeom>
                <a:avLst/>
                <a:gdLst>
                  <a:gd name="connsiteX0" fmla="*/ 930630 w 966888"/>
                  <a:gd name="connsiteY0" fmla="*/ 12086 h 317691"/>
                  <a:gd name="connsiteX1" fmla="*/ 930630 w 966888"/>
                  <a:gd name="connsiteY1" fmla="*/ 5180 h 317691"/>
                  <a:gd name="connsiteX2" fmla="*/ 937536 w 966888"/>
                  <a:gd name="connsiteY2" fmla="*/ 5180 h 317691"/>
                  <a:gd name="connsiteX3" fmla="*/ 937536 w 966888"/>
                  <a:gd name="connsiteY3" fmla="*/ 32805 h 317691"/>
                  <a:gd name="connsiteX4" fmla="*/ 944443 w 966888"/>
                  <a:gd name="connsiteY4" fmla="*/ 46618 h 317691"/>
                  <a:gd name="connsiteX5" fmla="*/ 944443 w 966888"/>
                  <a:gd name="connsiteY5" fmla="*/ 53524 h 317691"/>
                  <a:gd name="connsiteX6" fmla="*/ 951349 w 966888"/>
                  <a:gd name="connsiteY6" fmla="*/ 53524 h 317691"/>
                  <a:gd name="connsiteX7" fmla="*/ 958255 w 966888"/>
                  <a:gd name="connsiteY7" fmla="*/ 46618 h 317691"/>
                  <a:gd name="connsiteX8" fmla="*/ 965162 w 966888"/>
                  <a:gd name="connsiteY8" fmla="*/ 46618 h 317691"/>
                  <a:gd name="connsiteX9" fmla="*/ 965162 w 966888"/>
                  <a:gd name="connsiteY9" fmla="*/ 53524 h 317691"/>
                  <a:gd name="connsiteX10" fmla="*/ 951349 w 966888"/>
                  <a:gd name="connsiteY10" fmla="*/ 101869 h 317691"/>
                  <a:gd name="connsiteX11" fmla="*/ 903005 w 966888"/>
                  <a:gd name="connsiteY11" fmla="*/ 184745 h 317691"/>
                  <a:gd name="connsiteX12" fmla="*/ 840847 w 966888"/>
                  <a:gd name="connsiteY12" fmla="*/ 246902 h 317691"/>
                  <a:gd name="connsiteX13" fmla="*/ 564594 w 966888"/>
                  <a:gd name="connsiteY13" fmla="*/ 281434 h 317691"/>
                  <a:gd name="connsiteX14" fmla="*/ 322872 w 966888"/>
                  <a:gd name="connsiteY14" fmla="*/ 288340 h 317691"/>
                  <a:gd name="connsiteX15" fmla="*/ 315965 w 966888"/>
                  <a:gd name="connsiteY15" fmla="*/ 295246 h 317691"/>
                  <a:gd name="connsiteX16" fmla="*/ 315965 w 966888"/>
                  <a:gd name="connsiteY16" fmla="*/ 288340 h 317691"/>
                  <a:gd name="connsiteX17" fmla="*/ 288340 w 966888"/>
                  <a:gd name="connsiteY17" fmla="*/ 281434 h 317691"/>
                  <a:gd name="connsiteX18" fmla="*/ 260714 w 966888"/>
                  <a:gd name="connsiteY18" fmla="*/ 295246 h 317691"/>
                  <a:gd name="connsiteX19" fmla="*/ 253808 w 966888"/>
                  <a:gd name="connsiteY19" fmla="*/ 315965 h 317691"/>
                  <a:gd name="connsiteX20" fmla="*/ 253808 w 966888"/>
                  <a:gd name="connsiteY20" fmla="*/ 281434 h 317691"/>
                  <a:gd name="connsiteX21" fmla="*/ 5180 w 966888"/>
                  <a:gd name="connsiteY21" fmla="*/ 281434 h 317691"/>
                  <a:gd name="connsiteX22" fmla="*/ 5180 w 966888"/>
                  <a:gd name="connsiteY22" fmla="*/ 219276 h 317691"/>
                  <a:gd name="connsiteX23" fmla="*/ 12086 w 966888"/>
                  <a:gd name="connsiteY23" fmla="*/ 219276 h 317691"/>
                  <a:gd name="connsiteX24" fmla="*/ 12086 w 966888"/>
                  <a:gd name="connsiteY24" fmla="*/ 226183 h 317691"/>
                  <a:gd name="connsiteX25" fmla="*/ 32805 w 966888"/>
                  <a:gd name="connsiteY25" fmla="*/ 226183 h 317691"/>
                  <a:gd name="connsiteX26" fmla="*/ 150213 w 966888"/>
                  <a:gd name="connsiteY26" fmla="*/ 233089 h 317691"/>
                  <a:gd name="connsiteX27" fmla="*/ 260714 w 966888"/>
                  <a:gd name="connsiteY27" fmla="*/ 233089 h 317691"/>
                  <a:gd name="connsiteX28" fmla="*/ 260714 w 966888"/>
                  <a:gd name="connsiteY28" fmla="*/ 226183 h 317691"/>
                  <a:gd name="connsiteX29" fmla="*/ 274527 w 966888"/>
                  <a:gd name="connsiteY29" fmla="*/ 212370 h 317691"/>
                  <a:gd name="connsiteX30" fmla="*/ 274527 w 966888"/>
                  <a:gd name="connsiteY30" fmla="*/ 226183 h 317691"/>
                  <a:gd name="connsiteX31" fmla="*/ 302153 w 966888"/>
                  <a:gd name="connsiteY31" fmla="*/ 226183 h 317691"/>
                  <a:gd name="connsiteX32" fmla="*/ 329778 w 966888"/>
                  <a:gd name="connsiteY32" fmla="*/ 226183 h 317691"/>
                  <a:gd name="connsiteX33" fmla="*/ 329778 w 966888"/>
                  <a:gd name="connsiteY33" fmla="*/ 219276 h 317691"/>
                  <a:gd name="connsiteX34" fmla="*/ 329778 w 966888"/>
                  <a:gd name="connsiteY34" fmla="*/ 226183 h 317691"/>
                  <a:gd name="connsiteX35" fmla="*/ 564594 w 966888"/>
                  <a:gd name="connsiteY35" fmla="*/ 226183 h 317691"/>
                  <a:gd name="connsiteX36" fmla="*/ 833941 w 966888"/>
                  <a:gd name="connsiteY36" fmla="*/ 191651 h 317691"/>
                  <a:gd name="connsiteX37" fmla="*/ 896098 w 966888"/>
                  <a:gd name="connsiteY37" fmla="*/ 115681 h 317691"/>
                  <a:gd name="connsiteX38" fmla="*/ 916817 w 966888"/>
                  <a:gd name="connsiteY38" fmla="*/ 46618 h 317691"/>
                  <a:gd name="connsiteX39" fmla="*/ 923724 w 966888"/>
                  <a:gd name="connsiteY39" fmla="*/ 18992 h 317691"/>
                  <a:gd name="connsiteX40" fmla="*/ 923724 w 966888"/>
                  <a:gd name="connsiteY40" fmla="*/ 12086 h 317691"/>
                  <a:gd name="connsiteX41" fmla="*/ 930630 w 966888"/>
                  <a:gd name="connsiteY41" fmla="*/ 12086 h 317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66888" h="317691">
                    <a:moveTo>
                      <a:pt x="930630" y="12086"/>
                    </a:moveTo>
                    <a:lnTo>
                      <a:pt x="930630" y="5180"/>
                    </a:lnTo>
                    <a:lnTo>
                      <a:pt x="937536" y="5180"/>
                    </a:lnTo>
                    <a:lnTo>
                      <a:pt x="937536" y="32805"/>
                    </a:lnTo>
                    <a:lnTo>
                      <a:pt x="944443" y="46618"/>
                    </a:lnTo>
                    <a:lnTo>
                      <a:pt x="944443" y="53524"/>
                    </a:lnTo>
                    <a:lnTo>
                      <a:pt x="951349" y="53524"/>
                    </a:lnTo>
                    <a:lnTo>
                      <a:pt x="958255" y="46618"/>
                    </a:lnTo>
                    <a:lnTo>
                      <a:pt x="965162" y="46618"/>
                    </a:lnTo>
                    <a:lnTo>
                      <a:pt x="965162" y="53524"/>
                    </a:lnTo>
                    <a:cubicBezTo>
                      <a:pt x="965162" y="58131"/>
                      <a:pt x="960555" y="74243"/>
                      <a:pt x="951349" y="101869"/>
                    </a:cubicBezTo>
                    <a:cubicBezTo>
                      <a:pt x="942143" y="129494"/>
                      <a:pt x="926023" y="157119"/>
                      <a:pt x="903005" y="184745"/>
                    </a:cubicBezTo>
                    <a:cubicBezTo>
                      <a:pt x="884585" y="212370"/>
                      <a:pt x="863866" y="233089"/>
                      <a:pt x="840847" y="246902"/>
                    </a:cubicBezTo>
                    <a:cubicBezTo>
                      <a:pt x="813222" y="260715"/>
                      <a:pt x="721140" y="272227"/>
                      <a:pt x="564594" y="281434"/>
                    </a:cubicBezTo>
                    <a:cubicBezTo>
                      <a:pt x="408048" y="281434"/>
                      <a:pt x="327478" y="283733"/>
                      <a:pt x="322872" y="288340"/>
                    </a:cubicBezTo>
                    <a:lnTo>
                      <a:pt x="315965" y="295246"/>
                    </a:lnTo>
                    <a:lnTo>
                      <a:pt x="315965" y="288340"/>
                    </a:lnTo>
                    <a:cubicBezTo>
                      <a:pt x="315965" y="283733"/>
                      <a:pt x="306759" y="281434"/>
                      <a:pt x="288340" y="281434"/>
                    </a:cubicBezTo>
                    <a:cubicBezTo>
                      <a:pt x="274527" y="281434"/>
                      <a:pt x="265321" y="286040"/>
                      <a:pt x="260714" y="295246"/>
                    </a:cubicBezTo>
                    <a:lnTo>
                      <a:pt x="253808" y="315965"/>
                    </a:lnTo>
                    <a:lnTo>
                      <a:pt x="253808" y="281434"/>
                    </a:lnTo>
                    <a:lnTo>
                      <a:pt x="5180" y="281434"/>
                    </a:lnTo>
                    <a:lnTo>
                      <a:pt x="5180" y="219276"/>
                    </a:lnTo>
                    <a:lnTo>
                      <a:pt x="12086" y="219276"/>
                    </a:lnTo>
                    <a:lnTo>
                      <a:pt x="12086" y="226183"/>
                    </a:lnTo>
                    <a:lnTo>
                      <a:pt x="32805" y="226183"/>
                    </a:lnTo>
                    <a:lnTo>
                      <a:pt x="150213" y="233089"/>
                    </a:lnTo>
                    <a:lnTo>
                      <a:pt x="260714" y="233089"/>
                    </a:lnTo>
                    <a:lnTo>
                      <a:pt x="260714" y="226183"/>
                    </a:lnTo>
                    <a:cubicBezTo>
                      <a:pt x="265321" y="216977"/>
                      <a:pt x="269921" y="212370"/>
                      <a:pt x="274527" y="212370"/>
                    </a:cubicBezTo>
                    <a:lnTo>
                      <a:pt x="274527" y="226183"/>
                    </a:lnTo>
                    <a:cubicBezTo>
                      <a:pt x="274527" y="230789"/>
                      <a:pt x="283733" y="230789"/>
                      <a:pt x="302153" y="226183"/>
                    </a:cubicBezTo>
                    <a:cubicBezTo>
                      <a:pt x="320572" y="226183"/>
                      <a:pt x="329778" y="226183"/>
                      <a:pt x="329778" y="226183"/>
                    </a:cubicBezTo>
                    <a:lnTo>
                      <a:pt x="329778" y="219276"/>
                    </a:lnTo>
                    <a:lnTo>
                      <a:pt x="329778" y="226183"/>
                    </a:lnTo>
                    <a:cubicBezTo>
                      <a:pt x="334384" y="230789"/>
                      <a:pt x="412654" y="230789"/>
                      <a:pt x="564594" y="226183"/>
                    </a:cubicBezTo>
                    <a:cubicBezTo>
                      <a:pt x="716533" y="226183"/>
                      <a:pt x="806316" y="214670"/>
                      <a:pt x="833941" y="191651"/>
                    </a:cubicBezTo>
                    <a:cubicBezTo>
                      <a:pt x="856960" y="168632"/>
                      <a:pt x="877679" y="143307"/>
                      <a:pt x="896098" y="115681"/>
                    </a:cubicBezTo>
                    <a:cubicBezTo>
                      <a:pt x="905304" y="83449"/>
                      <a:pt x="912211" y="60431"/>
                      <a:pt x="916817" y="46618"/>
                    </a:cubicBezTo>
                    <a:cubicBezTo>
                      <a:pt x="921424" y="32805"/>
                      <a:pt x="923724" y="23599"/>
                      <a:pt x="923724" y="18992"/>
                    </a:cubicBezTo>
                    <a:lnTo>
                      <a:pt x="923724" y="12086"/>
                    </a:lnTo>
                    <a:lnTo>
                      <a:pt x="930630" y="12086"/>
                    </a:lnTo>
                    <a:close/>
                  </a:path>
                </a:pathLst>
              </a:custGeom>
              <a:solidFill>
                <a:srgbClr val="BCDF9B"/>
              </a:solidFill>
              <a:ln w="9525" cap="flat">
                <a:solidFill>
                  <a:srgbClr val="BCDF9B"/>
                </a:solidFill>
                <a:prstDash val="solid"/>
                <a:miter/>
              </a:ln>
            </p:spPr>
            <p:txBody>
              <a:bodyPr rtlCol="0" anchor="ctr"/>
              <a:lstStyle/>
              <a:p>
                <a:endParaRPr lang="en-US" noProof="0" dirty="0"/>
              </a:p>
            </p:txBody>
          </p:sp>
          <p:sp>
            <p:nvSpPr>
              <p:cNvPr id="43" name="Freeform: Shape 42">
                <a:extLst>
                  <a:ext uri="{FF2B5EF4-FFF2-40B4-BE49-F238E27FC236}">
                    <a16:creationId xmlns:a16="http://schemas.microsoft.com/office/drawing/2014/main" id="{157DBAAB-A15A-40A1-B5F7-A7B779088A77}"/>
                  </a:ext>
                </a:extLst>
              </p:cNvPr>
              <p:cNvSpPr/>
              <p:nvPr/>
            </p:nvSpPr>
            <p:spPr>
              <a:xfrm>
                <a:off x="3573873" y="361236"/>
                <a:ext cx="1291486" cy="911637"/>
              </a:xfrm>
              <a:custGeom>
                <a:avLst/>
                <a:gdLst>
                  <a:gd name="connsiteX0" fmla="*/ 1289760 w 1291486"/>
                  <a:gd name="connsiteY0" fmla="*/ 557687 h 911637"/>
                  <a:gd name="connsiteX1" fmla="*/ 1289760 w 1291486"/>
                  <a:gd name="connsiteY1" fmla="*/ 903005 h 911637"/>
                  <a:gd name="connsiteX2" fmla="*/ 1282853 w 1291486"/>
                  <a:gd name="connsiteY2" fmla="*/ 903005 h 911637"/>
                  <a:gd name="connsiteX3" fmla="*/ 1275947 w 1291486"/>
                  <a:gd name="connsiteY3" fmla="*/ 909911 h 911637"/>
                  <a:gd name="connsiteX4" fmla="*/ 1269041 w 1291486"/>
                  <a:gd name="connsiteY4" fmla="*/ 909911 h 911637"/>
                  <a:gd name="connsiteX5" fmla="*/ 1269041 w 1291486"/>
                  <a:gd name="connsiteY5" fmla="*/ 903005 h 911637"/>
                  <a:gd name="connsiteX6" fmla="*/ 1262134 w 1291486"/>
                  <a:gd name="connsiteY6" fmla="*/ 889192 h 911637"/>
                  <a:gd name="connsiteX7" fmla="*/ 1262134 w 1291486"/>
                  <a:gd name="connsiteY7" fmla="*/ 861566 h 911637"/>
                  <a:gd name="connsiteX8" fmla="*/ 1255228 w 1291486"/>
                  <a:gd name="connsiteY8" fmla="*/ 861566 h 911637"/>
                  <a:gd name="connsiteX9" fmla="*/ 1255228 w 1291486"/>
                  <a:gd name="connsiteY9" fmla="*/ 868473 h 911637"/>
                  <a:gd name="connsiteX10" fmla="*/ 1248322 w 1291486"/>
                  <a:gd name="connsiteY10" fmla="*/ 868473 h 911637"/>
                  <a:gd name="connsiteX11" fmla="*/ 1248322 w 1291486"/>
                  <a:gd name="connsiteY11" fmla="*/ 557687 h 911637"/>
                  <a:gd name="connsiteX12" fmla="*/ 1241415 w 1291486"/>
                  <a:gd name="connsiteY12" fmla="*/ 226183 h 911637"/>
                  <a:gd name="connsiteX13" fmla="*/ 1213790 w 1291486"/>
                  <a:gd name="connsiteY13" fmla="*/ 157119 h 911637"/>
                  <a:gd name="connsiteX14" fmla="*/ 1158539 w 1291486"/>
                  <a:gd name="connsiteY14" fmla="*/ 81150 h 911637"/>
                  <a:gd name="connsiteX15" fmla="*/ 723440 w 1291486"/>
                  <a:gd name="connsiteY15" fmla="*/ 60431 h 911637"/>
                  <a:gd name="connsiteX16" fmla="*/ 295246 w 1291486"/>
                  <a:gd name="connsiteY16" fmla="*/ 81150 h 911637"/>
                  <a:gd name="connsiteX17" fmla="*/ 233089 w 1291486"/>
                  <a:gd name="connsiteY17" fmla="*/ 150213 h 911637"/>
                  <a:gd name="connsiteX18" fmla="*/ 205464 w 1291486"/>
                  <a:gd name="connsiteY18" fmla="*/ 309059 h 911637"/>
                  <a:gd name="connsiteX19" fmla="*/ 205464 w 1291486"/>
                  <a:gd name="connsiteY19" fmla="*/ 433373 h 911637"/>
                  <a:gd name="connsiteX20" fmla="*/ 212370 w 1291486"/>
                  <a:gd name="connsiteY20" fmla="*/ 440279 h 911637"/>
                  <a:gd name="connsiteX21" fmla="*/ 205464 w 1291486"/>
                  <a:gd name="connsiteY21" fmla="*/ 440279 h 911637"/>
                  <a:gd name="connsiteX22" fmla="*/ 198557 w 1291486"/>
                  <a:gd name="connsiteY22" fmla="*/ 447186 h 911637"/>
                  <a:gd name="connsiteX23" fmla="*/ 219276 w 1291486"/>
                  <a:gd name="connsiteY23" fmla="*/ 460999 h 911637"/>
                  <a:gd name="connsiteX24" fmla="*/ 233089 w 1291486"/>
                  <a:gd name="connsiteY24" fmla="*/ 467905 h 911637"/>
                  <a:gd name="connsiteX25" fmla="*/ 198557 w 1291486"/>
                  <a:gd name="connsiteY25" fmla="*/ 467905 h 911637"/>
                  <a:gd name="connsiteX26" fmla="*/ 198557 w 1291486"/>
                  <a:gd name="connsiteY26" fmla="*/ 737252 h 911637"/>
                  <a:gd name="connsiteX27" fmla="*/ 205464 w 1291486"/>
                  <a:gd name="connsiteY27" fmla="*/ 737252 h 911637"/>
                  <a:gd name="connsiteX28" fmla="*/ 205464 w 1291486"/>
                  <a:gd name="connsiteY28" fmla="*/ 744159 h 911637"/>
                  <a:gd name="connsiteX29" fmla="*/ 143307 w 1291486"/>
                  <a:gd name="connsiteY29" fmla="*/ 744159 h 911637"/>
                  <a:gd name="connsiteX30" fmla="*/ 143307 w 1291486"/>
                  <a:gd name="connsiteY30" fmla="*/ 460999 h 911637"/>
                  <a:gd name="connsiteX31" fmla="*/ 5180 w 1291486"/>
                  <a:gd name="connsiteY31" fmla="*/ 460999 h 911637"/>
                  <a:gd name="connsiteX32" fmla="*/ 5180 w 1291486"/>
                  <a:gd name="connsiteY32" fmla="*/ 447186 h 911637"/>
                  <a:gd name="connsiteX33" fmla="*/ 32805 w 1291486"/>
                  <a:gd name="connsiteY33" fmla="*/ 447186 h 911637"/>
                  <a:gd name="connsiteX34" fmla="*/ 88056 w 1291486"/>
                  <a:gd name="connsiteY34" fmla="*/ 433373 h 911637"/>
                  <a:gd name="connsiteX35" fmla="*/ 157119 w 1291486"/>
                  <a:gd name="connsiteY35" fmla="*/ 302153 h 911637"/>
                  <a:gd name="connsiteX36" fmla="*/ 191651 w 1291486"/>
                  <a:gd name="connsiteY36" fmla="*/ 122588 h 911637"/>
                  <a:gd name="connsiteX37" fmla="*/ 274527 w 1291486"/>
                  <a:gd name="connsiteY37" fmla="*/ 32805 h 911637"/>
                  <a:gd name="connsiteX38" fmla="*/ 723440 w 1291486"/>
                  <a:gd name="connsiteY38" fmla="*/ 5180 h 911637"/>
                  <a:gd name="connsiteX39" fmla="*/ 1158539 w 1291486"/>
                  <a:gd name="connsiteY39" fmla="*/ 25899 h 911637"/>
                  <a:gd name="connsiteX40" fmla="*/ 1234509 w 1291486"/>
                  <a:gd name="connsiteY40" fmla="*/ 94962 h 911637"/>
                  <a:gd name="connsiteX41" fmla="*/ 1275947 w 1291486"/>
                  <a:gd name="connsiteY41" fmla="*/ 177838 h 911637"/>
                  <a:gd name="connsiteX42" fmla="*/ 1289760 w 1291486"/>
                  <a:gd name="connsiteY42" fmla="*/ 557687 h 911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291486" h="911637">
                    <a:moveTo>
                      <a:pt x="1289760" y="557687"/>
                    </a:moveTo>
                    <a:lnTo>
                      <a:pt x="1289760" y="903005"/>
                    </a:lnTo>
                    <a:lnTo>
                      <a:pt x="1282853" y="903005"/>
                    </a:lnTo>
                    <a:lnTo>
                      <a:pt x="1275947" y="909911"/>
                    </a:lnTo>
                    <a:lnTo>
                      <a:pt x="1269041" y="909911"/>
                    </a:lnTo>
                    <a:lnTo>
                      <a:pt x="1269041" y="903005"/>
                    </a:lnTo>
                    <a:lnTo>
                      <a:pt x="1262134" y="889192"/>
                    </a:lnTo>
                    <a:lnTo>
                      <a:pt x="1262134" y="861566"/>
                    </a:lnTo>
                    <a:lnTo>
                      <a:pt x="1255228" y="861566"/>
                    </a:lnTo>
                    <a:lnTo>
                      <a:pt x="1255228" y="868473"/>
                    </a:lnTo>
                    <a:lnTo>
                      <a:pt x="1248322" y="868473"/>
                    </a:lnTo>
                    <a:lnTo>
                      <a:pt x="1248322" y="557687"/>
                    </a:lnTo>
                    <a:cubicBezTo>
                      <a:pt x="1248322" y="355101"/>
                      <a:pt x="1246022" y="244600"/>
                      <a:pt x="1241415" y="226183"/>
                    </a:cubicBezTo>
                    <a:cubicBezTo>
                      <a:pt x="1236809" y="212370"/>
                      <a:pt x="1227603" y="189349"/>
                      <a:pt x="1213790" y="157119"/>
                    </a:cubicBezTo>
                    <a:cubicBezTo>
                      <a:pt x="1199977" y="124890"/>
                      <a:pt x="1181558" y="99567"/>
                      <a:pt x="1158539" y="81150"/>
                    </a:cubicBezTo>
                    <a:cubicBezTo>
                      <a:pt x="1135520" y="67337"/>
                      <a:pt x="990487" y="60431"/>
                      <a:pt x="723440" y="60431"/>
                    </a:cubicBezTo>
                    <a:cubicBezTo>
                      <a:pt x="456392" y="60431"/>
                      <a:pt x="313665" y="67337"/>
                      <a:pt x="295246" y="81150"/>
                    </a:cubicBezTo>
                    <a:cubicBezTo>
                      <a:pt x="272227" y="94962"/>
                      <a:pt x="251508" y="117983"/>
                      <a:pt x="233089" y="150213"/>
                    </a:cubicBezTo>
                    <a:cubicBezTo>
                      <a:pt x="219276" y="182443"/>
                      <a:pt x="210070" y="235391"/>
                      <a:pt x="205464" y="309059"/>
                    </a:cubicBezTo>
                    <a:cubicBezTo>
                      <a:pt x="200857" y="387331"/>
                      <a:pt x="200857" y="428769"/>
                      <a:pt x="205464" y="433373"/>
                    </a:cubicBezTo>
                    <a:lnTo>
                      <a:pt x="212370" y="440279"/>
                    </a:lnTo>
                    <a:lnTo>
                      <a:pt x="205464" y="440279"/>
                    </a:lnTo>
                    <a:cubicBezTo>
                      <a:pt x="200857" y="440279"/>
                      <a:pt x="198557" y="442581"/>
                      <a:pt x="198557" y="447186"/>
                    </a:cubicBezTo>
                    <a:cubicBezTo>
                      <a:pt x="203164" y="456394"/>
                      <a:pt x="210070" y="460999"/>
                      <a:pt x="219276" y="460999"/>
                    </a:cubicBezTo>
                    <a:cubicBezTo>
                      <a:pt x="228483" y="460999"/>
                      <a:pt x="233089" y="463300"/>
                      <a:pt x="233089" y="467905"/>
                    </a:cubicBezTo>
                    <a:lnTo>
                      <a:pt x="198557" y="467905"/>
                    </a:lnTo>
                    <a:lnTo>
                      <a:pt x="198557" y="737252"/>
                    </a:lnTo>
                    <a:lnTo>
                      <a:pt x="205464" y="737252"/>
                    </a:lnTo>
                    <a:lnTo>
                      <a:pt x="205464" y="744159"/>
                    </a:lnTo>
                    <a:lnTo>
                      <a:pt x="143307" y="744159"/>
                    </a:lnTo>
                    <a:lnTo>
                      <a:pt x="143307" y="460999"/>
                    </a:lnTo>
                    <a:lnTo>
                      <a:pt x="5180" y="460999"/>
                    </a:lnTo>
                    <a:lnTo>
                      <a:pt x="5180" y="447186"/>
                    </a:lnTo>
                    <a:lnTo>
                      <a:pt x="32805" y="447186"/>
                    </a:lnTo>
                    <a:lnTo>
                      <a:pt x="88056" y="433373"/>
                    </a:lnTo>
                    <a:cubicBezTo>
                      <a:pt x="124887" y="424165"/>
                      <a:pt x="147913" y="380424"/>
                      <a:pt x="157119" y="302153"/>
                    </a:cubicBezTo>
                    <a:cubicBezTo>
                      <a:pt x="157119" y="223881"/>
                      <a:pt x="168632" y="164026"/>
                      <a:pt x="191651" y="122588"/>
                    </a:cubicBezTo>
                    <a:cubicBezTo>
                      <a:pt x="214670" y="81150"/>
                      <a:pt x="242295" y="51222"/>
                      <a:pt x="274527" y="32805"/>
                    </a:cubicBezTo>
                    <a:cubicBezTo>
                      <a:pt x="306759" y="14388"/>
                      <a:pt x="456392" y="5180"/>
                      <a:pt x="723440" y="5180"/>
                    </a:cubicBezTo>
                    <a:cubicBezTo>
                      <a:pt x="985881" y="5180"/>
                      <a:pt x="1130914" y="12086"/>
                      <a:pt x="1158539" y="25899"/>
                    </a:cubicBezTo>
                    <a:cubicBezTo>
                      <a:pt x="1186165" y="39711"/>
                      <a:pt x="1211490" y="62732"/>
                      <a:pt x="1234509" y="94962"/>
                    </a:cubicBezTo>
                    <a:cubicBezTo>
                      <a:pt x="1252928" y="127192"/>
                      <a:pt x="1266741" y="154817"/>
                      <a:pt x="1275947" y="177838"/>
                    </a:cubicBezTo>
                    <a:cubicBezTo>
                      <a:pt x="1285153" y="200859"/>
                      <a:pt x="1289760" y="327476"/>
                      <a:pt x="1289760" y="557687"/>
                    </a:cubicBezTo>
                    <a:close/>
                  </a:path>
                </a:pathLst>
              </a:custGeom>
              <a:solidFill>
                <a:srgbClr val="BCDE99"/>
              </a:solidFill>
              <a:ln w="9525" cap="flat">
                <a:solidFill>
                  <a:srgbClr val="BCDE99"/>
                </a:solidFill>
                <a:prstDash val="solid"/>
                <a:miter/>
              </a:ln>
            </p:spPr>
            <p:txBody>
              <a:bodyPr rtlCol="0" anchor="ctr"/>
              <a:lstStyle/>
              <a:p>
                <a:endParaRPr lang="en-US" noProof="0" dirty="0"/>
              </a:p>
            </p:txBody>
          </p:sp>
          <p:sp>
            <p:nvSpPr>
              <p:cNvPr id="44" name="Freeform: Shape 43">
                <a:extLst>
                  <a:ext uri="{FF2B5EF4-FFF2-40B4-BE49-F238E27FC236}">
                    <a16:creationId xmlns:a16="http://schemas.microsoft.com/office/drawing/2014/main" id="{1495D42B-69AF-4785-B697-C2E052FCE6A7}"/>
                  </a:ext>
                </a:extLst>
              </p:cNvPr>
              <p:cNvSpPr/>
              <p:nvPr/>
            </p:nvSpPr>
            <p:spPr>
              <a:xfrm>
                <a:off x="3801783" y="2202927"/>
                <a:ext cx="669915" cy="656103"/>
              </a:xfrm>
              <a:custGeom>
                <a:avLst/>
                <a:gdLst>
                  <a:gd name="connsiteX0" fmla="*/ 633657 w 669915"/>
                  <a:gd name="connsiteY0" fmla="*/ 622147 h 656102"/>
                  <a:gd name="connsiteX1" fmla="*/ 626751 w 669915"/>
                  <a:gd name="connsiteY1" fmla="*/ 622147 h 656102"/>
                  <a:gd name="connsiteX2" fmla="*/ 626751 w 669915"/>
                  <a:gd name="connsiteY2" fmla="*/ 629053 h 656102"/>
                  <a:gd name="connsiteX3" fmla="*/ 619844 w 669915"/>
                  <a:gd name="connsiteY3" fmla="*/ 629053 h 656102"/>
                  <a:gd name="connsiteX4" fmla="*/ 619844 w 669915"/>
                  <a:gd name="connsiteY4" fmla="*/ 635960 h 656102"/>
                  <a:gd name="connsiteX5" fmla="*/ 612938 w 669915"/>
                  <a:gd name="connsiteY5" fmla="*/ 635960 h 656102"/>
                  <a:gd name="connsiteX6" fmla="*/ 606032 w 669915"/>
                  <a:gd name="connsiteY6" fmla="*/ 642866 h 656102"/>
                  <a:gd name="connsiteX7" fmla="*/ 599125 w 669915"/>
                  <a:gd name="connsiteY7" fmla="*/ 649772 h 656102"/>
                  <a:gd name="connsiteX8" fmla="*/ 585313 w 669915"/>
                  <a:gd name="connsiteY8" fmla="*/ 649772 h 656102"/>
                  <a:gd name="connsiteX9" fmla="*/ 585313 w 669915"/>
                  <a:gd name="connsiteY9" fmla="*/ 656679 h 656102"/>
                  <a:gd name="connsiteX10" fmla="*/ 564594 w 669915"/>
                  <a:gd name="connsiteY10" fmla="*/ 656679 h 656102"/>
                  <a:gd name="connsiteX11" fmla="*/ 564594 w 669915"/>
                  <a:gd name="connsiteY11" fmla="*/ 559990 h 656102"/>
                  <a:gd name="connsiteX12" fmla="*/ 550781 w 669915"/>
                  <a:gd name="connsiteY12" fmla="*/ 435676 h 656102"/>
                  <a:gd name="connsiteX13" fmla="*/ 536968 w 669915"/>
                  <a:gd name="connsiteY13" fmla="*/ 408050 h 656102"/>
                  <a:gd name="connsiteX14" fmla="*/ 536968 w 669915"/>
                  <a:gd name="connsiteY14" fmla="*/ 145609 h 656102"/>
                  <a:gd name="connsiteX15" fmla="*/ 530062 w 669915"/>
                  <a:gd name="connsiteY15" fmla="*/ 145609 h 656102"/>
                  <a:gd name="connsiteX16" fmla="*/ 530062 w 669915"/>
                  <a:gd name="connsiteY16" fmla="*/ 138703 h 656102"/>
                  <a:gd name="connsiteX17" fmla="*/ 150213 w 669915"/>
                  <a:gd name="connsiteY17" fmla="*/ 138703 h 656102"/>
                  <a:gd name="connsiteX18" fmla="*/ 150213 w 669915"/>
                  <a:gd name="connsiteY18" fmla="*/ 145609 h 656102"/>
                  <a:gd name="connsiteX19" fmla="*/ 143307 w 669915"/>
                  <a:gd name="connsiteY19" fmla="*/ 249204 h 656102"/>
                  <a:gd name="connsiteX20" fmla="*/ 143307 w 669915"/>
                  <a:gd name="connsiteY20" fmla="*/ 345893 h 656102"/>
                  <a:gd name="connsiteX21" fmla="*/ 12086 w 669915"/>
                  <a:gd name="connsiteY21" fmla="*/ 345893 h 656102"/>
                  <a:gd name="connsiteX22" fmla="*/ 12086 w 669915"/>
                  <a:gd name="connsiteY22" fmla="*/ 311362 h 656102"/>
                  <a:gd name="connsiteX23" fmla="*/ 5180 w 669915"/>
                  <a:gd name="connsiteY23" fmla="*/ 276830 h 656102"/>
                  <a:gd name="connsiteX24" fmla="*/ 12086 w 669915"/>
                  <a:gd name="connsiteY24" fmla="*/ 193954 h 656102"/>
                  <a:gd name="connsiteX25" fmla="*/ 39711 w 669915"/>
                  <a:gd name="connsiteY25" fmla="*/ 69639 h 656102"/>
                  <a:gd name="connsiteX26" fmla="*/ 81150 w 669915"/>
                  <a:gd name="connsiteY26" fmla="*/ 14389 h 656102"/>
                  <a:gd name="connsiteX27" fmla="*/ 343591 w 669915"/>
                  <a:gd name="connsiteY27" fmla="*/ 7482 h 656102"/>
                  <a:gd name="connsiteX28" fmla="*/ 619844 w 669915"/>
                  <a:gd name="connsiteY28" fmla="*/ 42014 h 656102"/>
                  <a:gd name="connsiteX29" fmla="*/ 661282 w 669915"/>
                  <a:gd name="connsiteY29" fmla="*/ 97265 h 656102"/>
                  <a:gd name="connsiteX30" fmla="*/ 668189 w 669915"/>
                  <a:gd name="connsiteY30" fmla="*/ 345893 h 656102"/>
                  <a:gd name="connsiteX31" fmla="*/ 647470 w 669915"/>
                  <a:gd name="connsiteY31" fmla="*/ 587615 h 656102"/>
                  <a:gd name="connsiteX32" fmla="*/ 633657 w 669915"/>
                  <a:gd name="connsiteY32" fmla="*/ 622147 h 6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69915" h="656102">
                    <a:moveTo>
                      <a:pt x="633657" y="622147"/>
                    </a:moveTo>
                    <a:lnTo>
                      <a:pt x="626751" y="622147"/>
                    </a:lnTo>
                    <a:lnTo>
                      <a:pt x="626751" y="629053"/>
                    </a:lnTo>
                    <a:lnTo>
                      <a:pt x="619844" y="629053"/>
                    </a:lnTo>
                    <a:lnTo>
                      <a:pt x="619844" y="635960"/>
                    </a:lnTo>
                    <a:lnTo>
                      <a:pt x="612938" y="635960"/>
                    </a:lnTo>
                    <a:lnTo>
                      <a:pt x="606032" y="642866"/>
                    </a:lnTo>
                    <a:lnTo>
                      <a:pt x="599125" y="649772"/>
                    </a:lnTo>
                    <a:lnTo>
                      <a:pt x="585313" y="649772"/>
                    </a:lnTo>
                    <a:lnTo>
                      <a:pt x="585313" y="656679"/>
                    </a:lnTo>
                    <a:lnTo>
                      <a:pt x="564594" y="656679"/>
                    </a:lnTo>
                    <a:lnTo>
                      <a:pt x="564594" y="559990"/>
                    </a:lnTo>
                    <a:cubicBezTo>
                      <a:pt x="564594" y="495533"/>
                      <a:pt x="559987" y="454095"/>
                      <a:pt x="550781" y="435676"/>
                    </a:cubicBezTo>
                    <a:lnTo>
                      <a:pt x="536968" y="408050"/>
                    </a:lnTo>
                    <a:lnTo>
                      <a:pt x="536968" y="145609"/>
                    </a:lnTo>
                    <a:lnTo>
                      <a:pt x="530062" y="145609"/>
                    </a:lnTo>
                    <a:lnTo>
                      <a:pt x="530062" y="138703"/>
                    </a:lnTo>
                    <a:lnTo>
                      <a:pt x="150213" y="138703"/>
                    </a:lnTo>
                    <a:lnTo>
                      <a:pt x="150213" y="145609"/>
                    </a:lnTo>
                    <a:lnTo>
                      <a:pt x="143307" y="249204"/>
                    </a:lnTo>
                    <a:lnTo>
                      <a:pt x="143307" y="345893"/>
                    </a:lnTo>
                    <a:lnTo>
                      <a:pt x="12086" y="345893"/>
                    </a:lnTo>
                    <a:lnTo>
                      <a:pt x="12086" y="311362"/>
                    </a:lnTo>
                    <a:cubicBezTo>
                      <a:pt x="12086" y="288343"/>
                      <a:pt x="9786" y="276830"/>
                      <a:pt x="5180" y="276830"/>
                    </a:cubicBezTo>
                    <a:lnTo>
                      <a:pt x="12086" y="193954"/>
                    </a:lnTo>
                    <a:cubicBezTo>
                      <a:pt x="12086" y="138703"/>
                      <a:pt x="21292" y="97265"/>
                      <a:pt x="39711" y="69639"/>
                    </a:cubicBezTo>
                    <a:cubicBezTo>
                      <a:pt x="53524" y="42014"/>
                      <a:pt x="67337" y="23595"/>
                      <a:pt x="81150" y="14389"/>
                    </a:cubicBezTo>
                    <a:cubicBezTo>
                      <a:pt x="94962" y="5183"/>
                      <a:pt x="182445" y="2876"/>
                      <a:pt x="343591" y="7482"/>
                    </a:cubicBezTo>
                    <a:cubicBezTo>
                      <a:pt x="509343" y="12089"/>
                      <a:pt x="601425" y="23595"/>
                      <a:pt x="619844" y="42014"/>
                    </a:cubicBezTo>
                    <a:cubicBezTo>
                      <a:pt x="638264" y="60433"/>
                      <a:pt x="652076" y="78846"/>
                      <a:pt x="661282" y="97265"/>
                    </a:cubicBezTo>
                    <a:cubicBezTo>
                      <a:pt x="670489" y="115684"/>
                      <a:pt x="672795" y="198560"/>
                      <a:pt x="668189" y="345893"/>
                    </a:cubicBezTo>
                    <a:cubicBezTo>
                      <a:pt x="663582" y="488627"/>
                      <a:pt x="656676" y="569196"/>
                      <a:pt x="647470" y="587615"/>
                    </a:cubicBezTo>
                    <a:cubicBezTo>
                      <a:pt x="638264" y="610634"/>
                      <a:pt x="633657" y="622147"/>
                      <a:pt x="633657" y="622147"/>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5" name="Freeform: Shape 44">
                <a:extLst>
                  <a:ext uri="{FF2B5EF4-FFF2-40B4-BE49-F238E27FC236}">
                    <a16:creationId xmlns:a16="http://schemas.microsoft.com/office/drawing/2014/main" id="{017ED774-1C13-4DC7-B20B-416C3D0038D0}"/>
                  </a:ext>
                </a:extLst>
              </p:cNvPr>
              <p:cNvSpPr/>
              <p:nvPr/>
            </p:nvSpPr>
            <p:spPr>
              <a:xfrm>
                <a:off x="5825341" y="2101635"/>
                <a:ext cx="759698" cy="738979"/>
              </a:xfrm>
              <a:custGeom>
                <a:avLst/>
                <a:gdLst>
                  <a:gd name="connsiteX0" fmla="*/ 757971 w 759697"/>
                  <a:gd name="connsiteY0" fmla="*/ 129494 h 738978"/>
                  <a:gd name="connsiteX1" fmla="*/ 757971 w 759697"/>
                  <a:gd name="connsiteY1" fmla="*/ 198557 h 738978"/>
                  <a:gd name="connsiteX2" fmla="*/ 695814 w 759697"/>
                  <a:gd name="connsiteY2" fmla="*/ 212370 h 738978"/>
                  <a:gd name="connsiteX3" fmla="*/ 619844 w 759697"/>
                  <a:gd name="connsiteY3" fmla="*/ 226183 h 738978"/>
                  <a:gd name="connsiteX4" fmla="*/ 578406 w 759697"/>
                  <a:gd name="connsiteY4" fmla="*/ 267621 h 738978"/>
                  <a:gd name="connsiteX5" fmla="*/ 543875 w 759697"/>
                  <a:gd name="connsiteY5" fmla="*/ 516249 h 738978"/>
                  <a:gd name="connsiteX6" fmla="*/ 543875 w 759697"/>
                  <a:gd name="connsiteY6" fmla="*/ 730346 h 738978"/>
                  <a:gd name="connsiteX7" fmla="*/ 536968 w 759697"/>
                  <a:gd name="connsiteY7" fmla="*/ 730346 h 738978"/>
                  <a:gd name="connsiteX8" fmla="*/ 536968 w 759697"/>
                  <a:gd name="connsiteY8" fmla="*/ 737252 h 738978"/>
                  <a:gd name="connsiteX9" fmla="*/ 530062 w 759697"/>
                  <a:gd name="connsiteY9" fmla="*/ 737252 h 738978"/>
                  <a:gd name="connsiteX10" fmla="*/ 295246 w 759697"/>
                  <a:gd name="connsiteY10" fmla="*/ 730346 h 738978"/>
                  <a:gd name="connsiteX11" fmla="*/ 32805 w 759697"/>
                  <a:gd name="connsiteY11" fmla="*/ 702721 h 738978"/>
                  <a:gd name="connsiteX12" fmla="*/ 5180 w 759697"/>
                  <a:gd name="connsiteY12" fmla="*/ 364310 h 738978"/>
                  <a:gd name="connsiteX13" fmla="*/ 25899 w 759697"/>
                  <a:gd name="connsiteY13" fmla="*/ 32805 h 738978"/>
                  <a:gd name="connsiteX14" fmla="*/ 46618 w 759697"/>
                  <a:gd name="connsiteY14" fmla="*/ 5180 h 738978"/>
                  <a:gd name="connsiteX15" fmla="*/ 385029 w 759697"/>
                  <a:gd name="connsiteY15" fmla="*/ 5180 h 738978"/>
                  <a:gd name="connsiteX16" fmla="*/ 723440 w 759697"/>
                  <a:gd name="connsiteY16" fmla="*/ 12086 h 738978"/>
                  <a:gd name="connsiteX17" fmla="*/ 744159 w 759697"/>
                  <a:gd name="connsiteY17" fmla="*/ 39711 h 738978"/>
                  <a:gd name="connsiteX18" fmla="*/ 757971 w 759697"/>
                  <a:gd name="connsiteY18" fmla="*/ 129494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59697" h="738978">
                    <a:moveTo>
                      <a:pt x="757971" y="129494"/>
                    </a:moveTo>
                    <a:lnTo>
                      <a:pt x="757971" y="198557"/>
                    </a:lnTo>
                    <a:cubicBezTo>
                      <a:pt x="757971" y="198557"/>
                      <a:pt x="737252" y="203164"/>
                      <a:pt x="695814" y="212370"/>
                    </a:cubicBezTo>
                    <a:cubicBezTo>
                      <a:pt x="658983" y="212370"/>
                      <a:pt x="633657" y="216977"/>
                      <a:pt x="619844" y="226183"/>
                    </a:cubicBezTo>
                    <a:cubicBezTo>
                      <a:pt x="606032" y="235389"/>
                      <a:pt x="592219" y="249202"/>
                      <a:pt x="578406" y="267621"/>
                    </a:cubicBezTo>
                    <a:cubicBezTo>
                      <a:pt x="564594" y="290640"/>
                      <a:pt x="553081" y="373516"/>
                      <a:pt x="543875" y="516249"/>
                    </a:cubicBezTo>
                    <a:lnTo>
                      <a:pt x="543875" y="730346"/>
                    </a:lnTo>
                    <a:lnTo>
                      <a:pt x="536968" y="730346"/>
                    </a:lnTo>
                    <a:lnTo>
                      <a:pt x="536968" y="737252"/>
                    </a:lnTo>
                    <a:lnTo>
                      <a:pt x="530062" y="737252"/>
                    </a:lnTo>
                    <a:lnTo>
                      <a:pt x="295246" y="730346"/>
                    </a:lnTo>
                    <a:cubicBezTo>
                      <a:pt x="134100" y="725739"/>
                      <a:pt x="46618" y="716533"/>
                      <a:pt x="32805" y="702721"/>
                    </a:cubicBezTo>
                    <a:cubicBezTo>
                      <a:pt x="14386" y="688908"/>
                      <a:pt x="5180" y="576107"/>
                      <a:pt x="5180" y="364310"/>
                    </a:cubicBezTo>
                    <a:cubicBezTo>
                      <a:pt x="5180" y="157119"/>
                      <a:pt x="12086" y="46618"/>
                      <a:pt x="25899" y="32805"/>
                    </a:cubicBezTo>
                    <a:cubicBezTo>
                      <a:pt x="35105" y="23599"/>
                      <a:pt x="42011" y="14386"/>
                      <a:pt x="46618" y="5180"/>
                    </a:cubicBezTo>
                    <a:cubicBezTo>
                      <a:pt x="55824" y="5180"/>
                      <a:pt x="168632" y="5180"/>
                      <a:pt x="385029" y="5180"/>
                    </a:cubicBezTo>
                    <a:cubicBezTo>
                      <a:pt x="601425" y="5180"/>
                      <a:pt x="714233" y="7480"/>
                      <a:pt x="723440" y="12086"/>
                    </a:cubicBezTo>
                    <a:cubicBezTo>
                      <a:pt x="728046" y="16693"/>
                      <a:pt x="734952" y="25899"/>
                      <a:pt x="744159" y="39711"/>
                    </a:cubicBezTo>
                    <a:cubicBezTo>
                      <a:pt x="748765" y="53524"/>
                      <a:pt x="753365" y="83449"/>
                      <a:pt x="757971" y="129494"/>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6" name="Freeform: Shape 45">
                <a:extLst>
                  <a:ext uri="{FF2B5EF4-FFF2-40B4-BE49-F238E27FC236}">
                    <a16:creationId xmlns:a16="http://schemas.microsoft.com/office/drawing/2014/main" id="{80011F0B-1BB3-4D68-8798-42330CAF12EC}"/>
                  </a:ext>
                </a:extLst>
              </p:cNvPr>
              <p:cNvSpPr/>
              <p:nvPr/>
            </p:nvSpPr>
            <p:spPr>
              <a:xfrm>
                <a:off x="5542181" y="2470129"/>
                <a:ext cx="607758" cy="511069"/>
              </a:xfrm>
              <a:custGeom>
                <a:avLst/>
                <a:gdLst>
                  <a:gd name="connsiteX0" fmla="*/ 578406 w 607758"/>
                  <a:gd name="connsiteY0" fmla="*/ 138703 h 511069"/>
                  <a:gd name="connsiteX1" fmla="*/ 564594 w 607758"/>
                  <a:gd name="connsiteY1" fmla="*/ 138703 h 511069"/>
                  <a:gd name="connsiteX2" fmla="*/ 564594 w 607758"/>
                  <a:gd name="connsiteY2" fmla="*/ 228485 h 511069"/>
                  <a:gd name="connsiteX3" fmla="*/ 585313 w 607758"/>
                  <a:gd name="connsiteY3" fmla="*/ 318268 h 511069"/>
                  <a:gd name="connsiteX4" fmla="*/ 606032 w 607758"/>
                  <a:gd name="connsiteY4" fmla="*/ 318268 h 511069"/>
                  <a:gd name="connsiteX5" fmla="*/ 585313 w 607758"/>
                  <a:gd name="connsiteY5" fmla="*/ 325174 h 511069"/>
                  <a:gd name="connsiteX6" fmla="*/ 564594 w 607758"/>
                  <a:gd name="connsiteY6" fmla="*/ 325174 h 511069"/>
                  <a:gd name="connsiteX7" fmla="*/ 564594 w 607758"/>
                  <a:gd name="connsiteY7" fmla="*/ 345893 h 511069"/>
                  <a:gd name="connsiteX8" fmla="*/ 557687 w 607758"/>
                  <a:gd name="connsiteY8" fmla="*/ 408050 h 511069"/>
                  <a:gd name="connsiteX9" fmla="*/ 543875 w 607758"/>
                  <a:gd name="connsiteY9" fmla="*/ 484020 h 511069"/>
                  <a:gd name="connsiteX10" fmla="*/ 302153 w 607758"/>
                  <a:gd name="connsiteY10" fmla="*/ 504739 h 511069"/>
                  <a:gd name="connsiteX11" fmla="*/ 60431 w 607758"/>
                  <a:gd name="connsiteY11" fmla="*/ 490926 h 511069"/>
                  <a:gd name="connsiteX12" fmla="*/ 39711 w 607758"/>
                  <a:gd name="connsiteY12" fmla="*/ 401144 h 511069"/>
                  <a:gd name="connsiteX13" fmla="*/ 18992 w 607758"/>
                  <a:gd name="connsiteY13" fmla="*/ 318268 h 511069"/>
                  <a:gd name="connsiteX14" fmla="*/ 5180 w 607758"/>
                  <a:gd name="connsiteY14" fmla="*/ 318268 h 511069"/>
                  <a:gd name="connsiteX15" fmla="*/ 18992 w 607758"/>
                  <a:gd name="connsiteY15" fmla="*/ 318268 h 511069"/>
                  <a:gd name="connsiteX16" fmla="*/ 32805 w 607758"/>
                  <a:gd name="connsiteY16" fmla="*/ 228485 h 511069"/>
                  <a:gd name="connsiteX17" fmla="*/ 25899 w 607758"/>
                  <a:gd name="connsiteY17" fmla="*/ 138703 h 511069"/>
                  <a:gd name="connsiteX18" fmla="*/ 18992 w 607758"/>
                  <a:gd name="connsiteY18" fmla="*/ 138703 h 511069"/>
                  <a:gd name="connsiteX19" fmla="*/ 25899 w 607758"/>
                  <a:gd name="connsiteY19" fmla="*/ 138703 h 511069"/>
                  <a:gd name="connsiteX20" fmla="*/ 39711 w 607758"/>
                  <a:gd name="connsiteY20" fmla="*/ 83452 h 511069"/>
                  <a:gd name="connsiteX21" fmla="*/ 60431 w 607758"/>
                  <a:gd name="connsiteY21" fmla="*/ 14389 h 511069"/>
                  <a:gd name="connsiteX22" fmla="*/ 302153 w 607758"/>
                  <a:gd name="connsiteY22" fmla="*/ 7482 h 511069"/>
                  <a:gd name="connsiteX23" fmla="*/ 543875 w 607758"/>
                  <a:gd name="connsiteY23" fmla="*/ 21295 h 511069"/>
                  <a:gd name="connsiteX24" fmla="*/ 557687 w 607758"/>
                  <a:gd name="connsiteY24" fmla="*/ 83452 h 511069"/>
                  <a:gd name="connsiteX25" fmla="*/ 571500 w 607758"/>
                  <a:gd name="connsiteY25" fmla="*/ 131797 h 511069"/>
                  <a:gd name="connsiteX26" fmla="*/ 578406 w 607758"/>
                  <a:gd name="connsiteY26" fmla="*/ 138703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7758" h="511069">
                    <a:moveTo>
                      <a:pt x="578406" y="138703"/>
                    </a:moveTo>
                    <a:lnTo>
                      <a:pt x="564594" y="138703"/>
                    </a:lnTo>
                    <a:lnTo>
                      <a:pt x="564594" y="228485"/>
                    </a:lnTo>
                    <a:cubicBezTo>
                      <a:pt x="564594" y="288343"/>
                      <a:pt x="571500" y="318268"/>
                      <a:pt x="585313" y="318268"/>
                    </a:cubicBezTo>
                    <a:lnTo>
                      <a:pt x="606032" y="318268"/>
                    </a:lnTo>
                    <a:lnTo>
                      <a:pt x="585313" y="325174"/>
                    </a:lnTo>
                    <a:lnTo>
                      <a:pt x="564594" y="325174"/>
                    </a:lnTo>
                    <a:lnTo>
                      <a:pt x="564594" y="345893"/>
                    </a:lnTo>
                    <a:lnTo>
                      <a:pt x="557687" y="408050"/>
                    </a:lnTo>
                    <a:cubicBezTo>
                      <a:pt x="553081" y="449488"/>
                      <a:pt x="548481" y="474814"/>
                      <a:pt x="543875" y="484020"/>
                    </a:cubicBezTo>
                    <a:cubicBezTo>
                      <a:pt x="534668" y="493226"/>
                      <a:pt x="454092" y="500133"/>
                      <a:pt x="302153" y="504739"/>
                    </a:cubicBezTo>
                    <a:cubicBezTo>
                      <a:pt x="154819" y="509346"/>
                      <a:pt x="74243" y="504739"/>
                      <a:pt x="60431" y="490926"/>
                    </a:cubicBezTo>
                    <a:cubicBezTo>
                      <a:pt x="46618" y="481720"/>
                      <a:pt x="39711" y="451788"/>
                      <a:pt x="39711" y="401144"/>
                    </a:cubicBezTo>
                    <a:cubicBezTo>
                      <a:pt x="35105" y="350500"/>
                      <a:pt x="28199" y="322874"/>
                      <a:pt x="18992" y="318268"/>
                    </a:cubicBezTo>
                    <a:lnTo>
                      <a:pt x="5180" y="318268"/>
                    </a:lnTo>
                    <a:lnTo>
                      <a:pt x="18992" y="318268"/>
                    </a:lnTo>
                    <a:cubicBezTo>
                      <a:pt x="28199" y="318268"/>
                      <a:pt x="32805" y="288343"/>
                      <a:pt x="32805" y="228485"/>
                    </a:cubicBezTo>
                    <a:cubicBezTo>
                      <a:pt x="32805" y="168628"/>
                      <a:pt x="30505" y="138703"/>
                      <a:pt x="25899" y="138703"/>
                    </a:cubicBezTo>
                    <a:lnTo>
                      <a:pt x="18992" y="138703"/>
                    </a:lnTo>
                    <a:lnTo>
                      <a:pt x="25899" y="138703"/>
                    </a:lnTo>
                    <a:cubicBezTo>
                      <a:pt x="30505" y="134096"/>
                      <a:pt x="35105" y="115684"/>
                      <a:pt x="39711" y="83452"/>
                    </a:cubicBezTo>
                    <a:cubicBezTo>
                      <a:pt x="39711" y="46621"/>
                      <a:pt x="46618" y="23595"/>
                      <a:pt x="60431" y="14389"/>
                    </a:cubicBezTo>
                    <a:cubicBezTo>
                      <a:pt x="69637" y="5183"/>
                      <a:pt x="150213" y="2876"/>
                      <a:pt x="302153" y="7482"/>
                    </a:cubicBezTo>
                    <a:cubicBezTo>
                      <a:pt x="454092" y="12089"/>
                      <a:pt x="534668" y="16689"/>
                      <a:pt x="543875" y="21295"/>
                    </a:cubicBezTo>
                    <a:cubicBezTo>
                      <a:pt x="548481" y="30501"/>
                      <a:pt x="553081" y="51220"/>
                      <a:pt x="557687" y="83452"/>
                    </a:cubicBezTo>
                    <a:cubicBezTo>
                      <a:pt x="562294" y="115684"/>
                      <a:pt x="566894" y="131797"/>
                      <a:pt x="571500" y="131797"/>
                    </a:cubicBezTo>
                    <a:cubicBezTo>
                      <a:pt x="576106" y="136403"/>
                      <a:pt x="578406" y="138703"/>
                      <a:pt x="578406" y="13870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47" name="Freeform: Shape 46">
                <a:extLst>
                  <a:ext uri="{FF2B5EF4-FFF2-40B4-BE49-F238E27FC236}">
                    <a16:creationId xmlns:a16="http://schemas.microsoft.com/office/drawing/2014/main" id="{74B289F2-70E2-458E-9CA7-73EB6E869EE7}"/>
                  </a:ext>
                </a:extLst>
              </p:cNvPr>
              <p:cNvSpPr/>
              <p:nvPr/>
            </p:nvSpPr>
            <p:spPr>
              <a:xfrm>
                <a:off x="3380496" y="2474577"/>
                <a:ext cx="1001420" cy="738979"/>
              </a:xfrm>
              <a:custGeom>
                <a:avLst/>
                <a:gdLst>
                  <a:gd name="connsiteX0" fmla="*/ 426467 w 1001419"/>
                  <a:gd name="connsiteY0" fmla="*/ 39711 h 738978"/>
                  <a:gd name="connsiteX1" fmla="*/ 426467 w 1001419"/>
                  <a:gd name="connsiteY1" fmla="*/ 5180 h 738978"/>
                  <a:gd name="connsiteX2" fmla="*/ 433373 w 1001419"/>
                  <a:gd name="connsiteY2" fmla="*/ 39711 h 738978"/>
                  <a:gd name="connsiteX3" fmla="*/ 433373 w 1001419"/>
                  <a:gd name="connsiteY3" fmla="*/ 74243 h 738978"/>
                  <a:gd name="connsiteX4" fmla="*/ 571500 w 1001419"/>
                  <a:gd name="connsiteY4" fmla="*/ 74243 h 738978"/>
                  <a:gd name="connsiteX5" fmla="*/ 709627 w 1001419"/>
                  <a:gd name="connsiteY5" fmla="*/ 88056 h 738978"/>
                  <a:gd name="connsiteX6" fmla="*/ 889192 w 1001419"/>
                  <a:gd name="connsiteY6" fmla="*/ 115681 h 738978"/>
                  <a:gd name="connsiteX7" fmla="*/ 944443 w 1001419"/>
                  <a:gd name="connsiteY7" fmla="*/ 136400 h 738978"/>
                  <a:gd name="connsiteX8" fmla="*/ 958255 w 1001419"/>
                  <a:gd name="connsiteY8" fmla="*/ 136400 h 738978"/>
                  <a:gd name="connsiteX9" fmla="*/ 972068 w 1001419"/>
                  <a:gd name="connsiteY9" fmla="*/ 164026 h 738978"/>
                  <a:gd name="connsiteX10" fmla="*/ 985881 w 1001419"/>
                  <a:gd name="connsiteY10" fmla="*/ 288340 h 738978"/>
                  <a:gd name="connsiteX11" fmla="*/ 985881 w 1001419"/>
                  <a:gd name="connsiteY11" fmla="*/ 385029 h 738978"/>
                  <a:gd name="connsiteX12" fmla="*/ 999693 w 1001419"/>
                  <a:gd name="connsiteY12" fmla="*/ 385029 h 738978"/>
                  <a:gd name="connsiteX13" fmla="*/ 992787 w 1001419"/>
                  <a:gd name="connsiteY13" fmla="*/ 391935 h 738978"/>
                  <a:gd name="connsiteX14" fmla="*/ 978974 w 1001419"/>
                  <a:gd name="connsiteY14" fmla="*/ 516249 h 738978"/>
                  <a:gd name="connsiteX15" fmla="*/ 958255 w 1001419"/>
                  <a:gd name="connsiteY15" fmla="*/ 668189 h 738978"/>
                  <a:gd name="connsiteX16" fmla="*/ 882285 w 1001419"/>
                  <a:gd name="connsiteY16" fmla="*/ 709627 h 738978"/>
                  <a:gd name="connsiteX17" fmla="*/ 516249 w 1001419"/>
                  <a:gd name="connsiteY17" fmla="*/ 737252 h 738978"/>
                  <a:gd name="connsiteX18" fmla="*/ 129494 w 1001419"/>
                  <a:gd name="connsiteY18" fmla="*/ 723440 h 738978"/>
                  <a:gd name="connsiteX19" fmla="*/ 32805 w 1001419"/>
                  <a:gd name="connsiteY19" fmla="*/ 675095 h 738978"/>
                  <a:gd name="connsiteX20" fmla="*/ 5180 w 1001419"/>
                  <a:gd name="connsiteY20" fmla="*/ 419560 h 738978"/>
                  <a:gd name="connsiteX21" fmla="*/ 5180 w 1001419"/>
                  <a:gd name="connsiteY21" fmla="*/ 170932 h 738978"/>
                  <a:gd name="connsiteX22" fmla="*/ 32805 w 1001419"/>
                  <a:gd name="connsiteY22" fmla="*/ 143307 h 738978"/>
                  <a:gd name="connsiteX23" fmla="*/ 94962 w 1001419"/>
                  <a:gd name="connsiteY23" fmla="*/ 108775 h 738978"/>
                  <a:gd name="connsiteX24" fmla="*/ 281434 w 1001419"/>
                  <a:gd name="connsiteY24" fmla="*/ 81150 h 738978"/>
                  <a:gd name="connsiteX25" fmla="*/ 426467 w 1001419"/>
                  <a:gd name="connsiteY25" fmla="*/ 74243 h 738978"/>
                  <a:gd name="connsiteX26" fmla="*/ 426467 w 1001419"/>
                  <a:gd name="connsiteY26" fmla="*/ 39711 h 738978"/>
                  <a:gd name="connsiteX27" fmla="*/ 426467 w 1001419"/>
                  <a:gd name="connsiteY27" fmla="*/ 226183 h 738978"/>
                  <a:gd name="connsiteX28" fmla="*/ 433373 w 1001419"/>
                  <a:gd name="connsiteY28" fmla="*/ 239995 h 738978"/>
                  <a:gd name="connsiteX29" fmla="*/ 433373 w 1001419"/>
                  <a:gd name="connsiteY29" fmla="*/ 212370 h 738978"/>
                  <a:gd name="connsiteX30" fmla="*/ 502437 w 1001419"/>
                  <a:gd name="connsiteY30" fmla="*/ 212370 h 738978"/>
                  <a:gd name="connsiteX31" fmla="*/ 571500 w 1001419"/>
                  <a:gd name="connsiteY31" fmla="*/ 226183 h 738978"/>
                  <a:gd name="connsiteX32" fmla="*/ 668189 w 1001419"/>
                  <a:gd name="connsiteY32" fmla="*/ 246902 h 738978"/>
                  <a:gd name="connsiteX33" fmla="*/ 771784 w 1001419"/>
                  <a:gd name="connsiteY33" fmla="*/ 246902 h 738978"/>
                  <a:gd name="connsiteX34" fmla="*/ 771784 w 1001419"/>
                  <a:gd name="connsiteY34" fmla="*/ 322872 h 738978"/>
                  <a:gd name="connsiteX35" fmla="*/ 764878 w 1001419"/>
                  <a:gd name="connsiteY35" fmla="*/ 391935 h 738978"/>
                  <a:gd name="connsiteX36" fmla="*/ 764878 w 1001419"/>
                  <a:gd name="connsiteY36" fmla="*/ 599125 h 738978"/>
                  <a:gd name="connsiteX37" fmla="*/ 488624 w 1001419"/>
                  <a:gd name="connsiteY37" fmla="*/ 599125 h 738978"/>
                  <a:gd name="connsiteX38" fmla="*/ 219276 w 1001419"/>
                  <a:gd name="connsiteY38" fmla="*/ 599125 h 738978"/>
                  <a:gd name="connsiteX39" fmla="*/ 212370 w 1001419"/>
                  <a:gd name="connsiteY39" fmla="*/ 412654 h 738978"/>
                  <a:gd name="connsiteX40" fmla="*/ 315965 w 1001419"/>
                  <a:gd name="connsiteY40" fmla="*/ 219276 h 738978"/>
                  <a:gd name="connsiteX41" fmla="*/ 426467 w 1001419"/>
                  <a:gd name="connsiteY41" fmla="*/ 226183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001419" h="738978">
                    <a:moveTo>
                      <a:pt x="426467" y="39711"/>
                    </a:moveTo>
                    <a:lnTo>
                      <a:pt x="426467" y="5180"/>
                    </a:lnTo>
                    <a:cubicBezTo>
                      <a:pt x="431073" y="5180"/>
                      <a:pt x="433373" y="16693"/>
                      <a:pt x="433373" y="39711"/>
                    </a:cubicBezTo>
                    <a:lnTo>
                      <a:pt x="433373" y="74243"/>
                    </a:lnTo>
                    <a:lnTo>
                      <a:pt x="571500" y="74243"/>
                    </a:lnTo>
                    <a:lnTo>
                      <a:pt x="709627" y="88056"/>
                    </a:lnTo>
                    <a:cubicBezTo>
                      <a:pt x="801709" y="88056"/>
                      <a:pt x="861566" y="97262"/>
                      <a:pt x="889192" y="115681"/>
                    </a:cubicBezTo>
                    <a:cubicBezTo>
                      <a:pt x="921424" y="124887"/>
                      <a:pt x="939836" y="131794"/>
                      <a:pt x="944443" y="136400"/>
                    </a:cubicBezTo>
                    <a:lnTo>
                      <a:pt x="958255" y="136400"/>
                    </a:lnTo>
                    <a:lnTo>
                      <a:pt x="972068" y="164026"/>
                    </a:lnTo>
                    <a:cubicBezTo>
                      <a:pt x="981274" y="182445"/>
                      <a:pt x="985881" y="223883"/>
                      <a:pt x="985881" y="288340"/>
                    </a:cubicBezTo>
                    <a:lnTo>
                      <a:pt x="985881" y="385029"/>
                    </a:lnTo>
                    <a:lnTo>
                      <a:pt x="999693" y="385029"/>
                    </a:lnTo>
                    <a:cubicBezTo>
                      <a:pt x="999693" y="389635"/>
                      <a:pt x="997393" y="391935"/>
                      <a:pt x="992787" y="391935"/>
                    </a:cubicBezTo>
                    <a:cubicBezTo>
                      <a:pt x="988180" y="391935"/>
                      <a:pt x="983581" y="433373"/>
                      <a:pt x="978974" y="516249"/>
                    </a:cubicBezTo>
                    <a:cubicBezTo>
                      <a:pt x="974368" y="599125"/>
                      <a:pt x="967461" y="649770"/>
                      <a:pt x="958255" y="668189"/>
                    </a:cubicBezTo>
                    <a:cubicBezTo>
                      <a:pt x="939836" y="682002"/>
                      <a:pt x="914517" y="695814"/>
                      <a:pt x="882285" y="709627"/>
                    </a:cubicBezTo>
                    <a:cubicBezTo>
                      <a:pt x="850054" y="728046"/>
                      <a:pt x="728046" y="737252"/>
                      <a:pt x="516249" y="737252"/>
                    </a:cubicBezTo>
                    <a:cubicBezTo>
                      <a:pt x="299853" y="737252"/>
                      <a:pt x="170932" y="732646"/>
                      <a:pt x="129494" y="723440"/>
                    </a:cubicBezTo>
                    <a:cubicBezTo>
                      <a:pt x="83449" y="705020"/>
                      <a:pt x="51224" y="688908"/>
                      <a:pt x="32805" y="675095"/>
                    </a:cubicBezTo>
                    <a:cubicBezTo>
                      <a:pt x="14386" y="656676"/>
                      <a:pt x="5180" y="571500"/>
                      <a:pt x="5180" y="419560"/>
                    </a:cubicBezTo>
                    <a:cubicBezTo>
                      <a:pt x="5180" y="263014"/>
                      <a:pt x="5180" y="180138"/>
                      <a:pt x="5180" y="170932"/>
                    </a:cubicBezTo>
                    <a:cubicBezTo>
                      <a:pt x="14386" y="166326"/>
                      <a:pt x="23599" y="157119"/>
                      <a:pt x="32805" y="143307"/>
                    </a:cubicBezTo>
                    <a:cubicBezTo>
                      <a:pt x="42011" y="134100"/>
                      <a:pt x="62730" y="122588"/>
                      <a:pt x="94962" y="108775"/>
                    </a:cubicBezTo>
                    <a:cubicBezTo>
                      <a:pt x="127194" y="94962"/>
                      <a:pt x="189351" y="85756"/>
                      <a:pt x="281434" y="81150"/>
                    </a:cubicBezTo>
                    <a:lnTo>
                      <a:pt x="426467" y="74243"/>
                    </a:lnTo>
                    <a:lnTo>
                      <a:pt x="426467" y="39711"/>
                    </a:lnTo>
                    <a:close/>
                    <a:moveTo>
                      <a:pt x="426467" y="226183"/>
                    </a:moveTo>
                    <a:lnTo>
                      <a:pt x="433373" y="239995"/>
                    </a:lnTo>
                    <a:lnTo>
                      <a:pt x="433373" y="212370"/>
                    </a:lnTo>
                    <a:lnTo>
                      <a:pt x="502437" y="212370"/>
                    </a:lnTo>
                    <a:cubicBezTo>
                      <a:pt x="543875" y="212370"/>
                      <a:pt x="566894" y="216977"/>
                      <a:pt x="571500" y="226183"/>
                    </a:cubicBezTo>
                    <a:cubicBezTo>
                      <a:pt x="571500" y="235389"/>
                      <a:pt x="603732" y="242295"/>
                      <a:pt x="668189" y="246902"/>
                    </a:cubicBezTo>
                    <a:lnTo>
                      <a:pt x="771784" y="246902"/>
                    </a:lnTo>
                    <a:lnTo>
                      <a:pt x="771784" y="322872"/>
                    </a:lnTo>
                    <a:lnTo>
                      <a:pt x="764878" y="391935"/>
                    </a:lnTo>
                    <a:lnTo>
                      <a:pt x="764878" y="599125"/>
                    </a:lnTo>
                    <a:lnTo>
                      <a:pt x="488624" y="599125"/>
                    </a:lnTo>
                    <a:cubicBezTo>
                      <a:pt x="309059" y="599125"/>
                      <a:pt x="219276" y="599125"/>
                      <a:pt x="219276" y="599125"/>
                    </a:cubicBezTo>
                    <a:cubicBezTo>
                      <a:pt x="214670" y="599125"/>
                      <a:pt x="212370" y="536968"/>
                      <a:pt x="212370" y="412654"/>
                    </a:cubicBezTo>
                    <a:cubicBezTo>
                      <a:pt x="212370" y="288340"/>
                      <a:pt x="246902" y="223883"/>
                      <a:pt x="315965" y="219276"/>
                    </a:cubicBezTo>
                    <a:cubicBezTo>
                      <a:pt x="385029" y="214670"/>
                      <a:pt x="421860" y="216977"/>
                      <a:pt x="426467" y="22618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48" name="Freeform: Shape 47">
                <a:extLst>
                  <a:ext uri="{FF2B5EF4-FFF2-40B4-BE49-F238E27FC236}">
                    <a16:creationId xmlns:a16="http://schemas.microsoft.com/office/drawing/2014/main" id="{DF881911-E109-4473-A068-2413AF0F3F06}"/>
                  </a:ext>
                </a:extLst>
              </p:cNvPr>
              <p:cNvSpPr/>
              <p:nvPr/>
            </p:nvSpPr>
            <p:spPr>
              <a:xfrm>
                <a:off x="4540761" y="2695580"/>
                <a:ext cx="669915" cy="559414"/>
              </a:xfrm>
              <a:custGeom>
                <a:avLst/>
                <a:gdLst>
                  <a:gd name="connsiteX0" fmla="*/ 322872 w 669915"/>
                  <a:gd name="connsiteY0" fmla="*/ 5180 h 559413"/>
                  <a:gd name="connsiteX1" fmla="*/ 640563 w 669915"/>
                  <a:gd name="connsiteY1" fmla="*/ 18992 h 559413"/>
                  <a:gd name="connsiteX2" fmla="*/ 668189 w 669915"/>
                  <a:gd name="connsiteY2" fmla="*/ 281434 h 559413"/>
                  <a:gd name="connsiteX3" fmla="*/ 647470 w 669915"/>
                  <a:gd name="connsiteY3" fmla="*/ 536968 h 559413"/>
                  <a:gd name="connsiteX4" fmla="*/ 336684 w 669915"/>
                  <a:gd name="connsiteY4" fmla="*/ 557687 h 559413"/>
                  <a:gd name="connsiteX5" fmla="*/ 25899 w 669915"/>
                  <a:gd name="connsiteY5" fmla="*/ 543875 h 559413"/>
                  <a:gd name="connsiteX6" fmla="*/ 5180 w 669915"/>
                  <a:gd name="connsiteY6" fmla="*/ 288340 h 559413"/>
                  <a:gd name="connsiteX7" fmla="*/ 18992 w 669915"/>
                  <a:gd name="connsiteY7" fmla="*/ 25899 h 559413"/>
                  <a:gd name="connsiteX8" fmla="*/ 322872 w 669915"/>
                  <a:gd name="connsiteY8" fmla="*/ 5180 h 55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915" h="559413">
                    <a:moveTo>
                      <a:pt x="322872" y="5180"/>
                    </a:moveTo>
                    <a:cubicBezTo>
                      <a:pt x="516249" y="5180"/>
                      <a:pt x="622144" y="9786"/>
                      <a:pt x="640563" y="18992"/>
                    </a:cubicBezTo>
                    <a:cubicBezTo>
                      <a:pt x="658983" y="32805"/>
                      <a:pt x="668189" y="120288"/>
                      <a:pt x="668189" y="281434"/>
                    </a:cubicBezTo>
                    <a:cubicBezTo>
                      <a:pt x="668189" y="437980"/>
                      <a:pt x="661282" y="523156"/>
                      <a:pt x="647470" y="536968"/>
                    </a:cubicBezTo>
                    <a:cubicBezTo>
                      <a:pt x="633657" y="550781"/>
                      <a:pt x="530062" y="557687"/>
                      <a:pt x="336684" y="557687"/>
                    </a:cubicBezTo>
                    <a:cubicBezTo>
                      <a:pt x="143307" y="557687"/>
                      <a:pt x="39711" y="553081"/>
                      <a:pt x="25899" y="543875"/>
                    </a:cubicBezTo>
                    <a:cubicBezTo>
                      <a:pt x="12086" y="534668"/>
                      <a:pt x="5180" y="449486"/>
                      <a:pt x="5180" y="288340"/>
                    </a:cubicBezTo>
                    <a:cubicBezTo>
                      <a:pt x="5180" y="127194"/>
                      <a:pt x="9786" y="39711"/>
                      <a:pt x="18992" y="25899"/>
                    </a:cubicBezTo>
                    <a:cubicBezTo>
                      <a:pt x="32805" y="12086"/>
                      <a:pt x="134100" y="5180"/>
                      <a:pt x="32287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9" name="Freeform: Shape 48">
                <a:extLst>
                  <a:ext uri="{FF2B5EF4-FFF2-40B4-BE49-F238E27FC236}">
                    <a16:creationId xmlns:a16="http://schemas.microsoft.com/office/drawing/2014/main" id="{806C7750-63C7-4BD5-BA4B-42A8671D552F}"/>
                  </a:ext>
                </a:extLst>
              </p:cNvPr>
              <p:cNvSpPr/>
              <p:nvPr/>
            </p:nvSpPr>
            <p:spPr>
              <a:xfrm>
                <a:off x="3276899" y="768074"/>
                <a:ext cx="442007" cy="339048"/>
              </a:xfrm>
              <a:custGeom>
                <a:avLst/>
                <a:gdLst>
                  <a:gd name="connsiteX0" fmla="*/ 281434 w 435099"/>
                  <a:gd name="connsiteY0" fmla="*/ 5180 h 296972"/>
                  <a:gd name="connsiteX1" fmla="*/ 295246 w 435099"/>
                  <a:gd name="connsiteY1" fmla="*/ 5180 h 296972"/>
                  <a:gd name="connsiteX2" fmla="*/ 295246 w 435099"/>
                  <a:gd name="connsiteY2" fmla="*/ 12086 h 296972"/>
                  <a:gd name="connsiteX3" fmla="*/ 302153 w 435099"/>
                  <a:gd name="connsiteY3" fmla="*/ 12086 h 296972"/>
                  <a:gd name="connsiteX4" fmla="*/ 302153 w 435099"/>
                  <a:gd name="connsiteY4" fmla="*/ 5180 h 296972"/>
                  <a:gd name="connsiteX5" fmla="*/ 364310 w 435099"/>
                  <a:gd name="connsiteY5" fmla="*/ 5180 h 296972"/>
                  <a:gd name="connsiteX6" fmla="*/ 433373 w 435099"/>
                  <a:gd name="connsiteY6" fmla="*/ 12086 h 296972"/>
                  <a:gd name="connsiteX7" fmla="*/ 433373 w 435099"/>
                  <a:gd name="connsiteY7" fmla="*/ 295246 h 296972"/>
                  <a:gd name="connsiteX8" fmla="*/ 5180 w 435099"/>
                  <a:gd name="connsiteY8" fmla="*/ 295246 h 296972"/>
                  <a:gd name="connsiteX9" fmla="*/ 5180 w 435099"/>
                  <a:gd name="connsiteY9" fmla="*/ 274527 h 296972"/>
                  <a:gd name="connsiteX10" fmla="*/ 12086 w 435099"/>
                  <a:gd name="connsiteY10" fmla="*/ 267621 h 296972"/>
                  <a:gd name="connsiteX11" fmla="*/ 18992 w 435099"/>
                  <a:gd name="connsiteY11" fmla="*/ 260715 h 296972"/>
                  <a:gd name="connsiteX12" fmla="*/ 32805 w 435099"/>
                  <a:gd name="connsiteY12" fmla="*/ 233089 h 296972"/>
                  <a:gd name="connsiteX13" fmla="*/ 46618 w 435099"/>
                  <a:gd name="connsiteY13" fmla="*/ 198557 h 296972"/>
                  <a:gd name="connsiteX14" fmla="*/ 53524 w 435099"/>
                  <a:gd name="connsiteY14" fmla="*/ 191651 h 296972"/>
                  <a:gd name="connsiteX15" fmla="*/ 60431 w 435099"/>
                  <a:gd name="connsiteY15" fmla="*/ 177838 h 296972"/>
                  <a:gd name="connsiteX16" fmla="*/ 67337 w 435099"/>
                  <a:gd name="connsiteY16" fmla="*/ 177838 h 296972"/>
                  <a:gd name="connsiteX17" fmla="*/ 67337 w 435099"/>
                  <a:gd name="connsiteY17" fmla="*/ 170932 h 296972"/>
                  <a:gd name="connsiteX18" fmla="*/ 74243 w 435099"/>
                  <a:gd name="connsiteY18" fmla="*/ 164026 h 296972"/>
                  <a:gd name="connsiteX19" fmla="*/ 74243 w 435099"/>
                  <a:gd name="connsiteY19" fmla="*/ 157119 h 296972"/>
                  <a:gd name="connsiteX20" fmla="*/ 81150 w 435099"/>
                  <a:gd name="connsiteY20" fmla="*/ 150213 h 296972"/>
                  <a:gd name="connsiteX21" fmla="*/ 101869 w 435099"/>
                  <a:gd name="connsiteY21" fmla="*/ 129494 h 296972"/>
                  <a:gd name="connsiteX22" fmla="*/ 136400 w 435099"/>
                  <a:gd name="connsiteY22" fmla="*/ 94962 h 296972"/>
                  <a:gd name="connsiteX23" fmla="*/ 191651 w 435099"/>
                  <a:gd name="connsiteY23" fmla="*/ 53524 h 296972"/>
                  <a:gd name="connsiteX24" fmla="*/ 253808 w 435099"/>
                  <a:gd name="connsiteY24" fmla="*/ 12086 h 296972"/>
                  <a:gd name="connsiteX25" fmla="*/ 281434 w 435099"/>
                  <a:gd name="connsiteY25" fmla="*/ 5180 h 296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5099" h="296972">
                    <a:moveTo>
                      <a:pt x="281434" y="5180"/>
                    </a:moveTo>
                    <a:lnTo>
                      <a:pt x="295246" y="5180"/>
                    </a:lnTo>
                    <a:lnTo>
                      <a:pt x="295246" y="12086"/>
                    </a:lnTo>
                    <a:cubicBezTo>
                      <a:pt x="295246" y="12086"/>
                      <a:pt x="297546" y="12086"/>
                      <a:pt x="302153" y="12086"/>
                    </a:cubicBezTo>
                    <a:lnTo>
                      <a:pt x="302153" y="5180"/>
                    </a:lnTo>
                    <a:lnTo>
                      <a:pt x="364310" y="5180"/>
                    </a:lnTo>
                    <a:lnTo>
                      <a:pt x="433373" y="12086"/>
                    </a:lnTo>
                    <a:lnTo>
                      <a:pt x="433373" y="295246"/>
                    </a:lnTo>
                    <a:lnTo>
                      <a:pt x="5180" y="295246"/>
                    </a:lnTo>
                    <a:lnTo>
                      <a:pt x="5180" y="274527"/>
                    </a:lnTo>
                    <a:lnTo>
                      <a:pt x="12086" y="267621"/>
                    </a:lnTo>
                    <a:lnTo>
                      <a:pt x="18992" y="260715"/>
                    </a:lnTo>
                    <a:lnTo>
                      <a:pt x="32805" y="233089"/>
                    </a:lnTo>
                    <a:cubicBezTo>
                      <a:pt x="42011" y="214670"/>
                      <a:pt x="46618" y="203164"/>
                      <a:pt x="46618" y="198557"/>
                    </a:cubicBezTo>
                    <a:lnTo>
                      <a:pt x="53524" y="191651"/>
                    </a:lnTo>
                    <a:cubicBezTo>
                      <a:pt x="58131" y="187045"/>
                      <a:pt x="60431" y="182445"/>
                      <a:pt x="60431" y="177838"/>
                    </a:cubicBezTo>
                    <a:cubicBezTo>
                      <a:pt x="60431" y="177838"/>
                      <a:pt x="62730" y="177838"/>
                      <a:pt x="67337" y="177838"/>
                    </a:cubicBezTo>
                    <a:lnTo>
                      <a:pt x="67337" y="170932"/>
                    </a:lnTo>
                    <a:cubicBezTo>
                      <a:pt x="71943" y="170932"/>
                      <a:pt x="74243" y="168632"/>
                      <a:pt x="74243" y="164026"/>
                    </a:cubicBezTo>
                    <a:lnTo>
                      <a:pt x="74243" y="157119"/>
                    </a:lnTo>
                    <a:cubicBezTo>
                      <a:pt x="74243" y="157119"/>
                      <a:pt x="76543" y="154820"/>
                      <a:pt x="81150" y="150213"/>
                    </a:cubicBezTo>
                    <a:lnTo>
                      <a:pt x="101869" y="129494"/>
                    </a:lnTo>
                    <a:cubicBezTo>
                      <a:pt x="120288" y="115681"/>
                      <a:pt x="131794" y="104168"/>
                      <a:pt x="136400" y="94962"/>
                    </a:cubicBezTo>
                    <a:cubicBezTo>
                      <a:pt x="141007" y="85756"/>
                      <a:pt x="159419" y="71943"/>
                      <a:pt x="191651" y="53524"/>
                    </a:cubicBezTo>
                    <a:cubicBezTo>
                      <a:pt x="223883" y="35107"/>
                      <a:pt x="244602" y="21294"/>
                      <a:pt x="253808" y="12086"/>
                    </a:cubicBezTo>
                    <a:cubicBezTo>
                      <a:pt x="267621" y="12086"/>
                      <a:pt x="276827" y="9784"/>
                      <a:pt x="281434" y="5180"/>
                    </a:cubicBezTo>
                    <a:close/>
                  </a:path>
                </a:pathLst>
              </a:custGeom>
              <a:solidFill>
                <a:schemeClr val="bg1"/>
              </a:solidFill>
              <a:ln w="9525" cap="flat">
                <a:noFill/>
                <a:prstDash val="solid"/>
                <a:miter/>
              </a:ln>
            </p:spPr>
            <p:txBody>
              <a:bodyPr rtlCol="0" anchor="ctr"/>
              <a:lstStyle/>
              <a:p>
                <a:endParaRPr lang="en-US" noProof="0" dirty="0"/>
              </a:p>
            </p:txBody>
          </p:sp>
        </p:grpSp>
        <p:sp>
          <p:nvSpPr>
            <p:cNvPr id="15" name="Freeform: Shape 14">
              <a:extLst>
                <a:ext uri="{FF2B5EF4-FFF2-40B4-BE49-F238E27FC236}">
                  <a16:creationId xmlns:a16="http://schemas.microsoft.com/office/drawing/2014/main" id="{31823E08-23D5-499E-ACFF-76B6016705A5}"/>
                </a:ext>
              </a:extLst>
            </p:cNvPr>
            <p:cNvSpPr/>
            <p:nvPr/>
          </p:nvSpPr>
          <p:spPr>
            <a:xfrm rot="5400000">
              <a:off x="1041227" y="1599671"/>
              <a:ext cx="615644" cy="614555"/>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sp>
        <p:nvSpPr>
          <p:cNvPr id="4" name="Slide Number Placeholder 3">
            <a:extLst>
              <a:ext uri="{FF2B5EF4-FFF2-40B4-BE49-F238E27FC236}">
                <a16:creationId xmlns:a16="http://schemas.microsoft.com/office/drawing/2014/main" id="{99351A97-1D79-41FF-AB8F-D3359764A003}"/>
              </a:ext>
            </a:extLst>
          </p:cNvPr>
          <p:cNvSpPr>
            <a:spLocks noGrp="1"/>
          </p:cNvSpPr>
          <p:nvPr>
            <p:ph type="sldNum" sz="quarter" idx="12"/>
          </p:nvPr>
        </p:nvSpPr>
        <p:spPr/>
        <p:txBody>
          <a:bodyPr/>
          <a:lstStyle/>
          <a:p>
            <a:fld id="{3D3C4EEC-F499-4A7F-B67B-5709763315B6}" type="slidenum">
              <a:rPr lang="en-US" noProof="0" smtClean="0"/>
              <a:t>‹#›</a:t>
            </a:fld>
            <a:endParaRPr lang="en-US" noProof="0" dirty="0"/>
          </a:p>
        </p:txBody>
      </p:sp>
      <p:sp>
        <p:nvSpPr>
          <p:cNvPr id="50" name="Freeform: Shape 49">
            <a:extLst>
              <a:ext uri="{FF2B5EF4-FFF2-40B4-BE49-F238E27FC236}">
                <a16:creationId xmlns:a16="http://schemas.microsoft.com/office/drawing/2014/main" id="{1DE7FB35-61DE-4929-8759-83D2C9E942FE}"/>
              </a:ext>
            </a:extLst>
          </p:cNvPr>
          <p:cNvSpPr>
            <a:spLocks noChangeAspect="1"/>
          </p:cNvSpPr>
          <p:nvPr userDrawn="1"/>
        </p:nvSpPr>
        <p:spPr>
          <a:xfrm>
            <a:off x="5286041" y="2690913"/>
            <a:ext cx="2556000" cy="2622589"/>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51" name="Freeform: Shape 50">
            <a:extLst>
              <a:ext uri="{FF2B5EF4-FFF2-40B4-BE49-F238E27FC236}">
                <a16:creationId xmlns:a16="http://schemas.microsoft.com/office/drawing/2014/main" id="{D4A4FF1E-3169-4146-BC65-2AE6F7B89B53}"/>
              </a:ext>
            </a:extLst>
          </p:cNvPr>
          <p:cNvSpPr/>
          <p:nvPr userDrawn="1"/>
        </p:nvSpPr>
        <p:spPr>
          <a:xfrm>
            <a:off x="1300275" y="2324100"/>
            <a:ext cx="3168650" cy="3251200"/>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52" name="Freeform: Shape 51">
            <a:extLst>
              <a:ext uri="{FF2B5EF4-FFF2-40B4-BE49-F238E27FC236}">
                <a16:creationId xmlns:a16="http://schemas.microsoft.com/office/drawing/2014/main" id="{AC1ECA69-3E10-4881-9E8F-551F63B06030}"/>
              </a:ext>
            </a:extLst>
          </p:cNvPr>
          <p:cNvSpPr>
            <a:spLocks noChangeAspect="1"/>
          </p:cNvSpPr>
          <p:nvPr userDrawn="1"/>
        </p:nvSpPr>
        <p:spPr>
          <a:xfrm>
            <a:off x="8637957" y="2895840"/>
            <a:ext cx="2160000" cy="2216271"/>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2" name="Picture Placeholder 31">
            <a:extLst>
              <a:ext uri="{FF2B5EF4-FFF2-40B4-BE49-F238E27FC236}">
                <a16:creationId xmlns:a16="http://schemas.microsoft.com/office/drawing/2014/main" id="{8C768DF2-8895-47E1-B96B-0FCED5FAF846}"/>
              </a:ext>
            </a:extLst>
          </p:cNvPr>
          <p:cNvSpPr>
            <a:spLocks noGrp="1"/>
          </p:cNvSpPr>
          <p:nvPr>
            <p:ph type="pic" sz="quarter" idx="14" hasCustomPrompt="1"/>
          </p:nvPr>
        </p:nvSpPr>
        <p:spPr>
          <a:xfrm>
            <a:off x="5472113" y="2870200"/>
            <a:ext cx="2184400" cy="2196000"/>
          </a:xfrm>
          <a:prstGeom prst="roundRect">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 </a:t>
            </a:r>
          </a:p>
        </p:txBody>
      </p:sp>
      <p:sp>
        <p:nvSpPr>
          <p:cNvPr id="36" name="Title 35">
            <a:extLst>
              <a:ext uri="{FF2B5EF4-FFF2-40B4-BE49-F238E27FC236}">
                <a16:creationId xmlns:a16="http://schemas.microsoft.com/office/drawing/2014/main" id="{B034F221-402F-43D6-8690-BDC3A47DCCE6}"/>
              </a:ext>
            </a:extLst>
          </p:cNvPr>
          <p:cNvSpPr>
            <a:spLocks noGrp="1"/>
          </p:cNvSpPr>
          <p:nvPr>
            <p:ph type="title"/>
          </p:nvPr>
        </p:nvSpPr>
        <p:spPr>
          <a:xfrm>
            <a:off x="838200" y="365125"/>
            <a:ext cx="10515600" cy="1090915"/>
          </a:xfrm>
          <a:prstGeom prst="rect">
            <a:avLst/>
          </a:prstGeom>
          <a:noFill/>
        </p:spPr>
        <p:txBody>
          <a:bodyPr/>
          <a:lstStyle>
            <a:lvl1pPr>
              <a:defRPr>
                <a:solidFill>
                  <a:schemeClr val="tx1"/>
                </a:solidFill>
              </a:defRPr>
            </a:lvl1pPr>
          </a:lstStyle>
          <a:p>
            <a:r>
              <a:rPr lang="en-US" noProof="0"/>
              <a:t>Click to edit Master title style</a:t>
            </a:r>
          </a:p>
        </p:txBody>
      </p:sp>
      <p:sp>
        <p:nvSpPr>
          <p:cNvPr id="30" name="Picture Placeholder 29">
            <a:extLst>
              <a:ext uri="{FF2B5EF4-FFF2-40B4-BE49-F238E27FC236}">
                <a16:creationId xmlns:a16="http://schemas.microsoft.com/office/drawing/2014/main" id="{EA8BA51F-2F6C-45EA-AEF2-036D0F0DFD8A}"/>
              </a:ext>
            </a:extLst>
          </p:cNvPr>
          <p:cNvSpPr>
            <a:spLocks noGrp="1"/>
          </p:cNvSpPr>
          <p:nvPr>
            <p:ph type="pic" sz="quarter" idx="13" hasCustomPrompt="1"/>
          </p:nvPr>
        </p:nvSpPr>
        <p:spPr>
          <a:xfrm>
            <a:off x="1498600" y="2525527"/>
            <a:ext cx="2772000" cy="2805113"/>
          </a:xfrm>
          <a:prstGeom prst="roundRect">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34" name="Picture Placeholder 33">
            <a:extLst>
              <a:ext uri="{FF2B5EF4-FFF2-40B4-BE49-F238E27FC236}">
                <a16:creationId xmlns:a16="http://schemas.microsoft.com/office/drawing/2014/main" id="{98E19FDD-18C1-439D-A9AB-A41B231C4730}"/>
              </a:ext>
            </a:extLst>
          </p:cNvPr>
          <p:cNvSpPr>
            <a:spLocks noGrp="1"/>
          </p:cNvSpPr>
          <p:nvPr>
            <p:ph type="pic" sz="quarter" idx="15" hasCustomPrompt="1"/>
          </p:nvPr>
        </p:nvSpPr>
        <p:spPr>
          <a:xfrm>
            <a:off x="8785224" y="3049588"/>
            <a:ext cx="1836000" cy="1836000"/>
          </a:xfrm>
          <a:prstGeom prst="roundRect">
            <a:avLst/>
          </a:prstGeom>
          <a:noFill/>
        </p:spPr>
        <p:txBody>
          <a:bodyPr anchor="ctr" anchorCtr="0">
            <a:normAutofit/>
          </a:bodyPr>
          <a:lstStyle>
            <a:lvl1pPr marL="0" indent="0" algn="ctr">
              <a:buNone/>
              <a:defRPr sz="1200">
                <a:solidFill>
                  <a:schemeClr val="tx1"/>
                </a:solidFill>
                <a:latin typeface="+mn-lt"/>
                <a:cs typeface="Arial" panose="020B0604020202020204" pitchFamily="34" charset="0"/>
              </a:defRPr>
            </a:lvl1pPr>
          </a:lstStyle>
          <a:p>
            <a:r>
              <a:rPr lang="en-US" noProof="0" dirty="0"/>
              <a:t>Insert or Drag &amp; Drop Your Photo</a:t>
            </a:r>
          </a:p>
        </p:txBody>
      </p:sp>
      <p:cxnSp>
        <p:nvCxnSpPr>
          <p:cNvPr id="54" name="Straight Connector 53">
            <a:extLst>
              <a:ext uri="{FF2B5EF4-FFF2-40B4-BE49-F238E27FC236}">
                <a16:creationId xmlns:a16="http://schemas.microsoft.com/office/drawing/2014/main" id="{6176B2F3-346C-4C23-9578-EEB709FD816A}"/>
              </a:ext>
              <a:ext uri="{C183D7F6-B498-43B3-948B-1728B52AA6E4}">
                <adec:decorative xmlns:adec="http://schemas.microsoft.com/office/drawing/2017/decorative" val="1"/>
              </a:ext>
            </a:extLst>
          </p:cNvPr>
          <p:cNvCxnSpPr/>
          <p:nvPr userDrawn="1"/>
        </p:nvCxnSpPr>
        <p:spPr>
          <a:xfrm>
            <a:off x="600800" y="6374101"/>
            <a:ext cx="10116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77182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Familt Tree">
    <p:spTree>
      <p:nvGrpSpPr>
        <p:cNvPr id="1" name=""/>
        <p:cNvGrpSpPr/>
        <p:nvPr/>
      </p:nvGrpSpPr>
      <p:grpSpPr>
        <a:xfrm>
          <a:off x="0" y="0"/>
          <a:ext cx="0" cy="0"/>
          <a:chOff x="0" y="0"/>
          <a:chExt cx="0" cy="0"/>
        </a:xfrm>
      </p:grpSpPr>
      <p:grpSp>
        <p:nvGrpSpPr>
          <p:cNvPr id="5" name="Graphic 1">
            <a:extLst>
              <a:ext uri="{FF2B5EF4-FFF2-40B4-BE49-F238E27FC236}">
                <a16:creationId xmlns:a16="http://schemas.microsoft.com/office/drawing/2014/main" id="{ADF611EC-A2E0-48AC-88BF-7685C9D57642}"/>
              </a:ext>
            </a:extLst>
          </p:cNvPr>
          <p:cNvGrpSpPr>
            <a:grpSpLocks noChangeAspect="1"/>
          </p:cNvGrpSpPr>
          <p:nvPr userDrawn="1"/>
        </p:nvGrpSpPr>
        <p:grpSpPr>
          <a:xfrm>
            <a:off x="2712000" y="272223"/>
            <a:ext cx="6768000" cy="6585777"/>
            <a:chOff x="189765" y="278360"/>
            <a:chExt cx="6823467" cy="6650809"/>
          </a:xfrm>
        </p:grpSpPr>
        <p:sp>
          <p:nvSpPr>
            <p:cNvPr id="6" name="Freeform: Shape 5">
              <a:extLst>
                <a:ext uri="{FF2B5EF4-FFF2-40B4-BE49-F238E27FC236}">
                  <a16:creationId xmlns:a16="http://schemas.microsoft.com/office/drawing/2014/main" id="{DF4253F4-F936-4416-8C6C-935561D645FF}"/>
                </a:ext>
              </a:extLst>
            </p:cNvPr>
            <p:cNvSpPr/>
            <p:nvPr/>
          </p:nvSpPr>
          <p:spPr>
            <a:xfrm>
              <a:off x="6460725" y="2391701"/>
              <a:ext cx="483444" cy="504163"/>
            </a:xfrm>
            <a:custGeom>
              <a:avLst/>
              <a:gdLst>
                <a:gd name="connsiteX0" fmla="*/ 129494 w 483444"/>
                <a:gd name="connsiteY0" fmla="*/ 12086 h 504163"/>
                <a:gd name="connsiteX1" fmla="*/ 129494 w 483444"/>
                <a:gd name="connsiteY1" fmla="*/ 5180 h 504163"/>
                <a:gd name="connsiteX2" fmla="*/ 295246 w 483444"/>
                <a:gd name="connsiteY2" fmla="*/ 12086 h 504163"/>
                <a:gd name="connsiteX3" fmla="*/ 474811 w 483444"/>
                <a:gd name="connsiteY3" fmla="*/ 39711 h 504163"/>
                <a:gd name="connsiteX4" fmla="*/ 481718 w 483444"/>
                <a:gd name="connsiteY4" fmla="*/ 267621 h 504163"/>
                <a:gd name="connsiteX5" fmla="*/ 460998 w 483444"/>
                <a:gd name="connsiteY5" fmla="*/ 481718 h 504163"/>
                <a:gd name="connsiteX6" fmla="*/ 239995 w 483444"/>
                <a:gd name="connsiteY6" fmla="*/ 502437 h 504163"/>
                <a:gd name="connsiteX7" fmla="*/ 32805 w 483444"/>
                <a:gd name="connsiteY7" fmla="*/ 502437 h 504163"/>
                <a:gd name="connsiteX8" fmla="*/ 25899 w 483444"/>
                <a:gd name="connsiteY8" fmla="*/ 495530 h 504163"/>
                <a:gd name="connsiteX9" fmla="*/ 18992 w 483444"/>
                <a:gd name="connsiteY9" fmla="*/ 488624 h 504163"/>
                <a:gd name="connsiteX10" fmla="*/ 12086 w 483444"/>
                <a:gd name="connsiteY10" fmla="*/ 488624 h 504163"/>
                <a:gd name="connsiteX11" fmla="*/ 12086 w 483444"/>
                <a:gd name="connsiteY11" fmla="*/ 481718 h 504163"/>
                <a:gd name="connsiteX12" fmla="*/ 5180 w 483444"/>
                <a:gd name="connsiteY12" fmla="*/ 481718 h 504163"/>
                <a:gd name="connsiteX13" fmla="*/ 5180 w 483444"/>
                <a:gd name="connsiteY13" fmla="*/ 447186 h 504163"/>
                <a:gd name="connsiteX14" fmla="*/ 46618 w 483444"/>
                <a:gd name="connsiteY14" fmla="*/ 447186 h 504163"/>
                <a:gd name="connsiteX15" fmla="*/ 60431 w 483444"/>
                <a:gd name="connsiteY15" fmla="*/ 440279 h 504163"/>
                <a:gd name="connsiteX16" fmla="*/ 88056 w 483444"/>
                <a:gd name="connsiteY16" fmla="*/ 412654 h 504163"/>
                <a:gd name="connsiteX17" fmla="*/ 115681 w 483444"/>
                <a:gd name="connsiteY17" fmla="*/ 198557 h 504163"/>
                <a:gd name="connsiteX18" fmla="*/ 122588 w 483444"/>
                <a:gd name="connsiteY18" fmla="*/ 12086 h 504163"/>
                <a:gd name="connsiteX19" fmla="*/ 129494 w 483444"/>
                <a:gd name="connsiteY19" fmla="*/ 12086 h 504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3444" h="504163">
                  <a:moveTo>
                    <a:pt x="129494" y="12086"/>
                  </a:moveTo>
                  <a:lnTo>
                    <a:pt x="129494" y="5180"/>
                  </a:lnTo>
                  <a:lnTo>
                    <a:pt x="295246" y="12086"/>
                  </a:lnTo>
                  <a:cubicBezTo>
                    <a:pt x="405748" y="16693"/>
                    <a:pt x="465605" y="25899"/>
                    <a:pt x="474811" y="39711"/>
                  </a:cubicBezTo>
                  <a:cubicBezTo>
                    <a:pt x="484017" y="53524"/>
                    <a:pt x="486324" y="129494"/>
                    <a:pt x="481718" y="267621"/>
                  </a:cubicBezTo>
                  <a:cubicBezTo>
                    <a:pt x="477111" y="401141"/>
                    <a:pt x="470205" y="472511"/>
                    <a:pt x="460998" y="481718"/>
                  </a:cubicBezTo>
                  <a:cubicBezTo>
                    <a:pt x="451792" y="495530"/>
                    <a:pt x="378122" y="502437"/>
                    <a:pt x="239995" y="502437"/>
                  </a:cubicBezTo>
                  <a:lnTo>
                    <a:pt x="32805" y="502437"/>
                  </a:lnTo>
                  <a:lnTo>
                    <a:pt x="25899" y="495530"/>
                  </a:lnTo>
                  <a:lnTo>
                    <a:pt x="18992" y="488624"/>
                  </a:lnTo>
                  <a:lnTo>
                    <a:pt x="12086" y="488624"/>
                  </a:lnTo>
                  <a:lnTo>
                    <a:pt x="12086" y="481718"/>
                  </a:lnTo>
                  <a:lnTo>
                    <a:pt x="5180" y="481718"/>
                  </a:lnTo>
                  <a:lnTo>
                    <a:pt x="5180" y="447186"/>
                  </a:lnTo>
                  <a:lnTo>
                    <a:pt x="46618" y="447186"/>
                  </a:lnTo>
                  <a:lnTo>
                    <a:pt x="60431" y="440279"/>
                  </a:lnTo>
                  <a:cubicBezTo>
                    <a:pt x="65037" y="435673"/>
                    <a:pt x="74243" y="426467"/>
                    <a:pt x="88056" y="412654"/>
                  </a:cubicBezTo>
                  <a:cubicBezTo>
                    <a:pt x="106475" y="398841"/>
                    <a:pt x="115681" y="327478"/>
                    <a:pt x="115681" y="198557"/>
                  </a:cubicBezTo>
                  <a:lnTo>
                    <a:pt x="122588" y="12086"/>
                  </a:lnTo>
                  <a:cubicBezTo>
                    <a:pt x="127194" y="12086"/>
                    <a:pt x="129494" y="12086"/>
                    <a:pt x="129494" y="12086"/>
                  </a:cubicBezTo>
                  <a:close/>
                </a:path>
              </a:pathLst>
            </a:custGeom>
            <a:solidFill>
              <a:srgbClr val="FCFDFC"/>
            </a:solidFill>
            <a:ln w="9525" cap="flat">
              <a:solidFill>
                <a:srgbClr val="FCFDFC"/>
              </a:solidFill>
              <a:prstDash val="solid"/>
              <a:miter/>
            </a:ln>
          </p:spPr>
          <p:txBody>
            <a:bodyPr rtlCol="0" anchor="ctr"/>
            <a:lstStyle/>
            <a:p>
              <a:endParaRPr lang="en-US" noProof="0" dirty="0"/>
            </a:p>
          </p:txBody>
        </p:sp>
        <p:sp>
          <p:nvSpPr>
            <p:cNvPr id="7" name="Freeform: Shape 6">
              <a:extLst>
                <a:ext uri="{FF2B5EF4-FFF2-40B4-BE49-F238E27FC236}">
                  <a16:creationId xmlns:a16="http://schemas.microsoft.com/office/drawing/2014/main" id="{A083FC6E-621B-4A22-B3A9-8389C69A37CB}"/>
                </a:ext>
              </a:extLst>
            </p:cNvPr>
            <p:cNvSpPr/>
            <p:nvPr/>
          </p:nvSpPr>
          <p:spPr>
            <a:xfrm>
              <a:off x="4022786" y="1569846"/>
              <a:ext cx="165752" cy="283160"/>
            </a:xfrm>
            <a:custGeom>
              <a:avLst/>
              <a:gdLst>
                <a:gd name="connsiteX0" fmla="*/ 122588 w 165752"/>
                <a:gd name="connsiteY0" fmla="*/ 12086 h 283160"/>
                <a:gd name="connsiteX1" fmla="*/ 122588 w 165752"/>
                <a:gd name="connsiteY1" fmla="*/ 5180 h 283160"/>
                <a:gd name="connsiteX2" fmla="*/ 129494 w 165752"/>
                <a:gd name="connsiteY2" fmla="*/ 12086 h 283160"/>
                <a:gd name="connsiteX3" fmla="*/ 136400 w 165752"/>
                <a:gd name="connsiteY3" fmla="*/ 25899 h 283160"/>
                <a:gd name="connsiteX4" fmla="*/ 143307 w 165752"/>
                <a:gd name="connsiteY4" fmla="*/ 46618 h 283160"/>
                <a:gd name="connsiteX5" fmla="*/ 150213 w 165752"/>
                <a:gd name="connsiteY5" fmla="*/ 53524 h 283160"/>
                <a:gd name="connsiteX6" fmla="*/ 164026 w 165752"/>
                <a:gd name="connsiteY6" fmla="*/ 53524 h 283160"/>
                <a:gd name="connsiteX7" fmla="*/ 164026 w 165752"/>
                <a:gd name="connsiteY7" fmla="*/ 67337 h 283160"/>
                <a:gd name="connsiteX8" fmla="*/ 150213 w 165752"/>
                <a:gd name="connsiteY8" fmla="*/ 108775 h 283160"/>
                <a:gd name="connsiteX9" fmla="*/ 88056 w 165752"/>
                <a:gd name="connsiteY9" fmla="*/ 212370 h 283160"/>
                <a:gd name="connsiteX10" fmla="*/ 46618 w 165752"/>
                <a:gd name="connsiteY10" fmla="*/ 281434 h 283160"/>
                <a:gd name="connsiteX11" fmla="*/ 39711 w 165752"/>
                <a:gd name="connsiteY11" fmla="*/ 274527 h 283160"/>
                <a:gd name="connsiteX12" fmla="*/ 32805 w 165752"/>
                <a:gd name="connsiteY12" fmla="*/ 274527 h 283160"/>
                <a:gd name="connsiteX13" fmla="*/ 32805 w 165752"/>
                <a:gd name="connsiteY13" fmla="*/ 260715 h 283160"/>
                <a:gd name="connsiteX14" fmla="*/ 12086 w 165752"/>
                <a:gd name="connsiteY14" fmla="*/ 260715 h 283160"/>
                <a:gd name="connsiteX15" fmla="*/ 12086 w 165752"/>
                <a:gd name="connsiteY15" fmla="*/ 253808 h 283160"/>
                <a:gd name="connsiteX16" fmla="*/ 5180 w 165752"/>
                <a:gd name="connsiteY16" fmla="*/ 246902 h 283160"/>
                <a:gd name="connsiteX17" fmla="*/ 5180 w 165752"/>
                <a:gd name="connsiteY17" fmla="*/ 233089 h 283160"/>
                <a:gd name="connsiteX18" fmla="*/ 12086 w 165752"/>
                <a:gd name="connsiteY18" fmla="*/ 226183 h 283160"/>
                <a:gd name="connsiteX19" fmla="*/ 12086 w 165752"/>
                <a:gd name="connsiteY19" fmla="*/ 219276 h 283160"/>
                <a:gd name="connsiteX20" fmla="*/ 60431 w 165752"/>
                <a:gd name="connsiteY20" fmla="*/ 136400 h 283160"/>
                <a:gd name="connsiteX21" fmla="*/ 108775 w 165752"/>
                <a:gd name="connsiteY21" fmla="*/ 32805 h 283160"/>
                <a:gd name="connsiteX22" fmla="*/ 122588 w 165752"/>
                <a:gd name="connsiteY22" fmla="*/ 12086 h 283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5752" h="283160">
                  <a:moveTo>
                    <a:pt x="122588" y="12086"/>
                  </a:moveTo>
                  <a:lnTo>
                    <a:pt x="122588" y="5180"/>
                  </a:lnTo>
                  <a:lnTo>
                    <a:pt x="129494" y="12086"/>
                  </a:lnTo>
                  <a:cubicBezTo>
                    <a:pt x="134100" y="12086"/>
                    <a:pt x="136400" y="16693"/>
                    <a:pt x="136400" y="25899"/>
                  </a:cubicBezTo>
                  <a:cubicBezTo>
                    <a:pt x="136400" y="35105"/>
                    <a:pt x="138700" y="42011"/>
                    <a:pt x="143307" y="46618"/>
                  </a:cubicBezTo>
                  <a:cubicBezTo>
                    <a:pt x="147913" y="51224"/>
                    <a:pt x="150213" y="53524"/>
                    <a:pt x="150213" y="53524"/>
                  </a:cubicBezTo>
                  <a:cubicBezTo>
                    <a:pt x="154819" y="53524"/>
                    <a:pt x="159419" y="53524"/>
                    <a:pt x="164026" y="53524"/>
                  </a:cubicBezTo>
                  <a:lnTo>
                    <a:pt x="164026" y="67337"/>
                  </a:lnTo>
                  <a:cubicBezTo>
                    <a:pt x="164026" y="71943"/>
                    <a:pt x="159419" y="85756"/>
                    <a:pt x="150213" y="108775"/>
                  </a:cubicBezTo>
                  <a:cubicBezTo>
                    <a:pt x="141007" y="131794"/>
                    <a:pt x="120288" y="166325"/>
                    <a:pt x="88056" y="212370"/>
                  </a:cubicBezTo>
                  <a:lnTo>
                    <a:pt x="46618" y="281434"/>
                  </a:lnTo>
                  <a:cubicBezTo>
                    <a:pt x="46618" y="276827"/>
                    <a:pt x="44318" y="274527"/>
                    <a:pt x="39711" y="274527"/>
                  </a:cubicBezTo>
                  <a:lnTo>
                    <a:pt x="32805" y="274527"/>
                  </a:lnTo>
                  <a:lnTo>
                    <a:pt x="32805" y="260715"/>
                  </a:lnTo>
                  <a:lnTo>
                    <a:pt x="12086" y="260715"/>
                  </a:lnTo>
                  <a:lnTo>
                    <a:pt x="12086" y="253808"/>
                  </a:lnTo>
                  <a:lnTo>
                    <a:pt x="5180" y="246902"/>
                  </a:lnTo>
                  <a:lnTo>
                    <a:pt x="5180" y="233089"/>
                  </a:lnTo>
                  <a:lnTo>
                    <a:pt x="12086" y="226183"/>
                  </a:lnTo>
                  <a:lnTo>
                    <a:pt x="12086" y="219276"/>
                  </a:lnTo>
                  <a:lnTo>
                    <a:pt x="60431" y="136400"/>
                  </a:lnTo>
                  <a:cubicBezTo>
                    <a:pt x="92662" y="81150"/>
                    <a:pt x="108775" y="46618"/>
                    <a:pt x="108775" y="32805"/>
                  </a:cubicBezTo>
                  <a:cubicBezTo>
                    <a:pt x="117981" y="18992"/>
                    <a:pt x="122588" y="12086"/>
                    <a:pt x="122588" y="12086"/>
                  </a:cubicBezTo>
                  <a:close/>
                </a:path>
              </a:pathLst>
            </a:custGeom>
            <a:solidFill>
              <a:srgbClr val="191919"/>
            </a:solidFill>
            <a:ln w="9525" cap="flat">
              <a:solidFill>
                <a:srgbClr val="191919"/>
              </a:solidFill>
              <a:prstDash val="solid"/>
              <a:miter/>
            </a:ln>
          </p:spPr>
          <p:txBody>
            <a:bodyPr rtlCol="0" anchor="ctr"/>
            <a:lstStyle/>
            <a:p>
              <a:endParaRPr lang="en-US" noProof="0" dirty="0"/>
            </a:p>
          </p:txBody>
        </p:sp>
        <p:sp>
          <p:nvSpPr>
            <p:cNvPr id="8" name="Freeform: Shape 7">
              <a:extLst>
                <a:ext uri="{FF2B5EF4-FFF2-40B4-BE49-F238E27FC236}">
                  <a16:creationId xmlns:a16="http://schemas.microsoft.com/office/drawing/2014/main" id="{5FD242BC-CBBF-4E34-9688-505E13A4F6FB}"/>
                </a:ext>
              </a:extLst>
            </p:cNvPr>
            <p:cNvSpPr/>
            <p:nvPr/>
          </p:nvSpPr>
          <p:spPr>
            <a:xfrm>
              <a:off x="4830828" y="1678045"/>
              <a:ext cx="669915" cy="663009"/>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9" name="Freeform: Shape 8">
              <a:extLst>
                <a:ext uri="{FF2B5EF4-FFF2-40B4-BE49-F238E27FC236}">
                  <a16:creationId xmlns:a16="http://schemas.microsoft.com/office/drawing/2014/main" id="{32280FF4-BB0B-486B-B034-83C9982FF49A}"/>
                </a:ext>
              </a:extLst>
            </p:cNvPr>
            <p:cNvSpPr/>
            <p:nvPr/>
          </p:nvSpPr>
          <p:spPr>
            <a:xfrm>
              <a:off x="3677468" y="3531248"/>
              <a:ext cx="531788" cy="82876"/>
            </a:xfrm>
            <a:custGeom>
              <a:avLst/>
              <a:gdLst>
                <a:gd name="connsiteX0" fmla="*/ 502437 w 531788"/>
                <a:gd name="connsiteY0" fmla="*/ 5180 h 82876"/>
                <a:gd name="connsiteX1" fmla="*/ 523156 w 531788"/>
                <a:gd name="connsiteY1" fmla="*/ 5180 h 82876"/>
                <a:gd name="connsiteX2" fmla="*/ 523156 w 531788"/>
                <a:gd name="connsiteY2" fmla="*/ 18992 h 82876"/>
                <a:gd name="connsiteX3" fmla="*/ 530062 w 531788"/>
                <a:gd name="connsiteY3" fmla="*/ 39711 h 82876"/>
                <a:gd name="connsiteX4" fmla="*/ 523156 w 531788"/>
                <a:gd name="connsiteY4" fmla="*/ 39711 h 82876"/>
                <a:gd name="connsiteX5" fmla="*/ 523156 w 531788"/>
                <a:gd name="connsiteY5" fmla="*/ 46618 h 82876"/>
                <a:gd name="connsiteX6" fmla="*/ 516249 w 531788"/>
                <a:gd name="connsiteY6" fmla="*/ 53524 h 82876"/>
                <a:gd name="connsiteX7" fmla="*/ 509343 w 531788"/>
                <a:gd name="connsiteY7" fmla="*/ 53524 h 82876"/>
                <a:gd name="connsiteX8" fmla="*/ 495530 w 531788"/>
                <a:gd name="connsiteY8" fmla="*/ 60431 h 82876"/>
                <a:gd name="connsiteX9" fmla="*/ 246902 w 531788"/>
                <a:gd name="connsiteY9" fmla="*/ 74243 h 82876"/>
                <a:gd name="connsiteX10" fmla="*/ 12086 w 531788"/>
                <a:gd name="connsiteY10" fmla="*/ 81150 h 82876"/>
                <a:gd name="connsiteX11" fmla="*/ 5180 w 531788"/>
                <a:gd name="connsiteY11" fmla="*/ 53524 h 82876"/>
                <a:gd name="connsiteX12" fmla="*/ 5180 w 531788"/>
                <a:gd name="connsiteY12" fmla="*/ 39711 h 82876"/>
                <a:gd name="connsiteX13" fmla="*/ 12086 w 531788"/>
                <a:gd name="connsiteY13" fmla="*/ 39711 h 82876"/>
                <a:gd name="connsiteX14" fmla="*/ 12086 w 531788"/>
                <a:gd name="connsiteY14" fmla="*/ 32805 h 82876"/>
                <a:gd name="connsiteX15" fmla="*/ 18992 w 531788"/>
                <a:gd name="connsiteY15" fmla="*/ 32805 h 82876"/>
                <a:gd name="connsiteX16" fmla="*/ 25899 w 531788"/>
                <a:gd name="connsiteY16" fmla="*/ 25899 h 82876"/>
                <a:gd name="connsiteX17" fmla="*/ 60431 w 531788"/>
                <a:gd name="connsiteY17" fmla="*/ 25899 h 82876"/>
                <a:gd name="connsiteX18" fmla="*/ 288340 w 531788"/>
                <a:gd name="connsiteY18" fmla="*/ 12086 h 82876"/>
                <a:gd name="connsiteX19" fmla="*/ 502437 w 531788"/>
                <a:gd name="connsiteY19" fmla="*/ 5180 h 8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1788" h="82876">
                  <a:moveTo>
                    <a:pt x="502437" y="5180"/>
                  </a:moveTo>
                  <a:lnTo>
                    <a:pt x="523156" y="5180"/>
                  </a:lnTo>
                  <a:lnTo>
                    <a:pt x="523156" y="18992"/>
                  </a:lnTo>
                  <a:cubicBezTo>
                    <a:pt x="527762" y="32805"/>
                    <a:pt x="530062" y="39711"/>
                    <a:pt x="530062" y="39711"/>
                  </a:cubicBezTo>
                  <a:lnTo>
                    <a:pt x="523156" y="39711"/>
                  </a:lnTo>
                  <a:lnTo>
                    <a:pt x="523156" y="46618"/>
                  </a:lnTo>
                  <a:cubicBezTo>
                    <a:pt x="518549" y="51224"/>
                    <a:pt x="516249" y="53524"/>
                    <a:pt x="516249" y="53524"/>
                  </a:cubicBezTo>
                  <a:lnTo>
                    <a:pt x="509343" y="53524"/>
                  </a:lnTo>
                  <a:cubicBezTo>
                    <a:pt x="509343" y="53524"/>
                    <a:pt x="504736" y="55824"/>
                    <a:pt x="495530" y="60431"/>
                  </a:cubicBezTo>
                  <a:cubicBezTo>
                    <a:pt x="490924" y="65037"/>
                    <a:pt x="408048" y="69637"/>
                    <a:pt x="246902" y="74243"/>
                  </a:cubicBezTo>
                  <a:lnTo>
                    <a:pt x="12086" y="81150"/>
                  </a:lnTo>
                  <a:cubicBezTo>
                    <a:pt x="12086" y="76543"/>
                    <a:pt x="9786" y="67337"/>
                    <a:pt x="5180" y="53524"/>
                  </a:cubicBezTo>
                  <a:lnTo>
                    <a:pt x="5180" y="39711"/>
                  </a:lnTo>
                  <a:cubicBezTo>
                    <a:pt x="9786" y="39711"/>
                    <a:pt x="12086" y="39711"/>
                    <a:pt x="12086" y="39711"/>
                  </a:cubicBezTo>
                  <a:lnTo>
                    <a:pt x="12086" y="32805"/>
                  </a:lnTo>
                  <a:lnTo>
                    <a:pt x="18992" y="32805"/>
                  </a:lnTo>
                  <a:lnTo>
                    <a:pt x="25899" y="25899"/>
                  </a:lnTo>
                  <a:lnTo>
                    <a:pt x="60431" y="25899"/>
                  </a:lnTo>
                  <a:cubicBezTo>
                    <a:pt x="83449" y="16693"/>
                    <a:pt x="159419" y="12086"/>
                    <a:pt x="288340" y="12086"/>
                  </a:cubicBezTo>
                  <a:cubicBezTo>
                    <a:pt x="417261" y="12086"/>
                    <a:pt x="488624" y="9786"/>
                    <a:pt x="502437" y="5180"/>
                  </a:cubicBezTo>
                  <a:close/>
                </a:path>
              </a:pathLst>
            </a:custGeom>
            <a:solidFill>
              <a:srgbClr val="0F0F0F"/>
            </a:solidFill>
            <a:ln w="9525" cap="flat">
              <a:solidFill>
                <a:srgbClr val="0F0F0F"/>
              </a:solidFill>
              <a:prstDash val="solid"/>
              <a:miter/>
            </a:ln>
          </p:spPr>
          <p:txBody>
            <a:bodyPr rtlCol="0" anchor="ctr"/>
            <a:lstStyle/>
            <a:p>
              <a:endParaRPr lang="en-US" noProof="0" dirty="0"/>
            </a:p>
          </p:txBody>
        </p:sp>
        <p:sp>
          <p:nvSpPr>
            <p:cNvPr id="10" name="Freeform: Shape 9">
              <a:extLst>
                <a:ext uri="{FF2B5EF4-FFF2-40B4-BE49-F238E27FC236}">
                  <a16:creationId xmlns:a16="http://schemas.microsoft.com/office/drawing/2014/main" id="{D0E760BA-1C76-4F08-AF78-FAF6B562C0E6}"/>
                </a:ext>
              </a:extLst>
            </p:cNvPr>
            <p:cNvSpPr/>
            <p:nvPr/>
          </p:nvSpPr>
          <p:spPr>
            <a:xfrm>
              <a:off x="2114907" y="4007786"/>
              <a:ext cx="580133" cy="552508"/>
            </a:xfrm>
            <a:custGeom>
              <a:avLst/>
              <a:gdLst>
                <a:gd name="connsiteX0" fmla="*/ 573228 w 580132"/>
                <a:gd name="connsiteY0" fmla="*/ 198557 h 552507"/>
                <a:gd name="connsiteX1" fmla="*/ 580134 w 580132"/>
                <a:gd name="connsiteY1" fmla="*/ 205464 h 552507"/>
                <a:gd name="connsiteX2" fmla="*/ 573228 w 580132"/>
                <a:gd name="connsiteY2" fmla="*/ 205464 h 552507"/>
                <a:gd name="connsiteX3" fmla="*/ 566321 w 580132"/>
                <a:gd name="connsiteY3" fmla="*/ 253808 h 552507"/>
                <a:gd name="connsiteX4" fmla="*/ 566321 w 580132"/>
                <a:gd name="connsiteY4" fmla="*/ 302153 h 552507"/>
                <a:gd name="connsiteX5" fmla="*/ 573228 w 580132"/>
                <a:gd name="connsiteY5" fmla="*/ 302153 h 552507"/>
                <a:gd name="connsiteX6" fmla="*/ 580134 w 580132"/>
                <a:gd name="connsiteY6" fmla="*/ 309059 h 552507"/>
                <a:gd name="connsiteX7" fmla="*/ 566321 w 580132"/>
                <a:gd name="connsiteY7" fmla="*/ 309059 h 552507"/>
                <a:gd name="connsiteX8" fmla="*/ 566321 w 580132"/>
                <a:gd name="connsiteY8" fmla="*/ 405748 h 552507"/>
                <a:gd name="connsiteX9" fmla="*/ 545602 w 580132"/>
                <a:gd name="connsiteY9" fmla="*/ 530062 h 552507"/>
                <a:gd name="connsiteX10" fmla="*/ 290067 w 580132"/>
                <a:gd name="connsiteY10" fmla="*/ 550781 h 552507"/>
                <a:gd name="connsiteX11" fmla="*/ 27626 w 580132"/>
                <a:gd name="connsiteY11" fmla="*/ 536968 h 552507"/>
                <a:gd name="connsiteX12" fmla="*/ 6907 w 580132"/>
                <a:gd name="connsiteY12" fmla="*/ 281434 h 552507"/>
                <a:gd name="connsiteX13" fmla="*/ 20720 w 580132"/>
                <a:gd name="connsiteY13" fmla="*/ 25899 h 552507"/>
                <a:gd name="connsiteX14" fmla="*/ 276255 w 580132"/>
                <a:gd name="connsiteY14" fmla="*/ 5180 h 552507"/>
                <a:gd name="connsiteX15" fmla="*/ 538696 w 580132"/>
                <a:gd name="connsiteY15" fmla="*/ 25899 h 552507"/>
                <a:gd name="connsiteX16" fmla="*/ 559415 w 580132"/>
                <a:gd name="connsiteY16" fmla="*/ 115681 h 552507"/>
                <a:gd name="connsiteX17" fmla="*/ 573228 w 580132"/>
                <a:gd name="connsiteY17" fmla="*/ 198557 h 552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0132" h="552507">
                  <a:moveTo>
                    <a:pt x="573228" y="198557"/>
                  </a:moveTo>
                  <a:lnTo>
                    <a:pt x="580134" y="205464"/>
                  </a:lnTo>
                  <a:lnTo>
                    <a:pt x="573228" y="205464"/>
                  </a:lnTo>
                  <a:cubicBezTo>
                    <a:pt x="568621" y="205464"/>
                    <a:pt x="566321" y="221576"/>
                    <a:pt x="566321" y="253808"/>
                  </a:cubicBezTo>
                  <a:lnTo>
                    <a:pt x="566321" y="302153"/>
                  </a:lnTo>
                  <a:lnTo>
                    <a:pt x="573228" y="302153"/>
                  </a:lnTo>
                  <a:cubicBezTo>
                    <a:pt x="577834" y="306759"/>
                    <a:pt x="580134" y="309059"/>
                    <a:pt x="580134" y="309059"/>
                  </a:cubicBezTo>
                  <a:lnTo>
                    <a:pt x="566321" y="309059"/>
                  </a:lnTo>
                  <a:lnTo>
                    <a:pt x="566321" y="405748"/>
                  </a:lnTo>
                  <a:cubicBezTo>
                    <a:pt x="566321" y="474811"/>
                    <a:pt x="559415" y="516249"/>
                    <a:pt x="545602" y="530062"/>
                  </a:cubicBezTo>
                  <a:cubicBezTo>
                    <a:pt x="536396" y="539268"/>
                    <a:pt x="451213" y="546175"/>
                    <a:pt x="290067" y="550781"/>
                  </a:cubicBezTo>
                  <a:cubicBezTo>
                    <a:pt x="128922" y="555387"/>
                    <a:pt x="41439" y="550781"/>
                    <a:pt x="27626" y="536968"/>
                  </a:cubicBezTo>
                  <a:cubicBezTo>
                    <a:pt x="18420" y="527762"/>
                    <a:pt x="11514" y="442579"/>
                    <a:pt x="6907" y="281434"/>
                  </a:cubicBezTo>
                  <a:cubicBezTo>
                    <a:pt x="2301" y="124887"/>
                    <a:pt x="6907" y="39711"/>
                    <a:pt x="20720" y="25899"/>
                  </a:cubicBezTo>
                  <a:cubicBezTo>
                    <a:pt x="29926" y="12086"/>
                    <a:pt x="115109" y="5180"/>
                    <a:pt x="276255" y="5180"/>
                  </a:cubicBezTo>
                  <a:cubicBezTo>
                    <a:pt x="442007" y="5180"/>
                    <a:pt x="529490" y="12086"/>
                    <a:pt x="538696" y="25899"/>
                  </a:cubicBezTo>
                  <a:cubicBezTo>
                    <a:pt x="547902" y="35105"/>
                    <a:pt x="554808" y="65037"/>
                    <a:pt x="559415" y="115681"/>
                  </a:cubicBezTo>
                  <a:cubicBezTo>
                    <a:pt x="564021" y="170932"/>
                    <a:pt x="568621" y="198557"/>
                    <a:pt x="573228" y="198557"/>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1" name="Freeform: Shape 10">
              <a:extLst>
                <a:ext uri="{FF2B5EF4-FFF2-40B4-BE49-F238E27FC236}">
                  <a16:creationId xmlns:a16="http://schemas.microsoft.com/office/drawing/2014/main" id="{7C437D34-7061-432C-B10B-8FE7C17723F9}"/>
                </a:ext>
              </a:extLst>
            </p:cNvPr>
            <p:cNvSpPr/>
            <p:nvPr/>
          </p:nvSpPr>
          <p:spPr>
            <a:xfrm>
              <a:off x="1239529" y="3503623"/>
              <a:ext cx="759698" cy="752792"/>
            </a:xfrm>
            <a:custGeom>
              <a:avLst/>
              <a:gdLst>
                <a:gd name="connsiteX0" fmla="*/ 592219 w 759697"/>
                <a:gd name="connsiteY0" fmla="*/ 12086 h 752791"/>
                <a:gd name="connsiteX1" fmla="*/ 592219 w 759697"/>
                <a:gd name="connsiteY1" fmla="*/ 5180 h 752791"/>
                <a:gd name="connsiteX2" fmla="*/ 599125 w 759697"/>
                <a:gd name="connsiteY2" fmla="*/ 5180 h 752791"/>
                <a:gd name="connsiteX3" fmla="*/ 599125 w 759697"/>
                <a:gd name="connsiteY3" fmla="*/ 18992 h 752791"/>
                <a:gd name="connsiteX4" fmla="*/ 675095 w 759697"/>
                <a:gd name="connsiteY4" fmla="*/ 18992 h 752791"/>
                <a:gd name="connsiteX5" fmla="*/ 702721 w 759697"/>
                <a:gd name="connsiteY5" fmla="*/ 39711 h 752791"/>
                <a:gd name="connsiteX6" fmla="*/ 737252 w 759697"/>
                <a:gd name="connsiteY6" fmla="*/ 74243 h 752791"/>
                <a:gd name="connsiteX7" fmla="*/ 751065 w 759697"/>
                <a:gd name="connsiteY7" fmla="*/ 150213 h 752791"/>
                <a:gd name="connsiteX8" fmla="*/ 751065 w 759697"/>
                <a:gd name="connsiteY8" fmla="*/ 198557 h 752791"/>
                <a:gd name="connsiteX9" fmla="*/ 757971 w 759697"/>
                <a:gd name="connsiteY9" fmla="*/ 198557 h 752791"/>
                <a:gd name="connsiteX10" fmla="*/ 757971 w 759697"/>
                <a:gd name="connsiteY10" fmla="*/ 205464 h 752791"/>
                <a:gd name="connsiteX11" fmla="*/ 751065 w 759697"/>
                <a:gd name="connsiteY11" fmla="*/ 205464 h 752791"/>
                <a:gd name="connsiteX12" fmla="*/ 751065 w 759697"/>
                <a:gd name="connsiteY12" fmla="*/ 281434 h 752791"/>
                <a:gd name="connsiteX13" fmla="*/ 757971 w 759697"/>
                <a:gd name="connsiteY13" fmla="*/ 288340 h 752791"/>
                <a:gd name="connsiteX14" fmla="*/ 751065 w 759697"/>
                <a:gd name="connsiteY14" fmla="*/ 288340 h 752791"/>
                <a:gd name="connsiteX15" fmla="*/ 751065 w 759697"/>
                <a:gd name="connsiteY15" fmla="*/ 488624 h 752791"/>
                <a:gd name="connsiteX16" fmla="*/ 723440 w 759697"/>
                <a:gd name="connsiteY16" fmla="*/ 716533 h 752791"/>
                <a:gd name="connsiteX17" fmla="*/ 378122 w 759697"/>
                <a:gd name="connsiteY17" fmla="*/ 751065 h 752791"/>
                <a:gd name="connsiteX18" fmla="*/ 32805 w 759697"/>
                <a:gd name="connsiteY18" fmla="*/ 744159 h 752791"/>
                <a:gd name="connsiteX19" fmla="*/ 5180 w 759697"/>
                <a:gd name="connsiteY19" fmla="*/ 716533 h 752791"/>
                <a:gd name="connsiteX20" fmla="*/ 5180 w 759697"/>
                <a:gd name="connsiteY20" fmla="*/ 391935 h 752791"/>
                <a:gd name="connsiteX21" fmla="*/ 25899 w 759697"/>
                <a:gd name="connsiteY21" fmla="*/ 53524 h 752791"/>
                <a:gd name="connsiteX22" fmla="*/ 322872 w 759697"/>
                <a:gd name="connsiteY22" fmla="*/ 25899 h 752791"/>
                <a:gd name="connsiteX23" fmla="*/ 592219 w 759697"/>
                <a:gd name="connsiteY23" fmla="*/ 18992 h 752791"/>
                <a:gd name="connsiteX24" fmla="*/ 592219 w 759697"/>
                <a:gd name="connsiteY24" fmla="*/ 12086 h 75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9697" h="752791">
                  <a:moveTo>
                    <a:pt x="592219" y="12086"/>
                  </a:moveTo>
                  <a:lnTo>
                    <a:pt x="592219" y="5180"/>
                  </a:lnTo>
                  <a:lnTo>
                    <a:pt x="599125" y="5180"/>
                  </a:lnTo>
                  <a:lnTo>
                    <a:pt x="599125" y="18992"/>
                  </a:lnTo>
                  <a:lnTo>
                    <a:pt x="675095" y="18992"/>
                  </a:lnTo>
                  <a:lnTo>
                    <a:pt x="702721" y="39711"/>
                  </a:lnTo>
                  <a:cubicBezTo>
                    <a:pt x="716533" y="48918"/>
                    <a:pt x="728046" y="60431"/>
                    <a:pt x="737252" y="74243"/>
                  </a:cubicBezTo>
                  <a:cubicBezTo>
                    <a:pt x="746458" y="88056"/>
                    <a:pt x="751065" y="113381"/>
                    <a:pt x="751065" y="150213"/>
                  </a:cubicBezTo>
                  <a:lnTo>
                    <a:pt x="751065" y="198557"/>
                  </a:lnTo>
                  <a:lnTo>
                    <a:pt x="757971" y="198557"/>
                  </a:lnTo>
                  <a:lnTo>
                    <a:pt x="757971" y="205464"/>
                  </a:lnTo>
                  <a:lnTo>
                    <a:pt x="751065" y="205464"/>
                  </a:lnTo>
                  <a:lnTo>
                    <a:pt x="751065" y="281434"/>
                  </a:lnTo>
                  <a:lnTo>
                    <a:pt x="757971" y="288340"/>
                  </a:lnTo>
                  <a:lnTo>
                    <a:pt x="751065" y="288340"/>
                  </a:lnTo>
                  <a:lnTo>
                    <a:pt x="751065" y="488624"/>
                  </a:lnTo>
                  <a:cubicBezTo>
                    <a:pt x="751065" y="622144"/>
                    <a:pt x="741859" y="698114"/>
                    <a:pt x="723440" y="716533"/>
                  </a:cubicBezTo>
                  <a:cubicBezTo>
                    <a:pt x="709627" y="734952"/>
                    <a:pt x="594519" y="746459"/>
                    <a:pt x="378122" y="751065"/>
                  </a:cubicBezTo>
                  <a:cubicBezTo>
                    <a:pt x="161726" y="755671"/>
                    <a:pt x="46618" y="753365"/>
                    <a:pt x="32805" y="744159"/>
                  </a:cubicBezTo>
                  <a:cubicBezTo>
                    <a:pt x="18992" y="734952"/>
                    <a:pt x="9786" y="725739"/>
                    <a:pt x="5180" y="716533"/>
                  </a:cubicBezTo>
                  <a:cubicBezTo>
                    <a:pt x="5180" y="711927"/>
                    <a:pt x="5180" y="603732"/>
                    <a:pt x="5180" y="391935"/>
                  </a:cubicBezTo>
                  <a:cubicBezTo>
                    <a:pt x="5180" y="180138"/>
                    <a:pt x="12086" y="67337"/>
                    <a:pt x="25899" y="53524"/>
                  </a:cubicBezTo>
                  <a:cubicBezTo>
                    <a:pt x="39711" y="35105"/>
                    <a:pt x="138700" y="25899"/>
                    <a:pt x="322872" y="25899"/>
                  </a:cubicBezTo>
                  <a:lnTo>
                    <a:pt x="592219" y="18992"/>
                  </a:lnTo>
                  <a:lnTo>
                    <a:pt x="592219" y="12086"/>
                  </a:ln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2" name="Freeform: Shape 11">
              <a:extLst>
                <a:ext uri="{FF2B5EF4-FFF2-40B4-BE49-F238E27FC236}">
                  <a16:creationId xmlns:a16="http://schemas.microsoft.com/office/drawing/2014/main" id="{D54000E3-A401-4E54-BCD2-0FBAD91941F3}"/>
                </a:ext>
              </a:extLst>
            </p:cNvPr>
            <p:cNvSpPr/>
            <p:nvPr/>
          </p:nvSpPr>
          <p:spPr>
            <a:xfrm>
              <a:off x="818242" y="2674861"/>
              <a:ext cx="234816" cy="179565"/>
            </a:xfrm>
            <a:custGeom>
              <a:avLst/>
              <a:gdLst>
                <a:gd name="connsiteX0" fmla="*/ 5180 w 234815"/>
                <a:gd name="connsiteY0" fmla="*/ 12086 h 179564"/>
                <a:gd name="connsiteX1" fmla="*/ 5180 w 234815"/>
                <a:gd name="connsiteY1" fmla="*/ 5180 h 179564"/>
                <a:gd name="connsiteX2" fmla="*/ 108775 w 234815"/>
                <a:gd name="connsiteY2" fmla="*/ 12086 h 179564"/>
                <a:gd name="connsiteX3" fmla="*/ 219276 w 234815"/>
                <a:gd name="connsiteY3" fmla="*/ 32805 h 179564"/>
                <a:gd name="connsiteX4" fmla="*/ 233089 w 234815"/>
                <a:gd name="connsiteY4" fmla="*/ 108775 h 179564"/>
                <a:gd name="connsiteX5" fmla="*/ 233089 w 234815"/>
                <a:gd name="connsiteY5" fmla="*/ 177838 h 179564"/>
                <a:gd name="connsiteX6" fmla="*/ 184745 w 234815"/>
                <a:gd name="connsiteY6" fmla="*/ 177838 h 179564"/>
                <a:gd name="connsiteX7" fmla="*/ 122588 w 234815"/>
                <a:gd name="connsiteY7" fmla="*/ 164026 h 179564"/>
                <a:gd name="connsiteX8" fmla="*/ 81150 w 234815"/>
                <a:gd name="connsiteY8" fmla="*/ 136400 h 179564"/>
                <a:gd name="connsiteX9" fmla="*/ 25899 w 234815"/>
                <a:gd name="connsiteY9" fmla="*/ 67337 h 179564"/>
                <a:gd name="connsiteX10" fmla="*/ 5180 w 234815"/>
                <a:gd name="connsiteY10" fmla="*/ 25899 h 179564"/>
                <a:gd name="connsiteX11" fmla="*/ 5180 w 234815"/>
                <a:gd name="connsiteY11" fmla="*/ 12086 h 179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815" h="179564">
                  <a:moveTo>
                    <a:pt x="5180" y="12086"/>
                  </a:moveTo>
                  <a:lnTo>
                    <a:pt x="5180" y="5180"/>
                  </a:lnTo>
                  <a:lnTo>
                    <a:pt x="108775" y="12086"/>
                  </a:lnTo>
                  <a:cubicBezTo>
                    <a:pt x="177838" y="12086"/>
                    <a:pt x="214670" y="18992"/>
                    <a:pt x="219276" y="32805"/>
                  </a:cubicBezTo>
                  <a:cubicBezTo>
                    <a:pt x="228483" y="42011"/>
                    <a:pt x="233089" y="67337"/>
                    <a:pt x="233089" y="108775"/>
                  </a:cubicBezTo>
                  <a:lnTo>
                    <a:pt x="233089" y="177838"/>
                  </a:lnTo>
                  <a:lnTo>
                    <a:pt x="184745" y="177838"/>
                  </a:lnTo>
                  <a:cubicBezTo>
                    <a:pt x="152513" y="177838"/>
                    <a:pt x="131794" y="173232"/>
                    <a:pt x="122588" y="164026"/>
                  </a:cubicBezTo>
                  <a:cubicBezTo>
                    <a:pt x="113381" y="164026"/>
                    <a:pt x="99569" y="154819"/>
                    <a:pt x="81150" y="136400"/>
                  </a:cubicBezTo>
                  <a:cubicBezTo>
                    <a:pt x="62730" y="122588"/>
                    <a:pt x="44318" y="99569"/>
                    <a:pt x="25899" y="67337"/>
                  </a:cubicBezTo>
                  <a:lnTo>
                    <a:pt x="5180" y="25899"/>
                  </a:lnTo>
                  <a:lnTo>
                    <a:pt x="5180" y="12086"/>
                  </a:lnTo>
                  <a:close/>
                </a:path>
              </a:pathLst>
            </a:custGeom>
            <a:solidFill>
              <a:srgbClr val="FAFCFB"/>
            </a:solidFill>
            <a:ln w="9525" cap="flat">
              <a:solidFill>
                <a:srgbClr val="FAFCFB"/>
              </a:solid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8B1F2921-69AB-4A7E-B21D-8D62BE0E204E}"/>
                </a:ext>
              </a:extLst>
            </p:cNvPr>
            <p:cNvSpPr/>
            <p:nvPr/>
          </p:nvSpPr>
          <p:spPr>
            <a:xfrm>
              <a:off x="4375009" y="3694698"/>
              <a:ext cx="656103" cy="663009"/>
            </a:xfrm>
            <a:custGeom>
              <a:avLst/>
              <a:gdLst>
                <a:gd name="connsiteX0" fmla="*/ 315965 w 656102"/>
                <a:gd name="connsiteY0" fmla="*/ 7482 h 663009"/>
                <a:gd name="connsiteX1" fmla="*/ 578406 w 656102"/>
                <a:gd name="connsiteY1" fmla="*/ 14389 h 663009"/>
                <a:gd name="connsiteX2" fmla="*/ 626751 w 656102"/>
                <a:gd name="connsiteY2" fmla="*/ 69639 h 663009"/>
                <a:gd name="connsiteX3" fmla="*/ 654376 w 656102"/>
                <a:gd name="connsiteY3" fmla="*/ 318268 h 663009"/>
                <a:gd name="connsiteX4" fmla="*/ 654376 w 656102"/>
                <a:gd name="connsiteY4" fmla="*/ 553084 h 663009"/>
                <a:gd name="connsiteX5" fmla="*/ 619844 w 656102"/>
                <a:gd name="connsiteY5" fmla="*/ 608334 h 663009"/>
                <a:gd name="connsiteX6" fmla="*/ 557687 w 656102"/>
                <a:gd name="connsiteY6" fmla="*/ 656679 h 663009"/>
                <a:gd name="connsiteX7" fmla="*/ 336684 w 656102"/>
                <a:gd name="connsiteY7" fmla="*/ 663585 h 663009"/>
                <a:gd name="connsiteX8" fmla="*/ 129494 w 656102"/>
                <a:gd name="connsiteY8" fmla="*/ 663585 h 663009"/>
                <a:gd name="connsiteX9" fmla="*/ 67337 w 656102"/>
                <a:gd name="connsiteY9" fmla="*/ 642866 h 663009"/>
                <a:gd name="connsiteX10" fmla="*/ 18992 w 656102"/>
                <a:gd name="connsiteY10" fmla="*/ 587615 h 663009"/>
                <a:gd name="connsiteX11" fmla="*/ 5180 w 656102"/>
                <a:gd name="connsiteY11" fmla="*/ 332081 h 663009"/>
                <a:gd name="connsiteX12" fmla="*/ 12086 w 656102"/>
                <a:gd name="connsiteY12" fmla="*/ 97265 h 663009"/>
                <a:gd name="connsiteX13" fmla="*/ 53524 w 656102"/>
                <a:gd name="connsiteY13" fmla="*/ 42014 h 663009"/>
                <a:gd name="connsiteX14" fmla="*/ 315965 w 656102"/>
                <a:gd name="connsiteY14" fmla="*/ 7482 h 663009"/>
                <a:gd name="connsiteX15" fmla="*/ 329778 w 656102"/>
                <a:gd name="connsiteY15" fmla="*/ 97265 h 663009"/>
                <a:gd name="connsiteX16" fmla="*/ 564594 w 656102"/>
                <a:gd name="connsiteY16" fmla="*/ 111078 h 663009"/>
                <a:gd name="connsiteX17" fmla="*/ 571500 w 656102"/>
                <a:gd name="connsiteY17" fmla="*/ 332081 h 663009"/>
                <a:gd name="connsiteX18" fmla="*/ 564594 w 656102"/>
                <a:gd name="connsiteY18" fmla="*/ 553084 h 663009"/>
                <a:gd name="connsiteX19" fmla="*/ 336684 w 656102"/>
                <a:gd name="connsiteY19" fmla="*/ 573803 h 663009"/>
                <a:gd name="connsiteX20" fmla="*/ 108775 w 656102"/>
                <a:gd name="connsiteY20" fmla="*/ 566896 h 663009"/>
                <a:gd name="connsiteX21" fmla="*/ 88056 w 656102"/>
                <a:gd name="connsiteY21" fmla="*/ 532365 h 663009"/>
                <a:gd name="connsiteX22" fmla="*/ 81150 w 656102"/>
                <a:gd name="connsiteY22" fmla="*/ 318268 h 663009"/>
                <a:gd name="connsiteX23" fmla="*/ 94962 w 656102"/>
                <a:gd name="connsiteY23" fmla="*/ 111078 h 663009"/>
                <a:gd name="connsiteX24" fmla="*/ 329778 w 656102"/>
                <a:gd name="connsiteY24" fmla="*/ 97265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56102" h="663009">
                  <a:moveTo>
                    <a:pt x="315965" y="7482"/>
                  </a:moveTo>
                  <a:cubicBezTo>
                    <a:pt x="472511" y="2876"/>
                    <a:pt x="559987" y="5183"/>
                    <a:pt x="578406" y="14389"/>
                  </a:cubicBezTo>
                  <a:cubicBezTo>
                    <a:pt x="592219" y="23595"/>
                    <a:pt x="608332" y="42014"/>
                    <a:pt x="626751" y="69639"/>
                  </a:cubicBezTo>
                  <a:cubicBezTo>
                    <a:pt x="645170" y="92658"/>
                    <a:pt x="654376" y="175535"/>
                    <a:pt x="654376" y="318268"/>
                  </a:cubicBezTo>
                  <a:cubicBezTo>
                    <a:pt x="654376" y="461001"/>
                    <a:pt x="654376" y="539271"/>
                    <a:pt x="654376" y="553084"/>
                  </a:cubicBezTo>
                  <a:cubicBezTo>
                    <a:pt x="645170" y="571503"/>
                    <a:pt x="633657" y="589915"/>
                    <a:pt x="619844" y="608334"/>
                  </a:cubicBezTo>
                  <a:cubicBezTo>
                    <a:pt x="606032" y="631353"/>
                    <a:pt x="585313" y="647473"/>
                    <a:pt x="557687" y="656679"/>
                  </a:cubicBezTo>
                  <a:cubicBezTo>
                    <a:pt x="534668" y="661285"/>
                    <a:pt x="460998" y="663585"/>
                    <a:pt x="336684" y="663585"/>
                  </a:cubicBezTo>
                  <a:cubicBezTo>
                    <a:pt x="216977" y="663585"/>
                    <a:pt x="147913" y="663585"/>
                    <a:pt x="129494" y="663585"/>
                  </a:cubicBezTo>
                  <a:cubicBezTo>
                    <a:pt x="106475" y="663585"/>
                    <a:pt x="85756" y="656679"/>
                    <a:pt x="67337" y="642866"/>
                  </a:cubicBezTo>
                  <a:cubicBezTo>
                    <a:pt x="53524" y="633660"/>
                    <a:pt x="37412" y="615241"/>
                    <a:pt x="18992" y="587615"/>
                  </a:cubicBezTo>
                  <a:cubicBezTo>
                    <a:pt x="9786" y="559990"/>
                    <a:pt x="5180" y="474814"/>
                    <a:pt x="5180" y="332081"/>
                  </a:cubicBezTo>
                  <a:cubicBezTo>
                    <a:pt x="5180" y="189347"/>
                    <a:pt x="7480" y="111078"/>
                    <a:pt x="12086" y="97265"/>
                  </a:cubicBezTo>
                  <a:cubicBezTo>
                    <a:pt x="16693" y="78846"/>
                    <a:pt x="30505" y="60433"/>
                    <a:pt x="53524" y="42014"/>
                  </a:cubicBezTo>
                  <a:cubicBezTo>
                    <a:pt x="71943" y="23595"/>
                    <a:pt x="159419" y="12089"/>
                    <a:pt x="315965" y="7482"/>
                  </a:cubicBezTo>
                  <a:close/>
                  <a:moveTo>
                    <a:pt x="329778" y="97265"/>
                  </a:moveTo>
                  <a:cubicBezTo>
                    <a:pt x="481718" y="97265"/>
                    <a:pt x="559987" y="101871"/>
                    <a:pt x="564594" y="111078"/>
                  </a:cubicBezTo>
                  <a:cubicBezTo>
                    <a:pt x="569200" y="115684"/>
                    <a:pt x="571500" y="189347"/>
                    <a:pt x="571500" y="332081"/>
                  </a:cubicBezTo>
                  <a:cubicBezTo>
                    <a:pt x="571500" y="470207"/>
                    <a:pt x="569200" y="543877"/>
                    <a:pt x="564594" y="553084"/>
                  </a:cubicBezTo>
                  <a:cubicBezTo>
                    <a:pt x="555387" y="562290"/>
                    <a:pt x="479418" y="569196"/>
                    <a:pt x="336684" y="573803"/>
                  </a:cubicBezTo>
                  <a:cubicBezTo>
                    <a:pt x="189351" y="578409"/>
                    <a:pt x="113381" y="576103"/>
                    <a:pt x="108775" y="566896"/>
                  </a:cubicBezTo>
                  <a:cubicBezTo>
                    <a:pt x="104168" y="566896"/>
                    <a:pt x="97262" y="555383"/>
                    <a:pt x="88056" y="532365"/>
                  </a:cubicBezTo>
                  <a:cubicBezTo>
                    <a:pt x="78850" y="509346"/>
                    <a:pt x="76543" y="437976"/>
                    <a:pt x="81150" y="318268"/>
                  </a:cubicBezTo>
                  <a:cubicBezTo>
                    <a:pt x="85756" y="193954"/>
                    <a:pt x="90356" y="124890"/>
                    <a:pt x="94962" y="111078"/>
                  </a:cubicBezTo>
                  <a:cubicBezTo>
                    <a:pt x="99569" y="101871"/>
                    <a:pt x="177838" y="97265"/>
                    <a:pt x="329778" y="97265"/>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4" name="Freeform: Shape 13">
              <a:extLst>
                <a:ext uri="{FF2B5EF4-FFF2-40B4-BE49-F238E27FC236}">
                  <a16:creationId xmlns:a16="http://schemas.microsoft.com/office/drawing/2014/main" id="{79C24B1C-819C-4341-A72F-71F0F6706688}"/>
                </a:ext>
              </a:extLst>
            </p:cNvPr>
            <p:cNvSpPr/>
            <p:nvPr/>
          </p:nvSpPr>
          <p:spPr>
            <a:xfrm>
              <a:off x="6446912" y="2391701"/>
              <a:ext cx="138127" cy="448912"/>
            </a:xfrm>
            <a:custGeom>
              <a:avLst/>
              <a:gdLst>
                <a:gd name="connsiteX0" fmla="*/ 25899 w 138126"/>
                <a:gd name="connsiteY0" fmla="*/ 32805 h 448912"/>
                <a:gd name="connsiteX1" fmla="*/ 39711 w 138126"/>
                <a:gd name="connsiteY1" fmla="*/ 5180 h 448912"/>
                <a:gd name="connsiteX2" fmla="*/ 88056 w 138126"/>
                <a:gd name="connsiteY2" fmla="*/ 5180 h 448912"/>
                <a:gd name="connsiteX3" fmla="*/ 136400 w 138126"/>
                <a:gd name="connsiteY3" fmla="*/ 12086 h 448912"/>
                <a:gd name="connsiteX4" fmla="*/ 129494 w 138126"/>
                <a:gd name="connsiteY4" fmla="*/ 198557 h 448912"/>
                <a:gd name="connsiteX5" fmla="*/ 101869 w 138126"/>
                <a:gd name="connsiteY5" fmla="*/ 412654 h 448912"/>
                <a:gd name="connsiteX6" fmla="*/ 74243 w 138126"/>
                <a:gd name="connsiteY6" fmla="*/ 440279 h 448912"/>
                <a:gd name="connsiteX7" fmla="*/ 60431 w 138126"/>
                <a:gd name="connsiteY7" fmla="*/ 447186 h 448912"/>
                <a:gd name="connsiteX8" fmla="*/ 5180 w 138126"/>
                <a:gd name="connsiteY8" fmla="*/ 447186 h 448912"/>
                <a:gd name="connsiteX9" fmla="*/ 5180 w 138126"/>
                <a:gd name="connsiteY9" fmla="*/ 253808 h 448912"/>
                <a:gd name="connsiteX10" fmla="*/ 25899 w 138126"/>
                <a:gd name="connsiteY10" fmla="*/ 32805 h 448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126" h="448912">
                  <a:moveTo>
                    <a:pt x="25899" y="32805"/>
                  </a:moveTo>
                  <a:lnTo>
                    <a:pt x="39711" y="5180"/>
                  </a:lnTo>
                  <a:lnTo>
                    <a:pt x="88056" y="5180"/>
                  </a:lnTo>
                  <a:cubicBezTo>
                    <a:pt x="120288" y="5180"/>
                    <a:pt x="136400" y="7480"/>
                    <a:pt x="136400" y="12086"/>
                  </a:cubicBezTo>
                  <a:lnTo>
                    <a:pt x="129494" y="198557"/>
                  </a:lnTo>
                  <a:cubicBezTo>
                    <a:pt x="129494" y="327478"/>
                    <a:pt x="120288" y="398841"/>
                    <a:pt x="101869" y="412654"/>
                  </a:cubicBezTo>
                  <a:cubicBezTo>
                    <a:pt x="88056" y="426467"/>
                    <a:pt x="78850" y="435673"/>
                    <a:pt x="74243" y="440279"/>
                  </a:cubicBezTo>
                  <a:lnTo>
                    <a:pt x="60431" y="447186"/>
                  </a:lnTo>
                  <a:lnTo>
                    <a:pt x="5180" y="447186"/>
                  </a:lnTo>
                  <a:lnTo>
                    <a:pt x="5180" y="253808"/>
                  </a:lnTo>
                  <a:cubicBezTo>
                    <a:pt x="5180" y="120288"/>
                    <a:pt x="12086" y="46618"/>
                    <a:pt x="25899" y="32805"/>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5" name="Freeform: Shape 14">
              <a:extLst>
                <a:ext uri="{FF2B5EF4-FFF2-40B4-BE49-F238E27FC236}">
                  <a16:creationId xmlns:a16="http://schemas.microsoft.com/office/drawing/2014/main" id="{A2D77375-EFE2-4541-90EB-B46D87A4E54F}"/>
                </a:ext>
              </a:extLst>
            </p:cNvPr>
            <p:cNvSpPr/>
            <p:nvPr/>
          </p:nvSpPr>
          <p:spPr>
            <a:xfrm>
              <a:off x="3566967" y="3558873"/>
              <a:ext cx="124314" cy="103595"/>
            </a:xfrm>
            <a:custGeom>
              <a:avLst/>
              <a:gdLst>
                <a:gd name="connsiteX0" fmla="*/ 115681 w 124314"/>
                <a:gd name="connsiteY0" fmla="*/ 5180 h 103595"/>
                <a:gd name="connsiteX1" fmla="*/ 122588 w 124314"/>
                <a:gd name="connsiteY1" fmla="*/ 5180 h 103595"/>
                <a:gd name="connsiteX2" fmla="*/ 122588 w 124314"/>
                <a:gd name="connsiteY2" fmla="*/ 25899 h 103595"/>
                <a:gd name="connsiteX3" fmla="*/ 122588 w 124314"/>
                <a:gd name="connsiteY3" fmla="*/ 53524 h 103595"/>
                <a:gd name="connsiteX4" fmla="*/ 67337 w 124314"/>
                <a:gd name="connsiteY4" fmla="*/ 81150 h 103595"/>
                <a:gd name="connsiteX5" fmla="*/ 18992 w 124314"/>
                <a:gd name="connsiteY5" fmla="*/ 94962 h 103595"/>
                <a:gd name="connsiteX6" fmla="*/ 12086 w 124314"/>
                <a:gd name="connsiteY6" fmla="*/ 101869 h 103595"/>
                <a:gd name="connsiteX7" fmla="*/ 12086 w 124314"/>
                <a:gd name="connsiteY7" fmla="*/ 94962 h 103595"/>
                <a:gd name="connsiteX8" fmla="*/ 5180 w 124314"/>
                <a:gd name="connsiteY8" fmla="*/ 94962 h 103595"/>
                <a:gd name="connsiteX9" fmla="*/ 5180 w 124314"/>
                <a:gd name="connsiteY9" fmla="*/ 88056 h 103595"/>
                <a:gd name="connsiteX10" fmla="*/ 39711 w 124314"/>
                <a:gd name="connsiteY10" fmla="*/ 60431 h 103595"/>
                <a:gd name="connsiteX11" fmla="*/ 94962 w 124314"/>
                <a:gd name="connsiteY11" fmla="*/ 18992 h 103595"/>
                <a:gd name="connsiteX12" fmla="*/ 115681 w 124314"/>
                <a:gd name="connsiteY12" fmla="*/ 5180 h 103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4314" h="103595">
                  <a:moveTo>
                    <a:pt x="115681" y="5180"/>
                  </a:moveTo>
                  <a:lnTo>
                    <a:pt x="122588" y="5180"/>
                  </a:lnTo>
                  <a:lnTo>
                    <a:pt x="122588" y="25899"/>
                  </a:lnTo>
                  <a:cubicBezTo>
                    <a:pt x="122588" y="39711"/>
                    <a:pt x="122588" y="48918"/>
                    <a:pt x="122588" y="53524"/>
                  </a:cubicBezTo>
                  <a:cubicBezTo>
                    <a:pt x="117981" y="53524"/>
                    <a:pt x="99569" y="62730"/>
                    <a:pt x="67337" y="81150"/>
                  </a:cubicBezTo>
                  <a:lnTo>
                    <a:pt x="18992" y="94962"/>
                  </a:lnTo>
                  <a:lnTo>
                    <a:pt x="12086" y="101869"/>
                  </a:lnTo>
                  <a:lnTo>
                    <a:pt x="12086" y="94962"/>
                  </a:lnTo>
                  <a:lnTo>
                    <a:pt x="5180" y="94962"/>
                  </a:lnTo>
                  <a:lnTo>
                    <a:pt x="5180" y="88056"/>
                  </a:lnTo>
                  <a:lnTo>
                    <a:pt x="39711" y="60431"/>
                  </a:lnTo>
                  <a:cubicBezTo>
                    <a:pt x="62730" y="37412"/>
                    <a:pt x="81150" y="23599"/>
                    <a:pt x="94962" y="18992"/>
                  </a:cubicBezTo>
                  <a:cubicBezTo>
                    <a:pt x="104168" y="14386"/>
                    <a:pt x="111075" y="9786"/>
                    <a:pt x="115681" y="5180"/>
                  </a:cubicBezTo>
                  <a:close/>
                </a:path>
              </a:pathLst>
            </a:custGeom>
            <a:solidFill>
              <a:srgbClr val="2B2B2B"/>
            </a:solidFill>
            <a:ln w="9525" cap="flat">
              <a:solidFill>
                <a:srgbClr val="2B2B2B"/>
              </a:solidFill>
              <a:prstDash val="solid"/>
              <a:miter/>
            </a:ln>
          </p:spPr>
          <p:txBody>
            <a:bodyPr rtlCol="0" anchor="ctr"/>
            <a:lstStyle/>
            <a:p>
              <a:endParaRPr lang="en-US" noProof="0" dirty="0"/>
            </a:p>
          </p:txBody>
        </p:sp>
        <p:sp>
          <p:nvSpPr>
            <p:cNvPr id="16" name="Freeform: Shape 15">
              <a:extLst>
                <a:ext uri="{FF2B5EF4-FFF2-40B4-BE49-F238E27FC236}">
                  <a16:creationId xmlns:a16="http://schemas.microsoft.com/office/drawing/2014/main" id="{23276CBB-3142-4061-95BB-09A0C7D9CC39}"/>
                </a:ext>
              </a:extLst>
            </p:cNvPr>
            <p:cNvSpPr/>
            <p:nvPr/>
          </p:nvSpPr>
          <p:spPr>
            <a:xfrm>
              <a:off x="3770702" y="416487"/>
              <a:ext cx="1056671" cy="1035952"/>
            </a:xfrm>
            <a:custGeom>
              <a:avLst/>
              <a:gdLst>
                <a:gd name="connsiteX0" fmla="*/ 1051493 w 1056670"/>
                <a:gd name="connsiteY0" fmla="*/ 502437 h 1035951"/>
                <a:gd name="connsiteX1" fmla="*/ 1051493 w 1056670"/>
                <a:gd name="connsiteY1" fmla="*/ 820128 h 1035951"/>
                <a:gd name="connsiteX2" fmla="*/ 1044586 w 1056670"/>
                <a:gd name="connsiteY2" fmla="*/ 847754 h 1035951"/>
                <a:gd name="connsiteX3" fmla="*/ 1023867 w 1056670"/>
                <a:gd name="connsiteY3" fmla="*/ 916817 h 1035951"/>
                <a:gd name="connsiteX4" fmla="*/ 961710 w 1056670"/>
                <a:gd name="connsiteY4" fmla="*/ 992787 h 1035951"/>
                <a:gd name="connsiteX5" fmla="*/ 692363 w 1056670"/>
                <a:gd name="connsiteY5" fmla="*/ 1027319 h 1035951"/>
                <a:gd name="connsiteX6" fmla="*/ 457547 w 1056670"/>
                <a:gd name="connsiteY6" fmla="*/ 1027319 h 1035951"/>
                <a:gd name="connsiteX7" fmla="*/ 457547 w 1056670"/>
                <a:gd name="connsiteY7" fmla="*/ 972068 h 1035951"/>
                <a:gd name="connsiteX8" fmla="*/ 450641 w 1056670"/>
                <a:gd name="connsiteY8" fmla="*/ 889192 h 1035951"/>
                <a:gd name="connsiteX9" fmla="*/ 443734 w 1056670"/>
                <a:gd name="connsiteY9" fmla="*/ 847754 h 1035951"/>
                <a:gd name="connsiteX10" fmla="*/ 443734 w 1056670"/>
                <a:gd name="connsiteY10" fmla="*/ 833941 h 1035951"/>
                <a:gd name="connsiteX11" fmla="*/ 436828 w 1056670"/>
                <a:gd name="connsiteY11" fmla="*/ 813222 h 1035951"/>
                <a:gd name="connsiteX12" fmla="*/ 402296 w 1056670"/>
                <a:gd name="connsiteY12" fmla="*/ 730346 h 1035951"/>
                <a:gd name="connsiteX13" fmla="*/ 374671 w 1056670"/>
                <a:gd name="connsiteY13" fmla="*/ 661283 h 1035951"/>
                <a:gd name="connsiteX14" fmla="*/ 374671 w 1056670"/>
                <a:gd name="connsiteY14" fmla="*/ 647470 h 1035951"/>
                <a:gd name="connsiteX15" fmla="*/ 367765 w 1056670"/>
                <a:gd name="connsiteY15" fmla="*/ 647470 h 1035951"/>
                <a:gd name="connsiteX16" fmla="*/ 333233 w 1056670"/>
                <a:gd name="connsiteY16" fmla="*/ 585313 h 1035951"/>
                <a:gd name="connsiteX17" fmla="*/ 271076 w 1056670"/>
                <a:gd name="connsiteY17" fmla="*/ 516249 h 1035951"/>
                <a:gd name="connsiteX18" fmla="*/ 222731 w 1056670"/>
                <a:gd name="connsiteY18" fmla="*/ 474811 h 1035951"/>
                <a:gd name="connsiteX19" fmla="*/ 195106 w 1056670"/>
                <a:gd name="connsiteY19" fmla="*/ 460999 h 1035951"/>
                <a:gd name="connsiteX20" fmla="*/ 167481 w 1056670"/>
                <a:gd name="connsiteY20" fmla="*/ 440279 h 1035951"/>
                <a:gd name="connsiteX21" fmla="*/ 77698 w 1056670"/>
                <a:gd name="connsiteY21" fmla="*/ 405748 h 1035951"/>
                <a:gd name="connsiteX22" fmla="*/ 15541 w 1056670"/>
                <a:gd name="connsiteY22" fmla="*/ 385029 h 1035951"/>
                <a:gd name="connsiteX23" fmla="*/ 8635 w 1056670"/>
                <a:gd name="connsiteY23" fmla="*/ 378122 h 1035951"/>
                <a:gd name="connsiteX24" fmla="*/ 8635 w 1056670"/>
                <a:gd name="connsiteY24" fmla="*/ 253808 h 1035951"/>
                <a:gd name="connsiteX25" fmla="*/ 36260 w 1056670"/>
                <a:gd name="connsiteY25" fmla="*/ 94962 h 1035951"/>
                <a:gd name="connsiteX26" fmla="*/ 98417 w 1056670"/>
                <a:gd name="connsiteY26" fmla="*/ 25899 h 1035951"/>
                <a:gd name="connsiteX27" fmla="*/ 526610 w 1056670"/>
                <a:gd name="connsiteY27" fmla="*/ 5180 h 1035951"/>
                <a:gd name="connsiteX28" fmla="*/ 961710 w 1056670"/>
                <a:gd name="connsiteY28" fmla="*/ 25899 h 1035951"/>
                <a:gd name="connsiteX29" fmla="*/ 1016961 w 1056670"/>
                <a:gd name="connsiteY29" fmla="*/ 101869 h 1035951"/>
                <a:gd name="connsiteX30" fmla="*/ 1044586 w 1056670"/>
                <a:gd name="connsiteY30" fmla="*/ 170932 h 1035951"/>
                <a:gd name="connsiteX31" fmla="*/ 1051493 w 1056670"/>
                <a:gd name="connsiteY31" fmla="*/ 502437 h 1035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056670" h="1035951">
                  <a:moveTo>
                    <a:pt x="1051493" y="502437"/>
                  </a:moveTo>
                  <a:lnTo>
                    <a:pt x="1051493" y="820128"/>
                  </a:lnTo>
                  <a:cubicBezTo>
                    <a:pt x="1051493" y="824735"/>
                    <a:pt x="1049193" y="833941"/>
                    <a:pt x="1044586" y="847754"/>
                  </a:cubicBezTo>
                  <a:cubicBezTo>
                    <a:pt x="1039980" y="861566"/>
                    <a:pt x="1033073" y="884585"/>
                    <a:pt x="1023867" y="916817"/>
                  </a:cubicBezTo>
                  <a:cubicBezTo>
                    <a:pt x="1005448" y="944443"/>
                    <a:pt x="984729" y="969768"/>
                    <a:pt x="961710" y="992787"/>
                  </a:cubicBezTo>
                  <a:cubicBezTo>
                    <a:pt x="934085" y="1015806"/>
                    <a:pt x="844302" y="1027319"/>
                    <a:pt x="692363" y="1027319"/>
                  </a:cubicBezTo>
                  <a:cubicBezTo>
                    <a:pt x="540423" y="1031925"/>
                    <a:pt x="462153" y="1031925"/>
                    <a:pt x="457547" y="1027319"/>
                  </a:cubicBezTo>
                  <a:lnTo>
                    <a:pt x="457547" y="972068"/>
                  </a:lnTo>
                  <a:cubicBezTo>
                    <a:pt x="457547" y="944443"/>
                    <a:pt x="455247" y="916817"/>
                    <a:pt x="450641" y="889192"/>
                  </a:cubicBezTo>
                  <a:lnTo>
                    <a:pt x="443734" y="847754"/>
                  </a:lnTo>
                  <a:lnTo>
                    <a:pt x="443734" y="833941"/>
                  </a:lnTo>
                  <a:cubicBezTo>
                    <a:pt x="443734" y="829335"/>
                    <a:pt x="441434" y="822428"/>
                    <a:pt x="436828" y="813222"/>
                  </a:cubicBezTo>
                  <a:cubicBezTo>
                    <a:pt x="432221" y="804016"/>
                    <a:pt x="420715" y="776391"/>
                    <a:pt x="402296" y="730346"/>
                  </a:cubicBezTo>
                  <a:lnTo>
                    <a:pt x="374671" y="661283"/>
                  </a:lnTo>
                  <a:lnTo>
                    <a:pt x="374671" y="647470"/>
                  </a:lnTo>
                  <a:lnTo>
                    <a:pt x="367765" y="647470"/>
                  </a:lnTo>
                  <a:cubicBezTo>
                    <a:pt x="367765" y="642863"/>
                    <a:pt x="356252" y="622144"/>
                    <a:pt x="333233" y="585313"/>
                  </a:cubicBezTo>
                  <a:cubicBezTo>
                    <a:pt x="305607" y="548481"/>
                    <a:pt x="284888" y="525455"/>
                    <a:pt x="271076" y="516249"/>
                  </a:cubicBezTo>
                  <a:cubicBezTo>
                    <a:pt x="257263" y="502437"/>
                    <a:pt x="241150" y="488624"/>
                    <a:pt x="222731" y="474811"/>
                  </a:cubicBezTo>
                  <a:lnTo>
                    <a:pt x="195106" y="460999"/>
                  </a:lnTo>
                  <a:cubicBezTo>
                    <a:pt x="195106" y="460999"/>
                    <a:pt x="185900" y="454092"/>
                    <a:pt x="167481" y="440279"/>
                  </a:cubicBezTo>
                  <a:cubicBezTo>
                    <a:pt x="149061" y="426467"/>
                    <a:pt x="119136" y="414956"/>
                    <a:pt x="77698" y="405748"/>
                  </a:cubicBezTo>
                  <a:lnTo>
                    <a:pt x="15541" y="385029"/>
                  </a:lnTo>
                  <a:lnTo>
                    <a:pt x="8635" y="378122"/>
                  </a:lnTo>
                  <a:cubicBezTo>
                    <a:pt x="4028" y="373518"/>
                    <a:pt x="4028" y="332080"/>
                    <a:pt x="8635" y="253808"/>
                  </a:cubicBezTo>
                  <a:cubicBezTo>
                    <a:pt x="13241" y="180140"/>
                    <a:pt x="22447" y="127192"/>
                    <a:pt x="36260" y="94962"/>
                  </a:cubicBezTo>
                  <a:cubicBezTo>
                    <a:pt x="54679" y="62732"/>
                    <a:pt x="75398" y="39711"/>
                    <a:pt x="98417" y="25899"/>
                  </a:cubicBezTo>
                  <a:cubicBezTo>
                    <a:pt x="116836" y="12086"/>
                    <a:pt x="259563" y="5180"/>
                    <a:pt x="526610" y="5180"/>
                  </a:cubicBezTo>
                  <a:cubicBezTo>
                    <a:pt x="793658" y="5180"/>
                    <a:pt x="938691" y="12086"/>
                    <a:pt x="961710" y="25899"/>
                  </a:cubicBezTo>
                  <a:cubicBezTo>
                    <a:pt x="984729" y="44316"/>
                    <a:pt x="1003148" y="69639"/>
                    <a:pt x="1016961" y="101869"/>
                  </a:cubicBezTo>
                  <a:cubicBezTo>
                    <a:pt x="1030774" y="134098"/>
                    <a:pt x="1039980" y="157119"/>
                    <a:pt x="1044586" y="170932"/>
                  </a:cubicBezTo>
                  <a:cubicBezTo>
                    <a:pt x="1049193" y="189349"/>
                    <a:pt x="1051493" y="299851"/>
                    <a:pt x="1051493" y="502437"/>
                  </a:cubicBezTo>
                  <a:close/>
                </a:path>
              </a:pathLst>
            </a:custGeom>
            <a:solidFill>
              <a:schemeClr val="bg1"/>
            </a:solidFill>
            <a:ln w="9525" cap="flat">
              <a:solidFill>
                <a:schemeClr val="accent2"/>
              </a:solidFill>
              <a:prstDash val="solid"/>
              <a:miter/>
            </a:ln>
          </p:spPr>
          <p:txBody>
            <a:bodyPr rtlCol="0" anchor="ctr"/>
            <a:lstStyle/>
            <a:p>
              <a:endParaRPr lang="en-US" noProof="0" dirty="0"/>
            </a:p>
          </p:txBody>
        </p:sp>
        <p:sp>
          <p:nvSpPr>
            <p:cNvPr id="17" name="Freeform: Shape 16">
              <a:extLst>
                <a:ext uri="{FF2B5EF4-FFF2-40B4-BE49-F238E27FC236}">
                  <a16:creationId xmlns:a16="http://schemas.microsoft.com/office/drawing/2014/main" id="{2CE842EE-81F1-4997-B63E-4B1D6BAF6AD9}"/>
                </a:ext>
              </a:extLst>
            </p:cNvPr>
            <p:cNvSpPr/>
            <p:nvPr/>
          </p:nvSpPr>
          <p:spPr>
            <a:xfrm>
              <a:off x="3939909" y="2336450"/>
              <a:ext cx="400568" cy="276254"/>
            </a:xfrm>
            <a:custGeom>
              <a:avLst/>
              <a:gdLst>
                <a:gd name="connsiteX0" fmla="*/ 12086 w 400567"/>
                <a:gd name="connsiteY0" fmla="*/ 12086 h 276253"/>
                <a:gd name="connsiteX1" fmla="*/ 12086 w 400567"/>
                <a:gd name="connsiteY1" fmla="*/ 5180 h 276253"/>
                <a:gd name="connsiteX2" fmla="*/ 391935 w 400567"/>
                <a:gd name="connsiteY2" fmla="*/ 5180 h 276253"/>
                <a:gd name="connsiteX3" fmla="*/ 391935 w 400567"/>
                <a:gd name="connsiteY3" fmla="*/ 12086 h 276253"/>
                <a:gd name="connsiteX4" fmla="*/ 398841 w 400567"/>
                <a:gd name="connsiteY4" fmla="*/ 12086 h 276253"/>
                <a:gd name="connsiteX5" fmla="*/ 398841 w 400567"/>
                <a:gd name="connsiteY5" fmla="*/ 274527 h 276253"/>
                <a:gd name="connsiteX6" fmla="*/ 385029 w 400567"/>
                <a:gd name="connsiteY6" fmla="*/ 274527 h 276253"/>
                <a:gd name="connsiteX7" fmla="*/ 329778 w 400567"/>
                <a:gd name="connsiteY7" fmla="*/ 253808 h 276253"/>
                <a:gd name="connsiteX8" fmla="*/ 150213 w 400567"/>
                <a:gd name="connsiteY8" fmla="*/ 226183 h 276253"/>
                <a:gd name="connsiteX9" fmla="*/ 12086 w 400567"/>
                <a:gd name="connsiteY9" fmla="*/ 212370 h 276253"/>
                <a:gd name="connsiteX10" fmla="*/ 5180 w 400567"/>
                <a:gd name="connsiteY10" fmla="*/ 212370 h 276253"/>
                <a:gd name="connsiteX11" fmla="*/ 5180 w 400567"/>
                <a:gd name="connsiteY11" fmla="*/ 115681 h 276253"/>
                <a:gd name="connsiteX12" fmla="*/ 12086 w 400567"/>
                <a:gd name="connsiteY12" fmla="*/ 12086 h 27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0567" h="276253">
                  <a:moveTo>
                    <a:pt x="12086" y="12086"/>
                  </a:moveTo>
                  <a:lnTo>
                    <a:pt x="12086" y="5180"/>
                  </a:lnTo>
                  <a:lnTo>
                    <a:pt x="391935" y="5180"/>
                  </a:lnTo>
                  <a:lnTo>
                    <a:pt x="391935" y="12086"/>
                  </a:lnTo>
                  <a:lnTo>
                    <a:pt x="398841" y="12086"/>
                  </a:lnTo>
                  <a:lnTo>
                    <a:pt x="398841" y="274527"/>
                  </a:lnTo>
                  <a:lnTo>
                    <a:pt x="385029" y="274527"/>
                  </a:lnTo>
                  <a:cubicBezTo>
                    <a:pt x="380422" y="269921"/>
                    <a:pt x="362010" y="263014"/>
                    <a:pt x="329778" y="253808"/>
                  </a:cubicBezTo>
                  <a:cubicBezTo>
                    <a:pt x="302153" y="235389"/>
                    <a:pt x="242295" y="226183"/>
                    <a:pt x="150213" y="226183"/>
                  </a:cubicBezTo>
                  <a:lnTo>
                    <a:pt x="12086" y="212370"/>
                  </a:lnTo>
                  <a:lnTo>
                    <a:pt x="5180" y="212370"/>
                  </a:lnTo>
                  <a:lnTo>
                    <a:pt x="5180" y="115681"/>
                  </a:lnTo>
                  <a:lnTo>
                    <a:pt x="12086" y="12086"/>
                  </a:lnTo>
                  <a:close/>
                </a:path>
              </a:pathLst>
            </a:custGeom>
            <a:solidFill>
              <a:srgbClr val="FBFCFC"/>
            </a:solidFill>
            <a:ln w="9525" cap="flat">
              <a:solidFill>
                <a:srgbClr val="FBFCFC"/>
              </a:solidFill>
              <a:prstDash val="solid"/>
              <a:miter/>
            </a:ln>
          </p:spPr>
          <p:txBody>
            <a:bodyPr rtlCol="0" anchor="ctr"/>
            <a:lstStyle/>
            <a:p>
              <a:endParaRPr lang="en-US" noProof="0" dirty="0"/>
            </a:p>
          </p:txBody>
        </p:sp>
        <p:sp>
          <p:nvSpPr>
            <p:cNvPr id="18" name="Freeform: Shape 17">
              <a:extLst>
                <a:ext uri="{FF2B5EF4-FFF2-40B4-BE49-F238E27FC236}">
                  <a16:creationId xmlns:a16="http://schemas.microsoft.com/office/drawing/2014/main" id="{7F826F5D-9E04-4517-B102-4BA7FC4A1329}"/>
                </a:ext>
              </a:extLst>
            </p:cNvPr>
            <p:cNvSpPr/>
            <p:nvPr/>
          </p:nvSpPr>
          <p:spPr>
            <a:xfrm>
              <a:off x="2855613" y="3721171"/>
              <a:ext cx="517976" cy="511069"/>
            </a:xfrm>
            <a:custGeom>
              <a:avLst/>
              <a:gdLst>
                <a:gd name="connsiteX0" fmla="*/ 18992 w 517975"/>
                <a:gd name="connsiteY0" fmla="*/ 8635 h 511069"/>
                <a:gd name="connsiteX1" fmla="*/ 267621 w 517975"/>
                <a:gd name="connsiteY1" fmla="*/ 8635 h 511069"/>
                <a:gd name="connsiteX2" fmla="*/ 509343 w 517975"/>
                <a:gd name="connsiteY2" fmla="*/ 29354 h 511069"/>
                <a:gd name="connsiteX3" fmla="*/ 516249 w 517975"/>
                <a:gd name="connsiteY3" fmla="*/ 264169 h 511069"/>
                <a:gd name="connsiteX4" fmla="*/ 495530 w 517975"/>
                <a:gd name="connsiteY4" fmla="*/ 498985 h 511069"/>
                <a:gd name="connsiteX5" fmla="*/ 253808 w 517975"/>
                <a:gd name="connsiteY5" fmla="*/ 505891 h 511069"/>
                <a:gd name="connsiteX6" fmla="*/ 12086 w 517975"/>
                <a:gd name="connsiteY6" fmla="*/ 485172 h 511069"/>
                <a:gd name="connsiteX7" fmla="*/ 5180 w 517975"/>
                <a:gd name="connsiteY7" fmla="*/ 250357 h 511069"/>
                <a:gd name="connsiteX8" fmla="*/ 12086 w 517975"/>
                <a:gd name="connsiteY8" fmla="*/ 22447 h 511069"/>
                <a:gd name="connsiteX9" fmla="*/ 18992 w 517975"/>
                <a:gd name="connsiteY9" fmla="*/ 8635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7975" h="511069">
                  <a:moveTo>
                    <a:pt x="18992" y="8635"/>
                  </a:moveTo>
                  <a:cubicBezTo>
                    <a:pt x="28199" y="4028"/>
                    <a:pt x="111075" y="4028"/>
                    <a:pt x="267621" y="8635"/>
                  </a:cubicBezTo>
                  <a:cubicBezTo>
                    <a:pt x="419560" y="13241"/>
                    <a:pt x="500137" y="20147"/>
                    <a:pt x="509343" y="29354"/>
                  </a:cubicBezTo>
                  <a:cubicBezTo>
                    <a:pt x="513949" y="38560"/>
                    <a:pt x="516249" y="116836"/>
                    <a:pt x="516249" y="264169"/>
                  </a:cubicBezTo>
                  <a:cubicBezTo>
                    <a:pt x="516249" y="411502"/>
                    <a:pt x="509343" y="489779"/>
                    <a:pt x="495530" y="498985"/>
                  </a:cubicBezTo>
                  <a:cubicBezTo>
                    <a:pt x="486324" y="508191"/>
                    <a:pt x="405748" y="510498"/>
                    <a:pt x="253808" y="505891"/>
                  </a:cubicBezTo>
                  <a:cubicBezTo>
                    <a:pt x="101869" y="501285"/>
                    <a:pt x="21292" y="494379"/>
                    <a:pt x="12086" y="485172"/>
                  </a:cubicBezTo>
                  <a:cubicBezTo>
                    <a:pt x="7480" y="475966"/>
                    <a:pt x="5180" y="397690"/>
                    <a:pt x="5180" y="250357"/>
                  </a:cubicBezTo>
                  <a:cubicBezTo>
                    <a:pt x="5180" y="103024"/>
                    <a:pt x="7480" y="27054"/>
                    <a:pt x="12086" y="22447"/>
                  </a:cubicBezTo>
                  <a:cubicBezTo>
                    <a:pt x="12086" y="17841"/>
                    <a:pt x="14386" y="13241"/>
                    <a:pt x="18992" y="8635"/>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9" name="Freeform: Shape 18">
              <a:extLst>
                <a:ext uri="{FF2B5EF4-FFF2-40B4-BE49-F238E27FC236}">
                  <a16:creationId xmlns:a16="http://schemas.microsoft.com/office/drawing/2014/main" id="{3C43A11E-6E11-4DA3-90B5-2DC7F163F0F8}"/>
                </a:ext>
              </a:extLst>
            </p:cNvPr>
            <p:cNvSpPr/>
            <p:nvPr/>
          </p:nvSpPr>
          <p:spPr>
            <a:xfrm>
              <a:off x="189765" y="2488390"/>
              <a:ext cx="1111921" cy="1063577"/>
            </a:xfrm>
            <a:custGeom>
              <a:avLst/>
              <a:gdLst>
                <a:gd name="connsiteX0" fmla="*/ 350497 w 1111921"/>
                <a:gd name="connsiteY0" fmla="*/ 12086 h 1063577"/>
                <a:gd name="connsiteX1" fmla="*/ 571500 w 1111921"/>
                <a:gd name="connsiteY1" fmla="*/ 5180 h 1063577"/>
                <a:gd name="connsiteX2" fmla="*/ 619844 w 1111921"/>
                <a:gd name="connsiteY2" fmla="*/ 5180 h 1063577"/>
                <a:gd name="connsiteX3" fmla="*/ 751065 w 1111921"/>
                <a:gd name="connsiteY3" fmla="*/ 12086 h 1063577"/>
                <a:gd name="connsiteX4" fmla="*/ 916817 w 1111921"/>
                <a:gd name="connsiteY4" fmla="*/ 46618 h 1063577"/>
                <a:gd name="connsiteX5" fmla="*/ 985881 w 1111921"/>
                <a:gd name="connsiteY5" fmla="*/ 108775 h 1063577"/>
                <a:gd name="connsiteX6" fmla="*/ 1020412 w 1111921"/>
                <a:gd name="connsiteY6" fmla="*/ 184745 h 1063577"/>
                <a:gd name="connsiteX7" fmla="*/ 1034225 w 1111921"/>
                <a:gd name="connsiteY7" fmla="*/ 295246 h 1063577"/>
                <a:gd name="connsiteX8" fmla="*/ 1041131 w 1111921"/>
                <a:gd name="connsiteY8" fmla="*/ 364310 h 1063577"/>
                <a:gd name="connsiteX9" fmla="*/ 1041131 w 1111921"/>
                <a:gd name="connsiteY9" fmla="*/ 385029 h 1063577"/>
                <a:gd name="connsiteX10" fmla="*/ 1034225 w 1111921"/>
                <a:gd name="connsiteY10" fmla="*/ 385029 h 1063577"/>
                <a:gd name="connsiteX11" fmla="*/ 1034225 w 1111921"/>
                <a:gd name="connsiteY11" fmla="*/ 391935 h 1063577"/>
                <a:gd name="connsiteX12" fmla="*/ 1041131 w 1111921"/>
                <a:gd name="connsiteY12" fmla="*/ 391935 h 1063577"/>
                <a:gd name="connsiteX13" fmla="*/ 1041131 w 1111921"/>
                <a:gd name="connsiteY13" fmla="*/ 412654 h 1063577"/>
                <a:gd name="connsiteX14" fmla="*/ 1110195 w 1111921"/>
                <a:gd name="connsiteY14" fmla="*/ 412654 h 1063577"/>
                <a:gd name="connsiteX15" fmla="*/ 1110195 w 1111921"/>
                <a:gd name="connsiteY15" fmla="*/ 419560 h 1063577"/>
                <a:gd name="connsiteX16" fmla="*/ 1034225 w 1111921"/>
                <a:gd name="connsiteY16" fmla="*/ 419560 h 1063577"/>
                <a:gd name="connsiteX17" fmla="*/ 1034225 w 1111921"/>
                <a:gd name="connsiteY17" fmla="*/ 633657 h 1063577"/>
                <a:gd name="connsiteX18" fmla="*/ 1027319 w 1111921"/>
                <a:gd name="connsiteY18" fmla="*/ 868473 h 1063577"/>
                <a:gd name="connsiteX19" fmla="*/ 999693 w 1111921"/>
                <a:gd name="connsiteY19" fmla="*/ 944443 h 1063577"/>
                <a:gd name="connsiteX20" fmla="*/ 923724 w 1111921"/>
                <a:gd name="connsiteY20" fmla="*/ 1027319 h 1063577"/>
                <a:gd name="connsiteX21" fmla="*/ 530062 w 1111921"/>
                <a:gd name="connsiteY21" fmla="*/ 1061851 h 1063577"/>
                <a:gd name="connsiteX22" fmla="*/ 136400 w 1111921"/>
                <a:gd name="connsiteY22" fmla="*/ 1054944 h 1063577"/>
                <a:gd name="connsiteX23" fmla="*/ 74243 w 1111921"/>
                <a:gd name="connsiteY23" fmla="*/ 1020412 h 1063577"/>
                <a:gd name="connsiteX24" fmla="*/ 25899 w 1111921"/>
                <a:gd name="connsiteY24" fmla="*/ 958255 h 1063577"/>
                <a:gd name="connsiteX25" fmla="*/ 5180 w 1111921"/>
                <a:gd name="connsiteY25" fmla="*/ 536968 h 1063577"/>
                <a:gd name="connsiteX26" fmla="*/ 32805 w 1111921"/>
                <a:gd name="connsiteY26" fmla="*/ 108775 h 1063577"/>
                <a:gd name="connsiteX27" fmla="*/ 94962 w 1111921"/>
                <a:gd name="connsiteY27" fmla="*/ 46618 h 1063577"/>
                <a:gd name="connsiteX28" fmla="*/ 350497 w 1111921"/>
                <a:gd name="connsiteY28" fmla="*/ 12086 h 1063577"/>
                <a:gd name="connsiteX29" fmla="*/ 378122 w 1111921"/>
                <a:gd name="connsiteY29" fmla="*/ 198557 h 1063577"/>
                <a:gd name="connsiteX30" fmla="*/ 578406 w 1111921"/>
                <a:gd name="connsiteY30" fmla="*/ 198557 h 1063577"/>
                <a:gd name="connsiteX31" fmla="*/ 599125 w 1111921"/>
                <a:gd name="connsiteY31" fmla="*/ 191651 h 1063577"/>
                <a:gd name="connsiteX32" fmla="*/ 626751 w 1111921"/>
                <a:gd name="connsiteY32" fmla="*/ 198557 h 1063577"/>
                <a:gd name="connsiteX33" fmla="*/ 633657 w 1111921"/>
                <a:gd name="connsiteY33" fmla="*/ 212370 h 1063577"/>
                <a:gd name="connsiteX34" fmla="*/ 633657 w 1111921"/>
                <a:gd name="connsiteY34" fmla="*/ 191651 h 1063577"/>
                <a:gd name="connsiteX35" fmla="*/ 737252 w 1111921"/>
                <a:gd name="connsiteY35" fmla="*/ 198557 h 1063577"/>
                <a:gd name="connsiteX36" fmla="*/ 847754 w 1111921"/>
                <a:gd name="connsiteY36" fmla="*/ 219276 h 1063577"/>
                <a:gd name="connsiteX37" fmla="*/ 861566 w 1111921"/>
                <a:gd name="connsiteY37" fmla="*/ 295246 h 1063577"/>
                <a:gd name="connsiteX38" fmla="*/ 861566 w 1111921"/>
                <a:gd name="connsiteY38" fmla="*/ 412654 h 1063577"/>
                <a:gd name="connsiteX39" fmla="*/ 827035 w 1111921"/>
                <a:gd name="connsiteY39" fmla="*/ 412654 h 1063577"/>
                <a:gd name="connsiteX40" fmla="*/ 847754 w 1111921"/>
                <a:gd name="connsiteY40" fmla="*/ 419560 h 1063577"/>
                <a:gd name="connsiteX41" fmla="*/ 861566 w 1111921"/>
                <a:gd name="connsiteY41" fmla="*/ 626751 h 1063577"/>
                <a:gd name="connsiteX42" fmla="*/ 847754 w 1111921"/>
                <a:gd name="connsiteY42" fmla="*/ 861566 h 1063577"/>
                <a:gd name="connsiteX43" fmla="*/ 516249 w 1111921"/>
                <a:gd name="connsiteY43" fmla="*/ 882286 h 1063577"/>
                <a:gd name="connsiteX44" fmla="*/ 177838 w 1111921"/>
                <a:gd name="connsiteY44" fmla="*/ 868473 h 1063577"/>
                <a:gd name="connsiteX45" fmla="*/ 157119 w 1111921"/>
                <a:gd name="connsiteY45" fmla="*/ 550781 h 1063577"/>
                <a:gd name="connsiteX46" fmla="*/ 164026 w 1111921"/>
                <a:gd name="connsiteY46" fmla="*/ 226183 h 1063577"/>
                <a:gd name="connsiteX47" fmla="*/ 378122 w 1111921"/>
                <a:gd name="connsiteY47" fmla="*/ 198557 h 1063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111921" h="1063577">
                  <a:moveTo>
                    <a:pt x="350497" y="12086"/>
                  </a:moveTo>
                  <a:lnTo>
                    <a:pt x="571500" y="5180"/>
                  </a:lnTo>
                  <a:lnTo>
                    <a:pt x="619844" y="5180"/>
                  </a:lnTo>
                  <a:lnTo>
                    <a:pt x="751065" y="12086"/>
                  </a:lnTo>
                  <a:cubicBezTo>
                    <a:pt x="838548" y="16693"/>
                    <a:pt x="893798" y="28199"/>
                    <a:pt x="916817" y="46618"/>
                  </a:cubicBezTo>
                  <a:cubicBezTo>
                    <a:pt x="944443" y="65037"/>
                    <a:pt x="967461" y="85756"/>
                    <a:pt x="985881" y="108775"/>
                  </a:cubicBezTo>
                  <a:cubicBezTo>
                    <a:pt x="1004300" y="136400"/>
                    <a:pt x="1015806" y="161726"/>
                    <a:pt x="1020412" y="184745"/>
                  </a:cubicBezTo>
                  <a:cubicBezTo>
                    <a:pt x="1025019" y="212370"/>
                    <a:pt x="1029618" y="249202"/>
                    <a:pt x="1034225" y="295246"/>
                  </a:cubicBezTo>
                  <a:cubicBezTo>
                    <a:pt x="1038832" y="336684"/>
                    <a:pt x="1041131" y="359703"/>
                    <a:pt x="1041131" y="364310"/>
                  </a:cubicBezTo>
                  <a:lnTo>
                    <a:pt x="1041131" y="385029"/>
                  </a:lnTo>
                  <a:lnTo>
                    <a:pt x="1034225" y="385029"/>
                  </a:lnTo>
                  <a:lnTo>
                    <a:pt x="1034225" y="391935"/>
                  </a:lnTo>
                  <a:lnTo>
                    <a:pt x="1041131" y="391935"/>
                  </a:lnTo>
                  <a:lnTo>
                    <a:pt x="1041131" y="412654"/>
                  </a:lnTo>
                  <a:lnTo>
                    <a:pt x="1110195" y="412654"/>
                  </a:lnTo>
                  <a:lnTo>
                    <a:pt x="1110195" y="419560"/>
                  </a:lnTo>
                  <a:lnTo>
                    <a:pt x="1034225" y="419560"/>
                  </a:lnTo>
                  <a:lnTo>
                    <a:pt x="1034225" y="633657"/>
                  </a:lnTo>
                  <a:cubicBezTo>
                    <a:pt x="1029618" y="776390"/>
                    <a:pt x="1027319" y="854660"/>
                    <a:pt x="1027319" y="868473"/>
                  </a:cubicBezTo>
                  <a:cubicBezTo>
                    <a:pt x="1027319" y="882286"/>
                    <a:pt x="1018113" y="907611"/>
                    <a:pt x="999693" y="944443"/>
                  </a:cubicBezTo>
                  <a:cubicBezTo>
                    <a:pt x="981274" y="981274"/>
                    <a:pt x="955955" y="1008900"/>
                    <a:pt x="923724" y="1027319"/>
                  </a:cubicBezTo>
                  <a:cubicBezTo>
                    <a:pt x="896098" y="1045738"/>
                    <a:pt x="764878" y="1057244"/>
                    <a:pt x="530062" y="1061851"/>
                  </a:cubicBezTo>
                  <a:cubicBezTo>
                    <a:pt x="290642" y="1066457"/>
                    <a:pt x="159421" y="1064150"/>
                    <a:pt x="136400" y="1054944"/>
                  </a:cubicBezTo>
                  <a:cubicBezTo>
                    <a:pt x="113379" y="1045738"/>
                    <a:pt x="92660" y="1034225"/>
                    <a:pt x="74243" y="1020412"/>
                  </a:cubicBezTo>
                  <a:cubicBezTo>
                    <a:pt x="55826" y="1006600"/>
                    <a:pt x="39711" y="985881"/>
                    <a:pt x="25899" y="958255"/>
                  </a:cubicBezTo>
                  <a:cubicBezTo>
                    <a:pt x="12086" y="935236"/>
                    <a:pt x="5180" y="794803"/>
                    <a:pt x="5180" y="536968"/>
                  </a:cubicBezTo>
                  <a:cubicBezTo>
                    <a:pt x="5180" y="279134"/>
                    <a:pt x="14388" y="136400"/>
                    <a:pt x="32805" y="108775"/>
                  </a:cubicBezTo>
                  <a:cubicBezTo>
                    <a:pt x="51222" y="81150"/>
                    <a:pt x="71941" y="60431"/>
                    <a:pt x="94962" y="46618"/>
                  </a:cubicBezTo>
                  <a:cubicBezTo>
                    <a:pt x="117983" y="28199"/>
                    <a:pt x="203162" y="16693"/>
                    <a:pt x="350497" y="12086"/>
                  </a:cubicBezTo>
                  <a:close/>
                  <a:moveTo>
                    <a:pt x="378122" y="198557"/>
                  </a:moveTo>
                  <a:lnTo>
                    <a:pt x="578406" y="198557"/>
                  </a:lnTo>
                  <a:lnTo>
                    <a:pt x="599125" y="191651"/>
                  </a:lnTo>
                  <a:cubicBezTo>
                    <a:pt x="617543" y="191651"/>
                    <a:pt x="626751" y="193951"/>
                    <a:pt x="626751" y="198557"/>
                  </a:cubicBezTo>
                  <a:cubicBezTo>
                    <a:pt x="626751" y="207764"/>
                    <a:pt x="629051" y="212370"/>
                    <a:pt x="633657" y="212370"/>
                  </a:cubicBezTo>
                  <a:lnTo>
                    <a:pt x="633657" y="191651"/>
                  </a:lnTo>
                  <a:lnTo>
                    <a:pt x="737252" y="198557"/>
                  </a:lnTo>
                  <a:cubicBezTo>
                    <a:pt x="806316" y="198557"/>
                    <a:pt x="843147" y="205464"/>
                    <a:pt x="847754" y="219276"/>
                  </a:cubicBezTo>
                  <a:cubicBezTo>
                    <a:pt x="856960" y="228483"/>
                    <a:pt x="861566" y="253808"/>
                    <a:pt x="861566" y="295246"/>
                  </a:cubicBezTo>
                  <a:lnTo>
                    <a:pt x="861566" y="412654"/>
                  </a:lnTo>
                  <a:lnTo>
                    <a:pt x="827035" y="412654"/>
                  </a:lnTo>
                  <a:cubicBezTo>
                    <a:pt x="827035" y="417261"/>
                    <a:pt x="833941" y="419560"/>
                    <a:pt x="847754" y="419560"/>
                  </a:cubicBezTo>
                  <a:cubicBezTo>
                    <a:pt x="856960" y="419560"/>
                    <a:pt x="861566" y="488624"/>
                    <a:pt x="861566" y="626751"/>
                  </a:cubicBezTo>
                  <a:cubicBezTo>
                    <a:pt x="861566" y="769484"/>
                    <a:pt x="856960" y="847754"/>
                    <a:pt x="847754" y="861566"/>
                  </a:cubicBezTo>
                  <a:cubicBezTo>
                    <a:pt x="838548" y="870773"/>
                    <a:pt x="728046" y="877679"/>
                    <a:pt x="516249" y="882286"/>
                  </a:cubicBezTo>
                  <a:cubicBezTo>
                    <a:pt x="299851" y="886892"/>
                    <a:pt x="187047" y="882286"/>
                    <a:pt x="177838" y="868473"/>
                  </a:cubicBezTo>
                  <a:cubicBezTo>
                    <a:pt x="164026" y="854660"/>
                    <a:pt x="157119" y="748765"/>
                    <a:pt x="157119" y="550781"/>
                  </a:cubicBezTo>
                  <a:cubicBezTo>
                    <a:pt x="157119" y="352797"/>
                    <a:pt x="159421" y="244602"/>
                    <a:pt x="164026" y="226183"/>
                  </a:cubicBezTo>
                  <a:cubicBezTo>
                    <a:pt x="168630" y="207764"/>
                    <a:pt x="239995" y="198557"/>
                    <a:pt x="378122" y="198557"/>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0" name="Freeform: Shape 19">
              <a:extLst>
                <a:ext uri="{FF2B5EF4-FFF2-40B4-BE49-F238E27FC236}">
                  <a16:creationId xmlns:a16="http://schemas.microsoft.com/office/drawing/2014/main" id="{A02A21B2-357B-4AA8-B4A5-6902CF538E62}"/>
                </a:ext>
              </a:extLst>
            </p:cNvPr>
            <p:cNvSpPr/>
            <p:nvPr/>
          </p:nvSpPr>
          <p:spPr>
            <a:xfrm>
              <a:off x="4098755" y="1072589"/>
              <a:ext cx="117408" cy="193378"/>
            </a:xfrm>
            <a:custGeom>
              <a:avLst/>
              <a:gdLst>
                <a:gd name="connsiteX0" fmla="*/ 12086 w 117407"/>
                <a:gd name="connsiteY0" fmla="*/ 12086 h 193377"/>
                <a:gd name="connsiteX1" fmla="*/ 18992 w 117407"/>
                <a:gd name="connsiteY1" fmla="*/ 12086 h 193377"/>
                <a:gd name="connsiteX2" fmla="*/ 18992 w 117407"/>
                <a:gd name="connsiteY2" fmla="*/ 5180 h 193377"/>
                <a:gd name="connsiteX3" fmla="*/ 25899 w 117407"/>
                <a:gd name="connsiteY3" fmla="*/ 5180 h 193377"/>
                <a:gd name="connsiteX4" fmla="*/ 25899 w 117407"/>
                <a:gd name="connsiteY4" fmla="*/ 12086 h 193377"/>
                <a:gd name="connsiteX5" fmla="*/ 39711 w 117407"/>
                <a:gd name="connsiteY5" fmla="*/ 12086 h 193377"/>
                <a:gd name="connsiteX6" fmla="*/ 39711 w 117407"/>
                <a:gd name="connsiteY6" fmla="*/ 18992 h 193377"/>
                <a:gd name="connsiteX7" fmla="*/ 46618 w 117407"/>
                <a:gd name="connsiteY7" fmla="*/ 18992 h 193377"/>
                <a:gd name="connsiteX8" fmla="*/ 46618 w 117407"/>
                <a:gd name="connsiteY8" fmla="*/ 5180 h 193377"/>
                <a:gd name="connsiteX9" fmla="*/ 74243 w 117407"/>
                <a:gd name="connsiteY9" fmla="*/ 74243 h 193377"/>
                <a:gd name="connsiteX10" fmla="*/ 108775 w 117407"/>
                <a:gd name="connsiteY10" fmla="*/ 157119 h 193377"/>
                <a:gd name="connsiteX11" fmla="*/ 115681 w 117407"/>
                <a:gd name="connsiteY11" fmla="*/ 177838 h 193377"/>
                <a:gd name="connsiteX12" fmla="*/ 115681 w 117407"/>
                <a:gd name="connsiteY12" fmla="*/ 191651 h 193377"/>
                <a:gd name="connsiteX13" fmla="*/ 101869 w 117407"/>
                <a:gd name="connsiteY13" fmla="*/ 191651 h 193377"/>
                <a:gd name="connsiteX14" fmla="*/ 88056 w 117407"/>
                <a:gd name="connsiteY14" fmla="*/ 177838 h 193377"/>
                <a:gd name="connsiteX15" fmla="*/ 74243 w 117407"/>
                <a:gd name="connsiteY15" fmla="*/ 184745 h 193377"/>
                <a:gd name="connsiteX16" fmla="*/ 67337 w 117407"/>
                <a:gd name="connsiteY16" fmla="*/ 191651 h 193377"/>
                <a:gd name="connsiteX17" fmla="*/ 32805 w 117407"/>
                <a:gd name="connsiteY17" fmla="*/ 101869 h 193377"/>
                <a:gd name="connsiteX18" fmla="*/ 5180 w 117407"/>
                <a:gd name="connsiteY18" fmla="*/ 12086 h 193377"/>
                <a:gd name="connsiteX19" fmla="*/ 12086 w 117407"/>
                <a:gd name="connsiteY19" fmla="*/ 12086 h 193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7407" h="193377">
                  <a:moveTo>
                    <a:pt x="12086" y="12086"/>
                  </a:moveTo>
                  <a:lnTo>
                    <a:pt x="18992" y="12086"/>
                  </a:lnTo>
                  <a:lnTo>
                    <a:pt x="18992" y="5180"/>
                  </a:lnTo>
                  <a:lnTo>
                    <a:pt x="25899" y="5180"/>
                  </a:lnTo>
                  <a:lnTo>
                    <a:pt x="25899" y="12086"/>
                  </a:lnTo>
                  <a:lnTo>
                    <a:pt x="39711" y="12086"/>
                  </a:lnTo>
                  <a:lnTo>
                    <a:pt x="39711" y="18992"/>
                  </a:lnTo>
                  <a:lnTo>
                    <a:pt x="46618" y="18992"/>
                  </a:lnTo>
                  <a:lnTo>
                    <a:pt x="46618" y="5180"/>
                  </a:lnTo>
                  <a:lnTo>
                    <a:pt x="74243" y="74243"/>
                  </a:lnTo>
                  <a:cubicBezTo>
                    <a:pt x="92662" y="120288"/>
                    <a:pt x="104168" y="147913"/>
                    <a:pt x="108775" y="157119"/>
                  </a:cubicBezTo>
                  <a:cubicBezTo>
                    <a:pt x="113381" y="166325"/>
                    <a:pt x="115681" y="173232"/>
                    <a:pt x="115681" y="177838"/>
                  </a:cubicBezTo>
                  <a:lnTo>
                    <a:pt x="115681" y="191651"/>
                  </a:lnTo>
                  <a:lnTo>
                    <a:pt x="101869" y="191651"/>
                  </a:lnTo>
                  <a:cubicBezTo>
                    <a:pt x="97262" y="191651"/>
                    <a:pt x="92662" y="187044"/>
                    <a:pt x="88056" y="177838"/>
                  </a:cubicBezTo>
                  <a:cubicBezTo>
                    <a:pt x="83449" y="177838"/>
                    <a:pt x="78850" y="180138"/>
                    <a:pt x="74243" y="184745"/>
                  </a:cubicBezTo>
                  <a:lnTo>
                    <a:pt x="67337" y="191651"/>
                  </a:lnTo>
                  <a:cubicBezTo>
                    <a:pt x="62730" y="191651"/>
                    <a:pt x="51224" y="161726"/>
                    <a:pt x="32805" y="101869"/>
                  </a:cubicBezTo>
                  <a:lnTo>
                    <a:pt x="5180" y="12086"/>
                  </a:lnTo>
                  <a:lnTo>
                    <a:pt x="12086" y="12086"/>
                  </a:lnTo>
                  <a:close/>
                </a:path>
              </a:pathLst>
            </a:custGeom>
            <a:solidFill>
              <a:srgbClr val="212121"/>
            </a:solidFill>
            <a:ln w="9525" cap="flat">
              <a:solidFill>
                <a:srgbClr val="212121"/>
              </a:solidFill>
              <a:prstDash val="solid"/>
              <a:miter/>
            </a:ln>
          </p:spPr>
          <p:txBody>
            <a:bodyPr rtlCol="0" anchor="ctr"/>
            <a:lstStyle/>
            <a:p>
              <a:endParaRPr lang="en-US" noProof="0" dirty="0"/>
            </a:p>
          </p:txBody>
        </p:sp>
        <p:sp>
          <p:nvSpPr>
            <p:cNvPr id="21" name="Freeform: Shape 20">
              <a:extLst>
                <a:ext uri="{FF2B5EF4-FFF2-40B4-BE49-F238E27FC236}">
                  <a16:creationId xmlns:a16="http://schemas.microsoft.com/office/drawing/2014/main" id="{6D2D1AE3-9059-4972-9BE7-9085E5D183D7}"/>
                </a:ext>
              </a:extLst>
            </p:cNvPr>
            <p:cNvSpPr/>
            <p:nvPr/>
          </p:nvSpPr>
          <p:spPr>
            <a:xfrm>
              <a:off x="756085" y="1590565"/>
              <a:ext cx="1194798" cy="1312205"/>
            </a:xfrm>
            <a:custGeom>
              <a:avLst/>
              <a:gdLst>
                <a:gd name="connsiteX0" fmla="*/ 751065 w 1194797"/>
                <a:gd name="connsiteY0" fmla="*/ 1310479 h 1312205"/>
                <a:gd name="connsiteX1" fmla="*/ 474811 w 1194797"/>
                <a:gd name="connsiteY1" fmla="*/ 1310479 h 1312205"/>
                <a:gd name="connsiteX2" fmla="*/ 474811 w 1194797"/>
                <a:gd name="connsiteY2" fmla="*/ 1289760 h 1312205"/>
                <a:gd name="connsiteX3" fmla="*/ 467905 w 1194797"/>
                <a:gd name="connsiteY3" fmla="*/ 1289760 h 1312205"/>
                <a:gd name="connsiteX4" fmla="*/ 467905 w 1194797"/>
                <a:gd name="connsiteY4" fmla="*/ 1282854 h 1312205"/>
                <a:gd name="connsiteX5" fmla="*/ 474811 w 1194797"/>
                <a:gd name="connsiteY5" fmla="*/ 1282854 h 1312205"/>
                <a:gd name="connsiteX6" fmla="*/ 474811 w 1194797"/>
                <a:gd name="connsiteY6" fmla="*/ 1262135 h 1312205"/>
                <a:gd name="connsiteX7" fmla="*/ 716533 w 1194797"/>
                <a:gd name="connsiteY7" fmla="*/ 1262135 h 1312205"/>
                <a:gd name="connsiteX8" fmla="*/ 972068 w 1194797"/>
                <a:gd name="connsiteY8" fmla="*/ 1248322 h 1312205"/>
                <a:gd name="connsiteX9" fmla="*/ 1027319 w 1194797"/>
                <a:gd name="connsiteY9" fmla="*/ 1213790 h 1312205"/>
                <a:gd name="connsiteX10" fmla="*/ 1075663 w 1194797"/>
                <a:gd name="connsiteY10" fmla="*/ 1137820 h 1312205"/>
                <a:gd name="connsiteX11" fmla="*/ 1096382 w 1194797"/>
                <a:gd name="connsiteY11" fmla="*/ 764878 h 1312205"/>
                <a:gd name="connsiteX12" fmla="*/ 1089476 w 1194797"/>
                <a:gd name="connsiteY12" fmla="*/ 385029 h 1312205"/>
                <a:gd name="connsiteX13" fmla="*/ 985881 w 1194797"/>
                <a:gd name="connsiteY13" fmla="*/ 329778 h 1312205"/>
                <a:gd name="connsiteX14" fmla="*/ 882285 w 1194797"/>
                <a:gd name="connsiteY14" fmla="*/ 315965 h 1312205"/>
                <a:gd name="connsiteX15" fmla="*/ 868473 w 1194797"/>
                <a:gd name="connsiteY15" fmla="*/ 267621 h 1312205"/>
                <a:gd name="connsiteX16" fmla="*/ 861566 w 1194797"/>
                <a:gd name="connsiteY16" fmla="*/ 219276 h 1312205"/>
                <a:gd name="connsiteX17" fmla="*/ 516249 w 1194797"/>
                <a:gd name="connsiteY17" fmla="*/ 226183 h 1312205"/>
                <a:gd name="connsiteX18" fmla="*/ 150213 w 1194797"/>
                <a:gd name="connsiteY18" fmla="*/ 246902 h 1312205"/>
                <a:gd name="connsiteX19" fmla="*/ 94962 w 1194797"/>
                <a:gd name="connsiteY19" fmla="*/ 309059 h 1312205"/>
                <a:gd name="connsiteX20" fmla="*/ 60431 w 1194797"/>
                <a:gd name="connsiteY20" fmla="*/ 371216 h 1312205"/>
                <a:gd name="connsiteX21" fmla="*/ 53524 w 1194797"/>
                <a:gd name="connsiteY21" fmla="*/ 654376 h 1312205"/>
                <a:gd name="connsiteX22" fmla="*/ 53524 w 1194797"/>
                <a:gd name="connsiteY22" fmla="*/ 903005 h 1312205"/>
                <a:gd name="connsiteX23" fmla="*/ 5180 w 1194797"/>
                <a:gd name="connsiteY23" fmla="*/ 903005 h 1312205"/>
                <a:gd name="connsiteX24" fmla="*/ 5180 w 1194797"/>
                <a:gd name="connsiteY24" fmla="*/ 654376 h 1312205"/>
                <a:gd name="connsiteX25" fmla="*/ 18992 w 1194797"/>
                <a:gd name="connsiteY25" fmla="*/ 364310 h 1312205"/>
                <a:gd name="connsiteX26" fmla="*/ 67337 w 1194797"/>
                <a:gd name="connsiteY26" fmla="*/ 274527 h 1312205"/>
                <a:gd name="connsiteX27" fmla="*/ 129494 w 1194797"/>
                <a:gd name="connsiteY27" fmla="*/ 205464 h 1312205"/>
                <a:gd name="connsiteX28" fmla="*/ 516249 w 1194797"/>
                <a:gd name="connsiteY28" fmla="*/ 177838 h 1312205"/>
                <a:gd name="connsiteX29" fmla="*/ 861566 w 1194797"/>
                <a:gd name="connsiteY29" fmla="*/ 170932 h 1312205"/>
                <a:gd name="connsiteX30" fmla="*/ 868473 w 1194797"/>
                <a:gd name="connsiteY30" fmla="*/ 88056 h 1312205"/>
                <a:gd name="connsiteX31" fmla="*/ 882285 w 1194797"/>
                <a:gd name="connsiteY31" fmla="*/ 5180 h 1312205"/>
                <a:gd name="connsiteX32" fmla="*/ 1041131 w 1194797"/>
                <a:gd name="connsiteY32" fmla="*/ 5180 h 1312205"/>
                <a:gd name="connsiteX33" fmla="*/ 1193071 w 1194797"/>
                <a:gd name="connsiteY33" fmla="*/ 12086 h 1312205"/>
                <a:gd name="connsiteX34" fmla="*/ 1193071 w 1194797"/>
                <a:gd name="connsiteY34" fmla="*/ 170932 h 1312205"/>
                <a:gd name="connsiteX35" fmla="*/ 1158539 w 1194797"/>
                <a:gd name="connsiteY35" fmla="*/ 329778 h 1312205"/>
                <a:gd name="connsiteX36" fmla="*/ 1130914 w 1194797"/>
                <a:gd name="connsiteY36" fmla="*/ 364310 h 1312205"/>
                <a:gd name="connsiteX37" fmla="*/ 1137820 w 1194797"/>
                <a:gd name="connsiteY37" fmla="*/ 751065 h 1312205"/>
                <a:gd name="connsiteX38" fmla="*/ 1110195 w 1194797"/>
                <a:gd name="connsiteY38" fmla="*/ 1172352 h 1312205"/>
                <a:gd name="connsiteX39" fmla="*/ 1048038 w 1194797"/>
                <a:gd name="connsiteY39" fmla="*/ 1255228 h 1312205"/>
                <a:gd name="connsiteX40" fmla="*/ 985881 w 1194797"/>
                <a:gd name="connsiteY40" fmla="*/ 1296666 h 1312205"/>
                <a:gd name="connsiteX41" fmla="*/ 751065 w 1194797"/>
                <a:gd name="connsiteY41" fmla="*/ 1310479 h 1312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94797" h="1312205">
                  <a:moveTo>
                    <a:pt x="751065" y="1310479"/>
                  </a:moveTo>
                  <a:lnTo>
                    <a:pt x="474811" y="1310479"/>
                  </a:lnTo>
                  <a:lnTo>
                    <a:pt x="474811" y="1289760"/>
                  </a:lnTo>
                  <a:lnTo>
                    <a:pt x="467905" y="1289760"/>
                  </a:lnTo>
                  <a:lnTo>
                    <a:pt x="467905" y="1282854"/>
                  </a:lnTo>
                  <a:lnTo>
                    <a:pt x="474811" y="1282854"/>
                  </a:lnTo>
                  <a:lnTo>
                    <a:pt x="474811" y="1262135"/>
                  </a:lnTo>
                  <a:lnTo>
                    <a:pt x="716533" y="1262135"/>
                  </a:lnTo>
                  <a:cubicBezTo>
                    <a:pt x="877679" y="1262135"/>
                    <a:pt x="962862" y="1257528"/>
                    <a:pt x="972068" y="1248322"/>
                  </a:cubicBezTo>
                  <a:cubicBezTo>
                    <a:pt x="985881" y="1248322"/>
                    <a:pt x="1004300" y="1236809"/>
                    <a:pt x="1027319" y="1213790"/>
                  </a:cubicBezTo>
                  <a:cubicBezTo>
                    <a:pt x="1045738" y="1190771"/>
                    <a:pt x="1061850" y="1165446"/>
                    <a:pt x="1075663" y="1137820"/>
                  </a:cubicBezTo>
                  <a:cubicBezTo>
                    <a:pt x="1089476" y="1110195"/>
                    <a:pt x="1096382" y="985881"/>
                    <a:pt x="1096382" y="764878"/>
                  </a:cubicBezTo>
                  <a:cubicBezTo>
                    <a:pt x="1096382" y="548481"/>
                    <a:pt x="1094082" y="421860"/>
                    <a:pt x="1089476" y="385029"/>
                  </a:cubicBezTo>
                  <a:cubicBezTo>
                    <a:pt x="1080270" y="348197"/>
                    <a:pt x="1045738" y="329778"/>
                    <a:pt x="985881" y="329778"/>
                  </a:cubicBezTo>
                  <a:cubicBezTo>
                    <a:pt x="921424" y="325171"/>
                    <a:pt x="886892" y="320572"/>
                    <a:pt x="882285" y="315965"/>
                  </a:cubicBezTo>
                  <a:cubicBezTo>
                    <a:pt x="877679" y="311359"/>
                    <a:pt x="873079" y="295246"/>
                    <a:pt x="868473" y="267621"/>
                  </a:cubicBezTo>
                  <a:lnTo>
                    <a:pt x="861566" y="219276"/>
                  </a:lnTo>
                  <a:lnTo>
                    <a:pt x="516249" y="226183"/>
                  </a:lnTo>
                  <a:cubicBezTo>
                    <a:pt x="290640" y="226183"/>
                    <a:pt x="168632" y="233089"/>
                    <a:pt x="150213" y="246902"/>
                  </a:cubicBezTo>
                  <a:cubicBezTo>
                    <a:pt x="127194" y="260715"/>
                    <a:pt x="108775" y="281434"/>
                    <a:pt x="94962" y="309059"/>
                  </a:cubicBezTo>
                  <a:cubicBezTo>
                    <a:pt x="81150" y="332078"/>
                    <a:pt x="69637" y="352797"/>
                    <a:pt x="60431" y="371216"/>
                  </a:cubicBezTo>
                  <a:cubicBezTo>
                    <a:pt x="60431" y="389635"/>
                    <a:pt x="58129" y="484017"/>
                    <a:pt x="53524" y="654376"/>
                  </a:cubicBezTo>
                  <a:lnTo>
                    <a:pt x="53524" y="903005"/>
                  </a:lnTo>
                  <a:lnTo>
                    <a:pt x="5180" y="903005"/>
                  </a:lnTo>
                  <a:lnTo>
                    <a:pt x="5180" y="654376"/>
                  </a:lnTo>
                  <a:cubicBezTo>
                    <a:pt x="5180" y="493230"/>
                    <a:pt x="9784" y="396542"/>
                    <a:pt x="18992" y="364310"/>
                  </a:cubicBezTo>
                  <a:cubicBezTo>
                    <a:pt x="28201" y="332078"/>
                    <a:pt x="44316" y="302153"/>
                    <a:pt x="67337" y="274527"/>
                  </a:cubicBezTo>
                  <a:cubicBezTo>
                    <a:pt x="85756" y="242295"/>
                    <a:pt x="106475" y="219276"/>
                    <a:pt x="129494" y="205464"/>
                  </a:cubicBezTo>
                  <a:cubicBezTo>
                    <a:pt x="152513" y="191651"/>
                    <a:pt x="281434" y="182445"/>
                    <a:pt x="516249" y="177838"/>
                  </a:cubicBezTo>
                  <a:lnTo>
                    <a:pt x="861566" y="170932"/>
                  </a:lnTo>
                  <a:lnTo>
                    <a:pt x="868473" y="88056"/>
                  </a:lnTo>
                  <a:cubicBezTo>
                    <a:pt x="873079" y="37412"/>
                    <a:pt x="877679" y="9786"/>
                    <a:pt x="882285" y="5180"/>
                  </a:cubicBezTo>
                  <a:cubicBezTo>
                    <a:pt x="886892" y="5180"/>
                    <a:pt x="939836" y="5180"/>
                    <a:pt x="1041131" y="5180"/>
                  </a:cubicBezTo>
                  <a:cubicBezTo>
                    <a:pt x="1137820" y="5180"/>
                    <a:pt x="1188465" y="7480"/>
                    <a:pt x="1193071" y="12086"/>
                  </a:cubicBezTo>
                  <a:cubicBezTo>
                    <a:pt x="1193071" y="16693"/>
                    <a:pt x="1193071" y="69637"/>
                    <a:pt x="1193071" y="170932"/>
                  </a:cubicBezTo>
                  <a:cubicBezTo>
                    <a:pt x="1193071" y="267621"/>
                    <a:pt x="1181558" y="320572"/>
                    <a:pt x="1158539" y="329778"/>
                  </a:cubicBezTo>
                  <a:cubicBezTo>
                    <a:pt x="1135520" y="334385"/>
                    <a:pt x="1126307" y="345890"/>
                    <a:pt x="1130914" y="364310"/>
                  </a:cubicBezTo>
                  <a:cubicBezTo>
                    <a:pt x="1135520" y="382729"/>
                    <a:pt x="1137820" y="511643"/>
                    <a:pt x="1137820" y="751065"/>
                  </a:cubicBezTo>
                  <a:cubicBezTo>
                    <a:pt x="1137820" y="995087"/>
                    <a:pt x="1128614" y="1135520"/>
                    <a:pt x="1110195" y="1172352"/>
                  </a:cubicBezTo>
                  <a:cubicBezTo>
                    <a:pt x="1091776" y="1209184"/>
                    <a:pt x="1071057" y="1236809"/>
                    <a:pt x="1048038" y="1255228"/>
                  </a:cubicBezTo>
                  <a:cubicBezTo>
                    <a:pt x="1025019" y="1278247"/>
                    <a:pt x="1004300" y="1292060"/>
                    <a:pt x="985881" y="1296666"/>
                  </a:cubicBezTo>
                  <a:cubicBezTo>
                    <a:pt x="967461" y="1301273"/>
                    <a:pt x="889192" y="1305872"/>
                    <a:pt x="751065" y="1310479"/>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2" name="Freeform: Shape 21">
              <a:extLst>
                <a:ext uri="{FF2B5EF4-FFF2-40B4-BE49-F238E27FC236}">
                  <a16:creationId xmlns:a16="http://schemas.microsoft.com/office/drawing/2014/main" id="{83152806-9F58-4AEA-8E27-010E2E11DFEE}"/>
                </a:ext>
              </a:extLst>
            </p:cNvPr>
            <p:cNvSpPr/>
            <p:nvPr/>
          </p:nvSpPr>
          <p:spPr>
            <a:xfrm>
              <a:off x="2682955" y="1562940"/>
              <a:ext cx="794230" cy="835668"/>
            </a:xfrm>
            <a:custGeom>
              <a:avLst/>
              <a:gdLst>
                <a:gd name="connsiteX0" fmla="*/ 495530 w 794229"/>
                <a:gd name="connsiteY0" fmla="*/ 5180 h 835667"/>
                <a:gd name="connsiteX1" fmla="*/ 502437 w 794229"/>
                <a:gd name="connsiteY1" fmla="*/ 101869 h 835667"/>
                <a:gd name="connsiteX2" fmla="*/ 523156 w 794229"/>
                <a:gd name="connsiteY2" fmla="*/ 219276 h 835667"/>
                <a:gd name="connsiteX3" fmla="*/ 550781 w 794229"/>
                <a:gd name="connsiteY3" fmla="*/ 239995 h 835667"/>
                <a:gd name="connsiteX4" fmla="*/ 675095 w 794229"/>
                <a:gd name="connsiteY4" fmla="*/ 246902 h 835667"/>
                <a:gd name="connsiteX5" fmla="*/ 792503 w 794229"/>
                <a:gd name="connsiteY5" fmla="*/ 246902 h 835667"/>
                <a:gd name="connsiteX6" fmla="*/ 792503 w 794229"/>
                <a:gd name="connsiteY6" fmla="*/ 253808 h 835667"/>
                <a:gd name="connsiteX7" fmla="*/ 764878 w 794229"/>
                <a:gd name="connsiteY7" fmla="*/ 253808 h 835667"/>
                <a:gd name="connsiteX8" fmla="*/ 764878 w 794229"/>
                <a:gd name="connsiteY8" fmla="*/ 474811 h 835667"/>
                <a:gd name="connsiteX9" fmla="*/ 757971 w 794229"/>
                <a:gd name="connsiteY9" fmla="*/ 695814 h 835667"/>
                <a:gd name="connsiteX10" fmla="*/ 737252 w 794229"/>
                <a:gd name="connsiteY10" fmla="*/ 723440 h 835667"/>
                <a:gd name="connsiteX11" fmla="*/ 543875 w 794229"/>
                <a:gd name="connsiteY11" fmla="*/ 751065 h 835667"/>
                <a:gd name="connsiteX12" fmla="*/ 364310 w 794229"/>
                <a:gd name="connsiteY12" fmla="*/ 792503 h 835667"/>
                <a:gd name="connsiteX13" fmla="*/ 357403 w 794229"/>
                <a:gd name="connsiteY13" fmla="*/ 833941 h 835667"/>
                <a:gd name="connsiteX14" fmla="*/ 357403 w 794229"/>
                <a:gd name="connsiteY14" fmla="*/ 792503 h 835667"/>
                <a:gd name="connsiteX15" fmla="*/ 205464 w 794229"/>
                <a:gd name="connsiteY15" fmla="*/ 751065 h 835667"/>
                <a:gd name="connsiteX16" fmla="*/ 25899 w 794229"/>
                <a:gd name="connsiteY16" fmla="*/ 709627 h 835667"/>
                <a:gd name="connsiteX17" fmla="*/ 5180 w 794229"/>
                <a:gd name="connsiteY17" fmla="*/ 682002 h 835667"/>
                <a:gd name="connsiteX18" fmla="*/ 12086 w 794229"/>
                <a:gd name="connsiteY18" fmla="*/ 378122 h 835667"/>
                <a:gd name="connsiteX19" fmla="*/ 32805 w 794229"/>
                <a:gd name="connsiteY19" fmla="*/ 46618 h 835667"/>
                <a:gd name="connsiteX20" fmla="*/ 67337 w 794229"/>
                <a:gd name="connsiteY20" fmla="*/ 18992 h 835667"/>
                <a:gd name="connsiteX21" fmla="*/ 288340 w 794229"/>
                <a:gd name="connsiteY21" fmla="*/ 12086 h 835667"/>
                <a:gd name="connsiteX22" fmla="*/ 495530 w 794229"/>
                <a:gd name="connsiteY22" fmla="*/ 5180 h 835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94229" h="835667">
                  <a:moveTo>
                    <a:pt x="495530" y="5180"/>
                  </a:moveTo>
                  <a:lnTo>
                    <a:pt x="502437" y="101869"/>
                  </a:lnTo>
                  <a:cubicBezTo>
                    <a:pt x="507043" y="166325"/>
                    <a:pt x="513949" y="205464"/>
                    <a:pt x="523156" y="219276"/>
                  </a:cubicBezTo>
                  <a:cubicBezTo>
                    <a:pt x="536968" y="233089"/>
                    <a:pt x="546174" y="239995"/>
                    <a:pt x="550781" y="239995"/>
                  </a:cubicBezTo>
                  <a:cubicBezTo>
                    <a:pt x="555387" y="239995"/>
                    <a:pt x="596826" y="242295"/>
                    <a:pt x="675095" y="246902"/>
                  </a:cubicBezTo>
                  <a:lnTo>
                    <a:pt x="792503" y="246902"/>
                  </a:lnTo>
                  <a:lnTo>
                    <a:pt x="792503" y="253808"/>
                  </a:lnTo>
                  <a:lnTo>
                    <a:pt x="764878" y="253808"/>
                  </a:lnTo>
                  <a:lnTo>
                    <a:pt x="764878" y="474811"/>
                  </a:lnTo>
                  <a:cubicBezTo>
                    <a:pt x="760271" y="617545"/>
                    <a:pt x="757971" y="691208"/>
                    <a:pt x="757971" y="695814"/>
                  </a:cubicBezTo>
                  <a:cubicBezTo>
                    <a:pt x="757971" y="700421"/>
                    <a:pt x="751065" y="709627"/>
                    <a:pt x="737252" y="723440"/>
                  </a:cubicBezTo>
                  <a:cubicBezTo>
                    <a:pt x="723440" y="732646"/>
                    <a:pt x="658983" y="741859"/>
                    <a:pt x="543875" y="751065"/>
                  </a:cubicBezTo>
                  <a:cubicBezTo>
                    <a:pt x="428767" y="751065"/>
                    <a:pt x="368916" y="764878"/>
                    <a:pt x="364310" y="792503"/>
                  </a:cubicBezTo>
                  <a:lnTo>
                    <a:pt x="357403" y="833941"/>
                  </a:lnTo>
                  <a:lnTo>
                    <a:pt x="357403" y="792503"/>
                  </a:lnTo>
                  <a:cubicBezTo>
                    <a:pt x="357403" y="769484"/>
                    <a:pt x="306759" y="755671"/>
                    <a:pt x="205464" y="751065"/>
                  </a:cubicBezTo>
                  <a:cubicBezTo>
                    <a:pt x="104168" y="741859"/>
                    <a:pt x="44318" y="728046"/>
                    <a:pt x="25899" y="709627"/>
                  </a:cubicBezTo>
                  <a:lnTo>
                    <a:pt x="5180" y="682002"/>
                  </a:lnTo>
                  <a:lnTo>
                    <a:pt x="12086" y="378122"/>
                  </a:lnTo>
                  <a:cubicBezTo>
                    <a:pt x="12086" y="170932"/>
                    <a:pt x="18992" y="60431"/>
                    <a:pt x="32805" y="46618"/>
                  </a:cubicBezTo>
                  <a:cubicBezTo>
                    <a:pt x="46618" y="37412"/>
                    <a:pt x="58131" y="28199"/>
                    <a:pt x="67337" y="18992"/>
                  </a:cubicBezTo>
                  <a:cubicBezTo>
                    <a:pt x="76543" y="18992"/>
                    <a:pt x="150213" y="16693"/>
                    <a:pt x="288340" y="12086"/>
                  </a:cubicBezTo>
                  <a:cubicBezTo>
                    <a:pt x="421860" y="7480"/>
                    <a:pt x="490924" y="5180"/>
                    <a:pt x="495530"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3" name="Freeform: Shape 22">
              <a:extLst>
                <a:ext uri="{FF2B5EF4-FFF2-40B4-BE49-F238E27FC236}">
                  <a16:creationId xmlns:a16="http://schemas.microsoft.com/office/drawing/2014/main" id="{01E8636F-1500-4F92-9912-C7AD2759A3A3}"/>
                </a:ext>
              </a:extLst>
            </p:cNvPr>
            <p:cNvSpPr/>
            <p:nvPr/>
          </p:nvSpPr>
          <p:spPr>
            <a:xfrm>
              <a:off x="3560061" y="4442885"/>
              <a:ext cx="158846" cy="117408"/>
            </a:xfrm>
            <a:custGeom>
              <a:avLst/>
              <a:gdLst>
                <a:gd name="connsiteX0" fmla="*/ 136400 w 158845"/>
                <a:gd name="connsiteY0" fmla="*/ 5180 h 117407"/>
                <a:gd name="connsiteX1" fmla="*/ 136400 w 158845"/>
                <a:gd name="connsiteY1" fmla="*/ 12086 h 117407"/>
                <a:gd name="connsiteX2" fmla="*/ 129494 w 158845"/>
                <a:gd name="connsiteY2" fmla="*/ 18992 h 117407"/>
                <a:gd name="connsiteX3" fmla="*/ 129494 w 158845"/>
                <a:gd name="connsiteY3" fmla="*/ 25899 h 117407"/>
                <a:gd name="connsiteX4" fmla="*/ 136400 w 158845"/>
                <a:gd name="connsiteY4" fmla="*/ 25899 h 117407"/>
                <a:gd name="connsiteX5" fmla="*/ 136400 w 158845"/>
                <a:gd name="connsiteY5" fmla="*/ 32805 h 117407"/>
                <a:gd name="connsiteX6" fmla="*/ 129494 w 158845"/>
                <a:gd name="connsiteY6" fmla="*/ 32805 h 117407"/>
                <a:gd name="connsiteX7" fmla="*/ 129494 w 158845"/>
                <a:gd name="connsiteY7" fmla="*/ 39711 h 117407"/>
                <a:gd name="connsiteX8" fmla="*/ 157119 w 158845"/>
                <a:gd name="connsiteY8" fmla="*/ 39711 h 117407"/>
                <a:gd name="connsiteX9" fmla="*/ 157119 w 158845"/>
                <a:gd name="connsiteY9" fmla="*/ 46618 h 117407"/>
                <a:gd name="connsiteX10" fmla="*/ 88056 w 158845"/>
                <a:gd name="connsiteY10" fmla="*/ 81150 h 117407"/>
                <a:gd name="connsiteX11" fmla="*/ 18992 w 158845"/>
                <a:gd name="connsiteY11" fmla="*/ 115681 h 117407"/>
                <a:gd name="connsiteX12" fmla="*/ 18992 w 158845"/>
                <a:gd name="connsiteY12" fmla="*/ 101869 h 117407"/>
                <a:gd name="connsiteX13" fmla="*/ 5180 w 158845"/>
                <a:gd name="connsiteY13" fmla="*/ 101869 h 117407"/>
                <a:gd name="connsiteX14" fmla="*/ 5180 w 158845"/>
                <a:gd name="connsiteY14" fmla="*/ 88056 h 117407"/>
                <a:gd name="connsiteX15" fmla="*/ 12086 w 158845"/>
                <a:gd name="connsiteY15" fmla="*/ 88056 h 117407"/>
                <a:gd name="connsiteX16" fmla="*/ 12086 w 158845"/>
                <a:gd name="connsiteY16" fmla="*/ 81150 h 117407"/>
                <a:gd name="connsiteX17" fmla="*/ 67337 w 158845"/>
                <a:gd name="connsiteY17" fmla="*/ 46618 h 117407"/>
                <a:gd name="connsiteX18" fmla="*/ 129494 w 158845"/>
                <a:gd name="connsiteY18" fmla="*/ 12086 h 117407"/>
                <a:gd name="connsiteX19" fmla="*/ 136400 w 158845"/>
                <a:gd name="connsiteY19" fmla="*/ 5180 h 11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58845" h="117407">
                  <a:moveTo>
                    <a:pt x="136400" y="5180"/>
                  </a:moveTo>
                  <a:lnTo>
                    <a:pt x="136400" y="12086"/>
                  </a:lnTo>
                  <a:lnTo>
                    <a:pt x="129494" y="18992"/>
                  </a:lnTo>
                  <a:lnTo>
                    <a:pt x="129494" y="25899"/>
                  </a:lnTo>
                  <a:lnTo>
                    <a:pt x="136400" y="25899"/>
                  </a:lnTo>
                  <a:lnTo>
                    <a:pt x="136400" y="32805"/>
                  </a:lnTo>
                  <a:lnTo>
                    <a:pt x="129494" y="32805"/>
                  </a:lnTo>
                  <a:lnTo>
                    <a:pt x="129494" y="39711"/>
                  </a:lnTo>
                  <a:lnTo>
                    <a:pt x="157119" y="39711"/>
                  </a:lnTo>
                  <a:cubicBezTo>
                    <a:pt x="157119" y="39711"/>
                    <a:pt x="157119" y="42011"/>
                    <a:pt x="157119" y="46618"/>
                  </a:cubicBezTo>
                  <a:cubicBezTo>
                    <a:pt x="152513" y="51224"/>
                    <a:pt x="129494" y="62730"/>
                    <a:pt x="88056" y="81150"/>
                  </a:cubicBezTo>
                  <a:lnTo>
                    <a:pt x="18992" y="115681"/>
                  </a:lnTo>
                  <a:lnTo>
                    <a:pt x="18992" y="101869"/>
                  </a:lnTo>
                  <a:lnTo>
                    <a:pt x="5180" y="101869"/>
                  </a:lnTo>
                  <a:lnTo>
                    <a:pt x="5180" y="88056"/>
                  </a:lnTo>
                  <a:lnTo>
                    <a:pt x="12086" y="88056"/>
                  </a:lnTo>
                  <a:lnTo>
                    <a:pt x="12086" y="81150"/>
                  </a:lnTo>
                  <a:lnTo>
                    <a:pt x="67337" y="46618"/>
                  </a:lnTo>
                  <a:cubicBezTo>
                    <a:pt x="108775" y="23599"/>
                    <a:pt x="129494" y="12086"/>
                    <a:pt x="129494" y="12086"/>
                  </a:cubicBezTo>
                  <a:cubicBezTo>
                    <a:pt x="129494" y="7480"/>
                    <a:pt x="131794" y="5180"/>
                    <a:pt x="136400" y="5180"/>
                  </a:cubicBezTo>
                  <a:close/>
                </a:path>
              </a:pathLst>
            </a:custGeom>
            <a:solidFill>
              <a:srgbClr val="292929"/>
            </a:solidFill>
            <a:ln w="9525" cap="flat">
              <a:solidFill>
                <a:srgbClr val="292929"/>
              </a:solid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id="{F5C8DE4A-A9F2-4C41-AF5B-803B8324FA43}"/>
                </a:ext>
              </a:extLst>
            </p:cNvPr>
            <p:cNvSpPr/>
            <p:nvPr/>
          </p:nvSpPr>
          <p:spPr>
            <a:xfrm>
              <a:off x="2855613" y="2819894"/>
              <a:ext cx="1332924" cy="4109275"/>
            </a:xfrm>
            <a:custGeom>
              <a:avLst/>
              <a:gdLst>
                <a:gd name="connsiteX0" fmla="*/ 336684 w 1332924"/>
                <a:gd name="connsiteY0" fmla="*/ 5180 h 4109274"/>
                <a:gd name="connsiteX1" fmla="*/ 343591 w 1332924"/>
                <a:gd name="connsiteY1" fmla="*/ 5180 h 4109274"/>
                <a:gd name="connsiteX2" fmla="*/ 350497 w 1332924"/>
                <a:gd name="connsiteY2" fmla="*/ 18992 h 4109274"/>
                <a:gd name="connsiteX3" fmla="*/ 357403 w 1332924"/>
                <a:gd name="connsiteY3" fmla="*/ 39711 h 4109274"/>
                <a:gd name="connsiteX4" fmla="*/ 364310 w 1332924"/>
                <a:gd name="connsiteY4" fmla="*/ 32805 h 4109274"/>
                <a:gd name="connsiteX5" fmla="*/ 378122 w 1332924"/>
                <a:gd name="connsiteY5" fmla="*/ 32805 h 4109274"/>
                <a:gd name="connsiteX6" fmla="*/ 391935 w 1332924"/>
                <a:gd name="connsiteY6" fmla="*/ 25899 h 4109274"/>
                <a:gd name="connsiteX7" fmla="*/ 378122 w 1332924"/>
                <a:gd name="connsiteY7" fmla="*/ 115681 h 4109274"/>
                <a:gd name="connsiteX8" fmla="*/ 371216 w 1332924"/>
                <a:gd name="connsiteY8" fmla="*/ 302153 h 4109274"/>
                <a:gd name="connsiteX9" fmla="*/ 405748 w 1332924"/>
                <a:gd name="connsiteY9" fmla="*/ 467905 h 4109274"/>
                <a:gd name="connsiteX10" fmla="*/ 495530 w 1332924"/>
                <a:gd name="connsiteY10" fmla="*/ 626751 h 4109274"/>
                <a:gd name="connsiteX11" fmla="*/ 585313 w 1332924"/>
                <a:gd name="connsiteY11" fmla="*/ 757971 h 4109274"/>
                <a:gd name="connsiteX12" fmla="*/ 626751 w 1332924"/>
                <a:gd name="connsiteY12" fmla="*/ 799409 h 4109274"/>
                <a:gd name="connsiteX13" fmla="*/ 633657 w 1332924"/>
                <a:gd name="connsiteY13" fmla="*/ 806316 h 4109274"/>
                <a:gd name="connsiteX14" fmla="*/ 661282 w 1332924"/>
                <a:gd name="connsiteY14" fmla="*/ 833941 h 4109274"/>
                <a:gd name="connsiteX15" fmla="*/ 695814 w 1332924"/>
                <a:gd name="connsiteY15" fmla="*/ 840847 h 4109274"/>
                <a:gd name="connsiteX16" fmla="*/ 709627 w 1332924"/>
                <a:gd name="connsiteY16" fmla="*/ 827035 h 4109274"/>
                <a:gd name="connsiteX17" fmla="*/ 716533 w 1332924"/>
                <a:gd name="connsiteY17" fmla="*/ 827035 h 4109274"/>
                <a:gd name="connsiteX18" fmla="*/ 716533 w 1332924"/>
                <a:gd name="connsiteY18" fmla="*/ 833941 h 4109274"/>
                <a:gd name="connsiteX19" fmla="*/ 723440 w 1332924"/>
                <a:gd name="connsiteY19" fmla="*/ 833941 h 4109274"/>
                <a:gd name="connsiteX20" fmla="*/ 723440 w 1332924"/>
                <a:gd name="connsiteY20" fmla="*/ 854660 h 4109274"/>
                <a:gd name="connsiteX21" fmla="*/ 716533 w 1332924"/>
                <a:gd name="connsiteY21" fmla="*/ 854660 h 4109274"/>
                <a:gd name="connsiteX22" fmla="*/ 716533 w 1332924"/>
                <a:gd name="connsiteY22" fmla="*/ 861566 h 4109274"/>
                <a:gd name="connsiteX23" fmla="*/ 709627 w 1332924"/>
                <a:gd name="connsiteY23" fmla="*/ 861566 h 4109274"/>
                <a:gd name="connsiteX24" fmla="*/ 709627 w 1332924"/>
                <a:gd name="connsiteY24" fmla="*/ 882286 h 4109274"/>
                <a:gd name="connsiteX25" fmla="*/ 716533 w 1332924"/>
                <a:gd name="connsiteY25" fmla="*/ 882286 h 4109274"/>
                <a:gd name="connsiteX26" fmla="*/ 716533 w 1332924"/>
                <a:gd name="connsiteY26" fmla="*/ 889192 h 4109274"/>
                <a:gd name="connsiteX27" fmla="*/ 723440 w 1332924"/>
                <a:gd name="connsiteY27" fmla="*/ 889192 h 4109274"/>
                <a:gd name="connsiteX28" fmla="*/ 854660 w 1332924"/>
                <a:gd name="connsiteY28" fmla="*/ 1020412 h 4109274"/>
                <a:gd name="connsiteX29" fmla="*/ 992787 w 1332924"/>
                <a:gd name="connsiteY29" fmla="*/ 1158539 h 4109274"/>
                <a:gd name="connsiteX30" fmla="*/ 999693 w 1332924"/>
                <a:gd name="connsiteY30" fmla="*/ 1165446 h 4109274"/>
                <a:gd name="connsiteX31" fmla="*/ 1103289 w 1332924"/>
                <a:gd name="connsiteY31" fmla="*/ 1303573 h 4109274"/>
                <a:gd name="connsiteX32" fmla="*/ 1248322 w 1332924"/>
                <a:gd name="connsiteY32" fmla="*/ 1524576 h 4109274"/>
                <a:gd name="connsiteX33" fmla="*/ 1317385 w 1332924"/>
                <a:gd name="connsiteY33" fmla="*/ 1690328 h 4109274"/>
                <a:gd name="connsiteX34" fmla="*/ 1331198 w 1332924"/>
                <a:gd name="connsiteY34" fmla="*/ 1876799 h 4109274"/>
                <a:gd name="connsiteX35" fmla="*/ 1303572 w 1332924"/>
                <a:gd name="connsiteY35" fmla="*/ 2077083 h 4109274"/>
                <a:gd name="connsiteX36" fmla="*/ 1220696 w 1332924"/>
                <a:gd name="connsiteY36" fmla="*/ 2298086 h 4109274"/>
                <a:gd name="connsiteX37" fmla="*/ 1061850 w 1332924"/>
                <a:gd name="connsiteY37" fmla="*/ 2553621 h 4109274"/>
                <a:gd name="connsiteX38" fmla="*/ 868473 w 1332924"/>
                <a:gd name="connsiteY38" fmla="*/ 2816062 h 4109274"/>
                <a:gd name="connsiteX39" fmla="*/ 723440 w 1332924"/>
                <a:gd name="connsiteY39" fmla="*/ 3057784 h 4109274"/>
                <a:gd name="connsiteX40" fmla="*/ 626751 w 1332924"/>
                <a:gd name="connsiteY40" fmla="*/ 3278787 h 4109274"/>
                <a:gd name="connsiteX41" fmla="*/ 585313 w 1332924"/>
                <a:gd name="connsiteY41" fmla="*/ 3479071 h 4109274"/>
                <a:gd name="connsiteX42" fmla="*/ 571500 w 1332924"/>
                <a:gd name="connsiteY42" fmla="*/ 3700074 h 4109274"/>
                <a:gd name="connsiteX43" fmla="*/ 599125 w 1332924"/>
                <a:gd name="connsiteY43" fmla="*/ 3941796 h 4109274"/>
                <a:gd name="connsiteX44" fmla="*/ 626751 w 1332924"/>
                <a:gd name="connsiteY44" fmla="*/ 4079923 h 4109274"/>
                <a:gd name="connsiteX45" fmla="*/ 626751 w 1332924"/>
                <a:gd name="connsiteY45" fmla="*/ 4093736 h 4109274"/>
                <a:gd name="connsiteX46" fmla="*/ 633657 w 1332924"/>
                <a:gd name="connsiteY46" fmla="*/ 4100642 h 4109274"/>
                <a:gd name="connsiteX47" fmla="*/ 633657 w 1332924"/>
                <a:gd name="connsiteY47" fmla="*/ 4107548 h 4109274"/>
                <a:gd name="connsiteX48" fmla="*/ 5180 w 1332924"/>
                <a:gd name="connsiteY48" fmla="*/ 4107548 h 4109274"/>
                <a:gd name="connsiteX49" fmla="*/ 5180 w 1332924"/>
                <a:gd name="connsiteY49" fmla="*/ 4093736 h 4109274"/>
                <a:gd name="connsiteX50" fmla="*/ 5180 w 1332924"/>
                <a:gd name="connsiteY50" fmla="*/ 3969422 h 4109274"/>
                <a:gd name="connsiteX51" fmla="*/ 5180 w 1332924"/>
                <a:gd name="connsiteY51" fmla="*/ 3789857 h 4109274"/>
                <a:gd name="connsiteX52" fmla="*/ 46618 w 1332924"/>
                <a:gd name="connsiteY52" fmla="*/ 3596479 h 4109274"/>
                <a:gd name="connsiteX53" fmla="*/ 115681 w 1332924"/>
                <a:gd name="connsiteY53" fmla="*/ 3354757 h 4109274"/>
                <a:gd name="connsiteX54" fmla="*/ 246902 w 1332924"/>
                <a:gd name="connsiteY54" fmla="*/ 3085409 h 4109274"/>
                <a:gd name="connsiteX55" fmla="*/ 454092 w 1332924"/>
                <a:gd name="connsiteY55" fmla="*/ 2767718 h 4109274"/>
                <a:gd name="connsiteX56" fmla="*/ 654376 w 1332924"/>
                <a:gd name="connsiteY56" fmla="*/ 2484558 h 4109274"/>
                <a:gd name="connsiteX57" fmla="*/ 806316 w 1332924"/>
                <a:gd name="connsiteY57" fmla="*/ 2222116 h 4109274"/>
                <a:gd name="connsiteX58" fmla="*/ 903005 w 1332924"/>
                <a:gd name="connsiteY58" fmla="*/ 1980394 h 4109274"/>
                <a:gd name="connsiteX59" fmla="*/ 937536 w 1332924"/>
                <a:gd name="connsiteY59" fmla="*/ 1745579 h 4109274"/>
                <a:gd name="connsiteX60" fmla="*/ 937536 w 1332924"/>
                <a:gd name="connsiteY60" fmla="*/ 1621264 h 4109274"/>
                <a:gd name="connsiteX61" fmla="*/ 923724 w 1332924"/>
                <a:gd name="connsiteY61" fmla="*/ 1621264 h 4109274"/>
                <a:gd name="connsiteX62" fmla="*/ 916817 w 1332924"/>
                <a:gd name="connsiteY62" fmla="*/ 1628171 h 4109274"/>
                <a:gd name="connsiteX63" fmla="*/ 909911 w 1332924"/>
                <a:gd name="connsiteY63" fmla="*/ 1635077 h 4109274"/>
                <a:gd name="connsiteX64" fmla="*/ 903005 w 1332924"/>
                <a:gd name="connsiteY64" fmla="*/ 1635077 h 4109274"/>
                <a:gd name="connsiteX65" fmla="*/ 896098 w 1332924"/>
                <a:gd name="connsiteY65" fmla="*/ 1641983 h 4109274"/>
                <a:gd name="connsiteX66" fmla="*/ 875379 w 1332924"/>
                <a:gd name="connsiteY66" fmla="*/ 1655796 h 4109274"/>
                <a:gd name="connsiteX67" fmla="*/ 861566 w 1332924"/>
                <a:gd name="connsiteY67" fmla="*/ 1662702 h 4109274"/>
                <a:gd name="connsiteX68" fmla="*/ 833941 w 1332924"/>
                <a:gd name="connsiteY68" fmla="*/ 1662702 h 4109274"/>
                <a:gd name="connsiteX69" fmla="*/ 833941 w 1332924"/>
                <a:gd name="connsiteY69" fmla="*/ 1655796 h 4109274"/>
                <a:gd name="connsiteX70" fmla="*/ 840847 w 1332924"/>
                <a:gd name="connsiteY70" fmla="*/ 1655796 h 4109274"/>
                <a:gd name="connsiteX71" fmla="*/ 840847 w 1332924"/>
                <a:gd name="connsiteY71" fmla="*/ 1648890 h 4109274"/>
                <a:gd name="connsiteX72" fmla="*/ 833941 w 1332924"/>
                <a:gd name="connsiteY72" fmla="*/ 1648890 h 4109274"/>
                <a:gd name="connsiteX73" fmla="*/ 833941 w 1332924"/>
                <a:gd name="connsiteY73" fmla="*/ 1641983 h 4109274"/>
                <a:gd name="connsiteX74" fmla="*/ 840847 w 1332924"/>
                <a:gd name="connsiteY74" fmla="*/ 1635077 h 4109274"/>
                <a:gd name="connsiteX75" fmla="*/ 840847 w 1332924"/>
                <a:gd name="connsiteY75" fmla="*/ 1621264 h 4109274"/>
                <a:gd name="connsiteX76" fmla="*/ 847754 w 1332924"/>
                <a:gd name="connsiteY76" fmla="*/ 1621264 h 4109274"/>
                <a:gd name="connsiteX77" fmla="*/ 847754 w 1332924"/>
                <a:gd name="connsiteY77" fmla="*/ 1614358 h 4109274"/>
                <a:gd name="connsiteX78" fmla="*/ 875379 w 1332924"/>
                <a:gd name="connsiteY78" fmla="*/ 1566014 h 4109274"/>
                <a:gd name="connsiteX79" fmla="*/ 889192 w 1332924"/>
                <a:gd name="connsiteY79" fmla="*/ 1455512 h 4109274"/>
                <a:gd name="connsiteX80" fmla="*/ 799409 w 1332924"/>
                <a:gd name="connsiteY80" fmla="*/ 1269041 h 4109274"/>
                <a:gd name="connsiteX81" fmla="*/ 585313 w 1332924"/>
                <a:gd name="connsiteY81" fmla="*/ 958255 h 4109274"/>
                <a:gd name="connsiteX82" fmla="*/ 405748 w 1332924"/>
                <a:gd name="connsiteY82" fmla="*/ 695814 h 4109274"/>
                <a:gd name="connsiteX83" fmla="*/ 329778 w 1332924"/>
                <a:gd name="connsiteY83" fmla="*/ 516249 h 4109274"/>
                <a:gd name="connsiteX84" fmla="*/ 295246 w 1332924"/>
                <a:gd name="connsiteY84" fmla="*/ 281434 h 4109274"/>
                <a:gd name="connsiteX85" fmla="*/ 315965 w 1332924"/>
                <a:gd name="connsiteY85" fmla="*/ 88056 h 4109274"/>
                <a:gd name="connsiteX86" fmla="*/ 336684 w 1332924"/>
                <a:gd name="connsiteY86" fmla="*/ 18992 h 4109274"/>
                <a:gd name="connsiteX87" fmla="*/ 336684 w 1332924"/>
                <a:gd name="connsiteY87" fmla="*/ 5180 h 4109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332924" h="4109274">
                  <a:moveTo>
                    <a:pt x="336684" y="5180"/>
                  </a:moveTo>
                  <a:lnTo>
                    <a:pt x="343591" y="5180"/>
                  </a:lnTo>
                  <a:cubicBezTo>
                    <a:pt x="348197" y="5180"/>
                    <a:pt x="350497" y="9786"/>
                    <a:pt x="350497" y="18992"/>
                  </a:cubicBezTo>
                  <a:cubicBezTo>
                    <a:pt x="350497" y="32805"/>
                    <a:pt x="352797" y="39711"/>
                    <a:pt x="357403" y="39711"/>
                  </a:cubicBezTo>
                  <a:cubicBezTo>
                    <a:pt x="362010" y="39711"/>
                    <a:pt x="364310" y="37412"/>
                    <a:pt x="364310" y="32805"/>
                  </a:cubicBezTo>
                  <a:cubicBezTo>
                    <a:pt x="368916" y="32805"/>
                    <a:pt x="373516" y="32805"/>
                    <a:pt x="378122" y="32805"/>
                  </a:cubicBezTo>
                  <a:cubicBezTo>
                    <a:pt x="382729" y="32805"/>
                    <a:pt x="387329" y="30505"/>
                    <a:pt x="391935" y="25899"/>
                  </a:cubicBezTo>
                  <a:lnTo>
                    <a:pt x="378122" y="115681"/>
                  </a:lnTo>
                  <a:cubicBezTo>
                    <a:pt x="368916" y="180138"/>
                    <a:pt x="366610" y="242295"/>
                    <a:pt x="371216" y="302153"/>
                  </a:cubicBezTo>
                  <a:cubicBezTo>
                    <a:pt x="375822" y="362010"/>
                    <a:pt x="387329" y="417261"/>
                    <a:pt x="405748" y="467905"/>
                  </a:cubicBezTo>
                  <a:cubicBezTo>
                    <a:pt x="424167" y="518549"/>
                    <a:pt x="454092" y="571500"/>
                    <a:pt x="495530" y="626751"/>
                  </a:cubicBezTo>
                  <a:cubicBezTo>
                    <a:pt x="536968" y="686608"/>
                    <a:pt x="566894" y="730346"/>
                    <a:pt x="585313" y="757971"/>
                  </a:cubicBezTo>
                  <a:cubicBezTo>
                    <a:pt x="608332" y="785597"/>
                    <a:pt x="622144" y="799409"/>
                    <a:pt x="626751" y="799409"/>
                  </a:cubicBezTo>
                  <a:cubicBezTo>
                    <a:pt x="631357" y="799409"/>
                    <a:pt x="633657" y="801709"/>
                    <a:pt x="633657" y="806316"/>
                  </a:cubicBezTo>
                  <a:cubicBezTo>
                    <a:pt x="633657" y="810922"/>
                    <a:pt x="642863" y="820128"/>
                    <a:pt x="661282" y="833941"/>
                  </a:cubicBezTo>
                  <a:cubicBezTo>
                    <a:pt x="679702" y="843147"/>
                    <a:pt x="691208" y="845454"/>
                    <a:pt x="695814" y="840847"/>
                  </a:cubicBezTo>
                  <a:cubicBezTo>
                    <a:pt x="705020" y="836241"/>
                    <a:pt x="709627" y="831641"/>
                    <a:pt x="709627" y="827035"/>
                  </a:cubicBezTo>
                  <a:lnTo>
                    <a:pt x="716533" y="827035"/>
                  </a:lnTo>
                  <a:lnTo>
                    <a:pt x="716533" y="833941"/>
                  </a:lnTo>
                  <a:lnTo>
                    <a:pt x="723440" y="833941"/>
                  </a:lnTo>
                  <a:lnTo>
                    <a:pt x="723440" y="854660"/>
                  </a:lnTo>
                  <a:lnTo>
                    <a:pt x="716533" y="854660"/>
                  </a:lnTo>
                  <a:lnTo>
                    <a:pt x="716533" y="861566"/>
                  </a:lnTo>
                  <a:lnTo>
                    <a:pt x="709627" y="861566"/>
                  </a:lnTo>
                  <a:lnTo>
                    <a:pt x="709627" y="882286"/>
                  </a:lnTo>
                  <a:lnTo>
                    <a:pt x="716533" y="882286"/>
                  </a:lnTo>
                  <a:lnTo>
                    <a:pt x="716533" y="889192"/>
                  </a:lnTo>
                  <a:lnTo>
                    <a:pt x="723440" y="889192"/>
                  </a:lnTo>
                  <a:lnTo>
                    <a:pt x="854660" y="1020412"/>
                  </a:lnTo>
                  <a:cubicBezTo>
                    <a:pt x="942143" y="1107895"/>
                    <a:pt x="988180" y="1153933"/>
                    <a:pt x="992787" y="1158539"/>
                  </a:cubicBezTo>
                  <a:cubicBezTo>
                    <a:pt x="992787" y="1163146"/>
                    <a:pt x="995087" y="1165446"/>
                    <a:pt x="999693" y="1165446"/>
                  </a:cubicBezTo>
                  <a:cubicBezTo>
                    <a:pt x="1004300" y="1165446"/>
                    <a:pt x="1038832" y="1211490"/>
                    <a:pt x="1103289" y="1303573"/>
                  </a:cubicBezTo>
                  <a:cubicBezTo>
                    <a:pt x="1172352" y="1391055"/>
                    <a:pt x="1220696" y="1464718"/>
                    <a:pt x="1248322" y="1524576"/>
                  </a:cubicBezTo>
                  <a:cubicBezTo>
                    <a:pt x="1275947" y="1584433"/>
                    <a:pt x="1298966" y="1639684"/>
                    <a:pt x="1317385" y="1690328"/>
                  </a:cubicBezTo>
                  <a:cubicBezTo>
                    <a:pt x="1326591" y="1745579"/>
                    <a:pt x="1331198" y="1807736"/>
                    <a:pt x="1331198" y="1876799"/>
                  </a:cubicBezTo>
                  <a:cubicBezTo>
                    <a:pt x="1331198" y="1945863"/>
                    <a:pt x="1321992" y="2012626"/>
                    <a:pt x="1303572" y="2077083"/>
                  </a:cubicBezTo>
                  <a:cubicBezTo>
                    <a:pt x="1285153" y="2146147"/>
                    <a:pt x="1257528" y="2219817"/>
                    <a:pt x="1220696" y="2298086"/>
                  </a:cubicBezTo>
                  <a:cubicBezTo>
                    <a:pt x="1183865" y="2376356"/>
                    <a:pt x="1130914" y="2461539"/>
                    <a:pt x="1061850" y="2553621"/>
                  </a:cubicBezTo>
                  <a:cubicBezTo>
                    <a:pt x="992787" y="2650310"/>
                    <a:pt x="928330" y="2737792"/>
                    <a:pt x="868473" y="2816062"/>
                  </a:cubicBezTo>
                  <a:cubicBezTo>
                    <a:pt x="808616" y="2894332"/>
                    <a:pt x="760271" y="2974908"/>
                    <a:pt x="723440" y="3057784"/>
                  </a:cubicBezTo>
                  <a:cubicBezTo>
                    <a:pt x="677395" y="3140660"/>
                    <a:pt x="645170" y="3214330"/>
                    <a:pt x="626751" y="3278787"/>
                  </a:cubicBezTo>
                  <a:cubicBezTo>
                    <a:pt x="608332" y="3347851"/>
                    <a:pt x="594519" y="3414614"/>
                    <a:pt x="585313" y="3479071"/>
                  </a:cubicBezTo>
                  <a:cubicBezTo>
                    <a:pt x="576106" y="3543528"/>
                    <a:pt x="571500" y="3617198"/>
                    <a:pt x="571500" y="3700074"/>
                  </a:cubicBezTo>
                  <a:cubicBezTo>
                    <a:pt x="571500" y="3782950"/>
                    <a:pt x="580706" y="3863527"/>
                    <a:pt x="599125" y="3941796"/>
                  </a:cubicBezTo>
                  <a:cubicBezTo>
                    <a:pt x="617545" y="4024672"/>
                    <a:pt x="626751" y="4070717"/>
                    <a:pt x="626751" y="4079923"/>
                  </a:cubicBezTo>
                  <a:lnTo>
                    <a:pt x="626751" y="4093736"/>
                  </a:lnTo>
                  <a:lnTo>
                    <a:pt x="633657" y="4100642"/>
                  </a:lnTo>
                  <a:lnTo>
                    <a:pt x="633657" y="4107548"/>
                  </a:lnTo>
                  <a:lnTo>
                    <a:pt x="5180" y="4107548"/>
                  </a:lnTo>
                  <a:lnTo>
                    <a:pt x="5180" y="4093736"/>
                  </a:lnTo>
                  <a:cubicBezTo>
                    <a:pt x="5180" y="4089129"/>
                    <a:pt x="5180" y="4047691"/>
                    <a:pt x="5180" y="3969422"/>
                  </a:cubicBezTo>
                  <a:cubicBezTo>
                    <a:pt x="5180" y="3895752"/>
                    <a:pt x="5180" y="3835901"/>
                    <a:pt x="5180" y="3789857"/>
                  </a:cubicBezTo>
                  <a:cubicBezTo>
                    <a:pt x="14386" y="3743812"/>
                    <a:pt x="28199" y="3679355"/>
                    <a:pt x="46618" y="3596479"/>
                  </a:cubicBezTo>
                  <a:cubicBezTo>
                    <a:pt x="65037" y="3513603"/>
                    <a:pt x="88056" y="3433027"/>
                    <a:pt x="115681" y="3354757"/>
                  </a:cubicBezTo>
                  <a:cubicBezTo>
                    <a:pt x="143307" y="3276487"/>
                    <a:pt x="187045" y="3186705"/>
                    <a:pt x="246902" y="3085409"/>
                  </a:cubicBezTo>
                  <a:cubicBezTo>
                    <a:pt x="306759" y="2979514"/>
                    <a:pt x="375822" y="2873613"/>
                    <a:pt x="454092" y="2767718"/>
                  </a:cubicBezTo>
                  <a:cubicBezTo>
                    <a:pt x="532362" y="2657216"/>
                    <a:pt x="599125" y="2562827"/>
                    <a:pt x="654376" y="2484558"/>
                  </a:cubicBezTo>
                  <a:cubicBezTo>
                    <a:pt x="709627" y="2401681"/>
                    <a:pt x="760271" y="2314199"/>
                    <a:pt x="806316" y="2222116"/>
                  </a:cubicBezTo>
                  <a:cubicBezTo>
                    <a:pt x="852360" y="2130034"/>
                    <a:pt x="884585" y="2049458"/>
                    <a:pt x="903005" y="1980394"/>
                  </a:cubicBezTo>
                  <a:cubicBezTo>
                    <a:pt x="921424" y="1906724"/>
                    <a:pt x="932930" y="1828455"/>
                    <a:pt x="937536" y="1745579"/>
                  </a:cubicBezTo>
                  <a:lnTo>
                    <a:pt x="937536" y="1621264"/>
                  </a:lnTo>
                  <a:lnTo>
                    <a:pt x="923724" y="1621264"/>
                  </a:lnTo>
                  <a:lnTo>
                    <a:pt x="916817" y="1628171"/>
                  </a:lnTo>
                  <a:lnTo>
                    <a:pt x="909911" y="1635077"/>
                  </a:lnTo>
                  <a:lnTo>
                    <a:pt x="903005" y="1635077"/>
                  </a:lnTo>
                  <a:lnTo>
                    <a:pt x="896098" y="1641983"/>
                  </a:lnTo>
                  <a:cubicBezTo>
                    <a:pt x="891492" y="1646590"/>
                    <a:pt x="884585" y="1651190"/>
                    <a:pt x="875379" y="1655796"/>
                  </a:cubicBezTo>
                  <a:lnTo>
                    <a:pt x="861566" y="1662702"/>
                  </a:lnTo>
                  <a:lnTo>
                    <a:pt x="833941" y="1662702"/>
                  </a:lnTo>
                  <a:lnTo>
                    <a:pt x="833941" y="1655796"/>
                  </a:lnTo>
                  <a:lnTo>
                    <a:pt x="840847" y="1655796"/>
                  </a:lnTo>
                  <a:lnTo>
                    <a:pt x="840847" y="1648890"/>
                  </a:lnTo>
                  <a:lnTo>
                    <a:pt x="833941" y="1648890"/>
                  </a:lnTo>
                  <a:lnTo>
                    <a:pt x="833941" y="1641983"/>
                  </a:lnTo>
                  <a:lnTo>
                    <a:pt x="840847" y="1635077"/>
                  </a:lnTo>
                  <a:lnTo>
                    <a:pt x="840847" y="1621264"/>
                  </a:lnTo>
                  <a:lnTo>
                    <a:pt x="847754" y="1621264"/>
                  </a:lnTo>
                  <a:lnTo>
                    <a:pt x="847754" y="1614358"/>
                  </a:lnTo>
                  <a:cubicBezTo>
                    <a:pt x="847754" y="1609752"/>
                    <a:pt x="856960" y="1593639"/>
                    <a:pt x="875379" y="1566014"/>
                  </a:cubicBezTo>
                  <a:cubicBezTo>
                    <a:pt x="893798" y="1533782"/>
                    <a:pt x="898398" y="1496950"/>
                    <a:pt x="889192" y="1455512"/>
                  </a:cubicBezTo>
                  <a:cubicBezTo>
                    <a:pt x="879986" y="1418681"/>
                    <a:pt x="850054" y="1356523"/>
                    <a:pt x="799409" y="1269041"/>
                  </a:cubicBezTo>
                  <a:cubicBezTo>
                    <a:pt x="748765" y="1181558"/>
                    <a:pt x="677395" y="1077963"/>
                    <a:pt x="585313" y="958255"/>
                  </a:cubicBezTo>
                  <a:cubicBezTo>
                    <a:pt x="493230" y="838548"/>
                    <a:pt x="433373" y="751065"/>
                    <a:pt x="405748" y="695814"/>
                  </a:cubicBezTo>
                  <a:cubicBezTo>
                    <a:pt x="378122" y="640563"/>
                    <a:pt x="352797" y="580706"/>
                    <a:pt x="329778" y="516249"/>
                  </a:cubicBezTo>
                  <a:cubicBezTo>
                    <a:pt x="306759" y="447186"/>
                    <a:pt x="295246" y="368916"/>
                    <a:pt x="295246" y="281434"/>
                  </a:cubicBezTo>
                  <a:cubicBezTo>
                    <a:pt x="295246" y="193951"/>
                    <a:pt x="302153" y="129494"/>
                    <a:pt x="315965" y="88056"/>
                  </a:cubicBezTo>
                  <a:lnTo>
                    <a:pt x="336684" y="18992"/>
                  </a:lnTo>
                  <a:lnTo>
                    <a:pt x="336684" y="5180"/>
                  </a:lnTo>
                  <a:close/>
                </a:path>
              </a:pathLst>
            </a:custGeom>
            <a:solidFill>
              <a:srgbClr val="030303"/>
            </a:solidFill>
            <a:ln w="9525" cap="flat">
              <a:solidFill>
                <a:srgbClr val="030303"/>
              </a:solid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6D39FCAD-B931-4982-AD54-EF30DB273C29}"/>
                </a:ext>
              </a:extLst>
            </p:cNvPr>
            <p:cNvSpPr/>
            <p:nvPr/>
          </p:nvSpPr>
          <p:spPr>
            <a:xfrm>
              <a:off x="3187118" y="2585079"/>
              <a:ext cx="158846" cy="276254"/>
            </a:xfrm>
            <a:custGeom>
              <a:avLst/>
              <a:gdLst>
                <a:gd name="connsiteX0" fmla="*/ 67337 w 158845"/>
                <a:gd name="connsiteY0" fmla="*/ 101869 h 276253"/>
                <a:gd name="connsiteX1" fmla="*/ 115681 w 158845"/>
                <a:gd name="connsiteY1" fmla="*/ 5180 h 276253"/>
                <a:gd name="connsiteX2" fmla="*/ 115681 w 158845"/>
                <a:gd name="connsiteY2" fmla="*/ 25899 h 276253"/>
                <a:gd name="connsiteX3" fmla="*/ 122588 w 158845"/>
                <a:gd name="connsiteY3" fmla="*/ 25899 h 276253"/>
                <a:gd name="connsiteX4" fmla="*/ 122588 w 158845"/>
                <a:gd name="connsiteY4" fmla="*/ 32805 h 276253"/>
                <a:gd name="connsiteX5" fmla="*/ 129494 w 158845"/>
                <a:gd name="connsiteY5" fmla="*/ 32805 h 276253"/>
                <a:gd name="connsiteX6" fmla="*/ 129494 w 158845"/>
                <a:gd name="connsiteY6" fmla="*/ 25899 h 276253"/>
                <a:gd name="connsiteX7" fmla="*/ 136400 w 158845"/>
                <a:gd name="connsiteY7" fmla="*/ 18992 h 276253"/>
                <a:gd name="connsiteX8" fmla="*/ 150213 w 158845"/>
                <a:gd name="connsiteY8" fmla="*/ 32805 h 276253"/>
                <a:gd name="connsiteX9" fmla="*/ 157119 w 158845"/>
                <a:gd name="connsiteY9" fmla="*/ 46618 h 276253"/>
                <a:gd name="connsiteX10" fmla="*/ 108775 w 158845"/>
                <a:gd name="connsiteY10" fmla="*/ 143307 h 276253"/>
                <a:gd name="connsiteX11" fmla="*/ 60431 w 158845"/>
                <a:gd name="connsiteY11" fmla="*/ 253808 h 276253"/>
                <a:gd name="connsiteX12" fmla="*/ 60431 w 158845"/>
                <a:gd name="connsiteY12" fmla="*/ 260715 h 276253"/>
                <a:gd name="connsiteX13" fmla="*/ 46618 w 158845"/>
                <a:gd name="connsiteY13" fmla="*/ 267621 h 276253"/>
                <a:gd name="connsiteX14" fmla="*/ 32805 w 158845"/>
                <a:gd name="connsiteY14" fmla="*/ 267621 h 276253"/>
                <a:gd name="connsiteX15" fmla="*/ 25899 w 158845"/>
                <a:gd name="connsiteY15" fmla="*/ 274527 h 276253"/>
                <a:gd name="connsiteX16" fmla="*/ 18992 w 158845"/>
                <a:gd name="connsiteY16" fmla="*/ 267621 h 276253"/>
                <a:gd name="connsiteX17" fmla="*/ 18992 w 158845"/>
                <a:gd name="connsiteY17" fmla="*/ 253808 h 276253"/>
                <a:gd name="connsiteX18" fmla="*/ 5180 w 158845"/>
                <a:gd name="connsiteY18" fmla="*/ 253808 h 276253"/>
                <a:gd name="connsiteX19" fmla="*/ 5180 w 158845"/>
                <a:gd name="connsiteY19" fmla="*/ 233089 h 276253"/>
                <a:gd name="connsiteX20" fmla="*/ 12086 w 158845"/>
                <a:gd name="connsiteY20" fmla="*/ 226183 h 276253"/>
                <a:gd name="connsiteX21" fmla="*/ 18992 w 158845"/>
                <a:gd name="connsiteY21" fmla="*/ 198557 h 276253"/>
                <a:gd name="connsiteX22" fmla="*/ 67337 w 158845"/>
                <a:gd name="connsiteY22" fmla="*/ 101869 h 27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8845" h="276253">
                  <a:moveTo>
                    <a:pt x="67337" y="101869"/>
                  </a:moveTo>
                  <a:lnTo>
                    <a:pt x="115681" y="5180"/>
                  </a:lnTo>
                  <a:lnTo>
                    <a:pt x="115681" y="25899"/>
                  </a:lnTo>
                  <a:lnTo>
                    <a:pt x="122588" y="25899"/>
                  </a:lnTo>
                  <a:lnTo>
                    <a:pt x="122588" y="32805"/>
                  </a:lnTo>
                  <a:lnTo>
                    <a:pt x="129494" y="32805"/>
                  </a:lnTo>
                  <a:lnTo>
                    <a:pt x="129494" y="25899"/>
                  </a:lnTo>
                  <a:cubicBezTo>
                    <a:pt x="129494" y="21292"/>
                    <a:pt x="131794" y="18992"/>
                    <a:pt x="136400" y="18992"/>
                  </a:cubicBezTo>
                  <a:cubicBezTo>
                    <a:pt x="141007" y="23599"/>
                    <a:pt x="145607" y="28199"/>
                    <a:pt x="150213" y="32805"/>
                  </a:cubicBezTo>
                  <a:lnTo>
                    <a:pt x="157119" y="46618"/>
                  </a:lnTo>
                  <a:lnTo>
                    <a:pt x="108775" y="143307"/>
                  </a:lnTo>
                  <a:cubicBezTo>
                    <a:pt x="76543" y="212370"/>
                    <a:pt x="60431" y="249202"/>
                    <a:pt x="60431" y="253808"/>
                  </a:cubicBezTo>
                  <a:lnTo>
                    <a:pt x="60431" y="260715"/>
                  </a:lnTo>
                  <a:cubicBezTo>
                    <a:pt x="55824" y="265321"/>
                    <a:pt x="51224" y="267621"/>
                    <a:pt x="46618" y="267621"/>
                  </a:cubicBezTo>
                  <a:cubicBezTo>
                    <a:pt x="42011" y="267621"/>
                    <a:pt x="37412" y="267621"/>
                    <a:pt x="32805" y="267621"/>
                  </a:cubicBezTo>
                  <a:cubicBezTo>
                    <a:pt x="32805" y="272227"/>
                    <a:pt x="30505" y="274527"/>
                    <a:pt x="25899" y="274527"/>
                  </a:cubicBezTo>
                  <a:cubicBezTo>
                    <a:pt x="21292" y="274527"/>
                    <a:pt x="18992" y="272227"/>
                    <a:pt x="18992" y="267621"/>
                  </a:cubicBezTo>
                  <a:lnTo>
                    <a:pt x="18992" y="253808"/>
                  </a:lnTo>
                  <a:lnTo>
                    <a:pt x="5180" y="253808"/>
                  </a:lnTo>
                  <a:lnTo>
                    <a:pt x="5180" y="233089"/>
                  </a:lnTo>
                  <a:lnTo>
                    <a:pt x="12086" y="226183"/>
                  </a:lnTo>
                  <a:cubicBezTo>
                    <a:pt x="16693" y="216977"/>
                    <a:pt x="18992" y="207764"/>
                    <a:pt x="18992" y="198557"/>
                  </a:cubicBezTo>
                  <a:cubicBezTo>
                    <a:pt x="18992" y="193951"/>
                    <a:pt x="35105" y="161726"/>
                    <a:pt x="67337" y="101869"/>
                  </a:cubicBezTo>
                  <a:close/>
                </a:path>
              </a:pathLst>
            </a:custGeom>
            <a:solidFill>
              <a:srgbClr val="191919"/>
            </a:solidFill>
            <a:ln w="9525" cap="flat">
              <a:solidFill>
                <a:srgbClr val="191919"/>
              </a:solidFill>
              <a:prstDash val="solid"/>
              <a:miter/>
            </a:ln>
          </p:spPr>
          <p:txBody>
            <a:bodyPr rtlCol="0" anchor="ctr"/>
            <a:lstStyle/>
            <a:p>
              <a:endParaRPr lang="en-US" noProof="0" dirty="0"/>
            </a:p>
          </p:txBody>
        </p:sp>
        <p:sp>
          <p:nvSpPr>
            <p:cNvPr id="26" name="Freeform: Shape 25">
              <a:extLst>
                <a:ext uri="{FF2B5EF4-FFF2-40B4-BE49-F238E27FC236}">
                  <a16:creationId xmlns:a16="http://schemas.microsoft.com/office/drawing/2014/main" id="{6D96AAB0-F936-48FE-8F22-756F4836D7B0}"/>
                </a:ext>
              </a:extLst>
            </p:cNvPr>
            <p:cNvSpPr/>
            <p:nvPr/>
          </p:nvSpPr>
          <p:spPr>
            <a:xfrm>
              <a:off x="762991" y="2674861"/>
              <a:ext cx="290066" cy="227909"/>
            </a:xfrm>
            <a:custGeom>
              <a:avLst/>
              <a:gdLst>
                <a:gd name="connsiteX0" fmla="*/ 5180 w 290066"/>
                <a:gd name="connsiteY0" fmla="*/ 12086 h 227909"/>
                <a:gd name="connsiteX1" fmla="*/ 25899 w 290066"/>
                <a:gd name="connsiteY1" fmla="*/ 5180 h 227909"/>
                <a:gd name="connsiteX2" fmla="*/ 53524 w 290066"/>
                <a:gd name="connsiteY2" fmla="*/ 12086 h 227909"/>
                <a:gd name="connsiteX3" fmla="*/ 60431 w 290066"/>
                <a:gd name="connsiteY3" fmla="*/ 25899 h 227909"/>
                <a:gd name="connsiteX4" fmla="*/ 81150 w 290066"/>
                <a:gd name="connsiteY4" fmla="*/ 67337 h 227909"/>
                <a:gd name="connsiteX5" fmla="*/ 136400 w 290066"/>
                <a:gd name="connsiteY5" fmla="*/ 136400 h 227909"/>
                <a:gd name="connsiteX6" fmla="*/ 177838 w 290066"/>
                <a:gd name="connsiteY6" fmla="*/ 164026 h 227909"/>
                <a:gd name="connsiteX7" fmla="*/ 239995 w 290066"/>
                <a:gd name="connsiteY7" fmla="*/ 177838 h 227909"/>
                <a:gd name="connsiteX8" fmla="*/ 288340 w 290066"/>
                <a:gd name="connsiteY8" fmla="*/ 177838 h 227909"/>
                <a:gd name="connsiteX9" fmla="*/ 288340 w 290066"/>
                <a:gd name="connsiteY9" fmla="*/ 226183 h 227909"/>
                <a:gd name="connsiteX10" fmla="*/ 219276 w 290066"/>
                <a:gd name="connsiteY10" fmla="*/ 226183 h 227909"/>
                <a:gd name="connsiteX11" fmla="*/ 143307 w 290066"/>
                <a:gd name="connsiteY11" fmla="*/ 205464 h 227909"/>
                <a:gd name="connsiteX12" fmla="*/ 81150 w 290066"/>
                <a:gd name="connsiteY12" fmla="*/ 150213 h 227909"/>
                <a:gd name="connsiteX13" fmla="*/ 25899 w 290066"/>
                <a:gd name="connsiteY13" fmla="*/ 67337 h 227909"/>
                <a:gd name="connsiteX14" fmla="*/ 5180 w 290066"/>
                <a:gd name="connsiteY14" fmla="*/ 12086 h 22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0066" h="227909">
                  <a:moveTo>
                    <a:pt x="5180" y="12086"/>
                  </a:moveTo>
                  <a:lnTo>
                    <a:pt x="25899" y="5180"/>
                  </a:lnTo>
                  <a:cubicBezTo>
                    <a:pt x="44316" y="5180"/>
                    <a:pt x="53524" y="7480"/>
                    <a:pt x="53524" y="12086"/>
                  </a:cubicBezTo>
                  <a:cubicBezTo>
                    <a:pt x="53524" y="21292"/>
                    <a:pt x="55824" y="25899"/>
                    <a:pt x="60431" y="25899"/>
                  </a:cubicBezTo>
                  <a:lnTo>
                    <a:pt x="81150" y="67337"/>
                  </a:lnTo>
                  <a:cubicBezTo>
                    <a:pt x="99569" y="99569"/>
                    <a:pt x="117981" y="122588"/>
                    <a:pt x="136400" y="136400"/>
                  </a:cubicBezTo>
                  <a:cubicBezTo>
                    <a:pt x="154820" y="154819"/>
                    <a:pt x="168632" y="164026"/>
                    <a:pt x="177838" y="164026"/>
                  </a:cubicBezTo>
                  <a:cubicBezTo>
                    <a:pt x="187045" y="173232"/>
                    <a:pt x="207764" y="177838"/>
                    <a:pt x="239995" y="177838"/>
                  </a:cubicBezTo>
                  <a:lnTo>
                    <a:pt x="288340" y="177838"/>
                  </a:lnTo>
                  <a:lnTo>
                    <a:pt x="288340" y="226183"/>
                  </a:lnTo>
                  <a:lnTo>
                    <a:pt x="219276" y="226183"/>
                  </a:lnTo>
                  <a:cubicBezTo>
                    <a:pt x="191651" y="221576"/>
                    <a:pt x="166325" y="214670"/>
                    <a:pt x="143307" y="205464"/>
                  </a:cubicBezTo>
                  <a:cubicBezTo>
                    <a:pt x="120288" y="191651"/>
                    <a:pt x="99569" y="173232"/>
                    <a:pt x="81150" y="150213"/>
                  </a:cubicBezTo>
                  <a:cubicBezTo>
                    <a:pt x="62730" y="131794"/>
                    <a:pt x="44316" y="104168"/>
                    <a:pt x="25899" y="67337"/>
                  </a:cubicBezTo>
                  <a:lnTo>
                    <a:pt x="5180" y="12086"/>
                  </a:lnTo>
                  <a:close/>
                </a:path>
              </a:pathLst>
            </a:custGeom>
            <a:solidFill>
              <a:srgbClr val="45ABD2"/>
            </a:solidFill>
            <a:ln w="9525" cap="flat">
              <a:solidFill>
                <a:srgbClr val="45ABD2"/>
              </a:solid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195BD290-E93D-415A-AFB2-2A5699D66D15}"/>
                </a:ext>
              </a:extLst>
            </p:cNvPr>
            <p:cNvSpPr/>
            <p:nvPr/>
          </p:nvSpPr>
          <p:spPr>
            <a:xfrm>
              <a:off x="6350223" y="2295012"/>
              <a:ext cx="663009" cy="676822"/>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2F169394-921A-41F1-BDF6-12A34069AD94}"/>
                </a:ext>
              </a:extLst>
            </p:cNvPr>
            <p:cNvSpPr/>
            <p:nvPr/>
          </p:nvSpPr>
          <p:spPr>
            <a:xfrm>
              <a:off x="2524109" y="278360"/>
              <a:ext cx="752791" cy="725166"/>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280C22D8-AFFF-46E1-90D8-7CE88FB047B0}"/>
                </a:ext>
              </a:extLst>
            </p:cNvPr>
            <p:cNvSpPr/>
            <p:nvPr/>
          </p:nvSpPr>
          <p:spPr>
            <a:xfrm>
              <a:off x="3946816" y="872305"/>
              <a:ext cx="200284" cy="221003"/>
            </a:xfrm>
            <a:custGeom>
              <a:avLst/>
              <a:gdLst>
                <a:gd name="connsiteX0" fmla="*/ 12086 w 200283"/>
                <a:gd name="connsiteY0" fmla="*/ 5180 h 221003"/>
                <a:gd name="connsiteX1" fmla="*/ 18992 w 200283"/>
                <a:gd name="connsiteY1" fmla="*/ 5180 h 221003"/>
                <a:gd name="connsiteX2" fmla="*/ 46618 w 200283"/>
                <a:gd name="connsiteY2" fmla="*/ 18992 h 221003"/>
                <a:gd name="connsiteX3" fmla="*/ 94962 w 200283"/>
                <a:gd name="connsiteY3" fmla="*/ 60431 h 221003"/>
                <a:gd name="connsiteX4" fmla="*/ 157119 w 200283"/>
                <a:gd name="connsiteY4" fmla="*/ 129494 h 221003"/>
                <a:gd name="connsiteX5" fmla="*/ 191651 w 200283"/>
                <a:gd name="connsiteY5" fmla="*/ 191651 h 221003"/>
                <a:gd name="connsiteX6" fmla="*/ 198557 w 200283"/>
                <a:gd name="connsiteY6" fmla="*/ 191651 h 221003"/>
                <a:gd name="connsiteX7" fmla="*/ 198557 w 200283"/>
                <a:gd name="connsiteY7" fmla="*/ 219276 h 221003"/>
                <a:gd name="connsiteX8" fmla="*/ 191651 w 200283"/>
                <a:gd name="connsiteY8" fmla="*/ 219276 h 221003"/>
                <a:gd name="connsiteX9" fmla="*/ 191651 w 200283"/>
                <a:gd name="connsiteY9" fmla="*/ 212370 h 221003"/>
                <a:gd name="connsiteX10" fmla="*/ 177838 w 200283"/>
                <a:gd name="connsiteY10" fmla="*/ 212370 h 221003"/>
                <a:gd name="connsiteX11" fmla="*/ 177838 w 200283"/>
                <a:gd name="connsiteY11" fmla="*/ 205464 h 221003"/>
                <a:gd name="connsiteX12" fmla="*/ 170932 w 200283"/>
                <a:gd name="connsiteY12" fmla="*/ 205464 h 221003"/>
                <a:gd name="connsiteX13" fmla="*/ 170932 w 200283"/>
                <a:gd name="connsiteY13" fmla="*/ 212370 h 221003"/>
                <a:gd name="connsiteX14" fmla="*/ 157119 w 200283"/>
                <a:gd name="connsiteY14" fmla="*/ 212370 h 221003"/>
                <a:gd name="connsiteX15" fmla="*/ 150213 w 200283"/>
                <a:gd name="connsiteY15" fmla="*/ 205464 h 221003"/>
                <a:gd name="connsiteX16" fmla="*/ 143307 w 200283"/>
                <a:gd name="connsiteY16" fmla="*/ 198557 h 221003"/>
                <a:gd name="connsiteX17" fmla="*/ 143307 w 200283"/>
                <a:gd name="connsiteY17" fmla="*/ 191651 h 221003"/>
                <a:gd name="connsiteX18" fmla="*/ 129494 w 200283"/>
                <a:gd name="connsiteY18" fmla="*/ 170932 h 221003"/>
                <a:gd name="connsiteX19" fmla="*/ 81150 w 200283"/>
                <a:gd name="connsiteY19" fmla="*/ 108775 h 221003"/>
                <a:gd name="connsiteX20" fmla="*/ 32805 w 200283"/>
                <a:gd name="connsiteY20" fmla="*/ 60431 h 221003"/>
                <a:gd name="connsiteX21" fmla="*/ 32805 w 200283"/>
                <a:gd name="connsiteY21" fmla="*/ 53524 h 221003"/>
                <a:gd name="connsiteX22" fmla="*/ 25899 w 200283"/>
                <a:gd name="connsiteY22" fmla="*/ 53524 h 221003"/>
                <a:gd name="connsiteX23" fmla="*/ 18992 w 200283"/>
                <a:gd name="connsiteY23" fmla="*/ 39711 h 221003"/>
                <a:gd name="connsiteX24" fmla="*/ 5180 w 200283"/>
                <a:gd name="connsiteY24" fmla="*/ 25899 h 221003"/>
                <a:gd name="connsiteX25" fmla="*/ 5180 w 200283"/>
                <a:gd name="connsiteY25" fmla="*/ 18992 h 221003"/>
                <a:gd name="connsiteX26" fmla="*/ 12086 w 200283"/>
                <a:gd name="connsiteY26" fmla="*/ 5180 h 221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0283" h="221003">
                  <a:moveTo>
                    <a:pt x="12086" y="5180"/>
                  </a:moveTo>
                  <a:lnTo>
                    <a:pt x="18992" y="5180"/>
                  </a:lnTo>
                  <a:lnTo>
                    <a:pt x="46618" y="18992"/>
                  </a:lnTo>
                  <a:cubicBezTo>
                    <a:pt x="65037" y="32805"/>
                    <a:pt x="81150" y="46618"/>
                    <a:pt x="94962" y="60431"/>
                  </a:cubicBezTo>
                  <a:cubicBezTo>
                    <a:pt x="108775" y="69637"/>
                    <a:pt x="129494" y="92662"/>
                    <a:pt x="157119" y="129494"/>
                  </a:cubicBezTo>
                  <a:cubicBezTo>
                    <a:pt x="180138" y="166326"/>
                    <a:pt x="191651" y="187044"/>
                    <a:pt x="191651" y="191651"/>
                  </a:cubicBezTo>
                  <a:lnTo>
                    <a:pt x="198557" y="191651"/>
                  </a:lnTo>
                  <a:lnTo>
                    <a:pt x="198557" y="219276"/>
                  </a:lnTo>
                  <a:lnTo>
                    <a:pt x="191651" y="219276"/>
                  </a:lnTo>
                  <a:lnTo>
                    <a:pt x="191651" y="212370"/>
                  </a:lnTo>
                  <a:lnTo>
                    <a:pt x="177838" y="212370"/>
                  </a:lnTo>
                  <a:lnTo>
                    <a:pt x="177838" y="205464"/>
                  </a:lnTo>
                  <a:lnTo>
                    <a:pt x="170932" y="205464"/>
                  </a:lnTo>
                  <a:lnTo>
                    <a:pt x="170932" y="212370"/>
                  </a:lnTo>
                  <a:lnTo>
                    <a:pt x="157119" y="212370"/>
                  </a:lnTo>
                  <a:lnTo>
                    <a:pt x="150213" y="205464"/>
                  </a:lnTo>
                  <a:lnTo>
                    <a:pt x="143307" y="198557"/>
                  </a:lnTo>
                  <a:lnTo>
                    <a:pt x="143307" y="191651"/>
                  </a:lnTo>
                  <a:cubicBezTo>
                    <a:pt x="143307" y="187044"/>
                    <a:pt x="138700" y="180138"/>
                    <a:pt x="129494" y="170932"/>
                  </a:cubicBezTo>
                  <a:cubicBezTo>
                    <a:pt x="129494" y="166326"/>
                    <a:pt x="113381" y="145606"/>
                    <a:pt x="81150" y="108775"/>
                  </a:cubicBezTo>
                  <a:lnTo>
                    <a:pt x="32805" y="60431"/>
                  </a:lnTo>
                  <a:lnTo>
                    <a:pt x="32805" y="53524"/>
                  </a:lnTo>
                  <a:lnTo>
                    <a:pt x="25899" y="53524"/>
                  </a:lnTo>
                  <a:cubicBezTo>
                    <a:pt x="25899" y="48918"/>
                    <a:pt x="23599" y="44318"/>
                    <a:pt x="18992" y="39711"/>
                  </a:cubicBezTo>
                  <a:lnTo>
                    <a:pt x="5180" y="25899"/>
                  </a:lnTo>
                  <a:lnTo>
                    <a:pt x="5180" y="18992"/>
                  </a:lnTo>
                  <a:cubicBezTo>
                    <a:pt x="5180" y="9786"/>
                    <a:pt x="7480" y="5180"/>
                    <a:pt x="12086" y="5180"/>
                  </a:cubicBezTo>
                  <a:close/>
                </a:path>
              </a:pathLst>
            </a:custGeom>
            <a:solidFill>
              <a:srgbClr val="202020"/>
            </a:solidFill>
            <a:ln w="9525" cap="flat">
              <a:solidFill>
                <a:srgbClr val="202020"/>
              </a:solid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DEA5AC6-F32E-4A39-91D5-7D9E925F7965}"/>
                </a:ext>
              </a:extLst>
            </p:cNvPr>
            <p:cNvSpPr/>
            <p:nvPr/>
          </p:nvSpPr>
          <p:spPr>
            <a:xfrm>
              <a:off x="4188538" y="3469091"/>
              <a:ext cx="131221" cy="117408"/>
            </a:xfrm>
            <a:custGeom>
              <a:avLst/>
              <a:gdLst>
                <a:gd name="connsiteX0" fmla="*/ 122588 w 131220"/>
                <a:gd name="connsiteY0" fmla="*/ 5180 h 117407"/>
                <a:gd name="connsiteX1" fmla="*/ 129494 w 131220"/>
                <a:gd name="connsiteY1" fmla="*/ 5180 h 117407"/>
                <a:gd name="connsiteX2" fmla="*/ 129494 w 131220"/>
                <a:gd name="connsiteY2" fmla="*/ 12086 h 117407"/>
                <a:gd name="connsiteX3" fmla="*/ 115681 w 131220"/>
                <a:gd name="connsiteY3" fmla="*/ 39711 h 117407"/>
                <a:gd name="connsiteX4" fmla="*/ 94962 w 131220"/>
                <a:gd name="connsiteY4" fmla="*/ 60431 h 117407"/>
                <a:gd name="connsiteX5" fmla="*/ 46618 w 131220"/>
                <a:gd name="connsiteY5" fmla="*/ 88056 h 117407"/>
                <a:gd name="connsiteX6" fmla="*/ 5180 w 131220"/>
                <a:gd name="connsiteY6" fmla="*/ 115681 h 117407"/>
                <a:gd name="connsiteX7" fmla="*/ 12086 w 131220"/>
                <a:gd name="connsiteY7" fmla="*/ 108775 h 117407"/>
                <a:gd name="connsiteX8" fmla="*/ 12086 w 131220"/>
                <a:gd name="connsiteY8" fmla="*/ 101869 h 117407"/>
                <a:gd name="connsiteX9" fmla="*/ 18992 w 131220"/>
                <a:gd name="connsiteY9" fmla="*/ 101869 h 117407"/>
                <a:gd name="connsiteX10" fmla="*/ 12086 w 131220"/>
                <a:gd name="connsiteY10" fmla="*/ 81150 h 117407"/>
                <a:gd name="connsiteX11" fmla="*/ 12086 w 131220"/>
                <a:gd name="connsiteY11" fmla="*/ 67337 h 117407"/>
                <a:gd name="connsiteX12" fmla="*/ 53524 w 131220"/>
                <a:gd name="connsiteY12" fmla="*/ 46618 h 117407"/>
                <a:gd name="connsiteX13" fmla="*/ 101869 w 131220"/>
                <a:gd name="connsiteY13" fmla="*/ 18992 h 117407"/>
                <a:gd name="connsiteX14" fmla="*/ 108775 w 131220"/>
                <a:gd name="connsiteY14" fmla="*/ 12086 h 117407"/>
                <a:gd name="connsiteX15" fmla="*/ 122588 w 131220"/>
                <a:gd name="connsiteY15" fmla="*/ 5180 h 11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1220" h="117407">
                  <a:moveTo>
                    <a:pt x="122588" y="5180"/>
                  </a:moveTo>
                  <a:lnTo>
                    <a:pt x="129494" y="5180"/>
                  </a:lnTo>
                  <a:lnTo>
                    <a:pt x="129494" y="12086"/>
                  </a:lnTo>
                  <a:cubicBezTo>
                    <a:pt x="124887" y="16693"/>
                    <a:pt x="120288" y="25899"/>
                    <a:pt x="115681" y="39711"/>
                  </a:cubicBezTo>
                  <a:cubicBezTo>
                    <a:pt x="106475" y="53524"/>
                    <a:pt x="99569" y="60431"/>
                    <a:pt x="94962" y="60431"/>
                  </a:cubicBezTo>
                  <a:cubicBezTo>
                    <a:pt x="85756" y="65037"/>
                    <a:pt x="69637" y="74243"/>
                    <a:pt x="46618" y="88056"/>
                  </a:cubicBezTo>
                  <a:lnTo>
                    <a:pt x="5180" y="115681"/>
                  </a:lnTo>
                  <a:cubicBezTo>
                    <a:pt x="5180" y="115681"/>
                    <a:pt x="7480" y="113381"/>
                    <a:pt x="12086" y="108775"/>
                  </a:cubicBezTo>
                  <a:lnTo>
                    <a:pt x="12086" y="101869"/>
                  </a:lnTo>
                  <a:lnTo>
                    <a:pt x="18992" y="101869"/>
                  </a:lnTo>
                  <a:cubicBezTo>
                    <a:pt x="18992" y="101869"/>
                    <a:pt x="16693" y="94962"/>
                    <a:pt x="12086" y="81150"/>
                  </a:cubicBezTo>
                  <a:lnTo>
                    <a:pt x="12086" y="67337"/>
                  </a:lnTo>
                  <a:lnTo>
                    <a:pt x="53524" y="46618"/>
                  </a:lnTo>
                  <a:cubicBezTo>
                    <a:pt x="81150" y="28199"/>
                    <a:pt x="97262" y="18992"/>
                    <a:pt x="101869" y="18992"/>
                  </a:cubicBezTo>
                  <a:cubicBezTo>
                    <a:pt x="101869" y="18992"/>
                    <a:pt x="104168" y="16693"/>
                    <a:pt x="108775" y="12086"/>
                  </a:cubicBezTo>
                  <a:cubicBezTo>
                    <a:pt x="113381" y="7480"/>
                    <a:pt x="117981" y="5180"/>
                    <a:pt x="122588" y="5180"/>
                  </a:cubicBezTo>
                  <a:close/>
                </a:path>
              </a:pathLst>
            </a:custGeom>
            <a:solidFill>
              <a:srgbClr val="2A2A2A"/>
            </a:solidFill>
            <a:ln w="9525" cap="flat">
              <a:solidFill>
                <a:srgbClr val="2A2A2A"/>
              </a:solidFill>
              <a:prstDash val="solid"/>
              <a:miter/>
            </a:ln>
          </p:spPr>
          <p:txBody>
            <a:bodyPr rtlCol="0" anchor="ctr"/>
            <a:lstStyle/>
            <a:p>
              <a:endParaRPr lang="en-US" noProof="0" dirty="0"/>
            </a:p>
          </p:txBody>
        </p:sp>
        <p:sp>
          <p:nvSpPr>
            <p:cNvPr id="31" name="Freeform: Shape 30">
              <a:extLst>
                <a:ext uri="{FF2B5EF4-FFF2-40B4-BE49-F238E27FC236}">
                  <a16:creationId xmlns:a16="http://schemas.microsoft.com/office/drawing/2014/main" id="{30A321B8-4EBF-4D68-A99A-D57100D2CCA8}"/>
                </a:ext>
              </a:extLst>
            </p:cNvPr>
            <p:cNvSpPr/>
            <p:nvPr/>
          </p:nvSpPr>
          <p:spPr>
            <a:xfrm>
              <a:off x="3456465" y="2025665"/>
              <a:ext cx="366036" cy="359130"/>
            </a:xfrm>
            <a:custGeom>
              <a:avLst/>
              <a:gdLst>
                <a:gd name="connsiteX0" fmla="*/ 329778 w 366036"/>
                <a:gd name="connsiteY0" fmla="*/ 5180 h 359129"/>
                <a:gd name="connsiteX1" fmla="*/ 336684 w 366036"/>
                <a:gd name="connsiteY1" fmla="*/ 5180 h 359129"/>
                <a:gd name="connsiteX2" fmla="*/ 336684 w 366036"/>
                <a:gd name="connsiteY2" fmla="*/ 12086 h 359129"/>
                <a:gd name="connsiteX3" fmla="*/ 329778 w 366036"/>
                <a:gd name="connsiteY3" fmla="*/ 25899 h 359129"/>
                <a:gd name="connsiteX4" fmla="*/ 329778 w 366036"/>
                <a:gd name="connsiteY4" fmla="*/ 39711 h 359129"/>
                <a:gd name="connsiteX5" fmla="*/ 336684 w 366036"/>
                <a:gd name="connsiteY5" fmla="*/ 46618 h 359129"/>
                <a:gd name="connsiteX6" fmla="*/ 343591 w 366036"/>
                <a:gd name="connsiteY6" fmla="*/ 53524 h 359129"/>
                <a:gd name="connsiteX7" fmla="*/ 350497 w 366036"/>
                <a:gd name="connsiteY7" fmla="*/ 60431 h 359129"/>
                <a:gd name="connsiteX8" fmla="*/ 357403 w 366036"/>
                <a:gd name="connsiteY8" fmla="*/ 67337 h 359129"/>
                <a:gd name="connsiteX9" fmla="*/ 364310 w 366036"/>
                <a:gd name="connsiteY9" fmla="*/ 67337 h 359129"/>
                <a:gd name="connsiteX10" fmla="*/ 309059 w 366036"/>
                <a:gd name="connsiteY10" fmla="*/ 122588 h 359129"/>
                <a:gd name="connsiteX11" fmla="*/ 191651 w 366036"/>
                <a:gd name="connsiteY11" fmla="*/ 246902 h 359129"/>
                <a:gd name="connsiteX12" fmla="*/ 108775 w 366036"/>
                <a:gd name="connsiteY12" fmla="*/ 322872 h 359129"/>
                <a:gd name="connsiteX13" fmla="*/ 88056 w 366036"/>
                <a:gd name="connsiteY13" fmla="*/ 343591 h 359129"/>
                <a:gd name="connsiteX14" fmla="*/ 74243 w 366036"/>
                <a:gd name="connsiteY14" fmla="*/ 357403 h 359129"/>
                <a:gd name="connsiteX15" fmla="*/ 67337 w 366036"/>
                <a:gd name="connsiteY15" fmla="*/ 357403 h 359129"/>
                <a:gd name="connsiteX16" fmla="*/ 53524 w 366036"/>
                <a:gd name="connsiteY16" fmla="*/ 357403 h 359129"/>
                <a:gd name="connsiteX17" fmla="*/ 53524 w 366036"/>
                <a:gd name="connsiteY17" fmla="*/ 343591 h 359129"/>
                <a:gd name="connsiteX18" fmla="*/ 46618 w 366036"/>
                <a:gd name="connsiteY18" fmla="*/ 336684 h 359129"/>
                <a:gd name="connsiteX19" fmla="*/ 39711 w 366036"/>
                <a:gd name="connsiteY19" fmla="*/ 329778 h 359129"/>
                <a:gd name="connsiteX20" fmla="*/ 39711 w 366036"/>
                <a:gd name="connsiteY20" fmla="*/ 322872 h 359129"/>
                <a:gd name="connsiteX21" fmla="*/ 32805 w 366036"/>
                <a:gd name="connsiteY21" fmla="*/ 322872 h 359129"/>
                <a:gd name="connsiteX22" fmla="*/ 32805 w 366036"/>
                <a:gd name="connsiteY22" fmla="*/ 329778 h 359129"/>
                <a:gd name="connsiteX23" fmla="*/ 25899 w 366036"/>
                <a:gd name="connsiteY23" fmla="*/ 329778 h 359129"/>
                <a:gd name="connsiteX24" fmla="*/ 25899 w 366036"/>
                <a:gd name="connsiteY24" fmla="*/ 336684 h 359129"/>
                <a:gd name="connsiteX25" fmla="*/ 18992 w 366036"/>
                <a:gd name="connsiteY25" fmla="*/ 336684 h 359129"/>
                <a:gd name="connsiteX26" fmla="*/ 18992 w 366036"/>
                <a:gd name="connsiteY26" fmla="*/ 343591 h 359129"/>
                <a:gd name="connsiteX27" fmla="*/ 5180 w 366036"/>
                <a:gd name="connsiteY27" fmla="*/ 343591 h 359129"/>
                <a:gd name="connsiteX28" fmla="*/ 5180 w 366036"/>
                <a:gd name="connsiteY28" fmla="*/ 336684 h 359129"/>
                <a:gd name="connsiteX29" fmla="*/ 12086 w 366036"/>
                <a:gd name="connsiteY29" fmla="*/ 329778 h 359129"/>
                <a:gd name="connsiteX30" fmla="*/ 12086 w 366036"/>
                <a:gd name="connsiteY30" fmla="*/ 322872 h 359129"/>
                <a:gd name="connsiteX31" fmla="*/ 18992 w 366036"/>
                <a:gd name="connsiteY31" fmla="*/ 322872 h 359129"/>
                <a:gd name="connsiteX32" fmla="*/ 18992 w 366036"/>
                <a:gd name="connsiteY32" fmla="*/ 315965 h 359129"/>
                <a:gd name="connsiteX33" fmla="*/ 32805 w 366036"/>
                <a:gd name="connsiteY33" fmla="*/ 315965 h 359129"/>
                <a:gd name="connsiteX34" fmla="*/ 39711 w 366036"/>
                <a:gd name="connsiteY34" fmla="*/ 309059 h 359129"/>
                <a:gd name="connsiteX35" fmla="*/ 143307 w 366036"/>
                <a:gd name="connsiteY35" fmla="*/ 198557 h 359129"/>
                <a:gd name="connsiteX36" fmla="*/ 288340 w 366036"/>
                <a:gd name="connsiteY36" fmla="*/ 46618 h 359129"/>
                <a:gd name="connsiteX37" fmla="*/ 329778 w 366036"/>
                <a:gd name="connsiteY37" fmla="*/ 5180 h 359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66036" h="359129">
                  <a:moveTo>
                    <a:pt x="329778" y="5180"/>
                  </a:moveTo>
                  <a:lnTo>
                    <a:pt x="336684" y="5180"/>
                  </a:lnTo>
                  <a:lnTo>
                    <a:pt x="336684" y="12086"/>
                  </a:lnTo>
                  <a:cubicBezTo>
                    <a:pt x="332078" y="16693"/>
                    <a:pt x="329778" y="21292"/>
                    <a:pt x="329778" y="25899"/>
                  </a:cubicBezTo>
                  <a:lnTo>
                    <a:pt x="329778" y="39711"/>
                  </a:lnTo>
                  <a:lnTo>
                    <a:pt x="336684" y="46618"/>
                  </a:lnTo>
                  <a:lnTo>
                    <a:pt x="343591" y="53524"/>
                  </a:lnTo>
                  <a:lnTo>
                    <a:pt x="350497" y="60431"/>
                  </a:lnTo>
                  <a:lnTo>
                    <a:pt x="357403" y="67337"/>
                  </a:lnTo>
                  <a:lnTo>
                    <a:pt x="364310" y="67337"/>
                  </a:lnTo>
                  <a:cubicBezTo>
                    <a:pt x="359703" y="71943"/>
                    <a:pt x="341291" y="90356"/>
                    <a:pt x="309059" y="122588"/>
                  </a:cubicBezTo>
                  <a:cubicBezTo>
                    <a:pt x="276827" y="150213"/>
                    <a:pt x="237696" y="191651"/>
                    <a:pt x="191651" y="246902"/>
                  </a:cubicBezTo>
                  <a:cubicBezTo>
                    <a:pt x="141007" y="297546"/>
                    <a:pt x="113381" y="322872"/>
                    <a:pt x="108775" y="322872"/>
                  </a:cubicBezTo>
                  <a:cubicBezTo>
                    <a:pt x="104168" y="322872"/>
                    <a:pt x="97262" y="329778"/>
                    <a:pt x="88056" y="343591"/>
                  </a:cubicBezTo>
                  <a:lnTo>
                    <a:pt x="74243" y="357403"/>
                  </a:lnTo>
                  <a:cubicBezTo>
                    <a:pt x="74243" y="357403"/>
                    <a:pt x="71943" y="357403"/>
                    <a:pt x="67337" y="357403"/>
                  </a:cubicBezTo>
                  <a:lnTo>
                    <a:pt x="53524" y="357403"/>
                  </a:lnTo>
                  <a:lnTo>
                    <a:pt x="53524" y="343591"/>
                  </a:lnTo>
                  <a:lnTo>
                    <a:pt x="46618" y="336684"/>
                  </a:lnTo>
                  <a:lnTo>
                    <a:pt x="39711" y="329778"/>
                  </a:lnTo>
                  <a:lnTo>
                    <a:pt x="39711" y="322872"/>
                  </a:lnTo>
                  <a:lnTo>
                    <a:pt x="32805" y="322872"/>
                  </a:lnTo>
                  <a:lnTo>
                    <a:pt x="32805" y="329778"/>
                  </a:lnTo>
                  <a:lnTo>
                    <a:pt x="25899" y="329778"/>
                  </a:lnTo>
                  <a:lnTo>
                    <a:pt x="25899" y="336684"/>
                  </a:lnTo>
                  <a:lnTo>
                    <a:pt x="18992" y="336684"/>
                  </a:lnTo>
                  <a:lnTo>
                    <a:pt x="18992" y="343591"/>
                  </a:lnTo>
                  <a:lnTo>
                    <a:pt x="5180" y="343591"/>
                  </a:lnTo>
                  <a:lnTo>
                    <a:pt x="5180" y="336684"/>
                  </a:lnTo>
                  <a:lnTo>
                    <a:pt x="12086" y="329778"/>
                  </a:lnTo>
                  <a:lnTo>
                    <a:pt x="12086" y="322872"/>
                  </a:lnTo>
                  <a:lnTo>
                    <a:pt x="18992" y="322872"/>
                  </a:lnTo>
                  <a:lnTo>
                    <a:pt x="18992" y="315965"/>
                  </a:lnTo>
                  <a:lnTo>
                    <a:pt x="32805" y="315965"/>
                  </a:lnTo>
                  <a:cubicBezTo>
                    <a:pt x="32805" y="315965"/>
                    <a:pt x="35105" y="313665"/>
                    <a:pt x="39711" y="309059"/>
                  </a:cubicBezTo>
                  <a:lnTo>
                    <a:pt x="143307" y="198557"/>
                  </a:lnTo>
                  <a:cubicBezTo>
                    <a:pt x="212370" y="120288"/>
                    <a:pt x="260714" y="69637"/>
                    <a:pt x="288340" y="46618"/>
                  </a:cubicBezTo>
                  <a:cubicBezTo>
                    <a:pt x="311359" y="23599"/>
                    <a:pt x="325171" y="9786"/>
                    <a:pt x="329778" y="5180"/>
                  </a:cubicBezTo>
                  <a:close/>
                </a:path>
              </a:pathLst>
            </a:custGeom>
            <a:solidFill>
              <a:srgbClr val="151515"/>
            </a:solidFill>
            <a:ln w="9525" cap="flat">
              <a:solidFill>
                <a:srgbClr val="151515"/>
              </a:solidFill>
              <a:prstDash val="solid"/>
              <a:miter/>
            </a:ln>
          </p:spPr>
          <p:txBody>
            <a:bodyPr rtlCol="0" anchor="ctr"/>
            <a:lstStyle/>
            <a:p>
              <a:endParaRPr lang="en-US" noProof="0" dirty="0"/>
            </a:p>
          </p:txBody>
        </p:sp>
        <p:sp>
          <p:nvSpPr>
            <p:cNvPr id="32" name="Freeform: Shape 31">
              <a:extLst>
                <a:ext uri="{FF2B5EF4-FFF2-40B4-BE49-F238E27FC236}">
                  <a16:creationId xmlns:a16="http://schemas.microsoft.com/office/drawing/2014/main" id="{A6E80031-B1A8-495D-B387-BDC9234BC9EA}"/>
                </a:ext>
              </a:extLst>
            </p:cNvPr>
            <p:cNvSpPr/>
            <p:nvPr/>
          </p:nvSpPr>
          <p:spPr>
            <a:xfrm>
              <a:off x="5084060" y="941369"/>
              <a:ext cx="345317" cy="324598"/>
            </a:xfrm>
            <a:custGeom>
              <a:avLst/>
              <a:gdLst>
                <a:gd name="connsiteX0" fmla="*/ 35108 w 345317"/>
                <a:gd name="connsiteY0" fmla="*/ 5180 h 324598"/>
                <a:gd name="connsiteX1" fmla="*/ 180141 w 345317"/>
                <a:gd name="connsiteY1" fmla="*/ 5180 h 324598"/>
                <a:gd name="connsiteX2" fmla="*/ 318268 w 345317"/>
                <a:gd name="connsiteY2" fmla="*/ 12086 h 324598"/>
                <a:gd name="connsiteX3" fmla="*/ 338987 w 345317"/>
                <a:gd name="connsiteY3" fmla="*/ 157119 h 324598"/>
                <a:gd name="connsiteX4" fmla="*/ 338987 w 345317"/>
                <a:gd name="connsiteY4" fmla="*/ 309059 h 324598"/>
                <a:gd name="connsiteX5" fmla="*/ 173235 w 345317"/>
                <a:gd name="connsiteY5" fmla="*/ 322872 h 324598"/>
                <a:gd name="connsiteX6" fmla="*/ 14389 w 345317"/>
                <a:gd name="connsiteY6" fmla="*/ 315965 h 324598"/>
                <a:gd name="connsiteX7" fmla="*/ 7482 w 345317"/>
                <a:gd name="connsiteY7" fmla="*/ 170932 h 324598"/>
                <a:gd name="connsiteX8" fmla="*/ 14389 w 345317"/>
                <a:gd name="connsiteY8" fmla="*/ 25899 h 324598"/>
                <a:gd name="connsiteX9" fmla="*/ 35108 w 345317"/>
                <a:gd name="connsiteY9"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317" h="324598">
                  <a:moveTo>
                    <a:pt x="35108" y="5180"/>
                  </a:moveTo>
                  <a:cubicBezTo>
                    <a:pt x="44314" y="5180"/>
                    <a:pt x="92658" y="5180"/>
                    <a:pt x="180141" y="5180"/>
                  </a:cubicBezTo>
                  <a:cubicBezTo>
                    <a:pt x="263017" y="5180"/>
                    <a:pt x="309062" y="7480"/>
                    <a:pt x="318268" y="12086"/>
                  </a:cubicBezTo>
                  <a:cubicBezTo>
                    <a:pt x="327474" y="16693"/>
                    <a:pt x="334380" y="65037"/>
                    <a:pt x="338987" y="157119"/>
                  </a:cubicBezTo>
                  <a:cubicBezTo>
                    <a:pt x="343593" y="253808"/>
                    <a:pt x="343593" y="304452"/>
                    <a:pt x="338987" y="309059"/>
                  </a:cubicBezTo>
                  <a:cubicBezTo>
                    <a:pt x="334380" y="318265"/>
                    <a:pt x="279130" y="322872"/>
                    <a:pt x="173235" y="322872"/>
                  </a:cubicBezTo>
                  <a:cubicBezTo>
                    <a:pt x="67340" y="322872"/>
                    <a:pt x="14389" y="320572"/>
                    <a:pt x="14389" y="315965"/>
                  </a:cubicBezTo>
                  <a:cubicBezTo>
                    <a:pt x="14389" y="311359"/>
                    <a:pt x="12089" y="263014"/>
                    <a:pt x="7482" y="170932"/>
                  </a:cubicBezTo>
                  <a:cubicBezTo>
                    <a:pt x="2876" y="83449"/>
                    <a:pt x="5183" y="35105"/>
                    <a:pt x="14389" y="25899"/>
                  </a:cubicBezTo>
                  <a:cubicBezTo>
                    <a:pt x="18995" y="12086"/>
                    <a:pt x="25902" y="5180"/>
                    <a:pt x="35108"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61818563-D2B6-402F-B64D-0DC397E5994B}"/>
                </a:ext>
              </a:extLst>
            </p:cNvPr>
            <p:cNvSpPr/>
            <p:nvPr/>
          </p:nvSpPr>
          <p:spPr>
            <a:xfrm>
              <a:off x="4250695" y="3303339"/>
              <a:ext cx="89782" cy="179565"/>
            </a:xfrm>
            <a:custGeom>
              <a:avLst/>
              <a:gdLst>
                <a:gd name="connsiteX0" fmla="*/ 18992 w 89782"/>
                <a:gd name="connsiteY0" fmla="*/ 12086 h 179564"/>
                <a:gd name="connsiteX1" fmla="*/ 25899 w 89782"/>
                <a:gd name="connsiteY1" fmla="*/ 5180 h 179564"/>
                <a:gd name="connsiteX2" fmla="*/ 53524 w 89782"/>
                <a:gd name="connsiteY2" fmla="*/ 5180 h 179564"/>
                <a:gd name="connsiteX3" fmla="*/ 53524 w 89782"/>
                <a:gd name="connsiteY3" fmla="*/ 12086 h 179564"/>
                <a:gd name="connsiteX4" fmla="*/ 60431 w 89782"/>
                <a:gd name="connsiteY4" fmla="*/ 12086 h 179564"/>
                <a:gd name="connsiteX5" fmla="*/ 60431 w 89782"/>
                <a:gd name="connsiteY5" fmla="*/ 18992 h 179564"/>
                <a:gd name="connsiteX6" fmla="*/ 67337 w 89782"/>
                <a:gd name="connsiteY6" fmla="*/ 18992 h 179564"/>
                <a:gd name="connsiteX7" fmla="*/ 67337 w 89782"/>
                <a:gd name="connsiteY7" fmla="*/ 25899 h 179564"/>
                <a:gd name="connsiteX8" fmla="*/ 74243 w 89782"/>
                <a:gd name="connsiteY8" fmla="*/ 25899 h 179564"/>
                <a:gd name="connsiteX9" fmla="*/ 74243 w 89782"/>
                <a:gd name="connsiteY9" fmla="*/ 32805 h 179564"/>
                <a:gd name="connsiteX10" fmla="*/ 81150 w 89782"/>
                <a:gd name="connsiteY10" fmla="*/ 39711 h 179564"/>
                <a:gd name="connsiteX11" fmla="*/ 88056 w 89782"/>
                <a:gd name="connsiteY11" fmla="*/ 46618 h 179564"/>
                <a:gd name="connsiteX12" fmla="*/ 88056 w 89782"/>
                <a:gd name="connsiteY12" fmla="*/ 94962 h 179564"/>
                <a:gd name="connsiteX13" fmla="*/ 74243 w 89782"/>
                <a:gd name="connsiteY13" fmla="*/ 157119 h 179564"/>
                <a:gd name="connsiteX14" fmla="*/ 67337 w 89782"/>
                <a:gd name="connsiteY14" fmla="*/ 170932 h 179564"/>
                <a:gd name="connsiteX15" fmla="*/ 60431 w 89782"/>
                <a:gd name="connsiteY15" fmla="*/ 170932 h 179564"/>
                <a:gd name="connsiteX16" fmla="*/ 46618 w 89782"/>
                <a:gd name="connsiteY16" fmla="*/ 177838 h 179564"/>
                <a:gd name="connsiteX17" fmla="*/ 46618 w 89782"/>
                <a:gd name="connsiteY17" fmla="*/ 170932 h 179564"/>
                <a:gd name="connsiteX18" fmla="*/ 46618 w 89782"/>
                <a:gd name="connsiteY18" fmla="*/ 143307 h 179564"/>
                <a:gd name="connsiteX19" fmla="*/ 25899 w 89782"/>
                <a:gd name="connsiteY19" fmla="*/ 88056 h 179564"/>
                <a:gd name="connsiteX20" fmla="*/ 5180 w 89782"/>
                <a:gd name="connsiteY20" fmla="*/ 60431 h 179564"/>
                <a:gd name="connsiteX21" fmla="*/ 5180 w 89782"/>
                <a:gd name="connsiteY21" fmla="*/ 18992 h 179564"/>
                <a:gd name="connsiteX22" fmla="*/ 12086 w 89782"/>
                <a:gd name="connsiteY22" fmla="*/ 18992 h 179564"/>
                <a:gd name="connsiteX23" fmla="*/ 18992 w 89782"/>
                <a:gd name="connsiteY23" fmla="*/ 12086 h 179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89782" h="179564">
                  <a:moveTo>
                    <a:pt x="18992" y="12086"/>
                  </a:moveTo>
                  <a:lnTo>
                    <a:pt x="25899" y="5180"/>
                  </a:lnTo>
                  <a:lnTo>
                    <a:pt x="53524" y="5180"/>
                  </a:lnTo>
                  <a:lnTo>
                    <a:pt x="53524" y="12086"/>
                  </a:lnTo>
                  <a:lnTo>
                    <a:pt x="60431" y="12086"/>
                  </a:lnTo>
                  <a:lnTo>
                    <a:pt x="60431" y="18992"/>
                  </a:lnTo>
                  <a:lnTo>
                    <a:pt x="67337" y="18992"/>
                  </a:lnTo>
                  <a:lnTo>
                    <a:pt x="67337" y="25899"/>
                  </a:lnTo>
                  <a:lnTo>
                    <a:pt x="74243" y="25899"/>
                  </a:lnTo>
                  <a:lnTo>
                    <a:pt x="74243" y="32805"/>
                  </a:lnTo>
                  <a:lnTo>
                    <a:pt x="81150" y="39711"/>
                  </a:lnTo>
                  <a:lnTo>
                    <a:pt x="88056" y="46618"/>
                  </a:lnTo>
                  <a:lnTo>
                    <a:pt x="88056" y="94962"/>
                  </a:lnTo>
                  <a:cubicBezTo>
                    <a:pt x="88056" y="127194"/>
                    <a:pt x="83449" y="147913"/>
                    <a:pt x="74243" y="157119"/>
                  </a:cubicBezTo>
                  <a:cubicBezTo>
                    <a:pt x="74243" y="166326"/>
                    <a:pt x="71943" y="170932"/>
                    <a:pt x="67337" y="170932"/>
                  </a:cubicBezTo>
                  <a:lnTo>
                    <a:pt x="60431" y="170932"/>
                  </a:lnTo>
                  <a:cubicBezTo>
                    <a:pt x="55824" y="170932"/>
                    <a:pt x="51224" y="173232"/>
                    <a:pt x="46618" y="177838"/>
                  </a:cubicBezTo>
                  <a:lnTo>
                    <a:pt x="46618" y="170932"/>
                  </a:lnTo>
                  <a:cubicBezTo>
                    <a:pt x="46618" y="161726"/>
                    <a:pt x="46618" y="152513"/>
                    <a:pt x="46618" y="143307"/>
                  </a:cubicBezTo>
                  <a:cubicBezTo>
                    <a:pt x="46618" y="129494"/>
                    <a:pt x="39711" y="111075"/>
                    <a:pt x="25899" y="88056"/>
                  </a:cubicBezTo>
                  <a:lnTo>
                    <a:pt x="5180" y="60431"/>
                  </a:lnTo>
                  <a:lnTo>
                    <a:pt x="5180" y="18992"/>
                  </a:lnTo>
                  <a:lnTo>
                    <a:pt x="12086" y="18992"/>
                  </a:lnTo>
                  <a:lnTo>
                    <a:pt x="18992" y="12086"/>
                  </a:lnTo>
                  <a:close/>
                </a:path>
              </a:pathLst>
            </a:custGeom>
            <a:solidFill>
              <a:srgbClr val="1C1C1C"/>
            </a:solidFill>
            <a:ln w="9525" cap="flat">
              <a:solidFill>
                <a:srgbClr val="1C1C1C"/>
              </a:solidFill>
              <a:prstDash val="solid"/>
              <a:miter/>
            </a:ln>
          </p:spPr>
          <p:txBody>
            <a:bodyPr rtlCol="0" anchor="ctr"/>
            <a:lstStyle/>
            <a:p>
              <a:endParaRPr lang="en-US" noProof="0" dirty="0"/>
            </a:p>
          </p:txBody>
        </p:sp>
        <p:sp>
          <p:nvSpPr>
            <p:cNvPr id="34" name="Freeform: Shape 33">
              <a:extLst>
                <a:ext uri="{FF2B5EF4-FFF2-40B4-BE49-F238E27FC236}">
                  <a16:creationId xmlns:a16="http://schemas.microsoft.com/office/drawing/2014/main" id="{DFFCEE99-CB64-490D-B277-F0DDB56B5260}"/>
                </a:ext>
              </a:extLst>
            </p:cNvPr>
            <p:cNvSpPr/>
            <p:nvPr/>
          </p:nvSpPr>
          <p:spPr>
            <a:xfrm>
              <a:off x="2474037" y="2239762"/>
              <a:ext cx="566320" cy="552508"/>
            </a:xfrm>
            <a:custGeom>
              <a:avLst/>
              <a:gdLst>
                <a:gd name="connsiteX0" fmla="*/ 124315 w 566320"/>
                <a:gd name="connsiteY0" fmla="*/ 12086 h 552507"/>
                <a:gd name="connsiteX1" fmla="*/ 214098 w 566320"/>
                <a:gd name="connsiteY1" fmla="*/ 5180 h 552507"/>
                <a:gd name="connsiteX2" fmla="*/ 234817 w 566320"/>
                <a:gd name="connsiteY2" fmla="*/ 32805 h 552507"/>
                <a:gd name="connsiteX3" fmla="*/ 414382 w 566320"/>
                <a:gd name="connsiteY3" fmla="*/ 74243 h 552507"/>
                <a:gd name="connsiteX4" fmla="*/ 566321 w 566320"/>
                <a:gd name="connsiteY4" fmla="*/ 115681 h 552507"/>
                <a:gd name="connsiteX5" fmla="*/ 566321 w 566320"/>
                <a:gd name="connsiteY5" fmla="*/ 336684 h 552507"/>
                <a:gd name="connsiteX6" fmla="*/ 545602 w 566320"/>
                <a:gd name="connsiteY6" fmla="*/ 530062 h 552507"/>
                <a:gd name="connsiteX7" fmla="*/ 290067 w 566320"/>
                <a:gd name="connsiteY7" fmla="*/ 550781 h 552507"/>
                <a:gd name="connsiteX8" fmla="*/ 34533 w 566320"/>
                <a:gd name="connsiteY8" fmla="*/ 536968 h 552507"/>
                <a:gd name="connsiteX9" fmla="*/ 6907 w 566320"/>
                <a:gd name="connsiteY9" fmla="*/ 295246 h 552507"/>
                <a:gd name="connsiteX10" fmla="*/ 20720 w 566320"/>
                <a:gd name="connsiteY10" fmla="*/ 39711 h 552507"/>
                <a:gd name="connsiteX11" fmla="*/ 124315 w 566320"/>
                <a:gd name="connsiteY11" fmla="*/ 12086 h 552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6320" h="552507">
                  <a:moveTo>
                    <a:pt x="124315" y="12086"/>
                  </a:moveTo>
                  <a:lnTo>
                    <a:pt x="214098" y="5180"/>
                  </a:lnTo>
                  <a:lnTo>
                    <a:pt x="234817" y="32805"/>
                  </a:lnTo>
                  <a:cubicBezTo>
                    <a:pt x="253236" y="51224"/>
                    <a:pt x="313086" y="65037"/>
                    <a:pt x="414382" y="74243"/>
                  </a:cubicBezTo>
                  <a:cubicBezTo>
                    <a:pt x="515677" y="78850"/>
                    <a:pt x="566321" y="92662"/>
                    <a:pt x="566321" y="115681"/>
                  </a:cubicBezTo>
                  <a:lnTo>
                    <a:pt x="566321" y="336684"/>
                  </a:lnTo>
                  <a:cubicBezTo>
                    <a:pt x="566321" y="456392"/>
                    <a:pt x="559415" y="520856"/>
                    <a:pt x="545602" y="530062"/>
                  </a:cubicBezTo>
                  <a:cubicBezTo>
                    <a:pt x="536396" y="539268"/>
                    <a:pt x="451213" y="546175"/>
                    <a:pt x="290067" y="550781"/>
                  </a:cubicBezTo>
                  <a:cubicBezTo>
                    <a:pt x="133521" y="555387"/>
                    <a:pt x="48345" y="550781"/>
                    <a:pt x="34533" y="536968"/>
                  </a:cubicBezTo>
                  <a:cubicBezTo>
                    <a:pt x="20720" y="527762"/>
                    <a:pt x="11514" y="447186"/>
                    <a:pt x="6907" y="295246"/>
                  </a:cubicBezTo>
                  <a:cubicBezTo>
                    <a:pt x="2301" y="138700"/>
                    <a:pt x="6907" y="53524"/>
                    <a:pt x="20720" y="39711"/>
                  </a:cubicBezTo>
                  <a:cubicBezTo>
                    <a:pt x="29926" y="25899"/>
                    <a:pt x="64458" y="16693"/>
                    <a:pt x="124315" y="12086"/>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5" name="Freeform: Shape 34">
              <a:extLst>
                <a:ext uri="{FF2B5EF4-FFF2-40B4-BE49-F238E27FC236}">
                  <a16:creationId xmlns:a16="http://schemas.microsoft.com/office/drawing/2014/main" id="{2EE9A6D4-EFC4-487E-8C5B-135FB184898A}"/>
                </a:ext>
              </a:extLst>
            </p:cNvPr>
            <p:cNvSpPr/>
            <p:nvPr/>
          </p:nvSpPr>
          <p:spPr>
            <a:xfrm>
              <a:off x="804429" y="1804662"/>
              <a:ext cx="1049764" cy="1049764"/>
            </a:xfrm>
            <a:custGeom>
              <a:avLst/>
              <a:gdLst>
                <a:gd name="connsiteX0" fmla="*/ 467905 w 1049764"/>
                <a:gd name="connsiteY0" fmla="*/ 12086 h 1049764"/>
                <a:gd name="connsiteX1" fmla="*/ 813222 w 1049764"/>
                <a:gd name="connsiteY1" fmla="*/ 5180 h 1049764"/>
                <a:gd name="connsiteX2" fmla="*/ 820128 w 1049764"/>
                <a:gd name="connsiteY2" fmla="*/ 53524 h 1049764"/>
                <a:gd name="connsiteX3" fmla="*/ 833941 w 1049764"/>
                <a:gd name="connsiteY3" fmla="*/ 101869 h 1049764"/>
                <a:gd name="connsiteX4" fmla="*/ 937536 w 1049764"/>
                <a:gd name="connsiteY4" fmla="*/ 115681 h 1049764"/>
                <a:gd name="connsiteX5" fmla="*/ 1041131 w 1049764"/>
                <a:gd name="connsiteY5" fmla="*/ 170932 h 1049764"/>
                <a:gd name="connsiteX6" fmla="*/ 1048038 w 1049764"/>
                <a:gd name="connsiteY6" fmla="*/ 550781 h 1049764"/>
                <a:gd name="connsiteX7" fmla="*/ 1027319 w 1049764"/>
                <a:gd name="connsiteY7" fmla="*/ 923724 h 1049764"/>
                <a:gd name="connsiteX8" fmla="*/ 978974 w 1049764"/>
                <a:gd name="connsiteY8" fmla="*/ 999693 h 1049764"/>
                <a:gd name="connsiteX9" fmla="*/ 923724 w 1049764"/>
                <a:gd name="connsiteY9" fmla="*/ 1034225 h 1049764"/>
                <a:gd name="connsiteX10" fmla="*/ 668189 w 1049764"/>
                <a:gd name="connsiteY10" fmla="*/ 1048038 h 1049764"/>
                <a:gd name="connsiteX11" fmla="*/ 426467 w 1049764"/>
                <a:gd name="connsiteY11" fmla="*/ 1048038 h 1049764"/>
                <a:gd name="connsiteX12" fmla="*/ 419560 w 1049764"/>
                <a:gd name="connsiteY12" fmla="*/ 978974 h 1049764"/>
                <a:gd name="connsiteX13" fmla="*/ 405748 w 1049764"/>
                <a:gd name="connsiteY13" fmla="*/ 868473 h 1049764"/>
                <a:gd name="connsiteX14" fmla="*/ 371216 w 1049764"/>
                <a:gd name="connsiteY14" fmla="*/ 792503 h 1049764"/>
                <a:gd name="connsiteX15" fmla="*/ 302153 w 1049764"/>
                <a:gd name="connsiteY15" fmla="*/ 730346 h 1049764"/>
                <a:gd name="connsiteX16" fmla="*/ 136400 w 1049764"/>
                <a:gd name="connsiteY16" fmla="*/ 695814 h 1049764"/>
                <a:gd name="connsiteX17" fmla="*/ 5180 w 1049764"/>
                <a:gd name="connsiteY17" fmla="*/ 688908 h 1049764"/>
                <a:gd name="connsiteX18" fmla="*/ 5180 w 1049764"/>
                <a:gd name="connsiteY18" fmla="*/ 440279 h 1049764"/>
                <a:gd name="connsiteX19" fmla="*/ 12086 w 1049764"/>
                <a:gd name="connsiteY19" fmla="*/ 157119 h 1049764"/>
                <a:gd name="connsiteX20" fmla="*/ 46618 w 1049764"/>
                <a:gd name="connsiteY20" fmla="*/ 94962 h 1049764"/>
                <a:gd name="connsiteX21" fmla="*/ 101869 w 1049764"/>
                <a:gd name="connsiteY21" fmla="*/ 32805 h 1049764"/>
                <a:gd name="connsiteX22" fmla="*/ 467905 w 1049764"/>
                <a:gd name="connsiteY22" fmla="*/ 12086 h 104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49764" h="1049764">
                  <a:moveTo>
                    <a:pt x="467905" y="12086"/>
                  </a:moveTo>
                  <a:lnTo>
                    <a:pt x="813222" y="5180"/>
                  </a:lnTo>
                  <a:lnTo>
                    <a:pt x="820128" y="53524"/>
                  </a:lnTo>
                  <a:cubicBezTo>
                    <a:pt x="824735" y="81150"/>
                    <a:pt x="829334" y="97262"/>
                    <a:pt x="833941" y="101869"/>
                  </a:cubicBezTo>
                  <a:cubicBezTo>
                    <a:pt x="838548" y="106475"/>
                    <a:pt x="873079" y="111075"/>
                    <a:pt x="937536" y="115681"/>
                  </a:cubicBezTo>
                  <a:cubicBezTo>
                    <a:pt x="997394" y="115681"/>
                    <a:pt x="1031925" y="134101"/>
                    <a:pt x="1041131" y="170932"/>
                  </a:cubicBezTo>
                  <a:cubicBezTo>
                    <a:pt x="1045738" y="207764"/>
                    <a:pt x="1048038" y="334384"/>
                    <a:pt x="1048038" y="550781"/>
                  </a:cubicBezTo>
                  <a:cubicBezTo>
                    <a:pt x="1048038" y="771784"/>
                    <a:pt x="1041131" y="896098"/>
                    <a:pt x="1027319" y="923724"/>
                  </a:cubicBezTo>
                  <a:cubicBezTo>
                    <a:pt x="1013506" y="951349"/>
                    <a:pt x="997394" y="976674"/>
                    <a:pt x="978974" y="999693"/>
                  </a:cubicBezTo>
                  <a:cubicBezTo>
                    <a:pt x="955955" y="1022712"/>
                    <a:pt x="937536" y="1034225"/>
                    <a:pt x="923724" y="1034225"/>
                  </a:cubicBezTo>
                  <a:cubicBezTo>
                    <a:pt x="914517" y="1043431"/>
                    <a:pt x="829334" y="1048038"/>
                    <a:pt x="668189" y="1048038"/>
                  </a:cubicBezTo>
                  <a:lnTo>
                    <a:pt x="426467" y="1048038"/>
                  </a:lnTo>
                  <a:cubicBezTo>
                    <a:pt x="426467" y="1043431"/>
                    <a:pt x="424167" y="1020412"/>
                    <a:pt x="419560" y="978974"/>
                  </a:cubicBezTo>
                  <a:cubicBezTo>
                    <a:pt x="414954" y="932930"/>
                    <a:pt x="410354" y="896098"/>
                    <a:pt x="405748" y="868473"/>
                  </a:cubicBezTo>
                  <a:cubicBezTo>
                    <a:pt x="401141" y="845454"/>
                    <a:pt x="389635" y="820128"/>
                    <a:pt x="371216" y="792503"/>
                  </a:cubicBezTo>
                  <a:cubicBezTo>
                    <a:pt x="352797" y="769484"/>
                    <a:pt x="329778" y="748765"/>
                    <a:pt x="302153" y="730346"/>
                  </a:cubicBezTo>
                  <a:cubicBezTo>
                    <a:pt x="279134" y="711927"/>
                    <a:pt x="223883" y="700421"/>
                    <a:pt x="136400" y="695814"/>
                  </a:cubicBezTo>
                  <a:lnTo>
                    <a:pt x="5180" y="688908"/>
                  </a:lnTo>
                  <a:lnTo>
                    <a:pt x="5180" y="440279"/>
                  </a:lnTo>
                  <a:cubicBezTo>
                    <a:pt x="9784" y="269921"/>
                    <a:pt x="12086" y="175539"/>
                    <a:pt x="12086" y="157119"/>
                  </a:cubicBezTo>
                  <a:cubicBezTo>
                    <a:pt x="21292" y="138700"/>
                    <a:pt x="32805" y="117981"/>
                    <a:pt x="46618" y="94962"/>
                  </a:cubicBezTo>
                  <a:cubicBezTo>
                    <a:pt x="60431" y="67337"/>
                    <a:pt x="78850" y="46618"/>
                    <a:pt x="101869" y="32805"/>
                  </a:cubicBezTo>
                  <a:cubicBezTo>
                    <a:pt x="120288" y="18992"/>
                    <a:pt x="242295" y="12086"/>
                    <a:pt x="467905" y="12086"/>
                  </a:cubicBezTo>
                  <a:close/>
                </a:path>
              </a:pathLst>
            </a:custGeom>
            <a:solidFill>
              <a:srgbClr val="FDFDFD"/>
            </a:solidFill>
            <a:ln w="9525" cap="flat">
              <a:solidFill>
                <a:srgbClr val="FDFDFD"/>
              </a:solid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4481FCDA-A7FB-4683-9F1A-6F6B9A91C264}"/>
                </a:ext>
              </a:extLst>
            </p:cNvPr>
            <p:cNvSpPr/>
            <p:nvPr/>
          </p:nvSpPr>
          <p:spPr>
            <a:xfrm>
              <a:off x="3173305" y="955182"/>
              <a:ext cx="732072" cy="856387"/>
            </a:xfrm>
            <a:custGeom>
              <a:avLst/>
              <a:gdLst>
                <a:gd name="connsiteX0" fmla="*/ 170932 w 732072"/>
                <a:gd name="connsiteY0" fmla="*/ 18992 h 856386"/>
                <a:gd name="connsiteX1" fmla="*/ 191651 w 732072"/>
                <a:gd name="connsiteY1" fmla="*/ 5180 h 856386"/>
                <a:gd name="connsiteX2" fmla="*/ 191651 w 732072"/>
                <a:gd name="connsiteY2" fmla="*/ 12086 h 856386"/>
                <a:gd name="connsiteX3" fmla="*/ 184745 w 732072"/>
                <a:gd name="connsiteY3" fmla="*/ 18992 h 856386"/>
                <a:gd name="connsiteX4" fmla="*/ 177838 w 732072"/>
                <a:gd name="connsiteY4" fmla="*/ 25899 h 856386"/>
                <a:gd name="connsiteX5" fmla="*/ 177838 w 732072"/>
                <a:gd name="connsiteY5" fmla="*/ 32805 h 856386"/>
                <a:gd name="connsiteX6" fmla="*/ 170932 w 732072"/>
                <a:gd name="connsiteY6" fmla="*/ 32805 h 856386"/>
                <a:gd name="connsiteX7" fmla="*/ 164026 w 732072"/>
                <a:gd name="connsiteY7" fmla="*/ 46618 h 856386"/>
                <a:gd name="connsiteX8" fmla="*/ 157119 w 732072"/>
                <a:gd name="connsiteY8" fmla="*/ 53524 h 856386"/>
                <a:gd name="connsiteX9" fmla="*/ 143307 w 732072"/>
                <a:gd name="connsiteY9" fmla="*/ 88056 h 856386"/>
                <a:gd name="connsiteX10" fmla="*/ 129494 w 732072"/>
                <a:gd name="connsiteY10" fmla="*/ 115681 h 856386"/>
                <a:gd name="connsiteX11" fmla="*/ 122588 w 732072"/>
                <a:gd name="connsiteY11" fmla="*/ 122588 h 856386"/>
                <a:gd name="connsiteX12" fmla="*/ 115681 w 732072"/>
                <a:gd name="connsiteY12" fmla="*/ 129494 h 856386"/>
                <a:gd name="connsiteX13" fmla="*/ 115681 w 732072"/>
                <a:gd name="connsiteY13" fmla="*/ 150213 h 856386"/>
                <a:gd name="connsiteX14" fmla="*/ 606032 w 732072"/>
                <a:gd name="connsiteY14" fmla="*/ 150213 h 856386"/>
                <a:gd name="connsiteX15" fmla="*/ 640563 w 732072"/>
                <a:gd name="connsiteY15" fmla="*/ 157119 h 856386"/>
                <a:gd name="connsiteX16" fmla="*/ 702721 w 732072"/>
                <a:gd name="connsiteY16" fmla="*/ 177838 h 856386"/>
                <a:gd name="connsiteX17" fmla="*/ 723440 w 732072"/>
                <a:gd name="connsiteY17" fmla="*/ 205464 h 856386"/>
                <a:gd name="connsiteX18" fmla="*/ 730346 w 732072"/>
                <a:gd name="connsiteY18" fmla="*/ 350497 h 856386"/>
                <a:gd name="connsiteX19" fmla="*/ 730346 w 732072"/>
                <a:gd name="connsiteY19" fmla="*/ 668189 h 856386"/>
                <a:gd name="connsiteX20" fmla="*/ 723440 w 732072"/>
                <a:gd name="connsiteY20" fmla="*/ 799409 h 856386"/>
                <a:gd name="connsiteX21" fmla="*/ 702721 w 732072"/>
                <a:gd name="connsiteY21" fmla="*/ 827035 h 856386"/>
                <a:gd name="connsiteX22" fmla="*/ 488624 w 732072"/>
                <a:gd name="connsiteY22" fmla="*/ 847754 h 856386"/>
                <a:gd name="connsiteX23" fmla="*/ 302153 w 732072"/>
                <a:gd name="connsiteY23" fmla="*/ 854660 h 856386"/>
                <a:gd name="connsiteX24" fmla="*/ 184745 w 732072"/>
                <a:gd name="connsiteY24" fmla="*/ 854660 h 856386"/>
                <a:gd name="connsiteX25" fmla="*/ 60431 w 732072"/>
                <a:gd name="connsiteY25" fmla="*/ 847754 h 856386"/>
                <a:gd name="connsiteX26" fmla="*/ 32805 w 732072"/>
                <a:gd name="connsiteY26" fmla="*/ 827035 h 856386"/>
                <a:gd name="connsiteX27" fmla="*/ 12086 w 732072"/>
                <a:gd name="connsiteY27" fmla="*/ 709627 h 856386"/>
                <a:gd name="connsiteX28" fmla="*/ 5180 w 732072"/>
                <a:gd name="connsiteY28" fmla="*/ 612938 h 856386"/>
                <a:gd name="connsiteX29" fmla="*/ 5180 w 732072"/>
                <a:gd name="connsiteY29" fmla="*/ 412654 h 856386"/>
                <a:gd name="connsiteX30" fmla="*/ 18992 w 732072"/>
                <a:gd name="connsiteY30" fmla="*/ 198557 h 856386"/>
                <a:gd name="connsiteX31" fmla="*/ 53524 w 732072"/>
                <a:gd name="connsiteY31" fmla="*/ 164026 h 856386"/>
                <a:gd name="connsiteX32" fmla="*/ 122588 w 732072"/>
                <a:gd name="connsiteY32" fmla="*/ 94962 h 856386"/>
                <a:gd name="connsiteX33" fmla="*/ 170932 w 732072"/>
                <a:gd name="connsiteY33" fmla="*/ 18992 h 856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32072" h="856386">
                  <a:moveTo>
                    <a:pt x="170932" y="18992"/>
                  </a:moveTo>
                  <a:lnTo>
                    <a:pt x="191651" y="5180"/>
                  </a:lnTo>
                  <a:lnTo>
                    <a:pt x="191651" y="12086"/>
                  </a:lnTo>
                  <a:cubicBezTo>
                    <a:pt x="187045" y="16693"/>
                    <a:pt x="184745" y="18992"/>
                    <a:pt x="184745" y="18992"/>
                  </a:cubicBezTo>
                  <a:cubicBezTo>
                    <a:pt x="184745" y="23599"/>
                    <a:pt x="182445" y="25899"/>
                    <a:pt x="177838" y="25899"/>
                  </a:cubicBezTo>
                  <a:lnTo>
                    <a:pt x="177838" y="32805"/>
                  </a:lnTo>
                  <a:cubicBezTo>
                    <a:pt x="173232" y="32805"/>
                    <a:pt x="170932" y="32805"/>
                    <a:pt x="170932" y="32805"/>
                  </a:cubicBezTo>
                  <a:cubicBezTo>
                    <a:pt x="170932" y="37412"/>
                    <a:pt x="168632" y="42011"/>
                    <a:pt x="164026" y="46618"/>
                  </a:cubicBezTo>
                  <a:lnTo>
                    <a:pt x="157119" y="53524"/>
                  </a:lnTo>
                  <a:cubicBezTo>
                    <a:pt x="157119" y="58131"/>
                    <a:pt x="152513" y="69637"/>
                    <a:pt x="143307" y="88056"/>
                  </a:cubicBezTo>
                  <a:lnTo>
                    <a:pt x="129494" y="115681"/>
                  </a:lnTo>
                  <a:lnTo>
                    <a:pt x="122588" y="122588"/>
                  </a:lnTo>
                  <a:lnTo>
                    <a:pt x="115681" y="129494"/>
                  </a:lnTo>
                  <a:lnTo>
                    <a:pt x="115681" y="150213"/>
                  </a:lnTo>
                  <a:lnTo>
                    <a:pt x="606032" y="150213"/>
                  </a:lnTo>
                  <a:lnTo>
                    <a:pt x="640563" y="157119"/>
                  </a:lnTo>
                  <a:cubicBezTo>
                    <a:pt x="668189" y="157119"/>
                    <a:pt x="688908" y="164026"/>
                    <a:pt x="702721" y="177838"/>
                  </a:cubicBezTo>
                  <a:cubicBezTo>
                    <a:pt x="716533" y="191651"/>
                    <a:pt x="723440" y="200857"/>
                    <a:pt x="723440" y="205464"/>
                  </a:cubicBezTo>
                  <a:cubicBezTo>
                    <a:pt x="723440" y="210070"/>
                    <a:pt x="725739" y="258415"/>
                    <a:pt x="730346" y="350497"/>
                  </a:cubicBezTo>
                  <a:lnTo>
                    <a:pt x="730346" y="668189"/>
                  </a:lnTo>
                  <a:cubicBezTo>
                    <a:pt x="725739" y="751065"/>
                    <a:pt x="723440" y="794803"/>
                    <a:pt x="723440" y="799409"/>
                  </a:cubicBezTo>
                  <a:cubicBezTo>
                    <a:pt x="723440" y="804016"/>
                    <a:pt x="716533" y="813222"/>
                    <a:pt x="702721" y="827035"/>
                  </a:cubicBezTo>
                  <a:cubicBezTo>
                    <a:pt x="688908" y="840847"/>
                    <a:pt x="617545" y="847754"/>
                    <a:pt x="488624" y="847754"/>
                  </a:cubicBezTo>
                  <a:lnTo>
                    <a:pt x="302153" y="854660"/>
                  </a:lnTo>
                  <a:lnTo>
                    <a:pt x="184745" y="854660"/>
                  </a:lnTo>
                  <a:cubicBezTo>
                    <a:pt x="106475" y="850054"/>
                    <a:pt x="65037" y="847754"/>
                    <a:pt x="60431" y="847754"/>
                  </a:cubicBezTo>
                  <a:cubicBezTo>
                    <a:pt x="55824" y="847754"/>
                    <a:pt x="46618" y="840847"/>
                    <a:pt x="32805" y="827035"/>
                  </a:cubicBezTo>
                  <a:cubicBezTo>
                    <a:pt x="23599" y="813222"/>
                    <a:pt x="16693" y="774084"/>
                    <a:pt x="12086" y="709627"/>
                  </a:cubicBezTo>
                  <a:lnTo>
                    <a:pt x="5180" y="612938"/>
                  </a:lnTo>
                  <a:lnTo>
                    <a:pt x="5180" y="412654"/>
                  </a:lnTo>
                  <a:cubicBezTo>
                    <a:pt x="5180" y="279134"/>
                    <a:pt x="9786" y="207764"/>
                    <a:pt x="18992" y="198557"/>
                  </a:cubicBezTo>
                  <a:cubicBezTo>
                    <a:pt x="18992" y="189351"/>
                    <a:pt x="30505" y="177838"/>
                    <a:pt x="53524" y="164026"/>
                  </a:cubicBezTo>
                  <a:cubicBezTo>
                    <a:pt x="76543" y="150213"/>
                    <a:pt x="99569" y="127194"/>
                    <a:pt x="122588" y="94962"/>
                  </a:cubicBezTo>
                  <a:cubicBezTo>
                    <a:pt x="145607" y="58131"/>
                    <a:pt x="161726" y="32805"/>
                    <a:pt x="170932" y="18992"/>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8" name="Freeform: Shape 37">
              <a:extLst>
                <a:ext uri="{FF2B5EF4-FFF2-40B4-BE49-F238E27FC236}">
                  <a16:creationId xmlns:a16="http://schemas.microsoft.com/office/drawing/2014/main" id="{F13FE4A8-30C2-4BE5-A281-406EC382987E}"/>
                </a:ext>
              </a:extLst>
            </p:cNvPr>
            <p:cNvSpPr/>
            <p:nvPr/>
          </p:nvSpPr>
          <p:spPr>
            <a:xfrm>
              <a:off x="4972406" y="1818475"/>
              <a:ext cx="393662" cy="386755"/>
            </a:xfrm>
            <a:custGeom>
              <a:avLst/>
              <a:gdLst>
                <a:gd name="connsiteX0" fmla="*/ 8635 w 393661"/>
                <a:gd name="connsiteY0" fmla="*/ 177838 h 386755"/>
                <a:gd name="connsiteX1" fmla="*/ 8635 w 393661"/>
                <a:gd name="connsiteY1" fmla="*/ 5180 h 386755"/>
                <a:gd name="connsiteX2" fmla="*/ 195106 w 393661"/>
                <a:gd name="connsiteY2" fmla="*/ 5180 h 386755"/>
                <a:gd name="connsiteX3" fmla="*/ 388484 w 393661"/>
                <a:gd name="connsiteY3" fmla="*/ 12086 h 386755"/>
                <a:gd name="connsiteX4" fmla="*/ 388484 w 393661"/>
                <a:gd name="connsiteY4" fmla="*/ 191651 h 386755"/>
                <a:gd name="connsiteX5" fmla="*/ 202012 w 393661"/>
                <a:gd name="connsiteY5" fmla="*/ 385029 h 386755"/>
                <a:gd name="connsiteX6" fmla="*/ 8635 w 393661"/>
                <a:gd name="connsiteY6" fmla="*/ 385029 h 386755"/>
                <a:gd name="connsiteX7" fmla="*/ 8635 w 393661"/>
                <a:gd name="connsiteY7" fmla="*/ 364310 h 386755"/>
                <a:gd name="connsiteX8" fmla="*/ 8635 w 393661"/>
                <a:gd name="connsiteY8" fmla="*/ 177838 h 386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61" h="386755">
                  <a:moveTo>
                    <a:pt x="8635" y="177838"/>
                  </a:moveTo>
                  <a:lnTo>
                    <a:pt x="8635" y="5180"/>
                  </a:lnTo>
                  <a:lnTo>
                    <a:pt x="195106" y="5180"/>
                  </a:lnTo>
                  <a:lnTo>
                    <a:pt x="388484" y="12086"/>
                  </a:lnTo>
                  <a:cubicBezTo>
                    <a:pt x="388484" y="12086"/>
                    <a:pt x="388484" y="71943"/>
                    <a:pt x="388484" y="191651"/>
                  </a:cubicBezTo>
                  <a:cubicBezTo>
                    <a:pt x="388484" y="315965"/>
                    <a:pt x="326326" y="380422"/>
                    <a:pt x="202012" y="385029"/>
                  </a:cubicBezTo>
                  <a:lnTo>
                    <a:pt x="8635" y="385029"/>
                  </a:lnTo>
                  <a:lnTo>
                    <a:pt x="8635" y="364310"/>
                  </a:lnTo>
                  <a:cubicBezTo>
                    <a:pt x="4028" y="350497"/>
                    <a:pt x="4028" y="288340"/>
                    <a:pt x="8635" y="177838"/>
                  </a:cubicBezTo>
                  <a:close/>
                </a:path>
              </a:pathLst>
            </a:custGeom>
            <a:solidFill>
              <a:srgbClr val="FDFDFC"/>
            </a:solidFill>
            <a:ln w="9525" cap="flat">
              <a:solidFill>
                <a:srgbClr val="FDFDFC"/>
              </a:solid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id="{2AAD40B3-4EEC-4EC9-9647-ECAB2F70B66D}"/>
                </a:ext>
              </a:extLst>
            </p:cNvPr>
            <p:cNvSpPr/>
            <p:nvPr/>
          </p:nvSpPr>
          <p:spPr>
            <a:xfrm>
              <a:off x="4160912" y="1231435"/>
              <a:ext cx="69063" cy="221003"/>
            </a:xfrm>
            <a:custGeom>
              <a:avLst/>
              <a:gdLst>
                <a:gd name="connsiteX0" fmla="*/ 53524 w 69063"/>
                <a:gd name="connsiteY0" fmla="*/ 32805 h 221003"/>
                <a:gd name="connsiteX1" fmla="*/ 60431 w 69063"/>
                <a:gd name="connsiteY1" fmla="*/ 74243 h 221003"/>
                <a:gd name="connsiteX2" fmla="*/ 67337 w 69063"/>
                <a:gd name="connsiteY2" fmla="*/ 157119 h 221003"/>
                <a:gd name="connsiteX3" fmla="*/ 67337 w 69063"/>
                <a:gd name="connsiteY3" fmla="*/ 212370 h 221003"/>
                <a:gd name="connsiteX4" fmla="*/ 39711 w 69063"/>
                <a:gd name="connsiteY4" fmla="*/ 212370 h 221003"/>
                <a:gd name="connsiteX5" fmla="*/ 12086 w 69063"/>
                <a:gd name="connsiteY5" fmla="*/ 212370 h 221003"/>
                <a:gd name="connsiteX6" fmla="*/ 12086 w 69063"/>
                <a:gd name="connsiteY6" fmla="*/ 136400 h 221003"/>
                <a:gd name="connsiteX7" fmla="*/ 5180 w 69063"/>
                <a:gd name="connsiteY7" fmla="*/ 53524 h 221003"/>
                <a:gd name="connsiteX8" fmla="*/ 5180 w 69063"/>
                <a:gd name="connsiteY8" fmla="*/ 32805 h 221003"/>
                <a:gd name="connsiteX9" fmla="*/ 12086 w 69063"/>
                <a:gd name="connsiteY9" fmla="*/ 18992 h 221003"/>
                <a:gd name="connsiteX10" fmla="*/ 32805 w 69063"/>
                <a:gd name="connsiteY10" fmla="*/ 5180 h 221003"/>
                <a:gd name="connsiteX11" fmla="*/ 46618 w 69063"/>
                <a:gd name="connsiteY11" fmla="*/ 18992 h 221003"/>
                <a:gd name="connsiteX12" fmla="*/ 53524 w 69063"/>
                <a:gd name="connsiteY12" fmla="*/ 32805 h 221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9063" h="221003">
                  <a:moveTo>
                    <a:pt x="53524" y="32805"/>
                  </a:moveTo>
                  <a:lnTo>
                    <a:pt x="60431" y="74243"/>
                  </a:lnTo>
                  <a:cubicBezTo>
                    <a:pt x="65037" y="101869"/>
                    <a:pt x="67337" y="129494"/>
                    <a:pt x="67337" y="157119"/>
                  </a:cubicBezTo>
                  <a:lnTo>
                    <a:pt x="67337" y="212370"/>
                  </a:lnTo>
                  <a:cubicBezTo>
                    <a:pt x="67337" y="212370"/>
                    <a:pt x="58131" y="212370"/>
                    <a:pt x="39711" y="212370"/>
                  </a:cubicBezTo>
                  <a:cubicBezTo>
                    <a:pt x="21292" y="216977"/>
                    <a:pt x="12086" y="216977"/>
                    <a:pt x="12086" y="212370"/>
                  </a:cubicBezTo>
                  <a:lnTo>
                    <a:pt x="12086" y="136400"/>
                  </a:lnTo>
                  <a:cubicBezTo>
                    <a:pt x="12086" y="94962"/>
                    <a:pt x="9786" y="67337"/>
                    <a:pt x="5180" y="53524"/>
                  </a:cubicBezTo>
                  <a:lnTo>
                    <a:pt x="5180" y="32805"/>
                  </a:lnTo>
                  <a:lnTo>
                    <a:pt x="12086" y="18992"/>
                  </a:lnTo>
                  <a:cubicBezTo>
                    <a:pt x="21292" y="9786"/>
                    <a:pt x="28199" y="5180"/>
                    <a:pt x="32805" y="5180"/>
                  </a:cubicBezTo>
                  <a:cubicBezTo>
                    <a:pt x="37412" y="5180"/>
                    <a:pt x="42011" y="9786"/>
                    <a:pt x="46618" y="18992"/>
                  </a:cubicBezTo>
                  <a:cubicBezTo>
                    <a:pt x="51224" y="28199"/>
                    <a:pt x="53524" y="32805"/>
                    <a:pt x="53524" y="32805"/>
                  </a:cubicBezTo>
                  <a:close/>
                </a:path>
              </a:pathLst>
            </a:custGeom>
            <a:solidFill>
              <a:srgbClr val="1A1A19"/>
            </a:solidFill>
            <a:ln w="9525" cap="flat">
              <a:solidFill>
                <a:srgbClr val="1A1A19"/>
              </a:solid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D2714B97-BAB6-410E-81BB-DADADE93A6B8}"/>
                </a:ext>
              </a:extLst>
            </p:cNvPr>
            <p:cNvSpPr/>
            <p:nvPr/>
          </p:nvSpPr>
          <p:spPr>
            <a:xfrm>
              <a:off x="1534199" y="513175"/>
              <a:ext cx="663009" cy="966888"/>
            </a:xfrm>
            <a:custGeom>
              <a:avLst/>
              <a:gdLst>
                <a:gd name="connsiteX0" fmla="*/ 332081 w 663009"/>
                <a:gd name="connsiteY0" fmla="*/ 5180 h 966888"/>
                <a:gd name="connsiteX1" fmla="*/ 594522 w 663009"/>
                <a:gd name="connsiteY1" fmla="*/ 18992 h 966888"/>
                <a:gd name="connsiteX2" fmla="*/ 635960 w 663009"/>
                <a:gd name="connsiteY2" fmla="*/ 94962 h 966888"/>
                <a:gd name="connsiteX3" fmla="*/ 663585 w 663009"/>
                <a:gd name="connsiteY3" fmla="*/ 488624 h 966888"/>
                <a:gd name="connsiteX4" fmla="*/ 649772 w 663009"/>
                <a:gd name="connsiteY4" fmla="*/ 861566 h 966888"/>
                <a:gd name="connsiteX5" fmla="*/ 608334 w 663009"/>
                <a:gd name="connsiteY5" fmla="*/ 930630 h 966888"/>
                <a:gd name="connsiteX6" fmla="*/ 345893 w 663009"/>
                <a:gd name="connsiteY6" fmla="*/ 965162 h 966888"/>
                <a:gd name="connsiteX7" fmla="*/ 83452 w 663009"/>
                <a:gd name="connsiteY7" fmla="*/ 944443 h 966888"/>
                <a:gd name="connsiteX8" fmla="*/ 35108 w 663009"/>
                <a:gd name="connsiteY8" fmla="*/ 875379 h 966888"/>
                <a:gd name="connsiteX9" fmla="*/ 7482 w 663009"/>
                <a:gd name="connsiteY9" fmla="*/ 502437 h 966888"/>
                <a:gd name="connsiteX10" fmla="*/ 14389 w 663009"/>
                <a:gd name="connsiteY10" fmla="*/ 143307 h 966888"/>
                <a:gd name="connsiteX11" fmla="*/ 42014 w 663009"/>
                <a:gd name="connsiteY11" fmla="*/ 60431 h 966888"/>
                <a:gd name="connsiteX12" fmla="*/ 83452 w 663009"/>
                <a:gd name="connsiteY12" fmla="*/ 5180 h 966888"/>
                <a:gd name="connsiteX13" fmla="*/ 332081 w 663009"/>
                <a:gd name="connsiteY13" fmla="*/ 5180 h 966888"/>
                <a:gd name="connsiteX14" fmla="*/ 145609 w 663009"/>
                <a:gd name="connsiteY14" fmla="*/ 481718 h 966888"/>
                <a:gd name="connsiteX15" fmla="*/ 145609 w 663009"/>
                <a:gd name="connsiteY15" fmla="*/ 198557 h 966888"/>
                <a:gd name="connsiteX16" fmla="*/ 332081 w 663009"/>
                <a:gd name="connsiteY16" fmla="*/ 198557 h 966888"/>
                <a:gd name="connsiteX17" fmla="*/ 525458 w 663009"/>
                <a:gd name="connsiteY17" fmla="*/ 474811 h 966888"/>
                <a:gd name="connsiteX18" fmla="*/ 525458 w 663009"/>
                <a:gd name="connsiteY18" fmla="*/ 757971 h 966888"/>
                <a:gd name="connsiteX19" fmla="*/ 525458 w 663009"/>
                <a:gd name="connsiteY19" fmla="*/ 764878 h 966888"/>
                <a:gd name="connsiteX20" fmla="*/ 145609 w 663009"/>
                <a:gd name="connsiteY20" fmla="*/ 764878 h 966888"/>
                <a:gd name="connsiteX21" fmla="*/ 145609 w 663009"/>
                <a:gd name="connsiteY21" fmla="*/ 757971 h 966888"/>
                <a:gd name="connsiteX22" fmla="*/ 145609 w 663009"/>
                <a:gd name="connsiteY22" fmla="*/ 481718 h 96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3009" h="966888">
                  <a:moveTo>
                    <a:pt x="332081" y="5180"/>
                  </a:moveTo>
                  <a:cubicBezTo>
                    <a:pt x="497833" y="5180"/>
                    <a:pt x="585315" y="9784"/>
                    <a:pt x="594522" y="18992"/>
                  </a:cubicBezTo>
                  <a:cubicBezTo>
                    <a:pt x="608334" y="28201"/>
                    <a:pt x="622147" y="53524"/>
                    <a:pt x="635960" y="94962"/>
                  </a:cubicBezTo>
                  <a:cubicBezTo>
                    <a:pt x="654379" y="131796"/>
                    <a:pt x="663585" y="263016"/>
                    <a:pt x="663585" y="488624"/>
                  </a:cubicBezTo>
                  <a:cubicBezTo>
                    <a:pt x="663585" y="709627"/>
                    <a:pt x="658979" y="833941"/>
                    <a:pt x="649772" y="861566"/>
                  </a:cubicBezTo>
                  <a:cubicBezTo>
                    <a:pt x="640566" y="884585"/>
                    <a:pt x="626754" y="907611"/>
                    <a:pt x="608334" y="930630"/>
                  </a:cubicBezTo>
                  <a:cubicBezTo>
                    <a:pt x="589915" y="949049"/>
                    <a:pt x="502439" y="960555"/>
                    <a:pt x="345893" y="965162"/>
                  </a:cubicBezTo>
                  <a:cubicBezTo>
                    <a:pt x="184748" y="969768"/>
                    <a:pt x="97265" y="962862"/>
                    <a:pt x="83452" y="944443"/>
                  </a:cubicBezTo>
                  <a:cubicBezTo>
                    <a:pt x="65033" y="935237"/>
                    <a:pt x="48920" y="912211"/>
                    <a:pt x="35108" y="875379"/>
                  </a:cubicBezTo>
                  <a:cubicBezTo>
                    <a:pt x="21295" y="838548"/>
                    <a:pt x="12089" y="714234"/>
                    <a:pt x="7482" y="502437"/>
                  </a:cubicBezTo>
                  <a:cubicBezTo>
                    <a:pt x="2876" y="286038"/>
                    <a:pt x="5183" y="166328"/>
                    <a:pt x="14389" y="143307"/>
                  </a:cubicBezTo>
                  <a:cubicBezTo>
                    <a:pt x="14389" y="124889"/>
                    <a:pt x="23595" y="97264"/>
                    <a:pt x="42014" y="60431"/>
                  </a:cubicBezTo>
                  <a:cubicBezTo>
                    <a:pt x="60433" y="28201"/>
                    <a:pt x="74246" y="9784"/>
                    <a:pt x="83452" y="5180"/>
                  </a:cubicBezTo>
                  <a:cubicBezTo>
                    <a:pt x="88059" y="5180"/>
                    <a:pt x="170935" y="5180"/>
                    <a:pt x="332081" y="5180"/>
                  </a:cubicBezTo>
                  <a:close/>
                  <a:moveTo>
                    <a:pt x="145609" y="481718"/>
                  </a:moveTo>
                  <a:lnTo>
                    <a:pt x="145609" y="198557"/>
                  </a:lnTo>
                  <a:lnTo>
                    <a:pt x="332081" y="198557"/>
                  </a:lnTo>
                  <a:cubicBezTo>
                    <a:pt x="461001" y="198557"/>
                    <a:pt x="525458" y="290642"/>
                    <a:pt x="525458" y="474811"/>
                  </a:cubicBezTo>
                  <a:cubicBezTo>
                    <a:pt x="525458" y="658983"/>
                    <a:pt x="525458" y="753365"/>
                    <a:pt x="525458" y="757971"/>
                  </a:cubicBezTo>
                  <a:lnTo>
                    <a:pt x="525458" y="764878"/>
                  </a:lnTo>
                  <a:lnTo>
                    <a:pt x="145609" y="764878"/>
                  </a:lnTo>
                  <a:lnTo>
                    <a:pt x="145609" y="757971"/>
                  </a:lnTo>
                  <a:cubicBezTo>
                    <a:pt x="141003" y="757971"/>
                    <a:pt x="141003" y="665889"/>
                    <a:pt x="145609" y="481718"/>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id="{95C944E6-6A88-4E39-9628-654D6C4A4EDB}"/>
                </a:ext>
              </a:extLst>
            </p:cNvPr>
            <p:cNvSpPr/>
            <p:nvPr/>
          </p:nvSpPr>
          <p:spPr>
            <a:xfrm>
              <a:off x="3774157" y="1804662"/>
              <a:ext cx="296973" cy="290066"/>
            </a:xfrm>
            <a:custGeom>
              <a:avLst/>
              <a:gdLst>
                <a:gd name="connsiteX0" fmla="*/ 246902 w 296972"/>
                <a:gd name="connsiteY0" fmla="*/ 5180 h 290066"/>
                <a:gd name="connsiteX1" fmla="*/ 253808 w 296972"/>
                <a:gd name="connsiteY1" fmla="*/ 5180 h 290066"/>
                <a:gd name="connsiteX2" fmla="*/ 260714 w 296972"/>
                <a:gd name="connsiteY2" fmla="*/ 12086 h 290066"/>
                <a:gd name="connsiteX3" fmla="*/ 281434 w 296972"/>
                <a:gd name="connsiteY3" fmla="*/ 25899 h 290066"/>
                <a:gd name="connsiteX4" fmla="*/ 295246 w 296972"/>
                <a:gd name="connsiteY4" fmla="*/ 39711 h 290066"/>
                <a:gd name="connsiteX5" fmla="*/ 295246 w 296972"/>
                <a:gd name="connsiteY5" fmla="*/ 53524 h 290066"/>
                <a:gd name="connsiteX6" fmla="*/ 274527 w 296972"/>
                <a:gd name="connsiteY6" fmla="*/ 67337 h 290066"/>
                <a:gd name="connsiteX7" fmla="*/ 164026 w 296972"/>
                <a:gd name="connsiteY7" fmla="*/ 177838 h 290066"/>
                <a:gd name="connsiteX8" fmla="*/ 67337 w 296972"/>
                <a:gd name="connsiteY8" fmla="*/ 267621 h 290066"/>
                <a:gd name="connsiteX9" fmla="*/ 67337 w 296972"/>
                <a:gd name="connsiteY9" fmla="*/ 274527 h 290066"/>
                <a:gd name="connsiteX10" fmla="*/ 60431 w 296972"/>
                <a:gd name="connsiteY10" fmla="*/ 274527 h 290066"/>
                <a:gd name="connsiteX11" fmla="*/ 60431 w 296972"/>
                <a:gd name="connsiteY11" fmla="*/ 281434 h 290066"/>
                <a:gd name="connsiteX12" fmla="*/ 53524 w 296972"/>
                <a:gd name="connsiteY12" fmla="*/ 281434 h 290066"/>
                <a:gd name="connsiteX13" fmla="*/ 53524 w 296972"/>
                <a:gd name="connsiteY13" fmla="*/ 288340 h 290066"/>
                <a:gd name="connsiteX14" fmla="*/ 39711 w 296972"/>
                <a:gd name="connsiteY14" fmla="*/ 288340 h 290066"/>
                <a:gd name="connsiteX15" fmla="*/ 32805 w 296972"/>
                <a:gd name="connsiteY15" fmla="*/ 281434 h 290066"/>
                <a:gd name="connsiteX16" fmla="*/ 25899 w 296972"/>
                <a:gd name="connsiteY16" fmla="*/ 274527 h 290066"/>
                <a:gd name="connsiteX17" fmla="*/ 18992 w 296972"/>
                <a:gd name="connsiteY17" fmla="*/ 267621 h 290066"/>
                <a:gd name="connsiteX18" fmla="*/ 12086 w 296972"/>
                <a:gd name="connsiteY18" fmla="*/ 260715 h 290066"/>
                <a:gd name="connsiteX19" fmla="*/ 12086 w 296972"/>
                <a:gd name="connsiteY19" fmla="*/ 246902 h 290066"/>
                <a:gd name="connsiteX20" fmla="*/ 5180 w 296972"/>
                <a:gd name="connsiteY20" fmla="*/ 246902 h 290066"/>
                <a:gd name="connsiteX21" fmla="*/ 5180 w 296972"/>
                <a:gd name="connsiteY21" fmla="*/ 239995 h 290066"/>
                <a:gd name="connsiteX22" fmla="*/ 12086 w 296972"/>
                <a:gd name="connsiteY22" fmla="*/ 239995 h 290066"/>
                <a:gd name="connsiteX23" fmla="*/ 12086 w 296972"/>
                <a:gd name="connsiteY23" fmla="*/ 233089 h 290066"/>
                <a:gd name="connsiteX24" fmla="*/ 18992 w 296972"/>
                <a:gd name="connsiteY24" fmla="*/ 233089 h 290066"/>
                <a:gd name="connsiteX25" fmla="*/ 18992 w 296972"/>
                <a:gd name="connsiteY25" fmla="*/ 226183 h 290066"/>
                <a:gd name="connsiteX26" fmla="*/ 25899 w 296972"/>
                <a:gd name="connsiteY26" fmla="*/ 226183 h 290066"/>
                <a:gd name="connsiteX27" fmla="*/ 25899 w 296972"/>
                <a:gd name="connsiteY27" fmla="*/ 219276 h 290066"/>
                <a:gd name="connsiteX28" fmla="*/ 122588 w 296972"/>
                <a:gd name="connsiteY28" fmla="*/ 129494 h 290066"/>
                <a:gd name="connsiteX29" fmla="*/ 233089 w 296972"/>
                <a:gd name="connsiteY29" fmla="*/ 25899 h 290066"/>
                <a:gd name="connsiteX30" fmla="*/ 246902 w 296972"/>
                <a:gd name="connsiteY30" fmla="*/ 5180 h 290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296972" h="290066">
                  <a:moveTo>
                    <a:pt x="246902" y="5180"/>
                  </a:moveTo>
                  <a:lnTo>
                    <a:pt x="253808" y="5180"/>
                  </a:lnTo>
                  <a:lnTo>
                    <a:pt x="260714" y="12086"/>
                  </a:lnTo>
                  <a:cubicBezTo>
                    <a:pt x="269921" y="16693"/>
                    <a:pt x="276827" y="21292"/>
                    <a:pt x="281434" y="25899"/>
                  </a:cubicBezTo>
                  <a:cubicBezTo>
                    <a:pt x="290640" y="25899"/>
                    <a:pt x="295246" y="30505"/>
                    <a:pt x="295246" y="39711"/>
                  </a:cubicBezTo>
                  <a:lnTo>
                    <a:pt x="295246" y="53524"/>
                  </a:lnTo>
                  <a:cubicBezTo>
                    <a:pt x="290640" y="53524"/>
                    <a:pt x="283733" y="58131"/>
                    <a:pt x="274527" y="67337"/>
                  </a:cubicBezTo>
                  <a:cubicBezTo>
                    <a:pt x="265321" y="81150"/>
                    <a:pt x="228483" y="117981"/>
                    <a:pt x="164026" y="177838"/>
                  </a:cubicBezTo>
                  <a:lnTo>
                    <a:pt x="67337" y="267621"/>
                  </a:lnTo>
                  <a:lnTo>
                    <a:pt x="67337" y="274527"/>
                  </a:lnTo>
                  <a:lnTo>
                    <a:pt x="60431" y="274527"/>
                  </a:lnTo>
                  <a:lnTo>
                    <a:pt x="60431" y="281434"/>
                  </a:lnTo>
                  <a:lnTo>
                    <a:pt x="53524" y="281434"/>
                  </a:lnTo>
                  <a:lnTo>
                    <a:pt x="53524" y="288340"/>
                  </a:lnTo>
                  <a:lnTo>
                    <a:pt x="39711" y="288340"/>
                  </a:lnTo>
                  <a:lnTo>
                    <a:pt x="32805" y="281434"/>
                  </a:lnTo>
                  <a:lnTo>
                    <a:pt x="25899" y="274527"/>
                  </a:lnTo>
                  <a:lnTo>
                    <a:pt x="18992" y="267621"/>
                  </a:lnTo>
                  <a:lnTo>
                    <a:pt x="12086" y="260715"/>
                  </a:lnTo>
                  <a:lnTo>
                    <a:pt x="12086" y="246902"/>
                  </a:lnTo>
                  <a:lnTo>
                    <a:pt x="5180" y="246902"/>
                  </a:lnTo>
                  <a:lnTo>
                    <a:pt x="5180" y="239995"/>
                  </a:lnTo>
                  <a:lnTo>
                    <a:pt x="12086" y="239995"/>
                  </a:lnTo>
                  <a:lnTo>
                    <a:pt x="12086" y="233089"/>
                  </a:lnTo>
                  <a:lnTo>
                    <a:pt x="18992" y="233089"/>
                  </a:lnTo>
                  <a:lnTo>
                    <a:pt x="18992" y="226183"/>
                  </a:lnTo>
                  <a:lnTo>
                    <a:pt x="25899" y="226183"/>
                  </a:lnTo>
                  <a:lnTo>
                    <a:pt x="25899" y="219276"/>
                  </a:lnTo>
                  <a:lnTo>
                    <a:pt x="122588" y="129494"/>
                  </a:lnTo>
                  <a:cubicBezTo>
                    <a:pt x="187045" y="69637"/>
                    <a:pt x="223883" y="35105"/>
                    <a:pt x="233089" y="25899"/>
                  </a:cubicBezTo>
                  <a:cubicBezTo>
                    <a:pt x="242295" y="16693"/>
                    <a:pt x="246902" y="9786"/>
                    <a:pt x="246902" y="5180"/>
                  </a:cubicBezTo>
                  <a:close/>
                </a:path>
              </a:pathLst>
            </a:custGeom>
            <a:solidFill>
              <a:srgbClr val="141414"/>
            </a:solidFill>
            <a:ln w="9525" cap="flat">
              <a:solidFill>
                <a:srgbClr val="141414"/>
              </a:solidFill>
              <a:prstDash val="solid"/>
              <a:miter/>
            </a:ln>
          </p:spPr>
          <p:txBody>
            <a:bodyPr rtlCol="0" anchor="ctr"/>
            <a:lstStyle/>
            <a:p>
              <a:endParaRPr lang="en-US" noProof="0" dirty="0"/>
            </a:p>
          </p:txBody>
        </p:sp>
        <p:sp>
          <p:nvSpPr>
            <p:cNvPr id="42" name="Freeform: Shape 41">
              <a:extLst>
                <a:ext uri="{FF2B5EF4-FFF2-40B4-BE49-F238E27FC236}">
                  <a16:creationId xmlns:a16="http://schemas.microsoft.com/office/drawing/2014/main" id="{81318B1B-2576-45C5-9B37-85986A48985E}"/>
                </a:ext>
              </a:extLst>
            </p:cNvPr>
            <p:cNvSpPr/>
            <p:nvPr/>
          </p:nvSpPr>
          <p:spPr>
            <a:xfrm>
              <a:off x="3283807" y="810148"/>
              <a:ext cx="435100" cy="296973"/>
            </a:xfrm>
            <a:custGeom>
              <a:avLst/>
              <a:gdLst>
                <a:gd name="connsiteX0" fmla="*/ 281434 w 435099"/>
                <a:gd name="connsiteY0" fmla="*/ 5180 h 296972"/>
                <a:gd name="connsiteX1" fmla="*/ 295246 w 435099"/>
                <a:gd name="connsiteY1" fmla="*/ 5180 h 296972"/>
                <a:gd name="connsiteX2" fmla="*/ 295246 w 435099"/>
                <a:gd name="connsiteY2" fmla="*/ 12086 h 296972"/>
                <a:gd name="connsiteX3" fmla="*/ 302153 w 435099"/>
                <a:gd name="connsiteY3" fmla="*/ 12086 h 296972"/>
                <a:gd name="connsiteX4" fmla="*/ 302153 w 435099"/>
                <a:gd name="connsiteY4" fmla="*/ 5180 h 296972"/>
                <a:gd name="connsiteX5" fmla="*/ 364310 w 435099"/>
                <a:gd name="connsiteY5" fmla="*/ 5180 h 296972"/>
                <a:gd name="connsiteX6" fmla="*/ 433373 w 435099"/>
                <a:gd name="connsiteY6" fmla="*/ 12086 h 296972"/>
                <a:gd name="connsiteX7" fmla="*/ 433373 w 435099"/>
                <a:gd name="connsiteY7" fmla="*/ 295246 h 296972"/>
                <a:gd name="connsiteX8" fmla="*/ 5180 w 435099"/>
                <a:gd name="connsiteY8" fmla="*/ 295246 h 296972"/>
                <a:gd name="connsiteX9" fmla="*/ 5180 w 435099"/>
                <a:gd name="connsiteY9" fmla="*/ 274527 h 296972"/>
                <a:gd name="connsiteX10" fmla="*/ 12086 w 435099"/>
                <a:gd name="connsiteY10" fmla="*/ 267621 h 296972"/>
                <a:gd name="connsiteX11" fmla="*/ 18992 w 435099"/>
                <a:gd name="connsiteY11" fmla="*/ 260715 h 296972"/>
                <a:gd name="connsiteX12" fmla="*/ 32805 w 435099"/>
                <a:gd name="connsiteY12" fmla="*/ 233089 h 296972"/>
                <a:gd name="connsiteX13" fmla="*/ 46618 w 435099"/>
                <a:gd name="connsiteY13" fmla="*/ 198557 h 296972"/>
                <a:gd name="connsiteX14" fmla="*/ 53524 w 435099"/>
                <a:gd name="connsiteY14" fmla="*/ 191651 h 296972"/>
                <a:gd name="connsiteX15" fmla="*/ 60431 w 435099"/>
                <a:gd name="connsiteY15" fmla="*/ 177838 h 296972"/>
                <a:gd name="connsiteX16" fmla="*/ 67337 w 435099"/>
                <a:gd name="connsiteY16" fmla="*/ 177838 h 296972"/>
                <a:gd name="connsiteX17" fmla="*/ 67337 w 435099"/>
                <a:gd name="connsiteY17" fmla="*/ 170932 h 296972"/>
                <a:gd name="connsiteX18" fmla="*/ 74243 w 435099"/>
                <a:gd name="connsiteY18" fmla="*/ 164026 h 296972"/>
                <a:gd name="connsiteX19" fmla="*/ 74243 w 435099"/>
                <a:gd name="connsiteY19" fmla="*/ 157119 h 296972"/>
                <a:gd name="connsiteX20" fmla="*/ 81150 w 435099"/>
                <a:gd name="connsiteY20" fmla="*/ 150213 h 296972"/>
                <a:gd name="connsiteX21" fmla="*/ 101869 w 435099"/>
                <a:gd name="connsiteY21" fmla="*/ 129494 h 296972"/>
                <a:gd name="connsiteX22" fmla="*/ 136400 w 435099"/>
                <a:gd name="connsiteY22" fmla="*/ 94962 h 296972"/>
                <a:gd name="connsiteX23" fmla="*/ 191651 w 435099"/>
                <a:gd name="connsiteY23" fmla="*/ 53524 h 296972"/>
                <a:gd name="connsiteX24" fmla="*/ 253808 w 435099"/>
                <a:gd name="connsiteY24" fmla="*/ 12086 h 296972"/>
                <a:gd name="connsiteX25" fmla="*/ 281434 w 435099"/>
                <a:gd name="connsiteY25" fmla="*/ 5180 h 296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5099" h="296972">
                  <a:moveTo>
                    <a:pt x="281434" y="5180"/>
                  </a:moveTo>
                  <a:lnTo>
                    <a:pt x="295246" y="5180"/>
                  </a:lnTo>
                  <a:lnTo>
                    <a:pt x="295246" y="12086"/>
                  </a:lnTo>
                  <a:cubicBezTo>
                    <a:pt x="295246" y="12086"/>
                    <a:pt x="297546" y="12086"/>
                    <a:pt x="302153" y="12086"/>
                  </a:cubicBezTo>
                  <a:lnTo>
                    <a:pt x="302153" y="5180"/>
                  </a:lnTo>
                  <a:lnTo>
                    <a:pt x="364310" y="5180"/>
                  </a:lnTo>
                  <a:lnTo>
                    <a:pt x="433373" y="12086"/>
                  </a:lnTo>
                  <a:lnTo>
                    <a:pt x="433373" y="295246"/>
                  </a:lnTo>
                  <a:lnTo>
                    <a:pt x="5180" y="295246"/>
                  </a:lnTo>
                  <a:lnTo>
                    <a:pt x="5180" y="274527"/>
                  </a:lnTo>
                  <a:lnTo>
                    <a:pt x="12086" y="267621"/>
                  </a:lnTo>
                  <a:lnTo>
                    <a:pt x="18992" y="260715"/>
                  </a:lnTo>
                  <a:lnTo>
                    <a:pt x="32805" y="233089"/>
                  </a:lnTo>
                  <a:cubicBezTo>
                    <a:pt x="42011" y="214670"/>
                    <a:pt x="46618" y="203164"/>
                    <a:pt x="46618" y="198557"/>
                  </a:cubicBezTo>
                  <a:lnTo>
                    <a:pt x="53524" y="191651"/>
                  </a:lnTo>
                  <a:cubicBezTo>
                    <a:pt x="58131" y="187045"/>
                    <a:pt x="60431" y="182445"/>
                    <a:pt x="60431" y="177838"/>
                  </a:cubicBezTo>
                  <a:cubicBezTo>
                    <a:pt x="60431" y="177838"/>
                    <a:pt x="62730" y="177838"/>
                    <a:pt x="67337" y="177838"/>
                  </a:cubicBezTo>
                  <a:lnTo>
                    <a:pt x="67337" y="170932"/>
                  </a:lnTo>
                  <a:cubicBezTo>
                    <a:pt x="71943" y="170932"/>
                    <a:pt x="74243" y="168632"/>
                    <a:pt x="74243" y="164026"/>
                  </a:cubicBezTo>
                  <a:lnTo>
                    <a:pt x="74243" y="157119"/>
                  </a:lnTo>
                  <a:cubicBezTo>
                    <a:pt x="74243" y="157119"/>
                    <a:pt x="76543" y="154820"/>
                    <a:pt x="81150" y="150213"/>
                  </a:cubicBezTo>
                  <a:lnTo>
                    <a:pt x="101869" y="129494"/>
                  </a:lnTo>
                  <a:cubicBezTo>
                    <a:pt x="120288" y="115681"/>
                    <a:pt x="131794" y="104168"/>
                    <a:pt x="136400" y="94962"/>
                  </a:cubicBezTo>
                  <a:cubicBezTo>
                    <a:pt x="141007" y="85756"/>
                    <a:pt x="159419" y="71943"/>
                    <a:pt x="191651" y="53524"/>
                  </a:cubicBezTo>
                  <a:cubicBezTo>
                    <a:pt x="223883" y="35107"/>
                    <a:pt x="244602" y="21294"/>
                    <a:pt x="253808" y="12086"/>
                  </a:cubicBezTo>
                  <a:cubicBezTo>
                    <a:pt x="267621" y="12086"/>
                    <a:pt x="276827" y="9784"/>
                    <a:pt x="281434" y="5180"/>
                  </a:cubicBezTo>
                  <a:close/>
                </a:path>
              </a:pathLst>
            </a:custGeom>
            <a:solidFill>
              <a:srgbClr val="F5F7F7"/>
            </a:solidFill>
            <a:ln w="9525" cap="flat">
              <a:solidFill>
                <a:srgbClr val="F5F7F7"/>
              </a:solidFill>
              <a:prstDash val="solid"/>
              <a:miter/>
            </a:ln>
          </p:spPr>
          <p:txBody>
            <a:bodyPr rtlCol="0" anchor="ctr"/>
            <a:lstStyle/>
            <a:p>
              <a:endParaRPr lang="en-US" noProof="0" dirty="0"/>
            </a:p>
          </p:txBody>
        </p:sp>
        <p:sp>
          <p:nvSpPr>
            <p:cNvPr id="43" name="Freeform: Shape 42">
              <a:extLst>
                <a:ext uri="{FF2B5EF4-FFF2-40B4-BE49-F238E27FC236}">
                  <a16:creationId xmlns:a16="http://schemas.microsoft.com/office/drawing/2014/main" id="{4D989421-EF15-448D-B6B9-D5C797C5B250}"/>
                </a:ext>
              </a:extLst>
            </p:cNvPr>
            <p:cNvSpPr/>
            <p:nvPr/>
          </p:nvSpPr>
          <p:spPr>
            <a:xfrm>
              <a:off x="1826568" y="3123774"/>
              <a:ext cx="669915" cy="669915"/>
            </a:xfrm>
            <a:custGeom>
              <a:avLst/>
              <a:gdLst>
                <a:gd name="connsiteX0" fmla="*/ 364310 w 669915"/>
                <a:gd name="connsiteY0" fmla="*/ 668189 h 669915"/>
                <a:gd name="connsiteX1" fmla="*/ 170932 w 669915"/>
                <a:gd name="connsiteY1" fmla="*/ 668189 h 669915"/>
                <a:gd name="connsiteX2" fmla="*/ 164026 w 669915"/>
                <a:gd name="connsiteY2" fmla="*/ 661283 h 669915"/>
                <a:gd name="connsiteX3" fmla="*/ 164026 w 669915"/>
                <a:gd name="connsiteY3" fmla="*/ 585313 h 669915"/>
                <a:gd name="connsiteX4" fmla="*/ 170932 w 669915"/>
                <a:gd name="connsiteY4" fmla="*/ 585313 h 669915"/>
                <a:gd name="connsiteX5" fmla="*/ 170932 w 669915"/>
                <a:gd name="connsiteY5" fmla="*/ 578406 h 669915"/>
                <a:gd name="connsiteX6" fmla="*/ 357403 w 669915"/>
                <a:gd name="connsiteY6" fmla="*/ 578406 h 669915"/>
                <a:gd name="connsiteX7" fmla="*/ 564594 w 669915"/>
                <a:gd name="connsiteY7" fmla="*/ 557687 h 669915"/>
                <a:gd name="connsiteX8" fmla="*/ 585313 w 669915"/>
                <a:gd name="connsiteY8" fmla="*/ 343591 h 669915"/>
                <a:gd name="connsiteX9" fmla="*/ 578406 w 669915"/>
                <a:gd name="connsiteY9" fmla="*/ 122588 h 669915"/>
                <a:gd name="connsiteX10" fmla="*/ 343591 w 669915"/>
                <a:gd name="connsiteY10" fmla="*/ 94962 h 669915"/>
                <a:gd name="connsiteX11" fmla="*/ 108775 w 669915"/>
                <a:gd name="connsiteY11" fmla="*/ 108775 h 669915"/>
                <a:gd name="connsiteX12" fmla="*/ 94962 w 669915"/>
                <a:gd name="connsiteY12" fmla="*/ 260715 h 669915"/>
                <a:gd name="connsiteX13" fmla="*/ 88056 w 669915"/>
                <a:gd name="connsiteY13" fmla="*/ 398841 h 669915"/>
                <a:gd name="connsiteX14" fmla="*/ 12086 w 669915"/>
                <a:gd name="connsiteY14" fmla="*/ 398841 h 669915"/>
                <a:gd name="connsiteX15" fmla="*/ 12086 w 669915"/>
                <a:gd name="connsiteY15" fmla="*/ 385029 h 669915"/>
                <a:gd name="connsiteX16" fmla="*/ 5180 w 669915"/>
                <a:gd name="connsiteY16" fmla="*/ 385029 h 669915"/>
                <a:gd name="connsiteX17" fmla="*/ 12086 w 669915"/>
                <a:gd name="connsiteY17" fmla="*/ 253808 h 669915"/>
                <a:gd name="connsiteX18" fmla="*/ 32805 w 669915"/>
                <a:gd name="connsiteY18" fmla="*/ 81150 h 669915"/>
                <a:gd name="connsiteX19" fmla="*/ 53524 w 669915"/>
                <a:gd name="connsiteY19" fmla="*/ 32805 h 669915"/>
                <a:gd name="connsiteX20" fmla="*/ 88056 w 669915"/>
                <a:gd name="connsiteY20" fmla="*/ 12086 h 669915"/>
                <a:gd name="connsiteX21" fmla="*/ 343591 w 669915"/>
                <a:gd name="connsiteY21" fmla="*/ 5180 h 669915"/>
                <a:gd name="connsiteX22" fmla="*/ 606032 w 669915"/>
                <a:gd name="connsiteY22" fmla="*/ 32805 h 669915"/>
                <a:gd name="connsiteX23" fmla="*/ 654376 w 669915"/>
                <a:gd name="connsiteY23" fmla="*/ 94962 h 669915"/>
                <a:gd name="connsiteX24" fmla="*/ 668189 w 669915"/>
                <a:gd name="connsiteY24" fmla="*/ 350497 h 669915"/>
                <a:gd name="connsiteX25" fmla="*/ 647470 w 669915"/>
                <a:gd name="connsiteY25" fmla="*/ 592219 h 669915"/>
                <a:gd name="connsiteX26" fmla="*/ 606032 w 669915"/>
                <a:gd name="connsiteY26" fmla="*/ 640563 h 669915"/>
                <a:gd name="connsiteX27" fmla="*/ 571500 w 669915"/>
                <a:gd name="connsiteY27" fmla="*/ 661283 h 669915"/>
                <a:gd name="connsiteX28" fmla="*/ 364310 w 669915"/>
                <a:gd name="connsiteY28" fmla="*/ 668189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69915" h="669915">
                  <a:moveTo>
                    <a:pt x="364310" y="668189"/>
                  </a:moveTo>
                  <a:lnTo>
                    <a:pt x="170932" y="668189"/>
                  </a:lnTo>
                  <a:lnTo>
                    <a:pt x="164026" y="661283"/>
                  </a:lnTo>
                  <a:lnTo>
                    <a:pt x="164026" y="585313"/>
                  </a:lnTo>
                  <a:lnTo>
                    <a:pt x="170932" y="585313"/>
                  </a:lnTo>
                  <a:lnTo>
                    <a:pt x="170932" y="578406"/>
                  </a:lnTo>
                  <a:lnTo>
                    <a:pt x="357403" y="578406"/>
                  </a:lnTo>
                  <a:cubicBezTo>
                    <a:pt x="486324" y="573800"/>
                    <a:pt x="555387" y="566894"/>
                    <a:pt x="564594" y="557687"/>
                  </a:cubicBezTo>
                  <a:cubicBezTo>
                    <a:pt x="573800" y="543875"/>
                    <a:pt x="580706" y="472511"/>
                    <a:pt x="585313" y="343591"/>
                  </a:cubicBezTo>
                  <a:cubicBezTo>
                    <a:pt x="589919" y="214670"/>
                    <a:pt x="587613" y="141007"/>
                    <a:pt x="578406" y="122588"/>
                  </a:cubicBezTo>
                  <a:cubicBezTo>
                    <a:pt x="569200" y="108775"/>
                    <a:pt x="490924" y="99569"/>
                    <a:pt x="343591" y="94962"/>
                  </a:cubicBezTo>
                  <a:cubicBezTo>
                    <a:pt x="196258" y="90356"/>
                    <a:pt x="117981" y="94962"/>
                    <a:pt x="108775" y="108775"/>
                  </a:cubicBezTo>
                  <a:cubicBezTo>
                    <a:pt x="99569" y="117981"/>
                    <a:pt x="94962" y="168632"/>
                    <a:pt x="94962" y="260715"/>
                  </a:cubicBezTo>
                  <a:lnTo>
                    <a:pt x="88056" y="398841"/>
                  </a:lnTo>
                  <a:lnTo>
                    <a:pt x="12086" y="398841"/>
                  </a:lnTo>
                  <a:lnTo>
                    <a:pt x="12086" y="385029"/>
                  </a:lnTo>
                  <a:lnTo>
                    <a:pt x="5180" y="385029"/>
                  </a:lnTo>
                  <a:lnTo>
                    <a:pt x="12086" y="253808"/>
                  </a:lnTo>
                  <a:cubicBezTo>
                    <a:pt x="12086" y="161726"/>
                    <a:pt x="18992" y="104168"/>
                    <a:pt x="32805" y="81150"/>
                  </a:cubicBezTo>
                  <a:cubicBezTo>
                    <a:pt x="46618" y="58131"/>
                    <a:pt x="53524" y="42011"/>
                    <a:pt x="53524" y="32805"/>
                  </a:cubicBezTo>
                  <a:cubicBezTo>
                    <a:pt x="58131" y="28199"/>
                    <a:pt x="69637" y="21292"/>
                    <a:pt x="88056" y="12086"/>
                  </a:cubicBezTo>
                  <a:cubicBezTo>
                    <a:pt x="106475" y="7480"/>
                    <a:pt x="191651" y="5180"/>
                    <a:pt x="343591" y="5180"/>
                  </a:cubicBezTo>
                  <a:cubicBezTo>
                    <a:pt x="500137" y="5180"/>
                    <a:pt x="587613" y="14386"/>
                    <a:pt x="606032" y="32805"/>
                  </a:cubicBezTo>
                  <a:cubicBezTo>
                    <a:pt x="624451" y="46618"/>
                    <a:pt x="640563" y="67337"/>
                    <a:pt x="654376" y="94962"/>
                  </a:cubicBezTo>
                  <a:cubicBezTo>
                    <a:pt x="668189" y="122588"/>
                    <a:pt x="672795" y="207764"/>
                    <a:pt x="668189" y="350497"/>
                  </a:cubicBezTo>
                  <a:cubicBezTo>
                    <a:pt x="663582" y="488624"/>
                    <a:pt x="656676" y="569200"/>
                    <a:pt x="647470" y="592219"/>
                  </a:cubicBezTo>
                  <a:cubicBezTo>
                    <a:pt x="633657" y="615238"/>
                    <a:pt x="619844" y="631357"/>
                    <a:pt x="606032" y="640563"/>
                  </a:cubicBezTo>
                  <a:cubicBezTo>
                    <a:pt x="592219" y="649770"/>
                    <a:pt x="580706" y="656676"/>
                    <a:pt x="571500" y="661283"/>
                  </a:cubicBezTo>
                  <a:cubicBezTo>
                    <a:pt x="562294" y="665889"/>
                    <a:pt x="493230" y="668189"/>
                    <a:pt x="364310" y="668189"/>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4" name="Freeform: Shape 43">
              <a:extLst>
                <a:ext uri="{FF2B5EF4-FFF2-40B4-BE49-F238E27FC236}">
                  <a16:creationId xmlns:a16="http://schemas.microsoft.com/office/drawing/2014/main" id="{D64E476E-6D39-4ADB-9A67-C769753CFD00}"/>
                </a:ext>
              </a:extLst>
            </p:cNvPr>
            <p:cNvSpPr/>
            <p:nvPr/>
          </p:nvSpPr>
          <p:spPr>
            <a:xfrm>
              <a:off x="5305063" y="3330964"/>
              <a:ext cx="1063577" cy="1063577"/>
            </a:xfrm>
            <a:custGeom>
              <a:avLst/>
              <a:gdLst>
                <a:gd name="connsiteX0" fmla="*/ 207766 w 1063576"/>
                <a:gd name="connsiteY0" fmla="*/ 12086 h 1063577"/>
                <a:gd name="connsiteX1" fmla="*/ 256111 w 1063576"/>
                <a:gd name="connsiteY1" fmla="*/ 5180 h 1063577"/>
                <a:gd name="connsiteX2" fmla="*/ 263017 w 1063576"/>
                <a:gd name="connsiteY2" fmla="*/ 5180 h 1063577"/>
                <a:gd name="connsiteX3" fmla="*/ 269923 w 1063576"/>
                <a:gd name="connsiteY3" fmla="*/ 94962 h 1063577"/>
                <a:gd name="connsiteX4" fmla="*/ 256111 w 1063576"/>
                <a:gd name="connsiteY4" fmla="*/ 184745 h 1063577"/>
                <a:gd name="connsiteX5" fmla="*/ 242298 w 1063576"/>
                <a:gd name="connsiteY5" fmla="*/ 184745 h 1063577"/>
                <a:gd name="connsiteX6" fmla="*/ 221579 w 1063576"/>
                <a:gd name="connsiteY6" fmla="*/ 191651 h 1063577"/>
                <a:gd name="connsiteX7" fmla="*/ 187047 w 1063576"/>
                <a:gd name="connsiteY7" fmla="*/ 212370 h 1063577"/>
                <a:gd name="connsiteX8" fmla="*/ 180141 w 1063576"/>
                <a:gd name="connsiteY8" fmla="*/ 543875 h 1063577"/>
                <a:gd name="connsiteX9" fmla="*/ 193954 w 1063576"/>
                <a:gd name="connsiteY9" fmla="*/ 868473 h 1063577"/>
                <a:gd name="connsiteX10" fmla="*/ 532365 w 1063576"/>
                <a:gd name="connsiteY10" fmla="*/ 882286 h 1063577"/>
                <a:gd name="connsiteX11" fmla="*/ 877682 w 1063576"/>
                <a:gd name="connsiteY11" fmla="*/ 854660 h 1063577"/>
                <a:gd name="connsiteX12" fmla="*/ 884588 w 1063576"/>
                <a:gd name="connsiteY12" fmla="*/ 530062 h 1063577"/>
                <a:gd name="connsiteX13" fmla="*/ 877682 w 1063576"/>
                <a:gd name="connsiteY13" fmla="*/ 219276 h 1063577"/>
                <a:gd name="connsiteX14" fmla="*/ 870775 w 1063576"/>
                <a:gd name="connsiteY14" fmla="*/ 212370 h 1063577"/>
                <a:gd name="connsiteX15" fmla="*/ 870775 w 1063576"/>
                <a:gd name="connsiteY15" fmla="*/ 198557 h 1063577"/>
                <a:gd name="connsiteX16" fmla="*/ 863869 w 1063576"/>
                <a:gd name="connsiteY16" fmla="*/ 198557 h 1063577"/>
                <a:gd name="connsiteX17" fmla="*/ 856963 w 1063576"/>
                <a:gd name="connsiteY17" fmla="*/ 191651 h 1063577"/>
                <a:gd name="connsiteX18" fmla="*/ 850056 w 1063576"/>
                <a:gd name="connsiteY18" fmla="*/ 184745 h 1063577"/>
                <a:gd name="connsiteX19" fmla="*/ 822431 w 1063576"/>
                <a:gd name="connsiteY19" fmla="*/ 184745 h 1063577"/>
                <a:gd name="connsiteX20" fmla="*/ 801712 w 1063576"/>
                <a:gd name="connsiteY20" fmla="*/ 94962 h 1063577"/>
                <a:gd name="connsiteX21" fmla="*/ 801712 w 1063576"/>
                <a:gd name="connsiteY21" fmla="*/ 5180 h 1063577"/>
                <a:gd name="connsiteX22" fmla="*/ 856963 w 1063576"/>
                <a:gd name="connsiteY22" fmla="*/ 5180 h 1063577"/>
                <a:gd name="connsiteX23" fmla="*/ 926026 w 1063576"/>
                <a:gd name="connsiteY23" fmla="*/ 18992 h 1063577"/>
                <a:gd name="connsiteX24" fmla="*/ 981277 w 1063576"/>
                <a:gd name="connsiteY24" fmla="*/ 67337 h 1063577"/>
                <a:gd name="connsiteX25" fmla="*/ 1036528 w 1063576"/>
                <a:gd name="connsiteY25" fmla="*/ 143307 h 1063577"/>
                <a:gd name="connsiteX26" fmla="*/ 1057247 w 1063576"/>
                <a:gd name="connsiteY26" fmla="*/ 516249 h 1063577"/>
                <a:gd name="connsiteX27" fmla="*/ 1050340 w 1063576"/>
                <a:gd name="connsiteY27" fmla="*/ 896098 h 1063577"/>
                <a:gd name="connsiteX28" fmla="*/ 1008902 w 1063576"/>
                <a:gd name="connsiteY28" fmla="*/ 978974 h 1063577"/>
                <a:gd name="connsiteX29" fmla="*/ 953652 w 1063576"/>
                <a:gd name="connsiteY29" fmla="*/ 1034225 h 1063577"/>
                <a:gd name="connsiteX30" fmla="*/ 539271 w 1063576"/>
                <a:gd name="connsiteY30" fmla="*/ 1061851 h 1063577"/>
                <a:gd name="connsiteX31" fmla="*/ 152516 w 1063576"/>
                <a:gd name="connsiteY31" fmla="*/ 1054944 h 1063577"/>
                <a:gd name="connsiteX32" fmla="*/ 97265 w 1063576"/>
                <a:gd name="connsiteY32" fmla="*/ 1020412 h 1063577"/>
                <a:gd name="connsiteX33" fmla="*/ 35108 w 1063576"/>
                <a:gd name="connsiteY33" fmla="*/ 944443 h 1063577"/>
                <a:gd name="connsiteX34" fmla="*/ 7482 w 1063576"/>
                <a:gd name="connsiteY34" fmla="*/ 557687 h 1063577"/>
                <a:gd name="connsiteX35" fmla="*/ 14389 w 1063576"/>
                <a:gd name="connsiteY35" fmla="*/ 170932 h 1063577"/>
                <a:gd name="connsiteX36" fmla="*/ 55827 w 1063576"/>
                <a:gd name="connsiteY36" fmla="*/ 94962 h 1063577"/>
                <a:gd name="connsiteX37" fmla="*/ 117984 w 1063576"/>
                <a:gd name="connsiteY37" fmla="*/ 32805 h 1063577"/>
                <a:gd name="connsiteX38" fmla="*/ 207766 w 1063576"/>
                <a:gd name="connsiteY38" fmla="*/ 12086 h 1063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063576" h="1063577">
                  <a:moveTo>
                    <a:pt x="207766" y="12086"/>
                  </a:moveTo>
                  <a:lnTo>
                    <a:pt x="256111" y="5180"/>
                  </a:lnTo>
                  <a:lnTo>
                    <a:pt x="263017" y="5180"/>
                  </a:lnTo>
                  <a:cubicBezTo>
                    <a:pt x="267624" y="5180"/>
                    <a:pt x="269923" y="35105"/>
                    <a:pt x="269923" y="94962"/>
                  </a:cubicBezTo>
                  <a:cubicBezTo>
                    <a:pt x="269923" y="154819"/>
                    <a:pt x="265317" y="184745"/>
                    <a:pt x="256111" y="184745"/>
                  </a:cubicBezTo>
                  <a:lnTo>
                    <a:pt x="242298" y="184745"/>
                  </a:lnTo>
                  <a:lnTo>
                    <a:pt x="221579" y="191651"/>
                  </a:lnTo>
                  <a:cubicBezTo>
                    <a:pt x="203160" y="196258"/>
                    <a:pt x="191654" y="203164"/>
                    <a:pt x="187047" y="212370"/>
                  </a:cubicBezTo>
                  <a:cubicBezTo>
                    <a:pt x="182441" y="226183"/>
                    <a:pt x="180141" y="336684"/>
                    <a:pt x="180141" y="543875"/>
                  </a:cubicBezTo>
                  <a:cubicBezTo>
                    <a:pt x="180141" y="751065"/>
                    <a:pt x="184747" y="859267"/>
                    <a:pt x="193954" y="868473"/>
                  </a:cubicBezTo>
                  <a:cubicBezTo>
                    <a:pt x="198560" y="882286"/>
                    <a:pt x="311362" y="886892"/>
                    <a:pt x="532365" y="882286"/>
                  </a:cubicBezTo>
                  <a:cubicBezTo>
                    <a:pt x="753368" y="877679"/>
                    <a:pt x="868476" y="868473"/>
                    <a:pt x="877682" y="854660"/>
                  </a:cubicBezTo>
                  <a:cubicBezTo>
                    <a:pt x="882288" y="836241"/>
                    <a:pt x="884588" y="728046"/>
                    <a:pt x="884588" y="530062"/>
                  </a:cubicBezTo>
                  <a:cubicBezTo>
                    <a:pt x="884588" y="327478"/>
                    <a:pt x="882288" y="223883"/>
                    <a:pt x="877682" y="219276"/>
                  </a:cubicBezTo>
                  <a:lnTo>
                    <a:pt x="870775" y="212370"/>
                  </a:lnTo>
                  <a:lnTo>
                    <a:pt x="870775" y="198557"/>
                  </a:lnTo>
                  <a:lnTo>
                    <a:pt x="863869" y="198557"/>
                  </a:lnTo>
                  <a:lnTo>
                    <a:pt x="856963" y="191651"/>
                  </a:lnTo>
                  <a:lnTo>
                    <a:pt x="850056" y="184745"/>
                  </a:lnTo>
                  <a:lnTo>
                    <a:pt x="822431" y="184745"/>
                  </a:lnTo>
                  <a:cubicBezTo>
                    <a:pt x="808618" y="184745"/>
                    <a:pt x="801712" y="154819"/>
                    <a:pt x="801712" y="94962"/>
                  </a:cubicBezTo>
                  <a:lnTo>
                    <a:pt x="801712" y="5180"/>
                  </a:lnTo>
                  <a:lnTo>
                    <a:pt x="856963" y="5180"/>
                  </a:lnTo>
                  <a:cubicBezTo>
                    <a:pt x="879982" y="5180"/>
                    <a:pt x="903007" y="9786"/>
                    <a:pt x="926026" y="18992"/>
                  </a:cubicBezTo>
                  <a:cubicBezTo>
                    <a:pt x="944445" y="28199"/>
                    <a:pt x="962858" y="44318"/>
                    <a:pt x="981277" y="67337"/>
                  </a:cubicBezTo>
                  <a:cubicBezTo>
                    <a:pt x="999696" y="85756"/>
                    <a:pt x="1018108" y="111075"/>
                    <a:pt x="1036528" y="143307"/>
                  </a:cubicBezTo>
                  <a:cubicBezTo>
                    <a:pt x="1045734" y="175539"/>
                    <a:pt x="1052640" y="299853"/>
                    <a:pt x="1057247" y="516249"/>
                  </a:cubicBezTo>
                  <a:cubicBezTo>
                    <a:pt x="1061853" y="737252"/>
                    <a:pt x="1059547" y="863866"/>
                    <a:pt x="1050340" y="896098"/>
                  </a:cubicBezTo>
                  <a:cubicBezTo>
                    <a:pt x="1041134" y="928330"/>
                    <a:pt x="1027321" y="955955"/>
                    <a:pt x="1008902" y="978974"/>
                  </a:cubicBezTo>
                  <a:cubicBezTo>
                    <a:pt x="995090" y="1001993"/>
                    <a:pt x="976670" y="1020412"/>
                    <a:pt x="953652" y="1034225"/>
                  </a:cubicBezTo>
                  <a:cubicBezTo>
                    <a:pt x="930633" y="1048038"/>
                    <a:pt x="792506" y="1057244"/>
                    <a:pt x="539271" y="1061851"/>
                  </a:cubicBezTo>
                  <a:cubicBezTo>
                    <a:pt x="290642" y="1066457"/>
                    <a:pt x="161722" y="1064150"/>
                    <a:pt x="152516" y="1054944"/>
                  </a:cubicBezTo>
                  <a:cubicBezTo>
                    <a:pt x="138703" y="1054944"/>
                    <a:pt x="120284" y="1043431"/>
                    <a:pt x="97265" y="1020412"/>
                  </a:cubicBezTo>
                  <a:cubicBezTo>
                    <a:pt x="69639" y="1001993"/>
                    <a:pt x="48920" y="976674"/>
                    <a:pt x="35108" y="944443"/>
                  </a:cubicBezTo>
                  <a:cubicBezTo>
                    <a:pt x="21295" y="912211"/>
                    <a:pt x="12089" y="783297"/>
                    <a:pt x="7482" y="557687"/>
                  </a:cubicBezTo>
                  <a:cubicBezTo>
                    <a:pt x="2876" y="327478"/>
                    <a:pt x="5183" y="198557"/>
                    <a:pt x="14389" y="170932"/>
                  </a:cubicBezTo>
                  <a:cubicBezTo>
                    <a:pt x="23595" y="147913"/>
                    <a:pt x="37408" y="122588"/>
                    <a:pt x="55827" y="94962"/>
                  </a:cubicBezTo>
                  <a:cubicBezTo>
                    <a:pt x="74246" y="67337"/>
                    <a:pt x="94965" y="46618"/>
                    <a:pt x="117984" y="32805"/>
                  </a:cubicBezTo>
                  <a:cubicBezTo>
                    <a:pt x="141003" y="23599"/>
                    <a:pt x="170935" y="16693"/>
                    <a:pt x="207766" y="12086"/>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5" name="Freeform: Shape 44">
              <a:extLst>
                <a:ext uri="{FF2B5EF4-FFF2-40B4-BE49-F238E27FC236}">
                  <a16:creationId xmlns:a16="http://schemas.microsoft.com/office/drawing/2014/main" id="{5077B622-D81B-48FC-B291-5C8918057FA2}"/>
                </a:ext>
              </a:extLst>
            </p:cNvPr>
            <p:cNvSpPr/>
            <p:nvPr/>
          </p:nvSpPr>
          <p:spPr>
            <a:xfrm>
              <a:off x="5742465" y="1140270"/>
              <a:ext cx="559414" cy="669915"/>
            </a:xfrm>
            <a:custGeom>
              <a:avLst/>
              <a:gdLst>
                <a:gd name="connsiteX0" fmla="*/ 274527 w 559413"/>
                <a:gd name="connsiteY0" fmla="*/ 6562 h 669915"/>
                <a:gd name="connsiteX1" fmla="*/ 530062 w 559413"/>
                <a:gd name="connsiteY1" fmla="*/ 27281 h 669915"/>
                <a:gd name="connsiteX2" fmla="*/ 557687 w 559413"/>
                <a:gd name="connsiteY2" fmla="*/ 338067 h 669915"/>
                <a:gd name="connsiteX3" fmla="*/ 536968 w 559413"/>
                <a:gd name="connsiteY3" fmla="*/ 648852 h 669915"/>
                <a:gd name="connsiteX4" fmla="*/ 281434 w 559413"/>
                <a:gd name="connsiteY4" fmla="*/ 669571 h 669915"/>
                <a:gd name="connsiteX5" fmla="*/ 25899 w 559413"/>
                <a:gd name="connsiteY5" fmla="*/ 648852 h 669915"/>
                <a:gd name="connsiteX6" fmla="*/ 5180 w 559413"/>
                <a:gd name="connsiteY6" fmla="*/ 338067 h 669915"/>
                <a:gd name="connsiteX7" fmla="*/ 18992 w 559413"/>
                <a:gd name="connsiteY7" fmla="*/ 27281 h 669915"/>
                <a:gd name="connsiteX8" fmla="*/ 274527 w 559413"/>
                <a:gd name="connsiteY8" fmla="*/ 6562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9413" h="669915">
                  <a:moveTo>
                    <a:pt x="274527" y="6562"/>
                  </a:moveTo>
                  <a:cubicBezTo>
                    <a:pt x="431073" y="1956"/>
                    <a:pt x="516249" y="8862"/>
                    <a:pt x="530062" y="27281"/>
                  </a:cubicBezTo>
                  <a:cubicBezTo>
                    <a:pt x="548481" y="41094"/>
                    <a:pt x="557687" y="144689"/>
                    <a:pt x="557687" y="338067"/>
                  </a:cubicBezTo>
                  <a:cubicBezTo>
                    <a:pt x="557687" y="531444"/>
                    <a:pt x="550781" y="635040"/>
                    <a:pt x="536968" y="648852"/>
                  </a:cubicBezTo>
                  <a:cubicBezTo>
                    <a:pt x="527762" y="658058"/>
                    <a:pt x="442579" y="664965"/>
                    <a:pt x="281434" y="669571"/>
                  </a:cubicBezTo>
                  <a:cubicBezTo>
                    <a:pt x="124887" y="674178"/>
                    <a:pt x="39711" y="667271"/>
                    <a:pt x="25899" y="648852"/>
                  </a:cubicBezTo>
                  <a:cubicBezTo>
                    <a:pt x="12086" y="635040"/>
                    <a:pt x="5180" y="531444"/>
                    <a:pt x="5180" y="338067"/>
                  </a:cubicBezTo>
                  <a:cubicBezTo>
                    <a:pt x="5180" y="144689"/>
                    <a:pt x="9786" y="41094"/>
                    <a:pt x="18992" y="27281"/>
                  </a:cubicBezTo>
                  <a:cubicBezTo>
                    <a:pt x="28199" y="13469"/>
                    <a:pt x="113381" y="6562"/>
                    <a:pt x="274527" y="6562"/>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46" name="Freeform: Shape 45">
              <a:extLst>
                <a:ext uri="{FF2B5EF4-FFF2-40B4-BE49-F238E27FC236}">
                  <a16:creationId xmlns:a16="http://schemas.microsoft.com/office/drawing/2014/main" id="{185A8EB7-0CB6-4907-BC35-E8E4AE7E88D8}"/>
                </a:ext>
              </a:extLst>
            </p:cNvPr>
            <p:cNvSpPr/>
            <p:nvPr/>
          </p:nvSpPr>
          <p:spPr>
            <a:xfrm>
              <a:off x="3587686" y="2686371"/>
              <a:ext cx="559414" cy="386755"/>
            </a:xfrm>
            <a:custGeom>
              <a:avLst/>
              <a:gdLst>
                <a:gd name="connsiteX0" fmla="*/ 219276 w 559413"/>
                <a:gd name="connsiteY0" fmla="*/ 14389 h 386755"/>
                <a:gd name="connsiteX1" fmla="*/ 226183 w 559413"/>
                <a:gd name="connsiteY1" fmla="*/ 28201 h 386755"/>
                <a:gd name="connsiteX2" fmla="*/ 233089 w 559413"/>
                <a:gd name="connsiteY2" fmla="*/ 69639 h 386755"/>
                <a:gd name="connsiteX3" fmla="*/ 274527 w 559413"/>
                <a:gd name="connsiteY3" fmla="*/ 138703 h 386755"/>
                <a:gd name="connsiteX4" fmla="*/ 322872 w 559413"/>
                <a:gd name="connsiteY4" fmla="*/ 173235 h 386755"/>
                <a:gd name="connsiteX5" fmla="*/ 447186 w 559413"/>
                <a:gd name="connsiteY5" fmla="*/ 180141 h 386755"/>
                <a:gd name="connsiteX6" fmla="*/ 557687 w 559413"/>
                <a:gd name="connsiteY6" fmla="*/ 180141 h 386755"/>
                <a:gd name="connsiteX7" fmla="*/ 557687 w 559413"/>
                <a:gd name="connsiteY7" fmla="*/ 387331 h 386755"/>
                <a:gd name="connsiteX8" fmla="*/ 281434 w 559413"/>
                <a:gd name="connsiteY8" fmla="*/ 387331 h 386755"/>
                <a:gd name="connsiteX9" fmla="*/ 12086 w 559413"/>
                <a:gd name="connsiteY9" fmla="*/ 387331 h 386755"/>
                <a:gd name="connsiteX10" fmla="*/ 5180 w 559413"/>
                <a:gd name="connsiteY10" fmla="*/ 200860 h 386755"/>
                <a:gd name="connsiteX11" fmla="*/ 108775 w 559413"/>
                <a:gd name="connsiteY11" fmla="*/ 7482 h 386755"/>
                <a:gd name="connsiteX12" fmla="*/ 219276 w 559413"/>
                <a:gd name="connsiteY12" fmla="*/ 14389 h 386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9413" h="386755">
                  <a:moveTo>
                    <a:pt x="219276" y="14389"/>
                  </a:moveTo>
                  <a:lnTo>
                    <a:pt x="226183" y="28201"/>
                  </a:lnTo>
                  <a:lnTo>
                    <a:pt x="233089" y="69639"/>
                  </a:lnTo>
                  <a:cubicBezTo>
                    <a:pt x="237696" y="92658"/>
                    <a:pt x="251508" y="115684"/>
                    <a:pt x="274527" y="138703"/>
                  </a:cubicBezTo>
                  <a:cubicBezTo>
                    <a:pt x="297546" y="157122"/>
                    <a:pt x="313665" y="168628"/>
                    <a:pt x="322872" y="173235"/>
                  </a:cubicBezTo>
                  <a:cubicBezTo>
                    <a:pt x="327478" y="177841"/>
                    <a:pt x="368916" y="180141"/>
                    <a:pt x="447186" y="180141"/>
                  </a:cubicBezTo>
                  <a:lnTo>
                    <a:pt x="557687" y="180141"/>
                  </a:lnTo>
                  <a:lnTo>
                    <a:pt x="557687" y="387331"/>
                  </a:lnTo>
                  <a:lnTo>
                    <a:pt x="281434" y="387331"/>
                  </a:lnTo>
                  <a:cubicBezTo>
                    <a:pt x="101869" y="387331"/>
                    <a:pt x="12086" y="387331"/>
                    <a:pt x="12086" y="387331"/>
                  </a:cubicBezTo>
                  <a:cubicBezTo>
                    <a:pt x="7480" y="387331"/>
                    <a:pt x="5180" y="325174"/>
                    <a:pt x="5180" y="200860"/>
                  </a:cubicBezTo>
                  <a:cubicBezTo>
                    <a:pt x="5180" y="76546"/>
                    <a:pt x="39711" y="12089"/>
                    <a:pt x="108775" y="7482"/>
                  </a:cubicBezTo>
                  <a:cubicBezTo>
                    <a:pt x="177838" y="2876"/>
                    <a:pt x="214670" y="5183"/>
                    <a:pt x="219276" y="14389"/>
                  </a:cubicBezTo>
                  <a:close/>
                </a:path>
              </a:pathLst>
            </a:custGeom>
            <a:solidFill>
              <a:srgbClr val="FCFDFC"/>
            </a:solidFill>
            <a:ln w="9525" cap="flat">
              <a:solidFill>
                <a:srgbClr val="FCFDFC"/>
              </a:solidFill>
              <a:prstDash val="solid"/>
              <a:miter/>
            </a:ln>
          </p:spPr>
          <p:txBody>
            <a:bodyPr rtlCol="0" anchor="ctr"/>
            <a:lstStyle/>
            <a:p>
              <a:endParaRPr lang="en-US" noProof="0" dirty="0"/>
            </a:p>
          </p:txBody>
        </p:sp>
        <p:sp>
          <p:nvSpPr>
            <p:cNvPr id="47" name="Freeform: Shape 46">
              <a:extLst>
                <a:ext uri="{FF2B5EF4-FFF2-40B4-BE49-F238E27FC236}">
                  <a16:creationId xmlns:a16="http://schemas.microsoft.com/office/drawing/2014/main" id="{5C09D151-E02F-42D5-A957-7164894ECD5F}"/>
                </a:ext>
              </a:extLst>
            </p:cNvPr>
            <p:cNvSpPr/>
            <p:nvPr/>
          </p:nvSpPr>
          <p:spPr>
            <a:xfrm>
              <a:off x="2676048" y="4208070"/>
              <a:ext cx="904731" cy="379849"/>
            </a:xfrm>
            <a:custGeom>
              <a:avLst/>
              <a:gdLst>
                <a:gd name="connsiteX0" fmla="*/ 12086 w 904731"/>
                <a:gd name="connsiteY0" fmla="*/ 5180 h 379848"/>
                <a:gd name="connsiteX1" fmla="*/ 18992 w 904731"/>
                <a:gd name="connsiteY1" fmla="*/ 5180 h 379848"/>
                <a:gd name="connsiteX2" fmla="*/ 115681 w 904731"/>
                <a:gd name="connsiteY2" fmla="*/ 46618 h 379848"/>
                <a:gd name="connsiteX3" fmla="*/ 433373 w 904731"/>
                <a:gd name="connsiteY3" fmla="*/ 184745 h 379848"/>
                <a:gd name="connsiteX4" fmla="*/ 695814 w 904731"/>
                <a:gd name="connsiteY4" fmla="*/ 302153 h 379848"/>
                <a:gd name="connsiteX5" fmla="*/ 827035 w 904731"/>
                <a:gd name="connsiteY5" fmla="*/ 315965 h 379848"/>
                <a:gd name="connsiteX6" fmla="*/ 896098 w 904731"/>
                <a:gd name="connsiteY6" fmla="*/ 315965 h 379848"/>
                <a:gd name="connsiteX7" fmla="*/ 896098 w 904731"/>
                <a:gd name="connsiteY7" fmla="*/ 322872 h 379848"/>
                <a:gd name="connsiteX8" fmla="*/ 889192 w 904731"/>
                <a:gd name="connsiteY8" fmla="*/ 322872 h 379848"/>
                <a:gd name="connsiteX9" fmla="*/ 889192 w 904731"/>
                <a:gd name="connsiteY9" fmla="*/ 336684 h 379848"/>
                <a:gd name="connsiteX10" fmla="*/ 903005 w 904731"/>
                <a:gd name="connsiteY10" fmla="*/ 336684 h 379848"/>
                <a:gd name="connsiteX11" fmla="*/ 903005 w 904731"/>
                <a:gd name="connsiteY11" fmla="*/ 350497 h 379848"/>
                <a:gd name="connsiteX12" fmla="*/ 896098 w 904731"/>
                <a:gd name="connsiteY12" fmla="*/ 350497 h 379848"/>
                <a:gd name="connsiteX13" fmla="*/ 896098 w 904731"/>
                <a:gd name="connsiteY13" fmla="*/ 357403 h 379848"/>
                <a:gd name="connsiteX14" fmla="*/ 875379 w 904731"/>
                <a:gd name="connsiteY14" fmla="*/ 357403 h 379848"/>
                <a:gd name="connsiteX15" fmla="*/ 861566 w 904731"/>
                <a:gd name="connsiteY15" fmla="*/ 364310 h 379848"/>
                <a:gd name="connsiteX16" fmla="*/ 833941 w 904731"/>
                <a:gd name="connsiteY16" fmla="*/ 371216 h 379848"/>
                <a:gd name="connsiteX17" fmla="*/ 751065 w 904731"/>
                <a:gd name="connsiteY17" fmla="*/ 378122 h 379848"/>
                <a:gd name="connsiteX18" fmla="*/ 626751 w 904731"/>
                <a:gd name="connsiteY18" fmla="*/ 371216 h 379848"/>
                <a:gd name="connsiteX19" fmla="*/ 391935 w 904731"/>
                <a:gd name="connsiteY19" fmla="*/ 274527 h 379848"/>
                <a:gd name="connsiteX20" fmla="*/ 129494 w 904731"/>
                <a:gd name="connsiteY20" fmla="*/ 157119 h 379848"/>
                <a:gd name="connsiteX21" fmla="*/ 32805 w 904731"/>
                <a:gd name="connsiteY21" fmla="*/ 108775 h 379848"/>
                <a:gd name="connsiteX22" fmla="*/ 18992 w 904731"/>
                <a:gd name="connsiteY22" fmla="*/ 108775 h 379848"/>
                <a:gd name="connsiteX23" fmla="*/ 12086 w 904731"/>
                <a:gd name="connsiteY23" fmla="*/ 101869 h 379848"/>
                <a:gd name="connsiteX24" fmla="*/ 5180 w 904731"/>
                <a:gd name="connsiteY24" fmla="*/ 101869 h 379848"/>
                <a:gd name="connsiteX25" fmla="*/ 5180 w 904731"/>
                <a:gd name="connsiteY25" fmla="*/ 53524 h 379848"/>
                <a:gd name="connsiteX26" fmla="*/ 12086 w 904731"/>
                <a:gd name="connsiteY26" fmla="*/ 5180 h 379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04731" h="379848">
                  <a:moveTo>
                    <a:pt x="12086" y="5180"/>
                  </a:moveTo>
                  <a:lnTo>
                    <a:pt x="18992" y="5180"/>
                  </a:lnTo>
                  <a:lnTo>
                    <a:pt x="115681" y="46618"/>
                  </a:lnTo>
                  <a:cubicBezTo>
                    <a:pt x="184745" y="69637"/>
                    <a:pt x="290640" y="115681"/>
                    <a:pt x="433373" y="184745"/>
                  </a:cubicBezTo>
                  <a:cubicBezTo>
                    <a:pt x="571500" y="253808"/>
                    <a:pt x="658983" y="292946"/>
                    <a:pt x="695814" y="302153"/>
                  </a:cubicBezTo>
                  <a:cubicBezTo>
                    <a:pt x="737252" y="311359"/>
                    <a:pt x="780990" y="315965"/>
                    <a:pt x="827035" y="315965"/>
                  </a:cubicBezTo>
                  <a:lnTo>
                    <a:pt x="896098" y="315965"/>
                  </a:lnTo>
                  <a:lnTo>
                    <a:pt x="896098" y="322872"/>
                  </a:lnTo>
                  <a:lnTo>
                    <a:pt x="889192" y="322872"/>
                  </a:lnTo>
                  <a:lnTo>
                    <a:pt x="889192" y="336684"/>
                  </a:lnTo>
                  <a:lnTo>
                    <a:pt x="903005" y="336684"/>
                  </a:lnTo>
                  <a:lnTo>
                    <a:pt x="903005" y="350497"/>
                  </a:lnTo>
                  <a:lnTo>
                    <a:pt x="896098" y="350497"/>
                  </a:lnTo>
                  <a:lnTo>
                    <a:pt x="896098" y="357403"/>
                  </a:lnTo>
                  <a:lnTo>
                    <a:pt x="875379" y="357403"/>
                  </a:lnTo>
                  <a:lnTo>
                    <a:pt x="861566" y="364310"/>
                  </a:lnTo>
                  <a:cubicBezTo>
                    <a:pt x="856960" y="368916"/>
                    <a:pt x="847754" y="371216"/>
                    <a:pt x="833941" y="371216"/>
                  </a:cubicBezTo>
                  <a:cubicBezTo>
                    <a:pt x="824735" y="371216"/>
                    <a:pt x="797109" y="373516"/>
                    <a:pt x="751065" y="378122"/>
                  </a:cubicBezTo>
                  <a:cubicBezTo>
                    <a:pt x="709627" y="382729"/>
                    <a:pt x="668189" y="380422"/>
                    <a:pt x="626751" y="371216"/>
                  </a:cubicBezTo>
                  <a:cubicBezTo>
                    <a:pt x="585313" y="362010"/>
                    <a:pt x="507043" y="329778"/>
                    <a:pt x="391935" y="274527"/>
                  </a:cubicBezTo>
                  <a:cubicBezTo>
                    <a:pt x="281434" y="223883"/>
                    <a:pt x="193951" y="184745"/>
                    <a:pt x="129494" y="157119"/>
                  </a:cubicBezTo>
                  <a:lnTo>
                    <a:pt x="32805" y="108775"/>
                  </a:lnTo>
                  <a:lnTo>
                    <a:pt x="18992" y="108775"/>
                  </a:lnTo>
                  <a:cubicBezTo>
                    <a:pt x="18992" y="108775"/>
                    <a:pt x="16693" y="106475"/>
                    <a:pt x="12086" y="101869"/>
                  </a:cubicBezTo>
                  <a:lnTo>
                    <a:pt x="5180" y="101869"/>
                  </a:lnTo>
                  <a:lnTo>
                    <a:pt x="5180" y="53524"/>
                  </a:lnTo>
                  <a:cubicBezTo>
                    <a:pt x="5180" y="21292"/>
                    <a:pt x="7480" y="5180"/>
                    <a:pt x="12086" y="5180"/>
                  </a:cubicBezTo>
                  <a:close/>
                </a:path>
              </a:pathLst>
            </a:custGeom>
            <a:solidFill>
              <a:srgbClr val="0E0F0F"/>
            </a:solidFill>
            <a:ln w="9525" cap="flat">
              <a:solidFill>
                <a:srgbClr val="0E0F0F"/>
              </a:solidFill>
              <a:prstDash val="solid"/>
              <a:miter/>
            </a:ln>
          </p:spPr>
          <p:txBody>
            <a:bodyPr rtlCol="0" anchor="ctr"/>
            <a:lstStyle/>
            <a:p>
              <a:endParaRPr lang="en-US" noProof="0" dirty="0"/>
            </a:p>
          </p:txBody>
        </p:sp>
        <p:sp>
          <p:nvSpPr>
            <p:cNvPr id="48" name="Freeform: Shape 47">
              <a:extLst>
                <a:ext uri="{FF2B5EF4-FFF2-40B4-BE49-F238E27FC236}">
                  <a16:creationId xmlns:a16="http://schemas.microsoft.com/office/drawing/2014/main" id="{BF937F6A-AA12-4E91-8F8B-5FBC713275A3}"/>
                </a:ext>
              </a:extLst>
            </p:cNvPr>
            <p:cNvSpPr/>
            <p:nvPr/>
          </p:nvSpPr>
          <p:spPr>
            <a:xfrm>
              <a:off x="3297619" y="2329544"/>
              <a:ext cx="234816" cy="303879"/>
            </a:xfrm>
            <a:custGeom>
              <a:avLst/>
              <a:gdLst>
                <a:gd name="connsiteX0" fmla="*/ 198557 w 234815"/>
                <a:gd name="connsiteY0" fmla="*/ 12086 h 303879"/>
                <a:gd name="connsiteX1" fmla="*/ 198557 w 234815"/>
                <a:gd name="connsiteY1" fmla="*/ 5180 h 303879"/>
                <a:gd name="connsiteX2" fmla="*/ 205464 w 234815"/>
                <a:gd name="connsiteY2" fmla="*/ 5180 h 303879"/>
                <a:gd name="connsiteX3" fmla="*/ 212370 w 234815"/>
                <a:gd name="connsiteY3" fmla="*/ 12086 h 303879"/>
                <a:gd name="connsiteX4" fmla="*/ 212370 w 234815"/>
                <a:gd name="connsiteY4" fmla="*/ 25899 h 303879"/>
                <a:gd name="connsiteX5" fmla="*/ 212370 w 234815"/>
                <a:gd name="connsiteY5" fmla="*/ 53524 h 303879"/>
                <a:gd name="connsiteX6" fmla="*/ 226183 w 234815"/>
                <a:gd name="connsiteY6" fmla="*/ 53524 h 303879"/>
                <a:gd name="connsiteX7" fmla="*/ 233089 w 234815"/>
                <a:gd name="connsiteY7" fmla="*/ 53524 h 303879"/>
                <a:gd name="connsiteX8" fmla="*/ 219276 w 234815"/>
                <a:gd name="connsiteY8" fmla="*/ 74243 h 303879"/>
                <a:gd name="connsiteX9" fmla="*/ 136400 w 234815"/>
                <a:gd name="connsiteY9" fmla="*/ 184745 h 303879"/>
                <a:gd name="connsiteX10" fmla="*/ 60431 w 234815"/>
                <a:gd name="connsiteY10" fmla="*/ 281434 h 303879"/>
                <a:gd name="connsiteX11" fmla="*/ 60431 w 234815"/>
                <a:gd name="connsiteY11" fmla="*/ 288340 h 303879"/>
                <a:gd name="connsiteX12" fmla="*/ 53524 w 234815"/>
                <a:gd name="connsiteY12" fmla="*/ 295246 h 303879"/>
                <a:gd name="connsiteX13" fmla="*/ 46618 w 234815"/>
                <a:gd name="connsiteY13" fmla="*/ 302153 h 303879"/>
                <a:gd name="connsiteX14" fmla="*/ 39711 w 234815"/>
                <a:gd name="connsiteY14" fmla="*/ 295246 h 303879"/>
                <a:gd name="connsiteX15" fmla="*/ 39711 w 234815"/>
                <a:gd name="connsiteY15" fmla="*/ 288340 h 303879"/>
                <a:gd name="connsiteX16" fmla="*/ 25899 w 234815"/>
                <a:gd name="connsiteY16" fmla="*/ 288340 h 303879"/>
                <a:gd name="connsiteX17" fmla="*/ 25899 w 234815"/>
                <a:gd name="connsiteY17" fmla="*/ 281434 h 303879"/>
                <a:gd name="connsiteX18" fmla="*/ 18992 w 234815"/>
                <a:gd name="connsiteY18" fmla="*/ 281434 h 303879"/>
                <a:gd name="connsiteX19" fmla="*/ 18992 w 234815"/>
                <a:gd name="connsiteY19" fmla="*/ 288340 h 303879"/>
                <a:gd name="connsiteX20" fmla="*/ 12086 w 234815"/>
                <a:gd name="connsiteY20" fmla="*/ 288340 h 303879"/>
                <a:gd name="connsiteX21" fmla="*/ 12086 w 234815"/>
                <a:gd name="connsiteY21" fmla="*/ 281434 h 303879"/>
                <a:gd name="connsiteX22" fmla="*/ 5180 w 234815"/>
                <a:gd name="connsiteY22" fmla="*/ 281434 h 303879"/>
                <a:gd name="connsiteX23" fmla="*/ 5180 w 234815"/>
                <a:gd name="connsiteY23" fmla="*/ 253808 h 303879"/>
                <a:gd name="connsiteX24" fmla="*/ 12086 w 234815"/>
                <a:gd name="connsiteY24" fmla="*/ 253808 h 303879"/>
                <a:gd name="connsiteX25" fmla="*/ 12086 w 234815"/>
                <a:gd name="connsiteY25" fmla="*/ 246902 h 303879"/>
                <a:gd name="connsiteX26" fmla="*/ 18992 w 234815"/>
                <a:gd name="connsiteY26" fmla="*/ 246902 h 303879"/>
                <a:gd name="connsiteX27" fmla="*/ 88056 w 234815"/>
                <a:gd name="connsiteY27" fmla="*/ 143307 h 303879"/>
                <a:gd name="connsiteX28" fmla="*/ 164026 w 234815"/>
                <a:gd name="connsiteY28" fmla="*/ 39711 h 303879"/>
                <a:gd name="connsiteX29" fmla="*/ 170932 w 234815"/>
                <a:gd name="connsiteY29" fmla="*/ 39711 h 303879"/>
                <a:gd name="connsiteX30" fmla="*/ 170932 w 234815"/>
                <a:gd name="connsiteY30" fmla="*/ 32805 h 303879"/>
                <a:gd name="connsiteX31" fmla="*/ 177838 w 234815"/>
                <a:gd name="connsiteY31" fmla="*/ 25899 h 303879"/>
                <a:gd name="connsiteX32" fmla="*/ 184745 w 234815"/>
                <a:gd name="connsiteY32" fmla="*/ 25899 h 303879"/>
                <a:gd name="connsiteX33" fmla="*/ 184745 w 234815"/>
                <a:gd name="connsiteY33" fmla="*/ 18992 h 303879"/>
                <a:gd name="connsiteX34" fmla="*/ 191651 w 234815"/>
                <a:gd name="connsiteY34" fmla="*/ 12086 h 303879"/>
                <a:gd name="connsiteX35" fmla="*/ 198557 w 234815"/>
                <a:gd name="connsiteY35" fmla="*/ 12086 h 303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34815" h="303879">
                  <a:moveTo>
                    <a:pt x="198557" y="12086"/>
                  </a:moveTo>
                  <a:lnTo>
                    <a:pt x="198557" y="5180"/>
                  </a:lnTo>
                  <a:lnTo>
                    <a:pt x="205464" y="5180"/>
                  </a:lnTo>
                  <a:cubicBezTo>
                    <a:pt x="210070" y="5180"/>
                    <a:pt x="212370" y="7480"/>
                    <a:pt x="212370" y="12086"/>
                  </a:cubicBezTo>
                  <a:cubicBezTo>
                    <a:pt x="212370" y="16693"/>
                    <a:pt x="212370" y="21292"/>
                    <a:pt x="212370" y="25899"/>
                  </a:cubicBezTo>
                  <a:lnTo>
                    <a:pt x="212370" y="53524"/>
                  </a:lnTo>
                  <a:lnTo>
                    <a:pt x="226183" y="53524"/>
                  </a:lnTo>
                  <a:cubicBezTo>
                    <a:pt x="230789" y="53524"/>
                    <a:pt x="233089" y="53524"/>
                    <a:pt x="233089" y="53524"/>
                  </a:cubicBezTo>
                  <a:cubicBezTo>
                    <a:pt x="228483" y="58131"/>
                    <a:pt x="223883" y="65037"/>
                    <a:pt x="219276" y="74243"/>
                  </a:cubicBezTo>
                  <a:cubicBezTo>
                    <a:pt x="210070" y="88056"/>
                    <a:pt x="182445" y="124887"/>
                    <a:pt x="136400" y="184745"/>
                  </a:cubicBezTo>
                  <a:lnTo>
                    <a:pt x="60431" y="281434"/>
                  </a:lnTo>
                  <a:lnTo>
                    <a:pt x="60431" y="288340"/>
                  </a:lnTo>
                  <a:lnTo>
                    <a:pt x="53524" y="295246"/>
                  </a:lnTo>
                  <a:lnTo>
                    <a:pt x="46618" y="302153"/>
                  </a:lnTo>
                  <a:lnTo>
                    <a:pt x="39711" y="295246"/>
                  </a:lnTo>
                  <a:lnTo>
                    <a:pt x="39711" y="288340"/>
                  </a:lnTo>
                  <a:lnTo>
                    <a:pt x="25899" y="288340"/>
                  </a:lnTo>
                  <a:lnTo>
                    <a:pt x="25899" y="281434"/>
                  </a:lnTo>
                  <a:lnTo>
                    <a:pt x="18992" y="281434"/>
                  </a:lnTo>
                  <a:lnTo>
                    <a:pt x="18992" y="288340"/>
                  </a:lnTo>
                  <a:lnTo>
                    <a:pt x="12086" y="288340"/>
                  </a:lnTo>
                  <a:lnTo>
                    <a:pt x="12086" y="281434"/>
                  </a:lnTo>
                  <a:lnTo>
                    <a:pt x="5180" y="281434"/>
                  </a:lnTo>
                  <a:lnTo>
                    <a:pt x="5180" y="253808"/>
                  </a:lnTo>
                  <a:lnTo>
                    <a:pt x="12086" y="253808"/>
                  </a:lnTo>
                  <a:lnTo>
                    <a:pt x="12086" y="246902"/>
                  </a:lnTo>
                  <a:lnTo>
                    <a:pt x="18992" y="246902"/>
                  </a:lnTo>
                  <a:lnTo>
                    <a:pt x="88056" y="143307"/>
                  </a:lnTo>
                  <a:cubicBezTo>
                    <a:pt x="134100" y="74243"/>
                    <a:pt x="159419" y="39711"/>
                    <a:pt x="164026" y="39711"/>
                  </a:cubicBezTo>
                  <a:cubicBezTo>
                    <a:pt x="168632" y="39711"/>
                    <a:pt x="170932" y="39711"/>
                    <a:pt x="170932" y="39711"/>
                  </a:cubicBezTo>
                  <a:lnTo>
                    <a:pt x="170932" y="32805"/>
                  </a:lnTo>
                  <a:cubicBezTo>
                    <a:pt x="170932" y="32805"/>
                    <a:pt x="173232" y="30505"/>
                    <a:pt x="177838" y="25899"/>
                  </a:cubicBezTo>
                  <a:cubicBezTo>
                    <a:pt x="182445" y="25899"/>
                    <a:pt x="184745" y="25899"/>
                    <a:pt x="184745" y="25899"/>
                  </a:cubicBezTo>
                  <a:lnTo>
                    <a:pt x="184745" y="18992"/>
                  </a:lnTo>
                  <a:cubicBezTo>
                    <a:pt x="184745" y="18992"/>
                    <a:pt x="187045" y="16693"/>
                    <a:pt x="191651" y="12086"/>
                  </a:cubicBezTo>
                  <a:cubicBezTo>
                    <a:pt x="196258" y="12086"/>
                    <a:pt x="198557" y="12086"/>
                    <a:pt x="198557" y="12086"/>
                  </a:cubicBezTo>
                  <a:close/>
                </a:path>
              </a:pathLst>
            </a:custGeom>
            <a:solidFill>
              <a:srgbClr val="161616"/>
            </a:solidFill>
            <a:ln w="9525" cap="flat">
              <a:solidFill>
                <a:srgbClr val="161616"/>
              </a:solidFill>
              <a:prstDash val="solid"/>
              <a:miter/>
            </a:ln>
          </p:spPr>
          <p:txBody>
            <a:bodyPr rtlCol="0" anchor="ctr"/>
            <a:lstStyle/>
            <a:p>
              <a:endParaRPr lang="en-US" noProof="0" dirty="0"/>
            </a:p>
          </p:txBody>
        </p:sp>
        <p:sp>
          <p:nvSpPr>
            <p:cNvPr id="49" name="Freeform: Shape 48">
              <a:extLst>
                <a:ext uri="{FF2B5EF4-FFF2-40B4-BE49-F238E27FC236}">
                  <a16:creationId xmlns:a16="http://schemas.microsoft.com/office/drawing/2014/main" id="{7CABDB2D-47B6-4647-AAA2-5E85ECAC4BDF}"/>
                </a:ext>
              </a:extLst>
            </p:cNvPr>
            <p:cNvSpPr/>
            <p:nvPr/>
          </p:nvSpPr>
          <p:spPr>
            <a:xfrm>
              <a:off x="3325245" y="416487"/>
              <a:ext cx="338411" cy="324598"/>
            </a:xfrm>
            <a:custGeom>
              <a:avLst/>
              <a:gdLst>
                <a:gd name="connsiteX0" fmla="*/ 157119 w 338410"/>
                <a:gd name="connsiteY0" fmla="*/ 5180 h 324598"/>
                <a:gd name="connsiteX1" fmla="*/ 309059 w 338410"/>
                <a:gd name="connsiteY1" fmla="*/ 12086 h 324598"/>
                <a:gd name="connsiteX2" fmla="*/ 329778 w 338410"/>
                <a:gd name="connsiteY2" fmla="*/ 164026 h 324598"/>
                <a:gd name="connsiteX3" fmla="*/ 329778 w 338410"/>
                <a:gd name="connsiteY3" fmla="*/ 315965 h 324598"/>
                <a:gd name="connsiteX4" fmla="*/ 170932 w 338410"/>
                <a:gd name="connsiteY4" fmla="*/ 322872 h 324598"/>
                <a:gd name="connsiteX5" fmla="*/ 12086 w 338410"/>
                <a:gd name="connsiteY5" fmla="*/ 322872 h 324598"/>
                <a:gd name="connsiteX6" fmla="*/ 5180 w 338410"/>
                <a:gd name="connsiteY6" fmla="*/ 170932 h 324598"/>
                <a:gd name="connsiteX7" fmla="*/ 12086 w 338410"/>
                <a:gd name="connsiteY7" fmla="*/ 18992 h 324598"/>
                <a:gd name="connsiteX8" fmla="*/ 157119 w 338410"/>
                <a:gd name="connsiteY8"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10" h="324598">
                  <a:moveTo>
                    <a:pt x="157119" y="5180"/>
                  </a:moveTo>
                  <a:cubicBezTo>
                    <a:pt x="244602" y="5180"/>
                    <a:pt x="295246" y="7482"/>
                    <a:pt x="309059" y="12086"/>
                  </a:cubicBezTo>
                  <a:cubicBezTo>
                    <a:pt x="318265" y="16691"/>
                    <a:pt x="325171" y="67337"/>
                    <a:pt x="329778" y="164026"/>
                  </a:cubicBezTo>
                  <a:cubicBezTo>
                    <a:pt x="334384" y="260715"/>
                    <a:pt x="334384" y="311361"/>
                    <a:pt x="329778" y="315965"/>
                  </a:cubicBezTo>
                  <a:cubicBezTo>
                    <a:pt x="325171" y="320570"/>
                    <a:pt x="272227" y="322872"/>
                    <a:pt x="170932" y="322872"/>
                  </a:cubicBezTo>
                  <a:cubicBezTo>
                    <a:pt x="69637" y="322872"/>
                    <a:pt x="16693" y="322872"/>
                    <a:pt x="12086" y="322872"/>
                  </a:cubicBezTo>
                  <a:cubicBezTo>
                    <a:pt x="7480" y="318267"/>
                    <a:pt x="5180" y="267621"/>
                    <a:pt x="5180" y="170932"/>
                  </a:cubicBezTo>
                  <a:cubicBezTo>
                    <a:pt x="5180" y="74243"/>
                    <a:pt x="7480" y="23597"/>
                    <a:pt x="12086" y="18992"/>
                  </a:cubicBezTo>
                  <a:cubicBezTo>
                    <a:pt x="16693" y="9784"/>
                    <a:pt x="65037" y="5180"/>
                    <a:pt x="157119"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50" name="Freeform: Shape 49">
              <a:extLst>
                <a:ext uri="{FF2B5EF4-FFF2-40B4-BE49-F238E27FC236}">
                  <a16:creationId xmlns:a16="http://schemas.microsoft.com/office/drawing/2014/main" id="{869DCB05-7257-4C80-9119-B91D8278D726}"/>
                </a:ext>
              </a:extLst>
            </p:cNvPr>
            <p:cNvSpPr/>
            <p:nvPr/>
          </p:nvSpPr>
          <p:spPr>
            <a:xfrm>
              <a:off x="4448676" y="3786783"/>
              <a:ext cx="497257" cy="483444"/>
            </a:xfrm>
            <a:custGeom>
              <a:avLst/>
              <a:gdLst>
                <a:gd name="connsiteX0" fmla="*/ 256111 w 497256"/>
                <a:gd name="connsiteY0" fmla="*/ 5180 h 483444"/>
                <a:gd name="connsiteX1" fmla="*/ 490926 w 497256"/>
                <a:gd name="connsiteY1" fmla="*/ 18992 h 483444"/>
                <a:gd name="connsiteX2" fmla="*/ 497833 w 497256"/>
                <a:gd name="connsiteY2" fmla="*/ 239995 h 483444"/>
                <a:gd name="connsiteX3" fmla="*/ 490926 w 497256"/>
                <a:gd name="connsiteY3" fmla="*/ 460999 h 483444"/>
                <a:gd name="connsiteX4" fmla="*/ 263017 w 497256"/>
                <a:gd name="connsiteY4" fmla="*/ 481718 h 483444"/>
                <a:gd name="connsiteX5" fmla="*/ 35108 w 497256"/>
                <a:gd name="connsiteY5" fmla="*/ 474811 h 483444"/>
                <a:gd name="connsiteX6" fmla="*/ 14389 w 497256"/>
                <a:gd name="connsiteY6" fmla="*/ 440279 h 483444"/>
                <a:gd name="connsiteX7" fmla="*/ 7482 w 497256"/>
                <a:gd name="connsiteY7" fmla="*/ 226183 h 483444"/>
                <a:gd name="connsiteX8" fmla="*/ 21295 w 497256"/>
                <a:gd name="connsiteY8" fmla="*/ 18992 h 483444"/>
                <a:gd name="connsiteX9" fmla="*/ 256111 w 497256"/>
                <a:gd name="connsiteY9" fmla="*/ 5180 h 4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7256" h="483444">
                  <a:moveTo>
                    <a:pt x="256111" y="5180"/>
                  </a:moveTo>
                  <a:cubicBezTo>
                    <a:pt x="408050" y="5180"/>
                    <a:pt x="486320" y="9786"/>
                    <a:pt x="490926" y="18992"/>
                  </a:cubicBezTo>
                  <a:cubicBezTo>
                    <a:pt x="495533" y="23599"/>
                    <a:pt x="497833" y="97262"/>
                    <a:pt x="497833" y="239995"/>
                  </a:cubicBezTo>
                  <a:cubicBezTo>
                    <a:pt x="497833" y="378122"/>
                    <a:pt x="495533" y="451792"/>
                    <a:pt x="490926" y="460999"/>
                  </a:cubicBezTo>
                  <a:cubicBezTo>
                    <a:pt x="481720" y="470205"/>
                    <a:pt x="405750" y="477111"/>
                    <a:pt x="263017" y="481718"/>
                  </a:cubicBezTo>
                  <a:cubicBezTo>
                    <a:pt x="115684" y="486324"/>
                    <a:pt x="39714" y="484017"/>
                    <a:pt x="35108" y="474811"/>
                  </a:cubicBezTo>
                  <a:cubicBezTo>
                    <a:pt x="30501" y="474811"/>
                    <a:pt x="23595" y="463298"/>
                    <a:pt x="14389" y="440279"/>
                  </a:cubicBezTo>
                  <a:cubicBezTo>
                    <a:pt x="5183" y="417261"/>
                    <a:pt x="2876" y="345891"/>
                    <a:pt x="7482" y="226183"/>
                  </a:cubicBezTo>
                  <a:cubicBezTo>
                    <a:pt x="12089" y="101869"/>
                    <a:pt x="16689" y="32805"/>
                    <a:pt x="21295" y="18992"/>
                  </a:cubicBezTo>
                  <a:cubicBezTo>
                    <a:pt x="25902" y="9786"/>
                    <a:pt x="104171" y="5180"/>
                    <a:pt x="256111" y="5180"/>
                  </a:cubicBezTo>
                  <a:close/>
                </a:path>
              </a:pathLst>
            </a:custGeom>
            <a:solidFill>
              <a:srgbClr val="FDFDFC"/>
            </a:solidFill>
            <a:ln w="9525" cap="flat">
              <a:solidFill>
                <a:srgbClr val="FDFDFC"/>
              </a:solidFill>
              <a:prstDash val="solid"/>
              <a:miter/>
            </a:ln>
          </p:spPr>
          <p:txBody>
            <a:bodyPr rtlCol="0" anchor="ctr"/>
            <a:lstStyle/>
            <a:p>
              <a:endParaRPr lang="en-US" noProof="0" dirty="0"/>
            </a:p>
          </p:txBody>
        </p:sp>
        <p:sp>
          <p:nvSpPr>
            <p:cNvPr id="51" name="Freeform: Shape 50">
              <a:extLst>
                <a:ext uri="{FF2B5EF4-FFF2-40B4-BE49-F238E27FC236}">
                  <a16:creationId xmlns:a16="http://schemas.microsoft.com/office/drawing/2014/main" id="{2EF8E23A-1069-41DE-B4C6-E1503C0B2218}"/>
                </a:ext>
              </a:extLst>
            </p:cNvPr>
            <p:cNvSpPr/>
            <p:nvPr/>
          </p:nvSpPr>
          <p:spPr>
            <a:xfrm>
              <a:off x="5480024" y="3510529"/>
              <a:ext cx="711353" cy="704447"/>
            </a:xfrm>
            <a:custGeom>
              <a:avLst/>
              <a:gdLst>
                <a:gd name="connsiteX0" fmla="*/ 46618 w 711353"/>
                <a:gd name="connsiteY0" fmla="*/ 12086 h 704447"/>
                <a:gd name="connsiteX1" fmla="*/ 67337 w 711353"/>
                <a:gd name="connsiteY1" fmla="*/ 5180 h 704447"/>
                <a:gd name="connsiteX2" fmla="*/ 81150 w 711353"/>
                <a:gd name="connsiteY2" fmla="*/ 5180 h 704447"/>
                <a:gd name="connsiteX3" fmla="*/ 101869 w 711353"/>
                <a:gd name="connsiteY3" fmla="*/ 88056 h 704447"/>
                <a:gd name="connsiteX4" fmla="*/ 122588 w 711353"/>
                <a:gd name="connsiteY4" fmla="*/ 177838 h 704447"/>
                <a:gd name="connsiteX5" fmla="*/ 364310 w 711353"/>
                <a:gd name="connsiteY5" fmla="*/ 191651 h 704447"/>
                <a:gd name="connsiteX6" fmla="*/ 606032 w 711353"/>
                <a:gd name="connsiteY6" fmla="*/ 170932 h 704447"/>
                <a:gd name="connsiteX7" fmla="*/ 619844 w 711353"/>
                <a:gd name="connsiteY7" fmla="*/ 94962 h 704447"/>
                <a:gd name="connsiteX8" fmla="*/ 626751 w 711353"/>
                <a:gd name="connsiteY8" fmla="*/ 32805 h 704447"/>
                <a:gd name="connsiteX9" fmla="*/ 626751 w 711353"/>
                <a:gd name="connsiteY9" fmla="*/ 12086 h 704447"/>
                <a:gd name="connsiteX10" fmla="*/ 647470 w 711353"/>
                <a:gd name="connsiteY10" fmla="*/ 12086 h 704447"/>
                <a:gd name="connsiteX11" fmla="*/ 668189 w 711353"/>
                <a:gd name="connsiteY11" fmla="*/ 5180 h 704447"/>
                <a:gd name="connsiteX12" fmla="*/ 675095 w 711353"/>
                <a:gd name="connsiteY12" fmla="*/ 5180 h 704447"/>
                <a:gd name="connsiteX13" fmla="*/ 682001 w 711353"/>
                <a:gd name="connsiteY13" fmla="*/ 12086 h 704447"/>
                <a:gd name="connsiteX14" fmla="*/ 688908 w 711353"/>
                <a:gd name="connsiteY14" fmla="*/ 18992 h 704447"/>
                <a:gd name="connsiteX15" fmla="*/ 695814 w 711353"/>
                <a:gd name="connsiteY15" fmla="*/ 18992 h 704447"/>
                <a:gd name="connsiteX16" fmla="*/ 695814 w 711353"/>
                <a:gd name="connsiteY16" fmla="*/ 32805 h 704447"/>
                <a:gd name="connsiteX17" fmla="*/ 702721 w 711353"/>
                <a:gd name="connsiteY17" fmla="*/ 39711 h 704447"/>
                <a:gd name="connsiteX18" fmla="*/ 709627 w 711353"/>
                <a:gd name="connsiteY18" fmla="*/ 350497 h 704447"/>
                <a:gd name="connsiteX19" fmla="*/ 702721 w 711353"/>
                <a:gd name="connsiteY19" fmla="*/ 675095 h 704447"/>
                <a:gd name="connsiteX20" fmla="*/ 357403 w 711353"/>
                <a:gd name="connsiteY20" fmla="*/ 702721 h 704447"/>
                <a:gd name="connsiteX21" fmla="*/ 18992 w 711353"/>
                <a:gd name="connsiteY21" fmla="*/ 688908 h 704447"/>
                <a:gd name="connsiteX22" fmla="*/ 5180 w 711353"/>
                <a:gd name="connsiteY22" fmla="*/ 364310 h 704447"/>
                <a:gd name="connsiteX23" fmla="*/ 12086 w 711353"/>
                <a:gd name="connsiteY23" fmla="*/ 32805 h 704447"/>
                <a:gd name="connsiteX24" fmla="*/ 46618 w 711353"/>
                <a:gd name="connsiteY24" fmla="*/ 12086 h 704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11353" h="704447">
                  <a:moveTo>
                    <a:pt x="46618" y="12086"/>
                  </a:moveTo>
                  <a:lnTo>
                    <a:pt x="67337" y="5180"/>
                  </a:lnTo>
                  <a:lnTo>
                    <a:pt x="81150" y="5180"/>
                  </a:lnTo>
                  <a:cubicBezTo>
                    <a:pt x="90356" y="9786"/>
                    <a:pt x="97262" y="37412"/>
                    <a:pt x="101869" y="88056"/>
                  </a:cubicBezTo>
                  <a:cubicBezTo>
                    <a:pt x="101869" y="138700"/>
                    <a:pt x="108775" y="168632"/>
                    <a:pt x="122588" y="177838"/>
                  </a:cubicBezTo>
                  <a:cubicBezTo>
                    <a:pt x="136400" y="191651"/>
                    <a:pt x="216977" y="196258"/>
                    <a:pt x="364310" y="191651"/>
                  </a:cubicBezTo>
                  <a:cubicBezTo>
                    <a:pt x="516249" y="187045"/>
                    <a:pt x="596826" y="180138"/>
                    <a:pt x="606032" y="170932"/>
                  </a:cubicBezTo>
                  <a:cubicBezTo>
                    <a:pt x="610638" y="161726"/>
                    <a:pt x="615238" y="136400"/>
                    <a:pt x="619844" y="94962"/>
                  </a:cubicBezTo>
                  <a:lnTo>
                    <a:pt x="626751" y="32805"/>
                  </a:lnTo>
                  <a:lnTo>
                    <a:pt x="626751" y="12086"/>
                  </a:lnTo>
                  <a:lnTo>
                    <a:pt x="647470" y="12086"/>
                  </a:lnTo>
                  <a:lnTo>
                    <a:pt x="668189" y="5180"/>
                  </a:lnTo>
                  <a:lnTo>
                    <a:pt x="675095" y="5180"/>
                  </a:lnTo>
                  <a:lnTo>
                    <a:pt x="682001" y="12086"/>
                  </a:lnTo>
                  <a:lnTo>
                    <a:pt x="688908" y="18992"/>
                  </a:lnTo>
                  <a:lnTo>
                    <a:pt x="695814" y="18992"/>
                  </a:lnTo>
                  <a:lnTo>
                    <a:pt x="695814" y="32805"/>
                  </a:lnTo>
                  <a:lnTo>
                    <a:pt x="702721" y="39711"/>
                  </a:lnTo>
                  <a:cubicBezTo>
                    <a:pt x="707327" y="44318"/>
                    <a:pt x="709627" y="147913"/>
                    <a:pt x="709627" y="350497"/>
                  </a:cubicBezTo>
                  <a:cubicBezTo>
                    <a:pt x="709627" y="548481"/>
                    <a:pt x="707327" y="656676"/>
                    <a:pt x="702721" y="675095"/>
                  </a:cubicBezTo>
                  <a:cubicBezTo>
                    <a:pt x="693514" y="688908"/>
                    <a:pt x="578406" y="698114"/>
                    <a:pt x="357403" y="702721"/>
                  </a:cubicBezTo>
                  <a:cubicBezTo>
                    <a:pt x="136400" y="707327"/>
                    <a:pt x="23599" y="702721"/>
                    <a:pt x="18992" y="688908"/>
                  </a:cubicBezTo>
                  <a:cubicBezTo>
                    <a:pt x="9786" y="679702"/>
                    <a:pt x="5180" y="571500"/>
                    <a:pt x="5180" y="364310"/>
                  </a:cubicBezTo>
                  <a:cubicBezTo>
                    <a:pt x="5180" y="157119"/>
                    <a:pt x="7480" y="46618"/>
                    <a:pt x="12086" y="32805"/>
                  </a:cubicBezTo>
                  <a:cubicBezTo>
                    <a:pt x="16693" y="23599"/>
                    <a:pt x="28199" y="16693"/>
                    <a:pt x="46618" y="12086"/>
                  </a:cubicBezTo>
                  <a:close/>
                </a:path>
              </a:pathLst>
            </a:custGeom>
            <a:solidFill>
              <a:srgbClr val="FCFDFD"/>
            </a:solidFill>
            <a:ln w="9525" cap="flat">
              <a:solidFill>
                <a:srgbClr val="FCFDFD"/>
              </a:solidFill>
              <a:prstDash val="solid"/>
              <a:miter/>
            </a:ln>
          </p:spPr>
          <p:txBody>
            <a:bodyPr rtlCol="0" anchor="ctr"/>
            <a:lstStyle/>
            <a:p>
              <a:endParaRPr lang="en-US" noProof="0" dirty="0"/>
            </a:p>
          </p:txBody>
        </p:sp>
        <p:sp>
          <p:nvSpPr>
            <p:cNvPr id="52" name="Freeform: Shape 51">
              <a:extLst>
                <a:ext uri="{FF2B5EF4-FFF2-40B4-BE49-F238E27FC236}">
                  <a16:creationId xmlns:a16="http://schemas.microsoft.com/office/drawing/2014/main" id="{96E0E414-392A-488D-A3FF-514D97A27815}"/>
                </a:ext>
              </a:extLst>
            </p:cNvPr>
            <p:cNvSpPr/>
            <p:nvPr/>
          </p:nvSpPr>
          <p:spPr>
            <a:xfrm>
              <a:off x="3767251" y="823961"/>
              <a:ext cx="407474" cy="628477"/>
            </a:xfrm>
            <a:custGeom>
              <a:avLst/>
              <a:gdLst>
                <a:gd name="connsiteX0" fmla="*/ 5180 w 407474"/>
                <a:gd name="connsiteY0" fmla="*/ 136400 h 628477"/>
                <a:gd name="connsiteX1" fmla="*/ 5180 w 407474"/>
                <a:gd name="connsiteY1" fmla="*/ 5180 h 628477"/>
                <a:gd name="connsiteX2" fmla="*/ 46618 w 407474"/>
                <a:gd name="connsiteY2" fmla="*/ 5180 h 628477"/>
                <a:gd name="connsiteX3" fmla="*/ 53524 w 407474"/>
                <a:gd name="connsiteY3" fmla="*/ 12086 h 628477"/>
                <a:gd name="connsiteX4" fmla="*/ 115681 w 407474"/>
                <a:gd name="connsiteY4" fmla="*/ 39711 h 628477"/>
                <a:gd name="connsiteX5" fmla="*/ 177838 w 407474"/>
                <a:gd name="connsiteY5" fmla="*/ 74243 h 628477"/>
                <a:gd name="connsiteX6" fmla="*/ 184745 w 407474"/>
                <a:gd name="connsiteY6" fmla="*/ 74243 h 628477"/>
                <a:gd name="connsiteX7" fmla="*/ 198557 w 407474"/>
                <a:gd name="connsiteY7" fmla="*/ 88056 h 628477"/>
                <a:gd name="connsiteX8" fmla="*/ 205464 w 407474"/>
                <a:gd name="connsiteY8" fmla="*/ 101869 h 628477"/>
                <a:gd name="connsiteX9" fmla="*/ 212370 w 407474"/>
                <a:gd name="connsiteY9" fmla="*/ 101869 h 628477"/>
                <a:gd name="connsiteX10" fmla="*/ 212370 w 407474"/>
                <a:gd name="connsiteY10" fmla="*/ 108775 h 628477"/>
                <a:gd name="connsiteX11" fmla="*/ 260714 w 407474"/>
                <a:gd name="connsiteY11" fmla="*/ 157119 h 628477"/>
                <a:gd name="connsiteX12" fmla="*/ 309059 w 407474"/>
                <a:gd name="connsiteY12" fmla="*/ 219276 h 628477"/>
                <a:gd name="connsiteX13" fmla="*/ 322872 w 407474"/>
                <a:gd name="connsiteY13" fmla="*/ 239995 h 628477"/>
                <a:gd name="connsiteX14" fmla="*/ 322872 w 407474"/>
                <a:gd name="connsiteY14" fmla="*/ 246902 h 628477"/>
                <a:gd name="connsiteX15" fmla="*/ 329778 w 407474"/>
                <a:gd name="connsiteY15" fmla="*/ 253808 h 628477"/>
                <a:gd name="connsiteX16" fmla="*/ 336684 w 407474"/>
                <a:gd name="connsiteY16" fmla="*/ 260715 h 628477"/>
                <a:gd name="connsiteX17" fmla="*/ 364310 w 407474"/>
                <a:gd name="connsiteY17" fmla="*/ 350497 h 628477"/>
                <a:gd name="connsiteX18" fmla="*/ 398841 w 407474"/>
                <a:gd name="connsiteY18" fmla="*/ 440279 h 628477"/>
                <a:gd name="connsiteX19" fmla="*/ 398841 w 407474"/>
                <a:gd name="connsiteY19" fmla="*/ 460999 h 628477"/>
                <a:gd name="connsiteX20" fmla="*/ 405748 w 407474"/>
                <a:gd name="connsiteY20" fmla="*/ 543875 h 628477"/>
                <a:gd name="connsiteX21" fmla="*/ 405748 w 407474"/>
                <a:gd name="connsiteY21" fmla="*/ 606032 h 628477"/>
                <a:gd name="connsiteX22" fmla="*/ 391935 w 407474"/>
                <a:gd name="connsiteY22" fmla="*/ 619844 h 628477"/>
                <a:gd name="connsiteX23" fmla="*/ 391935 w 407474"/>
                <a:gd name="connsiteY23" fmla="*/ 626751 h 628477"/>
                <a:gd name="connsiteX24" fmla="*/ 281434 w 407474"/>
                <a:gd name="connsiteY24" fmla="*/ 626751 h 628477"/>
                <a:gd name="connsiteX25" fmla="*/ 164026 w 407474"/>
                <a:gd name="connsiteY25" fmla="*/ 619844 h 628477"/>
                <a:gd name="connsiteX26" fmla="*/ 143307 w 407474"/>
                <a:gd name="connsiteY26" fmla="*/ 619844 h 628477"/>
                <a:gd name="connsiteX27" fmla="*/ 143307 w 407474"/>
                <a:gd name="connsiteY27" fmla="*/ 612938 h 628477"/>
                <a:gd name="connsiteX28" fmla="*/ 136400 w 407474"/>
                <a:gd name="connsiteY28" fmla="*/ 612938 h 628477"/>
                <a:gd name="connsiteX29" fmla="*/ 136400 w 407474"/>
                <a:gd name="connsiteY29" fmla="*/ 481718 h 628477"/>
                <a:gd name="connsiteX30" fmla="*/ 129494 w 407474"/>
                <a:gd name="connsiteY30" fmla="*/ 336684 h 628477"/>
                <a:gd name="connsiteX31" fmla="*/ 108775 w 407474"/>
                <a:gd name="connsiteY31" fmla="*/ 309059 h 628477"/>
                <a:gd name="connsiteX32" fmla="*/ 46618 w 407474"/>
                <a:gd name="connsiteY32" fmla="*/ 288340 h 628477"/>
                <a:gd name="connsiteX33" fmla="*/ 12086 w 407474"/>
                <a:gd name="connsiteY33" fmla="*/ 281434 h 628477"/>
                <a:gd name="connsiteX34" fmla="*/ 12086 w 407474"/>
                <a:gd name="connsiteY34" fmla="*/ 274527 h 628477"/>
                <a:gd name="connsiteX35" fmla="*/ 5180 w 407474"/>
                <a:gd name="connsiteY35" fmla="*/ 274527 h 628477"/>
                <a:gd name="connsiteX36" fmla="*/ 5180 w 407474"/>
                <a:gd name="connsiteY36" fmla="*/ 136400 h 628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07474" h="628477">
                  <a:moveTo>
                    <a:pt x="5180" y="136400"/>
                  </a:moveTo>
                  <a:lnTo>
                    <a:pt x="5180" y="5180"/>
                  </a:lnTo>
                  <a:lnTo>
                    <a:pt x="46618" y="5180"/>
                  </a:lnTo>
                  <a:lnTo>
                    <a:pt x="53524" y="12086"/>
                  </a:lnTo>
                  <a:lnTo>
                    <a:pt x="115681" y="39711"/>
                  </a:lnTo>
                  <a:cubicBezTo>
                    <a:pt x="152513" y="58131"/>
                    <a:pt x="173232" y="69637"/>
                    <a:pt x="177838" y="74243"/>
                  </a:cubicBezTo>
                  <a:lnTo>
                    <a:pt x="184745" y="74243"/>
                  </a:lnTo>
                  <a:lnTo>
                    <a:pt x="198557" y="88056"/>
                  </a:lnTo>
                  <a:cubicBezTo>
                    <a:pt x="203164" y="92662"/>
                    <a:pt x="205464" y="97262"/>
                    <a:pt x="205464" y="101869"/>
                  </a:cubicBezTo>
                  <a:lnTo>
                    <a:pt x="212370" y="101869"/>
                  </a:lnTo>
                  <a:lnTo>
                    <a:pt x="212370" y="108775"/>
                  </a:lnTo>
                  <a:lnTo>
                    <a:pt x="260714" y="157119"/>
                  </a:lnTo>
                  <a:cubicBezTo>
                    <a:pt x="292946" y="193951"/>
                    <a:pt x="309059" y="214670"/>
                    <a:pt x="309059" y="219276"/>
                  </a:cubicBezTo>
                  <a:cubicBezTo>
                    <a:pt x="318265" y="228483"/>
                    <a:pt x="322872" y="235389"/>
                    <a:pt x="322872" y="239995"/>
                  </a:cubicBezTo>
                  <a:lnTo>
                    <a:pt x="322872" y="246902"/>
                  </a:lnTo>
                  <a:lnTo>
                    <a:pt x="329778" y="253808"/>
                  </a:lnTo>
                  <a:lnTo>
                    <a:pt x="336684" y="260715"/>
                  </a:lnTo>
                  <a:lnTo>
                    <a:pt x="364310" y="350497"/>
                  </a:lnTo>
                  <a:cubicBezTo>
                    <a:pt x="382729" y="410354"/>
                    <a:pt x="394235" y="440279"/>
                    <a:pt x="398841" y="440279"/>
                  </a:cubicBezTo>
                  <a:lnTo>
                    <a:pt x="398841" y="460999"/>
                  </a:lnTo>
                  <a:cubicBezTo>
                    <a:pt x="403448" y="474811"/>
                    <a:pt x="405748" y="502437"/>
                    <a:pt x="405748" y="543875"/>
                  </a:cubicBezTo>
                  <a:lnTo>
                    <a:pt x="405748" y="606032"/>
                  </a:lnTo>
                  <a:cubicBezTo>
                    <a:pt x="401141" y="606032"/>
                    <a:pt x="396542" y="610638"/>
                    <a:pt x="391935" y="619844"/>
                  </a:cubicBezTo>
                  <a:lnTo>
                    <a:pt x="391935" y="626751"/>
                  </a:lnTo>
                  <a:lnTo>
                    <a:pt x="281434" y="626751"/>
                  </a:lnTo>
                  <a:lnTo>
                    <a:pt x="164026" y="619844"/>
                  </a:lnTo>
                  <a:lnTo>
                    <a:pt x="143307" y="619844"/>
                  </a:lnTo>
                  <a:lnTo>
                    <a:pt x="143307" y="612938"/>
                  </a:lnTo>
                  <a:lnTo>
                    <a:pt x="136400" y="612938"/>
                  </a:lnTo>
                  <a:lnTo>
                    <a:pt x="136400" y="481718"/>
                  </a:lnTo>
                  <a:cubicBezTo>
                    <a:pt x="131794" y="389635"/>
                    <a:pt x="129494" y="341291"/>
                    <a:pt x="129494" y="336684"/>
                  </a:cubicBezTo>
                  <a:cubicBezTo>
                    <a:pt x="129494" y="332078"/>
                    <a:pt x="122588" y="322872"/>
                    <a:pt x="108775" y="309059"/>
                  </a:cubicBezTo>
                  <a:cubicBezTo>
                    <a:pt x="94962" y="295246"/>
                    <a:pt x="74243" y="288340"/>
                    <a:pt x="46618" y="288340"/>
                  </a:cubicBezTo>
                  <a:lnTo>
                    <a:pt x="12086" y="281434"/>
                  </a:lnTo>
                  <a:lnTo>
                    <a:pt x="12086" y="274527"/>
                  </a:lnTo>
                  <a:lnTo>
                    <a:pt x="5180" y="274527"/>
                  </a:lnTo>
                  <a:lnTo>
                    <a:pt x="5180" y="136400"/>
                  </a:lnTo>
                  <a:close/>
                </a:path>
              </a:pathLst>
            </a:custGeom>
            <a:solidFill>
              <a:srgbClr val="FAFBFB"/>
            </a:solidFill>
            <a:ln w="9525" cap="flat">
              <a:solidFill>
                <a:srgbClr val="FAFBFB"/>
              </a:solidFill>
              <a:prstDash val="solid"/>
              <a:miter/>
            </a:ln>
          </p:spPr>
          <p:txBody>
            <a:bodyPr rtlCol="0" anchor="ctr"/>
            <a:lstStyle/>
            <a:p>
              <a:endParaRPr lang="en-US" noProof="0" dirty="0"/>
            </a:p>
          </p:txBody>
        </p:sp>
        <p:sp>
          <p:nvSpPr>
            <p:cNvPr id="53" name="Freeform: Shape 52">
              <a:extLst>
                <a:ext uri="{FF2B5EF4-FFF2-40B4-BE49-F238E27FC236}">
                  <a16:creationId xmlns:a16="http://schemas.microsoft.com/office/drawing/2014/main" id="{5B6CBB46-CBE8-482F-95C0-C61C7CBA9D08}"/>
                </a:ext>
              </a:extLst>
            </p:cNvPr>
            <p:cNvSpPr/>
            <p:nvPr/>
          </p:nvSpPr>
          <p:spPr>
            <a:xfrm>
              <a:off x="1671174" y="706553"/>
              <a:ext cx="393662" cy="573227"/>
            </a:xfrm>
            <a:custGeom>
              <a:avLst/>
              <a:gdLst>
                <a:gd name="connsiteX0" fmla="*/ 8635 w 393661"/>
                <a:gd name="connsiteY0" fmla="*/ 288340 h 573226"/>
                <a:gd name="connsiteX1" fmla="*/ 8635 w 393661"/>
                <a:gd name="connsiteY1" fmla="*/ 5180 h 573226"/>
                <a:gd name="connsiteX2" fmla="*/ 195106 w 393661"/>
                <a:gd name="connsiteY2" fmla="*/ 5180 h 573226"/>
                <a:gd name="connsiteX3" fmla="*/ 388484 w 393661"/>
                <a:gd name="connsiteY3" fmla="*/ 281434 h 573226"/>
                <a:gd name="connsiteX4" fmla="*/ 388484 w 393661"/>
                <a:gd name="connsiteY4" fmla="*/ 564594 h 573226"/>
                <a:gd name="connsiteX5" fmla="*/ 388484 w 393661"/>
                <a:gd name="connsiteY5" fmla="*/ 571500 h 573226"/>
                <a:gd name="connsiteX6" fmla="*/ 8635 w 393661"/>
                <a:gd name="connsiteY6" fmla="*/ 571500 h 573226"/>
                <a:gd name="connsiteX7" fmla="*/ 8635 w 393661"/>
                <a:gd name="connsiteY7" fmla="*/ 564594 h 573226"/>
                <a:gd name="connsiteX8" fmla="*/ 8635 w 393661"/>
                <a:gd name="connsiteY8" fmla="*/ 288340 h 573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61" h="573226">
                  <a:moveTo>
                    <a:pt x="8635" y="288340"/>
                  </a:moveTo>
                  <a:lnTo>
                    <a:pt x="8635" y="5180"/>
                  </a:lnTo>
                  <a:lnTo>
                    <a:pt x="195106" y="5180"/>
                  </a:lnTo>
                  <a:cubicBezTo>
                    <a:pt x="324027" y="5180"/>
                    <a:pt x="388484" y="97264"/>
                    <a:pt x="388484" y="281434"/>
                  </a:cubicBezTo>
                  <a:cubicBezTo>
                    <a:pt x="388484" y="465605"/>
                    <a:pt x="388484" y="559987"/>
                    <a:pt x="388484" y="564594"/>
                  </a:cubicBezTo>
                  <a:lnTo>
                    <a:pt x="388484" y="571500"/>
                  </a:lnTo>
                  <a:lnTo>
                    <a:pt x="8635" y="571500"/>
                  </a:lnTo>
                  <a:lnTo>
                    <a:pt x="8635" y="564594"/>
                  </a:lnTo>
                  <a:cubicBezTo>
                    <a:pt x="4028" y="564594"/>
                    <a:pt x="4028" y="472511"/>
                    <a:pt x="8635" y="288340"/>
                  </a:cubicBezTo>
                  <a:close/>
                </a:path>
              </a:pathLst>
            </a:custGeom>
            <a:solidFill>
              <a:srgbClr val="FBFDFD"/>
            </a:solidFill>
            <a:ln w="9525" cap="flat">
              <a:solidFill>
                <a:srgbClr val="FBFDFD"/>
              </a:solidFill>
              <a:prstDash val="solid"/>
              <a:miter/>
            </a:ln>
          </p:spPr>
          <p:txBody>
            <a:bodyPr rtlCol="0" anchor="ctr"/>
            <a:lstStyle/>
            <a:p>
              <a:endParaRPr lang="en-US" noProof="0" dirty="0"/>
            </a:p>
          </p:txBody>
        </p:sp>
        <p:sp>
          <p:nvSpPr>
            <p:cNvPr id="54" name="Freeform: Shape 53">
              <a:extLst>
                <a:ext uri="{FF2B5EF4-FFF2-40B4-BE49-F238E27FC236}">
                  <a16:creationId xmlns:a16="http://schemas.microsoft.com/office/drawing/2014/main" id="{62723CF2-C9ED-4D43-A048-75ECEF1B9F3C}"/>
                </a:ext>
              </a:extLst>
            </p:cNvPr>
            <p:cNvSpPr/>
            <p:nvPr/>
          </p:nvSpPr>
          <p:spPr>
            <a:xfrm>
              <a:off x="3923925" y="2553514"/>
              <a:ext cx="345317" cy="186471"/>
            </a:xfrm>
            <a:custGeom>
              <a:avLst/>
              <a:gdLst>
                <a:gd name="connsiteX0" fmla="*/ 5180 w 345317"/>
                <a:gd name="connsiteY0" fmla="*/ 18992 h 186471"/>
                <a:gd name="connsiteX1" fmla="*/ 5180 w 345317"/>
                <a:gd name="connsiteY1" fmla="*/ 5180 h 186471"/>
                <a:gd name="connsiteX2" fmla="*/ 74243 w 345317"/>
                <a:gd name="connsiteY2" fmla="*/ 5180 h 186471"/>
                <a:gd name="connsiteX3" fmla="*/ 143307 w 345317"/>
                <a:gd name="connsiteY3" fmla="*/ 18992 h 186471"/>
                <a:gd name="connsiteX4" fmla="*/ 239995 w 345317"/>
                <a:gd name="connsiteY4" fmla="*/ 39711 h 186471"/>
                <a:gd name="connsiteX5" fmla="*/ 343591 w 345317"/>
                <a:gd name="connsiteY5" fmla="*/ 39711 h 186471"/>
                <a:gd name="connsiteX6" fmla="*/ 343591 w 345317"/>
                <a:gd name="connsiteY6" fmla="*/ 115681 h 186471"/>
                <a:gd name="connsiteX7" fmla="*/ 336684 w 345317"/>
                <a:gd name="connsiteY7" fmla="*/ 184745 h 186471"/>
                <a:gd name="connsiteX8" fmla="*/ 226183 w 345317"/>
                <a:gd name="connsiteY8" fmla="*/ 184745 h 186471"/>
                <a:gd name="connsiteX9" fmla="*/ 101869 w 345317"/>
                <a:gd name="connsiteY9" fmla="*/ 177838 h 186471"/>
                <a:gd name="connsiteX10" fmla="*/ 53524 w 345317"/>
                <a:gd name="connsiteY10" fmla="*/ 143307 h 186471"/>
                <a:gd name="connsiteX11" fmla="*/ 12086 w 345317"/>
                <a:gd name="connsiteY11" fmla="*/ 74243 h 186471"/>
                <a:gd name="connsiteX12" fmla="*/ 5180 w 345317"/>
                <a:gd name="connsiteY12" fmla="*/ 32805 h 186471"/>
                <a:gd name="connsiteX13" fmla="*/ 5180 w 345317"/>
                <a:gd name="connsiteY13" fmla="*/ 18992 h 186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5317" h="186471">
                  <a:moveTo>
                    <a:pt x="5180" y="18992"/>
                  </a:moveTo>
                  <a:lnTo>
                    <a:pt x="5180" y="5180"/>
                  </a:lnTo>
                  <a:lnTo>
                    <a:pt x="74243" y="5180"/>
                  </a:lnTo>
                  <a:cubicBezTo>
                    <a:pt x="115681" y="5180"/>
                    <a:pt x="138700" y="9786"/>
                    <a:pt x="143307" y="18992"/>
                  </a:cubicBezTo>
                  <a:cubicBezTo>
                    <a:pt x="143307" y="28199"/>
                    <a:pt x="175538" y="35105"/>
                    <a:pt x="239995" y="39711"/>
                  </a:cubicBezTo>
                  <a:lnTo>
                    <a:pt x="343591" y="39711"/>
                  </a:lnTo>
                  <a:lnTo>
                    <a:pt x="343591" y="115681"/>
                  </a:lnTo>
                  <a:lnTo>
                    <a:pt x="336684" y="184745"/>
                  </a:lnTo>
                  <a:lnTo>
                    <a:pt x="226183" y="184745"/>
                  </a:lnTo>
                  <a:cubicBezTo>
                    <a:pt x="147913" y="184745"/>
                    <a:pt x="106475" y="182445"/>
                    <a:pt x="101869" y="177838"/>
                  </a:cubicBezTo>
                  <a:cubicBezTo>
                    <a:pt x="92662" y="173232"/>
                    <a:pt x="76543" y="161726"/>
                    <a:pt x="53524" y="143307"/>
                  </a:cubicBezTo>
                  <a:cubicBezTo>
                    <a:pt x="30505" y="120288"/>
                    <a:pt x="16693" y="97262"/>
                    <a:pt x="12086" y="74243"/>
                  </a:cubicBezTo>
                  <a:lnTo>
                    <a:pt x="5180" y="32805"/>
                  </a:lnTo>
                  <a:lnTo>
                    <a:pt x="5180" y="18992"/>
                  </a:ln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55" name="Freeform: Shape 54">
              <a:extLst>
                <a:ext uri="{FF2B5EF4-FFF2-40B4-BE49-F238E27FC236}">
                  <a16:creationId xmlns:a16="http://schemas.microsoft.com/office/drawing/2014/main" id="{2D0CBFB1-2945-4519-8E16-F37642AFA82C}"/>
                </a:ext>
              </a:extLst>
            </p:cNvPr>
            <p:cNvSpPr/>
            <p:nvPr/>
          </p:nvSpPr>
          <p:spPr>
            <a:xfrm>
              <a:off x="3767251" y="796336"/>
              <a:ext cx="200284" cy="103595"/>
            </a:xfrm>
            <a:custGeom>
              <a:avLst/>
              <a:gdLst>
                <a:gd name="connsiteX0" fmla="*/ 12086 w 200283"/>
                <a:gd name="connsiteY0" fmla="*/ 5180 h 103595"/>
                <a:gd name="connsiteX1" fmla="*/ 18992 w 200283"/>
                <a:gd name="connsiteY1" fmla="*/ 5180 h 103595"/>
                <a:gd name="connsiteX2" fmla="*/ 81150 w 200283"/>
                <a:gd name="connsiteY2" fmla="*/ 25899 h 103595"/>
                <a:gd name="connsiteX3" fmla="*/ 170932 w 200283"/>
                <a:gd name="connsiteY3" fmla="*/ 60431 h 103595"/>
                <a:gd name="connsiteX4" fmla="*/ 198557 w 200283"/>
                <a:gd name="connsiteY4" fmla="*/ 81150 h 103595"/>
                <a:gd name="connsiteX5" fmla="*/ 198557 w 200283"/>
                <a:gd name="connsiteY5" fmla="*/ 88056 h 103595"/>
                <a:gd name="connsiteX6" fmla="*/ 191651 w 200283"/>
                <a:gd name="connsiteY6" fmla="*/ 94962 h 103595"/>
                <a:gd name="connsiteX7" fmla="*/ 184745 w 200283"/>
                <a:gd name="connsiteY7" fmla="*/ 101869 h 103595"/>
                <a:gd name="connsiteX8" fmla="*/ 177838 w 200283"/>
                <a:gd name="connsiteY8" fmla="*/ 101869 h 103595"/>
                <a:gd name="connsiteX9" fmla="*/ 115681 w 200283"/>
                <a:gd name="connsiteY9" fmla="*/ 67337 h 103595"/>
                <a:gd name="connsiteX10" fmla="*/ 53524 w 200283"/>
                <a:gd name="connsiteY10" fmla="*/ 39711 h 103595"/>
                <a:gd name="connsiteX11" fmla="*/ 46618 w 200283"/>
                <a:gd name="connsiteY11" fmla="*/ 32805 h 103595"/>
                <a:gd name="connsiteX12" fmla="*/ 39711 w 200283"/>
                <a:gd name="connsiteY12" fmla="*/ 32805 h 103595"/>
                <a:gd name="connsiteX13" fmla="*/ 25899 w 200283"/>
                <a:gd name="connsiteY13" fmla="*/ 25899 h 103595"/>
                <a:gd name="connsiteX14" fmla="*/ 5180 w 200283"/>
                <a:gd name="connsiteY14" fmla="*/ 12086 h 103595"/>
                <a:gd name="connsiteX15" fmla="*/ 12086 w 200283"/>
                <a:gd name="connsiteY15" fmla="*/ 5180 h 103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00283" h="103595">
                  <a:moveTo>
                    <a:pt x="12086" y="5180"/>
                  </a:moveTo>
                  <a:lnTo>
                    <a:pt x="18992" y="5180"/>
                  </a:lnTo>
                  <a:lnTo>
                    <a:pt x="81150" y="25899"/>
                  </a:lnTo>
                  <a:cubicBezTo>
                    <a:pt x="122588" y="35107"/>
                    <a:pt x="152513" y="46618"/>
                    <a:pt x="170932" y="60431"/>
                  </a:cubicBezTo>
                  <a:cubicBezTo>
                    <a:pt x="189351" y="74243"/>
                    <a:pt x="198557" y="81150"/>
                    <a:pt x="198557" y="81150"/>
                  </a:cubicBezTo>
                  <a:lnTo>
                    <a:pt x="198557" y="88056"/>
                  </a:lnTo>
                  <a:cubicBezTo>
                    <a:pt x="198557" y="92662"/>
                    <a:pt x="196258" y="94962"/>
                    <a:pt x="191651" y="94962"/>
                  </a:cubicBezTo>
                  <a:lnTo>
                    <a:pt x="184745" y="101869"/>
                  </a:lnTo>
                  <a:lnTo>
                    <a:pt x="177838" y="101869"/>
                  </a:lnTo>
                  <a:cubicBezTo>
                    <a:pt x="173232" y="97262"/>
                    <a:pt x="152513" y="85756"/>
                    <a:pt x="115681" y="67337"/>
                  </a:cubicBezTo>
                  <a:lnTo>
                    <a:pt x="53524" y="39711"/>
                  </a:lnTo>
                  <a:lnTo>
                    <a:pt x="46618" y="32805"/>
                  </a:lnTo>
                  <a:lnTo>
                    <a:pt x="39711" y="32805"/>
                  </a:lnTo>
                  <a:cubicBezTo>
                    <a:pt x="39711" y="28201"/>
                    <a:pt x="35105" y="25899"/>
                    <a:pt x="25899" y="25899"/>
                  </a:cubicBezTo>
                  <a:cubicBezTo>
                    <a:pt x="16693" y="25899"/>
                    <a:pt x="9786" y="21294"/>
                    <a:pt x="5180" y="12086"/>
                  </a:cubicBezTo>
                  <a:cubicBezTo>
                    <a:pt x="5180" y="7482"/>
                    <a:pt x="7480" y="5180"/>
                    <a:pt x="12086" y="5180"/>
                  </a:cubicBezTo>
                  <a:close/>
                </a:path>
              </a:pathLst>
            </a:custGeom>
            <a:solidFill>
              <a:srgbClr val="2E2F2E"/>
            </a:solidFill>
            <a:ln w="9525" cap="flat">
              <a:solidFill>
                <a:srgbClr val="2E2F2E"/>
              </a:solidFill>
              <a:prstDash val="solid"/>
              <a:miter/>
            </a:ln>
          </p:spPr>
          <p:txBody>
            <a:bodyPr rtlCol="0" anchor="ctr"/>
            <a:lstStyle/>
            <a:p>
              <a:endParaRPr lang="en-US" noProof="0" dirty="0"/>
            </a:p>
          </p:txBody>
        </p:sp>
        <p:sp>
          <p:nvSpPr>
            <p:cNvPr id="56" name="Freeform: Shape 55">
              <a:extLst>
                <a:ext uri="{FF2B5EF4-FFF2-40B4-BE49-F238E27FC236}">
                  <a16:creationId xmlns:a16="http://schemas.microsoft.com/office/drawing/2014/main" id="{1FC36986-95DA-4E9D-AC4C-544E22888145}"/>
                </a:ext>
              </a:extLst>
            </p:cNvPr>
            <p:cNvSpPr/>
            <p:nvPr/>
          </p:nvSpPr>
          <p:spPr>
            <a:xfrm>
              <a:off x="3898471" y="1217623"/>
              <a:ext cx="966888" cy="317692"/>
            </a:xfrm>
            <a:custGeom>
              <a:avLst/>
              <a:gdLst>
                <a:gd name="connsiteX0" fmla="*/ 930630 w 966888"/>
                <a:gd name="connsiteY0" fmla="*/ 12086 h 317691"/>
                <a:gd name="connsiteX1" fmla="*/ 930630 w 966888"/>
                <a:gd name="connsiteY1" fmla="*/ 5180 h 317691"/>
                <a:gd name="connsiteX2" fmla="*/ 937536 w 966888"/>
                <a:gd name="connsiteY2" fmla="*/ 5180 h 317691"/>
                <a:gd name="connsiteX3" fmla="*/ 937536 w 966888"/>
                <a:gd name="connsiteY3" fmla="*/ 32805 h 317691"/>
                <a:gd name="connsiteX4" fmla="*/ 944443 w 966888"/>
                <a:gd name="connsiteY4" fmla="*/ 46618 h 317691"/>
                <a:gd name="connsiteX5" fmla="*/ 944443 w 966888"/>
                <a:gd name="connsiteY5" fmla="*/ 53524 h 317691"/>
                <a:gd name="connsiteX6" fmla="*/ 951349 w 966888"/>
                <a:gd name="connsiteY6" fmla="*/ 53524 h 317691"/>
                <a:gd name="connsiteX7" fmla="*/ 958255 w 966888"/>
                <a:gd name="connsiteY7" fmla="*/ 46618 h 317691"/>
                <a:gd name="connsiteX8" fmla="*/ 965162 w 966888"/>
                <a:gd name="connsiteY8" fmla="*/ 46618 h 317691"/>
                <a:gd name="connsiteX9" fmla="*/ 965162 w 966888"/>
                <a:gd name="connsiteY9" fmla="*/ 53524 h 317691"/>
                <a:gd name="connsiteX10" fmla="*/ 951349 w 966888"/>
                <a:gd name="connsiteY10" fmla="*/ 101869 h 317691"/>
                <a:gd name="connsiteX11" fmla="*/ 903005 w 966888"/>
                <a:gd name="connsiteY11" fmla="*/ 184745 h 317691"/>
                <a:gd name="connsiteX12" fmla="*/ 840847 w 966888"/>
                <a:gd name="connsiteY12" fmla="*/ 246902 h 317691"/>
                <a:gd name="connsiteX13" fmla="*/ 564594 w 966888"/>
                <a:gd name="connsiteY13" fmla="*/ 281434 h 317691"/>
                <a:gd name="connsiteX14" fmla="*/ 322872 w 966888"/>
                <a:gd name="connsiteY14" fmla="*/ 288340 h 317691"/>
                <a:gd name="connsiteX15" fmla="*/ 315965 w 966888"/>
                <a:gd name="connsiteY15" fmla="*/ 295246 h 317691"/>
                <a:gd name="connsiteX16" fmla="*/ 315965 w 966888"/>
                <a:gd name="connsiteY16" fmla="*/ 288340 h 317691"/>
                <a:gd name="connsiteX17" fmla="*/ 288340 w 966888"/>
                <a:gd name="connsiteY17" fmla="*/ 281434 h 317691"/>
                <a:gd name="connsiteX18" fmla="*/ 260714 w 966888"/>
                <a:gd name="connsiteY18" fmla="*/ 295246 h 317691"/>
                <a:gd name="connsiteX19" fmla="*/ 253808 w 966888"/>
                <a:gd name="connsiteY19" fmla="*/ 315965 h 317691"/>
                <a:gd name="connsiteX20" fmla="*/ 253808 w 966888"/>
                <a:gd name="connsiteY20" fmla="*/ 281434 h 317691"/>
                <a:gd name="connsiteX21" fmla="*/ 5180 w 966888"/>
                <a:gd name="connsiteY21" fmla="*/ 281434 h 317691"/>
                <a:gd name="connsiteX22" fmla="*/ 5180 w 966888"/>
                <a:gd name="connsiteY22" fmla="*/ 219276 h 317691"/>
                <a:gd name="connsiteX23" fmla="*/ 12086 w 966888"/>
                <a:gd name="connsiteY23" fmla="*/ 219276 h 317691"/>
                <a:gd name="connsiteX24" fmla="*/ 12086 w 966888"/>
                <a:gd name="connsiteY24" fmla="*/ 226183 h 317691"/>
                <a:gd name="connsiteX25" fmla="*/ 32805 w 966888"/>
                <a:gd name="connsiteY25" fmla="*/ 226183 h 317691"/>
                <a:gd name="connsiteX26" fmla="*/ 150213 w 966888"/>
                <a:gd name="connsiteY26" fmla="*/ 233089 h 317691"/>
                <a:gd name="connsiteX27" fmla="*/ 260714 w 966888"/>
                <a:gd name="connsiteY27" fmla="*/ 233089 h 317691"/>
                <a:gd name="connsiteX28" fmla="*/ 260714 w 966888"/>
                <a:gd name="connsiteY28" fmla="*/ 226183 h 317691"/>
                <a:gd name="connsiteX29" fmla="*/ 274527 w 966888"/>
                <a:gd name="connsiteY29" fmla="*/ 212370 h 317691"/>
                <a:gd name="connsiteX30" fmla="*/ 274527 w 966888"/>
                <a:gd name="connsiteY30" fmla="*/ 226183 h 317691"/>
                <a:gd name="connsiteX31" fmla="*/ 302153 w 966888"/>
                <a:gd name="connsiteY31" fmla="*/ 226183 h 317691"/>
                <a:gd name="connsiteX32" fmla="*/ 329778 w 966888"/>
                <a:gd name="connsiteY32" fmla="*/ 226183 h 317691"/>
                <a:gd name="connsiteX33" fmla="*/ 329778 w 966888"/>
                <a:gd name="connsiteY33" fmla="*/ 219276 h 317691"/>
                <a:gd name="connsiteX34" fmla="*/ 329778 w 966888"/>
                <a:gd name="connsiteY34" fmla="*/ 226183 h 317691"/>
                <a:gd name="connsiteX35" fmla="*/ 564594 w 966888"/>
                <a:gd name="connsiteY35" fmla="*/ 226183 h 317691"/>
                <a:gd name="connsiteX36" fmla="*/ 833941 w 966888"/>
                <a:gd name="connsiteY36" fmla="*/ 191651 h 317691"/>
                <a:gd name="connsiteX37" fmla="*/ 896098 w 966888"/>
                <a:gd name="connsiteY37" fmla="*/ 115681 h 317691"/>
                <a:gd name="connsiteX38" fmla="*/ 916817 w 966888"/>
                <a:gd name="connsiteY38" fmla="*/ 46618 h 317691"/>
                <a:gd name="connsiteX39" fmla="*/ 923724 w 966888"/>
                <a:gd name="connsiteY39" fmla="*/ 18992 h 317691"/>
                <a:gd name="connsiteX40" fmla="*/ 923724 w 966888"/>
                <a:gd name="connsiteY40" fmla="*/ 12086 h 317691"/>
                <a:gd name="connsiteX41" fmla="*/ 930630 w 966888"/>
                <a:gd name="connsiteY41" fmla="*/ 12086 h 317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66888" h="317691">
                  <a:moveTo>
                    <a:pt x="930630" y="12086"/>
                  </a:moveTo>
                  <a:lnTo>
                    <a:pt x="930630" y="5180"/>
                  </a:lnTo>
                  <a:lnTo>
                    <a:pt x="937536" y="5180"/>
                  </a:lnTo>
                  <a:lnTo>
                    <a:pt x="937536" y="32805"/>
                  </a:lnTo>
                  <a:lnTo>
                    <a:pt x="944443" y="46618"/>
                  </a:lnTo>
                  <a:lnTo>
                    <a:pt x="944443" y="53524"/>
                  </a:lnTo>
                  <a:lnTo>
                    <a:pt x="951349" y="53524"/>
                  </a:lnTo>
                  <a:lnTo>
                    <a:pt x="958255" y="46618"/>
                  </a:lnTo>
                  <a:lnTo>
                    <a:pt x="965162" y="46618"/>
                  </a:lnTo>
                  <a:lnTo>
                    <a:pt x="965162" y="53524"/>
                  </a:lnTo>
                  <a:cubicBezTo>
                    <a:pt x="965162" y="58131"/>
                    <a:pt x="960555" y="74243"/>
                    <a:pt x="951349" y="101869"/>
                  </a:cubicBezTo>
                  <a:cubicBezTo>
                    <a:pt x="942143" y="129494"/>
                    <a:pt x="926023" y="157119"/>
                    <a:pt x="903005" y="184745"/>
                  </a:cubicBezTo>
                  <a:cubicBezTo>
                    <a:pt x="884585" y="212370"/>
                    <a:pt x="863866" y="233089"/>
                    <a:pt x="840847" y="246902"/>
                  </a:cubicBezTo>
                  <a:cubicBezTo>
                    <a:pt x="813222" y="260715"/>
                    <a:pt x="721140" y="272227"/>
                    <a:pt x="564594" y="281434"/>
                  </a:cubicBezTo>
                  <a:cubicBezTo>
                    <a:pt x="408048" y="281434"/>
                    <a:pt x="327478" y="283733"/>
                    <a:pt x="322872" y="288340"/>
                  </a:cubicBezTo>
                  <a:lnTo>
                    <a:pt x="315965" y="295246"/>
                  </a:lnTo>
                  <a:lnTo>
                    <a:pt x="315965" y="288340"/>
                  </a:lnTo>
                  <a:cubicBezTo>
                    <a:pt x="315965" y="283733"/>
                    <a:pt x="306759" y="281434"/>
                    <a:pt x="288340" y="281434"/>
                  </a:cubicBezTo>
                  <a:cubicBezTo>
                    <a:pt x="274527" y="281434"/>
                    <a:pt x="265321" y="286040"/>
                    <a:pt x="260714" y="295246"/>
                  </a:cubicBezTo>
                  <a:lnTo>
                    <a:pt x="253808" y="315965"/>
                  </a:lnTo>
                  <a:lnTo>
                    <a:pt x="253808" y="281434"/>
                  </a:lnTo>
                  <a:lnTo>
                    <a:pt x="5180" y="281434"/>
                  </a:lnTo>
                  <a:lnTo>
                    <a:pt x="5180" y="219276"/>
                  </a:lnTo>
                  <a:lnTo>
                    <a:pt x="12086" y="219276"/>
                  </a:lnTo>
                  <a:lnTo>
                    <a:pt x="12086" y="226183"/>
                  </a:lnTo>
                  <a:lnTo>
                    <a:pt x="32805" y="226183"/>
                  </a:lnTo>
                  <a:lnTo>
                    <a:pt x="150213" y="233089"/>
                  </a:lnTo>
                  <a:lnTo>
                    <a:pt x="260714" y="233089"/>
                  </a:lnTo>
                  <a:lnTo>
                    <a:pt x="260714" y="226183"/>
                  </a:lnTo>
                  <a:cubicBezTo>
                    <a:pt x="265321" y="216977"/>
                    <a:pt x="269921" y="212370"/>
                    <a:pt x="274527" y="212370"/>
                  </a:cubicBezTo>
                  <a:lnTo>
                    <a:pt x="274527" y="226183"/>
                  </a:lnTo>
                  <a:cubicBezTo>
                    <a:pt x="274527" y="230789"/>
                    <a:pt x="283733" y="230789"/>
                    <a:pt x="302153" y="226183"/>
                  </a:cubicBezTo>
                  <a:cubicBezTo>
                    <a:pt x="320572" y="226183"/>
                    <a:pt x="329778" y="226183"/>
                    <a:pt x="329778" y="226183"/>
                  </a:cubicBezTo>
                  <a:lnTo>
                    <a:pt x="329778" y="219276"/>
                  </a:lnTo>
                  <a:lnTo>
                    <a:pt x="329778" y="226183"/>
                  </a:lnTo>
                  <a:cubicBezTo>
                    <a:pt x="334384" y="230789"/>
                    <a:pt x="412654" y="230789"/>
                    <a:pt x="564594" y="226183"/>
                  </a:cubicBezTo>
                  <a:cubicBezTo>
                    <a:pt x="716533" y="226183"/>
                    <a:pt x="806316" y="214670"/>
                    <a:pt x="833941" y="191651"/>
                  </a:cubicBezTo>
                  <a:cubicBezTo>
                    <a:pt x="856960" y="168632"/>
                    <a:pt x="877679" y="143307"/>
                    <a:pt x="896098" y="115681"/>
                  </a:cubicBezTo>
                  <a:cubicBezTo>
                    <a:pt x="905304" y="83449"/>
                    <a:pt x="912211" y="60431"/>
                    <a:pt x="916817" y="46618"/>
                  </a:cubicBezTo>
                  <a:cubicBezTo>
                    <a:pt x="921424" y="32805"/>
                    <a:pt x="923724" y="23599"/>
                    <a:pt x="923724" y="18992"/>
                  </a:cubicBezTo>
                  <a:lnTo>
                    <a:pt x="923724" y="12086"/>
                  </a:lnTo>
                  <a:lnTo>
                    <a:pt x="930630"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57" name="Freeform: Shape 56">
              <a:extLst>
                <a:ext uri="{FF2B5EF4-FFF2-40B4-BE49-F238E27FC236}">
                  <a16:creationId xmlns:a16="http://schemas.microsoft.com/office/drawing/2014/main" id="{E939C041-2B84-4B18-BF1B-EFEAC745C4A1}"/>
                </a:ext>
              </a:extLst>
            </p:cNvPr>
            <p:cNvSpPr/>
            <p:nvPr/>
          </p:nvSpPr>
          <p:spPr>
            <a:xfrm>
              <a:off x="3573873" y="361236"/>
              <a:ext cx="1291486" cy="911637"/>
            </a:xfrm>
            <a:custGeom>
              <a:avLst/>
              <a:gdLst>
                <a:gd name="connsiteX0" fmla="*/ 1289760 w 1291486"/>
                <a:gd name="connsiteY0" fmla="*/ 557687 h 911637"/>
                <a:gd name="connsiteX1" fmla="*/ 1289760 w 1291486"/>
                <a:gd name="connsiteY1" fmla="*/ 903005 h 911637"/>
                <a:gd name="connsiteX2" fmla="*/ 1282853 w 1291486"/>
                <a:gd name="connsiteY2" fmla="*/ 903005 h 911637"/>
                <a:gd name="connsiteX3" fmla="*/ 1275947 w 1291486"/>
                <a:gd name="connsiteY3" fmla="*/ 909911 h 911637"/>
                <a:gd name="connsiteX4" fmla="*/ 1269041 w 1291486"/>
                <a:gd name="connsiteY4" fmla="*/ 909911 h 911637"/>
                <a:gd name="connsiteX5" fmla="*/ 1269041 w 1291486"/>
                <a:gd name="connsiteY5" fmla="*/ 903005 h 911637"/>
                <a:gd name="connsiteX6" fmla="*/ 1262134 w 1291486"/>
                <a:gd name="connsiteY6" fmla="*/ 889192 h 911637"/>
                <a:gd name="connsiteX7" fmla="*/ 1262134 w 1291486"/>
                <a:gd name="connsiteY7" fmla="*/ 861566 h 911637"/>
                <a:gd name="connsiteX8" fmla="*/ 1255228 w 1291486"/>
                <a:gd name="connsiteY8" fmla="*/ 861566 h 911637"/>
                <a:gd name="connsiteX9" fmla="*/ 1255228 w 1291486"/>
                <a:gd name="connsiteY9" fmla="*/ 868473 h 911637"/>
                <a:gd name="connsiteX10" fmla="*/ 1248322 w 1291486"/>
                <a:gd name="connsiteY10" fmla="*/ 868473 h 911637"/>
                <a:gd name="connsiteX11" fmla="*/ 1248322 w 1291486"/>
                <a:gd name="connsiteY11" fmla="*/ 557687 h 911637"/>
                <a:gd name="connsiteX12" fmla="*/ 1241415 w 1291486"/>
                <a:gd name="connsiteY12" fmla="*/ 226183 h 911637"/>
                <a:gd name="connsiteX13" fmla="*/ 1213790 w 1291486"/>
                <a:gd name="connsiteY13" fmla="*/ 157119 h 911637"/>
                <a:gd name="connsiteX14" fmla="*/ 1158539 w 1291486"/>
                <a:gd name="connsiteY14" fmla="*/ 81150 h 911637"/>
                <a:gd name="connsiteX15" fmla="*/ 723440 w 1291486"/>
                <a:gd name="connsiteY15" fmla="*/ 60431 h 911637"/>
                <a:gd name="connsiteX16" fmla="*/ 295246 w 1291486"/>
                <a:gd name="connsiteY16" fmla="*/ 81150 h 911637"/>
                <a:gd name="connsiteX17" fmla="*/ 233089 w 1291486"/>
                <a:gd name="connsiteY17" fmla="*/ 150213 h 911637"/>
                <a:gd name="connsiteX18" fmla="*/ 205464 w 1291486"/>
                <a:gd name="connsiteY18" fmla="*/ 309059 h 911637"/>
                <a:gd name="connsiteX19" fmla="*/ 205464 w 1291486"/>
                <a:gd name="connsiteY19" fmla="*/ 433373 h 911637"/>
                <a:gd name="connsiteX20" fmla="*/ 212370 w 1291486"/>
                <a:gd name="connsiteY20" fmla="*/ 440279 h 911637"/>
                <a:gd name="connsiteX21" fmla="*/ 205464 w 1291486"/>
                <a:gd name="connsiteY21" fmla="*/ 440279 h 911637"/>
                <a:gd name="connsiteX22" fmla="*/ 198557 w 1291486"/>
                <a:gd name="connsiteY22" fmla="*/ 447186 h 911637"/>
                <a:gd name="connsiteX23" fmla="*/ 219276 w 1291486"/>
                <a:gd name="connsiteY23" fmla="*/ 460999 h 911637"/>
                <a:gd name="connsiteX24" fmla="*/ 233089 w 1291486"/>
                <a:gd name="connsiteY24" fmla="*/ 467905 h 911637"/>
                <a:gd name="connsiteX25" fmla="*/ 198557 w 1291486"/>
                <a:gd name="connsiteY25" fmla="*/ 467905 h 911637"/>
                <a:gd name="connsiteX26" fmla="*/ 198557 w 1291486"/>
                <a:gd name="connsiteY26" fmla="*/ 737252 h 911637"/>
                <a:gd name="connsiteX27" fmla="*/ 205464 w 1291486"/>
                <a:gd name="connsiteY27" fmla="*/ 737252 h 911637"/>
                <a:gd name="connsiteX28" fmla="*/ 205464 w 1291486"/>
                <a:gd name="connsiteY28" fmla="*/ 744159 h 911637"/>
                <a:gd name="connsiteX29" fmla="*/ 143307 w 1291486"/>
                <a:gd name="connsiteY29" fmla="*/ 744159 h 911637"/>
                <a:gd name="connsiteX30" fmla="*/ 143307 w 1291486"/>
                <a:gd name="connsiteY30" fmla="*/ 460999 h 911637"/>
                <a:gd name="connsiteX31" fmla="*/ 5180 w 1291486"/>
                <a:gd name="connsiteY31" fmla="*/ 460999 h 911637"/>
                <a:gd name="connsiteX32" fmla="*/ 5180 w 1291486"/>
                <a:gd name="connsiteY32" fmla="*/ 447186 h 911637"/>
                <a:gd name="connsiteX33" fmla="*/ 32805 w 1291486"/>
                <a:gd name="connsiteY33" fmla="*/ 447186 h 911637"/>
                <a:gd name="connsiteX34" fmla="*/ 88056 w 1291486"/>
                <a:gd name="connsiteY34" fmla="*/ 433373 h 911637"/>
                <a:gd name="connsiteX35" fmla="*/ 157119 w 1291486"/>
                <a:gd name="connsiteY35" fmla="*/ 302153 h 911637"/>
                <a:gd name="connsiteX36" fmla="*/ 191651 w 1291486"/>
                <a:gd name="connsiteY36" fmla="*/ 122588 h 911637"/>
                <a:gd name="connsiteX37" fmla="*/ 274527 w 1291486"/>
                <a:gd name="connsiteY37" fmla="*/ 32805 h 911637"/>
                <a:gd name="connsiteX38" fmla="*/ 723440 w 1291486"/>
                <a:gd name="connsiteY38" fmla="*/ 5180 h 911637"/>
                <a:gd name="connsiteX39" fmla="*/ 1158539 w 1291486"/>
                <a:gd name="connsiteY39" fmla="*/ 25899 h 911637"/>
                <a:gd name="connsiteX40" fmla="*/ 1234509 w 1291486"/>
                <a:gd name="connsiteY40" fmla="*/ 94962 h 911637"/>
                <a:gd name="connsiteX41" fmla="*/ 1275947 w 1291486"/>
                <a:gd name="connsiteY41" fmla="*/ 177838 h 911637"/>
                <a:gd name="connsiteX42" fmla="*/ 1289760 w 1291486"/>
                <a:gd name="connsiteY42" fmla="*/ 557687 h 911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291486" h="911637">
                  <a:moveTo>
                    <a:pt x="1289760" y="557687"/>
                  </a:moveTo>
                  <a:lnTo>
                    <a:pt x="1289760" y="903005"/>
                  </a:lnTo>
                  <a:lnTo>
                    <a:pt x="1282853" y="903005"/>
                  </a:lnTo>
                  <a:lnTo>
                    <a:pt x="1275947" y="909911"/>
                  </a:lnTo>
                  <a:lnTo>
                    <a:pt x="1269041" y="909911"/>
                  </a:lnTo>
                  <a:lnTo>
                    <a:pt x="1269041" y="903005"/>
                  </a:lnTo>
                  <a:lnTo>
                    <a:pt x="1262134" y="889192"/>
                  </a:lnTo>
                  <a:lnTo>
                    <a:pt x="1262134" y="861566"/>
                  </a:lnTo>
                  <a:lnTo>
                    <a:pt x="1255228" y="861566"/>
                  </a:lnTo>
                  <a:lnTo>
                    <a:pt x="1255228" y="868473"/>
                  </a:lnTo>
                  <a:lnTo>
                    <a:pt x="1248322" y="868473"/>
                  </a:lnTo>
                  <a:lnTo>
                    <a:pt x="1248322" y="557687"/>
                  </a:lnTo>
                  <a:cubicBezTo>
                    <a:pt x="1248322" y="355101"/>
                    <a:pt x="1246022" y="244600"/>
                    <a:pt x="1241415" y="226183"/>
                  </a:cubicBezTo>
                  <a:cubicBezTo>
                    <a:pt x="1236809" y="212370"/>
                    <a:pt x="1227603" y="189349"/>
                    <a:pt x="1213790" y="157119"/>
                  </a:cubicBezTo>
                  <a:cubicBezTo>
                    <a:pt x="1199977" y="124890"/>
                    <a:pt x="1181558" y="99567"/>
                    <a:pt x="1158539" y="81150"/>
                  </a:cubicBezTo>
                  <a:cubicBezTo>
                    <a:pt x="1135520" y="67337"/>
                    <a:pt x="990487" y="60431"/>
                    <a:pt x="723440" y="60431"/>
                  </a:cubicBezTo>
                  <a:cubicBezTo>
                    <a:pt x="456392" y="60431"/>
                    <a:pt x="313665" y="67337"/>
                    <a:pt x="295246" y="81150"/>
                  </a:cubicBezTo>
                  <a:cubicBezTo>
                    <a:pt x="272227" y="94962"/>
                    <a:pt x="251508" y="117983"/>
                    <a:pt x="233089" y="150213"/>
                  </a:cubicBezTo>
                  <a:cubicBezTo>
                    <a:pt x="219276" y="182443"/>
                    <a:pt x="210070" y="235391"/>
                    <a:pt x="205464" y="309059"/>
                  </a:cubicBezTo>
                  <a:cubicBezTo>
                    <a:pt x="200857" y="387331"/>
                    <a:pt x="200857" y="428769"/>
                    <a:pt x="205464" y="433373"/>
                  </a:cubicBezTo>
                  <a:lnTo>
                    <a:pt x="212370" y="440279"/>
                  </a:lnTo>
                  <a:lnTo>
                    <a:pt x="205464" y="440279"/>
                  </a:lnTo>
                  <a:cubicBezTo>
                    <a:pt x="200857" y="440279"/>
                    <a:pt x="198557" y="442581"/>
                    <a:pt x="198557" y="447186"/>
                  </a:cubicBezTo>
                  <a:cubicBezTo>
                    <a:pt x="203164" y="456394"/>
                    <a:pt x="210070" y="460999"/>
                    <a:pt x="219276" y="460999"/>
                  </a:cubicBezTo>
                  <a:cubicBezTo>
                    <a:pt x="228483" y="460999"/>
                    <a:pt x="233089" y="463300"/>
                    <a:pt x="233089" y="467905"/>
                  </a:cubicBezTo>
                  <a:lnTo>
                    <a:pt x="198557" y="467905"/>
                  </a:lnTo>
                  <a:lnTo>
                    <a:pt x="198557" y="737252"/>
                  </a:lnTo>
                  <a:lnTo>
                    <a:pt x="205464" y="737252"/>
                  </a:lnTo>
                  <a:lnTo>
                    <a:pt x="205464" y="744159"/>
                  </a:lnTo>
                  <a:lnTo>
                    <a:pt x="143307" y="744159"/>
                  </a:lnTo>
                  <a:lnTo>
                    <a:pt x="143307" y="460999"/>
                  </a:lnTo>
                  <a:lnTo>
                    <a:pt x="5180" y="460999"/>
                  </a:lnTo>
                  <a:lnTo>
                    <a:pt x="5180" y="447186"/>
                  </a:lnTo>
                  <a:lnTo>
                    <a:pt x="32805" y="447186"/>
                  </a:lnTo>
                  <a:lnTo>
                    <a:pt x="88056" y="433373"/>
                  </a:lnTo>
                  <a:cubicBezTo>
                    <a:pt x="124887" y="424165"/>
                    <a:pt x="147913" y="380424"/>
                    <a:pt x="157119" y="302153"/>
                  </a:cubicBezTo>
                  <a:cubicBezTo>
                    <a:pt x="157119" y="223881"/>
                    <a:pt x="168632" y="164026"/>
                    <a:pt x="191651" y="122588"/>
                  </a:cubicBezTo>
                  <a:cubicBezTo>
                    <a:pt x="214670" y="81150"/>
                    <a:pt x="242295" y="51222"/>
                    <a:pt x="274527" y="32805"/>
                  </a:cubicBezTo>
                  <a:cubicBezTo>
                    <a:pt x="306759" y="14388"/>
                    <a:pt x="456392" y="5180"/>
                    <a:pt x="723440" y="5180"/>
                  </a:cubicBezTo>
                  <a:cubicBezTo>
                    <a:pt x="985881" y="5180"/>
                    <a:pt x="1130914" y="12086"/>
                    <a:pt x="1158539" y="25899"/>
                  </a:cubicBezTo>
                  <a:cubicBezTo>
                    <a:pt x="1186165" y="39711"/>
                    <a:pt x="1211490" y="62732"/>
                    <a:pt x="1234509" y="94962"/>
                  </a:cubicBezTo>
                  <a:cubicBezTo>
                    <a:pt x="1252928" y="127192"/>
                    <a:pt x="1266741" y="154817"/>
                    <a:pt x="1275947" y="177838"/>
                  </a:cubicBezTo>
                  <a:cubicBezTo>
                    <a:pt x="1285153" y="200859"/>
                    <a:pt x="1289760" y="327476"/>
                    <a:pt x="1289760" y="557687"/>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59" name="Freeform: Shape 58">
              <a:extLst>
                <a:ext uri="{FF2B5EF4-FFF2-40B4-BE49-F238E27FC236}">
                  <a16:creationId xmlns:a16="http://schemas.microsoft.com/office/drawing/2014/main" id="{0737E4A8-633F-4060-8C33-EF1D40AC0D84}"/>
                </a:ext>
              </a:extLst>
            </p:cNvPr>
            <p:cNvSpPr/>
            <p:nvPr/>
          </p:nvSpPr>
          <p:spPr>
            <a:xfrm>
              <a:off x="3917019" y="2074672"/>
              <a:ext cx="669915" cy="656103"/>
            </a:xfrm>
            <a:custGeom>
              <a:avLst/>
              <a:gdLst>
                <a:gd name="connsiteX0" fmla="*/ 633657 w 669915"/>
                <a:gd name="connsiteY0" fmla="*/ 622147 h 656102"/>
                <a:gd name="connsiteX1" fmla="*/ 626751 w 669915"/>
                <a:gd name="connsiteY1" fmla="*/ 622147 h 656102"/>
                <a:gd name="connsiteX2" fmla="*/ 626751 w 669915"/>
                <a:gd name="connsiteY2" fmla="*/ 629053 h 656102"/>
                <a:gd name="connsiteX3" fmla="*/ 619844 w 669915"/>
                <a:gd name="connsiteY3" fmla="*/ 629053 h 656102"/>
                <a:gd name="connsiteX4" fmla="*/ 619844 w 669915"/>
                <a:gd name="connsiteY4" fmla="*/ 635960 h 656102"/>
                <a:gd name="connsiteX5" fmla="*/ 612938 w 669915"/>
                <a:gd name="connsiteY5" fmla="*/ 635960 h 656102"/>
                <a:gd name="connsiteX6" fmla="*/ 606032 w 669915"/>
                <a:gd name="connsiteY6" fmla="*/ 642866 h 656102"/>
                <a:gd name="connsiteX7" fmla="*/ 599125 w 669915"/>
                <a:gd name="connsiteY7" fmla="*/ 649772 h 656102"/>
                <a:gd name="connsiteX8" fmla="*/ 585313 w 669915"/>
                <a:gd name="connsiteY8" fmla="*/ 649772 h 656102"/>
                <a:gd name="connsiteX9" fmla="*/ 585313 w 669915"/>
                <a:gd name="connsiteY9" fmla="*/ 656679 h 656102"/>
                <a:gd name="connsiteX10" fmla="*/ 564594 w 669915"/>
                <a:gd name="connsiteY10" fmla="*/ 656679 h 656102"/>
                <a:gd name="connsiteX11" fmla="*/ 564594 w 669915"/>
                <a:gd name="connsiteY11" fmla="*/ 559990 h 656102"/>
                <a:gd name="connsiteX12" fmla="*/ 550781 w 669915"/>
                <a:gd name="connsiteY12" fmla="*/ 435676 h 656102"/>
                <a:gd name="connsiteX13" fmla="*/ 536968 w 669915"/>
                <a:gd name="connsiteY13" fmla="*/ 408050 h 656102"/>
                <a:gd name="connsiteX14" fmla="*/ 536968 w 669915"/>
                <a:gd name="connsiteY14" fmla="*/ 145609 h 656102"/>
                <a:gd name="connsiteX15" fmla="*/ 530062 w 669915"/>
                <a:gd name="connsiteY15" fmla="*/ 145609 h 656102"/>
                <a:gd name="connsiteX16" fmla="*/ 530062 w 669915"/>
                <a:gd name="connsiteY16" fmla="*/ 138703 h 656102"/>
                <a:gd name="connsiteX17" fmla="*/ 150213 w 669915"/>
                <a:gd name="connsiteY17" fmla="*/ 138703 h 656102"/>
                <a:gd name="connsiteX18" fmla="*/ 150213 w 669915"/>
                <a:gd name="connsiteY18" fmla="*/ 145609 h 656102"/>
                <a:gd name="connsiteX19" fmla="*/ 143307 w 669915"/>
                <a:gd name="connsiteY19" fmla="*/ 249204 h 656102"/>
                <a:gd name="connsiteX20" fmla="*/ 143307 w 669915"/>
                <a:gd name="connsiteY20" fmla="*/ 345893 h 656102"/>
                <a:gd name="connsiteX21" fmla="*/ 12086 w 669915"/>
                <a:gd name="connsiteY21" fmla="*/ 345893 h 656102"/>
                <a:gd name="connsiteX22" fmla="*/ 12086 w 669915"/>
                <a:gd name="connsiteY22" fmla="*/ 311362 h 656102"/>
                <a:gd name="connsiteX23" fmla="*/ 5180 w 669915"/>
                <a:gd name="connsiteY23" fmla="*/ 276830 h 656102"/>
                <a:gd name="connsiteX24" fmla="*/ 12086 w 669915"/>
                <a:gd name="connsiteY24" fmla="*/ 193954 h 656102"/>
                <a:gd name="connsiteX25" fmla="*/ 39711 w 669915"/>
                <a:gd name="connsiteY25" fmla="*/ 69639 h 656102"/>
                <a:gd name="connsiteX26" fmla="*/ 81150 w 669915"/>
                <a:gd name="connsiteY26" fmla="*/ 14389 h 656102"/>
                <a:gd name="connsiteX27" fmla="*/ 343591 w 669915"/>
                <a:gd name="connsiteY27" fmla="*/ 7482 h 656102"/>
                <a:gd name="connsiteX28" fmla="*/ 619844 w 669915"/>
                <a:gd name="connsiteY28" fmla="*/ 42014 h 656102"/>
                <a:gd name="connsiteX29" fmla="*/ 661282 w 669915"/>
                <a:gd name="connsiteY29" fmla="*/ 97265 h 656102"/>
                <a:gd name="connsiteX30" fmla="*/ 668189 w 669915"/>
                <a:gd name="connsiteY30" fmla="*/ 345893 h 656102"/>
                <a:gd name="connsiteX31" fmla="*/ 647470 w 669915"/>
                <a:gd name="connsiteY31" fmla="*/ 587615 h 656102"/>
                <a:gd name="connsiteX32" fmla="*/ 633657 w 669915"/>
                <a:gd name="connsiteY32" fmla="*/ 622147 h 6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69915" h="656102">
                  <a:moveTo>
                    <a:pt x="633657" y="622147"/>
                  </a:moveTo>
                  <a:lnTo>
                    <a:pt x="626751" y="622147"/>
                  </a:lnTo>
                  <a:lnTo>
                    <a:pt x="626751" y="629053"/>
                  </a:lnTo>
                  <a:lnTo>
                    <a:pt x="619844" y="629053"/>
                  </a:lnTo>
                  <a:lnTo>
                    <a:pt x="619844" y="635960"/>
                  </a:lnTo>
                  <a:lnTo>
                    <a:pt x="612938" y="635960"/>
                  </a:lnTo>
                  <a:lnTo>
                    <a:pt x="606032" y="642866"/>
                  </a:lnTo>
                  <a:lnTo>
                    <a:pt x="599125" y="649772"/>
                  </a:lnTo>
                  <a:lnTo>
                    <a:pt x="585313" y="649772"/>
                  </a:lnTo>
                  <a:lnTo>
                    <a:pt x="585313" y="656679"/>
                  </a:lnTo>
                  <a:lnTo>
                    <a:pt x="564594" y="656679"/>
                  </a:lnTo>
                  <a:lnTo>
                    <a:pt x="564594" y="559990"/>
                  </a:lnTo>
                  <a:cubicBezTo>
                    <a:pt x="564594" y="495533"/>
                    <a:pt x="559987" y="454095"/>
                    <a:pt x="550781" y="435676"/>
                  </a:cubicBezTo>
                  <a:lnTo>
                    <a:pt x="536968" y="408050"/>
                  </a:lnTo>
                  <a:lnTo>
                    <a:pt x="536968" y="145609"/>
                  </a:lnTo>
                  <a:lnTo>
                    <a:pt x="530062" y="145609"/>
                  </a:lnTo>
                  <a:lnTo>
                    <a:pt x="530062" y="138703"/>
                  </a:lnTo>
                  <a:lnTo>
                    <a:pt x="150213" y="138703"/>
                  </a:lnTo>
                  <a:lnTo>
                    <a:pt x="150213" y="145609"/>
                  </a:lnTo>
                  <a:lnTo>
                    <a:pt x="143307" y="249204"/>
                  </a:lnTo>
                  <a:lnTo>
                    <a:pt x="143307" y="345893"/>
                  </a:lnTo>
                  <a:lnTo>
                    <a:pt x="12086" y="345893"/>
                  </a:lnTo>
                  <a:lnTo>
                    <a:pt x="12086" y="311362"/>
                  </a:lnTo>
                  <a:cubicBezTo>
                    <a:pt x="12086" y="288343"/>
                    <a:pt x="9786" y="276830"/>
                    <a:pt x="5180" y="276830"/>
                  </a:cubicBezTo>
                  <a:lnTo>
                    <a:pt x="12086" y="193954"/>
                  </a:lnTo>
                  <a:cubicBezTo>
                    <a:pt x="12086" y="138703"/>
                    <a:pt x="21292" y="97265"/>
                    <a:pt x="39711" y="69639"/>
                  </a:cubicBezTo>
                  <a:cubicBezTo>
                    <a:pt x="53524" y="42014"/>
                    <a:pt x="67337" y="23595"/>
                    <a:pt x="81150" y="14389"/>
                  </a:cubicBezTo>
                  <a:cubicBezTo>
                    <a:pt x="94962" y="5183"/>
                    <a:pt x="182445" y="2876"/>
                    <a:pt x="343591" y="7482"/>
                  </a:cubicBezTo>
                  <a:cubicBezTo>
                    <a:pt x="509343" y="12089"/>
                    <a:pt x="601425" y="23595"/>
                    <a:pt x="619844" y="42014"/>
                  </a:cubicBezTo>
                  <a:cubicBezTo>
                    <a:pt x="638264" y="60433"/>
                    <a:pt x="652076" y="78846"/>
                    <a:pt x="661282" y="97265"/>
                  </a:cubicBezTo>
                  <a:cubicBezTo>
                    <a:pt x="670489" y="115684"/>
                    <a:pt x="672795" y="198560"/>
                    <a:pt x="668189" y="345893"/>
                  </a:cubicBezTo>
                  <a:cubicBezTo>
                    <a:pt x="663582" y="488627"/>
                    <a:pt x="656676" y="569196"/>
                    <a:pt x="647470" y="587615"/>
                  </a:cubicBezTo>
                  <a:cubicBezTo>
                    <a:pt x="638264" y="610634"/>
                    <a:pt x="633657" y="622147"/>
                    <a:pt x="633657" y="622147"/>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60" name="Freeform: Shape 59">
              <a:extLst>
                <a:ext uri="{FF2B5EF4-FFF2-40B4-BE49-F238E27FC236}">
                  <a16:creationId xmlns:a16="http://schemas.microsoft.com/office/drawing/2014/main" id="{AFEE9D58-227D-4C7F-909B-CBA81C7E0E7D}"/>
                </a:ext>
              </a:extLst>
            </p:cNvPr>
            <p:cNvSpPr/>
            <p:nvPr/>
          </p:nvSpPr>
          <p:spPr>
            <a:xfrm>
              <a:off x="5825341" y="2101635"/>
              <a:ext cx="759698" cy="738979"/>
            </a:xfrm>
            <a:custGeom>
              <a:avLst/>
              <a:gdLst>
                <a:gd name="connsiteX0" fmla="*/ 757971 w 759697"/>
                <a:gd name="connsiteY0" fmla="*/ 129494 h 738978"/>
                <a:gd name="connsiteX1" fmla="*/ 757971 w 759697"/>
                <a:gd name="connsiteY1" fmla="*/ 198557 h 738978"/>
                <a:gd name="connsiteX2" fmla="*/ 695814 w 759697"/>
                <a:gd name="connsiteY2" fmla="*/ 212370 h 738978"/>
                <a:gd name="connsiteX3" fmla="*/ 619844 w 759697"/>
                <a:gd name="connsiteY3" fmla="*/ 226183 h 738978"/>
                <a:gd name="connsiteX4" fmla="*/ 578406 w 759697"/>
                <a:gd name="connsiteY4" fmla="*/ 267621 h 738978"/>
                <a:gd name="connsiteX5" fmla="*/ 543875 w 759697"/>
                <a:gd name="connsiteY5" fmla="*/ 516249 h 738978"/>
                <a:gd name="connsiteX6" fmla="*/ 543875 w 759697"/>
                <a:gd name="connsiteY6" fmla="*/ 730346 h 738978"/>
                <a:gd name="connsiteX7" fmla="*/ 536968 w 759697"/>
                <a:gd name="connsiteY7" fmla="*/ 730346 h 738978"/>
                <a:gd name="connsiteX8" fmla="*/ 536968 w 759697"/>
                <a:gd name="connsiteY8" fmla="*/ 737252 h 738978"/>
                <a:gd name="connsiteX9" fmla="*/ 530062 w 759697"/>
                <a:gd name="connsiteY9" fmla="*/ 737252 h 738978"/>
                <a:gd name="connsiteX10" fmla="*/ 295246 w 759697"/>
                <a:gd name="connsiteY10" fmla="*/ 730346 h 738978"/>
                <a:gd name="connsiteX11" fmla="*/ 32805 w 759697"/>
                <a:gd name="connsiteY11" fmla="*/ 702721 h 738978"/>
                <a:gd name="connsiteX12" fmla="*/ 5180 w 759697"/>
                <a:gd name="connsiteY12" fmla="*/ 364310 h 738978"/>
                <a:gd name="connsiteX13" fmla="*/ 25899 w 759697"/>
                <a:gd name="connsiteY13" fmla="*/ 32805 h 738978"/>
                <a:gd name="connsiteX14" fmla="*/ 46618 w 759697"/>
                <a:gd name="connsiteY14" fmla="*/ 5180 h 738978"/>
                <a:gd name="connsiteX15" fmla="*/ 385029 w 759697"/>
                <a:gd name="connsiteY15" fmla="*/ 5180 h 738978"/>
                <a:gd name="connsiteX16" fmla="*/ 723440 w 759697"/>
                <a:gd name="connsiteY16" fmla="*/ 12086 h 738978"/>
                <a:gd name="connsiteX17" fmla="*/ 744159 w 759697"/>
                <a:gd name="connsiteY17" fmla="*/ 39711 h 738978"/>
                <a:gd name="connsiteX18" fmla="*/ 757971 w 759697"/>
                <a:gd name="connsiteY18" fmla="*/ 129494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59697" h="738978">
                  <a:moveTo>
                    <a:pt x="757971" y="129494"/>
                  </a:moveTo>
                  <a:lnTo>
                    <a:pt x="757971" y="198557"/>
                  </a:lnTo>
                  <a:cubicBezTo>
                    <a:pt x="757971" y="198557"/>
                    <a:pt x="737252" y="203164"/>
                    <a:pt x="695814" y="212370"/>
                  </a:cubicBezTo>
                  <a:cubicBezTo>
                    <a:pt x="658983" y="212370"/>
                    <a:pt x="633657" y="216977"/>
                    <a:pt x="619844" y="226183"/>
                  </a:cubicBezTo>
                  <a:cubicBezTo>
                    <a:pt x="606032" y="235389"/>
                    <a:pt x="592219" y="249202"/>
                    <a:pt x="578406" y="267621"/>
                  </a:cubicBezTo>
                  <a:cubicBezTo>
                    <a:pt x="564594" y="290640"/>
                    <a:pt x="553081" y="373516"/>
                    <a:pt x="543875" y="516249"/>
                  </a:cubicBezTo>
                  <a:lnTo>
                    <a:pt x="543875" y="730346"/>
                  </a:lnTo>
                  <a:lnTo>
                    <a:pt x="536968" y="730346"/>
                  </a:lnTo>
                  <a:lnTo>
                    <a:pt x="536968" y="737252"/>
                  </a:lnTo>
                  <a:lnTo>
                    <a:pt x="530062" y="737252"/>
                  </a:lnTo>
                  <a:lnTo>
                    <a:pt x="295246" y="730346"/>
                  </a:lnTo>
                  <a:cubicBezTo>
                    <a:pt x="134100" y="725739"/>
                    <a:pt x="46618" y="716533"/>
                    <a:pt x="32805" y="702721"/>
                  </a:cubicBezTo>
                  <a:cubicBezTo>
                    <a:pt x="14386" y="688908"/>
                    <a:pt x="5180" y="576107"/>
                    <a:pt x="5180" y="364310"/>
                  </a:cubicBezTo>
                  <a:cubicBezTo>
                    <a:pt x="5180" y="157119"/>
                    <a:pt x="12086" y="46618"/>
                    <a:pt x="25899" y="32805"/>
                  </a:cubicBezTo>
                  <a:cubicBezTo>
                    <a:pt x="35105" y="23599"/>
                    <a:pt x="42011" y="14386"/>
                    <a:pt x="46618" y="5180"/>
                  </a:cubicBezTo>
                  <a:cubicBezTo>
                    <a:pt x="55824" y="5180"/>
                    <a:pt x="168632" y="5180"/>
                    <a:pt x="385029" y="5180"/>
                  </a:cubicBezTo>
                  <a:cubicBezTo>
                    <a:pt x="601425" y="5180"/>
                    <a:pt x="714233" y="7480"/>
                    <a:pt x="723440" y="12086"/>
                  </a:cubicBezTo>
                  <a:cubicBezTo>
                    <a:pt x="728046" y="16693"/>
                    <a:pt x="734952" y="25899"/>
                    <a:pt x="744159" y="39711"/>
                  </a:cubicBezTo>
                  <a:cubicBezTo>
                    <a:pt x="748765" y="53524"/>
                    <a:pt x="753365" y="83449"/>
                    <a:pt x="757971" y="129494"/>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61" name="Freeform: Shape 60">
              <a:extLst>
                <a:ext uri="{FF2B5EF4-FFF2-40B4-BE49-F238E27FC236}">
                  <a16:creationId xmlns:a16="http://schemas.microsoft.com/office/drawing/2014/main" id="{4B43F908-D334-4254-B455-B2D273E19332}"/>
                </a:ext>
              </a:extLst>
            </p:cNvPr>
            <p:cNvSpPr/>
            <p:nvPr/>
          </p:nvSpPr>
          <p:spPr>
            <a:xfrm>
              <a:off x="1909444" y="3211829"/>
              <a:ext cx="504163" cy="490350"/>
            </a:xfrm>
            <a:custGeom>
              <a:avLst/>
              <a:gdLst>
                <a:gd name="connsiteX0" fmla="*/ 274527 w 504163"/>
                <a:gd name="connsiteY0" fmla="*/ 490351 h 490350"/>
                <a:gd name="connsiteX1" fmla="*/ 81150 w 504163"/>
                <a:gd name="connsiteY1" fmla="*/ 490351 h 490350"/>
                <a:gd name="connsiteX2" fmla="*/ 81150 w 504163"/>
                <a:gd name="connsiteY2" fmla="*/ 442007 h 490350"/>
                <a:gd name="connsiteX3" fmla="*/ 67337 w 504163"/>
                <a:gd name="connsiteY3" fmla="*/ 366037 h 490350"/>
                <a:gd name="connsiteX4" fmla="*/ 32805 w 504163"/>
                <a:gd name="connsiteY4" fmla="*/ 331505 h 490350"/>
                <a:gd name="connsiteX5" fmla="*/ 5180 w 504163"/>
                <a:gd name="connsiteY5" fmla="*/ 310786 h 490350"/>
                <a:gd name="connsiteX6" fmla="*/ 12086 w 504163"/>
                <a:gd name="connsiteY6" fmla="*/ 172660 h 490350"/>
                <a:gd name="connsiteX7" fmla="*/ 25899 w 504163"/>
                <a:gd name="connsiteY7" fmla="*/ 20720 h 490350"/>
                <a:gd name="connsiteX8" fmla="*/ 260714 w 504163"/>
                <a:gd name="connsiteY8" fmla="*/ 6907 h 490350"/>
                <a:gd name="connsiteX9" fmla="*/ 495530 w 504163"/>
                <a:gd name="connsiteY9" fmla="*/ 34533 h 490350"/>
                <a:gd name="connsiteX10" fmla="*/ 502437 w 504163"/>
                <a:gd name="connsiteY10" fmla="*/ 255536 h 490350"/>
                <a:gd name="connsiteX11" fmla="*/ 481718 w 504163"/>
                <a:gd name="connsiteY11" fmla="*/ 469632 h 490350"/>
                <a:gd name="connsiteX12" fmla="*/ 274527 w 504163"/>
                <a:gd name="connsiteY12" fmla="*/ 490351 h 49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4163" h="490350">
                  <a:moveTo>
                    <a:pt x="274527" y="490351"/>
                  </a:moveTo>
                  <a:lnTo>
                    <a:pt x="81150" y="490351"/>
                  </a:lnTo>
                  <a:lnTo>
                    <a:pt x="81150" y="442007"/>
                  </a:lnTo>
                  <a:cubicBezTo>
                    <a:pt x="81150" y="405175"/>
                    <a:pt x="76543" y="379850"/>
                    <a:pt x="67337" y="366037"/>
                  </a:cubicBezTo>
                  <a:cubicBezTo>
                    <a:pt x="58131" y="352225"/>
                    <a:pt x="46618" y="340712"/>
                    <a:pt x="32805" y="331505"/>
                  </a:cubicBezTo>
                  <a:lnTo>
                    <a:pt x="5180" y="310786"/>
                  </a:lnTo>
                  <a:lnTo>
                    <a:pt x="12086" y="172660"/>
                  </a:lnTo>
                  <a:cubicBezTo>
                    <a:pt x="12086" y="80577"/>
                    <a:pt x="16693" y="29926"/>
                    <a:pt x="25899" y="20720"/>
                  </a:cubicBezTo>
                  <a:cubicBezTo>
                    <a:pt x="35105" y="6907"/>
                    <a:pt x="113381" y="2301"/>
                    <a:pt x="260714" y="6907"/>
                  </a:cubicBezTo>
                  <a:cubicBezTo>
                    <a:pt x="408048" y="11514"/>
                    <a:pt x="486324" y="20720"/>
                    <a:pt x="495530" y="34533"/>
                  </a:cubicBezTo>
                  <a:cubicBezTo>
                    <a:pt x="504736" y="52952"/>
                    <a:pt x="507043" y="126615"/>
                    <a:pt x="502437" y="255536"/>
                  </a:cubicBezTo>
                  <a:cubicBezTo>
                    <a:pt x="497830" y="384456"/>
                    <a:pt x="490924" y="455820"/>
                    <a:pt x="481718" y="469632"/>
                  </a:cubicBezTo>
                  <a:cubicBezTo>
                    <a:pt x="472511" y="478839"/>
                    <a:pt x="403448" y="485745"/>
                    <a:pt x="274527" y="490351"/>
                  </a:cubicBezTo>
                  <a:close/>
                </a:path>
              </a:pathLst>
            </a:custGeom>
            <a:solidFill>
              <a:srgbClr val="FCFDFD"/>
            </a:solidFill>
            <a:ln w="9525" cap="flat">
              <a:solidFill>
                <a:srgbClr val="FCFDFD"/>
              </a:solidFill>
              <a:prstDash val="solid"/>
              <a:miter/>
            </a:ln>
          </p:spPr>
          <p:txBody>
            <a:bodyPr rtlCol="0" anchor="ctr"/>
            <a:lstStyle/>
            <a:p>
              <a:endParaRPr lang="en-US" noProof="0" dirty="0"/>
            </a:p>
          </p:txBody>
        </p:sp>
        <p:sp>
          <p:nvSpPr>
            <p:cNvPr id="62" name="Freeform: Shape 61">
              <a:extLst>
                <a:ext uri="{FF2B5EF4-FFF2-40B4-BE49-F238E27FC236}">
                  <a16:creationId xmlns:a16="http://schemas.microsoft.com/office/drawing/2014/main" id="{9C4B8ABC-E5E9-40FC-AB0E-E7F9EB54C9EA}"/>
                </a:ext>
              </a:extLst>
            </p:cNvPr>
            <p:cNvSpPr/>
            <p:nvPr/>
          </p:nvSpPr>
          <p:spPr>
            <a:xfrm>
              <a:off x="5542181" y="3197441"/>
              <a:ext cx="607758" cy="511069"/>
            </a:xfrm>
            <a:custGeom>
              <a:avLst/>
              <a:gdLst>
                <a:gd name="connsiteX0" fmla="*/ 578406 w 607758"/>
                <a:gd name="connsiteY0" fmla="*/ 138703 h 511069"/>
                <a:gd name="connsiteX1" fmla="*/ 564594 w 607758"/>
                <a:gd name="connsiteY1" fmla="*/ 138703 h 511069"/>
                <a:gd name="connsiteX2" fmla="*/ 564594 w 607758"/>
                <a:gd name="connsiteY2" fmla="*/ 228485 h 511069"/>
                <a:gd name="connsiteX3" fmla="*/ 585313 w 607758"/>
                <a:gd name="connsiteY3" fmla="*/ 318268 h 511069"/>
                <a:gd name="connsiteX4" fmla="*/ 606032 w 607758"/>
                <a:gd name="connsiteY4" fmla="*/ 318268 h 511069"/>
                <a:gd name="connsiteX5" fmla="*/ 585313 w 607758"/>
                <a:gd name="connsiteY5" fmla="*/ 325174 h 511069"/>
                <a:gd name="connsiteX6" fmla="*/ 564594 w 607758"/>
                <a:gd name="connsiteY6" fmla="*/ 325174 h 511069"/>
                <a:gd name="connsiteX7" fmla="*/ 564594 w 607758"/>
                <a:gd name="connsiteY7" fmla="*/ 345893 h 511069"/>
                <a:gd name="connsiteX8" fmla="*/ 557687 w 607758"/>
                <a:gd name="connsiteY8" fmla="*/ 408050 h 511069"/>
                <a:gd name="connsiteX9" fmla="*/ 543875 w 607758"/>
                <a:gd name="connsiteY9" fmla="*/ 484020 h 511069"/>
                <a:gd name="connsiteX10" fmla="*/ 302153 w 607758"/>
                <a:gd name="connsiteY10" fmla="*/ 504739 h 511069"/>
                <a:gd name="connsiteX11" fmla="*/ 60431 w 607758"/>
                <a:gd name="connsiteY11" fmla="*/ 490926 h 511069"/>
                <a:gd name="connsiteX12" fmla="*/ 39711 w 607758"/>
                <a:gd name="connsiteY12" fmla="*/ 401144 h 511069"/>
                <a:gd name="connsiteX13" fmla="*/ 18992 w 607758"/>
                <a:gd name="connsiteY13" fmla="*/ 318268 h 511069"/>
                <a:gd name="connsiteX14" fmla="*/ 5180 w 607758"/>
                <a:gd name="connsiteY14" fmla="*/ 318268 h 511069"/>
                <a:gd name="connsiteX15" fmla="*/ 18992 w 607758"/>
                <a:gd name="connsiteY15" fmla="*/ 318268 h 511069"/>
                <a:gd name="connsiteX16" fmla="*/ 32805 w 607758"/>
                <a:gd name="connsiteY16" fmla="*/ 228485 h 511069"/>
                <a:gd name="connsiteX17" fmla="*/ 25899 w 607758"/>
                <a:gd name="connsiteY17" fmla="*/ 138703 h 511069"/>
                <a:gd name="connsiteX18" fmla="*/ 18992 w 607758"/>
                <a:gd name="connsiteY18" fmla="*/ 138703 h 511069"/>
                <a:gd name="connsiteX19" fmla="*/ 25899 w 607758"/>
                <a:gd name="connsiteY19" fmla="*/ 138703 h 511069"/>
                <a:gd name="connsiteX20" fmla="*/ 39711 w 607758"/>
                <a:gd name="connsiteY20" fmla="*/ 83452 h 511069"/>
                <a:gd name="connsiteX21" fmla="*/ 60431 w 607758"/>
                <a:gd name="connsiteY21" fmla="*/ 14389 h 511069"/>
                <a:gd name="connsiteX22" fmla="*/ 302153 w 607758"/>
                <a:gd name="connsiteY22" fmla="*/ 7482 h 511069"/>
                <a:gd name="connsiteX23" fmla="*/ 543875 w 607758"/>
                <a:gd name="connsiteY23" fmla="*/ 21295 h 511069"/>
                <a:gd name="connsiteX24" fmla="*/ 557687 w 607758"/>
                <a:gd name="connsiteY24" fmla="*/ 83452 h 511069"/>
                <a:gd name="connsiteX25" fmla="*/ 571500 w 607758"/>
                <a:gd name="connsiteY25" fmla="*/ 131797 h 511069"/>
                <a:gd name="connsiteX26" fmla="*/ 578406 w 607758"/>
                <a:gd name="connsiteY26" fmla="*/ 138703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7758" h="511069">
                  <a:moveTo>
                    <a:pt x="578406" y="138703"/>
                  </a:moveTo>
                  <a:lnTo>
                    <a:pt x="564594" y="138703"/>
                  </a:lnTo>
                  <a:lnTo>
                    <a:pt x="564594" y="228485"/>
                  </a:lnTo>
                  <a:cubicBezTo>
                    <a:pt x="564594" y="288343"/>
                    <a:pt x="571500" y="318268"/>
                    <a:pt x="585313" y="318268"/>
                  </a:cubicBezTo>
                  <a:lnTo>
                    <a:pt x="606032" y="318268"/>
                  </a:lnTo>
                  <a:lnTo>
                    <a:pt x="585313" y="325174"/>
                  </a:lnTo>
                  <a:lnTo>
                    <a:pt x="564594" y="325174"/>
                  </a:lnTo>
                  <a:lnTo>
                    <a:pt x="564594" y="345893"/>
                  </a:lnTo>
                  <a:lnTo>
                    <a:pt x="557687" y="408050"/>
                  </a:lnTo>
                  <a:cubicBezTo>
                    <a:pt x="553081" y="449488"/>
                    <a:pt x="548481" y="474814"/>
                    <a:pt x="543875" y="484020"/>
                  </a:cubicBezTo>
                  <a:cubicBezTo>
                    <a:pt x="534668" y="493226"/>
                    <a:pt x="454092" y="500133"/>
                    <a:pt x="302153" y="504739"/>
                  </a:cubicBezTo>
                  <a:cubicBezTo>
                    <a:pt x="154819" y="509346"/>
                    <a:pt x="74243" y="504739"/>
                    <a:pt x="60431" y="490926"/>
                  </a:cubicBezTo>
                  <a:cubicBezTo>
                    <a:pt x="46618" y="481720"/>
                    <a:pt x="39711" y="451788"/>
                    <a:pt x="39711" y="401144"/>
                  </a:cubicBezTo>
                  <a:cubicBezTo>
                    <a:pt x="35105" y="350500"/>
                    <a:pt x="28199" y="322874"/>
                    <a:pt x="18992" y="318268"/>
                  </a:cubicBezTo>
                  <a:lnTo>
                    <a:pt x="5180" y="318268"/>
                  </a:lnTo>
                  <a:lnTo>
                    <a:pt x="18992" y="318268"/>
                  </a:lnTo>
                  <a:cubicBezTo>
                    <a:pt x="28199" y="318268"/>
                    <a:pt x="32805" y="288343"/>
                    <a:pt x="32805" y="228485"/>
                  </a:cubicBezTo>
                  <a:cubicBezTo>
                    <a:pt x="32805" y="168628"/>
                    <a:pt x="30505" y="138703"/>
                    <a:pt x="25899" y="138703"/>
                  </a:cubicBezTo>
                  <a:lnTo>
                    <a:pt x="18992" y="138703"/>
                  </a:lnTo>
                  <a:lnTo>
                    <a:pt x="25899" y="138703"/>
                  </a:lnTo>
                  <a:cubicBezTo>
                    <a:pt x="30505" y="134096"/>
                    <a:pt x="35105" y="115684"/>
                    <a:pt x="39711" y="83452"/>
                  </a:cubicBezTo>
                  <a:cubicBezTo>
                    <a:pt x="39711" y="46621"/>
                    <a:pt x="46618" y="23595"/>
                    <a:pt x="60431" y="14389"/>
                  </a:cubicBezTo>
                  <a:cubicBezTo>
                    <a:pt x="69637" y="5183"/>
                    <a:pt x="150213" y="2876"/>
                    <a:pt x="302153" y="7482"/>
                  </a:cubicBezTo>
                  <a:cubicBezTo>
                    <a:pt x="454092" y="12089"/>
                    <a:pt x="534668" y="16689"/>
                    <a:pt x="543875" y="21295"/>
                  </a:cubicBezTo>
                  <a:cubicBezTo>
                    <a:pt x="548481" y="30501"/>
                    <a:pt x="553081" y="51220"/>
                    <a:pt x="557687" y="83452"/>
                  </a:cubicBezTo>
                  <a:cubicBezTo>
                    <a:pt x="562294" y="115684"/>
                    <a:pt x="566894" y="131797"/>
                    <a:pt x="571500" y="131797"/>
                  </a:cubicBezTo>
                  <a:cubicBezTo>
                    <a:pt x="576106" y="136403"/>
                    <a:pt x="578406" y="138703"/>
                    <a:pt x="578406" y="13870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63" name="Freeform: Shape 62">
              <a:extLst>
                <a:ext uri="{FF2B5EF4-FFF2-40B4-BE49-F238E27FC236}">
                  <a16:creationId xmlns:a16="http://schemas.microsoft.com/office/drawing/2014/main" id="{567926DB-2B9F-47D7-BD2B-5614E5A9FEFF}"/>
                </a:ext>
              </a:extLst>
            </p:cNvPr>
            <p:cNvSpPr/>
            <p:nvPr/>
          </p:nvSpPr>
          <p:spPr>
            <a:xfrm>
              <a:off x="3495733" y="2346323"/>
              <a:ext cx="1001420" cy="738979"/>
            </a:xfrm>
            <a:custGeom>
              <a:avLst/>
              <a:gdLst>
                <a:gd name="connsiteX0" fmla="*/ 426467 w 1001419"/>
                <a:gd name="connsiteY0" fmla="*/ 39711 h 738978"/>
                <a:gd name="connsiteX1" fmla="*/ 426467 w 1001419"/>
                <a:gd name="connsiteY1" fmla="*/ 5180 h 738978"/>
                <a:gd name="connsiteX2" fmla="*/ 433373 w 1001419"/>
                <a:gd name="connsiteY2" fmla="*/ 39711 h 738978"/>
                <a:gd name="connsiteX3" fmla="*/ 433373 w 1001419"/>
                <a:gd name="connsiteY3" fmla="*/ 74243 h 738978"/>
                <a:gd name="connsiteX4" fmla="*/ 571500 w 1001419"/>
                <a:gd name="connsiteY4" fmla="*/ 74243 h 738978"/>
                <a:gd name="connsiteX5" fmla="*/ 709627 w 1001419"/>
                <a:gd name="connsiteY5" fmla="*/ 88056 h 738978"/>
                <a:gd name="connsiteX6" fmla="*/ 889192 w 1001419"/>
                <a:gd name="connsiteY6" fmla="*/ 115681 h 738978"/>
                <a:gd name="connsiteX7" fmla="*/ 944443 w 1001419"/>
                <a:gd name="connsiteY7" fmla="*/ 136400 h 738978"/>
                <a:gd name="connsiteX8" fmla="*/ 958255 w 1001419"/>
                <a:gd name="connsiteY8" fmla="*/ 136400 h 738978"/>
                <a:gd name="connsiteX9" fmla="*/ 972068 w 1001419"/>
                <a:gd name="connsiteY9" fmla="*/ 164026 h 738978"/>
                <a:gd name="connsiteX10" fmla="*/ 985881 w 1001419"/>
                <a:gd name="connsiteY10" fmla="*/ 288340 h 738978"/>
                <a:gd name="connsiteX11" fmla="*/ 985881 w 1001419"/>
                <a:gd name="connsiteY11" fmla="*/ 385029 h 738978"/>
                <a:gd name="connsiteX12" fmla="*/ 999693 w 1001419"/>
                <a:gd name="connsiteY12" fmla="*/ 385029 h 738978"/>
                <a:gd name="connsiteX13" fmla="*/ 992787 w 1001419"/>
                <a:gd name="connsiteY13" fmla="*/ 391935 h 738978"/>
                <a:gd name="connsiteX14" fmla="*/ 978974 w 1001419"/>
                <a:gd name="connsiteY14" fmla="*/ 516249 h 738978"/>
                <a:gd name="connsiteX15" fmla="*/ 958255 w 1001419"/>
                <a:gd name="connsiteY15" fmla="*/ 668189 h 738978"/>
                <a:gd name="connsiteX16" fmla="*/ 882285 w 1001419"/>
                <a:gd name="connsiteY16" fmla="*/ 709627 h 738978"/>
                <a:gd name="connsiteX17" fmla="*/ 516249 w 1001419"/>
                <a:gd name="connsiteY17" fmla="*/ 737252 h 738978"/>
                <a:gd name="connsiteX18" fmla="*/ 129494 w 1001419"/>
                <a:gd name="connsiteY18" fmla="*/ 723440 h 738978"/>
                <a:gd name="connsiteX19" fmla="*/ 32805 w 1001419"/>
                <a:gd name="connsiteY19" fmla="*/ 675095 h 738978"/>
                <a:gd name="connsiteX20" fmla="*/ 5180 w 1001419"/>
                <a:gd name="connsiteY20" fmla="*/ 419560 h 738978"/>
                <a:gd name="connsiteX21" fmla="*/ 5180 w 1001419"/>
                <a:gd name="connsiteY21" fmla="*/ 170932 h 738978"/>
                <a:gd name="connsiteX22" fmla="*/ 32805 w 1001419"/>
                <a:gd name="connsiteY22" fmla="*/ 143307 h 738978"/>
                <a:gd name="connsiteX23" fmla="*/ 94962 w 1001419"/>
                <a:gd name="connsiteY23" fmla="*/ 108775 h 738978"/>
                <a:gd name="connsiteX24" fmla="*/ 281434 w 1001419"/>
                <a:gd name="connsiteY24" fmla="*/ 81150 h 738978"/>
                <a:gd name="connsiteX25" fmla="*/ 426467 w 1001419"/>
                <a:gd name="connsiteY25" fmla="*/ 74243 h 738978"/>
                <a:gd name="connsiteX26" fmla="*/ 426467 w 1001419"/>
                <a:gd name="connsiteY26" fmla="*/ 39711 h 738978"/>
                <a:gd name="connsiteX27" fmla="*/ 426467 w 1001419"/>
                <a:gd name="connsiteY27" fmla="*/ 226183 h 738978"/>
                <a:gd name="connsiteX28" fmla="*/ 433373 w 1001419"/>
                <a:gd name="connsiteY28" fmla="*/ 239995 h 738978"/>
                <a:gd name="connsiteX29" fmla="*/ 433373 w 1001419"/>
                <a:gd name="connsiteY29" fmla="*/ 212370 h 738978"/>
                <a:gd name="connsiteX30" fmla="*/ 502437 w 1001419"/>
                <a:gd name="connsiteY30" fmla="*/ 212370 h 738978"/>
                <a:gd name="connsiteX31" fmla="*/ 571500 w 1001419"/>
                <a:gd name="connsiteY31" fmla="*/ 226183 h 738978"/>
                <a:gd name="connsiteX32" fmla="*/ 668189 w 1001419"/>
                <a:gd name="connsiteY32" fmla="*/ 246902 h 738978"/>
                <a:gd name="connsiteX33" fmla="*/ 771784 w 1001419"/>
                <a:gd name="connsiteY33" fmla="*/ 246902 h 738978"/>
                <a:gd name="connsiteX34" fmla="*/ 771784 w 1001419"/>
                <a:gd name="connsiteY34" fmla="*/ 322872 h 738978"/>
                <a:gd name="connsiteX35" fmla="*/ 764878 w 1001419"/>
                <a:gd name="connsiteY35" fmla="*/ 391935 h 738978"/>
                <a:gd name="connsiteX36" fmla="*/ 764878 w 1001419"/>
                <a:gd name="connsiteY36" fmla="*/ 599125 h 738978"/>
                <a:gd name="connsiteX37" fmla="*/ 488624 w 1001419"/>
                <a:gd name="connsiteY37" fmla="*/ 599125 h 738978"/>
                <a:gd name="connsiteX38" fmla="*/ 219276 w 1001419"/>
                <a:gd name="connsiteY38" fmla="*/ 599125 h 738978"/>
                <a:gd name="connsiteX39" fmla="*/ 212370 w 1001419"/>
                <a:gd name="connsiteY39" fmla="*/ 412654 h 738978"/>
                <a:gd name="connsiteX40" fmla="*/ 315965 w 1001419"/>
                <a:gd name="connsiteY40" fmla="*/ 219276 h 738978"/>
                <a:gd name="connsiteX41" fmla="*/ 426467 w 1001419"/>
                <a:gd name="connsiteY41" fmla="*/ 226183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001419" h="738978">
                  <a:moveTo>
                    <a:pt x="426467" y="39711"/>
                  </a:moveTo>
                  <a:lnTo>
                    <a:pt x="426467" y="5180"/>
                  </a:lnTo>
                  <a:cubicBezTo>
                    <a:pt x="431073" y="5180"/>
                    <a:pt x="433373" y="16693"/>
                    <a:pt x="433373" y="39711"/>
                  </a:cubicBezTo>
                  <a:lnTo>
                    <a:pt x="433373" y="74243"/>
                  </a:lnTo>
                  <a:lnTo>
                    <a:pt x="571500" y="74243"/>
                  </a:lnTo>
                  <a:lnTo>
                    <a:pt x="709627" y="88056"/>
                  </a:lnTo>
                  <a:cubicBezTo>
                    <a:pt x="801709" y="88056"/>
                    <a:pt x="861566" y="97262"/>
                    <a:pt x="889192" y="115681"/>
                  </a:cubicBezTo>
                  <a:cubicBezTo>
                    <a:pt x="921424" y="124887"/>
                    <a:pt x="939836" y="131794"/>
                    <a:pt x="944443" y="136400"/>
                  </a:cubicBezTo>
                  <a:lnTo>
                    <a:pt x="958255" y="136400"/>
                  </a:lnTo>
                  <a:lnTo>
                    <a:pt x="972068" y="164026"/>
                  </a:lnTo>
                  <a:cubicBezTo>
                    <a:pt x="981274" y="182445"/>
                    <a:pt x="985881" y="223883"/>
                    <a:pt x="985881" y="288340"/>
                  </a:cubicBezTo>
                  <a:lnTo>
                    <a:pt x="985881" y="385029"/>
                  </a:lnTo>
                  <a:lnTo>
                    <a:pt x="999693" y="385029"/>
                  </a:lnTo>
                  <a:cubicBezTo>
                    <a:pt x="999693" y="389635"/>
                    <a:pt x="997393" y="391935"/>
                    <a:pt x="992787" y="391935"/>
                  </a:cubicBezTo>
                  <a:cubicBezTo>
                    <a:pt x="988180" y="391935"/>
                    <a:pt x="983581" y="433373"/>
                    <a:pt x="978974" y="516249"/>
                  </a:cubicBezTo>
                  <a:cubicBezTo>
                    <a:pt x="974368" y="599125"/>
                    <a:pt x="967461" y="649770"/>
                    <a:pt x="958255" y="668189"/>
                  </a:cubicBezTo>
                  <a:cubicBezTo>
                    <a:pt x="939836" y="682002"/>
                    <a:pt x="914517" y="695814"/>
                    <a:pt x="882285" y="709627"/>
                  </a:cubicBezTo>
                  <a:cubicBezTo>
                    <a:pt x="850054" y="728046"/>
                    <a:pt x="728046" y="737252"/>
                    <a:pt x="516249" y="737252"/>
                  </a:cubicBezTo>
                  <a:cubicBezTo>
                    <a:pt x="299853" y="737252"/>
                    <a:pt x="170932" y="732646"/>
                    <a:pt x="129494" y="723440"/>
                  </a:cubicBezTo>
                  <a:cubicBezTo>
                    <a:pt x="83449" y="705020"/>
                    <a:pt x="51224" y="688908"/>
                    <a:pt x="32805" y="675095"/>
                  </a:cubicBezTo>
                  <a:cubicBezTo>
                    <a:pt x="14386" y="656676"/>
                    <a:pt x="5180" y="571500"/>
                    <a:pt x="5180" y="419560"/>
                  </a:cubicBezTo>
                  <a:cubicBezTo>
                    <a:pt x="5180" y="263014"/>
                    <a:pt x="5180" y="180138"/>
                    <a:pt x="5180" y="170932"/>
                  </a:cubicBezTo>
                  <a:cubicBezTo>
                    <a:pt x="14386" y="166326"/>
                    <a:pt x="23599" y="157119"/>
                    <a:pt x="32805" y="143307"/>
                  </a:cubicBezTo>
                  <a:cubicBezTo>
                    <a:pt x="42011" y="134100"/>
                    <a:pt x="62730" y="122588"/>
                    <a:pt x="94962" y="108775"/>
                  </a:cubicBezTo>
                  <a:cubicBezTo>
                    <a:pt x="127194" y="94962"/>
                    <a:pt x="189351" y="85756"/>
                    <a:pt x="281434" y="81150"/>
                  </a:cubicBezTo>
                  <a:lnTo>
                    <a:pt x="426467" y="74243"/>
                  </a:lnTo>
                  <a:lnTo>
                    <a:pt x="426467" y="39711"/>
                  </a:lnTo>
                  <a:close/>
                  <a:moveTo>
                    <a:pt x="426467" y="226183"/>
                  </a:moveTo>
                  <a:lnTo>
                    <a:pt x="433373" y="239995"/>
                  </a:lnTo>
                  <a:lnTo>
                    <a:pt x="433373" y="212370"/>
                  </a:lnTo>
                  <a:lnTo>
                    <a:pt x="502437" y="212370"/>
                  </a:lnTo>
                  <a:cubicBezTo>
                    <a:pt x="543875" y="212370"/>
                    <a:pt x="566894" y="216977"/>
                    <a:pt x="571500" y="226183"/>
                  </a:cubicBezTo>
                  <a:cubicBezTo>
                    <a:pt x="571500" y="235389"/>
                    <a:pt x="603732" y="242295"/>
                    <a:pt x="668189" y="246902"/>
                  </a:cubicBezTo>
                  <a:lnTo>
                    <a:pt x="771784" y="246902"/>
                  </a:lnTo>
                  <a:lnTo>
                    <a:pt x="771784" y="322872"/>
                  </a:lnTo>
                  <a:lnTo>
                    <a:pt x="764878" y="391935"/>
                  </a:lnTo>
                  <a:lnTo>
                    <a:pt x="764878" y="599125"/>
                  </a:lnTo>
                  <a:lnTo>
                    <a:pt x="488624" y="599125"/>
                  </a:lnTo>
                  <a:cubicBezTo>
                    <a:pt x="309059" y="599125"/>
                    <a:pt x="219276" y="599125"/>
                    <a:pt x="219276" y="599125"/>
                  </a:cubicBezTo>
                  <a:cubicBezTo>
                    <a:pt x="214670" y="599125"/>
                    <a:pt x="212370" y="536968"/>
                    <a:pt x="212370" y="412654"/>
                  </a:cubicBezTo>
                  <a:cubicBezTo>
                    <a:pt x="212370" y="288340"/>
                    <a:pt x="246902" y="223883"/>
                    <a:pt x="315965" y="219276"/>
                  </a:cubicBezTo>
                  <a:cubicBezTo>
                    <a:pt x="385029" y="214670"/>
                    <a:pt x="421860" y="216977"/>
                    <a:pt x="426467" y="22618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64" name="Freeform: Shape 63">
              <a:extLst>
                <a:ext uri="{FF2B5EF4-FFF2-40B4-BE49-F238E27FC236}">
                  <a16:creationId xmlns:a16="http://schemas.microsoft.com/office/drawing/2014/main" id="{E1B81708-35B4-4869-A3BF-27D2DAF06C96}"/>
                </a:ext>
              </a:extLst>
            </p:cNvPr>
            <p:cNvSpPr/>
            <p:nvPr/>
          </p:nvSpPr>
          <p:spPr>
            <a:xfrm>
              <a:off x="4540761" y="2695580"/>
              <a:ext cx="669915" cy="559414"/>
            </a:xfrm>
            <a:custGeom>
              <a:avLst/>
              <a:gdLst>
                <a:gd name="connsiteX0" fmla="*/ 322872 w 669915"/>
                <a:gd name="connsiteY0" fmla="*/ 5180 h 559413"/>
                <a:gd name="connsiteX1" fmla="*/ 640563 w 669915"/>
                <a:gd name="connsiteY1" fmla="*/ 18992 h 559413"/>
                <a:gd name="connsiteX2" fmla="*/ 668189 w 669915"/>
                <a:gd name="connsiteY2" fmla="*/ 281434 h 559413"/>
                <a:gd name="connsiteX3" fmla="*/ 647470 w 669915"/>
                <a:gd name="connsiteY3" fmla="*/ 536968 h 559413"/>
                <a:gd name="connsiteX4" fmla="*/ 336684 w 669915"/>
                <a:gd name="connsiteY4" fmla="*/ 557687 h 559413"/>
                <a:gd name="connsiteX5" fmla="*/ 25899 w 669915"/>
                <a:gd name="connsiteY5" fmla="*/ 543875 h 559413"/>
                <a:gd name="connsiteX6" fmla="*/ 5180 w 669915"/>
                <a:gd name="connsiteY6" fmla="*/ 288340 h 559413"/>
                <a:gd name="connsiteX7" fmla="*/ 18992 w 669915"/>
                <a:gd name="connsiteY7" fmla="*/ 25899 h 559413"/>
                <a:gd name="connsiteX8" fmla="*/ 322872 w 669915"/>
                <a:gd name="connsiteY8" fmla="*/ 5180 h 55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915" h="559413">
                  <a:moveTo>
                    <a:pt x="322872" y="5180"/>
                  </a:moveTo>
                  <a:cubicBezTo>
                    <a:pt x="516249" y="5180"/>
                    <a:pt x="622144" y="9786"/>
                    <a:pt x="640563" y="18992"/>
                  </a:cubicBezTo>
                  <a:cubicBezTo>
                    <a:pt x="658983" y="32805"/>
                    <a:pt x="668189" y="120288"/>
                    <a:pt x="668189" y="281434"/>
                  </a:cubicBezTo>
                  <a:cubicBezTo>
                    <a:pt x="668189" y="437980"/>
                    <a:pt x="661282" y="523156"/>
                    <a:pt x="647470" y="536968"/>
                  </a:cubicBezTo>
                  <a:cubicBezTo>
                    <a:pt x="633657" y="550781"/>
                    <a:pt x="530062" y="557687"/>
                    <a:pt x="336684" y="557687"/>
                  </a:cubicBezTo>
                  <a:cubicBezTo>
                    <a:pt x="143307" y="557687"/>
                    <a:pt x="39711" y="553081"/>
                    <a:pt x="25899" y="543875"/>
                  </a:cubicBezTo>
                  <a:cubicBezTo>
                    <a:pt x="12086" y="534668"/>
                    <a:pt x="5180" y="449486"/>
                    <a:pt x="5180" y="288340"/>
                  </a:cubicBezTo>
                  <a:cubicBezTo>
                    <a:pt x="5180" y="127194"/>
                    <a:pt x="9786" y="39711"/>
                    <a:pt x="18992" y="25899"/>
                  </a:cubicBezTo>
                  <a:cubicBezTo>
                    <a:pt x="32805" y="12086"/>
                    <a:pt x="134100" y="5180"/>
                    <a:pt x="32287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65" name="Freeform: Shape 64">
              <a:extLst>
                <a:ext uri="{FF2B5EF4-FFF2-40B4-BE49-F238E27FC236}">
                  <a16:creationId xmlns:a16="http://schemas.microsoft.com/office/drawing/2014/main" id="{69599FEB-D440-4732-B436-17CDD92C4912}"/>
                </a:ext>
              </a:extLst>
            </p:cNvPr>
            <p:cNvSpPr/>
            <p:nvPr/>
          </p:nvSpPr>
          <p:spPr>
            <a:xfrm>
              <a:off x="4140193" y="1493876"/>
              <a:ext cx="75970" cy="131221"/>
            </a:xfrm>
            <a:custGeom>
              <a:avLst/>
              <a:gdLst>
                <a:gd name="connsiteX0" fmla="*/ 74243 w 75969"/>
                <a:gd name="connsiteY0" fmla="*/ 12086 h 131220"/>
                <a:gd name="connsiteX1" fmla="*/ 74243 w 75969"/>
                <a:gd name="connsiteY1" fmla="*/ 18992 h 131220"/>
                <a:gd name="connsiteX2" fmla="*/ 60431 w 75969"/>
                <a:gd name="connsiteY2" fmla="*/ 74243 h 131220"/>
                <a:gd name="connsiteX3" fmla="*/ 46618 w 75969"/>
                <a:gd name="connsiteY3" fmla="*/ 129494 h 131220"/>
                <a:gd name="connsiteX4" fmla="*/ 32805 w 75969"/>
                <a:gd name="connsiteY4" fmla="*/ 129494 h 131220"/>
                <a:gd name="connsiteX5" fmla="*/ 25899 w 75969"/>
                <a:gd name="connsiteY5" fmla="*/ 122588 h 131220"/>
                <a:gd name="connsiteX6" fmla="*/ 18992 w 75969"/>
                <a:gd name="connsiteY6" fmla="*/ 101869 h 131220"/>
                <a:gd name="connsiteX7" fmla="*/ 12086 w 75969"/>
                <a:gd name="connsiteY7" fmla="*/ 88056 h 131220"/>
                <a:gd name="connsiteX8" fmla="*/ 5180 w 75969"/>
                <a:gd name="connsiteY8" fmla="*/ 81150 h 131220"/>
                <a:gd name="connsiteX9" fmla="*/ 5180 w 75969"/>
                <a:gd name="connsiteY9" fmla="*/ 74243 h 131220"/>
                <a:gd name="connsiteX10" fmla="*/ 12086 w 75969"/>
                <a:gd name="connsiteY10" fmla="*/ 53524 h 131220"/>
                <a:gd name="connsiteX11" fmla="*/ 12086 w 75969"/>
                <a:gd name="connsiteY11" fmla="*/ 39711 h 131220"/>
                <a:gd name="connsiteX12" fmla="*/ 18992 w 75969"/>
                <a:gd name="connsiteY12" fmla="*/ 18992 h 131220"/>
                <a:gd name="connsiteX13" fmla="*/ 46618 w 75969"/>
                <a:gd name="connsiteY13" fmla="*/ 5180 h 131220"/>
                <a:gd name="connsiteX14" fmla="*/ 74243 w 75969"/>
                <a:gd name="connsiteY14" fmla="*/ 12086 h 131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5969" h="131220">
                  <a:moveTo>
                    <a:pt x="74243" y="12086"/>
                  </a:moveTo>
                  <a:lnTo>
                    <a:pt x="74243" y="18992"/>
                  </a:lnTo>
                  <a:lnTo>
                    <a:pt x="60431" y="74243"/>
                  </a:lnTo>
                  <a:cubicBezTo>
                    <a:pt x="51224" y="111075"/>
                    <a:pt x="46618" y="129494"/>
                    <a:pt x="46618" y="129494"/>
                  </a:cubicBezTo>
                  <a:cubicBezTo>
                    <a:pt x="42011" y="129494"/>
                    <a:pt x="37412" y="129494"/>
                    <a:pt x="32805" y="129494"/>
                  </a:cubicBezTo>
                  <a:cubicBezTo>
                    <a:pt x="32805" y="129494"/>
                    <a:pt x="30505" y="127194"/>
                    <a:pt x="25899" y="122588"/>
                  </a:cubicBezTo>
                  <a:cubicBezTo>
                    <a:pt x="21292" y="117981"/>
                    <a:pt x="18992" y="111075"/>
                    <a:pt x="18992" y="101869"/>
                  </a:cubicBezTo>
                  <a:cubicBezTo>
                    <a:pt x="18992" y="92662"/>
                    <a:pt x="16693" y="88056"/>
                    <a:pt x="12086" y="88056"/>
                  </a:cubicBezTo>
                  <a:lnTo>
                    <a:pt x="5180" y="81150"/>
                  </a:lnTo>
                  <a:lnTo>
                    <a:pt x="5180" y="74243"/>
                  </a:lnTo>
                  <a:cubicBezTo>
                    <a:pt x="5180" y="69637"/>
                    <a:pt x="7480" y="62730"/>
                    <a:pt x="12086" y="53524"/>
                  </a:cubicBezTo>
                  <a:lnTo>
                    <a:pt x="12086" y="39711"/>
                  </a:lnTo>
                  <a:lnTo>
                    <a:pt x="18992" y="18992"/>
                  </a:lnTo>
                  <a:cubicBezTo>
                    <a:pt x="23599" y="9786"/>
                    <a:pt x="32805" y="5180"/>
                    <a:pt x="46618" y="5180"/>
                  </a:cubicBezTo>
                  <a:cubicBezTo>
                    <a:pt x="65037" y="5180"/>
                    <a:pt x="74243" y="7480"/>
                    <a:pt x="74243" y="12086"/>
                  </a:cubicBezTo>
                  <a:close/>
                </a:path>
              </a:pathLst>
            </a:custGeom>
            <a:solidFill>
              <a:srgbClr val="1C1D1B"/>
            </a:solidFill>
            <a:ln w="9525" cap="flat">
              <a:solidFill>
                <a:srgbClr val="1C1D1B"/>
              </a:solidFill>
              <a:prstDash val="solid"/>
              <a:miter/>
            </a:ln>
          </p:spPr>
          <p:txBody>
            <a:bodyPr rtlCol="0" anchor="ctr"/>
            <a:lstStyle/>
            <a:p>
              <a:endParaRPr lang="en-US" noProof="0" dirty="0"/>
            </a:p>
          </p:txBody>
        </p:sp>
      </p:grpSp>
      <p:sp>
        <p:nvSpPr>
          <p:cNvPr id="73" name="Freeform: Shape 72" descr="decorative element">
            <a:extLst>
              <a:ext uri="{FF2B5EF4-FFF2-40B4-BE49-F238E27FC236}">
                <a16:creationId xmlns:a16="http://schemas.microsoft.com/office/drawing/2014/main" id="{A2428B3C-B159-454E-926B-975577A3F134}"/>
              </a:ext>
            </a:extLst>
          </p:cNvPr>
          <p:cNvSpPr>
            <a:spLocks noChangeAspect="1"/>
          </p:cNvSpPr>
          <p:nvPr userDrawn="1"/>
        </p:nvSpPr>
        <p:spPr>
          <a:xfrm>
            <a:off x="781538" y="990297"/>
            <a:ext cx="2156381" cy="2164691"/>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75" name="Freeform: Shape 74" descr="decorative element">
            <a:extLst>
              <a:ext uri="{FF2B5EF4-FFF2-40B4-BE49-F238E27FC236}">
                <a16:creationId xmlns:a16="http://schemas.microsoft.com/office/drawing/2014/main" id="{61954FA6-103B-48EB-8F28-8C07902036FF}"/>
              </a:ext>
            </a:extLst>
          </p:cNvPr>
          <p:cNvSpPr>
            <a:spLocks noChangeAspect="1"/>
          </p:cNvSpPr>
          <p:nvPr userDrawn="1"/>
        </p:nvSpPr>
        <p:spPr>
          <a:xfrm>
            <a:off x="1934102" y="3340667"/>
            <a:ext cx="2053788" cy="2061703"/>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76" name="Freeform: Shape 75" descr="decorative element">
            <a:extLst>
              <a:ext uri="{FF2B5EF4-FFF2-40B4-BE49-F238E27FC236}">
                <a16:creationId xmlns:a16="http://schemas.microsoft.com/office/drawing/2014/main" id="{C156A700-14BD-448A-AF26-FEF6C635E85A}"/>
              </a:ext>
            </a:extLst>
          </p:cNvPr>
          <p:cNvSpPr>
            <a:spLocks noChangeAspect="1"/>
          </p:cNvSpPr>
          <p:nvPr userDrawn="1"/>
        </p:nvSpPr>
        <p:spPr>
          <a:xfrm>
            <a:off x="8903767" y="320922"/>
            <a:ext cx="1862322" cy="1869500"/>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78" name="Freeform: Shape 77" descr="decorative element">
            <a:extLst>
              <a:ext uri="{FF2B5EF4-FFF2-40B4-BE49-F238E27FC236}">
                <a16:creationId xmlns:a16="http://schemas.microsoft.com/office/drawing/2014/main" id="{C28A368D-E005-462E-BE3E-C404E71AF25B}"/>
              </a:ext>
            </a:extLst>
          </p:cNvPr>
          <p:cNvSpPr>
            <a:spLocks noChangeAspect="1"/>
          </p:cNvSpPr>
          <p:nvPr userDrawn="1"/>
        </p:nvSpPr>
        <p:spPr>
          <a:xfrm>
            <a:off x="9178344" y="2916748"/>
            <a:ext cx="1476000" cy="1504248"/>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80" name="Freeform: Shape 79" descr="decorative element">
            <a:extLst>
              <a:ext uri="{FF2B5EF4-FFF2-40B4-BE49-F238E27FC236}">
                <a16:creationId xmlns:a16="http://schemas.microsoft.com/office/drawing/2014/main" id="{9E9EA3B6-105D-4AE7-AC57-A74A2D0BDA28}"/>
              </a:ext>
            </a:extLst>
          </p:cNvPr>
          <p:cNvSpPr>
            <a:spLocks noChangeAspect="1"/>
          </p:cNvSpPr>
          <p:nvPr userDrawn="1"/>
        </p:nvSpPr>
        <p:spPr>
          <a:xfrm>
            <a:off x="8014184" y="3846643"/>
            <a:ext cx="1476000" cy="1504248"/>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84" name="Freeform: Shape 83" descr="decorative element">
            <a:extLst>
              <a:ext uri="{FF2B5EF4-FFF2-40B4-BE49-F238E27FC236}">
                <a16:creationId xmlns:a16="http://schemas.microsoft.com/office/drawing/2014/main" id="{3D1BA1A8-3089-49E2-8379-45F8EF5AF0EC}"/>
              </a:ext>
            </a:extLst>
          </p:cNvPr>
          <p:cNvSpPr>
            <a:spLocks noChangeAspect="1"/>
          </p:cNvSpPr>
          <p:nvPr userDrawn="1"/>
        </p:nvSpPr>
        <p:spPr>
          <a:xfrm>
            <a:off x="4965588" y="2446965"/>
            <a:ext cx="1404419" cy="1497604"/>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85" name="Freeform: Shape 84" descr="decorative element">
            <a:extLst>
              <a:ext uri="{FF2B5EF4-FFF2-40B4-BE49-F238E27FC236}">
                <a16:creationId xmlns:a16="http://schemas.microsoft.com/office/drawing/2014/main" id="{14C5406E-E2B6-4BCE-A503-13E11076BFAB}"/>
              </a:ext>
            </a:extLst>
          </p:cNvPr>
          <p:cNvSpPr>
            <a:spLocks noChangeAspect="1"/>
          </p:cNvSpPr>
          <p:nvPr userDrawn="1"/>
        </p:nvSpPr>
        <p:spPr>
          <a:xfrm>
            <a:off x="10291831" y="1599739"/>
            <a:ext cx="1631572" cy="1637860"/>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87" name="Freeform: Shape 86">
            <a:extLst>
              <a:ext uri="{FF2B5EF4-FFF2-40B4-BE49-F238E27FC236}">
                <a16:creationId xmlns:a16="http://schemas.microsoft.com/office/drawing/2014/main" id="{19CC0546-CFCC-48CB-B1E0-3EA6BD1441A8}"/>
              </a:ext>
            </a:extLst>
          </p:cNvPr>
          <p:cNvSpPr>
            <a:spLocks noChangeAspect="1"/>
          </p:cNvSpPr>
          <p:nvPr userDrawn="1"/>
        </p:nvSpPr>
        <p:spPr>
          <a:xfrm>
            <a:off x="2346913" y="174601"/>
            <a:ext cx="1476000" cy="1504248"/>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81" name="Picture Placeholder 29">
            <a:extLst>
              <a:ext uri="{FF2B5EF4-FFF2-40B4-BE49-F238E27FC236}">
                <a16:creationId xmlns:a16="http://schemas.microsoft.com/office/drawing/2014/main" id="{102D5143-80FA-4851-9C99-C832D1C8CD1B}"/>
              </a:ext>
            </a:extLst>
          </p:cNvPr>
          <p:cNvSpPr>
            <a:spLocks noGrp="1" noChangeAspect="1"/>
          </p:cNvSpPr>
          <p:nvPr>
            <p:ph type="pic" sz="quarter" idx="20" hasCustomPrompt="1"/>
          </p:nvPr>
        </p:nvSpPr>
        <p:spPr>
          <a:xfrm>
            <a:off x="2056226" y="3456128"/>
            <a:ext cx="1796699" cy="1818161"/>
          </a:xfrm>
          <a:prstGeom prst="roundRect">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4" name="Slide Number Placeholder 3">
            <a:extLst>
              <a:ext uri="{FF2B5EF4-FFF2-40B4-BE49-F238E27FC236}">
                <a16:creationId xmlns:a16="http://schemas.microsoft.com/office/drawing/2014/main" id="{99351A97-1D79-41FF-AB8F-D3359764A003}"/>
              </a:ext>
            </a:extLst>
          </p:cNvPr>
          <p:cNvSpPr>
            <a:spLocks noGrp="1"/>
          </p:cNvSpPr>
          <p:nvPr>
            <p:ph type="sldNum" sz="quarter" idx="12"/>
          </p:nvPr>
        </p:nvSpPr>
        <p:spPr/>
        <p:txBody>
          <a:bodyPr/>
          <a:lstStyle/>
          <a:p>
            <a:fld id="{3D3C4EEC-F499-4A7F-B67B-5709763315B6}" type="slidenum">
              <a:rPr lang="en-US" noProof="0" smtClean="0"/>
              <a:t>‹#›</a:t>
            </a:fld>
            <a:endParaRPr lang="en-US" noProof="0" dirty="0"/>
          </a:p>
        </p:txBody>
      </p:sp>
      <p:sp>
        <p:nvSpPr>
          <p:cNvPr id="67" name="Picture Placeholder 29">
            <a:extLst>
              <a:ext uri="{FF2B5EF4-FFF2-40B4-BE49-F238E27FC236}">
                <a16:creationId xmlns:a16="http://schemas.microsoft.com/office/drawing/2014/main" id="{551B1ED4-256E-49D7-BD97-CF108E481E55}"/>
              </a:ext>
            </a:extLst>
          </p:cNvPr>
          <p:cNvSpPr>
            <a:spLocks noGrp="1" noChangeAspect="1"/>
          </p:cNvSpPr>
          <p:nvPr>
            <p:ph type="pic" sz="quarter" idx="13" hasCustomPrompt="1"/>
          </p:nvPr>
        </p:nvSpPr>
        <p:spPr>
          <a:xfrm>
            <a:off x="916363" y="1118455"/>
            <a:ext cx="1886449" cy="1908984"/>
          </a:xfrm>
          <a:prstGeom prst="roundRect">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69" name="Picture Placeholder 29">
            <a:extLst>
              <a:ext uri="{FF2B5EF4-FFF2-40B4-BE49-F238E27FC236}">
                <a16:creationId xmlns:a16="http://schemas.microsoft.com/office/drawing/2014/main" id="{A3054663-6CDC-4C3D-B87B-762A0A606743}"/>
              </a:ext>
            </a:extLst>
          </p:cNvPr>
          <p:cNvSpPr>
            <a:spLocks noGrp="1" noChangeAspect="1"/>
          </p:cNvSpPr>
          <p:nvPr>
            <p:ph type="pic" sz="quarter" idx="14" hasCustomPrompt="1"/>
          </p:nvPr>
        </p:nvSpPr>
        <p:spPr>
          <a:xfrm>
            <a:off x="9038593" y="449079"/>
            <a:ext cx="1629200" cy="1648662"/>
          </a:xfrm>
          <a:prstGeom prst="roundRect">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72" name="Picture Placeholder 29">
            <a:extLst>
              <a:ext uri="{FF2B5EF4-FFF2-40B4-BE49-F238E27FC236}">
                <a16:creationId xmlns:a16="http://schemas.microsoft.com/office/drawing/2014/main" id="{36BCB6CA-AD22-45AF-B590-2D1D2A7F4C27}"/>
              </a:ext>
            </a:extLst>
          </p:cNvPr>
          <p:cNvSpPr>
            <a:spLocks noGrp="1" noChangeAspect="1"/>
          </p:cNvSpPr>
          <p:nvPr>
            <p:ph type="pic" sz="quarter" idx="15" hasCustomPrompt="1"/>
          </p:nvPr>
        </p:nvSpPr>
        <p:spPr>
          <a:xfrm>
            <a:off x="9368317" y="3089814"/>
            <a:ext cx="1159558" cy="1258341"/>
          </a:xfrm>
          <a:prstGeom prst="roundRect">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74" name="Picture Placeholder 29">
            <a:extLst>
              <a:ext uri="{FF2B5EF4-FFF2-40B4-BE49-F238E27FC236}">
                <a16:creationId xmlns:a16="http://schemas.microsoft.com/office/drawing/2014/main" id="{99DF9F67-7955-4AC1-973E-3C7C801A6448}"/>
              </a:ext>
            </a:extLst>
          </p:cNvPr>
          <p:cNvSpPr>
            <a:spLocks noGrp="1" noChangeAspect="1"/>
          </p:cNvSpPr>
          <p:nvPr>
            <p:ph type="pic" sz="quarter" idx="17" hasCustomPrompt="1"/>
          </p:nvPr>
        </p:nvSpPr>
        <p:spPr>
          <a:xfrm>
            <a:off x="3322278" y="1806398"/>
            <a:ext cx="1054326" cy="1023541"/>
          </a:xfrm>
          <a:prstGeom prst="roundRect">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77" name="Picture Placeholder 29">
            <a:extLst>
              <a:ext uri="{FF2B5EF4-FFF2-40B4-BE49-F238E27FC236}">
                <a16:creationId xmlns:a16="http://schemas.microsoft.com/office/drawing/2014/main" id="{D6BD5D08-53F4-4EE9-9513-6083D3ADEAA3}"/>
              </a:ext>
            </a:extLst>
          </p:cNvPr>
          <p:cNvSpPr>
            <a:spLocks noGrp="1" noChangeAspect="1"/>
          </p:cNvSpPr>
          <p:nvPr>
            <p:ph type="pic" sz="quarter" idx="18" hasCustomPrompt="1"/>
          </p:nvPr>
        </p:nvSpPr>
        <p:spPr>
          <a:xfrm>
            <a:off x="8190217" y="3997097"/>
            <a:ext cx="1159558" cy="1258341"/>
          </a:xfrm>
          <a:prstGeom prst="roundRect">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79" name="Picture Placeholder 29">
            <a:extLst>
              <a:ext uri="{FF2B5EF4-FFF2-40B4-BE49-F238E27FC236}">
                <a16:creationId xmlns:a16="http://schemas.microsoft.com/office/drawing/2014/main" id="{E01CD129-6E25-476D-B75E-384B7A44D706}"/>
              </a:ext>
            </a:extLst>
          </p:cNvPr>
          <p:cNvSpPr>
            <a:spLocks noGrp="1" noChangeAspect="1"/>
          </p:cNvSpPr>
          <p:nvPr>
            <p:ph type="pic" sz="quarter" idx="19" hasCustomPrompt="1"/>
          </p:nvPr>
        </p:nvSpPr>
        <p:spPr>
          <a:xfrm>
            <a:off x="2522887" y="308261"/>
            <a:ext cx="1159558" cy="1258341"/>
          </a:xfrm>
          <a:prstGeom prst="roundRect">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83" name="Picture Placeholder 29">
            <a:extLst>
              <a:ext uri="{FF2B5EF4-FFF2-40B4-BE49-F238E27FC236}">
                <a16:creationId xmlns:a16="http://schemas.microsoft.com/office/drawing/2014/main" id="{507E3298-2C67-4386-8881-03E0DFC655AE}"/>
              </a:ext>
            </a:extLst>
          </p:cNvPr>
          <p:cNvSpPr>
            <a:spLocks noGrp="1" noChangeAspect="1"/>
          </p:cNvSpPr>
          <p:nvPr>
            <p:ph type="pic" sz="quarter" idx="21" hasCustomPrompt="1"/>
          </p:nvPr>
        </p:nvSpPr>
        <p:spPr>
          <a:xfrm>
            <a:off x="5074859" y="2557330"/>
            <a:ext cx="1159558" cy="1258341"/>
          </a:xfrm>
          <a:prstGeom prst="roundRect">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86" name="Picture Placeholder 29">
            <a:extLst>
              <a:ext uri="{FF2B5EF4-FFF2-40B4-BE49-F238E27FC236}">
                <a16:creationId xmlns:a16="http://schemas.microsoft.com/office/drawing/2014/main" id="{28E060AC-A6B5-4359-859C-418339E71DA8}"/>
              </a:ext>
            </a:extLst>
          </p:cNvPr>
          <p:cNvSpPr>
            <a:spLocks noGrp="1" noChangeAspect="1"/>
          </p:cNvSpPr>
          <p:nvPr>
            <p:ph type="pic" sz="quarter" idx="22" hasCustomPrompt="1"/>
          </p:nvPr>
        </p:nvSpPr>
        <p:spPr>
          <a:xfrm>
            <a:off x="10401257" y="1689799"/>
            <a:ext cx="1427336" cy="1444384"/>
          </a:xfrm>
          <a:prstGeom prst="roundRect">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82" name="Picture Placeholder 29">
            <a:extLst>
              <a:ext uri="{FF2B5EF4-FFF2-40B4-BE49-F238E27FC236}">
                <a16:creationId xmlns:a16="http://schemas.microsoft.com/office/drawing/2014/main" id="{8BFC9968-976F-4250-BD81-13A8FCB4CFC0}"/>
              </a:ext>
            </a:extLst>
          </p:cNvPr>
          <p:cNvSpPr>
            <a:spLocks noGrp="1" noChangeAspect="1"/>
          </p:cNvSpPr>
          <p:nvPr>
            <p:ph type="pic" sz="quarter" idx="23" hasCustomPrompt="1"/>
          </p:nvPr>
        </p:nvSpPr>
        <p:spPr>
          <a:xfrm>
            <a:off x="6292262" y="423335"/>
            <a:ext cx="1019647" cy="1011638"/>
          </a:xfrm>
          <a:prstGeom prst="roundRect">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2" name="Title 1">
            <a:extLst>
              <a:ext uri="{FF2B5EF4-FFF2-40B4-BE49-F238E27FC236}">
                <a16:creationId xmlns:a16="http://schemas.microsoft.com/office/drawing/2014/main" id="{DCAB6706-1EDA-4010-90F0-20FC3F679913}"/>
              </a:ext>
            </a:extLst>
          </p:cNvPr>
          <p:cNvSpPr>
            <a:spLocks noGrp="1"/>
          </p:cNvSpPr>
          <p:nvPr>
            <p:ph type="title"/>
          </p:nvPr>
        </p:nvSpPr>
        <p:spPr>
          <a:xfrm>
            <a:off x="790092" y="5440960"/>
            <a:ext cx="10515600" cy="1325563"/>
          </a:xfrm>
        </p:spPr>
        <p:txBody>
          <a:bodyPr>
            <a:normAutofit/>
          </a:bodyPr>
          <a:lstStyle>
            <a:lvl1pPr>
              <a:defRPr sz="2800"/>
            </a:lvl1pPr>
          </a:lstStyle>
          <a:p>
            <a:r>
              <a:rPr lang="en-US" noProof="0"/>
              <a:t>Click to edit Master title style</a:t>
            </a:r>
          </a:p>
        </p:txBody>
      </p:sp>
    </p:spTree>
    <p:extLst>
      <p:ext uri="{BB962C8B-B14F-4D97-AF65-F5344CB8AC3E}">
        <p14:creationId xmlns:p14="http://schemas.microsoft.com/office/powerpoint/2010/main" val="388504006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3 Images (2)">
    <p:spTree>
      <p:nvGrpSpPr>
        <p:cNvPr id="1" name=""/>
        <p:cNvGrpSpPr/>
        <p:nvPr/>
      </p:nvGrpSpPr>
      <p:grpSpPr>
        <a:xfrm>
          <a:off x="0" y="0"/>
          <a:ext cx="0" cy="0"/>
          <a:chOff x="0" y="0"/>
          <a:chExt cx="0" cy="0"/>
        </a:xfrm>
      </p:grpSpPr>
      <p:sp>
        <p:nvSpPr>
          <p:cNvPr id="42" name="Freeform: Shape 41">
            <a:extLst>
              <a:ext uri="{FF2B5EF4-FFF2-40B4-BE49-F238E27FC236}">
                <a16:creationId xmlns:a16="http://schemas.microsoft.com/office/drawing/2014/main" id="{880F7935-9ACC-41AB-87A3-06D4C174667F}"/>
              </a:ext>
            </a:extLst>
          </p:cNvPr>
          <p:cNvSpPr>
            <a:spLocks noChangeAspect="1"/>
          </p:cNvSpPr>
          <p:nvPr userDrawn="1"/>
        </p:nvSpPr>
        <p:spPr>
          <a:xfrm>
            <a:off x="6475478" y="3232332"/>
            <a:ext cx="2556000" cy="2622589"/>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43" name="Freeform: Shape 42">
            <a:extLst>
              <a:ext uri="{FF2B5EF4-FFF2-40B4-BE49-F238E27FC236}">
                <a16:creationId xmlns:a16="http://schemas.microsoft.com/office/drawing/2014/main" id="{590AC673-DD45-4442-9A9B-F031D5BF94A6}"/>
              </a:ext>
            </a:extLst>
          </p:cNvPr>
          <p:cNvSpPr>
            <a:spLocks noChangeAspect="1"/>
          </p:cNvSpPr>
          <p:nvPr userDrawn="1"/>
        </p:nvSpPr>
        <p:spPr>
          <a:xfrm rot="153816">
            <a:off x="3999498" y="1867405"/>
            <a:ext cx="2383390" cy="2445482"/>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4" name="Freeform: Shape 43">
            <a:extLst>
              <a:ext uri="{FF2B5EF4-FFF2-40B4-BE49-F238E27FC236}">
                <a16:creationId xmlns:a16="http://schemas.microsoft.com/office/drawing/2014/main" id="{59502E3E-6199-4A64-886B-9312AFE50EE0}"/>
              </a:ext>
            </a:extLst>
          </p:cNvPr>
          <p:cNvSpPr>
            <a:spLocks noChangeAspect="1"/>
          </p:cNvSpPr>
          <p:nvPr userDrawn="1"/>
        </p:nvSpPr>
        <p:spPr>
          <a:xfrm rot="21339420">
            <a:off x="9218832" y="1970622"/>
            <a:ext cx="2571253" cy="2638237"/>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 name="Footer Placeholder 3">
            <a:extLst>
              <a:ext uri="{FF2B5EF4-FFF2-40B4-BE49-F238E27FC236}">
                <a16:creationId xmlns:a16="http://schemas.microsoft.com/office/drawing/2014/main" id="{28DDBA53-EC98-4503-B377-338230588CC2}"/>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358BC5E7-5F56-494A-B196-5ADFBEA82979}"/>
              </a:ext>
            </a:extLst>
          </p:cNvPr>
          <p:cNvSpPr>
            <a:spLocks noGrp="1"/>
          </p:cNvSpPr>
          <p:nvPr>
            <p:ph type="sldNum" sz="quarter" idx="12"/>
          </p:nvPr>
        </p:nvSpPr>
        <p:spPr/>
        <p:txBody>
          <a:bodyPr/>
          <a:lstStyle/>
          <a:p>
            <a:fld id="{3D3C4EEC-F499-4A7F-B67B-5709763315B6}" type="slidenum">
              <a:rPr lang="en-US" noProof="0" smtClean="0"/>
              <a:pPr/>
              <a:t>‹#›</a:t>
            </a:fld>
            <a:endParaRPr lang="en-US" noProof="0" dirty="0"/>
          </a:p>
        </p:txBody>
      </p:sp>
      <p:sp>
        <p:nvSpPr>
          <p:cNvPr id="51" name="Freeform: Shape 50">
            <a:extLst>
              <a:ext uri="{FF2B5EF4-FFF2-40B4-BE49-F238E27FC236}">
                <a16:creationId xmlns:a16="http://schemas.microsoft.com/office/drawing/2014/main" id="{12643FD5-B593-44D9-AB8D-505A14C99261}"/>
              </a:ext>
            </a:extLst>
          </p:cNvPr>
          <p:cNvSpPr/>
          <p:nvPr userDrawn="1"/>
        </p:nvSpPr>
        <p:spPr>
          <a:xfrm>
            <a:off x="1656213" y="312112"/>
            <a:ext cx="10273578" cy="1143385"/>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nvGrpSpPr>
          <p:cNvPr id="52" name="Group 51">
            <a:extLst>
              <a:ext uri="{FF2B5EF4-FFF2-40B4-BE49-F238E27FC236}">
                <a16:creationId xmlns:a16="http://schemas.microsoft.com/office/drawing/2014/main" id="{E103CFA9-66E0-496F-AE81-EF03B384E013}"/>
              </a:ext>
            </a:extLst>
          </p:cNvPr>
          <p:cNvGrpSpPr/>
          <p:nvPr userDrawn="1"/>
        </p:nvGrpSpPr>
        <p:grpSpPr>
          <a:xfrm>
            <a:off x="221647" y="134566"/>
            <a:ext cx="3359753" cy="6336000"/>
            <a:chOff x="-3" y="261001"/>
            <a:chExt cx="3359753" cy="6336000"/>
          </a:xfrm>
        </p:grpSpPr>
        <p:grpSp>
          <p:nvGrpSpPr>
            <p:cNvPr id="53" name="Graphic 1">
              <a:extLst>
                <a:ext uri="{FF2B5EF4-FFF2-40B4-BE49-F238E27FC236}">
                  <a16:creationId xmlns:a16="http://schemas.microsoft.com/office/drawing/2014/main" id="{0C8CFE97-B44B-4A7B-A242-7A9B7905BD2C}"/>
                </a:ext>
              </a:extLst>
            </p:cNvPr>
            <p:cNvGrpSpPr/>
            <p:nvPr/>
          </p:nvGrpSpPr>
          <p:grpSpPr>
            <a:xfrm rot="5400000">
              <a:off x="-1488126" y="1749124"/>
              <a:ext cx="6336000" cy="3359753"/>
              <a:chOff x="189765" y="278360"/>
              <a:chExt cx="6823467" cy="3700166"/>
            </a:xfrm>
          </p:grpSpPr>
          <p:sp>
            <p:nvSpPr>
              <p:cNvPr id="55" name="Freeform: Shape 54">
                <a:extLst>
                  <a:ext uri="{FF2B5EF4-FFF2-40B4-BE49-F238E27FC236}">
                    <a16:creationId xmlns:a16="http://schemas.microsoft.com/office/drawing/2014/main" id="{87A0686D-0341-4558-92BD-A66A3F076185}"/>
                  </a:ext>
                </a:extLst>
              </p:cNvPr>
              <p:cNvSpPr/>
              <p:nvPr/>
            </p:nvSpPr>
            <p:spPr>
              <a:xfrm>
                <a:off x="4830828" y="1678045"/>
                <a:ext cx="669915" cy="663009"/>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56" name="Freeform: Shape 55">
                <a:extLst>
                  <a:ext uri="{FF2B5EF4-FFF2-40B4-BE49-F238E27FC236}">
                    <a16:creationId xmlns:a16="http://schemas.microsoft.com/office/drawing/2014/main" id="{0761075E-516D-426B-8FAB-710439EBB571}"/>
                  </a:ext>
                </a:extLst>
              </p:cNvPr>
              <p:cNvSpPr/>
              <p:nvPr/>
            </p:nvSpPr>
            <p:spPr>
              <a:xfrm>
                <a:off x="1239531" y="3503623"/>
                <a:ext cx="759698" cy="474900"/>
              </a:xfrm>
              <a:custGeom>
                <a:avLst/>
                <a:gdLst>
                  <a:gd name="connsiteX0" fmla="*/ 592219 w 759697"/>
                  <a:gd name="connsiteY0" fmla="*/ 12086 h 752791"/>
                  <a:gd name="connsiteX1" fmla="*/ 592219 w 759697"/>
                  <a:gd name="connsiteY1" fmla="*/ 5180 h 752791"/>
                  <a:gd name="connsiteX2" fmla="*/ 599125 w 759697"/>
                  <a:gd name="connsiteY2" fmla="*/ 5180 h 752791"/>
                  <a:gd name="connsiteX3" fmla="*/ 599125 w 759697"/>
                  <a:gd name="connsiteY3" fmla="*/ 18992 h 752791"/>
                  <a:gd name="connsiteX4" fmla="*/ 675095 w 759697"/>
                  <a:gd name="connsiteY4" fmla="*/ 18992 h 752791"/>
                  <a:gd name="connsiteX5" fmla="*/ 702721 w 759697"/>
                  <a:gd name="connsiteY5" fmla="*/ 39711 h 752791"/>
                  <a:gd name="connsiteX6" fmla="*/ 737252 w 759697"/>
                  <a:gd name="connsiteY6" fmla="*/ 74243 h 752791"/>
                  <a:gd name="connsiteX7" fmla="*/ 751065 w 759697"/>
                  <a:gd name="connsiteY7" fmla="*/ 150213 h 752791"/>
                  <a:gd name="connsiteX8" fmla="*/ 751065 w 759697"/>
                  <a:gd name="connsiteY8" fmla="*/ 198557 h 752791"/>
                  <a:gd name="connsiteX9" fmla="*/ 757971 w 759697"/>
                  <a:gd name="connsiteY9" fmla="*/ 198557 h 752791"/>
                  <a:gd name="connsiteX10" fmla="*/ 757971 w 759697"/>
                  <a:gd name="connsiteY10" fmla="*/ 205464 h 752791"/>
                  <a:gd name="connsiteX11" fmla="*/ 751065 w 759697"/>
                  <a:gd name="connsiteY11" fmla="*/ 205464 h 752791"/>
                  <a:gd name="connsiteX12" fmla="*/ 751065 w 759697"/>
                  <a:gd name="connsiteY12" fmla="*/ 281434 h 752791"/>
                  <a:gd name="connsiteX13" fmla="*/ 757971 w 759697"/>
                  <a:gd name="connsiteY13" fmla="*/ 288340 h 752791"/>
                  <a:gd name="connsiteX14" fmla="*/ 751065 w 759697"/>
                  <a:gd name="connsiteY14" fmla="*/ 288340 h 752791"/>
                  <a:gd name="connsiteX15" fmla="*/ 751065 w 759697"/>
                  <a:gd name="connsiteY15" fmla="*/ 488624 h 752791"/>
                  <a:gd name="connsiteX16" fmla="*/ 723440 w 759697"/>
                  <a:gd name="connsiteY16" fmla="*/ 716533 h 752791"/>
                  <a:gd name="connsiteX17" fmla="*/ 378122 w 759697"/>
                  <a:gd name="connsiteY17" fmla="*/ 751065 h 752791"/>
                  <a:gd name="connsiteX18" fmla="*/ 32805 w 759697"/>
                  <a:gd name="connsiteY18" fmla="*/ 744159 h 752791"/>
                  <a:gd name="connsiteX19" fmla="*/ 5180 w 759697"/>
                  <a:gd name="connsiteY19" fmla="*/ 716533 h 752791"/>
                  <a:gd name="connsiteX20" fmla="*/ 5180 w 759697"/>
                  <a:gd name="connsiteY20" fmla="*/ 391935 h 752791"/>
                  <a:gd name="connsiteX21" fmla="*/ 25899 w 759697"/>
                  <a:gd name="connsiteY21" fmla="*/ 53524 h 752791"/>
                  <a:gd name="connsiteX22" fmla="*/ 322872 w 759697"/>
                  <a:gd name="connsiteY22" fmla="*/ 25899 h 752791"/>
                  <a:gd name="connsiteX23" fmla="*/ 592219 w 759697"/>
                  <a:gd name="connsiteY23" fmla="*/ 18992 h 752791"/>
                  <a:gd name="connsiteX24" fmla="*/ 592219 w 759697"/>
                  <a:gd name="connsiteY24" fmla="*/ 12086 h 75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9697" h="752791">
                    <a:moveTo>
                      <a:pt x="592219" y="12086"/>
                    </a:moveTo>
                    <a:lnTo>
                      <a:pt x="592219" y="5180"/>
                    </a:lnTo>
                    <a:lnTo>
                      <a:pt x="599125" y="5180"/>
                    </a:lnTo>
                    <a:lnTo>
                      <a:pt x="599125" y="18992"/>
                    </a:lnTo>
                    <a:lnTo>
                      <a:pt x="675095" y="18992"/>
                    </a:lnTo>
                    <a:lnTo>
                      <a:pt x="702721" y="39711"/>
                    </a:lnTo>
                    <a:cubicBezTo>
                      <a:pt x="716533" y="48918"/>
                      <a:pt x="728046" y="60431"/>
                      <a:pt x="737252" y="74243"/>
                    </a:cubicBezTo>
                    <a:cubicBezTo>
                      <a:pt x="746458" y="88056"/>
                      <a:pt x="751065" y="113381"/>
                      <a:pt x="751065" y="150213"/>
                    </a:cubicBezTo>
                    <a:lnTo>
                      <a:pt x="751065" y="198557"/>
                    </a:lnTo>
                    <a:lnTo>
                      <a:pt x="757971" y="198557"/>
                    </a:lnTo>
                    <a:lnTo>
                      <a:pt x="757971" y="205464"/>
                    </a:lnTo>
                    <a:lnTo>
                      <a:pt x="751065" y="205464"/>
                    </a:lnTo>
                    <a:lnTo>
                      <a:pt x="751065" y="281434"/>
                    </a:lnTo>
                    <a:lnTo>
                      <a:pt x="757971" y="288340"/>
                    </a:lnTo>
                    <a:lnTo>
                      <a:pt x="751065" y="288340"/>
                    </a:lnTo>
                    <a:lnTo>
                      <a:pt x="751065" y="488624"/>
                    </a:lnTo>
                    <a:cubicBezTo>
                      <a:pt x="751065" y="622144"/>
                      <a:pt x="741859" y="698114"/>
                      <a:pt x="723440" y="716533"/>
                    </a:cubicBezTo>
                    <a:cubicBezTo>
                      <a:pt x="709627" y="734952"/>
                      <a:pt x="594519" y="746459"/>
                      <a:pt x="378122" y="751065"/>
                    </a:cubicBezTo>
                    <a:cubicBezTo>
                      <a:pt x="161726" y="755671"/>
                      <a:pt x="46618" y="753365"/>
                      <a:pt x="32805" y="744159"/>
                    </a:cubicBezTo>
                    <a:cubicBezTo>
                      <a:pt x="18992" y="734952"/>
                      <a:pt x="9786" y="725739"/>
                      <a:pt x="5180" y="716533"/>
                    </a:cubicBezTo>
                    <a:cubicBezTo>
                      <a:pt x="5180" y="711927"/>
                      <a:pt x="5180" y="603732"/>
                      <a:pt x="5180" y="391935"/>
                    </a:cubicBezTo>
                    <a:cubicBezTo>
                      <a:pt x="5180" y="180138"/>
                      <a:pt x="12086" y="67337"/>
                      <a:pt x="25899" y="53524"/>
                    </a:cubicBezTo>
                    <a:cubicBezTo>
                      <a:pt x="39711" y="35105"/>
                      <a:pt x="138700" y="25899"/>
                      <a:pt x="322872" y="25899"/>
                    </a:cubicBezTo>
                    <a:lnTo>
                      <a:pt x="592219" y="18992"/>
                    </a:lnTo>
                    <a:lnTo>
                      <a:pt x="592219"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58" name="Freeform: Shape 57">
                <a:extLst>
                  <a:ext uri="{FF2B5EF4-FFF2-40B4-BE49-F238E27FC236}">
                    <a16:creationId xmlns:a16="http://schemas.microsoft.com/office/drawing/2014/main" id="{AD6C517C-BD01-4E6D-AAD6-CC08E4576635}"/>
                  </a:ext>
                </a:extLst>
              </p:cNvPr>
              <p:cNvSpPr/>
              <p:nvPr/>
            </p:nvSpPr>
            <p:spPr>
              <a:xfrm>
                <a:off x="4375009" y="3419113"/>
                <a:ext cx="656103" cy="559411"/>
              </a:xfrm>
              <a:custGeom>
                <a:avLst/>
                <a:gdLst>
                  <a:gd name="connsiteX0" fmla="*/ 315965 w 656102"/>
                  <a:gd name="connsiteY0" fmla="*/ 7482 h 663009"/>
                  <a:gd name="connsiteX1" fmla="*/ 578406 w 656102"/>
                  <a:gd name="connsiteY1" fmla="*/ 14389 h 663009"/>
                  <a:gd name="connsiteX2" fmla="*/ 626751 w 656102"/>
                  <a:gd name="connsiteY2" fmla="*/ 69639 h 663009"/>
                  <a:gd name="connsiteX3" fmla="*/ 654376 w 656102"/>
                  <a:gd name="connsiteY3" fmla="*/ 318268 h 663009"/>
                  <a:gd name="connsiteX4" fmla="*/ 654376 w 656102"/>
                  <a:gd name="connsiteY4" fmla="*/ 553084 h 663009"/>
                  <a:gd name="connsiteX5" fmla="*/ 619844 w 656102"/>
                  <a:gd name="connsiteY5" fmla="*/ 608334 h 663009"/>
                  <a:gd name="connsiteX6" fmla="*/ 557687 w 656102"/>
                  <a:gd name="connsiteY6" fmla="*/ 656679 h 663009"/>
                  <a:gd name="connsiteX7" fmla="*/ 336684 w 656102"/>
                  <a:gd name="connsiteY7" fmla="*/ 663585 h 663009"/>
                  <a:gd name="connsiteX8" fmla="*/ 129494 w 656102"/>
                  <a:gd name="connsiteY8" fmla="*/ 663585 h 663009"/>
                  <a:gd name="connsiteX9" fmla="*/ 67337 w 656102"/>
                  <a:gd name="connsiteY9" fmla="*/ 642866 h 663009"/>
                  <a:gd name="connsiteX10" fmla="*/ 18992 w 656102"/>
                  <a:gd name="connsiteY10" fmla="*/ 587615 h 663009"/>
                  <a:gd name="connsiteX11" fmla="*/ 5180 w 656102"/>
                  <a:gd name="connsiteY11" fmla="*/ 332081 h 663009"/>
                  <a:gd name="connsiteX12" fmla="*/ 12086 w 656102"/>
                  <a:gd name="connsiteY12" fmla="*/ 97265 h 663009"/>
                  <a:gd name="connsiteX13" fmla="*/ 53524 w 656102"/>
                  <a:gd name="connsiteY13" fmla="*/ 42014 h 663009"/>
                  <a:gd name="connsiteX14" fmla="*/ 315965 w 656102"/>
                  <a:gd name="connsiteY14" fmla="*/ 7482 h 663009"/>
                  <a:gd name="connsiteX15" fmla="*/ 329778 w 656102"/>
                  <a:gd name="connsiteY15" fmla="*/ 97265 h 663009"/>
                  <a:gd name="connsiteX16" fmla="*/ 564594 w 656102"/>
                  <a:gd name="connsiteY16" fmla="*/ 111078 h 663009"/>
                  <a:gd name="connsiteX17" fmla="*/ 571500 w 656102"/>
                  <a:gd name="connsiteY17" fmla="*/ 332081 h 663009"/>
                  <a:gd name="connsiteX18" fmla="*/ 564594 w 656102"/>
                  <a:gd name="connsiteY18" fmla="*/ 553084 h 663009"/>
                  <a:gd name="connsiteX19" fmla="*/ 336684 w 656102"/>
                  <a:gd name="connsiteY19" fmla="*/ 573803 h 663009"/>
                  <a:gd name="connsiteX20" fmla="*/ 108775 w 656102"/>
                  <a:gd name="connsiteY20" fmla="*/ 566896 h 663009"/>
                  <a:gd name="connsiteX21" fmla="*/ 88056 w 656102"/>
                  <a:gd name="connsiteY21" fmla="*/ 532365 h 663009"/>
                  <a:gd name="connsiteX22" fmla="*/ 81150 w 656102"/>
                  <a:gd name="connsiteY22" fmla="*/ 318268 h 663009"/>
                  <a:gd name="connsiteX23" fmla="*/ 94962 w 656102"/>
                  <a:gd name="connsiteY23" fmla="*/ 111078 h 663009"/>
                  <a:gd name="connsiteX24" fmla="*/ 329778 w 656102"/>
                  <a:gd name="connsiteY24" fmla="*/ 97265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56102" h="663009">
                    <a:moveTo>
                      <a:pt x="315965" y="7482"/>
                    </a:moveTo>
                    <a:cubicBezTo>
                      <a:pt x="472511" y="2876"/>
                      <a:pt x="559987" y="5183"/>
                      <a:pt x="578406" y="14389"/>
                    </a:cubicBezTo>
                    <a:cubicBezTo>
                      <a:pt x="592219" y="23595"/>
                      <a:pt x="608332" y="42014"/>
                      <a:pt x="626751" y="69639"/>
                    </a:cubicBezTo>
                    <a:cubicBezTo>
                      <a:pt x="645170" y="92658"/>
                      <a:pt x="654376" y="175535"/>
                      <a:pt x="654376" y="318268"/>
                    </a:cubicBezTo>
                    <a:cubicBezTo>
                      <a:pt x="654376" y="461001"/>
                      <a:pt x="654376" y="539271"/>
                      <a:pt x="654376" y="553084"/>
                    </a:cubicBezTo>
                    <a:cubicBezTo>
                      <a:pt x="645170" y="571503"/>
                      <a:pt x="633657" y="589915"/>
                      <a:pt x="619844" y="608334"/>
                    </a:cubicBezTo>
                    <a:cubicBezTo>
                      <a:pt x="606032" y="631353"/>
                      <a:pt x="585313" y="647473"/>
                      <a:pt x="557687" y="656679"/>
                    </a:cubicBezTo>
                    <a:cubicBezTo>
                      <a:pt x="534668" y="661285"/>
                      <a:pt x="460998" y="663585"/>
                      <a:pt x="336684" y="663585"/>
                    </a:cubicBezTo>
                    <a:cubicBezTo>
                      <a:pt x="216977" y="663585"/>
                      <a:pt x="147913" y="663585"/>
                      <a:pt x="129494" y="663585"/>
                    </a:cubicBezTo>
                    <a:cubicBezTo>
                      <a:pt x="106475" y="663585"/>
                      <a:pt x="85756" y="656679"/>
                      <a:pt x="67337" y="642866"/>
                    </a:cubicBezTo>
                    <a:cubicBezTo>
                      <a:pt x="53524" y="633660"/>
                      <a:pt x="37412" y="615241"/>
                      <a:pt x="18992" y="587615"/>
                    </a:cubicBezTo>
                    <a:cubicBezTo>
                      <a:pt x="9786" y="559990"/>
                      <a:pt x="5180" y="474814"/>
                      <a:pt x="5180" y="332081"/>
                    </a:cubicBezTo>
                    <a:cubicBezTo>
                      <a:pt x="5180" y="189347"/>
                      <a:pt x="7480" y="111078"/>
                      <a:pt x="12086" y="97265"/>
                    </a:cubicBezTo>
                    <a:cubicBezTo>
                      <a:pt x="16693" y="78846"/>
                      <a:pt x="30505" y="60433"/>
                      <a:pt x="53524" y="42014"/>
                    </a:cubicBezTo>
                    <a:cubicBezTo>
                      <a:pt x="71943" y="23595"/>
                      <a:pt x="159419" y="12089"/>
                      <a:pt x="315965" y="7482"/>
                    </a:cubicBezTo>
                    <a:close/>
                    <a:moveTo>
                      <a:pt x="329778" y="97265"/>
                    </a:moveTo>
                    <a:cubicBezTo>
                      <a:pt x="481718" y="97265"/>
                      <a:pt x="559987" y="101871"/>
                      <a:pt x="564594" y="111078"/>
                    </a:cubicBezTo>
                    <a:cubicBezTo>
                      <a:pt x="569200" y="115684"/>
                      <a:pt x="571500" y="189347"/>
                      <a:pt x="571500" y="332081"/>
                    </a:cubicBezTo>
                    <a:cubicBezTo>
                      <a:pt x="571500" y="470207"/>
                      <a:pt x="569200" y="543877"/>
                      <a:pt x="564594" y="553084"/>
                    </a:cubicBezTo>
                    <a:cubicBezTo>
                      <a:pt x="555387" y="562290"/>
                      <a:pt x="479418" y="569196"/>
                      <a:pt x="336684" y="573803"/>
                    </a:cubicBezTo>
                    <a:cubicBezTo>
                      <a:pt x="189351" y="578409"/>
                      <a:pt x="113381" y="576103"/>
                      <a:pt x="108775" y="566896"/>
                    </a:cubicBezTo>
                    <a:cubicBezTo>
                      <a:pt x="104168" y="566896"/>
                      <a:pt x="97262" y="555383"/>
                      <a:pt x="88056" y="532365"/>
                    </a:cubicBezTo>
                    <a:cubicBezTo>
                      <a:pt x="78850" y="509346"/>
                      <a:pt x="76543" y="437976"/>
                      <a:pt x="81150" y="318268"/>
                    </a:cubicBezTo>
                    <a:cubicBezTo>
                      <a:pt x="85756" y="193954"/>
                      <a:pt x="90356" y="124890"/>
                      <a:pt x="94962" y="111078"/>
                    </a:cubicBezTo>
                    <a:cubicBezTo>
                      <a:pt x="99569" y="101871"/>
                      <a:pt x="177838" y="97265"/>
                      <a:pt x="329778" y="97265"/>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59" name="Freeform: Shape 58">
                <a:extLst>
                  <a:ext uri="{FF2B5EF4-FFF2-40B4-BE49-F238E27FC236}">
                    <a16:creationId xmlns:a16="http://schemas.microsoft.com/office/drawing/2014/main" id="{46309791-A194-4238-A975-255FEF81E00A}"/>
                  </a:ext>
                </a:extLst>
              </p:cNvPr>
              <p:cNvSpPr/>
              <p:nvPr/>
            </p:nvSpPr>
            <p:spPr>
              <a:xfrm>
                <a:off x="6446912" y="2391701"/>
                <a:ext cx="138127" cy="448912"/>
              </a:xfrm>
              <a:custGeom>
                <a:avLst/>
                <a:gdLst>
                  <a:gd name="connsiteX0" fmla="*/ 25899 w 138126"/>
                  <a:gd name="connsiteY0" fmla="*/ 32805 h 448912"/>
                  <a:gd name="connsiteX1" fmla="*/ 39711 w 138126"/>
                  <a:gd name="connsiteY1" fmla="*/ 5180 h 448912"/>
                  <a:gd name="connsiteX2" fmla="*/ 88056 w 138126"/>
                  <a:gd name="connsiteY2" fmla="*/ 5180 h 448912"/>
                  <a:gd name="connsiteX3" fmla="*/ 136400 w 138126"/>
                  <a:gd name="connsiteY3" fmla="*/ 12086 h 448912"/>
                  <a:gd name="connsiteX4" fmla="*/ 129494 w 138126"/>
                  <a:gd name="connsiteY4" fmla="*/ 198557 h 448912"/>
                  <a:gd name="connsiteX5" fmla="*/ 101869 w 138126"/>
                  <a:gd name="connsiteY5" fmla="*/ 412654 h 448912"/>
                  <a:gd name="connsiteX6" fmla="*/ 74243 w 138126"/>
                  <a:gd name="connsiteY6" fmla="*/ 440279 h 448912"/>
                  <a:gd name="connsiteX7" fmla="*/ 60431 w 138126"/>
                  <a:gd name="connsiteY7" fmla="*/ 447186 h 448912"/>
                  <a:gd name="connsiteX8" fmla="*/ 5180 w 138126"/>
                  <a:gd name="connsiteY8" fmla="*/ 447186 h 448912"/>
                  <a:gd name="connsiteX9" fmla="*/ 5180 w 138126"/>
                  <a:gd name="connsiteY9" fmla="*/ 253808 h 448912"/>
                  <a:gd name="connsiteX10" fmla="*/ 25899 w 138126"/>
                  <a:gd name="connsiteY10" fmla="*/ 32805 h 448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126" h="448912">
                    <a:moveTo>
                      <a:pt x="25899" y="32805"/>
                    </a:moveTo>
                    <a:lnTo>
                      <a:pt x="39711" y="5180"/>
                    </a:lnTo>
                    <a:lnTo>
                      <a:pt x="88056" y="5180"/>
                    </a:lnTo>
                    <a:cubicBezTo>
                      <a:pt x="120288" y="5180"/>
                      <a:pt x="136400" y="7480"/>
                      <a:pt x="136400" y="12086"/>
                    </a:cubicBezTo>
                    <a:lnTo>
                      <a:pt x="129494" y="198557"/>
                    </a:lnTo>
                    <a:cubicBezTo>
                      <a:pt x="129494" y="327478"/>
                      <a:pt x="120288" y="398841"/>
                      <a:pt x="101869" y="412654"/>
                    </a:cubicBezTo>
                    <a:cubicBezTo>
                      <a:pt x="88056" y="426467"/>
                      <a:pt x="78850" y="435673"/>
                      <a:pt x="74243" y="440279"/>
                    </a:cubicBezTo>
                    <a:lnTo>
                      <a:pt x="60431" y="447186"/>
                    </a:lnTo>
                    <a:lnTo>
                      <a:pt x="5180" y="447186"/>
                    </a:lnTo>
                    <a:lnTo>
                      <a:pt x="5180" y="253808"/>
                    </a:lnTo>
                    <a:cubicBezTo>
                      <a:pt x="5180" y="120288"/>
                      <a:pt x="12086" y="46618"/>
                      <a:pt x="25899" y="32805"/>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60" name="Freeform: Shape 59">
                <a:extLst>
                  <a:ext uri="{FF2B5EF4-FFF2-40B4-BE49-F238E27FC236}">
                    <a16:creationId xmlns:a16="http://schemas.microsoft.com/office/drawing/2014/main" id="{5BA92C95-C5E3-443D-B6DE-A2F60B0D1F4C}"/>
                  </a:ext>
                </a:extLst>
              </p:cNvPr>
              <p:cNvSpPr/>
              <p:nvPr/>
            </p:nvSpPr>
            <p:spPr>
              <a:xfrm>
                <a:off x="2855614" y="3721172"/>
                <a:ext cx="517976" cy="257354"/>
              </a:xfrm>
              <a:custGeom>
                <a:avLst/>
                <a:gdLst>
                  <a:gd name="connsiteX0" fmla="*/ 18992 w 517975"/>
                  <a:gd name="connsiteY0" fmla="*/ 8635 h 511069"/>
                  <a:gd name="connsiteX1" fmla="*/ 267621 w 517975"/>
                  <a:gd name="connsiteY1" fmla="*/ 8635 h 511069"/>
                  <a:gd name="connsiteX2" fmla="*/ 509343 w 517975"/>
                  <a:gd name="connsiteY2" fmla="*/ 29354 h 511069"/>
                  <a:gd name="connsiteX3" fmla="*/ 516249 w 517975"/>
                  <a:gd name="connsiteY3" fmla="*/ 264169 h 511069"/>
                  <a:gd name="connsiteX4" fmla="*/ 495530 w 517975"/>
                  <a:gd name="connsiteY4" fmla="*/ 498985 h 511069"/>
                  <a:gd name="connsiteX5" fmla="*/ 253808 w 517975"/>
                  <a:gd name="connsiteY5" fmla="*/ 505891 h 511069"/>
                  <a:gd name="connsiteX6" fmla="*/ 12086 w 517975"/>
                  <a:gd name="connsiteY6" fmla="*/ 485172 h 511069"/>
                  <a:gd name="connsiteX7" fmla="*/ 5180 w 517975"/>
                  <a:gd name="connsiteY7" fmla="*/ 250357 h 511069"/>
                  <a:gd name="connsiteX8" fmla="*/ 12086 w 517975"/>
                  <a:gd name="connsiteY8" fmla="*/ 22447 h 511069"/>
                  <a:gd name="connsiteX9" fmla="*/ 18992 w 517975"/>
                  <a:gd name="connsiteY9" fmla="*/ 8635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7975" h="511069">
                    <a:moveTo>
                      <a:pt x="18992" y="8635"/>
                    </a:moveTo>
                    <a:cubicBezTo>
                      <a:pt x="28199" y="4028"/>
                      <a:pt x="111075" y="4028"/>
                      <a:pt x="267621" y="8635"/>
                    </a:cubicBezTo>
                    <a:cubicBezTo>
                      <a:pt x="419560" y="13241"/>
                      <a:pt x="500137" y="20147"/>
                      <a:pt x="509343" y="29354"/>
                    </a:cubicBezTo>
                    <a:cubicBezTo>
                      <a:pt x="513949" y="38560"/>
                      <a:pt x="516249" y="116836"/>
                      <a:pt x="516249" y="264169"/>
                    </a:cubicBezTo>
                    <a:cubicBezTo>
                      <a:pt x="516249" y="411502"/>
                      <a:pt x="509343" y="489779"/>
                      <a:pt x="495530" y="498985"/>
                    </a:cubicBezTo>
                    <a:cubicBezTo>
                      <a:pt x="486324" y="508191"/>
                      <a:pt x="405748" y="510498"/>
                      <a:pt x="253808" y="505891"/>
                    </a:cubicBezTo>
                    <a:cubicBezTo>
                      <a:pt x="101869" y="501285"/>
                      <a:pt x="21292" y="494379"/>
                      <a:pt x="12086" y="485172"/>
                    </a:cubicBezTo>
                    <a:cubicBezTo>
                      <a:pt x="7480" y="475966"/>
                      <a:pt x="5180" y="397690"/>
                      <a:pt x="5180" y="250357"/>
                    </a:cubicBezTo>
                    <a:cubicBezTo>
                      <a:pt x="5180" y="103024"/>
                      <a:pt x="7480" y="27054"/>
                      <a:pt x="12086" y="22447"/>
                    </a:cubicBezTo>
                    <a:cubicBezTo>
                      <a:pt x="12086" y="17841"/>
                      <a:pt x="14386" y="13241"/>
                      <a:pt x="18992" y="8635"/>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61" name="Freeform: Shape 60">
                <a:extLst>
                  <a:ext uri="{FF2B5EF4-FFF2-40B4-BE49-F238E27FC236}">
                    <a16:creationId xmlns:a16="http://schemas.microsoft.com/office/drawing/2014/main" id="{7AAF00DB-0517-4BBC-B158-C7A9AEA5960D}"/>
                  </a:ext>
                </a:extLst>
              </p:cNvPr>
              <p:cNvSpPr/>
              <p:nvPr/>
            </p:nvSpPr>
            <p:spPr>
              <a:xfrm>
                <a:off x="189765" y="2488390"/>
                <a:ext cx="1111921" cy="1063577"/>
              </a:xfrm>
              <a:custGeom>
                <a:avLst/>
                <a:gdLst>
                  <a:gd name="connsiteX0" fmla="*/ 350497 w 1111921"/>
                  <a:gd name="connsiteY0" fmla="*/ 12086 h 1063577"/>
                  <a:gd name="connsiteX1" fmla="*/ 571500 w 1111921"/>
                  <a:gd name="connsiteY1" fmla="*/ 5180 h 1063577"/>
                  <a:gd name="connsiteX2" fmla="*/ 619844 w 1111921"/>
                  <a:gd name="connsiteY2" fmla="*/ 5180 h 1063577"/>
                  <a:gd name="connsiteX3" fmla="*/ 751065 w 1111921"/>
                  <a:gd name="connsiteY3" fmla="*/ 12086 h 1063577"/>
                  <a:gd name="connsiteX4" fmla="*/ 916817 w 1111921"/>
                  <a:gd name="connsiteY4" fmla="*/ 46618 h 1063577"/>
                  <a:gd name="connsiteX5" fmla="*/ 985881 w 1111921"/>
                  <a:gd name="connsiteY5" fmla="*/ 108775 h 1063577"/>
                  <a:gd name="connsiteX6" fmla="*/ 1020412 w 1111921"/>
                  <a:gd name="connsiteY6" fmla="*/ 184745 h 1063577"/>
                  <a:gd name="connsiteX7" fmla="*/ 1034225 w 1111921"/>
                  <a:gd name="connsiteY7" fmla="*/ 295246 h 1063577"/>
                  <a:gd name="connsiteX8" fmla="*/ 1041131 w 1111921"/>
                  <a:gd name="connsiteY8" fmla="*/ 364310 h 1063577"/>
                  <a:gd name="connsiteX9" fmla="*/ 1041131 w 1111921"/>
                  <a:gd name="connsiteY9" fmla="*/ 385029 h 1063577"/>
                  <a:gd name="connsiteX10" fmla="*/ 1034225 w 1111921"/>
                  <a:gd name="connsiteY10" fmla="*/ 385029 h 1063577"/>
                  <a:gd name="connsiteX11" fmla="*/ 1034225 w 1111921"/>
                  <a:gd name="connsiteY11" fmla="*/ 391935 h 1063577"/>
                  <a:gd name="connsiteX12" fmla="*/ 1041131 w 1111921"/>
                  <a:gd name="connsiteY12" fmla="*/ 391935 h 1063577"/>
                  <a:gd name="connsiteX13" fmla="*/ 1041131 w 1111921"/>
                  <a:gd name="connsiteY13" fmla="*/ 412654 h 1063577"/>
                  <a:gd name="connsiteX14" fmla="*/ 1110195 w 1111921"/>
                  <a:gd name="connsiteY14" fmla="*/ 412654 h 1063577"/>
                  <a:gd name="connsiteX15" fmla="*/ 1110195 w 1111921"/>
                  <a:gd name="connsiteY15" fmla="*/ 419560 h 1063577"/>
                  <a:gd name="connsiteX16" fmla="*/ 1034225 w 1111921"/>
                  <a:gd name="connsiteY16" fmla="*/ 419560 h 1063577"/>
                  <a:gd name="connsiteX17" fmla="*/ 1034225 w 1111921"/>
                  <a:gd name="connsiteY17" fmla="*/ 633657 h 1063577"/>
                  <a:gd name="connsiteX18" fmla="*/ 1027319 w 1111921"/>
                  <a:gd name="connsiteY18" fmla="*/ 868473 h 1063577"/>
                  <a:gd name="connsiteX19" fmla="*/ 999693 w 1111921"/>
                  <a:gd name="connsiteY19" fmla="*/ 944443 h 1063577"/>
                  <a:gd name="connsiteX20" fmla="*/ 923724 w 1111921"/>
                  <a:gd name="connsiteY20" fmla="*/ 1027319 h 1063577"/>
                  <a:gd name="connsiteX21" fmla="*/ 530062 w 1111921"/>
                  <a:gd name="connsiteY21" fmla="*/ 1061851 h 1063577"/>
                  <a:gd name="connsiteX22" fmla="*/ 136400 w 1111921"/>
                  <a:gd name="connsiteY22" fmla="*/ 1054944 h 1063577"/>
                  <a:gd name="connsiteX23" fmla="*/ 74243 w 1111921"/>
                  <a:gd name="connsiteY23" fmla="*/ 1020412 h 1063577"/>
                  <a:gd name="connsiteX24" fmla="*/ 25899 w 1111921"/>
                  <a:gd name="connsiteY24" fmla="*/ 958255 h 1063577"/>
                  <a:gd name="connsiteX25" fmla="*/ 5180 w 1111921"/>
                  <a:gd name="connsiteY25" fmla="*/ 536968 h 1063577"/>
                  <a:gd name="connsiteX26" fmla="*/ 32805 w 1111921"/>
                  <a:gd name="connsiteY26" fmla="*/ 108775 h 1063577"/>
                  <a:gd name="connsiteX27" fmla="*/ 94962 w 1111921"/>
                  <a:gd name="connsiteY27" fmla="*/ 46618 h 1063577"/>
                  <a:gd name="connsiteX28" fmla="*/ 350497 w 1111921"/>
                  <a:gd name="connsiteY28" fmla="*/ 12086 h 1063577"/>
                  <a:gd name="connsiteX29" fmla="*/ 378122 w 1111921"/>
                  <a:gd name="connsiteY29" fmla="*/ 198557 h 1063577"/>
                  <a:gd name="connsiteX30" fmla="*/ 578406 w 1111921"/>
                  <a:gd name="connsiteY30" fmla="*/ 198557 h 1063577"/>
                  <a:gd name="connsiteX31" fmla="*/ 599125 w 1111921"/>
                  <a:gd name="connsiteY31" fmla="*/ 191651 h 1063577"/>
                  <a:gd name="connsiteX32" fmla="*/ 626751 w 1111921"/>
                  <a:gd name="connsiteY32" fmla="*/ 198557 h 1063577"/>
                  <a:gd name="connsiteX33" fmla="*/ 633657 w 1111921"/>
                  <a:gd name="connsiteY33" fmla="*/ 212370 h 1063577"/>
                  <a:gd name="connsiteX34" fmla="*/ 633657 w 1111921"/>
                  <a:gd name="connsiteY34" fmla="*/ 191651 h 1063577"/>
                  <a:gd name="connsiteX35" fmla="*/ 737252 w 1111921"/>
                  <a:gd name="connsiteY35" fmla="*/ 198557 h 1063577"/>
                  <a:gd name="connsiteX36" fmla="*/ 847754 w 1111921"/>
                  <a:gd name="connsiteY36" fmla="*/ 219276 h 1063577"/>
                  <a:gd name="connsiteX37" fmla="*/ 861566 w 1111921"/>
                  <a:gd name="connsiteY37" fmla="*/ 295246 h 1063577"/>
                  <a:gd name="connsiteX38" fmla="*/ 861566 w 1111921"/>
                  <a:gd name="connsiteY38" fmla="*/ 412654 h 1063577"/>
                  <a:gd name="connsiteX39" fmla="*/ 827035 w 1111921"/>
                  <a:gd name="connsiteY39" fmla="*/ 412654 h 1063577"/>
                  <a:gd name="connsiteX40" fmla="*/ 847754 w 1111921"/>
                  <a:gd name="connsiteY40" fmla="*/ 419560 h 1063577"/>
                  <a:gd name="connsiteX41" fmla="*/ 861566 w 1111921"/>
                  <a:gd name="connsiteY41" fmla="*/ 626751 h 1063577"/>
                  <a:gd name="connsiteX42" fmla="*/ 847754 w 1111921"/>
                  <a:gd name="connsiteY42" fmla="*/ 861566 h 1063577"/>
                  <a:gd name="connsiteX43" fmla="*/ 516249 w 1111921"/>
                  <a:gd name="connsiteY43" fmla="*/ 882286 h 1063577"/>
                  <a:gd name="connsiteX44" fmla="*/ 177838 w 1111921"/>
                  <a:gd name="connsiteY44" fmla="*/ 868473 h 1063577"/>
                  <a:gd name="connsiteX45" fmla="*/ 157119 w 1111921"/>
                  <a:gd name="connsiteY45" fmla="*/ 550781 h 1063577"/>
                  <a:gd name="connsiteX46" fmla="*/ 164026 w 1111921"/>
                  <a:gd name="connsiteY46" fmla="*/ 226183 h 1063577"/>
                  <a:gd name="connsiteX47" fmla="*/ 378122 w 1111921"/>
                  <a:gd name="connsiteY47" fmla="*/ 198557 h 1063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111921" h="1063577">
                    <a:moveTo>
                      <a:pt x="350497" y="12086"/>
                    </a:moveTo>
                    <a:lnTo>
                      <a:pt x="571500" y="5180"/>
                    </a:lnTo>
                    <a:lnTo>
                      <a:pt x="619844" y="5180"/>
                    </a:lnTo>
                    <a:lnTo>
                      <a:pt x="751065" y="12086"/>
                    </a:lnTo>
                    <a:cubicBezTo>
                      <a:pt x="838548" y="16693"/>
                      <a:pt x="893798" y="28199"/>
                      <a:pt x="916817" y="46618"/>
                    </a:cubicBezTo>
                    <a:cubicBezTo>
                      <a:pt x="944443" y="65037"/>
                      <a:pt x="967461" y="85756"/>
                      <a:pt x="985881" y="108775"/>
                    </a:cubicBezTo>
                    <a:cubicBezTo>
                      <a:pt x="1004300" y="136400"/>
                      <a:pt x="1015806" y="161726"/>
                      <a:pt x="1020412" y="184745"/>
                    </a:cubicBezTo>
                    <a:cubicBezTo>
                      <a:pt x="1025019" y="212370"/>
                      <a:pt x="1029618" y="249202"/>
                      <a:pt x="1034225" y="295246"/>
                    </a:cubicBezTo>
                    <a:cubicBezTo>
                      <a:pt x="1038832" y="336684"/>
                      <a:pt x="1041131" y="359703"/>
                      <a:pt x="1041131" y="364310"/>
                    </a:cubicBezTo>
                    <a:lnTo>
                      <a:pt x="1041131" y="385029"/>
                    </a:lnTo>
                    <a:lnTo>
                      <a:pt x="1034225" y="385029"/>
                    </a:lnTo>
                    <a:lnTo>
                      <a:pt x="1034225" y="391935"/>
                    </a:lnTo>
                    <a:lnTo>
                      <a:pt x="1041131" y="391935"/>
                    </a:lnTo>
                    <a:lnTo>
                      <a:pt x="1041131" y="412654"/>
                    </a:lnTo>
                    <a:lnTo>
                      <a:pt x="1110195" y="412654"/>
                    </a:lnTo>
                    <a:lnTo>
                      <a:pt x="1110195" y="419560"/>
                    </a:lnTo>
                    <a:lnTo>
                      <a:pt x="1034225" y="419560"/>
                    </a:lnTo>
                    <a:lnTo>
                      <a:pt x="1034225" y="633657"/>
                    </a:lnTo>
                    <a:cubicBezTo>
                      <a:pt x="1029618" y="776390"/>
                      <a:pt x="1027319" y="854660"/>
                      <a:pt x="1027319" y="868473"/>
                    </a:cubicBezTo>
                    <a:cubicBezTo>
                      <a:pt x="1027319" y="882286"/>
                      <a:pt x="1018113" y="907611"/>
                      <a:pt x="999693" y="944443"/>
                    </a:cubicBezTo>
                    <a:cubicBezTo>
                      <a:pt x="981274" y="981274"/>
                      <a:pt x="955955" y="1008900"/>
                      <a:pt x="923724" y="1027319"/>
                    </a:cubicBezTo>
                    <a:cubicBezTo>
                      <a:pt x="896098" y="1045738"/>
                      <a:pt x="764878" y="1057244"/>
                      <a:pt x="530062" y="1061851"/>
                    </a:cubicBezTo>
                    <a:cubicBezTo>
                      <a:pt x="290642" y="1066457"/>
                      <a:pt x="159421" y="1064150"/>
                      <a:pt x="136400" y="1054944"/>
                    </a:cubicBezTo>
                    <a:cubicBezTo>
                      <a:pt x="113379" y="1045738"/>
                      <a:pt x="92660" y="1034225"/>
                      <a:pt x="74243" y="1020412"/>
                    </a:cubicBezTo>
                    <a:cubicBezTo>
                      <a:pt x="55826" y="1006600"/>
                      <a:pt x="39711" y="985881"/>
                      <a:pt x="25899" y="958255"/>
                    </a:cubicBezTo>
                    <a:cubicBezTo>
                      <a:pt x="12086" y="935236"/>
                      <a:pt x="5180" y="794803"/>
                      <a:pt x="5180" y="536968"/>
                    </a:cubicBezTo>
                    <a:cubicBezTo>
                      <a:pt x="5180" y="279134"/>
                      <a:pt x="14388" y="136400"/>
                      <a:pt x="32805" y="108775"/>
                    </a:cubicBezTo>
                    <a:cubicBezTo>
                      <a:pt x="51222" y="81150"/>
                      <a:pt x="71941" y="60431"/>
                      <a:pt x="94962" y="46618"/>
                    </a:cubicBezTo>
                    <a:cubicBezTo>
                      <a:pt x="117983" y="28199"/>
                      <a:pt x="203162" y="16693"/>
                      <a:pt x="350497" y="12086"/>
                    </a:cubicBezTo>
                    <a:close/>
                    <a:moveTo>
                      <a:pt x="378122" y="198557"/>
                    </a:moveTo>
                    <a:lnTo>
                      <a:pt x="578406" y="198557"/>
                    </a:lnTo>
                    <a:lnTo>
                      <a:pt x="599125" y="191651"/>
                    </a:lnTo>
                    <a:cubicBezTo>
                      <a:pt x="617543" y="191651"/>
                      <a:pt x="626751" y="193951"/>
                      <a:pt x="626751" y="198557"/>
                    </a:cubicBezTo>
                    <a:cubicBezTo>
                      <a:pt x="626751" y="207764"/>
                      <a:pt x="629051" y="212370"/>
                      <a:pt x="633657" y="212370"/>
                    </a:cubicBezTo>
                    <a:lnTo>
                      <a:pt x="633657" y="191651"/>
                    </a:lnTo>
                    <a:lnTo>
                      <a:pt x="737252" y="198557"/>
                    </a:lnTo>
                    <a:cubicBezTo>
                      <a:pt x="806316" y="198557"/>
                      <a:pt x="843147" y="205464"/>
                      <a:pt x="847754" y="219276"/>
                    </a:cubicBezTo>
                    <a:cubicBezTo>
                      <a:pt x="856960" y="228483"/>
                      <a:pt x="861566" y="253808"/>
                      <a:pt x="861566" y="295246"/>
                    </a:cubicBezTo>
                    <a:lnTo>
                      <a:pt x="861566" y="412654"/>
                    </a:lnTo>
                    <a:lnTo>
                      <a:pt x="827035" y="412654"/>
                    </a:lnTo>
                    <a:cubicBezTo>
                      <a:pt x="827035" y="417261"/>
                      <a:pt x="833941" y="419560"/>
                      <a:pt x="847754" y="419560"/>
                    </a:cubicBezTo>
                    <a:cubicBezTo>
                      <a:pt x="856960" y="419560"/>
                      <a:pt x="861566" y="488624"/>
                      <a:pt x="861566" y="626751"/>
                    </a:cubicBezTo>
                    <a:cubicBezTo>
                      <a:pt x="861566" y="769484"/>
                      <a:pt x="856960" y="847754"/>
                      <a:pt x="847754" y="861566"/>
                    </a:cubicBezTo>
                    <a:cubicBezTo>
                      <a:pt x="838548" y="870773"/>
                      <a:pt x="728046" y="877679"/>
                      <a:pt x="516249" y="882286"/>
                    </a:cubicBezTo>
                    <a:cubicBezTo>
                      <a:pt x="299851" y="886892"/>
                      <a:pt x="187047" y="882286"/>
                      <a:pt x="177838" y="868473"/>
                    </a:cubicBezTo>
                    <a:cubicBezTo>
                      <a:pt x="164026" y="854660"/>
                      <a:pt x="157119" y="748765"/>
                      <a:pt x="157119" y="550781"/>
                    </a:cubicBezTo>
                    <a:cubicBezTo>
                      <a:pt x="157119" y="352797"/>
                      <a:pt x="159421" y="244602"/>
                      <a:pt x="164026" y="226183"/>
                    </a:cubicBezTo>
                    <a:cubicBezTo>
                      <a:pt x="168630" y="207764"/>
                      <a:pt x="239995" y="198557"/>
                      <a:pt x="378122" y="198557"/>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62" name="Freeform: Shape 61">
                <a:extLst>
                  <a:ext uri="{FF2B5EF4-FFF2-40B4-BE49-F238E27FC236}">
                    <a16:creationId xmlns:a16="http://schemas.microsoft.com/office/drawing/2014/main" id="{7630D359-A03E-49A8-B45D-C7BFCCE824B7}"/>
                  </a:ext>
                </a:extLst>
              </p:cNvPr>
              <p:cNvSpPr/>
              <p:nvPr/>
            </p:nvSpPr>
            <p:spPr>
              <a:xfrm>
                <a:off x="756085" y="1590565"/>
                <a:ext cx="1194798" cy="1312205"/>
              </a:xfrm>
              <a:custGeom>
                <a:avLst/>
                <a:gdLst>
                  <a:gd name="connsiteX0" fmla="*/ 751065 w 1194797"/>
                  <a:gd name="connsiteY0" fmla="*/ 1310479 h 1312205"/>
                  <a:gd name="connsiteX1" fmla="*/ 474811 w 1194797"/>
                  <a:gd name="connsiteY1" fmla="*/ 1310479 h 1312205"/>
                  <a:gd name="connsiteX2" fmla="*/ 474811 w 1194797"/>
                  <a:gd name="connsiteY2" fmla="*/ 1289760 h 1312205"/>
                  <a:gd name="connsiteX3" fmla="*/ 467905 w 1194797"/>
                  <a:gd name="connsiteY3" fmla="*/ 1289760 h 1312205"/>
                  <a:gd name="connsiteX4" fmla="*/ 467905 w 1194797"/>
                  <a:gd name="connsiteY4" fmla="*/ 1282854 h 1312205"/>
                  <a:gd name="connsiteX5" fmla="*/ 474811 w 1194797"/>
                  <a:gd name="connsiteY5" fmla="*/ 1282854 h 1312205"/>
                  <a:gd name="connsiteX6" fmla="*/ 474811 w 1194797"/>
                  <a:gd name="connsiteY6" fmla="*/ 1262135 h 1312205"/>
                  <a:gd name="connsiteX7" fmla="*/ 716533 w 1194797"/>
                  <a:gd name="connsiteY7" fmla="*/ 1262135 h 1312205"/>
                  <a:gd name="connsiteX8" fmla="*/ 972068 w 1194797"/>
                  <a:gd name="connsiteY8" fmla="*/ 1248322 h 1312205"/>
                  <a:gd name="connsiteX9" fmla="*/ 1027319 w 1194797"/>
                  <a:gd name="connsiteY9" fmla="*/ 1213790 h 1312205"/>
                  <a:gd name="connsiteX10" fmla="*/ 1075663 w 1194797"/>
                  <a:gd name="connsiteY10" fmla="*/ 1137820 h 1312205"/>
                  <a:gd name="connsiteX11" fmla="*/ 1096382 w 1194797"/>
                  <a:gd name="connsiteY11" fmla="*/ 764878 h 1312205"/>
                  <a:gd name="connsiteX12" fmla="*/ 1089476 w 1194797"/>
                  <a:gd name="connsiteY12" fmla="*/ 385029 h 1312205"/>
                  <a:gd name="connsiteX13" fmla="*/ 985881 w 1194797"/>
                  <a:gd name="connsiteY13" fmla="*/ 329778 h 1312205"/>
                  <a:gd name="connsiteX14" fmla="*/ 882285 w 1194797"/>
                  <a:gd name="connsiteY14" fmla="*/ 315965 h 1312205"/>
                  <a:gd name="connsiteX15" fmla="*/ 868473 w 1194797"/>
                  <a:gd name="connsiteY15" fmla="*/ 267621 h 1312205"/>
                  <a:gd name="connsiteX16" fmla="*/ 861566 w 1194797"/>
                  <a:gd name="connsiteY16" fmla="*/ 219276 h 1312205"/>
                  <a:gd name="connsiteX17" fmla="*/ 516249 w 1194797"/>
                  <a:gd name="connsiteY17" fmla="*/ 226183 h 1312205"/>
                  <a:gd name="connsiteX18" fmla="*/ 150213 w 1194797"/>
                  <a:gd name="connsiteY18" fmla="*/ 246902 h 1312205"/>
                  <a:gd name="connsiteX19" fmla="*/ 94962 w 1194797"/>
                  <a:gd name="connsiteY19" fmla="*/ 309059 h 1312205"/>
                  <a:gd name="connsiteX20" fmla="*/ 60431 w 1194797"/>
                  <a:gd name="connsiteY20" fmla="*/ 371216 h 1312205"/>
                  <a:gd name="connsiteX21" fmla="*/ 53524 w 1194797"/>
                  <a:gd name="connsiteY21" fmla="*/ 654376 h 1312205"/>
                  <a:gd name="connsiteX22" fmla="*/ 53524 w 1194797"/>
                  <a:gd name="connsiteY22" fmla="*/ 903005 h 1312205"/>
                  <a:gd name="connsiteX23" fmla="*/ 5180 w 1194797"/>
                  <a:gd name="connsiteY23" fmla="*/ 903005 h 1312205"/>
                  <a:gd name="connsiteX24" fmla="*/ 5180 w 1194797"/>
                  <a:gd name="connsiteY24" fmla="*/ 654376 h 1312205"/>
                  <a:gd name="connsiteX25" fmla="*/ 18992 w 1194797"/>
                  <a:gd name="connsiteY25" fmla="*/ 364310 h 1312205"/>
                  <a:gd name="connsiteX26" fmla="*/ 67337 w 1194797"/>
                  <a:gd name="connsiteY26" fmla="*/ 274527 h 1312205"/>
                  <a:gd name="connsiteX27" fmla="*/ 129494 w 1194797"/>
                  <a:gd name="connsiteY27" fmla="*/ 205464 h 1312205"/>
                  <a:gd name="connsiteX28" fmla="*/ 516249 w 1194797"/>
                  <a:gd name="connsiteY28" fmla="*/ 177838 h 1312205"/>
                  <a:gd name="connsiteX29" fmla="*/ 861566 w 1194797"/>
                  <a:gd name="connsiteY29" fmla="*/ 170932 h 1312205"/>
                  <a:gd name="connsiteX30" fmla="*/ 868473 w 1194797"/>
                  <a:gd name="connsiteY30" fmla="*/ 88056 h 1312205"/>
                  <a:gd name="connsiteX31" fmla="*/ 882285 w 1194797"/>
                  <a:gd name="connsiteY31" fmla="*/ 5180 h 1312205"/>
                  <a:gd name="connsiteX32" fmla="*/ 1041131 w 1194797"/>
                  <a:gd name="connsiteY32" fmla="*/ 5180 h 1312205"/>
                  <a:gd name="connsiteX33" fmla="*/ 1193071 w 1194797"/>
                  <a:gd name="connsiteY33" fmla="*/ 12086 h 1312205"/>
                  <a:gd name="connsiteX34" fmla="*/ 1193071 w 1194797"/>
                  <a:gd name="connsiteY34" fmla="*/ 170932 h 1312205"/>
                  <a:gd name="connsiteX35" fmla="*/ 1158539 w 1194797"/>
                  <a:gd name="connsiteY35" fmla="*/ 329778 h 1312205"/>
                  <a:gd name="connsiteX36" fmla="*/ 1130914 w 1194797"/>
                  <a:gd name="connsiteY36" fmla="*/ 364310 h 1312205"/>
                  <a:gd name="connsiteX37" fmla="*/ 1137820 w 1194797"/>
                  <a:gd name="connsiteY37" fmla="*/ 751065 h 1312205"/>
                  <a:gd name="connsiteX38" fmla="*/ 1110195 w 1194797"/>
                  <a:gd name="connsiteY38" fmla="*/ 1172352 h 1312205"/>
                  <a:gd name="connsiteX39" fmla="*/ 1048038 w 1194797"/>
                  <a:gd name="connsiteY39" fmla="*/ 1255228 h 1312205"/>
                  <a:gd name="connsiteX40" fmla="*/ 985881 w 1194797"/>
                  <a:gd name="connsiteY40" fmla="*/ 1296666 h 1312205"/>
                  <a:gd name="connsiteX41" fmla="*/ 751065 w 1194797"/>
                  <a:gd name="connsiteY41" fmla="*/ 1310479 h 1312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94797" h="1312205">
                    <a:moveTo>
                      <a:pt x="751065" y="1310479"/>
                    </a:moveTo>
                    <a:lnTo>
                      <a:pt x="474811" y="1310479"/>
                    </a:lnTo>
                    <a:lnTo>
                      <a:pt x="474811" y="1289760"/>
                    </a:lnTo>
                    <a:lnTo>
                      <a:pt x="467905" y="1289760"/>
                    </a:lnTo>
                    <a:lnTo>
                      <a:pt x="467905" y="1282854"/>
                    </a:lnTo>
                    <a:lnTo>
                      <a:pt x="474811" y="1282854"/>
                    </a:lnTo>
                    <a:lnTo>
                      <a:pt x="474811" y="1262135"/>
                    </a:lnTo>
                    <a:lnTo>
                      <a:pt x="716533" y="1262135"/>
                    </a:lnTo>
                    <a:cubicBezTo>
                      <a:pt x="877679" y="1262135"/>
                      <a:pt x="962862" y="1257528"/>
                      <a:pt x="972068" y="1248322"/>
                    </a:cubicBezTo>
                    <a:cubicBezTo>
                      <a:pt x="985881" y="1248322"/>
                      <a:pt x="1004300" y="1236809"/>
                      <a:pt x="1027319" y="1213790"/>
                    </a:cubicBezTo>
                    <a:cubicBezTo>
                      <a:pt x="1045738" y="1190771"/>
                      <a:pt x="1061850" y="1165446"/>
                      <a:pt x="1075663" y="1137820"/>
                    </a:cubicBezTo>
                    <a:cubicBezTo>
                      <a:pt x="1089476" y="1110195"/>
                      <a:pt x="1096382" y="985881"/>
                      <a:pt x="1096382" y="764878"/>
                    </a:cubicBezTo>
                    <a:cubicBezTo>
                      <a:pt x="1096382" y="548481"/>
                      <a:pt x="1094082" y="421860"/>
                      <a:pt x="1089476" y="385029"/>
                    </a:cubicBezTo>
                    <a:cubicBezTo>
                      <a:pt x="1080270" y="348197"/>
                      <a:pt x="1045738" y="329778"/>
                      <a:pt x="985881" y="329778"/>
                    </a:cubicBezTo>
                    <a:cubicBezTo>
                      <a:pt x="921424" y="325171"/>
                      <a:pt x="886892" y="320572"/>
                      <a:pt x="882285" y="315965"/>
                    </a:cubicBezTo>
                    <a:cubicBezTo>
                      <a:pt x="877679" y="311359"/>
                      <a:pt x="873079" y="295246"/>
                      <a:pt x="868473" y="267621"/>
                    </a:cubicBezTo>
                    <a:lnTo>
                      <a:pt x="861566" y="219276"/>
                    </a:lnTo>
                    <a:lnTo>
                      <a:pt x="516249" y="226183"/>
                    </a:lnTo>
                    <a:cubicBezTo>
                      <a:pt x="290640" y="226183"/>
                      <a:pt x="168632" y="233089"/>
                      <a:pt x="150213" y="246902"/>
                    </a:cubicBezTo>
                    <a:cubicBezTo>
                      <a:pt x="127194" y="260715"/>
                      <a:pt x="108775" y="281434"/>
                      <a:pt x="94962" y="309059"/>
                    </a:cubicBezTo>
                    <a:cubicBezTo>
                      <a:pt x="81150" y="332078"/>
                      <a:pt x="69637" y="352797"/>
                      <a:pt x="60431" y="371216"/>
                    </a:cubicBezTo>
                    <a:cubicBezTo>
                      <a:pt x="60431" y="389635"/>
                      <a:pt x="58129" y="484017"/>
                      <a:pt x="53524" y="654376"/>
                    </a:cubicBezTo>
                    <a:lnTo>
                      <a:pt x="53524" y="903005"/>
                    </a:lnTo>
                    <a:lnTo>
                      <a:pt x="5180" y="903005"/>
                    </a:lnTo>
                    <a:lnTo>
                      <a:pt x="5180" y="654376"/>
                    </a:lnTo>
                    <a:cubicBezTo>
                      <a:pt x="5180" y="493230"/>
                      <a:pt x="9784" y="396542"/>
                      <a:pt x="18992" y="364310"/>
                    </a:cubicBezTo>
                    <a:cubicBezTo>
                      <a:pt x="28201" y="332078"/>
                      <a:pt x="44316" y="302153"/>
                      <a:pt x="67337" y="274527"/>
                    </a:cubicBezTo>
                    <a:cubicBezTo>
                      <a:pt x="85756" y="242295"/>
                      <a:pt x="106475" y="219276"/>
                      <a:pt x="129494" y="205464"/>
                    </a:cubicBezTo>
                    <a:cubicBezTo>
                      <a:pt x="152513" y="191651"/>
                      <a:pt x="281434" y="182445"/>
                      <a:pt x="516249" y="177838"/>
                    </a:cubicBezTo>
                    <a:lnTo>
                      <a:pt x="861566" y="170932"/>
                    </a:lnTo>
                    <a:lnTo>
                      <a:pt x="868473" y="88056"/>
                    </a:lnTo>
                    <a:cubicBezTo>
                      <a:pt x="873079" y="37412"/>
                      <a:pt x="877679" y="9786"/>
                      <a:pt x="882285" y="5180"/>
                    </a:cubicBezTo>
                    <a:cubicBezTo>
                      <a:pt x="886892" y="5180"/>
                      <a:pt x="939836" y="5180"/>
                      <a:pt x="1041131" y="5180"/>
                    </a:cubicBezTo>
                    <a:cubicBezTo>
                      <a:pt x="1137820" y="5180"/>
                      <a:pt x="1188465" y="7480"/>
                      <a:pt x="1193071" y="12086"/>
                    </a:cubicBezTo>
                    <a:cubicBezTo>
                      <a:pt x="1193071" y="16693"/>
                      <a:pt x="1193071" y="69637"/>
                      <a:pt x="1193071" y="170932"/>
                    </a:cubicBezTo>
                    <a:cubicBezTo>
                      <a:pt x="1193071" y="267621"/>
                      <a:pt x="1181558" y="320572"/>
                      <a:pt x="1158539" y="329778"/>
                    </a:cubicBezTo>
                    <a:cubicBezTo>
                      <a:pt x="1135520" y="334385"/>
                      <a:pt x="1126307" y="345890"/>
                      <a:pt x="1130914" y="364310"/>
                    </a:cubicBezTo>
                    <a:cubicBezTo>
                      <a:pt x="1135520" y="382729"/>
                      <a:pt x="1137820" y="511643"/>
                      <a:pt x="1137820" y="751065"/>
                    </a:cubicBezTo>
                    <a:cubicBezTo>
                      <a:pt x="1137820" y="995087"/>
                      <a:pt x="1128614" y="1135520"/>
                      <a:pt x="1110195" y="1172352"/>
                    </a:cubicBezTo>
                    <a:cubicBezTo>
                      <a:pt x="1091776" y="1209184"/>
                      <a:pt x="1071057" y="1236809"/>
                      <a:pt x="1048038" y="1255228"/>
                    </a:cubicBezTo>
                    <a:cubicBezTo>
                      <a:pt x="1025019" y="1278247"/>
                      <a:pt x="1004300" y="1292060"/>
                      <a:pt x="985881" y="1296666"/>
                    </a:cubicBezTo>
                    <a:cubicBezTo>
                      <a:pt x="967461" y="1301273"/>
                      <a:pt x="889192" y="1305872"/>
                      <a:pt x="751065" y="1310479"/>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63" name="Freeform: Shape 62">
                <a:extLst>
                  <a:ext uri="{FF2B5EF4-FFF2-40B4-BE49-F238E27FC236}">
                    <a16:creationId xmlns:a16="http://schemas.microsoft.com/office/drawing/2014/main" id="{5EEBE84C-B8A7-41F5-8054-8D4E2DE0BEBC}"/>
                  </a:ext>
                </a:extLst>
              </p:cNvPr>
              <p:cNvSpPr/>
              <p:nvPr/>
            </p:nvSpPr>
            <p:spPr>
              <a:xfrm>
                <a:off x="2682955" y="1562940"/>
                <a:ext cx="794230" cy="835668"/>
              </a:xfrm>
              <a:custGeom>
                <a:avLst/>
                <a:gdLst>
                  <a:gd name="connsiteX0" fmla="*/ 495530 w 794229"/>
                  <a:gd name="connsiteY0" fmla="*/ 5180 h 835667"/>
                  <a:gd name="connsiteX1" fmla="*/ 502437 w 794229"/>
                  <a:gd name="connsiteY1" fmla="*/ 101869 h 835667"/>
                  <a:gd name="connsiteX2" fmla="*/ 523156 w 794229"/>
                  <a:gd name="connsiteY2" fmla="*/ 219276 h 835667"/>
                  <a:gd name="connsiteX3" fmla="*/ 550781 w 794229"/>
                  <a:gd name="connsiteY3" fmla="*/ 239995 h 835667"/>
                  <a:gd name="connsiteX4" fmla="*/ 675095 w 794229"/>
                  <a:gd name="connsiteY4" fmla="*/ 246902 h 835667"/>
                  <a:gd name="connsiteX5" fmla="*/ 792503 w 794229"/>
                  <a:gd name="connsiteY5" fmla="*/ 246902 h 835667"/>
                  <a:gd name="connsiteX6" fmla="*/ 792503 w 794229"/>
                  <a:gd name="connsiteY6" fmla="*/ 253808 h 835667"/>
                  <a:gd name="connsiteX7" fmla="*/ 764878 w 794229"/>
                  <a:gd name="connsiteY7" fmla="*/ 253808 h 835667"/>
                  <a:gd name="connsiteX8" fmla="*/ 764878 w 794229"/>
                  <a:gd name="connsiteY8" fmla="*/ 474811 h 835667"/>
                  <a:gd name="connsiteX9" fmla="*/ 757971 w 794229"/>
                  <a:gd name="connsiteY9" fmla="*/ 695814 h 835667"/>
                  <a:gd name="connsiteX10" fmla="*/ 737252 w 794229"/>
                  <a:gd name="connsiteY10" fmla="*/ 723440 h 835667"/>
                  <a:gd name="connsiteX11" fmla="*/ 543875 w 794229"/>
                  <a:gd name="connsiteY11" fmla="*/ 751065 h 835667"/>
                  <a:gd name="connsiteX12" fmla="*/ 364310 w 794229"/>
                  <a:gd name="connsiteY12" fmla="*/ 792503 h 835667"/>
                  <a:gd name="connsiteX13" fmla="*/ 357403 w 794229"/>
                  <a:gd name="connsiteY13" fmla="*/ 833941 h 835667"/>
                  <a:gd name="connsiteX14" fmla="*/ 357403 w 794229"/>
                  <a:gd name="connsiteY14" fmla="*/ 792503 h 835667"/>
                  <a:gd name="connsiteX15" fmla="*/ 205464 w 794229"/>
                  <a:gd name="connsiteY15" fmla="*/ 751065 h 835667"/>
                  <a:gd name="connsiteX16" fmla="*/ 25899 w 794229"/>
                  <a:gd name="connsiteY16" fmla="*/ 709627 h 835667"/>
                  <a:gd name="connsiteX17" fmla="*/ 5180 w 794229"/>
                  <a:gd name="connsiteY17" fmla="*/ 682002 h 835667"/>
                  <a:gd name="connsiteX18" fmla="*/ 12086 w 794229"/>
                  <a:gd name="connsiteY18" fmla="*/ 378122 h 835667"/>
                  <a:gd name="connsiteX19" fmla="*/ 32805 w 794229"/>
                  <a:gd name="connsiteY19" fmla="*/ 46618 h 835667"/>
                  <a:gd name="connsiteX20" fmla="*/ 67337 w 794229"/>
                  <a:gd name="connsiteY20" fmla="*/ 18992 h 835667"/>
                  <a:gd name="connsiteX21" fmla="*/ 288340 w 794229"/>
                  <a:gd name="connsiteY21" fmla="*/ 12086 h 835667"/>
                  <a:gd name="connsiteX22" fmla="*/ 495530 w 794229"/>
                  <a:gd name="connsiteY22" fmla="*/ 5180 h 835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94229" h="835667">
                    <a:moveTo>
                      <a:pt x="495530" y="5180"/>
                    </a:moveTo>
                    <a:lnTo>
                      <a:pt x="502437" y="101869"/>
                    </a:lnTo>
                    <a:cubicBezTo>
                      <a:pt x="507043" y="166325"/>
                      <a:pt x="513949" y="205464"/>
                      <a:pt x="523156" y="219276"/>
                    </a:cubicBezTo>
                    <a:cubicBezTo>
                      <a:pt x="536968" y="233089"/>
                      <a:pt x="546174" y="239995"/>
                      <a:pt x="550781" y="239995"/>
                    </a:cubicBezTo>
                    <a:cubicBezTo>
                      <a:pt x="555387" y="239995"/>
                      <a:pt x="596826" y="242295"/>
                      <a:pt x="675095" y="246902"/>
                    </a:cubicBezTo>
                    <a:lnTo>
                      <a:pt x="792503" y="246902"/>
                    </a:lnTo>
                    <a:lnTo>
                      <a:pt x="792503" y="253808"/>
                    </a:lnTo>
                    <a:lnTo>
                      <a:pt x="764878" y="253808"/>
                    </a:lnTo>
                    <a:lnTo>
                      <a:pt x="764878" y="474811"/>
                    </a:lnTo>
                    <a:cubicBezTo>
                      <a:pt x="760271" y="617545"/>
                      <a:pt x="757971" y="691208"/>
                      <a:pt x="757971" y="695814"/>
                    </a:cubicBezTo>
                    <a:cubicBezTo>
                      <a:pt x="757971" y="700421"/>
                      <a:pt x="751065" y="709627"/>
                      <a:pt x="737252" y="723440"/>
                    </a:cubicBezTo>
                    <a:cubicBezTo>
                      <a:pt x="723440" y="732646"/>
                      <a:pt x="658983" y="741859"/>
                      <a:pt x="543875" y="751065"/>
                    </a:cubicBezTo>
                    <a:cubicBezTo>
                      <a:pt x="428767" y="751065"/>
                      <a:pt x="368916" y="764878"/>
                      <a:pt x="364310" y="792503"/>
                    </a:cubicBezTo>
                    <a:lnTo>
                      <a:pt x="357403" y="833941"/>
                    </a:lnTo>
                    <a:lnTo>
                      <a:pt x="357403" y="792503"/>
                    </a:lnTo>
                    <a:cubicBezTo>
                      <a:pt x="357403" y="769484"/>
                      <a:pt x="306759" y="755671"/>
                      <a:pt x="205464" y="751065"/>
                    </a:cubicBezTo>
                    <a:cubicBezTo>
                      <a:pt x="104168" y="741859"/>
                      <a:pt x="44318" y="728046"/>
                      <a:pt x="25899" y="709627"/>
                    </a:cubicBezTo>
                    <a:lnTo>
                      <a:pt x="5180" y="682002"/>
                    </a:lnTo>
                    <a:lnTo>
                      <a:pt x="12086" y="378122"/>
                    </a:lnTo>
                    <a:cubicBezTo>
                      <a:pt x="12086" y="170932"/>
                      <a:pt x="18992" y="60431"/>
                      <a:pt x="32805" y="46618"/>
                    </a:cubicBezTo>
                    <a:cubicBezTo>
                      <a:pt x="46618" y="37412"/>
                      <a:pt x="58131" y="28199"/>
                      <a:pt x="67337" y="18992"/>
                    </a:cubicBezTo>
                    <a:cubicBezTo>
                      <a:pt x="76543" y="18992"/>
                      <a:pt x="150213" y="16693"/>
                      <a:pt x="288340" y="12086"/>
                    </a:cubicBezTo>
                    <a:cubicBezTo>
                      <a:pt x="421860" y="7480"/>
                      <a:pt x="490924" y="5180"/>
                      <a:pt x="495530"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64" name="Freeform: Shape 63">
                <a:extLst>
                  <a:ext uri="{FF2B5EF4-FFF2-40B4-BE49-F238E27FC236}">
                    <a16:creationId xmlns:a16="http://schemas.microsoft.com/office/drawing/2014/main" id="{EE04E768-89B9-4B8D-90A0-E8B021517EC7}"/>
                  </a:ext>
                </a:extLst>
              </p:cNvPr>
              <p:cNvSpPr/>
              <p:nvPr/>
            </p:nvSpPr>
            <p:spPr>
              <a:xfrm>
                <a:off x="762991" y="2674861"/>
                <a:ext cx="290066" cy="227909"/>
              </a:xfrm>
              <a:custGeom>
                <a:avLst/>
                <a:gdLst>
                  <a:gd name="connsiteX0" fmla="*/ 5180 w 290066"/>
                  <a:gd name="connsiteY0" fmla="*/ 12086 h 227909"/>
                  <a:gd name="connsiteX1" fmla="*/ 25899 w 290066"/>
                  <a:gd name="connsiteY1" fmla="*/ 5180 h 227909"/>
                  <a:gd name="connsiteX2" fmla="*/ 53524 w 290066"/>
                  <a:gd name="connsiteY2" fmla="*/ 12086 h 227909"/>
                  <a:gd name="connsiteX3" fmla="*/ 60431 w 290066"/>
                  <a:gd name="connsiteY3" fmla="*/ 25899 h 227909"/>
                  <a:gd name="connsiteX4" fmla="*/ 81150 w 290066"/>
                  <a:gd name="connsiteY4" fmla="*/ 67337 h 227909"/>
                  <a:gd name="connsiteX5" fmla="*/ 136400 w 290066"/>
                  <a:gd name="connsiteY5" fmla="*/ 136400 h 227909"/>
                  <a:gd name="connsiteX6" fmla="*/ 177838 w 290066"/>
                  <a:gd name="connsiteY6" fmla="*/ 164026 h 227909"/>
                  <a:gd name="connsiteX7" fmla="*/ 239995 w 290066"/>
                  <a:gd name="connsiteY7" fmla="*/ 177838 h 227909"/>
                  <a:gd name="connsiteX8" fmla="*/ 288340 w 290066"/>
                  <a:gd name="connsiteY8" fmla="*/ 177838 h 227909"/>
                  <a:gd name="connsiteX9" fmla="*/ 288340 w 290066"/>
                  <a:gd name="connsiteY9" fmla="*/ 226183 h 227909"/>
                  <a:gd name="connsiteX10" fmla="*/ 219276 w 290066"/>
                  <a:gd name="connsiteY10" fmla="*/ 226183 h 227909"/>
                  <a:gd name="connsiteX11" fmla="*/ 143307 w 290066"/>
                  <a:gd name="connsiteY11" fmla="*/ 205464 h 227909"/>
                  <a:gd name="connsiteX12" fmla="*/ 81150 w 290066"/>
                  <a:gd name="connsiteY12" fmla="*/ 150213 h 227909"/>
                  <a:gd name="connsiteX13" fmla="*/ 25899 w 290066"/>
                  <a:gd name="connsiteY13" fmla="*/ 67337 h 227909"/>
                  <a:gd name="connsiteX14" fmla="*/ 5180 w 290066"/>
                  <a:gd name="connsiteY14" fmla="*/ 12086 h 22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0066" h="227909">
                    <a:moveTo>
                      <a:pt x="5180" y="12086"/>
                    </a:moveTo>
                    <a:lnTo>
                      <a:pt x="25899" y="5180"/>
                    </a:lnTo>
                    <a:cubicBezTo>
                      <a:pt x="44316" y="5180"/>
                      <a:pt x="53524" y="7480"/>
                      <a:pt x="53524" y="12086"/>
                    </a:cubicBezTo>
                    <a:cubicBezTo>
                      <a:pt x="53524" y="21292"/>
                      <a:pt x="55824" y="25899"/>
                      <a:pt x="60431" y="25899"/>
                    </a:cubicBezTo>
                    <a:lnTo>
                      <a:pt x="81150" y="67337"/>
                    </a:lnTo>
                    <a:cubicBezTo>
                      <a:pt x="99569" y="99569"/>
                      <a:pt x="117981" y="122588"/>
                      <a:pt x="136400" y="136400"/>
                    </a:cubicBezTo>
                    <a:cubicBezTo>
                      <a:pt x="154820" y="154819"/>
                      <a:pt x="168632" y="164026"/>
                      <a:pt x="177838" y="164026"/>
                    </a:cubicBezTo>
                    <a:cubicBezTo>
                      <a:pt x="187045" y="173232"/>
                      <a:pt x="207764" y="177838"/>
                      <a:pt x="239995" y="177838"/>
                    </a:cubicBezTo>
                    <a:lnTo>
                      <a:pt x="288340" y="177838"/>
                    </a:lnTo>
                    <a:lnTo>
                      <a:pt x="288340" y="226183"/>
                    </a:lnTo>
                    <a:lnTo>
                      <a:pt x="219276" y="226183"/>
                    </a:lnTo>
                    <a:cubicBezTo>
                      <a:pt x="191651" y="221576"/>
                      <a:pt x="166325" y="214670"/>
                      <a:pt x="143307" y="205464"/>
                    </a:cubicBezTo>
                    <a:cubicBezTo>
                      <a:pt x="120288" y="191651"/>
                      <a:pt x="99569" y="173232"/>
                      <a:pt x="81150" y="150213"/>
                    </a:cubicBezTo>
                    <a:cubicBezTo>
                      <a:pt x="62730" y="131794"/>
                      <a:pt x="44316" y="104168"/>
                      <a:pt x="25899" y="67337"/>
                    </a:cubicBezTo>
                    <a:lnTo>
                      <a:pt x="5180" y="12086"/>
                    </a:ln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65" name="Freeform: Shape 64">
                <a:extLst>
                  <a:ext uri="{FF2B5EF4-FFF2-40B4-BE49-F238E27FC236}">
                    <a16:creationId xmlns:a16="http://schemas.microsoft.com/office/drawing/2014/main" id="{D71EB5A6-04AA-4AA7-B2D7-A192C13D5861}"/>
                  </a:ext>
                </a:extLst>
              </p:cNvPr>
              <p:cNvSpPr/>
              <p:nvPr/>
            </p:nvSpPr>
            <p:spPr>
              <a:xfrm>
                <a:off x="6350223" y="2295012"/>
                <a:ext cx="663009" cy="676822"/>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66" name="Freeform: Shape 65">
                <a:extLst>
                  <a:ext uri="{FF2B5EF4-FFF2-40B4-BE49-F238E27FC236}">
                    <a16:creationId xmlns:a16="http://schemas.microsoft.com/office/drawing/2014/main" id="{980AC1D6-67E2-44E0-A2A2-708CCB06963A}"/>
                  </a:ext>
                </a:extLst>
              </p:cNvPr>
              <p:cNvSpPr/>
              <p:nvPr/>
            </p:nvSpPr>
            <p:spPr>
              <a:xfrm>
                <a:off x="2524109" y="278360"/>
                <a:ext cx="752791" cy="725166"/>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67" name="Freeform: Shape 66">
                <a:extLst>
                  <a:ext uri="{FF2B5EF4-FFF2-40B4-BE49-F238E27FC236}">
                    <a16:creationId xmlns:a16="http://schemas.microsoft.com/office/drawing/2014/main" id="{97328B4E-FBD4-4963-A3E6-665AA2E5E6B8}"/>
                  </a:ext>
                </a:extLst>
              </p:cNvPr>
              <p:cNvSpPr/>
              <p:nvPr/>
            </p:nvSpPr>
            <p:spPr>
              <a:xfrm>
                <a:off x="5166116" y="941369"/>
                <a:ext cx="345317" cy="324598"/>
              </a:xfrm>
              <a:custGeom>
                <a:avLst/>
                <a:gdLst>
                  <a:gd name="connsiteX0" fmla="*/ 35108 w 345317"/>
                  <a:gd name="connsiteY0" fmla="*/ 5180 h 324598"/>
                  <a:gd name="connsiteX1" fmla="*/ 180141 w 345317"/>
                  <a:gd name="connsiteY1" fmla="*/ 5180 h 324598"/>
                  <a:gd name="connsiteX2" fmla="*/ 318268 w 345317"/>
                  <a:gd name="connsiteY2" fmla="*/ 12086 h 324598"/>
                  <a:gd name="connsiteX3" fmla="*/ 338987 w 345317"/>
                  <a:gd name="connsiteY3" fmla="*/ 157119 h 324598"/>
                  <a:gd name="connsiteX4" fmla="*/ 338987 w 345317"/>
                  <a:gd name="connsiteY4" fmla="*/ 309059 h 324598"/>
                  <a:gd name="connsiteX5" fmla="*/ 173235 w 345317"/>
                  <a:gd name="connsiteY5" fmla="*/ 322872 h 324598"/>
                  <a:gd name="connsiteX6" fmla="*/ 14389 w 345317"/>
                  <a:gd name="connsiteY6" fmla="*/ 315965 h 324598"/>
                  <a:gd name="connsiteX7" fmla="*/ 7482 w 345317"/>
                  <a:gd name="connsiteY7" fmla="*/ 170932 h 324598"/>
                  <a:gd name="connsiteX8" fmla="*/ 14389 w 345317"/>
                  <a:gd name="connsiteY8" fmla="*/ 25899 h 324598"/>
                  <a:gd name="connsiteX9" fmla="*/ 35108 w 345317"/>
                  <a:gd name="connsiteY9"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317" h="324598">
                    <a:moveTo>
                      <a:pt x="35108" y="5180"/>
                    </a:moveTo>
                    <a:cubicBezTo>
                      <a:pt x="44314" y="5180"/>
                      <a:pt x="92658" y="5180"/>
                      <a:pt x="180141" y="5180"/>
                    </a:cubicBezTo>
                    <a:cubicBezTo>
                      <a:pt x="263017" y="5180"/>
                      <a:pt x="309062" y="7480"/>
                      <a:pt x="318268" y="12086"/>
                    </a:cubicBezTo>
                    <a:cubicBezTo>
                      <a:pt x="327474" y="16693"/>
                      <a:pt x="334380" y="65037"/>
                      <a:pt x="338987" y="157119"/>
                    </a:cubicBezTo>
                    <a:cubicBezTo>
                      <a:pt x="343593" y="253808"/>
                      <a:pt x="343593" y="304452"/>
                      <a:pt x="338987" y="309059"/>
                    </a:cubicBezTo>
                    <a:cubicBezTo>
                      <a:pt x="334380" y="318265"/>
                      <a:pt x="279130" y="322872"/>
                      <a:pt x="173235" y="322872"/>
                    </a:cubicBezTo>
                    <a:cubicBezTo>
                      <a:pt x="67340" y="322872"/>
                      <a:pt x="14389" y="320572"/>
                      <a:pt x="14389" y="315965"/>
                    </a:cubicBezTo>
                    <a:cubicBezTo>
                      <a:pt x="14389" y="311359"/>
                      <a:pt x="12089" y="263014"/>
                      <a:pt x="7482" y="170932"/>
                    </a:cubicBezTo>
                    <a:cubicBezTo>
                      <a:pt x="2876" y="83449"/>
                      <a:pt x="5183" y="35105"/>
                      <a:pt x="14389" y="25899"/>
                    </a:cubicBezTo>
                    <a:cubicBezTo>
                      <a:pt x="18995" y="12086"/>
                      <a:pt x="25902" y="5180"/>
                      <a:pt x="35108"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68" name="Freeform: Shape 67">
                <a:extLst>
                  <a:ext uri="{FF2B5EF4-FFF2-40B4-BE49-F238E27FC236}">
                    <a16:creationId xmlns:a16="http://schemas.microsoft.com/office/drawing/2014/main" id="{3D62230C-6FCE-4D52-A8B7-13F1DB6B2BB9}"/>
                  </a:ext>
                </a:extLst>
              </p:cNvPr>
              <p:cNvSpPr/>
              <p:nvPr/>
            </p:nvSpPr>
            <p:spPr>
              <a:xfrm>
                <a:off x="2474037" y="2239762"/>
                <a:ext cx="566320" cy="552508"/>
              </a:xfrm>
              <a:custGeom>
                <a:avLst/>
                <a:gdLst>
                  <a:gd name="connsiteX0" fmla="*/ 124315 w 566320"/>
                  <a:gd name="connsiteY0" fmla="*/ 12086 h 552507"/>
                  <a:gd name="connsiteX1" fmla="*/ 214098 w 566320"/>
                  <a:gd name="connsiteY1" fmla="*/ 5180 h 552507"/>
                  <a:gd name="connsiteX2" fmla="*/ 234817 w 566320"/>
                  <a:gd name="connsiteY2" fmla="*/ 32805 h 552507"/>
                  <a:gd name="connsiteX3" fmla="*/ 414382 w 566320"/>
                  <a:gd name="connsiteY3" fmla="*/ 74243 h 552507"/>
                  <a:gd name="connsiteX4" fmla="*/ 566321 w 566320"/>
                  <a:gd name="connsiteY4" fmla="*/ 115681 h 552507"/>
                  <a:gd name="connsiteX5" fmla="*/ 566321 w 566320"/>
                  <a:gd name="connsiteY5" fmla="*/ 336684 h 552507"/>
                  <a:gd name="connsiteX6" fmla="*/ 545602 w 566320"/>
                  <a:gd name="connsiteY6" fmla="*/ 530062 h 552507"/>
                  <a:gd name="connsiteX7" fmla="*/ 290067 w 566320"/>
                  <a:gd name="connsiteY7" fmla="*/ 550781 h 552507"/>
                  <a:gd name="connsiteX8" fmla="*/ 34533 w 566320"/>
                  <a:gd name="connsiteY8" fmla="*/ 536968 h 552507"/>
                  <a:gd name="connsiteX9" fmla="*/ 6907 w 566320"/>
                  <a:gd name="connsiteY9" fmla="*/ 295246 h 552507"/>
                  <a:gd name="connsiteX10" fmla="*/ 20720 w 566320"/>
                  <a:gd name="connsiteY10" fmla="*/ 39711 h 552507"/>
                  <a:gd name="connsiteX11" fmla="*/ 124315 w 566320"/>
                  <a:gd name="connsiteY11" fmla="*/ 12086 h 552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6320" h="552507">
                    <a:moveTo>
                      <a:pt x="124315" y="12086"/>
                    </a:moveTo>
                    <a:lnTo>
                      <a:pt x="214098" y="5180"/>
                    </a:lnTo>
                    <a:lnTo>
                      <a:pt x="234817" y="32805"/>
                    </a:lnTo>
                    <a:cubicBezTo>
                      <a:pt x="253236" y="51224"/>
                      <a:pt x="313086" y="65037"/>
                      <a:pt x="414382" y="74243"/>
                    </a:cubicBezTo>
                    <a:cubicBezTo>
                      <a:pt x="515677" y="78850"/>
                      <a:pt x="566321" y="92662"/>
                      <a:pt x="566321" y="115681"/>
                    </a:cubicBezTo>
                    <a:lnTo>
                      <a:pt x="566321" y="336684"/>
                    </a:lnTo>
                    <a:cubicBezTo>
                      <a:pt x="566321" y="456392"/>
                      <a:pt x="559415" y="520856"/>
                      <a:pt x="545602" y="530062"/>
                    </a:cubicBezTo>
                    <a:cubicBezTo>
                      <a:pt x="536396" y="539268"/>
                      <a:pt x="451213" y="546175"/>
                      <a:pt x="290067" y="550781"/>
                    </a:cubicBezTo>
                    <a:cubicBezTo>
                      <a:pt x="133521" y="555387"/>
                      <a:pt x="48345" y="550781"/>
                      <a:pt x="34533" y="536968"/>
                    </a:cubicBezTo>
                    <a:cubicBezTo>
                      <a:pt x="20720" y="527762"/>
                      <a:pt x="11514" y="447186"/>
                      <a:pt x="6907" y="295246"/>
                    </a:cubicBezTo>
                    <a:cubicBezTo>
                      <a:pt x="2301" y="138700"/>
                      <a:pt x="6907" y="53524"/>
                      <a:pt x="20720" y="39711"/>
                    </a:cubicBezTo>
                    <a:cubicBezTo>
                      <a:pt x="29926" y="25899"/>
                      <a:pt x="64458" y="16693"/>
                      <a:pt x="124315" y="12086"/>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69" name="Freeform: Shape 68">
                <a:extLst>
                  <a:ext uri="{FF2B5EF4-FFF2-40B4-BE49-F238E27FC236}">
                    <a16:creationId xmlns:a16="http://schemas.microsoft.com/office/drawing/2014/main" id="{AB7DFCD7-544D-4517-BF6F-27491EE4DDC5}"/>
                  </a:ext>
                </a:extLst>
              </p:cNvPr>
              <p:cNvSpPr/>
              <p:nvPr/>
            </p:nvSpPr>
            <p:spPr>
              <a:xfrm>
                <a:off x="3173305" y="955182"/>
                <a:ext cx="732072" cy="856387"/>
              </a:xfrm>
              <a:custGeom>
                <a:avLst/>
                <a:gdLst>
                  <a:gd name="connsiteX0" fmla="*/ 170932 w 732072"/>
                  <a:gd name="connsiteY0" fmla="*/ 18992 h 856386"/>
                  <a:gd name="connsiteX1" fmla="*/ 191651 w 732072"/>
                  <a:gd name="connsiteY1" fmla="*/ 5180 h 856386"/>
                  <a:gd name="connsiteX2" fmla="*/ 191651 w 732072"/>
                  <a:gd name="connsiteY2" fmla="*/ 12086 h 856386"/>
                  <a:gd name="connsiteX3" fmla="*/ 184745 w 732072"/>
                  <a:gd name="connsiteY3" fmla="*/ 18992 h 856386"/>
                  <a:gd name="connsiteX4" fmla="*/ 177838 w 732072"/>
                  <a:gd name="connsiteY4" fmla="*/ 25899 h 856386"/>
                  <a:gd name="connsiteX5" fmla="*/ 177838 w 732072"/>
                  <a:gd name="connsiteY5" fmla="*/ 32805 h 856386"/>
                  <a:gd name="connsiteX6" fmla="*/ 170932 w 732072"/>
                  <a:gd name="connsiteY6" fmla="*/ 32805 h 856386"/>
                  <a:gd name="connsiteX7" fmla="*/ 164026 w 732072"/>
                  <a:gd name="connsiteY7" fmla="*/ 46618 h 856386"/>
                  <a:gd name="connsiteX8" fmla="*/ 157119 w 732072"/>
                  <a:gd name="connsiteY8" fmla="*/ 53524 h 856386"/>
                  <a:gd name="connsiteX9" fmla="*/ 143307 w 732072"/>
                  <a:gd name="connsiteY9" fmla="*/ 88056 h 856386"/>
                  <a:gd name="connsiteX10" fmla="*/ 129494 w 732072"/>
                  <a:gd name="connsiteY10" fmla="*/ 115681 h 856386"/>
                  <a:gd name="connsiteX11" fmla="*/ 122588 w 732072"/>
                  <a:gd name="connsiteY11" fmla="*/ 122588 h 856386"/>
                  <a:gd name="connsiteX12" fmla="*/ 115681 w 732072"/>
                  <a:gd name="connsiteY12" fmla="*/ 129494 h 856386"/>
                  <a:gd name="connsiteX13" fmla="*/ 115681 w 732072"/>
                  <a:gd name="connsiteY13" fmla="*/ 150213 h 856386"/>
                  <a:gd name="connsiteX14" fmla="*/ 606032 w 732072"/>
                  <a:gd name="connsiteY14" fmla="*/ 150213 h 856386"/>
                  <a:gd name="connsiteX15" fmla="*/ 640563 w 732072"/>
                  <a:gd name="connsiteY15" fmla="*/ 157119 h 856386"/>
                  <a:gd name="connsiteX16" fmla="*/ 702721 w 732072"/>
                  <a:gd name="connsiteY16" fmla="*/ 177838 h 856386"/>
                  <a:gd name="connsiteX17" fmla="*/ 723440 w 732072"/>
                  <a:gd name="connsiteY17" fmla="*/ 205464 h 856386"/>
                  <a:gd name="connsiteX18" fmla="*/ 730346 w 732072"/>
                  <a:gd name="connsiteY18" fmla="*/ 350497 h 856386"/>
                  <a:gd name="connsiteX19" fmla="*/ 730346 w 732072"/>
                  <a:gd name="connsiteY19" fmla="*/ 668189 h 856386"/>
                  <a:gd name="connsiteX20" fmla="*/ 723440 w 732072"/>
                  <a:gd name="connsiteY20" fmla="*/ 799409 h 856386"/>
                  <a:gd name="connsiteX21" fmla="*/ 702721 w 732072"/>
                  <a:gd name="connsiteY21" fmla="*/ 827035 h 856386"/>
                  <a:gd name="connsiteX22" fmla="*/ 488624 w 732072"/>
                  <a:gd name="connsiteY22" fmla="*/ 847754 h 856386"/>
                  <a:gd name="connsiteX23" fmla="*/ 302153 w 732072"/>
                  <a:gd name="connsiteY23" fmla="*/ 854660 h 856386"/>
                  <a:gd name="connsiteX24" fmla="*/ 184745 w 732072"/>
                  <a:gd name="connsiteY24" fmla="*/ 854660 h 856386"/>
                  <a:gd name="connsiteX25" fmla="*/ 60431 w 732072"/>
                  <a:gd name="connsiteY25" fmla="*/ 847754 h 856386"/>
                  <a:gd name="connsiteX26" fmla="*/ 32805 w 732072"/>
                  <a:gd name="connsiteY26" fmla="*/ 827035 h 856386"/>
                  <a:gd name="connsiteX27" fmla="*/ 12086 w 732072"/>
                  <a:gd name="connsiteY27" fmla="*/ 709627 h 856386"/>
                  <a:gd name="connsiteX28" fmla="*/ 5180 w 732072"/>
                  <a:gd name="connsiteY28" fmla="*/ 612938 h 856386"/>
                  <a:gd name="connsiteX29" fmla="*/ 5180 w 732072"/>
                  <a:gd name="connsiteY29" fmla="*/ 412654 h 856386"/>
                  <a:gd name="connsiteX30" fmla="*/ 18992 w 732072"/>
                  <a:gd name="connsiteY30" fmla="*/ 198557 h 856386"/>
                  <a:gd name="connsiteX31" fmla="*/ 53524 w 732072"/>
                  <a:gd name="connsiteY31" fmla="*/ 164026 h 856386"/>
                  <a:gd name="connsiteX32" fmla="*/ 122588 w 732072"/>
                  <a:gd name="connsiteY32" fmla="*/ 94962 h 856386"/>
                  <a:gd name="connsiteX33" fmla="*/ 170932 w 732072"/>
                  <a:gd name="connsiteY33" fmla="*/ 18992 h 856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32072" h="856386">
                    <a:moveTo>
                      <a:pt x="170932" y="18992"/>
                    </a:moveTo>
                    <a:lnTo>
                      <a:pt x="191651" y="5180"/>
                    </a:lnTo>
                    <a:lnTo>
                      <a:pt x="191651" y="12086"/>
                    </a:lnTo>
                    <a:cubicBezTo>
                      <a:pt x="187045" y="16693"/>
                      <a:pt x="184745" y="18992"/>
                      <a:pt x="184745" y="18992"/>
                    </a:cubicBezTo>
                    <a:cubicBezTo>
                      <a:pt x="184745" y="23599"/>
                      <a:pt x="182445" y="25899"/>
                      <a:pt x="177838" y="25899"/>
                    </a:cubicBezTo>
                    <a:lnTo>
                      <a:pt x="177838" y="32805"/>
                    </a:lnTo>
                    <a:cubicBezTo>
                      <a:pt x="173232" y="32805"/>
                      <a:pt x="170932" y="32805"/>
                      <a:pt x="170932" y="32805"/>
                    </a:cubicBezTo>
                    <a:cubicBezTo>
                      <a:pt x="170932" y="37412"/>
                      <a:pt x="168632" y="42011"/>
                      <a:pt x="164026" y="46618"/>
                    </a:cubicBezTo>
                    <a:lnTo>
                      <a:pt x="157119" y="53524"/>
                    </a:lnTo>
                    <a:cubicBezTo>
                      <a:pt x="157119" y="58131"/>
                      <a:pt x="152513" y="69637"/>
                      <a:pt x="143307" y="88056"/>
                    </a:cubicBezTo>
                    <a:lnTo>
                      <a:pt x="129494" y="115681"/>
                    </a:lnTo>
                    <a:lnTo>
                      <a:pt x="122588" y="122588"/>
                    </a:lnTo>
                    <a:lnTo>
                      <a:pt x="115681" y="129494"/>
                    </a:lnTo>
                    <a:lnTo>
                      <a:pt x="115681" y="150213"/>
                    </a:lnTo>
                    <a:lnTo>
                      <a:pt x="606032" y="150213"/>
                    </a:lnTo>
                    <a:lnTo>
                      <a:pt x="640563" y="157119"/>
                    </a:lnTo>
                    <a:cubicBezTo>
                      <a:pt x="668189" y="157119"/>
                      <a:pt x="688908" y="164026"/>
                      <a:pt x="702721" y="177838"/>
                    </a:cubicBezTo>
                    <a:cubicBezTo>
                      <a:pt x="716533" y="191651"/>
                      <a:pt x="723440" y="200857"/>
                      <a:pt x="723440" y="205464"/>
                    </a:cubicBezTo>
                    <a:cubicBezTo>
                      <a:pt x="723440" y="210070"/>
                      <a:pt x="725739" y="258415"/>
                      <a:pt x="730346" y="350497"/>
                    </a:cubicBezTo>
                    <a:lnTo>
                      <a:pt x="730346" y="668189"/>
                    </a:lnTo>
                    <a:cubicBezTo>
                      <a:pt x="725739" y="751065"/>
                      <a:pt x="723440" y="794803"/>
                      <a:pt x="723440" y="799409"/>
                    </a:cubicBezTo>
                    <a:cubicBezTo>
                      <a:pt x="723440" y="804016"/>
                      <a:pt x="716533" y="813222"/>
                      <a:pt x="702721" y="827035"/>
                    </a:cubicBezTo>
                    <a:cubicBezTo>
                      <a:pt x="688908" y="840847"/>
                      <a:pt x="617545" y="847754"/>
                      <a:pt x="488624" y="847754"/>
                    </a:cubicBezTo>
                    <a:lnTo>
                      <a:pt x="302153" y="854660"/>
                    </a:lnTo>
                    <a:lnTo>
                      <a:pt x="184745" y="854660"/>
                    </a:lnTo>
                    <a:cubicBezTo>
                      <a:pt x="106475" y="850054"/>
                      <a:pt x="65037" y="847754"/>
                      <a:pt x="60431" y="847754"/>
                    </a:cubicBezTo>
                    <a:cubicBezTo>
                      <a:pt x="55824" y="847754"/>
                      <a:pt x="46618" y="840847"/>
                      <a:pt x="32805" y="827035"/>
                    </a:cubicBezTo>
                    <a:cubicBezTo>
                      <a:pt x="23599" y="813222"/>
                      <a:pt x="16693" y="774084"/>
                      <a:pt x="12086" y="709627"/>
                    </a:cubicBezTo>
                    <a:lnTo>
                      <a:pt x="5180" y="612938"/>
                    </a:lnTo>
                    <a:lnTo>
                      <a:pt x="5180" y="412654"/>
                    </a:lnTo>
                    <a:cubicBezTo>
                      <a:pt x="5180" y="279134"/>
                      <a:pt x="9786" y="207764"/>
                      <a:pt x="18992" y="198557"/>
                    </a:cubicBezTo>
                    <a:cubicBezTo>
                      <a:pt x="18992" y="189351"/>
                      <a:pt x="30505" y="177838"/>
                      <a:pt x="53524" y="164026"/>
                    </a:cubicBezTo>
                    <a:cubicBezTo>
                      <a:pt x="76543" y="150213"/>
                      <a:pt x="99569" y="127194"/>
                      <a:pt x="122588" y="94962"/>
                    </a:cubicBezTo>
                    <a:cubicBezTo>
                      <a:pt x="145607" y="58131"/>
                      <a:pt x="161726" y="32805"/>
                      <a:pt x="170932" y="18992"/>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70" name="Freeform: Shape 69">
                <a:extLst>
                  <a:ext uri="{FF2B5EF4-FFF2-40B4-BE49-F238E27FC236}">
                    <a16:creationId xmlns:a16="http://schemas.microsoft.com/office/drawing/2014/main" id="{C56017F5-FFF6-4BF3-ABD2-38710F67C681}"/>
                  </a:ext>
                </a:extLst>
              </p:cNvPr>
              <p:cNvSpPr/>
              <p:nvPr/>
            </p:nvSpPr>
            <p:spPr>
              <a:xfrm>
                <a:off x="1534199" y="513175"/>
                <a:ext cx="663009" cy="966888"/>
              </a:xfrm>
              <a:custGeom>
                <a:avLst/>
                <a:gdLst>
                  <a:gd name="connsiteX0" fmla="*/ 332081 w 663009"/>
                  <a:gd name="connsiteY0" fmla="*/ 5180 h 966888"/>
                  <a:gd name="connsiteX1" fmla="*/ 594522 w 663009"/>
                  <a:gd name="connsiteY1" fmla="*/ 18992 h 966888"/>
                  <a:gd name="connsiteX2" fmla="*/ 635960 w 663009"/>
                  <a:gd name="connsiteY2" fmla="*/ 94962 h 966888"/>
                  <a:gd name="connsiteX3" fmla="*/ 663585 w 663009"/>
                  <a:gd name="connsiteY3" fmla="*/ 488624 h 966888"/>
                  <a:gd name="connsiteX4" fmla="*/ 649772 w 663009"/>
                  <a:gd name="connsiteY4" fmla="*/ 861566 h 966888"/>
                  <a:gd name="connsiteX5" fmla="*/ 608334 w 663009"/>
                  <a:gd name="connsiteY5" fmla="*/ 930630 h 966888"/>
                  <a:gd name="connsiteX6" fmla="*/ 345893 w 663009"/>
                  <a:gd name="connsiteY6" fmla="*/ 965162 h 966888"/>
                  <a:gd name="connsiteX7" fmla="*/ 83452 w 663009"/>
                  <a:gd name="connsiteY7" fmla="*/ 944443 h 966888"/>
                  <a:gd name="connsiteX8" fmla="*/ 35108 w 663009"/>
                  <a:gd name="connsiteY8" fmla="*/ 875379 h 966888"/>
                  <a:gd name="connsiteX9" fmla="*/ 7482 w 663009"/>
                  <a:gd name="connsiteY9" fmla="*/ 502437 h 966888"/>
                  <a:gd name="connsiteX10" fmla="*/ 14389 w 663009"/>
                  <a:gd name="connsiteY10" fmla="*/ 143307 h 966888"/>
                  <a:gd name="connsiteX11" fmla="*/ 42014 w 663009"/>
                  <a:gd name="connsiteY11" fmla="*/ 60431 h 966888"/>
                  <a:gd name="connsiteX12" fmla="*/ 83452 w 663009"/>
                  <a:gd name="connsiteY12" fmla="*/ 5180 h 966888"/>
                  <a:gd name="connsiteX13" fmla="*/ 332081 w 663009"/>
                  <a:gd name="connsiteY13" fmla="*/ 5180 h 966888"/>
                  <a:gd name="connsiteX14" fmla="*/ 145609 w 663009"/>
                  <a:gd name="connsiteY14" fmla="*/ 481718 h 966888"/>
                  <a:gd name="connsiteX15" fmla="*/ 145609 w 663009"/>
                  <a:gd name="connsiteY15" fmla="*/ 198557 h 966888"/>
                  <a:gd name="connsiteX16" fmla="*/ 332081 w 663009"/>
                  <a:gd name="connsiteY16" fmla="*/ 198557 h 966888"/>
                  <a:gd name="connsiteX17" fmla="*/ 525458 w 663009"/>
                  <a:gd name="connsiteY17" fmla="*/ 474811 h 966888"/>
                  <a:gd name="connsiteX18" fmla="*/ 525458 w 663009"/>
                  <a:gd name="connsiteY18" fmla="*/ 757971 h 966888"/>
                  <a:gd name="connsiteX19" fmla="*/ 525458 w 663009"/>
                  <a:gd name="connsiteY19" fmla="*/ 764878 h 966888"/>
                  <a:gd name="connsiteX20" fmla="*/ 145609 w 663009"/>
                  <a:gd name="connsiteY20" fmla="*/ 764878 h 966888"/>
                  <a:gd name="connsiteX21" fmla="*/ 145609 w 663009"/>
                  <a:gd name="connsiteY21" fmla="*/ 757971 h 966888"/>
                  <a:gd name="connsiteX22" fmla="*/ 145609 w 663009"/>
                  <a:gd name="connsiteY22" fmla="*/ 481718 h 96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3009" h="966888">
                    <a:moveTo>
                      <a:pt x="332081" y="5180"/>
                    </a:moveTo>
                    <a:cubicBezTo>
                      <a:pt x="497833" y="5180"/>
                      <a:pt x="585315" y="9784"/>
                      <a:pt x="594522" y="18992"/>
                    </a:cubicBezTo>
                    <a:cubicBezTo>
                      <a:pt x="608334" y="28201"/>
                      <a:pt x="622147" y="53524"/>
                      <a:pt x="635960" y="94962"/>
                    </a:cubicBezTo>
                    <a:cubicBezTo>
                      <a:pt x="654379" y="131796"/>
                      <a:pt x="663585" y="263016"/>
                      <a:pt x="663585" y="488624"/>
                    </a:cubicBezTo>
                    <a:cubicBezTo>
                      <a:pt x="663585" y="709627"/>
                      <a:pt x="658979" y="833941"/>
                      <a:pt x="649772" y="861566"/>
                    </a:cubicBezTo>
                    <a:cubicBezTo>
                      <a:pt x="640566" y="884585"/>
                      <a:pt x="626754" y="907611"/>
                      <a:pt x="608334" y="930630"/>
                    </a:cubicBezTo>
                    <a:cubicBezTo>
                      <a:pt x="589915" y="949049"/>
                      <a:pt x="502439" y="960555"/>
                      <a:pt x="345893" y="965162"/>
                    </a:cubicBezTo>
                    <a:cubicBezTo>
                      <a:pt x="184748" y="969768"/>
                      <a:pt x="97265" y="962862"/>
                      <a:pt x="83452" y="944443"/>
                    </a:cubicBezTo>
                    <a:cubicBezTo>
                      <a:pt x="65033" y="935237"/>
                      <a:pt x="48920" y="912211"/>
                      <a:pt x="35108" y="875379"/>
                    </a:cubicBezTo>
                    <a:cubicBezTo>
                      <a:pt x="21295" y="838548"/>
                      <a:pt x="12089" y="714234"/>
                      <a:pt x="7482" y="502437"/>
                    </a:cubicBezTo>
                    <a:cubicBezTo>
                      <a:pt x="2876" y="286038"/>
                      <a:pt x="5183" y="166328"/>
                      <a:pt x="14389" y="143307"/>
                    </a:cubicBezTo>
                    <a:cubicBezTo>
                      <a:pt x="14389" y="124889"/>
                      <a:pt x="23595" y="97264"/>
                      <a:pt x="42014" y="60431"/>
                    </a:cubicBezTo>
                    <a:cubicBezTo>
                      <a:pt x="60433" y="28201"/>
                      <a:pt x="74246" y="9784"/>
                      <a:pt x="83452" y="5180"/>
                    </a:cubicBezTo>
                    <a:cubicBezTo>
                      <a:pt x="88059" y="5180"/>
                      <a:pt x="170935" y="5180"/>
                      <a:pt x="332081" y="5180"/>
                    </a:cubicBezTo>
                    <a:close/>
                    <a:moveTo>
                      <a:pt x="145609" y="481718"/>
                    </a:moveTo>
                    <a:lnTo>
                      <a:pt x="145609" y="198557"/>
                    </a:lnTo>
                    <a:lnTo>
                      <a:pt x="332081" y="198557"/>
                    </a:lnTo>
                    <a:cubicBezTo>
                      <a:pt x="461001" y="198557"/>
                      <a:pt x="525458" y="290642"/>
                      <a:pt x="525458" y="474811"/>
                    </a:cubicBezTo>
                    <a:cubicBezTo>
                      <a:pt x="525458" y="658983"/>
                      <a:pt x="525458" y="753365"/>
                      <a:pt x="525458" y="757971"/>
                    </a:cubicBezTo>
                    <a:lnTo>
                      <a:pt x="525458" y="764878"/>
                    </a:lnTo>
                    <a:lnTo>
                      <a:pt x="145609" y="764878"/>
                    </a:lnTo>
                    <a:lnTo>
                      <a:pt x="145609" y="757971"/>
                    </a:lnTo>
                    <a:cubicBezTo>
                      <a:pt x="141003" y="757971"/>
                      <a:pt x="141003" y="665889"/>
                      <a:pt x="145609" y="481718"/>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71" name="Freeform: Shape 70">
                <a:extLst>
                  <a:ext uri="{FF2B5EF4-FFF2-40B4-BE49-F238E27FC236}">
                    <a16:creationId xmlns:a16="http://schemas.microsoft.com/office/drawing/2014/main" id="{286F7DE5-0EF6-427D-B59F-7D557C246E93}"/>
                  </a:ext>
                </a:extLst>
              </p:cNvPr>
              <p:cNvSpPr/>
              <p:nvPr/>
            </p:nvSpPr>
            <p:spPr>
              <a:xfrm>
                <a:off x="1826568" y="3123774"/>
                <a:ext cx="669915" cy="669915"/>
              </a:xfrm>
              <a:custGeom>
                <a:avLst/>
                <a:gdLst>
                  <a:gd name="connsiteX0" fmla="*/ 364310 w 669915"/>
                  <a:gd name="connsiteY0" fmla="*/ 668189 h 669915"/>
                  <a:gd name="connsiteX1" fmla="*/ 170932 w 669915"/>
                  <a:gd name="connsiteY1" fmla="*/ 668189 h 669915"/>
                  <a:gd name="connsiteX2" fmla="*/ 164026 w 669915"/>
                  <a:gd name="connsiteY2" fmla="*/ 661283 h 669915"/>
                  <a:gd name="connsiteX3" fmla="*/ 164026 w 669915"/>
                  <a:gd name="connsiteY3" fmla="*/ 585313 h 669915"/>
                  <a:gd name="connsiteX4" fmla="*/ 170932 w 669915"/>
                  <a:gd name="connsiteY4" fmla="*/ 585313 h 669915"/>
                  <a:gd name="connsiteX5" fmla="*/ 170932 w 669915"/>
                  <a:gd name="connsiteY5" fmla="*/ 578406 h 669915"/>
                  <a:gd name="connsiteX6" fmla="*/ 357403 w 669915"/>
                  <a:gd name="connsiteY6" fmla="*/ 578406 h 669915"/>
                  <a:gd name="connsiteX7" fmla="*/ 564594 w 669915"/>
                  <a:gd name="connsiteY7" fmla="*/ 557687 h 669915"/>
                  <a:gd name="connsiteX8" fmla="*/ 585313 w 669915"/>
                  <a:gd name="connsiteY8" fmla="*/ 343591 h 669915"/>
                  <a:gd name="connsiteX9" fmla="*/ 578406 w 669915"/>
                  <a:gd name="connsiteY9" fmla="*/ 122588 h 669915"/>
                  <a:gd name="connsiteX10" fmla="*/ 343591 w 669915"/>
                  <a:gd name="connsiteY10" fmla="*/ 94962 h 669915"/>
                  <a:gd name="connsiteX11" fmla="*/ 108775 w 669915"/>
                  <a:gd name="connsiteY11" fmla="*/ 108775 h 669915"/>
                  <a:gd name="connsiteX12" fmla="*/ 94962 w 669915"/>
                  <a:gd name="connsiteY12" fmla="*/ 260715 h 669915"/>
                  <a:gd name="connsiteX13" fmla="*/ 88056 w 669915"/>
                  <a:gd name="connsiteY13" fmla="*/ 398841 h 669915"/>
                  <a:gd name="connsiteX14" fmla="*/ 12086 w 669915"/>
                  <a:gd name="connsiteY14" fmla="*/ 398841 h 669915"/>
                  <a:gd name="connsiteX15" fmla="*/ 12086 w 669915"/>
                  <a:gd name="connsiteY15" fmla="*/ 385029 h 669915"/>
                  <a:gd name="connsiteX16" fmla="*/ 5180 w 669915"/>
                  <a:gd name="connsiteY16" fmla="*/ 385029 h 669915"/>
                  <a:gd name="connsiteX17" fmla="*/ 12086 w 669915"/>
                  <a:gd name="connsiteY17" fmla="*/ 253808 h 669915"/>
                  <a:gd name="connsiteX18" fmla="*/ 32805 w 669915"/>
                  <a:gd name="connsiteY18" fmla="*/ 81150 h 669915"/>
                  <a:gd name="connsiteX19" fmla="*/ 53524 w 669915"/>
                  <a:gd name="connsiteY19" fmla="*/ 32805 h 669915"/>
                  <a:gd name="connsiteX20" fmla="*/ 88056 w 669915"/>
                  <a:gd name="connsiteY20" fmla="*/ 12086 h 669915"/>
                  <a:gd name="connsiteX21" fmla="*/ 343591 w 669915"/>
                  <a:gd name="connsiteY21" fmla="*/ 5180 h 669915"/>
                  <a:gd name="connsiteX22" fmla="*/ 606032 w 669915"/>
                  <a:gd name="connsiteY22" fmla="*/ 32805 h 669915"/>
                  <a:gd name="connsiteX23" fmla="*/ 654376 w 669915"/>
                  <a:gd name="connsiteY23" fmla="*/ 94962 h 669915"/>
                  <a:gd name="connsiteX24" fmla="*/ 668189 w 669915"/>
                  <a:gd name="connsiteY24" fmla="*/ 350497 h 669915"/>
                  <a:gd name="connsiteX25" fmla="*/ 647470 w 669915"/>
                  <a:gd name="connsiteY25" fmla="*/ 592219 h 669915"/>
                  <a:gd name="connsiteX26" fmla="*/ 606032 w 669915"/>
                  <a:gd name="connsiteY26" fmla="*/ 640563 h 669915"/>
                  <a:gd name="connsiteX27" fmla="*/ 571500 w 669915"/>
                  <a:gd name="connsiteY27" fmla="*/ 661283 h 669915"/>
                  <a:gd name="connsiteX28" fmla="*/ 364310 w 669915"/>
                  <a:gd name="connsiteY28" fmla="*/ 668189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69915" h="669915">
                    <a:moveTo>
                      <a:pt x="364310" y="668189"/>
                    </a:moveTo>
                    <a:lnTo>
                      <a:pt x="170932" y="668189"/>
                    </a:lnTo>
                    <a:lnTo>
                      <a:pt x="164026" y="661283"/>
                    </a:lnTo>
                    <a:lnTo>
                      <a:pt x="164026" y="585313"/>
                    </a:lnTo>
                    <a:lnTo>
                      <a:pt x="170932" y="585313"/>
                    </a:lnTo>
                    <a:lnTo>
                      <a:pt x="170932" y="578406"/>
                    </a:lnTo>
                    <a:lnTo>
                      <a:pt x="357403" y="578406"/>
                    </a:lnTo>
                    <a:cubicBezTo>
                      <a:pt x="486324" y="573800"/>
                      <a:pt x="555387" y="566894"/>
                      <a:pt x="564594" y="557687"/>
                    </a:cubicBezTo>
                    <a:cubicBezTo>
                      <a:pt x="573800" y="543875"/>
                      <a:pt x="580706" y="472511"/>
                      <a:pt x="585313" y="343591"/>
                    </a:cubicBezTo>
                    <a:cubicBezTo>
                      <a:pt x="589919" y="214670"/>
                      <a:pt x="587613" y="141007"/>
                      <a:pt x="578406" y="122588"/>
                    </a:cubicBezTo>
                    <a:cubicBezTo>
                      <a:pt x="569200" y="108775"/>
                      <a:pt x="490924" y="99569"/>
                      <a:pt x="343591" y="94962"/>
                    </a:cubicBezTo>
                    <a:cubicBezTo>
                      <a:pt x="196258" y="90356"/>
                      <a:pt x="117981" y="94962"/>
                      <a:pt x="108775" y="108775"/>
                    </a:cubicBezTo>
                    <a:cubicBezTo>
                      <a:pt x="99569" y="117981"/>
                      <a:pt x="94962" y="168632"/>
                      <a:pt x="94962" y="260715"/>
                    </a:cubicBezTo>
                    <a:lnTo>
                      <a:pt x="88056" y="398841"/>
                    </a:lnTo>
                    <a:lnTo>
                      <a:pt x="12086" y="398841"/>
                    </a:lnTo>
                    <a:lnTo>
                      <a:pt x="12086" y="385029"/>
                    </a:lnTo>
                    <a:lnTo>
                      <a:pt x="5180" y="385029"/>
                    </a:lnTo>
                    <a:lnTo>
                      <a:pt x="12086" y="253808"/>
                    </a:lnTo>
                    <a:cubicBezTo>
                      <a:pt x="12086" y="161726"/>
                      <a:pt x="18992" y="104168"/>
                      <a:pt x="32805" y="81150"/>
                    </a:cubicBezTo>
                    <a:cubicBezTo>
                      <a:pt x="46618" y="58131"/>
                      <a:pt x="53524" y="42011"/>
                      <a:pt x="53524" y="32805"/>
                    </a:cubicBezTo>
                    <a:cubicBezTo>
                      <a:pt x="58131" y="28199"/>
                      <a:pt x="69637" y="21292"/>
                      <a:pt x="88056" y="12086"/>
                    </a:cubicBezTo>
                    <a:cubicBezTo>
                      <a:pt x="106475" y="7480"/>
                      <a:pt x="191651" y="5180"/>
                      <a:pt x="343591" y="5180"/>
                    </a:cubicBezTo>
                    <a:cubicBezTo>
                      <a:pt x="500137" y="5180"/>
                      <a:pt x="587613" y="14386"/>
                      <a:pt x="606032" y="32805"/>
                    </a:cubicBezTo>
                    <a:cubicBezTo>
                      <a:pt x="624451" y="46618"/>
                      <a:pt x="640563" y="67337"/>
                      <a:pt x="654376" y="94962"/>
                    </a:cubicBezTo>
                    <a:cubicBezTo>
                      <a:pt x="668189" y="122588"/>
                      <a:pt x="672795" y="207764"/>
                      <a:pt x="668189" y="350497"/>
                    </a:cubicBezTo>
                    <a:cubicBezTo>
                      <a:pt x="663582" y="488624"/>
                      <a:pt x="656676" y="569200"/>
                      <a:pt x="647470" y="592219"/>
                    </a:cubicBezTo>
                    <a:cubicBezTo>
                      <a:pt x="633657" y="615238"/>
                      <a:pt x="619844" y="631357"/>
                      <a:pt x="606032" y="640563"/>
                    </a:cubicBezTo>
                    <a:cubicBezTo>
                      <a:pt x="592219" y="649770"/>
                      <a:pt x="580706" y="656676"/>
                      <a:pt x="571500" y="661283"/>
                    </a:cubicBezTo>
                    <a:cubicBezTo>
                      <a:pt x="562294" y="665889"/>
                      <a:pt x="493230" y="668189"/>
                      <a:pt x="364310" y="668189"/>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72" name="Freeform: Shape 71">
                <a:extLst>
                  <a:ext uri="{FF2B5EF4-FFF2-40B4-BE49-F238E27FC236}">
                    <a16:creationId xmlns:a16="http://schemas.microsoft.com/office/drawing/2014/main" id="{4B258D34-098C-4C68-A17C-3B448A53471D}"/>
                  </a:ext>
                </a:extLst>
              </p:cNvPr>
              <p:cNvSpPr/>
              <p:nvPr/>
            </p:nvSpPr>
            <p:spPr>
              <a:xfrm>
                <a:off x="5305063" y="2589664"/>
                <a:ext cx="1063577" cy="1063577"/>
              </a:xfrm>
              <a:custGeom>
                <a:avLst/>
                <a:gdLst>
                  <a:gd name="connsiteX0" fmla="*/ 207766 w 1063576"/>
                  <a:gd name="connsiteY0" fmla="*/ 12086 h 1063577"/>
                  <a:gd name="connsiteX1" fmla="*/ 256111 w 1063576"/>
                  <a:gd name="connsiteY1" fmla="*/ 5180 h 1063577"/>
                  <a:gd name="connsiteX2" fmla="*/ 263017 w 1063576"/>
                  <a:gd name="connsiteY2" fmla="*/ 5180 h 1063577"/>
                  <a:gd name="connsiteX3" fmla="*/ 269923 w 1063576"/>
                  <a:gd name="connsiteY3" fmla="*/ 94962 h 1063577"/>
                  <a:gd name="connsiteX4" fmla="*/ 256111 w 1063576"/>
                  <a:gd name="connsiteY4" fmla="*/ 184745 h 1063577"/>
                  <a:gd name="connsiteX5" fmla="*/ 242298 w 1063576"/>
                  <a:gd name="connsiteY5" fmla="*/ 184745 h 1063577"/>
                  <a:gd name="connsiteX6" fmla="*/ 221579 w 1063576"/>
                  <a:gd name="connsiteY6" fmla="*/ 191651 h 1063577"/>
                  <a:gd name="connsiteX7" fmla="*/ 187047 w 1063576"/>
                  <a:gd name="connsiteY7" fmla="*/ 212370 h 1063577"/>
                  <a:gd name="connsiteX8" fmla="*/ 180141 w 1063576"/>
                  <a:gd name="connsiteY8" fmla="*/ 543875 h 1063577"/>
                  <a:gd name="connsiteX9" fmla="*/ 193954 w 1063576"/>
                  <a:gd name="connsiteY9" fmla="*/ 868473 h 1063577"/>
                  <a:gd name="connsiteX10" fmla="*/ 532365 w 1063576"/>
                  <a:gd name="connsiteY10" fmla="*/ 882286 h 1063577"/>
                  <a:gd name="connsiteX11" fmla="*/ 877682 w 1063576"/>
                  <a:gd name="connsiteY11" fmla="*/ 854660 h 1063577"/>
                  <a:gd name="connsiteX12" fmla="*/ 884588 w 1063576"/>
                  <a:gd name="connsiteY12" fmla="*/ 530062 h 1063577"/>
                  <a:gd name="connsiteX13" fmla="*/ 877682 w 1063576"/>
                  <a:gd name="connsiteY13" fmla="*/ 219276 h 1063577"/>
                  <a:gd name="connsiteX14" fmla="*/ 870775 w 1063576"/>
                  <a:gd name="connsiteY14" fmla="*/ 212370 h 1063577"/>
                  <a:gd name="connsiteX15" fmla="*/ 870775 w 1063576"/>
                  <a:gd name="connsiteY15" fmla="*/ 198557 h 1063577"/>
                  <a:gd name="connsiteX16" fmla="*/ 863869 w 1063576"/>
                  <a:gd name="connsiteY16" fmla="*/ 198557 h 1063577"/>
                  <a:gd name="connsiteX17" fmla="*/ 856963 w 1063576"/>
                  <a:gd name="connsiteY17" fmla="*/ 191651 h 1063577"/>
                  <a:gd name="connsiteX18" fmla="*/ 850056 w 1063576"/>
                  <a:gd name="connsiteY18" fmla="*/ 184745 h 1063577"/>
                  <a:gd name="connsiteX19" fmla="*/ 822431 w 1063576"/>
                  <a:gd name="connsiteY19" fmla="*/ 184745 h 1063577"/>
                  <a:gd name="connsiteX20" fmla="*/ 801712 w 1063576"/>
                  <a:gd name="connsiteY20" fmla="*/ 94962 h 1063577"/>
                  <a:gd name="connsiteX21" fmla="*/ 801712 w 1063576"/>
                  <a:gd name="connsiteY21" fmla="*/ 5180 h 1063577"/>
                  <a:gd name="connsiteX22" fmla="*/ 856963 w 1063576"/>
                  <a:gd name="connsiteY22" fmla="*/ 5180 h 1063577"/>
                  <a:gd name="connsiteX23" fmla="*/ 926026 w 1063576"/>
                  <a:gd name="connsiteY23" fmla="*/ 18992 h 1063577"/>
                  <a:gd name="connsiteX24" fmla="*/ 981277 w 1063576"/>
                  <a:gd name="connsiteY24" fmla="*/ 67337 h 1063577"/>
                  <a:gd name="connsiteX25" fmla="*/ 1036528 w 1063576"/>
                  <a:gd name="connsiteY25" fmla="*/ 143307 h 1063577"/>
                  <a:gd name="connsiteX26" fmla="*/ 1057247 w 1063576"/>
                  <a:gd name="connsiteY26" fmla="*/ 516249 h 1063577"/>
                  <a:gd name="connsiteX27" fmla="*/ 1050340 w 1063576"/>
                  <a:gd name="connsiteY27" fmla="*/ 896098 h 1063577"/>
                  <a:gd name="connsiteX28" fmla="*/ 1008902 w 1063576"/>
                  <a:gd name="connsiteY28" fmla="*/ 978974 h 1063577"/>
                  <a:gd name="connsiteX29" fmla="*/ 953652 w 1063576"/>
                  <a:gd name="connsiteY29" fmla="*/ 1034225 h 1063577"/>
                  <a:gd name="connsiteX30" fmla="*/ 539271 w 1063576"/>
                  <a:gd name="connsiteY30" fmla="*/ 1061851 h 1063577"/>
                  <a:gd name="connsiteX31" fmla="*/ 152516 w 1063576"/>
                  <a:gd name="connsiteY31" fmla="*/ 1054944 h 1063577"/>
                  <a:gd name="connsiteX32" fmla="*/ 97265 w 1063576"/>
                  <a:gd name="connsiteY32" fmla="*/ 1020412 h 1063577"/>
                  <a:gd name="connsiteX33" fmla="*/ 35108 w 1063576"/>
                  <a:gd name="connsiteY33" fmla="*/ 944443 h 1063577"/>
                  <a:gd name="connsiteX34" fmla="*/ 7482 w 1063576"/>
                  <a:gd name="connsiteY34" fmla="*/ 557687 h 1063577"/>
                  <a:gd name="connsiteX35" fmla="*/ 14389 w 1063576"/>
                  <a:gd name="connsiteY35" fmla="*/ 170932 h 1063577"/>
                  <a:gd name="connsiteX36" fmla="*/ 55827 w 1063576"/>
                  <a:gd name="connsiteY36" fmla="*/ 94962 h 1063577"/>
                  <a:gd name="connsiteX37" fmla="*/ 117984 w 1063576"/>
                  <a:gd name="connsiteY37" fmla="*/ 32805 h 1063577"/>
                  <a:gd name="connsiteX38" fmla="*/ 207766 w 1063576"/>
                  <a:gd name="connsiteY38" fmla="*/ 12086 h 1063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063576" h="1063577">
                    <a:moveTo>
                      <a:pt x="207766" y="12086"/>
                    </a:moveTo>
                    <a:lnTo>
                      <a:pt x="256111" y="5180"/>
                    </a:lnTo>
                    <a:lnTo>
                      <a:pt x="263017" y="5180"/>
                    </a:lnTo>
                    <a:cubicBezTo>
                      <a:pt x="267624" y="5180"/>
                      <a:pt x="269923" y="35105"/>
                      <a:pt x="269923" y="94962"/>
                    </a:cubicBezTo>
                    <a:cubicBezTo>
                      <a:pt x="269923" y="154819"/>
                      <a:pt x="265317" y="184745"/>
                      <a:pt x="256111" y="184745"/>
                    </a:cubicBezTo>
                    <a:lnTo>
                      <a:pt x="242298" y="184745"/>
                    </a:lnTo>
                    <a:lnTo>
                      <a:pt x="221579" y="191651"/>
                    </a:lnTo>
                    <a:cubicBezTo>
                      <a:pt x="203160" y="196258"/>
                      <a:pt x="191654" y="203164"/>
                      <a:pt x="187047" y="212370"/>
                    </a:cubicBezTo>
                    <a:cubicBezTo>
                      <a:pt x="182441" y="226183"/>
                      <a:pt x="180141" y="336684"/>
                      <a:pt x="180141" y="543875"/>
                    </a:cubicBezTo>
                    <a:cubicBezTo>
                      <a:pt x="180141" y="751065"/>
                      <a:pt x="184747" y="859267"/>
                      <a:pt x="193954" y="868473"/>
                    </a:cubicBezTo>
                    <a:cubicBezTo>
                      <a:pt x="198560" y="882286"/>
                      <a:pt x="311362" y="886892"/>
                      <a:pt x="532365" y="882286"/>
                    </a:cubicBezTo>
                    <a:cubicBezTo>
                      <a:pt x="753368" y="877679"/>
                      <a:pt x="868476" y="868473"/>
                      <a:pt x="877682" y="854660"/>
                    </a:cubicBezTo>
                    <a:cubicBezTo>
                      <a:pt x="882288" y="836241"/>
                      <a:pt x="884588" y="728046"/>
                      <a:pt x="884588" y="530062"/>
                    </a:cubicBezTo>
                    <a:cubicBezTo>
                      <a:pt x="884588" y="327478"/>
                      <a:pt x="882288" y="223883"/>
                      <a:pt x="877682" y="219276"/>
                    </a:cubicBezTo>
                    <a:lnTo>
                      <a:pt x="870775" y="212370"/>
                    </a:lnTo>
                    <a:lnTo>
                      <a:pt x="870775" y="198557"/>
                    </a:lnTo>
                    <a:lnTo>
                      <a:pt x="863869" y="198557"/>
                    </a:lnTo>
                    <a:lnTo>
                      <a:pt x="856963" y="191651"/>
                    </a:lnTo>
                    <a:lnTo>
                      <a:pt x="850056" y="184745"/>
                    </a:lnTo>
                    <a:lnTo>
                      <a:pt x="822431" y="184745"/>
                    </a:lnTo>
                    <a:cubicBezTo>
                      <a:pt x="808618" y="184745"/>
                      <a:pt x="801712" y="154819"/>
                      <a:pt x="801712" y="94962"/>
                    </a:cubicBezTo>
                    <a:lnTo>
                      <a:pt x="801712" y="5180"/>
                    </a:lnTo>
                    <a:lnTo>
                      <a:pt x="856963" y="5180"/>
                    </a:lnTo>
                    <a:cubicBezTo>
                      <a:pt x="879982" y="5180"/>
                      <a:pt x="903007" y="9786"/>
                      <a:pt x="926026" y="18992"/>
                    </a:cubicBezTo>
                    <a:cubicBezTo>
                      <a:pt x="944445" y="28199"/>
                      <a:pt x="962858" y="44318"/>
                      <a:pt x="981277" y="67337"/>
                    </a:cubicBezTo>
                    <a:cubicBezTo>
                      <a:pt x="999696" y="85756"/>
                      <a:pt x="1018108" y="111075"/>
                      <a:pt x="1036528" y="143307"/>
                    </a:cubicBezTo>
                    <a:cubicBezTo>
                      <a:pt x="1045734" y="175539"/>
                      <a:pt x="1052640" y="299853"/>
                      <a:pt x="1057247" y="516249"/>
                    </a:cubicBezTo>
                    <a:cubicBezTo>
                      <a:pt x="1061853" y="737252"/>
                      <a:pt x="1059547" y="863866"/>
                      <a:pt x="1050340" y="896098"/>
                    </a:cubicBezTo>
                    <a:cubicBezTo>
                      <a:pt x="1041134" y="928330"/>
                      <a:pt x="1027321" y="955955"/>
                      <a:pt x="1008902" y="978974"/>
                    </a:cubicBezTo>
                    <a:cubicBezTo>
                      <a:pt x="995090" y="1001993"/>
                      <a:pt x="976670" y="1020412"/>
                      <a:pt x="953652" y="1034225"/>
                    </a:cubicBezTo>
                    <a:cubicBezTo>
                      <a:pt x="930633" y="1048038"/>
                      <a:pt x="792506" y="1057244"/>
                      <a:pt x="539271" y="1061851"/>
                    </a:cubicBezTo>
                    <a:cubicBezTo>
                      <a:pt x="290642" y="1066457"/>
                      <a:pt x="161722" y="1064150"/>
                      <a:pt x="152516" y="1054944"/>
                    </a:cubicBezTo>
                    <a:cubicBezTo>
                      <a:pt x="138703" y="1054944"/>
                      <a:pt x="120284" y="1043431"/>
                      <a:pt x="97265" y="1020412"/>
                    </a:cubicBezTo>
                    <a:cubicBezTo>
                      <a:pt x="69639" y="1001993"/>
                      <a:pt x="48920" y="976674"/>
                      <a:pt x="35108" y="944443"/>
                    </a:cubicBezTo>
                    <a:cubicBezTo>
                      <a:pt x="21295" y="912211"/>
                      <a:pt x="12089" y="783297"/>
                      <a:pt x="7482" y="557687"/>
                    </a:cubicBezTo>
                    <a:cubicBezTo>
                      <a:pt x="2876" y="327478"/>
                      <a:pt x="5183" y="198557"/>
                      <a:pt x="14389" y="170932"/>
                    </a:cubicBezTo>
                    <a:cubicBezTo>
                      <a:pt x="23595" y="147913"/>
                      <a:pt x="37408" y="122588"/>
                      <a:pt x="55827" y="94962"/>
                    </a:cubicBezTo>
                    <a:cubicBezTo>
                      <a:pt x="74246" y="67337"/>
                      <a:pt x="94965" y="46618"/>
                      <a:pt x="117984" y="32805"/>
                    </a:cubicBezTo>
                    <a:cubicBezTo>
                      <a:pt x="141003" y="23599"/>
                      <a:pt x="170935" y="16693"/>
                      <a:pt x="207766" y="12086"/>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73" name="Freeform: Shape 72">
                <a:extLst>
                  <a:ext uri="{FF2B5EF4-FFF2-40B4-BE49-F238E27FC236}">
                    <a16:creationId xmlns:a16="http://schemas.microsoft.com/office/drawing/2014/main" id="{299B26BE-8C1E-4559-9490-D72F5636D5F4}"/>
                  </a:ext>
                </a:extLst>
              </p:cNvPr>
              <p:cNvSpPr/>
              <p:nvPr/>
            </p:nvSpPr>
            <p:spPr>
              <a:xfrm>
                <a:off x="5742465" y="1140270"/>
                <a:ext cx="559414" cy="669915"/>
              </a:xfrm>
              <a:custGeom>
                <a:avLst/>
                <a:gdLst>
                  <a:gd name="connsiteX0" fmla="*/ 274527 w 559413"/>
                  <a:gd name="connsiteY0" fmla="*/ 6562 h 669915"/>
                  <a:gd name="connsiteX1" fmla="*/ 530062 w 559413"/>
                  <a:gd name="connsiteY1" fmla="*/ 27281 h 669915"/>
                  <a:gd name="connsiteX2" fmla="*/ 557687 w 559413"/>
                  <a:gd name="connsiteY2" fmla="*/ 338067 h 669915"/>
                  <a:gd name="connsiteX3" fmla="*/ 536968 w 559413"/>
                  <a:gd name="connsiteY3" fmla="*/ 648852 h 669915"/>
                  <a:gd name="connsiteX4" fmla="*/ 281434 w 559413"/>
                  <a:gd name="connsiteY4" fmla="*/ 669571 h 669915"/>
                  <a:gd name="connsiteX5" fmla="*/ 25899 w 559413"/>
                  <a:gd name="connsiteY5" fmla="*/ 648852 h 669915"/>
                  <a:gd name="connsiteX6" fmla="*/ 5180 w 559413"/>
                  <a:gd name="connsiteY6" fmla="*/ 338067 h 669915"/>
                  <a:gd name="connsiteX7" fmla="*/ 18992 w 559413"/>
                  <a:gd name="connsiteY7" fmla="*/ 27281 h 669915"/>
                  <a:gd name="connsiteX8" fmla="*/ 274527 w 559413"/>
                  <a:gd name="connsiteY8" fmla="*/ 6562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9413" h="669915">
                    <a:moveTo>
                      <a:pt x="274527" y="6562"/>
                    </a:moveTo>
                    <a:cubicBezTo>
                      <a:pt x="431073" y="1956"/>
                      <a:pt x="516249" y="8862"/>
                      <a:pt x="530062" y="27281"/>
                    </a:cubicBezTo>
                    <a:cubicBezTo>
                      <a:pt x="548481" y="41094"/>
                      <a:pt x="557687" y="144689"/>
                      <a:pt x="557687" y="338067"/>
                    </a:cubicBezTo>
                    <a:cubicBezTo>
                      <a:pt x="557687" y="531444"/>
                      <a:pt x="550781" y="635040"/>
                      <a:pt x="536968" y="648852"/>
                    </a:cubicBezTo>
                    <a:cubicBezTo>
                      <a:pt x="527762" y="658058"/>
                      <a:pt x="442579" y="664965"/>
                      <a:pt x="281434" y="669571"/>
                    </a:cubicBezTo>
                    <a:cubicBezTo>
                      <a:pt x="124887" y="674178"/>
                      <a:pt x="39711" y="667271"/>
                      <a:pt x="25899" y="648852"/>
                    </a:cubicBezTo>
                    <a:cubicBezTo>
                      <a:pt x="12086" y="635040"/>
                      <a:pt x="5180" y="531444"/>
                      <a:pt x="5180" y="338067"/>
                    </a:cubicBezTo>
                    <a:cubicBezTo>
                      <a:pt x="5180" y="144689"/>
                      <a:pt x="9786" y="41094"/>
                      <a:pt x="18992" y="27281"/>
                    </a:cubicBezTo>
                    <a:cubicBezTo>
                      <a:pt x="28199" y="13469"/>
                      <a:pt x="113381" y="6562"/>
                      <a:pt x="274527" y="6562"/>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74" name="Freeform: Shape 73">
                <a:extLst>
                  <a:ext uri="{FF2B5EF4-FFF2-40B4-BE49-F238E27FC236}">
                    <a16:creationId xmlns:a16="http://schemas.microsoft.com/office/drawing/2014/main" id="{A849902C-9F29-4F14-832C-3B5367C351C7}"/>
                  </a:ext>
                </a:extLst>
              </p:cNvPr>
              <p:cNvSpPr/>
              <p:nvPr/>
            </p:nvSpPr>
            <p:spPr>
              <a:xfrm>
                <a:off x="3587686" y="2686371"/>
                <a:ext cx="559414" cy="386755"/>
              </a:xfrm>
              <a:custGeom>
                <a:avLst/>
                <a:gdLst>
                  <a:gd name="connsiteX0" fmla="*/ 219276 w 559413"/>
                  <a:gd name="connsiteY0" fmla="*/ 14389 h 386755"/>
                  <a:gd name="connsiteX1" fmla="*/ 226183 w 559413"/>
                  <a:gd name="connsiteY1" fmla="*/ 28201 h 386755"/>
                  <a:gd name="connsiteX2" fmla="*/ 233089 w 559413"/>
                  <a:gd name="connsiteY2" fmla="*/ 69639 h 386755"/>
                  <a:gd name="connsiteX3" fmla="*/ 274527 w 559413"/>
                  <a:gd name="connsiteY3" fmla="*/ 138703 h 386755"/>
                  <a:gd name="connsiteX4" fmla="*/ 322872 w 559413"/>
                  <a:gd name="connsiteY4" fmla="*/ 173235 h 386755"/>
                  <a:gd name="connsiteX5" fmla="*/ 447186 w 559413"/>
                  <a:gd name="connsiteY5" fmla="*/ 180141 h 386755"/>
                  <a:gd name="connsiteX6" fmla="*/ 557687 w 559413"/>
                  <a:gd name="connsiteY6" fmla="*/ 180141 h 386755"/>
                  <a:gd name="connsiteX7" fmla="*/ 557687 w 559413"/>
                  <a:gd name="connsiteY7" fmla="*/ 387331 h 386755"/>
                  <a:gd name="connsiteX8" fmla="*/ 281434 w 559413"/>
                  <a:gd name="connsiteY8" fmla="*/ 387331 h 386755"/>
                  <a:gd name="connsiteX9" fmla="*/ 12086 w 559413"/>
                  <a:gd name="connsiteY9" fmla="*/ 387331 h 386755"/>
                  <a:gd name="connsiteX10" fmla="*/ 5180 w 559413"/>
                  <a:gd name="connsiteY10" fmla="*/ 200860 h 386755"/>
                  <a:gd name="connsiteX11" fmla="*/ 108775 w 559413"/>
                  <a:gd name="connsiteY11" fmla="*/ 7482 h 386755"/>
                  <a:gd name="connsiteX12" fmla="*/ 219276 w 559413"/>
                  <a:gd name="connsiteY12" fmla="*/ 14389 h 386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9413" h="386755">
                    <a:moveTo>
                      <a:pt x="219276" y="14389"/>
                    </a:moveTo>
                    <a:lnTo>
                      <a:pt x="226183" y="28201"/>
                    </a:lnTo>
                    <a:lnTo>
                      <a:pt x="233089" y="69639"/>
                    </a:lnTo>
                    <a:cubicBezTo>
                      <a:pt x="237696" y="92658"/>
                      <a:pt x="251508" y="115684"/>
                      <a:pt x="274527" y="138703"/>
                    </a:cubicBezTo>
                    <a:cubicBezTo>
                      <a:pt x="297546" y="157122"/>
                      <a:pt x="313665" y="168628"/>
                      <a:pt x="322872" y="173235"/>
                    </a:cubicBezTo>
                    <a:cubicBezTo>
                      <a:pt x="327478" y="177841"/>
                      <a:pt x="368916" y="180141"/>
                      <a:pt x="447186" y="180141"/>
                    </a:cubicBezTo>
                    <a:lnTo>
                      <a:pt x="557687" y="180141"/>
                    </a:lnTo>
                    <a:lnTo>
                      <a:pt x="557687" y="387331"/>
                    </a:lnTo>
                    <a:lnTo>
                      <a:pt x="281434" y="387331"/>
                    </a:lnTo>
                    <a:cubicBezTo>
                      <a:pt x="101869" y="387331"/>
                      <a:pt x="12086" y="387331"/>
                      <a:pt x="12086" y="387331"/>
                    </a:cubicBezTo>
                    <a:cubicBezTo>
                      <a:pt x="7480" y="387331"/>
                      <a:pt x="5180" y="325174"/>
                      <a:pt x="5180" y="200860"/>
                    </a:cubicBezTo>
                    <a:cubicBezTo>
                      <a:pt x="5180" y="76546"/>
                      <a:pt x="39711" y="12089"/>
                      <a:pt x="108775" y="7482"/>
                    </a:cubicBezTo>
                    <a:cubicBezTo>
                      <a:pt x="177838" y="2876"/>
                      <a:pt x="214670" y="5183"/>
                      <a:pt x="219276" y="14389"/>
                    </a:cubicBezTo>
                    <a:close/>
                  </a:path>
                </a:pathLst>
              </a:custGeom>
              <a:solidFill>
                <a:srgbClr val="FCFDFC"/>
              </a:solidFill>
              <a:ln w="9525" cap="flat">
                <a:solidFill>
                  <a:srgbClr val="FCFDFC"/>
                </a:solidFill>
                <a:prstDash val="solid"/>
                <a:miter/>
              </a:ln>
            </p:spPr>
            <p:txBody>
              <a:bodyPr rtlCol="0" anchor="ctr"/>
              <a:lstStyle/>
              <a:p>
                <a:endParaRPr lang="en-US" noProof="0" dirty="0"/>
              </a:p>
            </p:txBody>
          </p:sp>
          <p:sp>
            <p:nvSpPr>
              <p:cNvPr id="75" name="Freeform: Shape 74">
                <a:extLst>
                  <a:ext uri="{FF2B5EF4-FFF2-40B4-BE49-F238E27FC236}">
                    <a16:creationId xmlns:a16="http://schemas.microsoft.com/office/drawing/2014/main" id="{E889594C-99BB-4001-8FD5-2FF8E715CF0C}"/>
                  </a:ext>
                </a:extLst>
              </p:cNvPr>
              <p:cNvSpPr/>
              <p:nvPr/>
            </p:nvSpPr>
            <p:spPr>
              <a:xfrm>
                <a:off x="3325245" y="416487"/>
                <a:ext cx="338411" cy="324598"/>
              </a:xfrm>
              <a:custGeom>
                <a:avLst/>
                <a:gdLst>
                  <a:gd name="connsiteX0" fmla="*/ 157119 w 338410"/>
                  <a:gd name="connsiteY0" fmla="*/ 5180 h 324598"/>
                  <a:gd name="connsiteX1" fmla="*/ 309059 w 338410"/>
                  <a:gd name="connsiteY1" fmla="*/ 12086 h 324598"/>
                  <a:gd name="connsiteX2" fmla="*/ 329778 w 338410"/>
                  <a:gd name="connsiteY2" fmla="*/ 164026 h 324598"/>
                  <a:gd name="connsiteX3" fmla="*/ 329778 w 338410"/>
                  <a:gd name="connsiteY3" fmla="*/ 315965 h 324598"/>
                  <a:gd name="connsiteX4" fmla="*/ 170932 w 338410"/>
                  <a:gd name="connsiteY4" fmla="*/ 322872 h 324598"/>
                  <a:gd name="connsiteX5" fmla="*/ 12086 w 338410"/>
                  <a:gd name="connsiteY5" fmla="*/ 322872 h 324598"/>
                  <a:gd name="connsiteX6" fmla="*/ 5180 w 338410"/>
                  <a:gd name="connsiteY6" fmla="*/ 170932 h 324598"/>
                  <a:gd name="connsiteX7" fmla="*/ 12086 w 338410"/>
                  <a:gd name="connsiteY7" fmla="*/ 18992 h 324598"/>
                  <a:gd name="connsiteX8" fmla="*/ 157119 w 338410"/>
                  <a:gd name="connsiteY8"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10" h="324598">
                    <a:moveTo>
                      <a:pt x="157119" y="5180"/>
                    </a:moveTo>
                    <a:cubicBezTo>
                      <a:pt x="244602" y="5180"/>
                      <a:pt x="295246" y="7482"/>
                      <a:pt x="309059" y="12086"/>
                    </a:cubicBezTo>
                    <a:cubicBezTo>
                      <a:pt x="318265" y="16691"/>
                      <a:pt x="325171" y="67337"/>
                      <a:pt x="329778" y="164026"/>
                    </a:cubicBezTo>
                    <a:cubicBezTo>
                      <a:pt x="334384" y="260715"/>
                      <a:pt x="334384" y="311361"/>
                      <a:pt x="329778" y="315965"/>
                    </a:cubicBezTo>
                    <a:cubicBezTo>
                      <a:pt x="325171" y="320570"/>
                      <a:pt x="272227" y="322872"/>
                      <a:pt x="170932" y="322872"/>
                    </a:cubicBezTo>
                    <a:cubicBezTo>
                      <a:pt x="69637" y="322872"/>
                      <a:pt x="16693" y="322872"/>
                      <a:pt x="12086" y="322872"/>
                    </a:cubicBezTo>
                    <a:cubicBezTo>
                      <a:pt x="7480" y="318267"/>
                      <a:pt x="5180" y="267621"/>
                      <a:pt x="5180" y="170932"/>
                    </a:cubicBezTo>
                    <a:cubicBezTo>
                      <a:pt x="5180" y="74243"/>
                      <a:pt x="7480" y="23597"/>
                      <a:pt x="12086" y="18992"/>
                    </a:cubicBezTo>
                    <a:cubicBezTo>
                      <a:pt x="16693" y="9784"/>
                      <a:pt x="65037" y="5180"/>
                      <a:pt x="157119"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76" name="Freeform: Shape 75">
                <a:extLst>
                  <a:ext uri="{FF2B5EF4-FFF2-40B4-BE49-F238E27FC236}">
                    <a16:creationId xmlns:a16="http://schemas.microsoft.com/office/drawing/2014/main" id="{65F3CC1B-43E8-4AFE-80CA-FB68C1D3FA10}"/>
                  </a:ext>
                </a:extLst>
              </p:cNvPr>
              <p:cNvSpPr/>
              <p:nvPr/>
            </p:nvSpPr>
            <p:spPr>
              <a:xfrm>
                <a:off x="3808689" y="2681768"/>
                <a:ext cx="345317" cy="186471"/>
              </a:xfrm>
              <a:custGeom>
                <a:avLst/>
                <a:gdLst>
                  <a:gd name="connsiteX0" fmla="*/ 5180 w 345317"/>
                  <a:gd name="connsiteY0" fmla="*/ 18992 h 186471"/>
                  <a:gd name="connsiteX1" fmla="*/ 5180 w 345317"/>
                  <a:gd name="connsiteY1" fmla="*/ 5180 h 186471"/>
                  <a:gd name="connsiteX2" fmla="*/ 74243 w 345317"/>
                  <a:gd name="connsiteY2" fmla="*/ 5180 h 186471"/>
                  <a:gd name="connsiteX3" fmla="*/ 143307 w 345317"/>
                  <a:gd name="connsiteY3" fmla="*/ 18992 h 186471"/>
                  <a:gd name="connsiteX4" fmla="*/ 239995 w 345317"/>
                  <a:gd name="connsiteY4" fmla="*/ 39711 h 186471"/>
                  <a:gd name="connsiteX5" fmla="*/ 343591 w 345317"/>
                  <a:gd name="connsiteY5" fmla="*/ 39711 h 186471"/>
                  <a:gd name="connsiteX6" fmla="*/ 343591 w 345317"/>
                  <a:gd name="connsiteY6" fmla="*/ 115681 h 186471"/>
                  <a:gd name="connsiteX7" fmla="*/ 336684 w 345317"/>
                  <a:gd name="connsiteY7" fmla="*/ 184745 h 186471"/>
                  <a:gd name="connsiteX8" fmla="*/ 226183 w 345317"/>
                  <a:gd name="connsiteY8" fmla="*/ 184745 h 186471"/>
                  <a:gd name="connsiteX9" fmla="*/ 101869 w 345317"/>
                  <a:gd name="connsiteY9" fmla="*/ 177838 h 186471"/>
                  <a:gd name="connsiteX10" fmla="*/ 53524 w 345317"/>
                  <a:gd name="connsiteY10" fmla="*/ 143307 h 186471"/>
                  <a:gd name="connsiteX11" fmla="*/ 12086 w 345317"/>
                  <a:gd name="connsiteY11" fmla="*/ 74243 h 186471"/>
                  <a:gd name="connsiteX12" fmla="*/ 5180 w 345317"/>
                  <a:gd name="connsiteY12" fmla="*/ 32805 h 186471"/>
                  <a:gd name="connsiteX13" fmla="*/ 5180 w 345317"/>
                  <a:gd name="connsiteY13" fmla="*/ 18992 h 186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5317" h="186471">
                    <a:moveTo>
                      <a:pt x="5180" y="18992"/>
                    </a:moveTo>
                    <a:lnTo>
                      <a:pt x="5180" y="5180"/>
                    </a:lnTo>
                    <a:lnTo>
                      <a:pt x="74243" y="5180"/>
                    </a:lnTo>
                    <a:cubicBezTo>
                      <a:pt x="115681" y="5180"/>
                      <a:pt x="138700" y="9786"/>
                      <a:pt x="143307" y="18992"/>
                    </a:cubicBezTo>
                    <a:cubicBezTo>
                      <a:pt x="143307" y="28199"/>
                      <a:pt x="175538" y="35105"/>
                      <a:pt x="239995" y="39711"/>
                    </a:cubicBezTo>
                    <a:lnTo>
                      <a:pt x="343591" y="39711"/>
                    </a:lnTo>
                    <a:lnTo>
                      <a:pt x="343591" y="115681"/>
                    </a:lnTo>
                    <a:lnTo>
                      <a:pt x="336684" y="184745"/>
                    </a:lnTo>
                    <a:lnTo>
                      <a:pt x="226183" y="184745"/>
                    </a:lnTo>
                    <a:cubicBezTo>
                      <a:pt x="147913" y="184745"/>
                      <a:pt x="106475" y="182445"/>
                      <a:pt x="101869" y="177838"/>
                    </a:cubicBezTo>
                    <a:cubicBezTo>
                      <a:pt x="92662" y="173232"/>
                      <a:pt x="76543" y="161726"/>
                      <a:pt x="53524" y="143307"/>
                    </a:cubicBezTo>
                    <a:cubicBezTo>
                      <a:pt x="30505" y="120288"/>
                      <a:pt x="16693" y="97262"/>
                      <a:pt x="12086" y="74243"/>
                    </a:cubicBezTo>
                    <a:lnTo>
                      <a:pt x="5180" y="32805"/>
                    </a:lnTo>
                    <a:lnTo>
                      <a:pt x="5180" y="18992"/>
                    </a:ln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77" name="Freeform: Shape 76">
                <a:extLst>
                  <a:ext uri="{FF2B5EF4-FFF2-40B4-BE49-F238E27FC236}">
                    <a16:creationId xmlns:a16="http://schemas.microsoft.com/office/drawing/2014/main" id="{C45B1308-EE60-44BE-8D04-3DC5FC802821}"/>
                  </a:ext>
                </a:extLst>
              </p:cNvPr>
              <p:cNvSpPr/>
              <p:nvPr/>
            </p:nvSpPr>
            <p:spPr>
              <a:xfrm>
                <a:off x="3898471" y="1217623"/>
                <a:ext cx="966888" cy="317692"/>
              </a:xfrm>
              <a:custGeom>
                <a:avLst/>
                <a:gdLst>
                  <a:gd name="connsiteX0" fmla="*/ 930630 w 966888"/>
                  <a:gd name="connsiteY0" fmla="*/ 12086 h 317691"/>
                  <a:gd name="connsiteX1" fmla="*/ 930630 w 966888"/>
                  <a:gd name="connsiteY1" fmla="*/ 5180 h 317691"/>
                  <a:gd name="connsiteX2" fmla="*/ 937536 w 966888"/>
                  <a:gd name="connsiteY2" fmla="*/ 5180 h 317691"/>
                  <a:gd name="connsiteX3" fmla="*/ 937536 w 966888"/>
                  <a:gd name="connsiteY3" fmla="*/ 32805 h 317691"/>
                  <a:gd name="connsiteX4" fmla="*/ 944443 w 966888"/>
                  <a:gd name="connsiteY4" fmla="*/ 46618 h 317691"/>
                  <a:gd name="connsiteX5" fmla="*/ 944443 w 966888"/>
                  <a:gd name="connsiteY5" fmla="*/ 53524 h 317691"/>
                  <a:gd name="connsiteX6" fmla="*/ 951349 w 966888"/>
                  <a:gd name="connsiteY6" fmla="*/ 53524 h 317691"/>
                  <a:gd name="connsiteX7" fmla="*/ 958255 w 966888"/>
                  <a:gd name="connsiteY7" fmla="*/ 46618 h 317691"/>
                  <a:gd name="connsiteX8" fmla="*/ 965162 w 966888"/>
                  <a:gd name="connsiteY8" fmla="*/ 46618 h 317691"/>
                  <a:gd name="connsiteX9" fmla="*/ 965162 w 966888"/>
                  <a:gd name="connsiteY9" fmla="*/ 53524 h 317691"/>
                  <a:gd name="connsiteX10" fmla="*/ 951349 w 966888"/>
                  <a:gd name="connsiteY10" fmla="*/ 101869 h 317691"/>
                  <a:gd name="connsiteX11" fmla="*/ 903005 w 966888"/>
                  <a:gd name="connsiteY11" fmla="*/ 184745 h 317691"/>
                  <a:gd name="connsiteX12" fmla="*/ 840847 w 966888"/>
                  <a:gd name="connsiteY12" fmla="*/ 246902 h 317691"/>
                  <a:gd name="connsiteX13" fmla="*/ 564594 w 966888"/>
                  <a:gd name="connsiteY13" fmla="*/ 281434 h 317691"/>
                  <a:gd name="connsiteX14" fmla="*/ 322872 w 966888"/>
                  <a:gd name="connsiteY14" fmla="*/ 288340 h 317691"/>
                  <a:gd name="connsiteX15" fmla="*/ 315965 w 966888"/>
                  <a:gd name="connsiteY15" fmla="*/ 295246 h 317691"/>
                  <a:gd name="connsiteX16" fmla="*/ 315965 w 966888"/>
                  <a:gd name="connsiteY16" fmla="*/ 288340 h 317691"/>
                  <a:gd name="connsiteX17" fmla="*/ 288340 w 966888"/>
                  <a:gd name="connsiteY17" fmla="*/ 281434 h 317691"/>
                  <a:gd name="connsiteX18" fmla="*/ 260714 w 966888"/>
                  <a:gd name="connsiteY18" fmla="*/ 295246 h 317691"/>
                  <a:gd name="connsiteX19" fmla="*/ 253808 w 966888"/>
                  <a:gd name="connsiteY19" fmla="*/ 315965 h 317691"/>
                  <a:gd name="connsiteX20" fmla="*/ 253808 w 966888"/>
                  <a:gd name="connsiteY20" fmla="*/ 281434 h 317691"/>
                  <a:gd name="connsiteX21" fmla="*/ 5180 w 966888"/>
                  <a:gd name="connsiteY21" fmla="*/ 281434 h 317691"/>
                  <a:gd name="connsiteX22" fmla="*/ 5180 w 966888"/>
                  <a:gd name="connsiteY22" fmla="*/ 219276 h 317691"/>
                  <a:gd name="connsiteX23" fmla="*/ 12086 w 966888"/>
                  <a:gd name="connsiteY23" fmla="*/ 219276 h 317691"/>
                  <a:gd name="connsiteX24" fmla="*/ 12086 w 966888"/>
                  <a:gd name="connsiteY24" fmla="*/ 226183 h 317691"/>
                  <a:gd name="connsiteX25" fmla="*/ 32805 w 966888"/>
                  <a:gd name="connsiteY25" fmla="*/ 226183 h 317691"/>
                  <a:gd name="connsiteX26" fmla="*/ 150213 w 966888"/>
                  <a:gd name="connsiteY26" fmla="*/ 233089 h 317691"/>
                  <a:gd name="connsiteX27" fmla="*/ 260714 w 966888"/>
                  <a:gd name="connsiteY27" fmla="*/ 233089 h 317691"/>
                  <a:gd name="connsiteX28" fmla="*/ 260714 w 966888"/>
                  <a:gd name="connsiteY28" fmla="*/ 226183 h 317691"/>
                  <a:gd name="connsiteX29" fmla="*/ 274527 w 966888"/>
                  <a:gd name="connsiteY29" fmla="*/ 212370 h 317691"/>
                  <a:gd name="connsiteX30" fmla="*/ 274527 w 966888"/>
                  <a:gd name="connsiteY30" fmla="*/ 226183 h 317691"/>
                  <a:gd name="connsiteX31" fmla="*/ 302153 w 966888"/>
                  <a:gd name="connsiteY31" fmla="*/ 226183 h 317691"/>
                  <a:gd name="connsiteX32" fmla="*/ 329778 w 966888"/>
                  <a:gd name="connsiteY32" fmla="*/ 226183 h 317691"/>
                  <a:gd name="connsiteX33" fmla="*/ 329778 w 966888"/>
                  <a:gd name="connsiteY33" fmla="*/ 219276 h 317691"/>
                  <a:gd name="connsiteX34" fmla="*/ 329778 w 966888"/>
                  <a:gd name="connsiteY34" fmla="*/ 226183 h 317691"/>
                  <a:gd name="connsiteX35" fmla="*/ 564594 w 966888"/>
                  <a:gd name="connsiteY35" fmla="*/ 226183 h 317691"/>
                  <a:gd name="connsiteX36" fmla="*/ 833941 w 966888"/>
                  <a:gd name="connsiteY36" fmla="*/ 191651 h 317691"/>
                  <a:gd name="connsiteX37" fmla="*/ 896098 w 966888"/>
                  <a:gd name="connsiteY37" fmla="*/ 115681 h 317691"/>
                  <a:gd name="connsiteX38" fmla="*/ 916817 w 966888"/>
                  <a:gd name="connsiteY38" fmla="*/ 46618 h 317691"/>
                  <a:gd name="connsiteX39" fmla="*/ 923724 w 966888"/>
                  <a:gd name="connsiteY39" fmla="*/ 18992 h 317691"/>
                  <a:gd name="connsiteX40" fmla="*/ 923724 w 966888"/>
                  <a:gd name="connsiteY40" fmla="*/ 12086 h 317691"/>
                  <a:gd name="connsiteX41" fmla="*/ 930630 w 966888"/>
                  <a:gd name="connsiteY41" fmla="*/ 12086 h 317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66888" h="317691">
                    <a:moveTo>
                      <a:pt x="930630" y="12086"/>
                    </a:moveTo>
                    <a:lnTo>
                      <a:pt x="930630" y="5180"/>
                    </a:lnTo>
                    <a:lnTo>
                      <a:pt x="937536" y="5180"/>
                    </a:lnTo>
                    <a:lnTo>
                      <a:pt x="937536" y="32805"/>
                    </a:lnTo>
                    <a:lnTo>
                      <a:pt x="944443" y="46618"/>
                    </a:lnTo>
                    <a:lnTo>
                      <a:pt x="944443" y="53524"/>
                    </a:lnTo>
                    <a:lnTo>
                      <a:pt x="951349" y="53524"/>
                    </a:lnTo>
                    <a:lnTo>
                      <a:pt x="958255" y="46618"/>
                    </a:lnTo>
                    <a:lnTo>
                      <a:pt x="965162" y="46618"/>
                    </a:lnTo>
                    <a:lnTo>
                      <a:pt x="965162" y="53524"/>
                    </a:lnTo>
                    <a:cubicBezTo>
                      <a:pt x="965162" y="58131"/>
                      <a:pt x="960555" y="74243"/>
                      <a:pt x="951349" y="101869"/>
                    </a:cubicBezTo>
                    <a:cubicBezTo>
                      <a:pt x="942143" y="129494"/>
                      <a:pt x="926023" y="157119"/>
                      <a:pt x="903005" y="184745"/>
                    </a:cubicBezTo>
                    <a:cubicBezTo>
                      <a:pt x="884585" y="212370"/>
                      <a:pt x="863866" y="233089"/>
                      <a:pt x="840847" y="246902"/>
                    </a:cubicBezTo>
                    <a:cubicBezTo>
                      <a:pt x="813222" y="260715"/>
                      <a:pt x="721140" y="272227"/>
                      <a:pt x="564594" y="281434"/>
                    </a:cubicBezTo>
                    <a:cubicBezTo>
                      <a:pt x="408048" y="281434"/>
                      <a:pt x="327478" y="283733"/>
                      <a:pt x="322872" y="288340"/>
                    </a:cubicBezTo>
                    <a:lnTo>
                      <a:pt x="315965" y="295246"/>
                    </a:lnTo>
                    <a:lnTo>
                      <a:pt x="315965" y="288340"/>
                    </a:lnTo>
                    <a:cubicBezTo>
                      <a:pt x="315965" y="283733"/>
                      <a:pt x="306759" y="281434"/>
                      <a:pt x="288340" y="281434"/>
                    </a:cubicBezTo>
                    <a:cubicBezTo>
                      <a:pt x="274527" y="281434"/>
                      <a:pt x="265321" y="286040"/>
                      <a:pt x="260714" y="295246"/>
                    </a:cubicBezTo>
                    <a:lnTo>
                      <a:pt x="253808" y="315965"/>
                    </a:lnTo>
                    <a:lnTo>
                      <a:pt x="253808" y="281434"/>
                    </a:lnTo>
                    <a:lnTo>
                      <a:pt x="5180" y="281434"/>
                    </a:lnTo>
                    <a:lnTo>
                      <a:pt x="5180" y="219276"/>
                    </a:lnTo>
                    <a:lnTo>
                      <a:pt x="12086" y="219276"/>
                    </a:lnTo>
                    <a:lnTo>
                      <a:pt x="12086" y="226183"/>
                    </a:lnTo>
                    <a:lnTo>
                      <a:pt x="32805" y="226183"/>
                    </a:lnTo>
                    <a:lnTo>
                      <a:pt x="150213" y="233089"/>
                    </a:lnTo>
                    <a:lnTo>
                      <a:pt x="260714" y="233089"/>
                    </a:lnTo>
                    <a:lnTo>
                      <a:pt x="260714" y="226183"/>
                    </a:lnTo>
                    <a:cubicBezTo>
                      <a:pt x="265321" y="216977"/>
                      <a:pt x="269921" y="212370"/>
                      <a:pt x="274527" y="212370"/>
                    </a:cubicBezTo>
                    <a:lnTo>
                      <a:pt x="274527" y="226183"/>
                    </a:lnTo>
                    <a:cubicBezTo>
                      <a:pt x="274527" y="230789"/>
                      <a:pt x="283733" y="230789"/>
                      <a:pt x="302153" y="226183"/>
                    </a:cubicBezTo>
                    <a:cubicBezTo>
                      <a:pt x="320572" y="226183"/>
                      <a:pt x="329778" y="226183"/>
                      <a:pt x="329778" y="226183"/>
                    </a:cubicBezTo>
                    <a:lnTo>
                      <a:pt x="329778" y="219276"/>
                    </a:lnTo>
                    <a:lnTo>
                      <a:pt x="329778" y="226183"/>
                    </a:lnTo>
                    <a:cubicBezTo>
                      <a:pt x="334384" y="230789"/>
                      <a:pt x="412654" y="230789"/>
                      <a:pt x="564594" y="226183"/>
                    </a:cubicBezTo>
                    <a:cubicBezTo>
                      <a:pt x="716533" y="226183"/>
                      <a:pt x="806316" y="214670"/>
                      <a:pt x="833941" y="191651"/>
                    </a:cubicBezTo>
                    <a:cubicBezTo>
                      <a:pt x="856960" y="168632"/>
                      <a:pt x="877679" y="143307"/>
                      <a:pt x="896098" y="115681"/>
                    </a:cubicBezTo>
                    <a:cubicBezTo>
                      <a:pt x="905304" y="83449"/>
                      <a:pt x="912211" y="60431"/>
                      <a:pt x="916817" y="46618"/>
                    </a:cubicBezTo>
                    <a:cubicBezTo>
                      <a:pt x="921424" y="32805"/>
                      <a:pt x="923724" y="23599"/>
                      <a:pt x="923724" y="18992"/>
                    </a:cubicBezTo>
                    <a:lnTo>
                      <a:pt x="923724" y="12086"/>
                    </a:lnTo>
                    <a:lnTo>
                      <a:pt x="930630"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78" name="Freeform: Shape 77">
                <a:extLst>
                  <a:ext uri="{FF2B5EF4-FFF2-40B4-BE49-F238E27FC236}">
                    <a16:creationId xmlns:a16="http://schemas.microsoft.com/office/drawing/2014/main" id="{AC70DBA7-8227-4BB7-9F25-B92A89571292}"/>
                  </a:ext>
                </a:extLst>
              </p:cNvPr>
              <p:cNvSpPr/>
              <p:nvPr/>
            </p:nvSpPr>
            <p:spPr>
              <a:xfrm>
                <a:off x="3573873" y="361236"/>
                <a:ext cx="1291486" cy="911637"/>
              </a:xfrm>
              <a:custGeom>
                <a:avLst/>
                <a:gdLst>
                  <a:gd name="connsiteX0" fmla="*/ 1289760 w 1291486"/>
                  <a:gd name="connsiteY0" fmla="*/ 557687 h 911637"/>
                  <a:gd name="connsiteX1" fmla="*/ 1289760 w 1291486"/>
                  <a:gd name="connsiteY1" fmla="*/ 903005 h 911637"/>
                  <a:gd name="connsiteX2" fmla="*/ 1282853 w 1291486"/>
                  <a:gd name="connsiteY2" fmla="*/ 903005 h 911637"/>
                  <a:gd name="connsiteX3" fmla="*/ 1275947 w 1291486"/>
                  <a:gd name="connsiteY3" fmla="*/ 909911 h 911637"/>
                  <a:gd name="connsiteX4" fmla="*/ 1269041 w 1291486"/>
                  <a:gd name="connsiteY4" fmla="*/ 909911 h 911637"/>
                  <a:gd name="connsiteX5" fmla="*/ 1269041 w 1291486"/>
                  <a:gd name="connsiteY5" fmla="*/ 903005 h 911637"/>
                  <a:gd name="connsiteX6" fmla="*/ 1262134 w 1291486"/>
                  <a:gd name="connsiteY6" fmla="*/ 889192 h 911637"/>
                  <a:gd name="connsiteX7" fmla="*/ 1262134 w 1291486"/>
                  <a:gd name="connsiteY7" fmla="*/ 861566 h 911637"/>
                  <a:gd name="connsiteX8" fmla="*/ 1255228 w 1291486"/>
                  <a:gd name="connsiteY8" fmla="*/ 861566 h 911637"/>
                  <a:gd name="connsiteX9" fmla="*/ 1255228 w 1291486"/>
                  <a:gd name="connsiteY9" fmla="*/ 868473 h 911637"/>
                  <a:gd name="connsiteX10" fmla="*/ 1248322 w 1291486"/>
                  <a:gd name="connsiteY10" fmla="*/ 868473 h 911637"/>
                  <a:gd name="connsiteX11" fmla="*/ 1248322 w 1291486"/>
                  <a:gd name="connsiteY11" fmla="*/ 557687 h 911637"/>
                  <a:gd name="connsiteX12" fmla="*/ 1241415 w 1291486"/>
                  <a:gd name="connsiteY12" fmla="*/ 226183 h 911637"/>
                  <a:gd name="connsiteX13" fmla="*/ 1213790 w 1291486"/>
                  <a:gd name="connsiteY13" fmla="*/ 157119 h 911637"/>
                  <a:gd name="connsiteX14" fmla="*/ 1158539 w 1291486"/>
                  <a:gd name="connsiteY14" fmla="*/ 81150 h 911637"/>
                  <a:gd name="connsiteX15" fmla="*/ 723440 w 1291486"/>
                  <a:gd name="connsiteY15" fmla="*/ 60431 h 911637"/>
                  <a:gd name="connsiteX16" fmla="*/ 295246 w 1291486"/>
                  <a:gd name="connsiteY16" fmla="*/ 81150 h 911637"/>
                  <a:gd name="connsiteX17" fmla="*/ 233089 w 1291486"/>
                  <a:gd name="connsiteY17" fmla="*/ 150213 h 911637"/>
                  <a:gd name="connsiteX18" fmla="*/ 205464 w 1291486"/>
                  <a:gd name="connsiteY18" fmla="*/ 309059 h 911637"/>
                  <a:gd name="connsiteX19" fmla="*/ 205464 w 1291486"/>
                  <a:gd name="connsiteY19" fmla="*/ 433373 h 911637"/>
                  <a:gd name="connsiteX20" fmla="*/ 212370 w 1291486"/>
                  <a:gd name="connsiteY20" fmla="*/ 440279 h 911637"/>
                  <a:gd name="connsiteX21" fmla="*/ 205464 w 1291486"/>
                  <a:gd name="connsiteY21" fmla="*/ 440279 h 911637"/>
                  <a:gd name="connsiteX22" fmla="*/ 198557 w 1291486"/>
                  <a:gd name="connsiteY22" fmla="*/ 447186 h 911637"/>
                  <a:gd name="connsiteX23" fmla="*/ 219276 w 1291486"/>
                  <a:gd name="connsiteY23" fmla="*/ 460999 h 911637"/>
                  <a:gd name="connsiteX24" fmla="*/ 233089 w 1291486"/>
                  <a:gd name="connsiteY24" fmla="*/ 467905 h 911637"/>
                  <a:gd name="connsiteX25" fmla="*/ 198557 w 1291486"/>
                  <a:gd name="connsiteY25" fmla="*/ 467905 h 911637"/>
                  <a:gd name="connsiteX26" fmla="*/ 198557 w 1291486"/>
                  <a:gd name="connsiteY26" fmla="*/ 737252 h 911637"/>
                  <a:gd name="connsiteX27" fmla="*/ 205464 w 1291486"/>
                  <a:gd name="connsiteY27" fmla="*/ 737252 h 911637"/>
                  <a:gd name="connsiteX28" fmla="*/ 205464 w 1291486"/>
                  <a:gd name="connsiteY28" fmla="*/ 744159 h 911637"/>
                  <a:gd name="connsiteX29" fmla="*/ 143307 w 1291486"/>
                  <a:gd name="connsiteY29" fmla="*/ 744159 h 911637"/>
                  <a:gd name="connsiteX30" fmla="*/ 143307 w 1291486"/>
                  <a:gd name="connsiteY30" fmla="*/ 460999 h 911637"/>
                  <a:gd name="connsiteX31" fmla="*/ 5180 w 1291486"/>
                  <a:gd name="connsiteY31" fmla="*/ 460999 h 911637"/>
                  <a:gd name="connsiteX32" fmla="*/ 5180 w 1291486"/>
                  <a:gd name="connsiteY32" fmla="*/ 447186 h 911637"/>
                  <a:gd name="connsiteX33" fmla="*/ 32805 w 1291486"/>
                  <a:gd name="connsiteY33" fmla="*/ 447186 h 911637"/>
                  <a:gd name="connsiteX34" fmla="*/ 88056 w 1291486"/>
                  <a:gd name="connsiteY34" fmla="*/ 433373 h 911637"/>
                  <a:gd name="connsiteX35" fmla="*/ 157119 w 1291486"/>
                  <a:gd name="connsiteY35" fmla="*/ 302153 h 911637"/>
                  <a:gd name="connsiteX36" fmla="*/ 191651 w 1291486"/>
                  <a:gd name="connsiteY36" fmla="*/ 122588 h 911637"/>
                  <a:gd name="connsiteX37" fmla="*/ 274527 w 1291486"/>
                  <a:gd name="connsiteY37" fmla="*/ 32805 h 911637"/>
                  <a:gd name="connsiteX38" fmla="*/ 723440 w 1291486"/>
                  <a:gd name="connsiteY38" fmla="*/ 5180 h 911637"/>
                  <a:gd name="connsiteX39" fmla="*/ 1158539 w 1291486"/>
                  <a:gd name="connsiteY39" fmla="*/ 25899 h 911637"/>
                  <a:gd name="connsiteX40" fmla="*/ 1234509 w 1291486"/>
                  <a:gd name="connsiteY40" fmla="*/ 94962 h 911637"/>
                  <a:gd name="connsiteX41" fmla="*/ 1275947 w 1291486"/>
                  <a:gd name="connsiteY41" fmla="*/ 177838 h 911637"/>
                  <a:gd name="connsiteX42" fmla="*/ 1289760 w 1291486"/>
                  <a:gd name="connsiteY42" fmla="*/ 557687 h 911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291486" h="911637">
                    <a:moveTo>
                      <a:pt x="1289760" y="557687"/>
                    </a:moveTo>
                    <a:lnTo>
                      <a:pt x="1289760" y="903005"/>
                    </a:lnTo>
                    <a:lnTo>
                      <a:pt x="1282853" y="903005"/>
                    </a:lnTo>
                    <a:lnTo>
                      <a:pt x="1275947" y="909911"/>
                    </a:lnTo>
                    <a:lnTo>
                      <a:pt x="1269041" y="909911"/>
                    </a:lnTo>
                    <a:lnTo>
                      <a:pt x="1269041" y="903005"/>
                    </a:lnTo>
                    <a:lnTo>
                      <a:pt x="1262134" y="889192"/>
                    </a:lnTo>
                    <a:lnTo>
                      <a:pt x="1262134" y="861566"/>
                    </a:lnTo>
                    <a:lnTo>
                      <a:pt x="1255228" y="861566"/>
                    </a:lnTo>
                    <a:lnTo>
                      <a:pt x="1255228" y="868473"/>
                    </a:lnTo>
                    <a:lnTo>
                      <a:pt x="1248322" y="868473"/>
                    </a:lnTo>
                    <a:lnTo>
                      <a:pt x="1248322" y="557687"/>
                    </a:lnTo>
                    <a:cubicBezTo>
                      <a:pt x="1248322" y="355101"/>
                      <a:pt x="1246022" y="244600"/>
                      <a:pt x="1241415" y="226183"/>
                    </a:cubicBezTo>
                    <a:cubicBezTo>
                      <a:pt x="1236809" y="212370"/>
                      <a:pt x="1227603" y="189349"/>
                      <a:pt x="1213790" y="157119"/>
                    </a:cubicBezTo>
                    <a:cubicBezTo>
                      <a:pt x="1199977" y="124890"/>
                      <a:pt x="1181558" y="99567"/>
                      <a:pt x="1158539" y="81150"/>
                    </a:cubicBezTo>
                    <a:cubicBezTo>
                      <a:pt x="1135520" y="67337"/>
                      <a:pt x="990487" y="60431"/>
                      <a:pt x="723440" y="60431"/>
                    </a:cubicBezTo>
                    <a:cubicBezTo>
                      <a:pt x="456392" y="60431"/>
                      <a:pt x="313665" y="67337"/>
                      <a:pt x="295246" y="81150"/>
                    </a:cubicBezTo>
                    <a:cubicBezTo>
                      <a:pt x="272227" y="94962"/>
                      <a:pt x="251508" y="117983"/>
                      <a:pt x="233089" y="150213"/>
                    </a:cubicBezTo>
                    <a:cubicBezTo>
                      <a:pt x="219276" y="182443"/>
                      <a:pt x="210070" y="235391"/>
                      <a:pt x="205464" y="309059"/>
                    </a:cubicBezTo>
                    <a:cubicBezTo>
                      <a:pt x="200857" y="387331"/>
                      <a:pt x="200857" y="428769"/>
                      <a:pt x="205464" y="433373"/>
                    </a:cubicBezTo>
                    <a:lnTo>
                      <a:pt x="212370" y="440279"/>
                    </a:lnTo>
                    <a:lnTo>
                      <a:pt x="205464" y="440279"/>
                    </a:lnTo>
                    <a:cubicBezTo>
                      <a:pt x="200857" y="440279"/>
                      <a:pt x="198557" y="442581"/>
                      <a:pt x="198557" y="447186"/>
                    </a:cubicBezTo>
                    <a:cubicBezTo>
                      <a:pt x="203164" y="456394"/>
                      <a:pt x="210070" y="460999"/>
                      <a:pt x="219276" y="460999"/>
                    </a:cubicBezTo>
                    <a:cubicBezTo>
                      <a:pt x="228483" y="460999"/>
                      <a:pt x="233089" y="463300"/>
                      <a:pt x="233089" y="467905"/>
                    </a:cubicBezTo>
                    <a:lnTo>
                      <a:pt x="198557" y="467905"/>
                    </a:lnTo>
                    <a:lnTo>
                      <a:pt x="198557" y="737252"/>
                    </a:lnTo>
                    <a:lnTo>
                      <a:pt x="205464" y="737252"/>
                    </a:lnTo>
                    <a:lnTo>
                      <a:pt x="205464" y="744159"/>
                    </a:lnTo>
                    <a:lnTo>
                      <a:pt x="143307" y="744159"/>
                    </a:lnTo>
                    <a:lnTo>
                      <a:pt x="143307" y="460999"/>
                    </a:lnTo>
                    <a:lnTo>
                      <a:pt x="5180" y="460999"/>
                    </a:lnTo>
                    <a:lnTo>
                      <a:pt x="5180" y="447186"/>
                    </a:lnTo>
                    <a:lnTo>
                      <a:pt x="32805" y="447186"/>
                    </a:lnTo>
                    <a:lnTo>
                      <a:pt x="88056" y="433373"/>
                    </a:lnTo>
                    <a:cubicBezTo>
                      <a:pt x="124887" y="424165"/>
                      <a:pt x="147913" y="380424"/>
                      <a:pt x="157119" y="302153"/>
                    </a:cubicBezTo>
                    <a:cubicBezTo>
                      <a:pt x="157119" y="223881"/>
                      <a:pt x="168632" y="164026"/>
                      <a:pt x="191651" y="122588"/>
                    </a:cubicBezTo>
                    <a:cubicBezTo>
                      <a:pt x="214670" y="81150"/>
                      <a:pt x="242295" y="51222"/>
                      <a:pt x="274527" y="32805"/>
                    </a:cubicBezTo>
                    <a:cubicBezTo>
                      <a:pt x="306759" y="14388"/>
                      <a:pt x="456392" y="5180"/>
                      <a:pt x="723440" y="5180"/>
                    </a:cubicBezTo>
                    <a:cubicBezTo>
                      <a:pt x="985881" y="5180"/>
                      <a:pt x="1130914" y="12086"/>
                      <a:pt x="1158539" y="25899"/>
                    </a:cubicBezTo>
                    <a:cubicBezTo>
                      <a:pt x="1186165" y="39711"/>
                      <a:pt x="1211490" y="62732"/>
                      <a:pt x="1234509" y="94962"/>
                    </a:cubicBezTo>
                    <a:cubicBezTo>
                      <a:pt x="1252928" y="127192"/>
                      <a:pt x="1266741" y="154817"/>
                      <a:pt x="1275947" y="177838"/>
                    </a:cubicBezTo>
                    <a:cubicBezTo>
                      <a:pt x="1285153" y="200859"/>
                      <a:pt x="1289760" y="327476"/>
                      <a:pt x="1289760" y="557687"/>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79" name="Freeform: Shape 78">
                <a:extLst>
                  <a:ext uri="{FF2B5EF4-FFF2-40B4-BE49-F238E27FC236}">
                    <a16:creationId xmlns:a16="http://schemas.microsoft.com/office/drawing/2014/main" id="{D266C7C2-D2B1-47FF-9B49-F068A2A691FC}"/>
                  </a:ext>
                </a:extLst>
              </p:cNvPr>
              <p:cNvSpPr/>
              <p:nvPr/>
            </p:nvSpPr>
            <p:spPr>
              <a:xfrm>
                <a:off x="3801783" y="2202927"/>
                <a:ext cx="669915" cy="656103"/>
              </a:xfrm>
              <a:custGeom>
                <a:avLst/>
                <a:gdLst>
                  <a:gd name="connsiteX0" fmla="*/ 633657 w 669915"/>
                  <a:gd name="connsiteY0" fmla="*/ 622147 h 656102"/>
                  <a:gd name="connsiteX1" fmla="*/ 626751 w 669915"/>
                  <a:gd name="connsiteY1" fmla="*/ 622147 h 656102"/>
                  <a:gd name="connsiteX2" fmla="*/ 626751 w 669915"/>
                  <a:gd name="connsiteY2" fmla="*/ 629053 h 656102"/>
                  <a:gd name="connsiteX3" fmla="*/ 619844 w 669915"/>
                  <a:gd name="connsiteY3" fmla="*/ 629053 h 656102"/>
                  <a:gd name="connsiteX4" fmla="*/ 619844 w 669915"/>
                  <a:gd name="connsiteY4" fmla="*/ 635960 h 656102"/>
                  <a:gd name="connsiteX5" fmla="*/ 612938 w 669915"/>
                  <a:gd name="connsiteY5" fmla="*/ 635960 h 656102"/>
                  <a:gd name="connsiteX6" fmla="*/ 606032 w 669915"/>
                  <a:gd name="connsiteY6" fmla="*/ 642866 h 656102"/>
                  <a:gd name="connsiteX7" fmla="*/ 599125 w 669915"/>
                  <a:gd name="connsiteY7" fmla="*/ 649772 h 656102"/>
                  <a:gd name="connsiteX8" fmla="*/ 585313 w 669915"/>
                  <a:gd name="connsiteY8" fmla="*/ 649772 h 656102"/>
                  <a:gd name="connsiteX9" fmla="*/ 585313 w 669915"/>
                  <a:gd name="connsiteY9" fmla="*/ 656679 h 656102"/>
                  <a:gd name="connsiteX10" fmla="*/ 564594 w 669915"/>
                  <a:gd name="connsiteY10" fmla="*/ 656679 h 656102"/>
                  <a:gd name="connsiteX11" fmla="*/ 564594 w 669915"/>
                  <a:gd name="connsiteY11" fmla="*/ 559990 h 656102"/>
                  <a:gd name="connsiteX12" fmla="*/ 550781 w 669915"/>
                  <a:gd name="connsiteY12" fmla="*/ 435676 h 656102"/>
                  <a:gd name="connsiteX13" fmla="*/ 536968 w 669915"/>
                  <a:gd name="connsiteY13" fmla="*/ 408050 h 656102"/>
                  <a:gd name="connsiteX14" fmla="*/ 536968 w 669915"/>
                  <a:gd name="connsiteY14" fmla="*/ 145609 h 656102"/>
                  <a:gd name="connsiteX15" fmla="*/ 530062 w 669915"/>
                  <a:gd name="connsiteY15" fmla="*/ 145609 h 656102"/>
                  <a:gd name="connsiteX16" fmla="*/ 530062 w 669915"/>
                  <a:gd name="connsiteY16" fmla="*/ 138703 h 656102"/>
                  <a:gd name="connsiteX17" fmla="*/ 150213 w 669915"/>
                  <a:gd name="connsiteY17" fmla="*/ 138703 h 656102"/>
                  <a:gd name="connsiteX18" fmla="*/ 150213 w 669915"/>
                  <a:gd name="connsiteY18" fmla="*/ 145609 h 656102"/>
                  <a:gd name="connsiteX19" fmla="*/ 143307 w 669915"/>
                  <a:gd name="connsiteY19" fmla="*/ 249204 h 656102"/>
                  <a:gd name="connsiteX20" fmla="*/ 143307 w 669915"/>
                  <a:gd name="connsiteY20" fmla="*/ 345893 h 656102"/>
                  <a:gd name="connsiteX21" fmla="*/ 12086 w 669915"/>
                  <a:gd name="connsiteY21" fmla="*/ 345893 h 656102"/>
                  <a:gd name="connsiteX22" fmla="*/ 12086 w 669915"/>
                  <a:gd name="connsiteY22" fmla="*/ 311362 h 656102"/>
                  <a:gd name="connsiteX23" fmla="*/ 5180 w 669915"/>
                  <a:gd name="connsiteY23" fmla="*/ 276830 h 656102"/>
                  <a:gd name="connsiteX24" fmla="*/ 12086 w 669915"/>
                  <a:gd name="connsiteY24" fmla="*/ 193954 h 656102"/>
                  <a:gd name="connsiteX25" fmla="*/ 39711 w 669915"/>
                  <a:gd name="connsiteY25" fmla="*/ 69639 h 656102"/>
                  <a:gd name="connsiteX26" fmla="*/ 81150 w 669915"/>
                  <a:gd name="connsiteY26" fmla="*/ 14389 h 656102"/>
                  <a:gd name="connsiteX27" fmla="*/ 343591 w 669915"/>
                  <a:gd name="connsiteY27" fmla="*/ 7482 h 656102"/>
                  <a:gd name="connsiteX28" fmla="*/ 619844 w 669915"/>
                  <a:gd name="connsiteY28" fmla="*/ 42014 h 656102"/>
                  <a:gd name="connsiteX29" fmla="*/ 661282 w 669915"/>
                  <a:gd name="connsiteY29" fmla="*/ 97265 h 656102"/>
                  <a:gd name="connsiteX30" fmla="*/ 668189 w 669915"/>
                  <a:gd name="connsiteY30" fmla="*/ 345893 h 656102"/>
                  <a:gd name="connsiteX31" fmla="*/ 647470 w 669915"/>
                  <a:gd name="connsiteY31" fmla="*/ 587615 h 656102"/>
                  <a:gd name="connsiteX32" fmla="*/ 633657 w 669915"/>
                  <a:gd name="connsiteY32" fmla="*/ 622147 h 6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69915" h="656102">
                    <a:moveTo>
                      <a:pt x="633657" y="622147"/>
                    </a:moveTo>
                    <a:lnTo>
                      <a:pt x="626751" y="622147"/>
                    </a:lnTo>
                    <a:lnTo>
                      <a:pt x="626751" y="629053"/>
                    </a:lnTo>
                    <a:lnTo>
                      <a:pt x="619844" y="629053"/>
                    </a:lnTo>
                    <a:lnTo>
                      <a:pt x="619844" y="635960"/>
                    </a:lnTo>
                    <a:lnTo>
                      <a:pt x="612938" y="635960"/>
                    </a:lnTo>
                    <a:lnTo>
                      <a:pt x="606032" y="642866"/>
                    </a:lnTo>
                    <a:lnTo>
                      <a:pt x="599125" y="649772"/>
                    </a:lnTo>
                    <a:lnTo>
                      <a:pt x="585313" y="649772"/>
                    </a:lnTo>
                    <a:lnTo>
                      <a:pt x="585313" y="656679"/>
                    </a:lnTo>
                    <a:lnTo>
                      <a:pt x="564594" y="656679"/>
                    </a:lnTo>
                    <a:lnTo>
                      <a:pt x="564594" y="559990"/>
                    </a:lnTo>
                    <a:cubicBezTo>
                      <a:pt x="564594" y="495533"/>
                      <a:pt x="559987" y="454095"/>
                      <a:pt x="550781" y="435676"/>
                    </a:cubicBezTo>
                    <a:lnTo>
                      <a:pt x="536968" y="408050"/>
                    </a:lnTo>
                    <a:lnTo>
                      <a:pt x="536968" y="145609"/>
                    </a:lnTo>
                    <a:lnTo>
                      <a:pt x="530062" y="145609"/>
                    </a:lnTo>
                    <a:lnTo>
                      <a:pt x="530062" y="138703"/>
                    </a:lnTo>
                    <a:lnTo>
                      <a:pt x="150213" y="138703"/>
                    </a:lnTo>
                    <a:lnTo>
                      <a:pt x="150213" y="145609"/>
                    </a:lnTo>
                    <a:lnTo>
                      <a:pt x="143307" y="249204"/>
                    </a:lnTo>
                    <a:lnTo>
                      <a:pt x="143307" y="345893"/>
                    </a:lnTo>
                    <a:lnTo>
                      <a:pt x="12086" y="345893"/>
                    </a:lnTo>
                    <a:lnTo>
                      <a:pt x="12086" y="311362"/>
                    </a:lnTo>
                    <a:cubicBezTo>
                      <a:pt x="12086" y="288343"/>
                      <a:pt x="9786" y="276830"/>
                      <a:pt x="5180" y="276830"/>
                    </a:cubicBezTo>
                    <a:lnTo>
                      <a:pt x="12086" y="193954"/>
                    </a:lnTo>
                    <a:cubicBezTo>
                      <a:pt x="12086" y="138703"/>
                      <a:pt x="21292" y="97265"/>
                      <a:pt x="39711" y="69639"/>
                    </a:cubicBezTo>
                    <a:cubicBezTo>
                      <a:pt x="53524" y="42014"/>
                      <a:pt x="67337" y="23595"/>
                      <a:pt x="81150" y="14389"/>
                    </a:cubicBezTo>
                    <a:cubicBezTo>
                      <a:pt x="94962" y="5183"/>
                      <a:pt x="182445" y="2876"/>
                      <a:pt x="343591" y="7482"/>
                    </a:cubicBezTo>
                    <a:cubicBezTo>
                      <a:pt x="509343" y="12089"/>
                      <a:pt x="601425" y="23595"/>
                      <a:pt x="619844" y="42014"/>
                    </a:cubicBezTo>
                    <a:cubicBezTo>
                      <a:pt x="638264" y="60433"/>
                      <a:pt x="652076" y="78846"/>
                      <a:pt x="661282" y="97265"/>
                    </a:cubicBezTo>
                    <a:cubicBezTo>
                      <a:pt x="670489" y="115684"/>
                      <a:pt x="672795" y="198560"/>
                      <a:pt x="668189" y="345893"/>
                    </a:cubicBezTo>
                    <a:cubicBezTo>
                      <a:pt x="663582" y="488627"/>
                      <a:pt x="656676" y="569196"/>
                      <a:pt x="647470" y="587615"/>
                    </a:cubicBezTo>
                    <a:cubicBezTo>
                      <a:pt x="638264" y="610634"/>
                      <a:pt x="633657" y="622147"/>
                      <a:pt x="633657" y="622147"/>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80" name="Freeform: Shape 79">
                <a:extLst>
                  <a:ext uri="{FF2B5EF4-FFF2-40B4-BE49-F238E27FC236}">
                    <a16:creationId xmlns:a16="http://schemas.microsoft.com/office/drawing/2014/main" id="{4F21C7CF-DA02-45FE-A02D-3A9B28C4A101}"/>
                  </a:ext>
                </a:extLst>
              </p:cNvPr>
              <p:cNvSpPr/>
              <p:nvPr/>
            </p:nvSpPr>
            <p:spPr>
              <a:xfrm>
                <a:off x="5825341" y="2101635"/>
                <a:ext cx="759698" cy="738979"/>
              </a:xfrm>
              <a:custGeom>
                <a:avLst/>
                <a:gdLst>
                  <a:gd name="connsiteX0" fmla="*/ 757971 w 759697"/>
                  <a:gd name="connsiteY0" fmla="*/ 129494 h 738978"/>
                  <a:gd name="connsiteX1" fmla="*/ 757971 w 759697"/>
                  <a:gd name="connsiteY1" fmla="*/ 198557 h 738978"/>
                  <a:gd name="connsiteX2" fmla="*/ 695814 w 759697"/>
                  <a:gd name="connsiteY2" fmla="*/ 212370 h 738978"/>
                  <a:gd name="connsiteX3" fmla="*/ 619844 w 759697"/>
                  <a:gd name="connsiteY3" fmla="*/ 226183 h 738978"/>
                  <a:gd name="connsiteX4" fmla="*/ 578406 w 759697"/>
                  <a:gd name="connsiteY4" fmla="*/ 267621 h 738978"/>
                  <a:gd name="connsiteX5" fmla="*/ 543875 w 759697"/>
                  <a:gd name="connsiteY5" fmla="*/ 516249 h 738978"/>
                  <a:gd name="connsiteX6" fmla="*/ 543875 w 759697"/>
                  <a:gd name="connsiteY6" fmla="*/ 730346 h 738978"/>
                  <a:gd name="connsiteX7" fmla="*/ 536968 w 759697"/>
                  <a:gd name="connsiteY7" fmla="*/ 730346 h 738978"/>
                  <a:gd name="connsiteX8" fmla="*/ 536968 w 759697"/>
                  <a:gd name="connsiteY8" fmla="*/ 737252 h 738978"/>
                  <a:gd name="connsiteX9" fmla="*/ 530062 w 759697"/>
                  <a:gd name="connsiteY9" fmla="*/ 737252 h 738978"/>
                  <a:gd name="connsiteX10" fmla="*/ 295246 w 759697"/>
                  <a:gd name="connsiteY10" fmla="*/ 730346 h 738978"/>
                  <a:gd name="connsiteX11" fmla="*/ 32805 w 759697"/>
                  <a:gd name="connsiteY11" fmla="*/ 702721 h 738978"/>
                  <a:gd name="connsiteX12" fmla="*/ 5180 w 759697"/>
                  <a:gd name="connsiteY12" fmla="*/ 364310 h 738978"/>
                  <a:gd name="connsiteX13" fmla="*/ 25899 w 759697"/>
                  <a:gd name="connsiteY13" fmla="*/ 32805 h 738978"/>
                  <a:gd name="connsiteX14" fmla="*/ 46618 w 759697"/>
                  <a:gd name="connsiteY14" fmla="*/ 5180 h 738978"/>
                  <a:gd name="connsiteX15" fmla="*/ 385029 w 759697"/>
                  <a:gd name="connsiteY15" fmla="*/ 5180 h 738978"/>
                  <a:gd name="connsiteX16" fmla="*/ 723440 w 759697"/>
                  <a:gd name="connsiteY16" fmla="*/ 12086 h 738978"/>
                  <a:gd name="connsiteX17" fmla="*/ 744159 w 759697"/>
                  <a:gd name="connsiteY17" fmla="*/ 39711 h 738978"/>
                  <a:gd name="connsiteX18" fmla="*/ 757971 w 759697"/>
                  <a:gd name="connsiteY18" fmla="*/ 129494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59697" h="738978">
                    <a:moveTo>
                      <a:pt x="757971" y="129494"/>
                    </a:moveTo>
                    <a:lnTo>
                      <a:pt x="757971" y="198557"/>
                    </a:lnTo>
                    <a:cubicBezTo>
                      <a:pt x="757971" y="198557"/>
                      <a:pt x="737252" y="203164"/>
                      <a:pt x="695814" y="212370"/>
                    </a:cubicBezTo>
                    <a:cubicBezTo>
                      <a:pt x="658983" y="212370"/>
                      <a:pt x="633657" y="216977"/>
                      <a:pt x="619844" y="226183"/>
                    </a:cubicBezTo>
                    <a:cubicBezTo>
                      <a:pt x="606032" y="235389"/>
                      <a:pt x="592219" y="249202"/>
                      <a:pt x="578406" y="267621"/>
                    </a:cubicBezTo>
                    <a:cubicBezTo>
                      <a:pt x="564594" y="290640"/>
                      <a:pt x="553081" y="373516"/>
                      <a:pt x="543875" y="516249"/>
                    </a:cubicBezTo>
                    <a:lnTo>
                      <a:pt x="543875" y="730346"/>
                    </a:lnTo>
                    <a:lnTo>
                      <a:pt x="536968" y="730346"/>
                    </a:lnTo>
                    <a:lnTo>
                      <a:pt x="536968" y="737252"/>
                    </a:lnTo>
                    <a:lnTo>
                      <a:pt x="530062" y="737252"/>
                    </a:lnTo>
                    <a:lnTo>
                      <a:pt x="295246" y="730346"/>
                    </a:lnTo>
                    <a:cubicBezTo>
                      <a:pt x="134100" y="725739"/>
                      <a:pt x="46618" y="716533"/>
                      <a:pt x="32805" y="702721"/>
                    </a:cubicBezTo>
                    <a:cubicBezTo>
                      <a:pt x="14386" y="688908"/>
                      <a:pt x="5180" y="576107"/>
                      <a:pt x="5180" y="364310"/>
                    </a:cubicBezTo>
                    <a:cubicBezTo>
                      <a:pt x="5180" y="157119"/>
                      <a:pt x="12086" y="46618"/>
                      <a:pt x="25899" y="32805"/>
                    </a:cubicBezTo>
                    <a:cubicBezTo>
                      <a:pt x="35105" y="23599"/>
                      <a:pt x="42011" y="14386"/>
                      <a:pt x="46618" y="5180"/>
                    </a:cubicBezTo>
                    <a:cubicBezTo>
                      <a:pt x="55824" y="5180"/>
                      <a:pt x="168632" y="5180"/>
                      <a:pt x="385029" y="5180"/>
                    </a:cubicBezTo>
                    <a:cubicBezTo>
                      <a:pt x="601425" y="5180"/>
                      <a:pt x="714233" y="7480"/>
                      <a:pt x="723440" y="12086"/>
                    </a:cubicBezTo>
                    <a:cubicBezTo>
                      <a:pt x="728046" y="16693"/>
                      <a:pt x="734952" y="25899"/>
                      <a:pt x="744159" y="39711"/>
                    </a:cubicBezTo>
                    <a:cubicBezTo>
                      <a:pt x="748765" y="53524"/>
                      <a:pt x="753365" y="83449"/>
                      <a:pt x="757971" y="129494"/>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81" name="Freeform: Shape 80">
                <a:extLst>
                  <a:ext uri="{FF2B5EF4-FFF2-40B4-BE49-F238E27FC236}">
                    <a16:creationId xmlns:a16="http://schemas.microsoft.com/office/drawing/2014/main" id="{A3300B0F-25FF-4004-A8FD-7D9537E53295}"/>
                  </a:ext>
                </a:extLst>
              </p:cNvPr>
              <p:cNvSpPr/>
              <p:nvPr/>
            </p:nvSpPr>
            <p:spPr>
              <a:xfrm>
                <a:off x="5542181" y="2470129"/>
                <a:ext cx="607758" cy="511069"/>
              </a:xfrm>
              <a:custGeom>
                <a:avLst/>
                <a:gdLst>
                  <a:gd name="connsiteX0" fmla="*/ 578406 w 607758"/>
                  <a:gd name="connsiteY0" fmla="*/ 138703 h 511069"/>
                  <a:gd name="connsiteX1" fmla="*/ 564594 w 607758"/>
                  <a:gd name="connsiteY1" fmla="*/ 138703 h 511069"/>
                  <a:gd name="connsiteX2" fmla="*/ 564594 w 607758"/>
                  <a:gd name="connsiteY2" fmla="*/ 228485 h 511069"/>
                  <a:gd name="connsiteX3" fmla="*/ 585313 w 607758"/>
                  <a:gd name="connsiteY3" fmla="*/ 318268 h 511069"/>
                  <a:gd name="connsiteX4" fmla="*/ 606032 w 607758"/>
                  <a:gd name="connsiteY4" fmla="*/ 318268 h 511069"/>
                  <a:gd name="connsiteX5" fmla="*/ 585313 w 607758"/>
                  <a:gd name="connsiteY5" fmla="*/ 325174 h 511069"/>
                  <a:gd name="connsiteX6" fmla="*/ 564594 w 607758"/>
                  <a:gd name="connsiteY6" fmla="*/ 325174 h 511069"/>
                  <a:gd name="connsiteX7" fmla="*/ 564594 w 607758"/>
                  <a:gd name="connsiteY7" fmla="*/ 345893 h 511069"/>
                  <a:gd name="connsiteX8" fmla="*/ 557687 w 607758"/>
                  <a:gd name="connsiteY8" fmla="*/ 408050 h 511069"/>
                  <a:gd name="connsiteX9" fmla="*/ 543875 w 607758"/>
                  <a:gd name="connsiteY9" fmla="*/ 484020 h 511069"/>
                  <a:gd name="connsiteX10" fmla="*/ 302153 w 607758"/>
                  <a:gd name="connsiteY10" fmla="*/ 504739 h 511069"/>
                  <a:gd name="connsiteX11" fmla="*/ 60431 w 607758"/>
                  <a:gd name="connsiteY11" fmla="*/ 490926 h 511069"/>
                  <a:gd name="connsiteX12" fmla="*/ 39711 w 607758"/>
                  <a:gd name="connsiteY12" fmla="*/ 401144 h 511069"/>
                  <a:gd name="connsiteX13" fmla="*/ 18992 w 607758"/>
                  <a:gd name="connsiteY13" fmla="*/ 318268 h 511069"/>
                  <a:gd name="connsiteX14" fmla="*/ 5180 w 607758"/>
                  <a:gd name="connsiteY14" fmla="*/ 318268 h 511069"/>
                  <a:gd name="connsiteX15" fmla="*/ 18992 w 607758"/>
                  <a:gd name="connsiteY15" fmla="*/ 318268 h 511069"/>
                  <a:gd name="connsiteX16" fmla="*/ 32805 w 607758"/>
                  <a:gd name="connsiteY16" fmla="*/ 228485 h 511069"/>
                  <a:gd name="connsiteX17" fmla="*/ 25899 w 607758"/>
                  <a:gd name="connsiteY17" fmla="*/ 138703 h 511069"/>
                  <a:gd name="connsiteX18" fmla="*/ 18992 w 607758"/>
                  <a:gd name="connsiteY18" fmla="*/ 138703 h 511069"/>
                  <a:gd name="connsiteX19" fmla="*/ 25899 w 607758"/>
                  <a:gd name="connsiteY19" fmla="*/ 138703 h 511069"/>
                  <a:gd name="connsiteX20" fmla="*/ 39711 w 607758"/>
                  <a:gd name="connsiteY20" fmla="*/ 83452 h 511069"/>
                  <a:gd name="connsiteX21" fmla="*/ 60431 w 607758"/>
                  <a:gd name="connsiteY21" fmla="*/ 14389 h 511069"/>
                  <a:gd name="connsiteX22" fmla="*/ 302153 w 607758"/>
                  <a:gd name="connsiteY22" fmla="*/ 7482 h 511069"/>
                  <a:gd name="connsiteX23" fmla="*/ 543875 w 607758"/>
                  <a:gd name="connsiteY23" fmla="*/ 21295 h 511069"/>
                  <a:gd name="connsiteX24" fmla="*/ 557687 w 607758"/>
                  <a:gd name="connsiteY24" fmla="*/ 83452 h 511069"/>
                  <a:gd name="connsiteX25" fmla="*/ 571500 w 607758"/>
                  <a:gd name="connsiteY25" fmla="*/ 131797 h 511069"/>
                  <a:gd name="connsiteX26" fmla="*/ 578406 w 607758"/>
                  <a:gd name="connsiteY26" fmla="*/ 138703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7758" h="511069">
                    <a:moveTo>
                      <a:pt x="578406" y="138703"/>
                    </a:moveTo>
                    <a:lnTo>
                      <a:pt x="564594" y="138703"/>
                    </a:lnTo>
                    <a:lnTo>
                      <a:pt x="564594" y="228485"/>
                    </a:lnTo>
                    <a:cubicBezTo>
                      <a:pt x="564594" y="288343"/>
                      <a:pt x="571500" y="318268"/>
                      <a:pt x="585313" y="318268"/>
                    </a:cubicBezTo>
                    <a:lnTo>
                      <a:pt x="606032" y="318268"/>
                    </a:lnTo>
                    <a:lnTo>
                      <a:pt x="585313" y="325174"/>
                    </a:lnTo>
                    <a:lnTo>
                      <a:pt x="564594" y="325174"/>
                    </a:lnTo>
                    <a:lnTo>
                      <a:pt x="564594" y="345893"/>
                    </a:lnTo>
                    <a:lnTo>
                      <a:pt x="557687" y="408050"/>
                    </a:lnTo>
                    <a:cubicBezTo>
                      <a:pt x="553081" y="449488"/>
                      <a:pt x="548481" y="474814"/>
                      <a:pt x="543875" y="484020"/>
                    </a:cubicBezTo>
                    <a:cubicBezTo>
                      <a:pt x="534668" y="493226"/>
                      <a:pt x="454092" y="500133"/>
                      <a:pt x="302153" y="504739"/>
                    </a:cubicBezTo>
                    <a:cubicBezTo>
                      <a:pt x="154819" y="509346"/>
                      <a:pt x="74243" y="504739"/>
                      <a:pt x="60431" y="490926"/>
                    </a:cubicBezTo>
                    <a:cubicBezTo>
                      <a:pt x="46618" y="481720"/>
                      <a:pt x="39711" y="451788"/>
                      <a:pt x="39711" y="401144"/>
                    </a:cubicBezTo>
                    <a:cubicBezTo>
                      <a:pt x="35105" y="350500"/>
                      <a:pt x="28199" y="322874"/>
                      <a:pt x="18992" y="318268"/>
                    </a:cubicBezTo>
                    <a:lnTo>
                      <a:pt x="5180" y="318268"/>
                    </a:lnTo>
                    <a:lnTo>
                      <a:pt x="18992" y="318268"/>
                    </a:lnTo>
                    <a:cubicBezTo>
                      <a:pt x="28199" y="318268"/>
                      <a:pt x="32805" y="288343"/>
                      <a:pt x="32805" y="228485"/>
                    </a:cubicBezTo>
                    <a:cubicBezTo>
                      <a:pt x="32805" y="168628"/>
                      <a:pt x="30505" y="138703"/>
                      <a:pt x="25899" y="138703"/>
                    </a:cubicBezTo>
                    <a:lnTo>
                      <a:pt x="18992" y="138703"/>
                    </a:lnTo>
                    <a:lnTo>
                      <a:pt x="25899" y="138703"/>
                    </a:lnTo>
                    <a:cubicBezTo>
                      <a:pt x="30505" y="134096"/>
                      <a:pt x="35105" y="115684"/>
                      <a:pt x="39711" y="83452"/>
                    </a:cubicBezTo>
                    <a:cubicBezTo>
                      <a:pt x="39711" y="46621"/>
                      <a:pt x="46618" y="23595"/>
                      <a:pt x="60431" y="14389"/>
                    </a:cubicBezTo>
                    <a:cubicBezTo>
                      <a:pt x="69637" y="5183"/>
                      <a:pt x="150213" y="2876"/>
                      <a:pt x="302153" y="7482"/>
                    </a:cubicBezTo>
                    <a:cubicBezTo>
                      <a:pt x="454092" y="12089"/>
                      <a:pt x="534668" y="16689"/>
                      <a:pt x="543875" y="21295"/>
                    </a:cubicBezTo>
                    <a:cubicBezTo>
                      <a:pt x="548481" y="30501"/>
                      <a:pt x="553081" y="51220"/>
                      <a:pt x="557687" y="83452"/>
                    </a:cubicBezTo>
                    <a:cubicBezTo>
                      <a:pt x="562294" y="115684"/>
                      <a:pt x="566894" y="131797"/>
                      <a:pt x="571500" y="131797"/>
                    </a:cubicBezTo>
                    <a:cubicBezTo>
                      <a:pt x="576106" y="136403"/>
                      <a:pt x="578406" y="138703"/>
                      <a:pt x="578406" y="13870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82" name="Freeform: Shape 81">
                <a:extLst>
                  <a:ext uri="{FF2B5EF4-FFF2-40B4-BE49-F238E27FC236}">
                    <a16:creationId xmlns:a16="http://schemas.microsoft.com/office/drawing/2014/main" id="{ABFE4DAB-00F2-42F0-BC51-D222DE29F362}"/>
                  </a:ext>
                </a:extLst>
              </p:cNvPr>
              <p:cNvSpPr/>
              <p:nvPr/>
            </p:nvSpPr>
            <p:spPr>
              <a:xfrm>
                <a:off x="3380496" y="2474577"/>
                <a:ext cx="1001420" cy="738979"/>
              </a:xfrm>
              <a:custGeom>
                <a:avLst/>
                <a:gdLst>
                  <a:gd name="connsiteX0" fmla="*/ 426467 w 1001419"/>
                  <a:gd name="connsiteY0" fmla="*/ 39711 h 738978"/>
                  <a:gd name="connsiteX1" fmla="*/ 426467 w 1001419"/>
                  <a:gd name="connsiteY1" fmla="*/ 5180 h 738978"/>
                  <a:gd name="connsiteX2" fmla="*/ 433373 w 1001419"/>
                  <a:gd name="connsiteY2" fmla="*/ 39711 h 738978"/>
                  <a:gd name="connsiteX3" fmla="*/ 433373 w 1001419"/>
                  <a:gd name="connsiteY3" fmla="*/ 74243 h 738978"/>
                  <a:gd name="connsiteX4" fmla="*/ 571500 w 1001419"/>
                  <a:gd name="connsiteY4" fmla="*/ 74243 h 738978"/>
                  <a:gd name="connsiteX5" fmla="*/ 709627 w 1001419"/>
                  <a:gd name="connsiteY5" fmla="*/ 88056 h 738978"/>
                  <a:gd name="connsiteX6" fmla="*/ 889192 w 1001419"/>
                  <a:gd name="connsiteY6" fmla="*/ 115681 h 738978"/>
                  <a:gd name="connsiteX7" fmla="*/ 944443 w 1001419"/>
                  <a:gd name="connsiteY7" fmla="*/ 136400 h 738978"/>
                  <a:gd name="connsiteX8" fmla="*/ 958255 w 1001419"/>
                  <a:gd name="connsiteY8" fmla="*/ 136400 h 738978"/>
                  <a:gd name="connsiteX9" fmla="*/ 972068 w 1001419"/>
                  <a:gd name="connsiteY9" fmla="*/ 164026 h 738978"/>
                  <a:gd name="connsiteX10" fmla="*/ 985881 w 1001419"/>
                  <a:gd name="connsiteY10" fmla="*/ 288340 h 738978"/>
                  <a:gd name="connsiteX11" fmla="*/ 985881 w 1001419"/>
                  <a:gd name="connsiteY11" fmla="*/ 385029 h 738978"/>
                  <a:gd name="connsiteX12" fmla="*/ 999693 w 1001419"/>
                  <a:gd name="connsiteY12" fmla="*/ 385029 h 738978"/>
                  <a:gd name="connsiteX13" fmla="*/ 992787 w 1001419"/>
                  <a:gd name="connsiteY13" fmla="*/ 391935 h 738978"/>
                  <a:gd name="connsiteX14" fmla="*/ 978974 w 1001419"/>
                  <a:gd name="connsiteY14" fmla="*/ 516249 h 738978"/>
                  <a:gd name="connsiteX15" fmla="*/ 958255 w 1001419"/>
                  <a:gd name="connsiteY15" fmla="*/ 668189 h 738978"/>
                  <a:gd name="connsiteX16" fmla="*/ 882285 w 1001419"/>
                  <a:gd name="connsiteY16" fmla="*/ 709627 h 738978"/>
                  <a:gd name="connsiteX17" fmla="*/ 516249 w 1001419"/>
                  <a:gd name="connsiteY17" fmla="*/ 737252 h 738978"/>
                  <a:gd name="connsiteX18" fmla="*/ 129494 w 1001419"/>
                  <a:gd name="connsiteY18" fmla="*/ 723440 h 738978"/>
                  <a:gd name="connsiteX19" fmla="*/ 32805 w 1001419"/>
                  <a:gd name="connsiteY19" fmla="*/ 675095 h 738978"/>
                  <a:gd name="connsiteX20" fmla="*/ 5180 w 1001419"/>
                  <a:gd name="connsiteY20" fmla="*/ 419560 h 738978"/>
                  <a:gd name="connsiteX21" fmla="*/ 5180 w 1001419"/>
                  <a:gd name="connsiteY21" fmla="*/ 170932 h 738978"/>
                  <a:gd name="connsiteX22" fmla="*/ 32805 w 1001419"/>
                  <a:gd name="connsiteY22" fmla="*/ 143307 h 738978"/>
                  <a:gd name="connsiteX23" fmla="*/ 94962 w 1001419"/>
                  <a:gd name="connsiteY23" fmla="*/ 108775 h 738978"/>
                  <a:gd name="connsiteX24" fmla="*/ 281434 w 1001419"/>
                  <a:gd name="connsiteY24" fmla="*/ 81150 h 738978"/>
                  <a:gd name="connsiteX25" fmla="*/ 426467 w 1001419"/>
                  <a:gd name="connsiteY25" fmla="*/ 74243 h 738978"/>
                  <a:gd name="connsiteX26" fmla="*/ 426467 w 1001419"/>
                  <a:gd name="connsiteY26" fmla="*/ 39711 h 738978"/>
                  <a:gd name="connsiteX27" fmla="*/ 426467 w 1001419"/>
                  <a:gd name="connsiteY27" fmla="*/ 226183 h 738978"/>
                  <a:gd name="connsiteX28" fmla="*/ 433373 w 1001419"/>
                  <a:gd name="connsiteY28" fmla="*/ 239995 h 738978"/>
                  <a:gd name="connsiteX29" fmla="*/ 433373 w 1001419"/>
                  <a:gd name="connsiteY29" fmla="*/ 212370 h 738978"/>
                  <a:gd name="connsiteX30" fmla="*/ 502437 w 1001419"/>
                  <a:gd name="connsiteY30" fmla="*/ 212370 h 738978"/>
                  <a:gd name="connsiteX31" fmla="*/ 571500 w 1001419"/>
                  <a:gd name="connsiteY31" fmla="*/ 226183 h 738978"/>
                  <a:gd name="connsiteX32" fmla="*/ 668189 w 1001419"/>
                  <a:gd name="connsiteY32" fmla="*/ 246902 h 738978"/>
                  <a:gd name="connsiteX33" fmla="*/ 771784 w 1001419"/>
                  <a:gd name="connsiteY33" fmla="*/ 246902 h 738978"/>
                  <a:gd name="connsiteX34" fmla="*/ 771784 w 1001419"/>
                  <a:gd name="connsiteY34" fmla="*/ 322872 h 738978"/>
                  <a:gd name="connsiteX35" fmla="*/ 764878 w 1001419"/>
                  <a:gd name="connsiteY35" fmla="*/ 391935 h 738978"/>
                  <a:gd name="connsiteX36" fmla="*/ 764878 w 1001419"/>
                  <a:gd name="connsiteY36" fmla="*/ 599125 h 738978"/>
                  <a:gd name="connsiteX37" fmla="*/ 488624 w 1001419"/>
                  <a:gd name="connsiteY37" fmla="*/ 599125 h 738978"/>
                  <a:gd name="connsiteX38" fmla="*/ 219276 w 1001419"/>
                  <a:gd name="connsiteY38" fmla="*/ 599125 h 738978"/>
                  <a:gd name="connsiteX39" fmla="*/ 212370 w 1001419"/>
                  <a:gd name="connsiteY39" fmla="*/ 412654 h 738978"/>
                  <a:gd name="connsiteX40" fmla="*/ 315965 w 1001419"/>
                  <a:gd name="connsiteY40" fmla="*/ 219276 h 738978"/>
                  <a:gd name="connsiteX41" fmla="*/ 426467 w 1001419"/>
                  <a:gd name="connsiteY41" fmla="*/ 226183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001419" h="738978">
                    <a:moveTo>
                      <a:pt x="426467" y="39711"/>
                    </a:moveTo>
                    <a:lnTo>
                      <a:pt x="426467" y="5180"/>
                    </a:lnTo>
                    <a:cubicBezTo>
                      <a:pt x="431073" y="5180"/>
                      <a:pt x="433373" y="16693"/>
                      <a:pt x="433373" y="39711"/>
                    </a:cubicBezTo>
                    <a:lnTo>
                      <a:pt x="433373" y="74243"/>
                    </a:lnTo>
                    <a:lnTo>
                      <a:pt x="571500" y="74243"/>
                    </a:lnTo>
                    <a:lnTo>
                      <a:pt x="709627" y="88056"/>
                    </a:lnTo>
                    <a:cubicBezTo>
                      <a:pt x="801709" y="88056"/>
                      <a:pt x="861566" y="97262"/>
                      <a:pt x="889192" y="115681"/>
                    </a:cubicBezTo>
                    <a:cubicBezTo>
                      <a:pt x="921424" y="124887"/>
                      <a:pt x="939836" y="131794"/>
                      <a:pt x="944443" y="136400"/>
                    </a:cubicBezTo>
                    <a:lnTo>
                      <a:pt x="958255" y="136400"/>
                    </a:lnTo>
                    <a:lnTo>
                      <a:pt x="972068" y="164026"/>
                    </a:lnTo>
                    <a:cubicBezTo>
                      <a:pt x="981274" y="182445"/>
                      <a:pt x="985881" y="223883"/>
                      <a:pt x="985881" y="288340"/>
                    </a:cubicBezTo>
                    <a:lnTo>
                      <a:pt x="985881" y="385029"/>
                    </a:lnTo>
                    <a:lnTo>
                      <a:pt x="999693" y="385029"/>
                    </a:lnTo>
                    <a:cubicBezTo>
                      <a:pt x="999693" y="389635"/>
                      <a:pt x="997393" y="391935"/>
                      <a:pt x="992787" y="391935"/>
                    </a:cubicBezTo>
                    <a:cubicBezTo>
                      <a:pt x="988180" y="391935"/>
                      <a:pt x="983581" y="433373"/>
                      <a:pt x="978974" y="516249"/>
                    </a:cubicBezTo>
                    <a:cubicBezTo>
                      <a:pt x="974368" y="599125"/>
                      <a:pt x="967461" y="649770"/>
                      <a:pt x="958255" y="668189"/>
                    </a:cubicBezTo>
                    <a:cubicBezTo>
                      <a:pt x="939836" y="682002"/>
                      <a:pt x="914517" y="695814"/>
                      <a:pt x="882285" y="709627"/>
                    </a:cubicBezTo>
                    <a:cubicBezTo>
                      <a:pt x="850054" y="728046"/>
                      <a:pt x="728046" y="737252"/>
                      <a:pt x="516249" y="737252"/>
                    </a:cubicBezTo>
                    <a:cubicBezTo>
                      <a:pt x="299853" y="737252"/>
                      <a:pt x="170932" y="732646"/>
                      <a:pt x="129494" y="723440"/>
                    </a:cubicBezTo>
                    <a:cubicBezTo>
                      <a:pt x="83449" y="705020"/>
                      <a:pt x="51224" y="688908"/>
                      <a:pt x="32805" y="675095"/>
                    </a:cubicBezTo>
                    <a:cubicBezTo>
                      <a:pt x="14386" y="656676"/>
                      <a:pt x="5180" y="571500"/>
                      <a:pt x="5180" y="419560"/>
                    </a:cubicBezTo>
                    <a:cubicBezTo>
                      <a:pt x="5180" y="263014"/>
                      <a:pt x="5180" y="180138"/>
                      <a:pt x="5180" y="170932"/>
                    </a:cubicBezTo>
                    <a:cubicBezTo>
                      <a:pt x="14386" y="166326"/>
                      <a:pt x="23599" y="157119"/>
                      <a:pt x="32805" y="143307"/>
                    </a:cubicBezTo>
                    <a:cubicBezTo>
                      <a:pt x="42011" y="134100"/>
                      <a:pt x="62730" y="122588"/>
                      <a:pt x="94962" y="108775"/>
                    </a:cubicBezTo>
                    <a:cubicBezTo>
                      <a:pt x="127194" y="94962"/>
                      <a:pt x="189351" y="85756"/>
                      <a:pt x="281434" y="81150"/>
                    </a:cubicBezTo>
                    <a:lnTo>
                      <a:pt x="426467" y="74243"/>
                    </a:lnTo>
                    <a:lnTo>
                      <a:pt x="426467" y="39711"/>
                    </a:lnTo>
                    <a:close/>
                    <a:moveTo>
                      <a:pt x="426467" y="226183"/>
                    </a:moveTo>
                    <a:lnTo>
                      <a:pt x="433373" y="239995"/>
                    </a:lnTo>
                    <a:lnTo>
                      <a:pt x="433373" y="212370"/>
                    </a:lnTo>
                    <a:lnTo>
                      <a:pt x="502437" y="212370"/>
                    </a:lnTo>
                    <a:cubicBezTo>
                      <a:pt x="543875" y="212370"/>
                      <a:pt x="566894" y="216977"/>
                      <a:pt x="571500" y="226183"/>
                    </a:cubicBezTo>
                    <a:cubicBezTo>
                      <a:pt x="571500" y="235389"/>
                      <a:pt x="603732" y="242295"/>
                      <a:pt x="668189" y="246902"/>
                    </a:cubicBezTo>
                    <a:lnTo>
                      <a:pt x="771784" y="246902"/>
                    </a:lnTo>
                    <a:lnTo>
                      <a:pt x="771784" y="322872"/>
                    </a:lnTo>
                    <a:lnTo>
                      <a:pt x="764878" y="391935"/>
                    </a:lnTo>
                    <a:lnTo>
                      <a:pt x="764878" y="599125"/>
                    </a:lnTo>
                    <a:lnTo>
                      <a:pt x="488624" y="599125"/>
                    </a:lnTo>
                    <a:cubicBezTo>
                      <a:pt x="309059" y="599125"/>
                      <a:pt x="219276" y="599125"/>
                      <a:pt x="219276" y="599125"/>
                    </a:cubicBezTo>
                    <a:cubicBezTo>
                      <a:pt x="214670" y="599125"/>
                      <a:pt x="212370" y="536968"/>
                      <a:pt x="212370" y="412654"/>
                    </a:cubicBezTo>
                    <a:cubicBezTo>
                      <a:pt x="212370" y="288340"/>
                      <a:pt x="246902" y="223883"/>
                      <a:pt x="315965" y="219276"/>
                    </a:cubicBezTo>
                    <a:cubicBezTo>
                      <a:pt x="385029" y="214670"/>
                      <a:pt x="421860" y="216977"/>
                      <a:pt x="426467" y="22618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83" name="Freeform: Shape 82">
                <a:extLst>
                  <a:ext uri="{FF2B5EF4-FFF2-40B4-BE49-F238E27FC236}">
                    <a16:creationId xmlns:a16="http://schemas.microsoft.com/office/drawing/2014/main" id="{794C31FC-651D-480E-AE1D-3D55E1E085E5}"/>
                  </a:ext>
                </a:extLst>
              </p:cNvPr>
              <p:cNvSpPr/>
              <p:nvPr/>
            </p:nvSpPr>
            <p:spPr>
              <a:xfrm>
                <a:off x="4540761" y="2695580"/>
                <a:ext cx="669915" cy="559414"/>
              </a:xfrm>
              <a:custGeom>
                <a:avLst/>
                <a:gdLst>
                  <a:gd name="connsiteX0" fmla="*/ 322872 w 669915"/>
                  <a:gd name="connsiteY0" fmla="*/ 5180 h 559413"/>
                  <a:gd name="connsiteX1" fmla="*/ 640563 w 669915"/>
                  <a:gd name="connsiteY1" fmla="*/ 18992 h 559413"/>
                  <a:gd name="connsiteX2" fmla="*/ 668189 w 669915"/>
                  <a:gd name="connsiteY2" fmla="*/ 281434 h 559413"/>
                  <a:gd name="connsiteX3" fmla="*/ 647470 w 669915"/>
                  <a:gd name="connsiteY3" fmla="*/ 536968 h 559413"/>
                  <a:gd name="connsiteX4" fmla="*/ 336684 w 669915"/>
                  <a:gd name="connsiteY4" fmla="*/ 557687 h 559413"/>
                  <a:gd name="connsiteX5" fmla="*/ 25899 w 669915"/>
                  <a:gd name="connsiteY5" fmla="*/ 543875 h 559413"/>
                  <a:gd name="connsiteX6" fmla="*/ 5180 w 669915"/>
                  <a:gd name="connsiteY6" fmla="*/ 288340 h 559413"/>
                  <a:gd name="connsiteX7" fmla="*/ 18992 w 669915"/>
                  <a:gd name="connsiteY7" fmla="*/ 25899 h 559413"/>
                  <a:gd name="connsiteX8" fmla="*/ 322872 w 669915"/>
                  <a:gd name="connsiteY8" fmla="*/ 5180 h 55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915" h="559413">
                    <a:moveTo>
                      <a:pt x="322872" y="5180"/>
                    </a:moveTo>
                    <a:cubicBezTo>
                      <a:pt x="516249" y="5180"/>
                      <a:pt x="622144" y="9786"/>
                      <a:pt x="640563" y="18992"/>
                    </a:cubicBezTo>
                    <a:cubicBezTo>
                      <a:pt x="658983" y="32805"/>
                      <a:pt x="668189" y="120288"/>
                      <a:pt x="668189" y="281434"/>
                    </a:cubicBezTo>
                    <a:cubicBezTo>
                      <a:pt x="668189" y="437980"/>
                      <a:pt x="661282" y="523156"/>
                      <a:pt x="647470" y="536968"/>
                    </a:cubicBezTo>
                    <a:cubicBezTo>
                      <a:pt x="633657" y="550781"/>
                      <a:pt x="530062" y="557687"/>
                      <a:pt x="336684" y="557687"/>
                    </a:cubicBezTo>
                    <a:cubicBezTo>
                      <a:pt x="143307" y="557687"/>
                      <a:pt x="39711" y="553081"/>
                      <a:pt x="25899" y="543875"/>
                    </a:cubicBezTo>
                    <a:cubicBezTo>
                      <a:pt x="12086" y="534668"/>
                      <a:pt x="5180" y="449486"/>
                      <a:pt x="5180" y="288340"/>
                    </a:cubicBezTo>
                    <a:cubicBezTo>
                      <a:pt x="5180" y="127194"/>
                      <a:pt x="9786" y="39711"/>
                      <a:pt x="18992" y="25899"/>
                    </a:cubicBezTo>
                    <a:cubicBezTo>
                      <a:pt x="32805" y="12086"/>
                      <a:pt x="134100" y="5180"/>
                      <a:pt x="32287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84" name="Freeform: Shape 83">
                <a:extLst>
                  <a:ext uri="{FF2B5EF4-FFF2-40B4-BE49-F238E27FC236}">
                    <a16:creationId xmlns:a16="http://schemas.microsoft.com/office/drawing/2014/main" id="{90E91E4C-0788-481A-B263-4F20B664B0A3}"/>
                  </a:ext>
                </a:extLst>
              </p:cNvPr>
              <p:cNvSpPr/>
              <p:nvPr/>
            </p:nvSpPr>
            <p:spPr>
              <a:xfrm>
                <a:off x="3276899" y="768074"/>
                <a:ext cx="442007" cy="339048"/>
              </a:xfrm>
              <a:custGeom>
                <a:avLst/>
                <a:gdLst>
                  <a:gd name="connsiteX0" fmla="*/ 281434 w 435099"/>
                  <a:gd name="connsiteY0" fmla="*/ 5180 h 296972"/>
                  <a:gd name="connsiteX1" fmla="*/ 295246 w 435099"/>
                  <a:gd name="connsiteY1" fmla="*/ 5180 h 296972"/>
                  <a:gd name="connsiteX2" fmla="*/ 295246 w 435099"/>
                  <a:gd name="connsiteY2" fmla="*/ 12086 h 296972"/>
                  <a:gd name="connsiteX3" fmla="*/ 302153 w 435099"/>
                  <a:gd name="connsiteY3" fmla="*/ 12086 h 296972"/>
                  <a:gd name="connsiteX4" fmla="*/ 302153 w 435099"/>
                  <a:gd name="connsiteY4" fmla="*/ 5180 h 296972"/>
                  <a:gd name="connsiteX5" fmla="*/ 364310 w 435099"/>
                  <a:gd name="connsiteY5" fmla="*/ 5180 h 296972"/>
                  <a:gd name="connsiteX6" fmla="*/ 433373 w 435099"/>
                  <a:gd name="connsiteY6" fmla="*/ 12086 h 296972"/>
                  <a:gd name="connsiteX7" fmla="*/ 433373 w 435099"/>
                  <a:gd name="connsiteY7" fmla="*/ 295246 h 296972"/>
                  <a:gd name="connsiteX8" fmla="*/ 5180 w 435099"/>
                  <a:gd name="connsiteY8" fmla="*/ 295246 h 296972"/>
                  <a:gd name="connsiteX9" fmla="*/ 5180 w 435099"/>
                  <a:gd name="connsiteY9" fmla="*/ 274527 h 296972"/>
                  <a:gd name="connsiteX10" fmla="*/ 12086 w 435099"/>
                  <a:gd name="connsiteY10" fmla="*/ 267621 h 296972"/>
                  <a:gd name="connsiteX11" fmla="*/ 18992 w 435099"/>
                  <a:gd name="connsiteY11" fmla="*/ 260715 h 296972"/>
                  <a:gd name="connsiteX12" fmla="*/ 32805 w 435099"/>
                  <a:gd name="connsiteY12" fmla="*/ 233089 h 296972"/>
                  <a:gd name="connsiteX13" fmla="*/ 46618 w 435099"/>
                  <a:gd name="connsiteY13" fmla="*/ 198557 h 296972"/>
                  <a:gd name="connsiteX14" fmla="*/ 53524 w 435099"/>
                  <a:gd name="connsiteY14" fmla="*/ 191651 h 296972"/>
                  <a:gd name="connsiteX15" fmla="*/ 60431 w 435099"/>
                  <a:gd name="connsiteY15" fmla="*/ 177838 h 296972"/>
                  <a:gd name="connsiteX16" fmla="*/ 67337 w 435099"/>
                  <a:gd name="connsiteY16" fmla="*/ 177838 h 296972"/>
                  <a:gd name="connsiteX17" fmla="*/ 67337 w 435099"/>
                  <a:gd name="connsiteY17" fmla="*/ 170932 h 296972"/>
                  <a:gd name="connsiteX18" fmla="*/ 74243 w 435099"/>
                  <a:gd name="connsiteY18" fmla="*/ 164026 h 296972"/>
                  <a:gd name="connsiteX19" fmla="*/ 74243 w 435099"/>
                  <a:gd name="connsiteY19" fmla="*/ 157119 h 296972"/>
                  <a:gd name="connsiteX20" fmla="*/ 81150 w 435099"/>
                  <a:gd name="connsiteY20" fmla="*/ 150213 h 296972"/>
                  <a:gd name="connsiteX21" fmla="*/ 101869 w 435099"/>
                  <a:gd name="connsiteY21" fmla="*/ 129494 h 296972"/>
                  <a:gd name="connsiteX22" fmla="*/ 136400 w 435099"/>
                  <a:gd name="connsiteY22" fmla="*/ 94962 h 296972"/>
                  <a:gd name="connsiteX23" fmla="*/ 191651 w 435099"/>
                  <a:gd name="connsiteY23" fmla="*/ 53524 h 296972"/>
                  <a:gd name="connsiteX24" fmla="*/ 253808 w 435099"/>
                  <a:gd name="connsiteY24" fmla="*/ 12086 h 296972"/>
                  <a:gd name="connsiteX25" fmla="*/ 281434 w 435099"/>
                  <a:gd name="connsiteY25" fmla="*/ 5180 h 296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5099" h="296972">
                    <a:moveTo>
                      <a:pt x="281434" y="5180"/>
                    </a:moveTo>
                    <a:lnTo>
                      <a:pt x="295246" y="5180"/>
                    </a:lnTo>
                    <a:lnTo>
                      <a:pt x="295246" y="12086"/>
                    </a:lnTo>
                    <a:cubicBezTo>
                      <a:pt x="295246" y="12086"/>
                      <a:pt x="297546" y="12086"/>
                      <a:pt x="302153" y="12086"/>
                    </a:cubicBezTo>
                    <a:lnTo>
                      <a:pt x="302153" y="5180"/>
                    </a:lnTo>
                    <a:lnTo>
                      <a:pt x="364310" y="5180"/>
                    </a:lnTo>
                    <a:lnTo>
                      <a:pt x="433373" y="12086"/>
                    </a:lnTo>
                    <a:lnTo>
                      <a:pt x="433373" y="295246"/>
                    </a:lnTo>
                    <a:lnTo>
                      <a:pt x="5180" y="295246"/>
                    </a:lnTo>
                    <a:lnTo>
                      <a:pt x="5180" y="274527"/>
                    </a:lnTo>
                    <a:lnTo>
                      <a:pt x="12086" y="267621"/>
                    </a:lnTo>
                    <a:lnTo>
                      <a:pt x="18992" y="260715"/>
                    </a:lnTo>
                    <a:lnTo>
                      <a:pt x="32805" y="233089"/>
                    </a:lnTo>
                    <a:cubicBezTo>
                      <a:pt x="42011" y="214670"/>
                      <a:pt x="46618" y="203164"/>
                      <a:pt x="46618" y="198557"/>
                    </a:cubicBezTo>
                    <a:lnTo>
                      <a:pt x="53524" y="191651"/>
                    </a:lnTo>
                    <a:cubicBezTo>
                      <a:pt x="58131" y="187045"/>
                      <a:pt x="60431" y="182445"/>
                      <a:pt x="60431" y="177838"/>
                    </a:cubicBezTo>
                    <a:cubicBezTo>
                      <a:pt x="60431" y="177838"/>
                      <a:pt x="62730" y="177838"/>
                      <a:pt x="67337" y="177838"/>
                    </a:cubicBezTo>
                    <a:lnTo>
                      <a:pt x="67337" y="170932"/>
                    </a:lnTo>
                    <a:cubicBezTo>
                      <a:pt x="71943" y="170932"/>
                      <a:pt x="74243" y="168632"/>
                      <a:pt x="74243" y="164026"/>
                    </a:cubicBezTo>
                    <a:lnTo>
                      <a:pt x="74243" y="157119"/>
                    </a:lnTo>
                    <a:cubicBezTo>
                      <a:pt x="74243" y="157119"/>
                      <a:pt x="76543" y="154820"/>
                      <a:pt x="81150" y="150213"/>
                    </a:cubicBezTo>
                    <a:lnTo>
                      <a:pt x="101869" y="129494"/>
                    </a:lnTo>
                    <a:cubicBezTo>
                      <a:pt x="120288" y="115681"/>
                      <a:pt x="131794" y="104168"/>
                      <a:pt x="136400" y="94962"/>
                    </a:cubicBezTo>
                    <a:cubicBezTo>
                      <a:pt x="141007" y="85756"/>
                      <a:pt x="159419" y="71943"/>
                      <a:pt x="191651" y="53524"/>
                    </a:cubicBezTo>
                    <a:cubicBezTo>
                      <a:pt x="223883" y="35107"/>
                      <a:pt x="244602" y="21294"/>
                      <a:pt x="253808" y="12086"/>
                    </a:cubicBezTo>
                    <a:cubicBezTo>
                      <a:pt x="267621" y="12086"/>
                      <a:pt x="276827" y="9784"/>
                      <a:pt x="281434" y="5180"/>
                    </a:cubicBezTo>
                    <a:close/>
                  </a:path>
                </a:pathLst>
              </a:custGeom>
              <a:solidFill>
                <a:schemeClr val="bg1"/>
              </a:solidFill>
              <a:ln w="9525" cap="flat">
                <a:noFill/>
                <a:prstDash val="solid"/>
                <a:miter/>
              </a:ln>
            </p:spPr>
            <p:txBody>
              <a:bodyPr rtlCol="0" anchor="ctr"/>
              <a:lstStyle/>
              <a:p>
                <a:endParaRPr lang="en-US" noProof="0" dirty="0"/>
              </a:p>
            </p:txBody>
          </p:sp>
        </p:grpSp>
        <p:sp>
          <p:nvSpPr>
            <p:cNvPr id="54" name="Freeform: Shape 53">
              <a:extLst>
                <a:ext uri="{FF2B5EF4-FFF2-40B4-BE49-F238E27FC236}">
                  <a16:creationId xmlns:a16="http://schemas.microsoft.com/office/drawing/2014/main" id="{DB3930DA-6FE9-4A92-8FB3-0930A6141B8E}"/>
                </a:ext>
              </a:extLst>
            </p:cNvPr>
            <p:cNvSpPr/>
            <p:nvPr/>
          </p:nvSpPr>
          <p:spPr>
            <a:xfrm rot="5400000">
              <a:off x="1041227" y="1599671"/>
              <a:ext cx="615644" cy="614555"/>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sp>
        <p:nvSpPr>
          <p:cNvPr id="2" name="Title 1">
            <a:extLst>
              <a:ext uri="{FF2B5EF4-FFF2-40B4-BE49-F238E27FC236}">
                <a16:creationId xmlns:a16="http://schemas.microsoft.com/office/drawing/2014/main" id="{B660EBBB-E6C6-463A-873F-790C8A352469}"/>
              </a:ext>
            </a:extLst>
          </p:cNvPr>
          <p:cNvSpPr>
            <a:spLocks noGrp="1"/>
          </p:cNvSpPr>
          <p:nvPr>
            <p:ph type="title"/>
          </p:nvPr>
        </p:nvSpPr>
        <p:spPr>
          <a:xfrm>
            <a:off x="1833892" y="391241"/>
            <a:ext cx="9792346" cy="1058196"/>
          </a:xfrm>
        </p:spPr>
        <p:txBody>
          <a:bodyPr/>
          <a:lstStyle>
            <a:lvl1pPr algn="r">
              <a:defRPr/>
            </a:lvl1pPr>
          </a:lstStyle>
          <a:p>
            <a:r>
              <a:rPr lang="en-US" noProof="0"/>
              <a:t>Click to edit Master title style</a:t>
            </a:r>
          </a:p>
        </p:txBody>
      </p:sp>
      <p:sp>
        <p:nvSpPr>
          <p:cNvPr id="85" name="Picture Placeholder 31">
            <a:extLst>
              <a:ext uri="{FF2B5EF4-FFF2-40B4-BE49-F238E27FC236}">
                <a16:creationId xmlns:a16="http://schemas.microsoft.com/office/drawing/2014/main" id="{B9201337-CAA6-4B71-8D3B-3944EB0D2424}"/>
              </a:ext>
            </a:extLst>
          </p:cNvPr>
          <p:cNvSpPr>
            <a:spLocks noGrp="1"/>
          </p:cNvSpPr>
          <p:nvPr>
            <p:ph type="pic" sz="quarter" idx="14" hasCustomPrompt="1"/>
          </p:nvPr>
        </p:nvSpPr>
        <p:spPr>
          <a:xfrm>
            <a:off x="6605377" y="3424319"/>
            <a:ext cx="2265973" cy="2196000"/>
          </a:xfrm>
          <a:prstGeom prst="roundRect">
            <a:avLst>
              <a:gd name="adj" fmla="val 12040"/>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 </a:t>
            </a:r>
          </a:p>
        </p:txBody>
      </p:sp>
      <p:sp>
        <p:nvSpPr>
          <p:cNvPr id="87" name="Picture Placeholder 29">
            <a:extLst>
              <a:ext uri="{FF2B5EF4-FFF2-40B4-BE49-F238E27FC236}">
                <a16:creationId xmlns:a16="http://schemas.microsoft.com/office/drawing/2014/main" id="{B4A741C2-E31E-47C8-91EC-7152C0D59A75}"/>
              </a:ext>
            </a:extLst>
          </p:cNvPr>
          <p:cNvSpPr>
            <a:spLocks noGrp="1" noChangeAspect="1"/>
          </p:cNvSpPr>
          <p:nvPr>
            <p:ph type="pic" sz="quarter" idx="13" hasCustomPrompt="1"/>
          </p:nvPr>
        </p:nvSpPr>
        <p:spPr>
          <a:xfrm rot="153816">
            <a:off x="4144909" y="1999410"/>
            <a:ext cx="2137034" cy="2180382"/>
          </a:xfrm>
          <a:prstGeom prst="roundRect">
            <a:avLst>
              <a:gd name="adj" fmla="val 11324"/>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89" name="Picture Placeholder 33">
            <a:extLst>
              <a:ext uri="{FF2B5EF4-FFF2-40B4-BE49-F238E27FC236}">
                <a16:creationId xmlns:a16="http://schemas.microsoft.com/office/drawing/2014/main" id="{9B2EB8FB-36DB-4750-A890-F8C1D38A80AB}"/>
              </a:ext>
            </a:extLst>
          </p:cNvPr>
          <p:cNvSpPr>
            <a:spLocks noGrp="1"/>
          </p:cNvSpPr>
          <p:nvPr>
            <p:ph type="pic" sz="quarter" idx="15" hasCustomPrompt="1"/>
          </p:nvPr>
        </p:nvSpPr>
        <p:spPr>
          <a:xfrm rot="21339420">
            <a:off x="9384921" y="2121374"/>
            <a:ext cx="2245824" cy="2335357"/>
          </a:xfrm>
          <a:prstGeom prst="roundRect">
            <a:avLst>
              <a:gd name="adj" fmla="val 11891"/>
            </a:avLst>
          </a:prstGeom>
          <a:noFill/>
        </p:spPr>
        <p:txBody>
          <a:bodyPr anchor="ctr" anchorCtr="0">
            <a:normAutofit/>
          </a:bodyPr>
          <a:lstStyle>
            <a:lvl1pPr marL="0" indent="0" algn="ctr">
              <a:buNone/>
              <a:defRPr sz="1200">
                <a:solidFill>
                  <a:schemeClr val="tx1"/>
                </a:solidFill>
                <a:latin typeface="+mn-lt"/>
                <a:cs typeface="Arial" panose="020B0604020202020204" pitchFamily="34" charset="0"/>
              </a:defRPr>
            </a:lvl1pPr>
          </a:lstStyle>
          <a:p>
            <a:r>
              <a:rPr lang="en-US" noProof="0" dirty="0"/>
              <a:t>Insert or Drag &amp; Drop Your Photo</a:t>
            </a:r>
          </a:p>
        </p:txBody>
      </p:sp>
      <p:cxnSp>
        <p:nvCxnSpPr>
          <p:cNvPr id="41" name="Straight Connector 40">
            <a:extLst>
              <a:ext uri="{FF2B5EF4-FFF2-40B4-BE49-F238E27FC236}">
                <a16:creationId xmlns:a16="http://schemas.microsoft.com/office/drawing/2014/main" id="{BE11D832-38E7-4C19-B081-4B24364BA160}"/>
              </a:ext>
              <a:ext uri="{C183D7F6-B498-43B3-948B-1728B52AA6E4}">
                <adec:decorative xmlns:adec="http://schemas.microsoft.com/office/drawing/2017/decorative" val="1"/>
              </a:ext>
            </a:extLst>
          </p:cNvPr>
          <p:cNvCxnSpPr/>
          <p:nvPr userDrawn="1"/>
        </p:nvCxnSpPr>
        <p:spPr>
          <a:xfrm>
            <a:off x="1555802" y="6374101"/>
            <a:ext cx="10116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40461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4 Images">
    <p:spTree>
      <p:nvGrpSpPr>
        <p:cNvPr id="1" name=""/>
        <p:cNvGrpSpPr/>
        <p:nvPr/>
      </p:nvGrpSpPr>
      <p:grpSpPr>
        <a:xfrm>
          <a:off x="0" y="0"/>
          <a:ext cx="0" cy="0"/>
          <a:chOff x="0" y="0"/>
          <a:chExt cx="0" cy="0"/>
        </a:xfrm>
      </p:grpSpPr>
      <p:sp>
        <p:nvSpPr>
          <p:cNvPr id="44" name="Freeform: Shape 43">
            <a:extLst>
              <a:ext uri="{FF2B5EF4-FFF2-40B4-BE49-F238E27FC236}">
                <a16:creationId xmlns:a16="http://schemas.microsoft.com/office/drawing/2014/main" id="{75B664CC-F6FB-423B-806F-6766AC75E37E}"/>
              </a:ext>
            </a:extLst>
          </p:cNvPr>
          <p:cNvSpPr>
            <a:spLocks noChangeAspect="1"/>
          </p:cNvSpPr>
          <p:nvPr userDrawn="1"/>
        </p:nvSpPr>
        <p:spPr>
          <a:xfrm rot="404934">
            <a:off x="4378411" y="3174755"/>
            <a:ext cx="2556000" cy="2622589"/>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46" name="Freeform: Shape 45">
            <a:extLst>
              <a:ext uri="{FF2B5EF4-FFF2-40B4-BE49-F238E27FC236}">
                <a16:creationId xmlns:a16="http://schemas.microsoft.com/office/drawing/2014/main" id="{E6D52E00-4918-4F7D-A23F-C33BB6F17CFB}"/>
              </a:ext>
            </a:extLst>
          </p:cNvPr>
          <p:cNvSpPr/>
          <p:nvPr userDrawn="1"/>
        </p:nvSpPr>
        <p:spPr>
          <a:xfrm>
            <a:off x="504226" y="2323282"/>
            <a:ext cx="3656131" cy="3690997"/>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8" name="Freeform: Shape 47">
            <a:extLst>
              <a:ext uri="{FF2B5EF4-FFF2-40B4-BE49-F238E27FC236}">
                <a16:creationId xmlns:a16="http://schemas.microsoft.com/office/drawing/2014/main" id="{B058959E-03E2-4D3D-B590-1BD706652513}"/>
              </a:ext>
            </a:extLst>
          </p:cNvPr>
          <p:cNvSpPr>
            <a:spLocks noChangeAspect="1"/>
          </p:cNvSpPr>
          <p:nvPr userDrawn="1"/>
        </p:nvSpPr>
        <p:spPr>
          <a:xfrm rot="20789474">
            <a:off x="9615250" y="3468893"/>
            <a:ext cx="2160000" cy="2216271"/>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49" name="Freeform: Shape 48">
            <a:extLst>
              <a:ext uri="{FF2B5EF4-FFF2-40B4-BE49-F238E27FC236}">
                <a16:creationId xmlns:a16="http://schemas.microsoft.com/office/drawing/2014/main" id="{59218DD8-6F32-4F3A-90EE-14B8264B7BCE}"/>
              </a:ext>
            </a:extLst>
          </p:cNvPr>
          <p:cNvSpPr>
            <a:spLocks noChangeAspect="1"/>
          </p:cNvSpPr>
          <p:nvPr userDrawn="1"/>
        </p:nvSpPr>
        <p:spPr>
          <a:xfrm>
            <a:off x="7126460" y="3844588"/>
            <a:ext cx="2160000" cy="2216271"/>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 name="Footer Placeholder 3">
            <a:extLst>
              <a:ext uri="{FF2B5EF4-FFF2-40B4-BE49-F238E27FC236}">
                <a16:creationId xmlns:a16="http://schemas.microsoft.com/office/drawing/2014/main" id="{B818E0A4-45B8-48B2-B6F3-B73AD1691FA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6A0913F5-B832-40BA-938B-7E50F81597A1}"/>
              </a:ext>
            </a:extLst>
          </p:cNvPr>
          <p:cNvSpPr>
            <a:spLocks noGrp="1"/>
          </p:cNvSpPr>
          <p:nvPr>
            <p:ph type="sldNum" sz="quarter" idx="12"/>
          </p:nvPr>
        </p:nvSpPr>
        <p:spPr/>
        <p:txBody>
          <a:bodyPr/>
          <a:lstStyle/>
          <a:p>
            <a:fld id="{3D3C4EEC-F499-4A7F-B67B-5709763315B6}" type="slidenum">
              <a:rPr lang="en-US" noProof="0" smtClean="0"/>
              <a:pPr/>
              <a:t>‹#›</a:t>
            </a:fld>
            <a:endParaRPr lang="en-US" noProof="0" dirty="0"/>
          </a:p>
        </p:txBody>
      </p:sp>
      <p:sp>
        <p:nvSpPr>
          <p:cNvPr id="7" name="Freeform: Shape 6">
            <a:extLst>
              <a:ext uri="{FF2B5EF4-FFF2-40B4-BE49-F238E27FC236}">
                <a16:creationId xmlns:a16="http://schemas.microsoft.com/office/drawing/2014/main" id="{1AC41B1B-B4CC-4216-9F9E-9E8042105A1F}"/>
              </a:ext>
            </a:extLst>
          </p:cNvPr>
          <p:cNvSpPr/>
          <p:nvPr userDrawn="1"/>
        </p:nvSpPr>
        <p:spPr>
          <a:xfrm>
            <a:off x="438115" y="312655"/>
            <a:ext cx="4847926" cy="1680195"/>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nvGrpSpPr>
          <p:cNvPr id="8" name="Group 7">
            <a:extLst>
              <a:ext uri="{FF2B5EF4-FFF2-40B4-BE49-F238E27FC236}">
                <a16:creationId xmlns:a16="http://schemas.microsoft.com/office/drawing/2014/main" id="{E768E082-9D20-4EDD-AB5C-53402AD981F9}"/>
              </a:ext>
            </a:extLst>
          </p:cNvPr>
          <p:cNvGrpSpPr/>
          <p:nvPr userDrawn="1"/>
        </p:nvGrpSpPr>
        <p:grpSpPr>
          <a:xfrm rot="16200000" flipH="1">
            <a:off x="6979280" y="-1369564"/>
            <a:ext cx="3359753" cy="6336000"/>
            <a:chOff x="-3" y="261001"/>
            <a:chExt cx="3359753" cy="6336000"/>
          </a:xfrm>
        </p:grpSpPr>
        <p:grpSp>
          <p:nvGrpSpPr>
            <p:cNvPr id="9" name="Graphic 1">
              <a:extLst>
                <a:ext uri="{FF2B5EF4-FFF2-40B4-BE49-F238E27FC236}">
                  <a16:creationId xmlns:a16="http://schemas.microsoft.com/office/drawing/2014/main" id="{E4F28303-3E5E-4A4D-8EA6-678026F1A120}"/>
                </a:ext>
              </a:extLst>
            </p:cNvPr>
            <p:cNvGrpSpPr/>
            <p:nvPr/>
          </p:nvGrpSpPr>
          <p:grpSpPr>
            <a:xfrm rot="5400000">
              <a:off x="-1488126" y="1749124"/>
              <a:ext cx="6336000" cy="3359753"/>
              <a:chOff x="189765" y="278360"/>
              <a:chExt cx="6823467" cy="3700166"/>
            </a:xfrm>
          </p:grpSpPr>
          <p:sp>
            <p:nvSpPr>
              <p:cNvPr id="11" name="Freeform: Shape 10">
                <a:extLst>
                  <a:ext uri="{FF2B5EF4-FFF2-40B4-BE49-F238E27FC236}">
                    <a16:creationId xmlns:a16="http://schemas.microsoft.com/office/drawing/2014/main" id="{924FAC6F-C25F-4D6F-8715-7CBD6C5A13F9}"/>
                  </a:ext>
                </a:extLst>
              </p:cNvPr>
              <p:cNvSpPr/>
              <p:nvPr/>
            </p:nvSpPr>
            <p:spPr>
              <a:xfrm>
                <a:off x="4830828" y="1678045"/>
                <a:ext cx="669915" cy="663009"/>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2" name="Freeform: Shape 11">
                <a:extLst>
                  <a:ext uri="{FF2B5EF4-FFF2-40B4-BE49-F238E27FC236}">
                    <a16:creationId xmlns:a16="http://schemas.microsoft.com/office/drawing/2014/main" id="{672E050A-D028-4DE9-9888-0642B21F7EB9}"/>
                  </a:ext>
                </a:extLst>
              </p:cNvPr>
              <p:cNvSpPr/>
              <p:nvPr/>
            </p:nvSpPr>
            <p:spPr>
              <a:xfrm>
                <a:off x="1239531" y="3503623"/>
                <a:ext cx="759698" cy="474900"/>
              </a:xfrm>
              <a:custGeom>
                <a:avLst/>
                <a:gdLst>
                  <a:gd name="connsiteX0" fmla="*/ 592219 w 759697"/>
                  <a:gd name="connsiteY0" fmla="*/ 12086 h 752791"/>
                  <a:gd name="connsiteX1" fmla="*/ 592219 w 759697"/>
                  <a:gd name="connsiteY1" fmla="*/ 5180 h 752791"/>
                  <a:gd name="connsiteX2" fmla="*/ 599125 w 759697"/>
                  <a:gd name="connsiteY2" fmla="*/ 5180 h 752791"/>
                  <a:gd name="connsiteX3" fmla="*/ 599125 w 759697"/>
                  <a:gd name="connsiteY3" fmla="*/ 18992 h 752791"/>
                  <a:gd name="connsiteX4" fmla="*/ 675095 w 759697"/>
                  <a:gd name="connsiteY4" fmla="*/ 18992 h 752791"/>
                  <a:gd name="connsiteX5" fmla="*/ 702721 w 759697"/>
                  <a:gd name="connsiteY5" fmla="*/ 39711 h 752791"/>
                  <a:gd name="connsiteX6" fmla="*/ 737252 w 759697"/>
                  <a:gd name="connsiteY6" fmla="*/ 74243 h 752791"/>
                  <a:gd name="connsiteX7" fmla="*/ 751065 w 759697"/>
                  <a:gd name="connsiteY7" fmla="*/ 150213 h 752791"/>
                  <a:gd name="connsiteX8" fmla="*/ 751065 w 759697"/>
                  <a:gd name="connsiteY8" fmla="*/ 198557 h 752791"/>
                  <a:gd name="connsiteX9" fmla="*/ 757971 w 759697"/>
                  <a:gd name="connsiteY9" fmla="*/ 198557 h 752791"/>
                  <a:gd name="connsiteX10" fmla="*/ 757971 w 759697"/>
                  <a:gd name="connsiteY10" fmla="*/ 205464 h 752791"/>
                  <a:gd name="connsiteX11" fmla="*/ 751065 w 759697"/>
                  <a:gd name="connsiteY11" fmla="*/ 205464 h 752791"/>
                  <a:gd name="connsiteX12" fmla="*/ 751065 w 759697"/>
                  <a:gd name="connsiteY12" fmla="*/ 281434 h 752791"/>
                  <a:gd name="connsiteX13" fmla="*/ 757971 w 759697"/>
                  <a:gd name="connsiteY13" fmla="*/ 288340 h 752791"/>
                  <a:gd name="connsiteX14" fmla="*/ 751065 w 759697"/>
                  <a:gd name="connsiteY14" fmla="*/ 288340 h 752791"/>
                  <a:gd name="connsiteX15" fmla="*/ 751065 w 759697"/>
                  <a:gd name="connsiteY15" fmla="*/ 488624 h 752791"/>
                  <a:gd name="connsiteX16" fmla="*/ 723440 w 759697"/>
                  <a:gd name="connsiteY16" fmla="*/ 716533 h 752791"/>
                  <a:gd name="connsiteX17" fmla="*/ 378122 w 759697"/>
                  <a:gd name="connsiteY17" fmla="*/ 751065 h 752791"/>
                  <a:gd name="connsiteX18" fmla="*/ 32805 w 759697"/>
                  <a:gd name="connsiteY18" fmla="*/ 744159 h 752791"/>
                  <a:gd name="connsiteX19" fmla="*/ 5180 w 759697"/>
                  <a:gd name="connsiteY19" fmla="*/ 716533 h 752791"/>
                  <a:gd name="connsiteX20" fmla="*/ 5180 w 759697"/>
                  <a:gd name="connsiteY20" fmla="*/ 391935 h 752791"/>
                  <a:gd name="connsiteX21" fmla="*/ 25899 w 759697"/>
                  <a:gd name="connsiteY21" fmla="*/ 53524 h 752791"/>
                  <a:gd name="connsiteX22" fmla="*/ 322872 w 759697"/>
                  <a:gd name="connsiteY22" fmla="*/ 25899 h 752791"/>
                  <a:gd name="connsiteX23" fmla="*/ 592219 w 759697"/>
                  <a:gd name="connsiteY23" fmla="*/ 18992 h 752791"/>
                  <a:gd name="connsiteX24" fmla="*/ 592219 w 759697"/>
                  <a:gd name="connsiteY24" fmla="*/ 12086 h 75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9697" h="752791">
                    <a:moveTo>
                      <a:pt x="592219" y="12086"/>
                    </a:moveTo>
                    <a:lnTo>
                      <a:pt x="592219" y="5180"/>
                    </a:lnTo>
                    <a:lnTo>
                      <a:pt x="599125" y="5180"/>
                    </a:lnTo>
                    <a:lnTo>
                      <a:pt x="599125" y="18992"/>
                    </a:lnTo>
                    <a:lnTo>
                      <a:pt x="675095" y="18992"/>
                    </a:lnTo>
                    <a:lnTo>
                      <a:pt x="702721" y="39711"/>
                    </a:lnTo>
                    <a:cubicBezTo>
                      <a:pt x="716533" y="48918"/>
                      <a:pt x="728046" y="60431"/>
                      <a:pt x="737252" y="74243"/>
                    </a:cubicBezTo>
                    <a:cubicBezTo>
                      <a:pt x="746458" y="88056"/>
                      <a:pt x="751065" y="113381"/>
                      <a:pt x="751065" y="150213"/>
                    </a:cubicBezTo>
                    <a:lnTo>
                      <a:pt x="751065" y="198557"/>
                    </a:lnTo>
                    <a:lnTo>
                      <a:pt x="757971" y="198557"/>
                    </a:lnTo>
                    <a:lnTo>
                      <a:pt x="757971" y="205464"/>
                    </a:lnTo>
                    <a:lnTo>
                      <a:pt x="751065" y="205464"/>
                    </a:lnTo>
                    <a:lnTo>
                      <a:pt x="751065" y="281434"/>
                    </a:lnTo>
                    <a:lnTo>
                      <a:pt x="757971" y="288340"/>
                    </a:lnTo>
                    <a:lnTo>
                      <a:pt x="751065" y="288340"/>
                    </a:lnTo>
                    <a:lnTo>
                      <a:pt x="751065" y="488624"/>
                    </a:lnTo>
                    <a:cubicBezTo>
                      <a:pt x="751065" y="622144"/>
                      <a:pt x="741859" y="698114"/>
                      <a:pt x="723440" y="716533"/>
                    </a:cubicBezTo>
                    <a:cubicBezTo>
                      <a:pt x="709627" y="734952"/>
                      <a:pt x="594519" y="746459"/>
                      <a:pt x="378122" y="751065"/>
                    </a:cubicBezTo>
                    <a:cubicBezTo>
                      <a:pt x="161726" y="755671"/>
                      <a:pt x="46618" y="753365"/>
                      <a:pt x="32805" y="744159"/>
                    </a:cubicBezTo>
                    <a:cubicBezTo>
                      <a:pt x="18992" y="734952"/>
                      <a:pt x="9786" y="725739"/>
                      <a:pt x="5180" y="716533"/>
                    </a:cubicBezTo>
                    <a:cubicBezTo>
                      <a:pt x="5180" y="711927"/>
                      <a:pt x="5180" y="603732"/>
                      <a:pt x="5180" y="391935"/>
                    </a:cubicBezTo>
                    <a:cubicBezTo>
                      <a:pt x="5180" y="180138"/>
                      <a:pt x="12086" y="67337"/>
                      <a:pt x="25899" y="53524"/>
                    </a:cubicBezTo>
                    <a:cubicBezTo>
                      <a:pt x="39711" y="35105"/>
                      <a:pt x="138700" y="25899"/>
                      <a:pt x="322872" y="25899"/>
                    </a:cubicBezTo>
                    <a:lnTo>
                      <a:pt x="592219" y="18992"/>
                    </a:lnTo>
                    <a:lnTo>
                      <a:pt x="592219"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4" name="Freeform: Shape 13">
                <a:extLst>
                  <a:ext uri="{FF2B5EF4-FFF2-40B4-BE49-F238E27FC236}">
                    <a16:creationId xmlns:a16="http://schemas.microsoft.com/office/drawing/2014/main" id="{B1640E24-A662-49EA-970C-B188BDF9B341}"/>
                  </a:ext>
                </a:extLst>
              </p:cNvPr>
              <p:cNvSpPr/>
              <p:nvPr/>
            </p:nvSpPr>
            <p:spPr>
              <a:xfrm>
                <a:off x="4375009" y="3419113"/>
                <a:ext cx="656103" cy="559411"/>
              </a:xfrm>
              <a:custGeom>
                <a:avLst/>
                <a:gdLst>
                  <a:gd name="connsiteX0" fmla="*/ 315965 w 656102"/>
                  <a:gd name="connsiteY0" fmla="*/ 7482 h 663009"/>
                  <a:gd name="connsiteX1" fmla="*/ 578406 w 656102"/>
                  <a:gd name="connsiteY1" fmla="*/ 14389 h 663009"/>
                  <a:gd name="connsiteX2" fmla="*/ 626751 w 656102"/>
                  <a:gd name="connsiteY2" fmla="*/ 69639 h 663009"/>
                  <a:gd name="connsiteX3" fmla="*/ 654376 w 656102"/>
                  <a:gd name="connsiteY3" fmla="*/ 318268 h 663009"/>
                  <a:gd name="connsiteX4" fmla="*/ 654376 w 656102"/>
                  <a:gd name="connsiteY4" fmla="*/ 553084 h 663009"/>
                  <a:gd name="connsiteX5" fmla="*/ 619844 w 656102"/>
                  <a:gd name="connsiteY5" fmla="*/ 608334 h 663009"/>
                  <a:gd name="connsiteX6" fmla="*/ 557687 w 656102"/>
                  <a:gd name="connsiteY6" fmla="*/ 656679 h 663009"/>
                  <a:gd name="connsiteX7" fmla="*/ 336684 w 656102"/>
                  <a:gd name="connsiteY7" fmla="*/ 663585 h 663009"/>
                  <a:gd name="connsiteX8" fmla="*/ 129494 w 656102"/>
                  <a:gd name="connsiteY8" fmla="*/ 663585 h 663009"/>
                  <a:gd name="connsiteX9" fmla="*/ 67337 w 656102"/>
                  <a:gd name="connsiteY9" fmla="*/ 642866 h 663009"/>
                  <a:gd name="connsiteX10" fmla="*/ 18992 w 656102"/>
                  <a:gd name="connsiteY10" fmla="*/ 587615 h 663009"/>
                  <a:gd name="connsiteX11" fmla="*/ 5180 w 656102"/>
                  <a:gd name="connsiteY11" fmla="*/ 332081 h 663009"/>
                  <a:gd name="connsiteX12" fmla="*/ 12086 w 656102"/>
                  <a:gd name="connsiteY12" fmla="*/ 97265 h 663009"/>
                  <a:gd name="connsiteX13" fmla="*/ 53524 w 656102"/>
                  <a:gd name="connsiteY13" fmla="*/ 42014 h 663009"/>
                  <a:gd name="connsiteX14" fmla="*/ 315965 w 656102"/>
                  <a:gd name="connsiteY14" fmla="*/ 7482 h 663009"/>
                  <a:gd name="connsiteX15" fmla="*/ 329778 w 656102"/>
                  <a:gd name="connsiteY15" fmla="*/ 97265 h 663009"/>
                  <a:gd name="connsiteX16" fmla="*/ 564594 w 656102"/>
                  <a:gd name="connsiteY16" fmla="*/ 111078 h 663009"/>
                  <a:gd name="connsiteX17" fmla="*/ 571500 w 656102"/>
                  <a:gd name="connsiteY17" fmla="*/ 332081 h 663009"/>
                  <a:gd name="connsiteX18" fmla="*/ 564594 w 656102"/>
                  <a:gd name="connsiteY18" fmla="*/ 553084 h 663009"/>
                  <a:gd name="connsiteX19" fmla="*/ 336684 w 656102"/>
                  <a:gd name="connsiteY19" fmla="*/ 573803 h 663009"/>
                  <a:gd name="connsiteX20" fmla="*/ 108775 w 656102"/>
                  <a:gd name="connsiteY20" fmla="*/ 566896 h 663009"/>
                  <a:gd name="connsiteX21" fmla="*/ 88056 w 656102"/>
                  <a:gd name="connsiteY21" fmla="*/ 532365 h 663009"/>
                  <a:gd name="connsiteX22" fmla="*/ 81150 w 656102"/>
                  <a:gd name="connsiteY22" fmla="*/ 318268 h 663009"/>
                  <a:gd name="connsiteX23" fmla="*/ 94962 w 656102"/>
                  <a:gd name="connsiteY23" fmla="*/ 111078 h 663009"/>
                  <a:gd name="connsiteX24" fmla="*/ 329778 w 656102"/>
                  <a:gd name="connsiteY24" fmla="*/ 97265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56102" h="663009">
                    <a:moveTo>
                      <a:pt x="315965" y="7482"/>
                    </a:moveTo>
                    <a:cubicBezTo>
                      <a:pt x="472511" y="2876"/>
                      <a:pt x="559987" y="5183"/>
                      <a:pt x="578406" y="14389"/>
                    </a:cubicBezTo>
                    <a:cubicBezTo>
                      <a:pt x="592219" y="23595"/>
                      <a:pt x="608332" y="42014"/>
                      <a:pt x="626751" y="69639"/>
                    </a:cubicBezTo>
                    <a:cubicBezTo>
                      <a:pt x="645170" y="92658"/>
                      <a:pt x="654376" y="175535"/>
                      <a:pt x="654376" y="318268"/>
                    </a:cubicBezTo>
                    <a:cubicBezTo>
                      <a:pt x="654376" y="461001"/>
                      <a:pt x="654376" y="539271"/>
                      <a:pt x="654376" y="553084"/>
                    </a:cubicBezTo>
                    <a:cubicBezTo>
                      <a:pt x="645170" y="571503"/>
                      <a:pt x="633657" y="589915"/>
                      <a:pt x="619844" y="608334"/>
                    </a:cubicBezTo>
                    <a:cubicBezTo>
                      <a:pt x="606032" y="631353"/>
                      <a:pt x="585313" y="647473"/>
                      <a:pt x="557687" y="656679"/>
                    </a:cubicBezTo>
                    <a:cubicBezTo>
                      <a:pt x="534668" y="661285"/>
                      <a:pt x="460998" y="663585"/>
                      <a:pt x="336684" y="663585"/>
                    </a:cubicBezTo>
                    <a:cubicBezTo>
                      <a:pt x="216977" y="663585"/>
                      <a:pt x="147913" y="663585"/>
                      <a:pt x="129494" y="663585"/>
                    </a:cubicBezTo>
                    <a:cubicBezTo>
                      <a:pt x="106475" y="663585"/>
                      <a:pt x="85756" y="656679"/>
                      <a:pt x="67337" y="642866"/>
                    </a:cubicBezTo>
                    <a:cubicBezTo>
                      <a:pt x="53524" y="633660"/>
                      <a:pt x="37412" y="615241"/>
                      <a:pt x="18992" y="587615"/>
                    </a:cubicBezTo>
                    <a:cubicBezTo>
                      <a:pt x="9786" y="559990"/>
                      <a:pt x="5180" y="474814"/>
                      <a:pt x="5180" y="332081"/>
                    </a:cubicBezTo>
                    <a:cubicBezTo>
                      <a:pt x="5180" y="189347"/>
                      <a:pt x="7480" y="111078"/>
                      <a:pt x="12086" y="97265"/>
                    </a:cubicBezTo>
                    <a:cubicBezTo>
                      <a:pt x="16693" y="78846"/>
                      <a:pt x="30505" y="60433"/>
                      <a:pt x="53524" y="42014"/>
                    </a:cubicBezTo>
                    <a:cubicBezTo>
                      <a:pt x="71943" y="23595"/>
                      <a:pt x="159419" y="12089"/>
                      <a:pt x="315965" y="7482"/>
                    </a:cubicBezTo>
                    <a:close/>
                    <a:moveTo>
                      <a:pt x="329778" y="97265"/>
                    </a:moveTo>
                    <a:cubicBezTo>
                      <a:pt x="481718" y="97265"/>
                      <a:pt x="559987" y="101871"/>
                      <a:pt x="564594" y="111078"/>
                    </a:cubicBezTo>
                    <a:cubicBezTo>
                      <a:pt x="569200" y="115684"/>
                      <a:pt x="571500" y="189347"/>
                      <a:pt x="571500" y="332081"/>
                    </a:cubicBezTo>
                    <a:cubicBezTo>
                      <a:pt x="571500" y="470207"/>
                      <a:pt x="569200" y="543877"/>
                      <a:pt x="564594" y="553084"/>
                    </a:cubicBezTo>
                    <a:cubicBezTo>
                      <a:pt x="555387" y="562290"/>
                      <a:pt x="479418" y="569196"/>
                      <a:pt x="336684" y="573803"/>
                    </a:cubicBezTo>
                    <a:cubicBezTo>
                      <a:pt x="189351" y="578409"/>
                      <a:pt x="113381" y="576103"/>
                      <a:pt x="108775" y="566896"/>
                    </a:cubicBezTo>
                    <a:cubicBezTo>
                      <a:pt x="104168" y="566896"/>
                      <a:pt x="97262" y="555383"/>
                      <a:pt x="88056" y="532365"/>
                    </a:cubicBezTo>
                    <a:cubicBezTo>
                      <a:pt x="78850" y="509346"/>
                      <a:pt x="76543" y="437976"/>
                      <a:pt x="81150" y="318268"/>
                    </a:cubicBezTo>
                    <a:cubicBezTo>
                      <a:pt x="85756" y="193954"/>
                      <a:pt x="90356" y="124890"/>
                      <a:pt x="94962" y="111078"/>
                    </a:cubicBezTo>
                    <a:cubicBezTo>
                      <a:pt x="99569" y="101871"/>
                      <a:pt x="177838" y="97265"/>
                      <a:pt x="329778" y="97265"/>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5" name="Freeform: Shape 14">
                <a:extLst>
                  <a:ext uri="{FF2B5EF4-FFF2-40B4-BE49-F238E27FC236}">
                    <a16:creationId xmlns:a16="http://schemas.microsoft.com/office/drawing/2014/main" id="{DD70827C-C7E3-4DD0-9011-2766B731BF2F}"/>
                  </a:ext>
                </a:extLst>
              </p:cNvPr>
              <p:cNvSpPr/>
              <p:nvPr/>
            </p:nvSpPr>
            <p:spPr>
              <a:xfrm>
                <a:off x="6446912" y="2391701"/>
                <a:ext cx="138127" cy="448912"/>
              </a:xfrm>
              <a:custGeom>
                <a:avLst/>
                <a:gdLst>
                  <a:gd name="connsiteX0" fmla="*/ 25899 w 138126"/>
                  <a:gd name="connsiteY0" fmla="*/ 32805 h 448912"/>
                  <a:gd name="connsiteX1" fmla="*/ 39711 w 138126"/>
                  <a:gd name="connsiteY1" fmla="*/ 5180 h 448912"/>
                  <a:gd name="connsiteX2" fmla="*/ 88056 w 138126"/>
                  <a:gd name="connsiteY2" fmla="*/ 5180 h 448912"/>
                  <a:gd name="connsiteX3" fmla="*/ 136400 w 138126"/>
                  <a:gd name="connsiteY3" fmla="*/ 12086 h 448912"/>
                  <a:gd name="connsiteX4" fmla="*/ 129494 w 138126"/>
                  <a:gd name="connsiteY4" fmla="*/ 198557 h 448912"/>
                  <a:gd name="connsiteX5" fmla="*/ 101869 w 138126"/>
                  <a:gd name="connsiteY5" fmla="*/ 412654 h 448912"/>
                  <a:gd name="connsiteX6" fmla="*/ 74243 w 138126"/>
                  <a:gd name="connsiteY6" fmla="*/ 440279 h 448912"/>
                  <a:gd name="connsiteX7" fmla="*/ 60431 w 138126"/>
                  <a:gd name="connsiteY7" fmla="*/ 447186 h 448912"/>
                  <a:gd name="connsiteX8" fmla="*/ 5180 w 138126"/>
                  <a:gd name="connsiteY8" fmla="*/ 447186 h 448912"/>
                  <a:gd name="connsiteX9" fmla="*/ 5180 w 138126"/>
                  <a:gd name="connsiteY9" fmla="*/ 253808 h 448912"/>
                  <a:gd name="connsiteX10" fmla="*/ 25899 w 138126"/>
                  <a:gd name="connsiteY10" fmla="*/ 32805 h 448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126" h="448912">
                    <a:moveTo>
                      <a:pt x="25899" y="32805"/>
                    </a:moveTo>
                    <a:lnTo>
                      <a:pt x="39711" y="5180"/>
                    </a:lnTo>
                    <a:lnTo>
                      <a:pt x="88056" y="5180"/>
                    </a:lnTo>
                    <a:cubicBezTo>
                      <a:pt x="120288" y="5180"/>
                      <a:pt x="136400" y="7480"/>
                      <a:pt x="136400" y="12086"/>
                    </a:cubicBezTo>
                    <a:lnTo>
                      <a:pt x="129494" y="198557"/>
                    </a:lnTo>
                    <a:cubicBezTo>
                      <a:pt x="129494" y="327478"/>
                      <a:pt x="120288" y="398841"/>
                      <a:pt x="101869" y="412654"/>
                    </a:cubicBezTo>
                    <a:cubicBezTo>
                      <a:pt x="88056" y="426467"/>
                      <a:pt x="78850" y="435673"/>
                      <a:pt x="74243" y="440279"/>
                    </a:cubicBezTo>
                    <a:lnTo>
                      <a:pt x="60431" y="447186"/>
                    </a:lnTo>
                    <a:lnTo>
                      <a:pt x="5180" y="447186"/>
                    </a:lnTo>
                    <a:lnTo>
                      <a:pt x="5180" y="253808"/>
                    </a:lnTo>
                    <a:cubicBezTo>
                      <a:pt x="5180" y="120288"/>
                      <a:pt x="12086" y="46618"/>
                      <a:pt x="25899" y="32805"/>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6" name="Freeform: Shape 15">
                <a:extLst>
                  <a:ext uri="{FF2B5EF4-FFF2-40B4-BE49-F238E27FC236}">
                    <a16:creationId xmlns:a16="http://schemas.microsoft.com/office/drawing/2014/main" id="{D3889D27-96A8-4016-9A3F-7C00951C88C1}"/>
                  </a:ext>
                </a:extLst>
              </p:cNvPr>
              <p:cNvSpPr/>
              <p:nvPr/>
            </p:nvSpPr>
            <p:spPr>
              <a:xfrm>
                <a:off x="2855614" y="3721172"/>
                <a:ext cx="517976" cy="257354"/>
              </a:xfrm>
              <a:custGeom>
                <a:avLst/>
                <a:gdLst>
                  <a:gd name="connsiteX0" fmla="*/ 18992 w 517975"/>
                  <a:gd name="connsiteY0" fmla="*/ 8635 h 511069"/>
                  <a:gd name="connsiteX1" fmla="*/ 267621 w 517975"/>
                  <a:gd name="connsiteY1" fmla="*/ 8635 h 511069"/>
                  <a:gd name="connsiteX2" fmla="*/ 509343 w 517975"/>
                  <a:gd name="connsiteY2" fmla="*/ 29354 h 511069"/>
                  <a:gd name="connsiteX3" fmla="*/ 516249 w 517975"/>
                  <a:gd name="connsiteY3" fmla="*/ 264169 h 511069"/>
                  <a:gd name="connsiteX4" fmla="*/ 495530 w 517975"/>
                  <a:gd name="connsiteY4" fmla="*/ 498985 h 511069"/>
                  <a:gd name="connsiteX5" fmla="*/ 253808 w 517975"/>
                  <a:gd name="connsiteY5" fmla="*/ 505891 h 511069"/>
                  <a:gd name="connsiteX6" fmla="*/ 12086 w 517975"/>
                  <a:gd name="connsiteY6" fmla="*/ 485172 h 511069"/>
                  <a:gd name="connsiteX7" fmla="*/ 5180 w 517975"/>
                  <a:gd name="connsiteY7" fmla="*/ 250357 h 511069"/>
                  <a:gd name="connsiteX8" fmla="*/ 12086 w 517975"/>
                  <a:gd name="connsiteY8" fmla="*/ 22447 h 511069"/>
                  <a:gd name="connsiteX9" fmla="*/ 18992 w 517975"/>
                  <a:gd name="connsiteY9" fmla="*/ 8635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7975" h="511069">
                    <a:moveTo>
                      <a:pt x="18992" y="8635"/>
                    </a:moveTo>
                    <a:cubicBezTo>
                      <a:pt x="28199" y="4028"/>
                      <a:pt x="111075" y="4028"/>
                      <a:pt x="267621" y="8635"/>
                    </a:cubicBezTo>
                    <a:cubicBezTo>
                      <a:pt x="419560" y="13241"/>
                      <a:pt x="500137" y="20147"/>
                      <a:pt x="509343" y="29354"/>
                    </a:cubicBezTo>
                    <a:cubicBezTo>
                      <a:pt x="513949" y="38560"/>
                      <a:pt x="516249" y="116836"/>
                      <a:pt x="516249" y="264169"/>
                    </a:cubicBezTo>
                    <a:cubicBezTo>
                      <a:pt x="516249" y="411502"/>
                      <a:pt x="509343" y="489779"/>
                      <a:pt x="495530" y="498985"/>
                    </a:cubicBezTo>
                    <a:cubicBezTo>
                      <a:pt x="486324" y="508191"/>
                      <a:pt x="405748" y="510498"/>
                      <a:pt x="253808" y="505891"/>
                    </a:cubicBezTo>
                    <a:cubicBezTo>
                      <a:pt x="101869" y="501285"/>
                      <a:pt x="21292" y="494379"/>
                      <a:pt x="12086" y="485172"/>
                    </a:cubicBezTo>
                    <a:cubicBezTo>
                      <a:pt x="7480" y="475966"/>
                      <a:pt x="5180" y="397690"/>
                      <a:pt x="5180" y="250357"/>
                    </a:cubicBezTo>
                    <a:cubicBezTo>
                      <a:pt x="5180" y="103024"/>
                      <a:pt x="7480" y="27054"/>
                      <a:pt x="12086" y="22447"/>
                    </a:cubicBezTo>
                    <a:cubicBezTo>
                      <a:pt x="12086" y="17841"/>
                      <a:pt x="14386" y="13241"/>
                      <a:pt x="18992" y="8635"/>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7" name="Freeform: Shape 16">
                <a:extLst>
                  <a:ext uri="{FF2B5EF4-FFF2-40B4-BE49-F238E27FC236}">
                    <a16:creationId xmlns:a16="http://schemas.microsoft.com/office/drawing/2014/main" id="{3A2AD8B5-7B5C-4F1D-B7F1-78749FEFF773}"/>
                  </a:ext>
                </a:extLst>
              </p:cNvPr>
              <p:cNvSpPr/>
              <p:nvPr/>
            </p:nvSpPr>
            <p:spPr>
              <a:xfrm>
                <a:off x="189765" y="2488390"/>
                <a:ext cx="1111921" cy="1063577"/>
              </a:xfrm>
              <a:custGeom>
                <a:avLst/>
                <a:gdLst>
                  <a:gd name="connsiteX0" fmla="*/ 350497 w 1111921"/>
                  <a:gd name="connsiteY0" fmla="*/ 12086 h 1063577"/>
                  <a:gd name="connsiteX1" fmla="*/ 571500 w 1111921"/>
                  <a:gd name="connsiteY1" fmla="*/ 5180 h 1063577"/>
                  <a:gd name="connsiteX2" fmla="*/ 619844 w 1111921"/>
                  <a:gd name="connsiteY2" fmla="*/ 5180 h 1063577"/>
                  <a:gd name="connsiteX3" fmla="*/ 751065 w 1111921"/>
                  <a:gd name="connsiteY3" fmla="*/ 12086 h 1063577"/>
                  <a:gd name="connsiteX4" fmla="*/ 916817 w 1111921"/>
                  <a:gd name="connsiteY4" fmla="*/ 46618 h 1063577"/>
                  <a:gd name="connsiteX5" fmla="*/ 985881 w 1111921"/>
                  <a:gd name="connsiteY5" fmla="*/ 108775 h 1063577"/>
                  <a:gd name="connsiteX6" fmla="*/ 1020412 w 1111921"/>
                  <a:gd name="connsiteY6" fmla="*/ 184745 h 1063577"/>
                  <a:gd name="connsiteX7" fmla="*/ 1034225 w 1111921"/>
                  <a:gd name="connsiteY7" fmla="*/ 295246 h 1063577"/>
                  <a:gd name="connsiteX8" fmla="*/ 1041131 w 1111921"/>
                  <a:gd name="connsiteY8" fmla="*/ 364310 h 1063577"/>
                  <a:gd name="connsiteX9" fmla="*/ 1041131 w 1111921"/>
                  <a:gd name="connsiteY9" fmla="*/ 385029 h 1063577"/>
                  <a:gd name="connsiteX10" fmla="*/ 1034225 w 1111921"/>
                  <a:gd name="connsiteY10" fmla="*/ 385029 h 1063577"/>
                  <a:gd name="connsiteX11" fmla="*/ 1034225 w 1111921"/>
                  <a:gd name="connsiteY11" fmla="*/ 391935 h 1063577"/>
                  <a:gd name="connsiteX12" fmla="*/ 1041131 w 1111921"/>
                  <a:gd name="connsiteY12" fmla="*/ 391935 h 1063577"/>
                  <a:gd name="connsiteX13" fmla="*/ 1041131 w 1111921"/>
                  <a:gd name="connsiteY13" fmla="*/ 412654 h 1063577"/>
                  <a:gd name="connsiteX14" fmla="*/ 1110195 w 1111921"/>
                  <a:gd name="connsiteY14" fmla="*/ 412654 h 1063577"/>
                  <a:gd name="connsiteX15" fmla="*/ 1110195 w 1111921"/>
                  <a:gd name="connsiteY15" fmla="*/ 419560 h 1063577"/>
                  <a:gd name="connsiteX16" fmla="*/ 1034225 w 1111921"/>
                  <a:gd name="connsiteY16" fmla="*/ 419560 h 1063577"/>
                  <a:gd name="connsiteX17" fmla="*/ 1034225 w 1111921"/>
                  <a:gd name="connsiteY17" fmla="*/ 633657 h 1063577"/>
                  <a:gd name="connsiteX18" fmla="*/ 1027319 w 1111921"/>
                  <a:gd name="connsiteY18" fmla="*/ 868473 h 1063577"/>
                  <a:gd name="connsiteX19" fmla="*/ 999693 w 1111921"/>
                  <a:gd name="connsiteY19" fmla="*/ 944443 h 1063577"/>
                  <a:gd name="connsiteX20" fmla="*/ 923724 w 1111921"/>
                  <a:gd name="connsiteY20" fmla="*/ 1027319 h 1063577"/>
                  <a:gd name="connsiteX21" fmla="*/ 530062 w 1111921"/>
                  <a:gd name="connsiteY21" fmla="*/ 1061851 h 1063577"/>
                  <a:gd name="connsiteX22" fmla="*/ 136400 w 1111921"/>
                  <a:gd name="connsiteY22" fmla="*/ 1054944 h 1063577"/>
                  <a:gd name="connsiteX23" fmla="*/ 74243 w 1111921"/>
                  <a:gd name="connsiteY23" fmla="*/ 1020412 h 1063577"/>
                  <a:gd name="connsiteX24" fmla="*/ 25899 w 1111921"/>
                  <a:gd name="connsiteY24" fmla="*/ 958255 h 1063577"/>
                  <a:gd name="connsiteX25" fmla="*/ 5180 w 1111921"/>
                  <a:gd name="connsiteY25" fmla="*/ 536968 h 1063577"/>
                  <a:gd name="connsiteX26" fmla="*/ 32805 w 1111921"/>
                  <a:gd name="connsiteY26" fmla="*/ 108775 h 1063577"/>
                  <a:gd name="connsiteX27" fmla="*/ 94962 w 1111921"/>
                  <a:gd name="connsiteY27" fmla="*/ 46618 h 1063577"/>
                  <a:gd name="connsiteX28" fmla="*/ 350497 w 1111921"/>
                  <a:gd name="connsiteY28" fmla="*/ 12086 h 1063577"/>
                  <a:gd name="connsiteX29" fmla="*/ 378122 w 1111921"/>
                  <a:gd name="connsiteY29" fmla="*/ 198557 h 1063577"/>
                  <a:gd name="connsiteX30" fmla="*/ 578406 w 1111921"/>
                  <a:gd name="connsiteY30" fmla="*/ 198557 h 1063577"/>
                  <a:gd name="connsiteX31" fmla="*/ 599125 w 1111921"/>
                  <a:gd name="connsiteY31" fmla="*/ 191651 h 1063577"/>
                  <a:gd name="connsiteX32" fmla="*/ 626751 w 1111921"/>
                  <a:gd name="connsiteY32" fmla="*/ 198557 h 1063577"/>
                  <a:gd name="connsiteX33" fmla="*/ 633657 w 1111921"/>
                  <a:gd name="connsiteY33" fmla="*/ 212370 h 1063577"/>
                  <a:gd name="connsiteX34" fmla="*/ 633657 w 1111921"/>
                  <a:gd name="connsiteY34" fmla="*/ 191651 h 1063577"/>
                  <a:gd name="connsiteX35" fmla="*/ 737252 w 1111921"/>
                  <a:gd name="connsiteY35" fmla="*/ 198557 h 1063577"/>
                  <a:gd name="connsiteX36" fmla="*/ 847754 w 1111921"/>
                  <a:gd name="connsiteY36" fmla="*/ 219276 h 1063577"/>
                  <a:gd name="connsiteX37" fmla="*/ 861566 w 1111921"/>
                  <a:gd name="connsiteY37" fmla="*/ 295246 h 1063577"/>
                  <a:gd name="connsiteX38" fmla="*/ 861566 w 1111921"/>
                  <a:gd name="connsiteY38" fmla="*/ 412654 h 1063577"/>
                  <a:gd name="connsiteX39" fmla="*/ 827035 w 1111921"/>
                  <a:gd name="connsiteY39" fmla="*/ 412654 h 1063577"/>
                  <a:gd name="connsiteX40" fmla="*/ 847754 w 1111921"/>
                  <a:gd name="connsiteY40" fmla="*/ 419560 h 1063577"/>
                  <a:gd name="connsiteX41" fmla="*/ 861566 w 1111921"/>
                  <a:gd name="connsiteY41" fmla="*/ 626751 h 1063577"/>
                  <a:gd name="connsiteX42" fmla="*/ 847754 w 1111921"/>
                  <a:gd name="connsiteY42" fmla="*/ 861566 h 1063577"/>
                  <a:gd name="connsiteX43" fmla="*/ 516249 w 1111921"/>
                  <a:gd name="connsiteY43" fmla="*/ 882286 h 1063577"/>
                  <a:gd name="connsiteX44" fmla="*/ 177838 w 1111921"/>
                  <a:gd name="connsiteY44" fmla="*/ 868473 h 1063577"/>
                  <a:gd name="connsiteX45" fmla="*/ 157119 w 1111921"/>
                  <a:gd name="connsiteY45" fmla="*/ 550781 h 1063577"/>
                  <a:gd name="connsiteX46" fmla="*/ 164026 w 1111921"/>
                  <a:gd name="connsiteY46" fmla="*/ 226183 h 1063577"/>
                  <a:gd name="connsiteX47" fmla="*/ 378122 w 1111921"/>
                  <a:gd name="connsiteY47" fmla="*/ 198557 h 1063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111921" h="1063577">
                    <a:moveTo>
                      <a:pt x="350497" y="12086"/>
                    </a:moveTo>
                    <a:lnTo>
                      <a:pt x="571500" y="5180"/>
                    </a:lnTo>
                    <a:lnTo>
                      <a:pt x="619844" y="5180"/>
                    </a:lnTo>
                    <a:lnTo>
                      <a:pt x="751065" y="12086"/>
                    </a:lnTo>
                    <a:cubicBezTo>
                      <a:pt x="838548" y="16693"/>
                      <a:pt x="893798" y="28199"/>
                      <a:pt x="916817" y="46618"/>
                    </a:cubicBezTo>
                    <a:cubicBezTo>
                      <a:pt x="944443" y="65037"/>
                      <a:pt x="967461" y="85756"/>
                      <a:pt x="985881" y="108775"/>
                    </a:cubicBezTo>
                    <a:cubicBezTo>
                      <a:pt x="1004300" y="136400"/>
                      <a:pt x="1015806" y="161726"/>
                      <a:pt x="1020412" y="184745"/>
                    </a:cubicBezTo>
                    <a:cubicBezTo>
                      <a:pt x="1025019" y="212370"/>
                      <a:pt x="1029618" y="249202"/>
                      <a:pt x="1034225" y="295246"/>
                    </a:cubicBezTo>
                    <a:cubicBezTo>
                      <a:pt x="1038832" y="336684"/>
                      <a:pt x="1041131" y="359703"/>
                      <a:pt x="1041131" y="364310"/>
                    </a:cubicBezTo>
                    <a:lnTo>
                      <a:pt x="1041131" y="385029"/>
                    </a:lnTo>
                    <a:lnTo>
                      <a:pt x="1034225" y="385029"/>
                    </a:lnTo>
                    <a:lnTo>
                      <a:pt x="1034225" y="391935"/>
                    </a:lnTo>
                    <a:lnTo>
                      <a:pt x="1041131" y="391935"/>
                    </a:lnTo>
                    <a:lnTo>
                      <a:pt x="1041131" y="412654"/>
                    </a:lnTo>
                    <a:lnTo>
                      <a:pt x="1110195" y="412654"/>
                    </a:lnTo>
                    <a:lnTo>
                      <a:pt x="1110195" y="419560"/>
                    </a:lnTo>
                    <a:lnTo>
                      <a:pt x="1034225" y="419560"/>
                    </a:lnTo>
                    <a:lnTo>
                      <a:pt x="1034225" y="633657"/>
                    </a:lnTo>
                    <a:cubicBezTo>
                      <a:pt x="1029618" y="776390"/>
                      <a:pt x="1027319" y="854660"/>
                      <a:pt x="1027319" y="868473"/>
                    </a:cubicBezTo>
                    <a:cubicBezTo>
                      <a:pt x="1027319" y="882286"/>
                      <a:pt x="1018113" y="907611"/>
                      <a:pt x="999693" y="944443"/>
                    </a:cubicBezTo>
                    <a:cubicBezTo>
                      <a:pt x="981274" y="981274"/>
                      <a:pt x="955955" y="1008900"/>
                      <a:pt x="923724" y="1027319"/>
                    </a:cubicBezTo>
                    <a:cubicBezTo>
                      <a:pt x="896098" y="1045738"/>
                      <a:pt x="764878" y="1057244"/>
                      <a:pt x="530062" y="1061851"/>
                    </a:cubicBezTo>
                    <a:cubicBezTo>
                      <a:pt x="290642" y="1066457"/>
                      <a:pt x="159421" y="1064150"/>
                      <a:pt x="136400" y="1054944"/>
                    </a:cubicBezTo>
                    <a:cubicBezTo>
                      <a:pt x="113379" y="1045738"/>
                      <a:pt x="92660" y="1034225"/>
                      <a:pt x="74243" y="1020412"/>
                    </a:cubicBezTo>
                    <a:cubicBezTo>
                      <a:pt x="55826" y="1006600"/>
                      <a:pt x="39711" y="985881"/>
                      <a:pt x="25899" y="958255"/>
                    </a:cubicBezTo>
                    <a:cubicBezTo>
                      <a:pt x="12086" y="935236"/>
                      <a:pt x="5180" y="794803"/>
                      <a:pt x="5180" y="536968"/>
                    </a:cubicBezTo>
                    <a:cubicBezTo>
                      <a:pt x="5180" y="279134"/>
                      <a:pt x="14388" y="136400"/>
                      <a:pt x="32805" y="108775"/>
                    </a:cubicBezTo>
                    <a:cubicBezTo>
                      <a:pt x="51222" y="81150"/>
                      <a:pt x="71941" y="60431"/>
                      <a:pt x="94962" y="46618"/>
                    </a:cubicBezTo>
                    <a:cubicBezTo>
                      <a:pt x="117983" y="28199"/>
                      <a:pt x="203162" y="16693"/>
                      <a:pt x="350497" y="12086"/>
                    </a:cubicBezTo>
                    <a:close/>
                    <a:moveTo>
                      <a:pt x="378122" y="198557"/>
                    </a:moveTo>
                    <a:lnTo>
                      <a:pt x="578406" y="198557"/>
                    </a:lnTo>
                    <a:lnTo>
                      <a:pt x="599125" y="191651"/>
                    </a:lnTo>
                    <a:cubicBezTo>
                      <a:pt x="617543" y="191651"/>
                      <a:pt x="626751" y="193951"/>
                      <a:pt x="626751" y="198557"/>
                    </a:cubicBezTo>
                    <a:cubicBezTo>
                      <a:pt x="626751" y="207764"/>
                      <a:pt x="629051" y="212370"/>
                      <a:pt x="633657" y="212370"/>
                    </a:cubicBezTo>
                    <a:lnTo>
                      <a:pt x="633657" y="191651"/>
                    </a:lnTo>
                    <a:lnTo>
                      <a:pt x="737252" y="198557"/>
                    </a:lnTo>
                    <a:cubicBezTo>
                      <a:pt x="806316" y="198557"/>
                      <a:pt x="843147" y="205464"/>
                      <a:pt x="847754" y="219276"/>
                    </a:cubicBezTo>
                    <a:cubicBezTo>
                      <a:pt x="856960" y="228483"/>
                      <a:pt x="861566" y="253808"/>
                      <a:pt x="861566" y="295246"/>
                    </a:cubicBezTo>
                    <a:lnTo>
                      <a:pt x="861566" y="412654"/>
                    </a:lnTo>
                    <a:lnTo>
                      <a:pt x="827035" y="412654"/>
                    </a:lnTo>
                    <a:cubicBezTo>
                      <a:pt x="827035" y="417261"/>
                      <a:pt x="833941" y="419560"/>
                      <a:pt x="847754" y="419560"/>
                    </a:cubicBezTo>
                    <a:cubicBezTo>
                      <a:pt x="856960" y="419560"/>
                      <a:pt x="861566" y="488624"/>
                      <a:pt x="861566" y="626751"/>
                    </a:cubicBezTo>
                    <a:cubicBezTo>
                      <a:pt x="861566" y="769484"/>
                      <a:pt x="856960" y="847754"/>
                      <a:pt x="847754" y="861566"/>
                    </a:cubicBezTo>
                    <a:cubicBezTo>
                      <a:pt x="838548" y="870773"/>
                      <a:pt x="728046" y="877679"/>
                      <a:pt x="516249" y="882286"/>
                    </a:cubicBezTo>
                    <a:cubicBezTo>
                      <a:pt x="299851" y="886892"/>
                      <a:pt x="187047" y="882286"/>
                      <a:pt x="177838" y="868473"/>
                    </a:cubicBezTo>
                    <a:cubicBezTo>
                      <a:pt x="164026" y="854660"/>
                      <a:pt x="157119" y="748765"/>
                      <a:pt x="157119" y="550781"/>
                    </a:cubicBezTo>
                    <a:cubicBezTo>
                      <a:pt x="157119" y="352797"/>
                      <a:pt x="159421" y="244602"/>
                      <a:pt x="164026" y="226183"/>
                    </a:cubicBezTo>
                    <a:cubicBezTo>
                      <a:pt x="168630" y="207764"/>
                      <a:pt x="239995" y="198557"/>
                      <a:pt x="378122" y="198557"/>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8" name="Freeform: Shape 17">
                <a:extLst>
                  <a:ext uri="{FF2B5EF4-FFF2-40B4-BE49-F238E27FC236}">
                    <a16:creationId xmlns:a16="http://schemas.microsoft.com/office/drawing/2014/main" id="{549BC739-4E65-44BC-B295-8924A5037536}"/>
                  </a:ext>
                </a:extLst>
              </p:cNvPr>
              <p:cNvSpPr/>
              <p:nvPr/>
            </p:nvSpPr>
            <p:spPr>
              <a:xfrm>
                <a:off x="756085" y="1590565"/>
                <a:ext cx="1194798" cy="1312205"/>
              </a:xfrm>
              <a:custGeom>
                <a:avLst/>
                <a:gdLst>
                  <a:gd name="connsiteX0" fmla="*/ 751065 w 1194797"/>
                  <a:gd name="connsiteY0" fmla="*/ 1310479 h 1312205"/>
                  <a:gd name="connsiteX1" fmla="*/ 474811 w 1194797"/>
                  <a:gd name="connsiteY1" fmla="*/ 1310479 h 1312205"/>
                  <a:gd name="connsiteX2" fmla="*/ 474811 w 1194797"/>
                  <a:gd name="connsiteY2" fmla="*/ 1289760 h 1312205"/>
                  <a:gd name="connsiteX3" fmla="*/ 467905 w 1194797"/>
                  <a:gd name="connsiteY3" fmla="*/ 1289760 h 1312205"/>
                  <a:gd name="connsiteX4" fmla="*/ 467905 w 1194797"/>
                  <a:gd name="connsiteY4" fmla="*/ 1282854 h 1312205"/>
                  <a:gd name="connsiteX5" fmla="*/ 474811 w 1194797"/>
                  <a:gd name="connsiteY5" fmla="*/ 1282854 h 1312205"/>
                  <a:gd name="connsiteX6" fmla="*/ 474811 w 1194797"/>
                  <a:gd name="connsiteY6" fmla="*/ 1262135 h 1312205"/>
                  <a:gd name="connsiteX7" fmla="*/ 716533 w 1194797"/>
                  <a:gd name="connsiteY7" fmla="*/ 1262135 h 1312205"/>
                  <a:gd name="connsiteX8" fmla="*/ 972068 w 1194797"/>
                  <a:gd name="connsiteY8" fmla="*/ 1248322 h 1312205"/>
                  <a:gd name="connsiteX9" fmla="*/ 1027319 w 1194797"/>
                  <a:gd name="connsiteY9" fmla="*/ 1213790 h 1312205"/>
                  <a:gd name="connsiteX10" fmla="*/ 1075663 w 1194797"/>
                  <a:gd name="connsiteY10" fmla="*/ 1137820 h 1312205"/>
                  <a:gd name="connsiteX11" fmla="*/ 1096382 w 1194797"/>
                  <a:gd name="connsiteY11" fmla="*/ 764878 h 1312205"/>
                  <a:gd name="connsiteX12" fmla="*/ 1089476 w 1194797"/>
                  <a:gd name="connsiteY12" fmla="*/ 385029 h 1312205"/>
                  <a:gd name="connsiteX13" fmla="*/ 985881 w 1194797"/>
                  <a:gd name="connsiteY13" fmla="*/ 329778 h 1312205"/>
                  <a:gd name="connsiteX14" fmla="*/ 882285 w 1194797"/>
                  <a:gd name="connsiteY14" fmla="*/ 315965 h 1312205"/>
                  <a:gd name="connsiteX15" fmla="*/ 868473 w 1194797"/>
                  <a:gd name="connsiteY15" fmla="*/ 267621 h 1312205"/>
                  <a:gd name="connsiteX16" fmla="*/ 861566 w 1194797"/>
                  <a:gd name="connsiteY16" fmla="*/ 219276 h 1312205"/>
                  <a:gd name="connsiteX17" fmla="*/ 516249 w 1194797"/>
                  <a:gd name="connsiteY17" fmla="*/ 226183 h 1312205"/>
                  <a:gd name="connsiteX18" fmla="*/ 150213 w 1194797"/>
                  <a:gd name="connsiteY18" fmla="*/ 246902 h 1312205"/>
                  <a:gd name="connsiteX19" fmla="*/ 94962 w 1194797"/>
                  <a:gd name="connsiteY19" fmla="*/ 309059 h 1312205"/>
                  <a:gd name="connsiteX20" fmla="*/ 60431 w 1194797"/>
                  <a:gd name="connsiteY20" fmla="*/ 371216 h 1312205"/>
                  <a:gd name="connsiteX21" fmla="*/ 53524 w 1194797"/>
                  <a:gd name="connsiteY21" fmla="*/ 654376 h 1312205"/>
                  <a:gd name="connsiteX22" fmla="*/ 53524 w 1194797"/>
                  <a:gd name="connsiteY22" fmla="*/ 903005 h 1312205"/>
                  <a:gd name="connsiteX23" fmla="*/ 5180 w 1194797"/>
                  <a:gd name="connsiteY23" fmla="*/ 903005 h 1312205"/>
                  <a:gd name="connsiteX24" fmla="*/ 5180 w 1194797"/>
                  <a:gd name="connsiteY24" fmla="*/ 654376 h 1312205"/>
                  <a:gd name="connsiteX25" fmla="*/ 18992 w 1194797"/>
                  <a:gd name="connsiteY25" fmla="*/ 364310 h 1312205"/>
                  <a:gd name="connsiteX26" fmla="*/ 67337 w 1194797"/>
                  <a:gd name="connsiteY26" fmla="*/ 274527 h 1312205"/>
                  <a:gd name="connsiteX27" fmla="*/ 129494 w 1194797"/>
                  <a:gd name="connsiteY27" fmla="*/ 205464 h 1312205"/>
                  <a:gd name="connsiteX28" fmla="*/ 516249 w 1194797"/>
                  <a:gd name="connsiteY28" fmla="*/ 177838 h 1312205"/>
                  <a:gd name="connsiteX29" fmla="*/ 861566 w 1194797"/>
                  <a:gd name="connsiteY29" fmla="*/ 170932 h 1312205"/>
                  <a:gd name="connsiteX30" fmla="*/ 868473 w 1194797"/>
                  <a:gd name="connsiteY30" fmla="*/ 88056 h 1312205"/>
                  <a:gd name="connsiteX31" fmla="*/ 882285 w 1194797"/>
                  <a:gd name="connsiteY31" fmla="*/ 5180 h 1312205"/>
                  <a:gd name="connsiteX32" fmla="*/ 1041131 w 1194797"/>
                  <a:gd name="connsiteY32" fmla="*/ 5180 h 1312205"/>
                  <a:gd name="connsiteX33" fmla="*/ 1193071 w 1194797"/>
                  <a:gd name="connsiteY33" fmla="*/ 12086 h 1312205"/>
                  <a:gd name="connsiteX34" fmla="*/ 1193071 w 1194797"/>
                  <a:gd name="connsiteY34" fmla="*/ 170932 h 1312205"/>
                  <a:gd name="connsiteX35" fmla="*/ 1158539 w 1194797"/>
                  <a:gd name="connsiteY35" fmla="*/ 329778 h 1312205"/>
                  <a:gd name="connsiteX36" fmla="*/ 1130914 w 1194797"/>
                  <a:gd name="connsiteY36" fmla="*/ 364310 h 1312205"/>
                  <a:gd name="connsiteX37" fmla="*/ 1137820 w 1194797"/>
                  <a:gd name="connsiteY37" fmla="*/ 751065 h 1312205"/>
                  <a:gd name="connsiteX38" fmla="*/ 1110195 w 1194797"/>
                  <a:gd name="connsiteY38" fmla="*/ 1172352 h 1312205"/>
                  <a:gd name="connsiteX39" fmla="*/ 1048038 w 1194797"/>
                  <a:gd name="connsiteY39" fmla="*/ 1255228 h 1312205"/>
                  <a:gd name="connsiteX40" fmla="*/ 985881 w 1194797"/>
                  <a:gd name="connsiteY40" fmla="*/ 1296666 h 1312205"/>
                  <a:gd name="connsiteX41" fmla="*/ 751065 w 1194797"/>
                  <a:gd name="connsiteY41" fmla="*/ 1310479 h 1312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94797" h="1312205">
                    <a:moveTo>
                      <a:pt x="751065" y="1310479"/>
                    </a:moveTo>
                    <a:lnTo>
                      <a:pt x="474811" y="1310479"/>
                    </a:lnTo>
                    <a:lnTo>
                      <a:pt x="474811" y="1289760"/>
                    </a:lnTo>
                    <a:lnTo>
                      <a:pt x="467905" y="1289760"/>
                    </a:lnTo>
                    <a:lnTo>
                      <a:pt x="467905" y="1282854"/>
                    </a:lnTo>
                    <a:lnTo>
                      <a:pt x="474811" y="1282854"/>
                    </a:lnTo>
                    <a:lnTo>
                      <a:pt x="474811" y="1262135"/>
                    </a:lnTo>
                    <a:lnTo>
                      <a:pt x="716533" y="1262135"/>
                    </a:lnTo>
                    <a:cubicBezTo>
                      <a:pt x="877679" y="1262135"/>
                      <a:pt x="962862" y="1257528"/>
                      <a:pt x="972068" y="1248322"/>
                    </a:cubicBezTo>
                    <a:cubicBezTo>
                      <a:pt x="985881" y="1248322"/>
                      <a:pt x="1004300" y="1236809"/>
                      <a:pt x="1027319" y="1213790"/>
                    </a:cubicBezTo>
                    <a:cubicBezTo>
                      <a:pt x="1045738" y="1190771"/>
                      <a:pt x="1061850" y="1165446"/>
                      <a:pt x="1075663" y="1137820"/>
                    </a:cubicBezTo>
                    <a:cubicBezTo>
                      <a:pt x="1089476" y="1110195"/>
                      <a:pt x="1096382" y="985881"/>
                      <a:pt x="1096382" y="764878"/>
                    </a:cubicBezTo>
                    <a:cubicBezTo>
                      <a:pt x="1096382" y="548481"/>
                      <a:pt x="1094082" y="421860"/>
                      <a:pt x="1089476" y="385029"/>
                    </a:cubicBezTo>
                    <a:cubicBezTo>
                      <a:pt x="1080270" y="348197"/>
                      <a:pt x="1045738" y="329778"/>
                      <a:pt x="985881" y="329778"/>
                    </a:cubicBezTo>
                    <a:cubicBezTo>
                      <a:pt x="921424" y="325171"/>
                      <a:pt x="886892" y="320572"/>
                      <a:pt x="882285" y="315965"/>
                    </a:cubicBezTo>
                    <a:cubicBezTo>
                      <a:pt x="877679" y="311359"/>
                      <a:pt x="873079" y="295246"/>
                      <a:pt x="868473" y="267621"/>
                    </a:cubicBezTo>
                    <a:lnTo>
                      <a:pt x="861566" y="219276"/>
                    </a:lnTo>
                    <a:lnTo>
                      <a:pt x="516249" y="226183"/>
                    </a:lnTo>
                    <a:cubicBezTo>
                      <a:pt x="290640" y="226183"/>
                      <a:pt x="168632" y="233089"/>
                      <a:pt x="150213" y="246902"/>
                    </a:cubicBezTo>
                    <a:cubicBezTo>
                      <a:pt x="127194" y="260715"/>
                      <a:pt x="108775" y="281434"/>
                      <a:pt x="94962" y="309059"/>
                    </a:cubicBezTo>
                    <a:cubicBezTo>
                      <a:pt x="81150" y="332078"/>
                      <a:pt x="69637" y="352797"/>
                      <a:pt x="60431" y="371216"/>
                    </a:cubicBezTo>
                    <a:cubicBezTo>
                      <a:pt x="60431" y="389635"/>
                      <a:pt x="58129" y="484017"/>
                      <a:pt x="53524" y="654376"/>
                    </a:cubicBezTo>
                    <a:lnTo>
                      <a:pt x="53524" y="903005"/>
                    </a:lnTo>
                    <a:lnTo>
                      <a:pt x="5180" y="903005"/>
                    </a:lnTo>
                    <a:lnTo>
                      <a:pt x="5180" y="654376"/>
                    </a:lnTo>
                    <a:cubicBezTo>
                      <a:pt x="5180" y="493230"/>
                      <a:pt x="9784" y="396542"/>
                      <a:pt x="18992" y="364310"/>
                    </a:cubicBezTo>
                    <a:cubicBezTo>
                      <a:pt x="28201" y="332078"/>
                      <a:pt x="44316" y="302153"/>
                      <a:pt x="67337" y="274527"/>
                    </a:cubicBezTo>
                    <a:cubicBezTo>
                      <a:pt x="85756" y="242295"/>
                      <a:pt x="106475" y="219276"/>
                      <a:pt x="129494" y="205464"/>
                    </a:cubicBezTo>
                    <a:cubicBezTo>
                      <a:pt x="152513" y="191651"/>
                      <a:pt x="281434" y="182445"/>
                      <a:pt x="516249" y="177838"/>
                    </a:cubicBezTo>
                    <a:lnTo>
                      <a:pt x="861566" y="170932"/>
                    </a:lnTo>
                    <a:lnTo>
                      <a:pt x="868473" y="88056"/>
                    </a:lnTo>
                    <a:cubicBezTo>
                      <a:pt x="873079" y="37412"/>
                      <a:pt x="877679" y="9786"/>
                      <a:pt x="882285" y="5180"/>
                    </a:cubicBezTo>
                    <a:cubicBezTo>
                      <a:pt x="886892" y="5180"/>
                      <a:pt x="939836" y="5180"/>
                      <a:pt x="1041131" y="5180"/>
                    </a:cubicBezTo>
                    <a:cubicBezTo>
                      <a:pt x="1137820" y="5180"/>
                      <a:pt x="1188465" y="7480"/>
                      <a:pt x="1193071" y="12086"/>
                    </a:cubicBezTo>
                    <a:cubicBezTo>
                      <a:pt x="1193071" y="16693"/>
                      <a:pt x="1193071" y="69637"/>
                      <a:pt x="1193071" y="170932"/>
                    </a:cubicBezTo>
                    <a:cubicBezTo>
                      <a:pt x="1193071" y="267621"/>
                      <a:pt x="1181558" y="320572"/>
                      <a:pt x="1158539" y="329778"/>
                    </a:cubicBezTo>
                    <a:cubicBezTo>
                      <a:pt x="1135520" y="334385"/>
                      <a:pt x="1126307" y="345890"/>
                      <a:pt x="1130914" y="364310"/>
                    </a:cubicBezTo>
                    <a:cubicBezTo>
                      <a:pt x="1135520" y="382729"/>
                      <a:pt x="1137820" y="511643"/>
                      <a:pt x="1137820" y="751065"/>
                    </a:cubicBezTo>
                    <a:cubicBezTo>
                      <a:pt x="1137820" y="995087"/>
                      <a:pt x="1128614" y="1135520"/>
                      <a:pt x="1110195" y="1172352"/>
                    </a:cubicBezTo>
                    <a:cubicBezTo>
                      <a:pt x="1091776" y="1209184"/>
                      <a:pt x="1071057" y="1236809"/>
                      <a:pt x="1048038" y="1255228"/>
                    </a:cubicBezTo>
                    <a:cubicBezTo>
                      <a:pt x="1025019" y="1278247"/>
                      <a:pt x="1004300" y="1292060"/>
                      <a:pt x="985881" y="1296666"/>
                    </a:cubicBezTo>
                    <a:cubicBezTo>
                      <a:pt x="967461" y="1301273"/>
                      <a:pt x="889192" y="1305872"/>
                      <a:pt x="751065" y="1310479"/>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9" name="Freeform: Shape 18">
                <a:extLst>
                  <a:ext uri="{FF2B5EF4-FFF2-40B4-BE49-F238E27FC236}">
                    <a16:creationId xmlns:a16="http://schemas.microsoft.com/office/drawing/2014/main" id="{0547100C-1ACB-49EC-92DE-340CA3B39902}"/>
                  </a:ext>
                </a:extLst>
              </p:cNvPr>
              <p:cNvSpPr/>
              <p:nvPr/>
            </p:nvSpPr>
            <p:spPr>
              <a:xfrm>
                <a:off x="2682955" y="1562940"/>
                <a:ext cx="794230" cy="835668"/>
              </a:xfrm>
              <a:custGeom>
                <a:avLst/>
                <a:gdLst>
                  <a:gd name="connsiteX0" fmla="*/ 495530 w 794229"/>
                  <a:gd name="connsiteY0" fmla="*/ 5180 h 835667"/>
                  <a:gd name="connsiteX1" fmla="*/ 502437 w 794229"/>
                  <a:gd name="connsiteY1" fmla="*/ 101869 h 835667"/>
                  <a:gd name="connsiteX2" fmla="*/ 523156 w 794229"/>
                  <a:gd name="connsiteY2" fmla="*/ 219276 h 835667"/>
                  <a:gd name="connsiteX3" fmla="*/ 550781 w 794229"/>
                  <a:gd name="connsiteY3" fmla="*/ 239995 h 835667"/>
                  <a:gd name="connsiteX4" fmla="*/ 675095 w 794229"/>
                  <a:gd name="connsiteY4" fmla="*/ 246902 h 835667"/>
                  <a:gd name="connsiteX5" fmla="*/ 792503 w 794229"/>
                  <a:gd name="connsiteY5" fmla="*/ 246902 h 835667"/>
                  <a:gd name="connsiteX6" fmla="*/ 792503 w 794229"/>
                  <a:gd name="connsiteY6" fmla="*/ 253808 h 835667"/>
                  <a:gd name="connsiteX7" fmla="*/ 764878 w 794229"/>
                  <a:gd name="connsiteY7" fmla="*/ 253808 h 835667"/>
                  <a:gd name="connsiteX8" fmla="*/ 764878 w 794229"/>
                  <a:gd name="connsiteY8" fmla="*/ 474811 h 835667"/>
                  <a:gd name="connsiteX9" fmla="*/ 757971 w 794229"/>
                  <a:gd name="connsiteY9" fmla="*/ 695814 h 835667"/>
                  <a:gd name="connsiteX10" fmla="*/ 737252 w 794229"/>
                  <a:gd name="connsiteY10" fmla="*/ 723440 h 835667"/>
                  <a:gd name="connsiteX11" fmla="*/ 543875 w 794229"/>
                  <a:gd name="connsiteY11" fmla="*/ 751065 h 835667"/>
                  <a:gd name="connsiteX12" fmla="*/ 364310 w 794229"/>
                  <a:gd name="connsiteY12" fmla="*/ 792503 h 835667"/>
                  <a:gd name="connsiteX13" fmla="*/ 357403 w 794229"/>
                  <a:gd name="connsiteY13" fmla="*/ 833941 h 835667"/>
                  <a:gd name="connsiteX14" fmla="*/ 357403 w 794229"/>
                  <a:gd name="connsiteY14" fmla="*/ 792503 h 835667"/>
                  <a:gd name="connsiteX15" fmla="*/ 205464 w 794229"/>
                  <a:gd name="connsiteY15" fmla="*/ 751065 h 835667"/>
                  <a:gd name="connsiteX16" fmla="*/ 25899 w 794229"/>
                  <a:gd name="connsiteY16" fmla="*/ 709627 h 835667"/>
                  <a:gd name="connsiteX17" fmla="*/ 5180 w 794229"/>
                  <a:gd name="connsiteY17" fmla="*/ 682002 h 835667"/>
                  <a:gd name="connsiteX18" fmla="*/ 12086 w 794229"/>
                  <a:gd name="connsiteY18" fmla="*/ 378122 h 835667"/>
                  <a:gd name="connsiteX19" fmla="*/ 32805 w 794229"/>
                  <a:gd name="connsiteY19" fmla="*/ 46618 h 835667"/>
                  <a:gd name="connsiteX20" fmla="*/ 67337 w 794229"/>
                  <a:gd name="connsiteY20" fmla="*/ 18992 h 835667"/>
                  <a:gd name="connsiteX21" fmla="*/ 288340 w 794229"/>
                  <a:gd name="connsiteY21" fmla="*/ 12086 h 835667"/>
                  <a:gd name="connsiteX22" fmla="*/ 495530 w 794229"/>
                  <a:gd name="connsiteY22" fmla="*/ 5180 h 835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94229" h="835667">
                    <a:moveTo>
                      <a:pt x="495530" y="5180"/>
                    </a:moveTo>
                    <a:lnTo>
                      <a:pt x="502437" y="101869"/>
                    </a:lnTo>
                    <a:cubicBezTo>
                      <a:pt x="507043" y="166325"/>
                      <a:pt x="513949" y="205464"/>
                      <a:pt x="523156" y="219276"/>
                    </a:cubicBezTo>
                    <a:cubicBezTo>
                      <a:pt x="536968" y="233089"/>
                      <a:pt x="546174" y="239995"/>
                      <a:pt x="550781" y="239995"/>
                    </a:cubicBezTo>
                    <a:cubicBezTo>
                      <a:pt x="555387" y="239995"/>
                      <a:pt x="596826" y="242295"/>
                      <a:pt x="675095" y="246902"/>
                    </a:cubicBezTo>
                    <a:lnTo>
                      <a:pt x="792503" y="246902"/>
                    </a:lnTo>
                    <a:lnTo>
                      <a:pt x="792503" y="253808"/>
                    </a:lnTo>
                    <a:lnTo>
                      <a:pt x="764878" y="253808"/>
                    </a:lnTo>
                    <a:lnTo>
                      <a:pt x="764878" y="474811"/>
                    </a:lnTo>
                    <a:cubicBezTo>
                      <a:pt x="760271" y="617545"/>
                      <a:pt x="757971" y="691208"/>
                      <a:pt x="757971" y="695814"/>
                    </a:cubicBezTo>
                    <a:cubicBezTo>
                      <a:pt x="757971" y="700421"/>
                      <a:pt x="751065" y="709627"/>
                      <a:pt x="737252" y="723440"/>
                    </a:cubicBezTo>
                    <a:cubicBezTo>
                      <a:pt x="723440" y="732646"/>
                      <a:pt x="658983" y="741859"/>
                      <a:pt x="543875" y="751065"/>
                    </a:cubicBezTo>
                    <a:cubicBezTo>
                      <a:pt x="428767" y="751065"/>
                      <a:pt x="368916" y="764878"/>
                      <a:pt x="364310" y="792503"/>
                    </a:cubicBezTo>
                    <a:lnTo>
                      <a:pt x="357403" y="833941"/>
                    </a:lnTo>
                    <a:lnTo>
                      <a:pt x="357403" y="792503"/>
                    </a:lnTo>
                    <a:cubicBezTo>
                      <a:pt x="357403" y="769484"/>
                      <a:pt x="306759" y="755671"/>
                      <a:pt x="205464" y="751065"/>
                    </a:cubicBezTo>
                    <a:cubicBezTo>
                      <a:pt x="104168" y="741859"/>
                      <a:pt x="44318" y="728046"/>
                      <a:pt x="25899" y="709627"/>
                    </a:cubicBezTo>
                    <a:lnTo>
                      <a:pt x="5180" y="682002"/>
                    </a:lnTo>
                    <a:lnTo>
                      <a:pt x="12086" y="378122"/>
                    </a:lnTo>
                    <a:cubicBezTo>
                      <a:pt x="12086" y="170932"/>
                      <a:pt x="18992" y="60431"/>
                      <a:pt x="32805" y="46618"/>
                    </a:cubicBezTo>
                    <a:cubicBezTo>
                      <a:pt x="46618" y="37412"/>
                      <a:pt x="58131" y="28199"/>
                      <a:pt x="67337" y="18992"/>
                    </a:cubicBezTo>
                    <a:cubicBezTo>
                      <a:pt x="76543" y="18992"/>
                      <a:pt x="150213" y="16693"/>
                      <a:pt x="288340" y="12086"/>
                    </a:cubicBezTo>
                    <a:cubicBezTo>
                      <a:pt x="421860" y="7480"/>
                      <a:pt x="490924" y="5180"/>
                      <a:pt x="495530"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0" name="Freeform: Shape 19">
                <a:extLst>
                  <a:ext uri="{FF2B5EF4-FFF2-40B4-BE49-F238E27FC236}">
                    <a16:creationId xmlns:a16="http://schemas.microsoft.com/office/drawing/2014/main" id="{40055936-AA08-4A8F-9CB9-E6904AC95208}"/>
                  </a:ext>
                </a:extLst>
              </p:cNvPr>
              <p:cNvSpPr/>
              <p:nvPr/>
            </p:nvSpPr>
            <p:spPr>
              <a:xfrm>
                <a:off x="762991" y="2674861"/>
                <a:ext cx="290066" cy="227909"/>
              </a:xfrm>
              <a:custGeom>
                <a:avLst/>
                <a:gdLst>
                  <a:gd name="connsiteX0" fmla="*/ 5180 w 290066"/>
                  <a:gd name="connsiteY0" fmla="*/ 12086 h 227909"/>
                  <a:gd name="connsiteX1" fmla="*/ 25899 w 290066"/>
                  <a:gd name="connsiteY1" fmla="*/ 5180 h 227909"/>
                  <a:gd name="connsiteX2" fmla="*/ 53524 w 290066"/>
                  <a:gd name="connsiteY2" fmla="*/ 12086 h 227909"/>
                  <a:gd name="connsiteX3" fmla="*/ 60431 w 290066"/>
                  <a:gd name="connsiteY3" fmla="*/ 25899 h 227909"/>
                  <a:gd name="connsiteX4" fmla="*/ 81150 w 290066"/>
                  <a:gd name="connsiteY4" fmla="*/ 67337 h 227909"/>
                  <a:gd name="connsiteX5" fmla="*/ 136400 w 290066"/>
                  <a:gd name="connsiteY5" fmla="*/ 136400 h 227909"/>
                  <a:gd name="connsiteX6" fmla="*/ 177838 w 290066"/>
                  <a:gd name="connsiteY6" fmla="*/ 164026 h 227909"/>
                  <a:gd name="connsiteX7" fmla="*/ 239995 w 290066"/>
                  <a:gd name="connsiteY7" fmla="*/ 177838 h 227909"/>
                  <a:gd name="connsiteX8" fmla="*/ 288340 w 290066"/>
                  <a:gd name="connsiteY8" fmla="*/ 177838 h 227909"/>
                  <a:gd name="connsiteX9" fmla="*/ 288340 w 290066"/>
                  <a:gd name="connsiteY9" fmla="*/ 226183 h 227909"/>
                  <a:gd name="connsiteX10" fmla="*/ 219276 w 290066"/>
                  <a:gd name="connsiteY10" fmla="*/ 226183 h 227909"/>
                  <a:gd name="connsiteX11" fmla="*/ 143307 w 290066"/>
                  <a:gd name="connsiteY11" fmla="*/ 205464 h 227909"/>
                  <a:gd name="connsiteX12" fmla="*/ 81150 w 290066"/>
                  <a:gd name="connsiteY12" fmla="*/ 150213 h 227909"/>
                  <a:gd name="connsiteX13" fmla="*/ 25899 w 290066"/>
                  <a:gd name="connsiteY13" fmla="*/ 67337 h 227909"/>
                  <a:gd name="connsiteX14" fmla="*/ 5180 w 290066"/>
                  <a:gd name="connsiteY14" fmla="*/ 12086 h 22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0066" h="227909">
                    <a:moveTo>
                      <a:pt x="5180" y="12086"/>
                    </a:moveTo>
                    <a:lnTo>
                      <a:pt x="25899" y="5180"/>
                    </a:lnTo>
                    <a:cubicBezTo>
                      <a:pt x="44316" y="5180"/>
                      <a:pt x="53524" y="7480"/>
                      <a:pt x="53524" y="12086"/>
                    </a:cubicBezTo>
                    <a:cubicBezTo>
                      <a:pt x="53524" y="21292"/>
                      <a:pt x="55824" y="25899"/>
                      <a:pt x="60431" y="25899"/>
                    </a:cubicBezTo>
                    <a:lnTo>
                      <a:pt x="81150" y="67337"/>
                    </a:lnTo>
                    <a:cubicBezTo>
                      <a:pt x="99569" y="99569"/>
                      <a:pt x="117981" y="122588"/>
                      <a:pt x="136400" y="136400"/>
                    </a:cubicBezTo>
                    <a:cubicBezTo>
                      <a:pt x="154820" y="154819"/>
                      <a:pt x="168632" y="164026"/>
                      <a:pt x="177838" y="164026"/>
                    </a:cubicBezTo>
                    <a:cubicBezTo>
                      <a:pt x="187045" y="173232"/>
                      <a:pt x="207764" y="177838"/>
                      <a:pt x="239995" y="177838"/>
                    </a:cubicBezTo>
                    <a:lnTo>
                      <a:pt x="288340" y="177838"/>
                    </a:lnTo>
                    <a:lnTo>
                      <a:pt x="288340" y="226183"/>
                    </a:lnTo>
                    <a:lnTo>
                      <a:pt x="219276" y="226183"/>
                    </a:lnTo>
                    <a:cubicBezTo>
                      <a:pt x="191651" y="221576"/>
                      <a:pt x="166325" y="214670"/>
                      <a:pt x="143307" y="205464"/>
                    </a:cubicBezTo>
                    <a:cubicBezTo>
                      <a:pt x="120288" y="191651"/>
                      <a:pt x="99569" y="173232"/>
                      <a:pt x="81150" y="150213"/>
                    </a:cubicBezTo>
                    <a:cubicBezTo>
                      <a:pt x="62730" y="131794"/>
                      <a:pt x="44316" y="104168"/>
                      <a:pt x="25899" y="67337"/>
                    </a:cubicBezTo>
                    <a:lnTo>
                      <a:pt x="5180" y="12086"/>
                    </a:ln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1" name="Freeform: Shape 20">
                <a:extLst>
                  <a:ext uri="{FF2B5EF4-FFF2-40B4-BE49-F238E27FC236}">
                    <a16:creationId xmlns:a16="http://schemas.microsoft.com/office/drawing/2014/main" id="{5112A16C-A478-4CC4-BAD1-F105DCE87470}"/>
                  </a:ext>
                </a:extLst>
              </p:cNvPr>
              <p:cNvSpPr/>
              <p:nvPr/>
            </p:nvSpPr>
            <p:spPr>
              <a:xfrm>
                <a:off x="6350223" y="2295012"/>
                <a:ext cx="663009" cy="676822"/>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2" name="Freeform: Shape 21">
                <a:extLst>
                  <a:ext uri="{FF2B5EF4-FFF2-40B4-BE49-F238E27FC236}">
                    <a16:creationId xmlns:a16="http://schemas.microsoft.com/office/drawing/2014/main" id="{82D064D6-BACE-4417-AC5F-08902B2A599D}"/>
                  </a:ext>
                </a:extLst>
              </p:cNvPr>
              <p:cNvSpPr/>
              <p:nvPr/>
            </p:nvSpPr>
            <p:spPr>
              <a:xfrm>
                <a:off x="2524109" y="278360"/>
                <a:ext cx="752791" cy="725166"/>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3" name="Freeform: Shape 22">
                <a:extLst>
                  <a:ext uri="{FF2B5EF4-FFF2-40B4-BE49-F238E27FC236}">
                    <a16:creationId xmlns:a16="http://schemas.microsoft.com/office/drawing/2014/main" id="{22FACB66-5F48-45FD-AF8C-CC2534305548}"/>
                  </a:ext>
                </a:extLst>
              </p:cNvPr>
              <p:cNvSpPr/>
              <p:nvPr/>
            </p:nvSpPr>
            <p:spPr>
              <a:xfrm>
                <a:off x="5166116" y="941369"/>
                <a:ext cx="345317" cy="324598"/>
              </a:xfrm>
              <a:custGeom>
                <a:avLst/>
                <a:gdLst>
                  <a:gd name="connsiteX0" fmla="*/ 35108 w 345317"/>
                  <a:gd name="connsiteY0" fmla="*/ 5180 h 324598"/>
                  <a:gd name="connsiteX1" fmla="*/ 180141 w 345317"/>
                  <a:gd name="connsiteY1" fmla="*/ 5180 h 324598"/>
                  <a:gd name="connsiteX2" fmla="*/ 318268 w 345317"/>
                  <a:gd name="connsiteY2" fmla="*/ 12086 h 324598"/>
                  <a:gd name="connsiteX3" fmla="*/ 338987 w 345317"/>
                  <a:gd name="connsiteY3" fmla="*/ 157119 h 324598"/>
                  <a:gd name="connsiteX4" fmla="*/ 338987 w 345317"/>
                  <a:gd name="connsiteY4" fmla="*/ 309059 h 324598"/>
                  <a:gd name="connsiteX5" fmla="*/ 173235 w 345317"/>
                  <a:gd name="connsiteY5" fmla="*/ 322872 h 324598"/>
                  <a:gd name="connsiteX6" fmla="*/ 14389 w 345317"/>
                  <a:gd name="connsiteY6" fmla="*/ 315965 h 324598"/>
                  <a:gd name="connsiteX7" fmla="*/ 7482 w 345317"/>
                  <a:gd name="connsiteY7" fmla="*/ 170932 h 324598"/>
                  <a:gd name="connsiteX8" fmla="*/ 14389 w 345317"/>
                  <a:gd name="connsiteY8" fmla="*/ 25899 h 324598"/>
                  <a:gd name="connsiteX9" fmla="*/ 35108 w 345317"/>
                  <a:gd name="connsiteY9"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317" h="324598">
                    <a:moveTo>
                      <a:pt x="35108" y="5180"/>
                    </a:moveTo>
                    <a:cubicBezTo>
                      <a:pt x="44314" y="5180"/>
                      <a:pt x="92658" y="5180"/>
                      <a:pt x="180141" y="5180"/>
                    </a:cubicBezTo>
                    <a:cubicBezTo>
                      <a:pt x="263017" y="5180"/>
                      <a:pt x="309062" y="7480"/>
                      <a:pt x="318268" y="12086"/>
                    </a:cubicBezTo>
                    <a:cubicBezTo>
                      <a:pt x="327474" y="16693"/>
                      <a:pt x="334380" y="65037"/>
                      <a:pt x="338987" y="157119"/>
                    </a:cubicBezTo>
                    <a:cubicBezTo>
                      <a:pt x="343593" y="253808"/>
                      <a:pt x="343593" y="304452"/>
                      <a:pt x="338987" y="309059"/>
                    </a:cubicBezTo>
                    <a:cubicBezTo>
                      <a:pt x="334380" y="318265"/>
                      <a:pt x="279130" y="322872"/>
                      <a:pt x="173235" y="322872"/>
                    </a:cubicBezTo>
                    <a:cubicBezTo>
                      <a:pt x="67340" y="322872"/>
                      <a:pt x="14389" y="320572"/>
                      <a:pt x="14389" y="315965"/>
                    </a:cubicBezTo>
                    <a:cubicBezTo>
                      <a:pt x="14389" y="311359"/>
                      <a:pt x="12089" y="263014"/>
                      <a:pt x="7482" y="170932"/>
                    </a:cubicBezTo>
                    <a:cubicBezTo>
                      <a:pt x="2876" y="83449"/>
                      <a:pt x="5183" y="35105"/>
                      <a:pt x="14389" y="25899"/>
                    </a:cubicBezTo>
                    <a:cubicBezTo>
                      <a:pt x="18995" y="12086"/>
                      <a:pt x="25902" y="5180"/>
                      <a:pt x="35108"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id="{C148AC7C-CDFD-4D57-A04C-9BFCC15D2AAC}"/>
                  </a:ext>
                </a:extLst>
              </p:cNvPr>
              <p:cNvSpPr/>
              <p:nvPr/>
            </p:nvSpPr>
            <p:spPr>
              <a:xfrm>
                <a:off x="2474037" y="2239762"/>
                <a:ext cx="566320" cy="552508"/>
              </a:xfrm>
              <a:custGeom>
                <a:avLst/>
                <a:gdLst>
                  <a:gd name="connsiteX0" fmla="*/ 124315 w 566320"/>
                  <a:gd name="connsiteY0" fmla="*/ 12086 h 552507"/>
                  <a:gd name="connsiteX1" fmla="*/ 214098 w 566320"/>
                  <a:gd name="connsiteY1" fmla="*/ 5180 h 552507"/>
                  <a:gd name="connsiteX2" fmla="*/ 234817 w 566320"/>
                  <a:gd name="connsiteY2" fmla="*/ 32805 h 552507"/>
                  <a:gd name="connsiteX3" fmla="*/ 414382 w 566320"/>
                  <a:gd name="connsiteY3" fmla="*/ 74243 h 552507"/>
                  <a:gd name="connsiteX4" fmla="*/ 566321 w 566320"/>
                  <a:gd name="connsiteY4" fmla="*/ 115681 h 552507"/>
                  <a:gd name="connsiteX5" fmla="*/ 566321 w 566320"/>
                  <a:gd name="connsiteY5" fmla="*/ 336684 h 552507"/>
                  <a:gd name="connsiteX6" fmla="*/ 545602 w 566320"/>
                  <a:gd name="connsiteY6" fmla="*/ 530062 h 552507"/>
                  <a:gd name="connsiteX7" fmla="*/ 290067 w 566320"/>
                  <a:gd name="connsiteY7" fmla="*/ 550781 h 552507"/>
                  <a:gd name="connsiteX8" fmla="*/ 34533 w 566320"/>
                  <a:gd name="connsiteY8" fmla="*/ 536968 h 552507"/>
                  <a:gd name="connsiteX9" fmla="*/ 6907 w 566320"/>
                  <a:gd name="connsiteY9" fmla="*/ 295246 h 552507"/>
                  <a:gd name="connsiteX10" fmla="*/ 20720 w 566320"/>
                  <a:gd name="connsiteY10" fmla="*/ 39711 h 552507"/>
                  <a:gd name="connsiteX11" fmla="*/ 124315 w 566320"/>
                  <a:gd name="connsiteY11" fmla="*/ 12086 h 552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6320" h="552507">
                    <a:moveTo>
                      <a:pt x="124315" y="12086"/>
                    </a:moveTo>
                    <a:lnTo>
                      <a:pt x="214098" y="5180"/>
                    </a:lnTo>
                    <a:lnTo>
                      <a:pt x="234817" y="32805"/>
                    </a:lnTo>
                    <a:cubicBezTo>
                      <a:pt x="253236" y="51224"/>
                      <a:pt x="313086" y="65037"/>
                      <a:pt x="414382" y="74243"/>
                    </a:cubicBezTo>
                    <a:cubicBezTo>
                      <a:pt x="515677" y="78850"/>
                      <a:pt x="566321" y="92662"/>
                      <a:pt x="566321" y="115681"/>
                    </a:cubicBezTo>
                    <a:lnTo>
                      <a:pt x="566321" y="336684"/>
                    </a:lnTo>
                    <a:cubicBezTo>
                      <a:pt x="566321" y="456392"/>
                      <a:pt x="559415" y="520856"/>
                      <a:pt x="545602" y="530062"/>
                    </a:cubicBezTo>
                    <a:cubicBezTo>
                      <a:pt x="536396" y="539268"/>
                      <a:pt x="451213" y="546175"/>
                      <a:pt x="290067" y="550781"/>
                    </a:cubicBezTo>
                    <a:cubicBezTo>
                      <a:pt x="133521" y="555387"/>
                      <a:pt x="48345" y="550781"/>
                      <a:pt x="34533" y="536968"/>
                    </a:cubicBezTo>
                    <a:cubicBezTo>
                      <a:pt x="20720" y="527762"/>
                      <a:pt x="11514" y="447186"/>
                      <a:pt x="6907" y="295246"/>
                    </a:cubicBezTo>
                    <a:cubicBezTo>
                      <a:pt x="2301" y="138700"/>
                      <a:pt x="6907" y="53524"/>
                      <a:pt x="20720" y="39711"/>
                    </a:cubicBezTo>
                    <a:cubicBezTo>
                      <a:pt x="29926" y="25899"/>
                      <a:pt x="64458" y="16693"/>
                      <a:pt x="124315" y="12086"/>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B9581366-4A97-4BF8-8C01-C6156E17E730}"/>
                  </a:ext>
                </a:extLst>
              </p:cNvPr>
              <p:cNvSpPr/>
              <p:nvPr/>
            </p:nvSpPr>
            <p:spPr>
              <a:xfrm>
                <a:off x="3173305" y="955182"/>
                <a:ext cx="732072" cy="856387"/>
              </a:xfrm>
              <a:custGeom>
                <a:avLst/>
                <a:gdLst>
                  <a:gd name="connsiteX0" fmla="*/ 170932 w 732072"/>
                  <a:gd name="connsiteY0" fmla="*/ 18992 h 856386"/>
                  <a:gd name="connsiteX1" fmla="*/ 191651 w 732072"/>
                  <a:gd name="connsiteY1" fmla="*/ 5180 h 856386"/>
                  <a:gd name="connsiteX2" fmla="*/ 191651 w 732072"/>
                  <a:gd name="connsiteY2" fmla="*/ 12086 h 856386"/>
                  <a:gd name="connsiteX3" fmla="*/ 184745 w 732072"/>
                  <a:gd name="connsiteY3" fmla="*/ 18992 h 856386"/>
                  <a:gd name="connsiteX4" fmla="*/ 177838 w 732072"/>
                  <a:gd name="connsiteY4" fmla="*/ 25899 h 856386"/>
                  <a:gd name="connsiteX5" fmla="*/ 177838 w 732072"/>
                  <a:gd name="connsiteY5" fmla="*/ 32805 h 856386"/>
                  <a:gd name="connsiteX6" fmla="*/ 170932 w 732072"/>
                  <a:gd name="connsiteY6" fmla="*/ 32805 h 856386"/>
                  <a:gd name="connsiteX7" fmla="*/ 164026 w 732072"/>
                  <a:gd name="connsiteY7" fmla="*/ 46618 h 856386"/>
                  <a:gd name="connsiteX8" fmla="*/ 157119 w 732072"/>
                  <a:gd name="connsiteY8" fmla="*/ 53524 h 856386"/>
                  <a:gd name="connsiteX9" fmla="*/ 143307 w 732072"/>
                  <a:gd name="connsiteY9" fmla="*/ 88056 h 856386"/>
                  <a:gd name="connsiteX10" fmla="*/ 129494 w 732072"/>
                  <a:gd name="connsiteY10" fmla="*/ 115681 h 856386"/>
                  <a:gd name="connsiteX11" fmla="*/ 122588 w 732072"/>
                  <a:gd name="connsiteY11" fmla="*/ 122588 h 856386"/>
                  <a:gd name="connsiteX12" fmla="*/ 115681 w 732072"/>
                  <a:gd name="connsiteY12" fmla="*/ 129494 h 856386"/>
                  <a:gd name="connsiteX13" fmla="*/ 115681 w 732072"/>
                  <a:gd name="connsiteY13" fmla="*/ 150213 h 856386"/>
                  <a:gd name="connsiteX14" fmla="*/ 606032 w 732072"/>
                  <a:gd name="connsiteY14" fmla="*/ 150213 h 856386"/>
                  <a:gd name="connsiteX15" fmla="*/ 640563 w 732072"/>
                  <a:gd name="connsiteY15" fmla="*/ 157119 h 856386"/>
                  <a:gd name="connsiteX16" fmla="*/ 702721 w 732072"/>
                  <a:gd name="connsiteY16" fmla="*/ 177838 h 856386"/>
                  <a:gd name="connsiteX17" fmla="*/ 723440 w 732072"/>
                  <a:gd name="connsiteY17" fmla="*/ 205464 h 856386"/>
                  <a:gd name="connsiteX18" fmla="*/ 730346 w 732072"/>
                  <a:gd name="connsiteY18" fmla="*/ 350497 h 856386"/>
                  <a:gd name="connsiteX19" fmla="*/ 730346 w 732072"/>
                  <a:gd name="connsiteY19" fmla="*/ 668189 h 856386"/>
                  <a:gd name="connsiteX20" fmla="*/ 723440 w 732072"/>
                  <a:gd name="connsiteY20" fmla="*/ 799409 h 856386"/>
                  <a:gd name="connsiteX21" fmla="*/ 702721 w 732072"/>
                  <a:gd name="connsiteY21" fmla="*/ 827035 h 856386"/>
                  <a:gd name="connsiteX22" fmla="*/ 488624 w 732072"/>
                  <a:gd name="connsiteY22" fmla="*/ 847754 h 856386"/>
                  <a:gd name="connsiteX23" fmla="*/ 302153 w 732072"/>
                  <a:gd name="connsiteY23" fmla="*/ 854660 h 856386"/>
                  <a:gd name="connsiteX24" fmla="*/ 184745 w 732072"/>
                  <a:gd name="connsiteY24" fmla="*/ 854660 h 856386"/>
                  <a:gd name="connsiteX25" fmla="*/ 60431 w 732072"/>
                  <a:gd name="connsiteY25" fmla="*/ 847754 h 856386"/>
                  <a:gd name="connsiteX26" fmla="*/ 32805 w 732072"/>
                  <a:gd name="connsiteY26" fmla="*/ 827035 h 856386"/>
                  <a:gd name="connsiteX27" fmla="*/ 12086 w 732072"/>
                  <a:gd name="connsiteY27" fmla="*/ 709627 h 856386"/>
                  <a:gd name="connsiteX28" fmla="*/ 5180 w 732072"/>
                  <a:gd name="connsiteY28" fmla="*/ 612938 h 856386"/>
                  <a:gd name="connsiteX29" fmla="*/ 5180 w 732072"/>
                  <a:gd name="connsiteY29" fmla="*/ 412654 h 856386"/>
                  <a:gd name="connsiteX30" fmla="*/ 18992 w 732072"/>
                  <a:gd name="connsiteY30" fmla="*/ 198557 h 856386"/>
                  <a:gd name="connsiteX31" fmla="*/ 53524 w 732072"/>
                  <a:gd name="connsiteY31" fmla="*/ 164026 h 856386"/>
                  <a:gd name="connsiteX32" fmla="*/ 122588 w 732072"/>
                  <a:gd name="connsiteY32" fmla="*/ 94962 h 856386"/>
                  <a:gd name="connsiteX33" fmla="*/ 170932 w 732072"/>
                  <a:gd name="connsiteY33" fmla="*/ 18992 h 856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32072" h="856386">
                    <a:moveTo>
                      <a:pt x="170932" y="18992"/>
                    </a:moveTo>
                    <a:lnTo>
                      <a:pt x="191651" y="5180"/>
                    </a:lnTo>
                    <a:lnTo>
                      <a:pt x="191651" y="12086"/>
                    </a:lnTo>
                    <a:cubicBezTo>
                      <a:pt x="187045" y="16693"/>
                      <a:pt x="184745" y="18992"/>
                      <a:pt x="184745" y="18992"/>
                    </a:cubicBezTo>
                    <a:cubicBezTo>
                      <a:pt x="184745" y="23599"/>
                      <a:pt x="182445" y="25899"/>
                      <a:pt x="177838" y="25899"/>
                    </a:cubicBezTo>
                    <a:lnTo>
                      <a:pt x="177838" y="32805"/>
                    </a:lnTo>
                    <a:cubicBezTo>
                      <a:pt x="173232" y="32805"/>
                      <a:pt x="170932" y="32805"/>
                      <a:pt x="170932" y="32805"/>
                    </a:cubicBezTo>
                    <a:cubicBezTo>
                      <a:pt x="170932" y="37412"/>
                      <a:pt x="168632" y="42011"/>
                      <a:pt x="164026" y="46618"/>
                    </a:cubicBezTo>
                    <a:lnTo>
                      <a:pt x="157119" y="53524"/>
                    </a:lnTo>
                    <a:cubicBezTo>
                      <a:pt x="157119" y="58131"/>
                      <a:pt x="152513" y="69637"/>
                      <a:pt x="143307" y="88056"/>
                    </a:cubicBezTo>
                    <a:lnTo>
                      <a:pt x="129494" y="115681"/>
                    </a:lnTo>
                    <a:lnTo>
                      <a:pt x="122588" y="122588"/>
                    </a:lnTo>
                    <a:lnTo>
                      <a:pt x="115681" y="129494"/>
                    </a:lnTo>
                    <a:lnTo>
                      <a:pt x="115681" y="150213"/>
                    </a:lnTo>
                    <a:lnTo>
                      <a:pt x="606032" y="150213"/>
                    </a:lnTo>
                    <a:lnTo>
                      <a:pt x="640563" y="157119"/>
                    </a:lnTo>
                    <a:cubicBezTo>
                      <a:pt x="668189" y="157119"/>
                      <a:pt x="688908" y="164026"/>
                      <a:pt x="702721" y="177838"/>
                    </a:cubicBezTo>
                    <a:cubicBezTo>
                      <a:pt x="716533" y="191651"/>
                      <a:pt x="723440" y="200857"/>
                      <a:pt x="723440" y="205464"/>
                    </a:cubicBezTo>
                    <a:cubicBezTo>
                      <a:pt x="723440" y="210070"/>
                      <a:pt x="725739" y="258415"/>
                      <a:pt x="730346" y="350497"/>
                    </a:cubicBezTo>
                    <a:lnTo>
                      <a:pt x="730346" y="668189"/>
                    </a:lnTo>
                    <a:cubicBezTo>
                      <a:pt x="725739" y="751065"/>
                      <a:pt x="723440" y="794803"/>
                      <a:pt x="723440" y="799409"/>
                    </a:cubicBezTo>
                    <a:cubicBezTo>
                      <a:pt x="723440" y="804016"/>
                      <a:pt x="716533" y="813222"/>
                      <a:pt x="702721" y="827035"/>
                    </a:cubicBezTo>
                    <a:cubicBezTo>
                      <a:pt x="688908" y="840847"/>
                      <a:pt x="617545" y="847754"/>
                      <a:pt x="488624" y="847754"/>
                    </a:cubicBezTo>
                    <a:lnTo>
                      <a:pt x="302153" y="854660"/>
                    </a:lnTo>
                    <a:lnTo>
                      <a:pt x="184745" y="854660"/>
                    </a:lnTo>
                    <a:cubicBezTo>
                      <a:pt x="106475" y="850054"/>
                      <a:pt x="65037" y="847754"/>
                      <a:pt x="60431" y="847754"/>
                    </a:cubicBezTo>
                    <a:cubicBezTo>
                      <a:pt x="55824" y="847754"/>
                      <a:pt x="46618" y="840847"/>
                      <a:pt x="32805" y="827035"/>
                    </a:cubicBezTo>
                    <a:cubicBezTo>
                      <a:pt x="23599" y="813222"/>
                      <a:pt x="16693" y="774084"/>
                      <a:pt x="12086" y="709627"/>
                    </a:cubicBezTo>
                    <a:lnTo>
                      <a:pt x="5180" y="612938"/>
                    </a:lnTo>
                    <a:lnTo>
                      <a:pt x="5180" y="412654"/>
                    </a:lnTo>
                    <a:cubicBezTo>
                      <a:pt x="5180" y="279134"/>
                      <a:pt x="9786" y="207764"/>
                      <a:pt x="18992" y="198557"/>
                    </a:cubicBezTo>
                    <a:cubicBezTo>
                      <a:pt x="18992" y="189351"/>
                      <a:pt x="30505" y="177838"/>
                      <a:pt x="53524" y="164026"/>
                    </a:cubicBezTo>
                    <a:cubicBezTo>
                      <a:pt x="76543" y="150213"/>
                      <a:pt x="99569" y="127194"/>
                      <a:pt x="122588" y="94962"/>
                    </a:cubicBezTo>
                    <a:cubicBezTo>
                      <a:pt x="145607" y="58131"/>
                      <a:pt x="161726" y="32805"/>
                      <a:pt x="170932" y="18992"/>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6" name="Freeform: Shape 25">
                <a:extLst>
                  <a:ext uri="{FF2B5EF4-FFF2-40B4-BE49-F238E27FC236}">
                    <a16:creationId xmlns:a16="http://schemas.microsoft.com/office/drawing/2014/main" id="{F5F28E78-0A42-432E-9AAD-828B6C1CAE07}"/>
                  </a:ext>
                </a:extLst>
              </p:cNvPr>
              <p:cNvSpPr/>
              <p:nvPr/>
            </p:nvSpPr>
            <p:spPr>
              <a:xfrm>
                <a:off x="1534199" y="513175"/>
                <a:ext cx="663009" cy="966888"/>
              </a:xfrm>
              <a:custGeom>
                <a:avLst/>
                <a:gdLst>
                  <a:gd name="connsiteX0" fmla="*/ 332081 w 663009"/>
                  <a:gd name="connsiteY0" fmla="*/ 5180 h 966888"/>
                  <a:gd name="connsiteX1" fmla="*/ 594522 w 663009"/>
                  <a:gd name="connsiteY1" fmla="*/ 18992 h 966888"/>
                  <a:gd name="connsiteX2" fmla="*/ 635960 w 663009"/>
                  <a:gd name="connsiteY2" fmla="*/ 94962 h 966888"/>
                  <a:gd name="connsiteX3" fmla="*/ 663585 w 663009"/>
                  <a:gd name="connsiteY3" fmla="*/ 488624 h 966888"/>
                  <a:gd name="connsiteX4" fmla="*/ 649772 w 663009"/>
                  <a:gd name="connsiteY4" fmla="*/ 861566 h 966888"/>
                  <a:gd name="connsiteX5" fmla="*/ 608334 w 663009"/>
                  <a:gd name="connsiteY5" fmla="*/ 930630 h 966888"/>
                  <a:gd name="connsiteX6" fmla="*/ 345893 w 663009"/>
                  <a:gd name="connsiteY6" fmla="*/ 965162 h 966888"/>
                  <a:gd name="connsiteX7" fmla="*/ 83452 w 663009"/>
                  <a:gd name="connsiteY7" fmla="*/ 944443 h 966888"/>
                  <a:gd name="connsiteX8" fmla="*/ 35108 w 663009"/>
                  <a:gd name="connsiteY8" fmla="*/ 875379 h 966888"/>
                  <a:gd name="connsiteX9" fmla="*/ 7482 w 663009"/>
                  <a:gd name="connsiteY9" fmla="*/ 502437 h 966888"/>
                  <a:gd name="connsiteX10" fmla="*/ 14389 w 663009"/>
                  <a:gd name="connsiteY10" fmla="*/ 143307 h 966888"/>
                  <a:gd name="connsiteX11" fmla="*/ 42014 w 663009"/>
                  <a:gd name="connsiteY11" fmla="*/ 60431 h 966888"/>
                  <a:gd name="connsiteX12" fmla="*/ 83452 w 663009"/>
                  <a:gd name="connsiteY12" fmla="*/ 5180 h 966888"/>
                  <a:gd name="connsiteX13" fmla="*/ 332081 w 663009"/>
                  <a:gd name="connsiteY13" fmla="*/ 5180 h 966888"/>
                  <a:gd name="connsiteX14" fmla="*/ 145609 w 663009"/>
                  <a:gd name="connsiteY14" fmla="*/ 481718 h 966888"/>
                  <a:gd name="connsiteX15" fmla="*/ 145609 w 663009"/>
                  <a:gd name="connsiteY15" fmla="*/ 198557 h 966888"/>
                  <a:gd name="connsiteX16" fmla="*/ 332081 w 663009"/>
                  <a:gd name="connsiteY16" fmla="*/ 198557 h 966888"/>
                  <a:gd name="connsiteX17" fmla="*/ 525458 w 663009"/>
                  <a:gd name="connsiteY17" fmla="*/ 474811 h 966888"/>
                  <a:gd name="connsiteX18" fmla="*/ 525458 w 663009"/>
                  <a:gd name="connsiteY18" fmla="*/ 757971 h 966888"/>
                  <a:gd name="connsiteX19" fmla="*/ 525458 w 663009"/>
                  <a:gd name="connsiteY19" fmla="*/ 764878 h 966888"/>
                  <a:gd name="connsiteX20" fmla="*/ 145609 w 663009"/>
                  <a:gd name="connsiteY20" fmla="*/ 764878 h 966888"/>
                  <a:gd name="connsiteX21" fmla="*/ 145609 w 663009"/>
                  <a:gd name="connsiteY21" fmla="*/ 757971 h 966888"/>
                  <a:gd name="connsiteX22" fmla="*/ 145609 w 663009"/>
                  <a:gd name="connsiteY22" fmla="*/ 481718 h 96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3009" h="966888">
                    <a:moveTo>
                      <a:pt x="332081" y="5180"/>
                    </a:moveTo>
                    <a:cubicBezTo>
                      <a:pt x="497833" y="5180"/>
                      <a:pt x="585315" y="9784"/>
                      <a:pt x="594522" y="18992"/>
                    </a:cubicBezTo>
                    <a:cubicBezTo>
                      <a:pt x="608334" y="28201"/>
                      <a:pt x="622147" y="53524"/>
                      <a:pt x="635960" y="94962"/>
                    </a:cubicBezTo>
                    <a:cubicBezTo>
                      <a:pt x="654379" y="131796"/>
                      <a:pt x="663585" y="263016"/>
                      <a:pt x="663585" y="488624"/>
                    </a:cubicBezTo>
                    <a:cubicBezTo>
                      <a:pt x="663585" y="709627"/>
                      <a:pt x="658979" y="833941"/>
                      <a:pt x="649772" y="861566"/>
                    </a:cubicBezTo>
                    <a:cubicBezTo>
                      <a:pt x="640566" y="884585"/>
                      <a:pt x="626754" y="907611"/>
                      <a:pt x="608334" y="930630"/>
                    </a:cubicBezTo>
                    <a:cubicBezTo>
                      <a:pt x="589915" y="949049"/>
                      <a:pt x="502439" y="960555"/>
                      <a:pt x="345893" y="965162"/>
                    </a:cubicBezTo>
                    <a:cubicBezTo>
                      <a:pt x="184748" y="969768"/>
                      <a:pt x="97265" y="962862"/>
                      <a:pt x="83452" y="944443"/>
                    </a:cubicBezTo>
                    <a:cubicBezTo>
                      <a:pt x="65033" y="935237"/>
                      <a:pt x="48920" y="912211"/>
                      <a:pt x="35108" y="875379"/>
                    </a:cubicBezTo>
                    <a:cubicBezTo>
                      <a:pt x="21295" y="838548"/>
                      <a:pt x="12089" y="714234"/>
                      <a:pt x="7482" y="502437"/>
                    </a:cubicBezTo>
                    <a:cubicBezTo>
                      <a:pt x="2876" y="286038"/>
                      <a:pt x="5183" y="166328"/>
                      <a:pt x="14389" y="143307"/>
                    </a:cubicBezTo>
                    <a:cubicBezTo>
                      <a:pt x="14389" y="124889"/>
                      <a:pt x="23595" y="97264"/>
                      <a:pt x="42014" y="60431"/>
                    </a:cubicBezTo>
                    <a:cubicBezTo>
                      <a:pt x="60433" y="28201"/>
                      <a:pt x="74246" y="9784"/>
                      <a:pt x="83452" y="5180"/>
                    </a:cubicBezTo>
                    <a:cubicBezTo>
                      <a:pt x="88059" y="5180"/>
                      <a:pt x="170935" y="5180"/>
                      <a:pt x="332081" y="5180"/>
                    </a:cubicBezTo>
                    <a:close/>
                    <a:moveTo>
                      <a:pt x="145609" y="481718"/>
                    </a:moveTo>
                    <a:lnTo>
                      <a:pt x="145609" y="198557"/>
                    </a:lnTo>
                    <a:lnTo>
                      <a:pt x="332081" y="198557"/>
                    </a:lnTo>
                    <a:cubicBezTo>
                      <a:pt x="461001" y="198557"/>
                      <a:pt x="525458" y="290642"/>
                      <a:pt x="525458" y="474811"/>
                    </a:cubicBezTo>
                    <a:cubicBezTo>
                      <a:pt x="525458" y="658983"/>
                      <a:pt x="525458" y="753365"/>
                      <a:pt x="525458" y="757971"/>
                    </a:cubicBezTo>
                    <a:lnTo>
                      <a:pt x="525458" y="764878"/>
                    </a:lnTo>
                    <a:lnTo>
                      <a:pt x="145609" y="764878"/>
                    </a:lnTo>
                    <a:lnTo>
                      <a:pt x="145609" y="757971"/>
                    </a:lnTo>
                    <a:cubicBezTo>
                      <a:pt x="141003" y="757971"/>
                      <a:pt x="141003" y="665889"/>
                      <a:pt x="145609" y="481718"/>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728362AD-D9EA-43B5-8E6E-3E0CC0967DCD}"/>
                  </a:ext>
                </a:extLst>
              </p:cNvPr>
              <p:cNvSpPr/>
              <p:nvPr/>
            </p:nvSpPr>
            <p:spPr>
              <a:xfrm>
                <a:off x="1826568" y="3123774"/>
                <a:ext cx="669915" cy="669915"/>
              </a:xfrm>
              <a:custGeom>
                <a:avLst/>
                <a:gdLst>
                  <a:gd name="connsiteX0" fmla="*/ 364310 w 669915"/>
                  <a:gd name="connsiteY0" fmla="*/ 668189 h 669915"/>
                  <a:gd name="connsiteX1" fmla="*/ 170932 w 669915"/>
                  <a:gd name="connsiteY1" fmla="*/ 668189 h 669915"/>
                  <a:gd name="connsiteX2" fmla="*/ 164026 w 669915"/>
                  <a:gd name="connsiteY2" fmla="*/ 661283 h 669915"/>
                  <a:gd name="connsiteX3" fmla="*/ 164026 w 669915"/>
                  <a:gd name="connsiteY3" fmla="*/ 585313 h 669915"/>
                  <a:gd name="connsiteX4" fmla="*/ 170932 w 669915"/>
                  <a:gd name="connsiteY4" fmla="*/ 585313 h 669915"/>
                  <a:gd name="connsiteX5" fmla="*/ 170932 w 669915"/>
                  <a:gd name="connsiteY5" fmla="*/ 578406 h 669915"/>
                  <a:gd name="connsiteX6" fmla="*/ 357403 w 669915"/>
                  <a:gd name="connsiteY6" fmla="*/ 578406 h 669915"/>
                  <a:gd name="connsiteX7" fmla="*/ 564594 w 669915"/>
                  <a:gd name="connsiteY7" fmla="*/ 557687 h 669915"/>
                  <a:gd name="connsiteX8" fmla="*/ 585313 w 669915"/>
                  <a:gd name="connsiteY8" fmla="*/ 343591 h 669915"/>
                  <a:gd name="connsiteX9" fmla="*/ 578406 w 669915"/>
                  <a:gd name="connsiteY9" fmla="*/ 122588 h 669915"/>
                  <a:gd name="connsiteX10" fmla="*/ 343591 w 669915"/>
                  <a:gd name="connsiteY10" fmla="*/ 94962 h 669915"/>
                  <a:gd name="connsiteX11" fmla="*/ 108775 w 669915"/>
                  <a:gd name="connsiteY11" fmla="*/ 108775 h 669915"/>
                  <a:gd name="connsiteX12" fmla="*/ 94962 w 669915"/>
                  <a:gd name="connsiteY12" fmla="*/ 260715 h 669915"/>
                  <a:gd name="connsiteX13" fmla="*/ 88056 w 669915"/>
                  <a:gd name="connsiteY13" fmla="*/ 398841 h 669915"/>
                  <a:gd name="connsiteX14" fmla="*/ 12086 w 669915"/>
                  <a:gd name="connsiteY14" fmla="*/ 398841 h 669915"/>
                  <a:gd name="connsiteX15" fmla="*/ 12086 w 669915"/>
                  <a:gd name="connsiteY15" fmla="*/ 385029 h 669915"/>
                  <a:gd name="connsiteX16" fmla="*/ 5180 w 669915"/>
                  <a:gd name="connsiteY16" fmla="*/ 385029 h 669915"/>
                  <a:gd name="connsiteX17" fmla="*/ 12086 w 669915"/>
                  <a:gd name="connsiteY17" fmla="*/ 253808 h 669915"/>
                  <a:gd name="connsiteX18" fmla="*/ 32805 w 669915"/>
                  <a:gd name="connsiteY18" fmla="*/ 81150 h 669915"/>
                  <a:gd name="connsiteX19" fmla="*/ 53524 w 669915"/>
                  <a:gd name="connsiteY19" fmla="*/ 32805 h 669915"/>
                  <a:gd name="connsiteX20" fmla="*/ 88056 w 669915"/>
                  <a:gd name="connsiteY20" fmla="*/ 12086 h 669915"/>
                  <a:gd name="connsiteX21" fmla="*/ 343591 w 669915"/>
                  <a:gd name="connsiteY21" fmla="*/ 5180 h 669915"/>
                  <a:gd name="connsiteX22" fmla="*/ 606032 w 669915"/>
                  <a:gd name="connsiteY22" fmla="*/ 32805 h 669915"/>
                  <a:gd name="connsiteX23" fmla="*/ 654376 w 669915"/>
                  <a:gd name="connsiteY23" fmla="*/ 94962 h 669915"/>
                  <a:gd name="connsiteX24" fmla="*/ 668189 w 669915"/>
                  <a:gd name="connsiteY24" fmla="*/ 350497 h 669915"/>
                  <a:gd name="connsiteX25" fmla="*/ 647470 w 669915"/>
                  <a:gd name="connsiteY25" fmla="*/ 592219 h 669915"/>
                  <a:gd name="connsiteX26" fmla="*/ 606032 w 669915"/>
                  <a:gd name="connsiteY26" fmla="*/ 640563 h 669915"/>
                  <a:gd name="connsiteX27" fmla="*/ 571500 w 669915"/>
                  <a:gd name="connsiteY27" fmla="*/ 661283 h 669915"/>
                  <a:gd name="connsiteX28" fmla="*/ 364310 w 669915"/>
                  <a:gd name="connsiteY28" fmla="*/ 668189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69915" h="669915">
                    <a:moveTo>
                      <a:pt x="364310" y="668189"/>
                    </a:moveTo>
                    <a:lnTo>
                      <a:pt x="170932" y="668189"/>
                    </a:lnTo>
                    <a:lnTo>
                      <a:pt x="164026" y="661283"/>
                    </a:lnTo>
                    <a:lnTo>
                      <a:pt x="164026" y="585313"/>
                    </a:lnTo>
                    <a:lnTo>
                      <a:pt x="170932" y="585313"/>
                    </a:lnTo>
                    <a:lnTo>
                      <a:pt x="170932" y="578406"/>
                    </a:lnTo>
                    <a:lnTo>
                      <a:pt x="357403" y="578406"/>
                    </a:lnTo>
                    <a:cubicBezTo>
                      <a:pt x="486324" y="573800"/>
                      <a:pt x="555387" y="566894"/>
                      <a:pt x="564594" y="557687"/>
                    </a:cubicBezTo>
                    <a:cubicBezTo>
                      <a:pt x="573800" y="543875"/>
                      <a:pt x="580706" y="472511"/>
                      <a:pt x="585313" y="343591"/>
                    </a:cubicBezTo>
                    <a:cubicBezTo>
                      <a:pt x="589919" y="214670"/>
                      <a:pt x="587613" y="141007"/>
                      <a:pt x="578406" y="122588"/>
                    </a:cubicBezTo>
                    <a:cubicBezTo>
                      <a:pt x="569200" y="108775"/>
                      <a:pt x="490924" y="99569"/>
                      <a:pt x="343591" y="94962"/>
                    </a:cubicBezTo>
                    <a:cubicBezTo>
                      <a:pt x="196258" y="90356"/>
                      <a:pt x="117981" y="94962"/>
                      <a:pt x="108775" y="108775"/>
                    </a:cubicBezTo>
                    <a:cubicBezTo>
                      <a:pt x="99569" y="117981"/>
                      <a:pt x="94962" y="168632"/>
                      <a:pt x="94962" y="260715"/>
                    </a:cubicBezTo>
                    <a:lnTo>
                      <a:pt x="88056" y="398841"/>
                    </a:lnTo>
                    <a:lnTo>
                      <a:pt x="12086" y="398841"/>
                    </a:lnTo>
                    <a:lnTo>
                      <a:pt x="12086" y="385029"/>
                    </a:lnTo>
                    <a:lnTo>
                      <a:pt x="5180" y="385029"/>
                    </a:lnTo>
                    <a:lnTo>
                      <a:pt x="12086" y="253808"/>
                    </a:lnTo>
                    <a:cubicBezTo>
                      <a:pt x="12086" y="161726"/>
                      <a:pt x="18992" y="104168"/>
                      <a:pt x="32805" y="81150"/>
                    </a:cubicBezTo>
                    <a:cubicBezTo>
                      <a:pt x="46618" y="58131"/>
                      <a:pt x="53524" y="42011"/>
                      <a:pt x="53524" y="32805"/>
                    </a:cubicBezTo>
                    <a:cubicBezTo>
                      <a:pt x="58131" y="28199"/>
                      <a:pt x="69637" y="21292"/>
                      <a:pt x="88056" y="12086"/>
                    </a:cubicBezTo>
                    <a:cubicBezTo>
                      <a:pt x="106475" y="7480"/>
                      <a:pt x="191651" y="5180"/>
                      <a:pt x="343591" y="5180"/>
                    </a:cubicBezTo>
                    <a:cubicBezTo>
                      <a:pt x="500137" y="5180"/>
                      <a:pt x="587613" y="14386"/>
                      <a:pt x="606032" y="32805"/>
                    </a:cubicBezTo>
                    <a:cubicBezTo>
                      <a:pt x="624451" y="46618"/>
                      <a:pt x="640563" y="67337"/>
                      <a:pt x="654376" y="94962"/>
                    </a:cubicBezTo>
                    <a:cubicBezTo>
                      <a:pt x="668189" y="122588"/>
                      <a:pt x="672795" y="207764"/>
                      <a:pt x="668189" y="350497"/>
                    </a:cubicBezTo>
                    <a:cubicBezTo>
                      <a:pt x="663582" y="488624"/>
                      <a:pt x="656676" y="569200"/>
                      <a:pt x="647470" y="592219"/>
                    </a:cubicBezTo>
                    <a:cubicBezTo>
                      <a:pt x="633657" y="615238"/>
                      <a:pt x="619844" y="631357"/>
                      <a:pt x="606032" y="640563"/>
                    </a:cubicBezTo>
                    <a:cubicBezTo>
                      <a:pt x="592219" y="649770"/>
                      <a:pt x="580706" y="656676"/>
                      <a:pt x="571500" y="661283"/>
                    </a:cubicBezTo>
                    <a:cubicBezTo>
                      <a:pt x="562294" y="665889"/>
                      <a:pt x="493230" y="668189"/>
                      <a:pt x="364310" y="668189"/>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7EAE6EB0-775C-4B53-9E06-5FA6EE82D6CB}"/>
                  </a:ext>
                </a:extLst>
              </p:cNvPr>
              <p:cNvSpPr/>
              <p:nvPr/>
            </p:nvSpPr>
            <p:spPr>
              <a:xfrm>
                <a:off x="5305063" y="2589664"/>
                <a:ext cx="1063577" cy="1063577"/>
              </a:xfrm>
              <a:custGeom>
                <a:avLst/>
                <a:gdLst>
                  <a:gd name="connsiteX0" fmla="*/ 207766 w 1063576"/>
                  <a:gd name="connsiteY0" fmla="*/ 12086 h 1063577"/>
                  <a:gd name="connsiteX1" fmla="*/ 256111 w 1063576"/>
                  <a:gd name="connsiteY1" fmla="*/ 5180 h 1063577"/>
                  <a:gd name="connsiteX2" fmla="*/ 263017 w 1063576"/>
                  <a:gd name="connsiteY2" fmla="*/ 5180 h 1063577"/>
                  <a:gd name="connsiteX3" fmla="*/ 269923 w 1063576"/>
                  <a:gd name="connsiteY3" fmla="*/ 94962 h 1063577"/>
                  <a:gd name="connsiteX4" fmla="*/ 256111 w 1063576"/>
                  <a:gd name="connsiteY4" fmla="*/ 184745 h 1063577"/>
                  <a:gd name="connsiteX5" fmla="*/ 242298 w 1063576"/>
                  <a:gd name="connsiteY5" fmla="*/ 184745 h 1063577"/>
                  <a:gd name="connsiteX6" fmla="*/ 221579 w 1063576"/>
                  <a:gd name="connsiteY6" fmla="*/ 191651 h 1063577"/>
                  <a:gd name="connsiteX7" fmla="*/ 187047 w 1063576"/>
                  <a:gd name="connsiteY7" fmla="*/ 212370 h 1063577"/>
                  <a:gd name="connsiteX8" fmla="*/ 180141 w 1063576"/>
                  <a:gd name="connsiteY8" fmla="*/ 543875 h 1063577"/>
                  <a:gd name="connsiteX9" fmla="*/ 193954 w 1063576"/>
                  <a:gd name="connsiteY9" fmla="*/ 868473 h 1063577"/>
                  <a:gd name="connsiteX10" fmla="*/ 532365 w 1063576"/>
                  <a:gd name="connsiteY10" fmla="*/ 882286 h 1063577"/>
                  <a:gd name="connsiteX11" fmla="*/ 877682 w 1063576"/>
                  <a:gd name="connsiteY11" fmla="*/ 854660 h 1063577"/>
                  <a:gd name="connsiteX12" fmla="*/ 884588 w 1063576"/>
                  <a:gd name="connsiteY12" fmla="*/ 530062 h 1063577"/>
                  <a:gd name="connsiteX13" fmla="*/ 877682 w 1063576"/>
                  <a:gd name="connsiteY13" fmla="*/ 219276 h 1063577"/>
                  <a:gd name="connsiteX14" fmla="*/ 870775 w 1063576"/>
                  <a:gd name="connsiteY14" fmla="*/ 212370 h 1063577"/>
                  <a:gd name="connsiteX15" fmla="*/ 870775 w 1063576"/>
                  <a:gd name="connsiteY15" fmla="*/ 198557 h 1063577"/>
                  <a:gd name="connsiteX16" fmla="*/ 863869 w 1063576"/>
                  <a:gd name="connsiteY16" fmla="*/ 198557 h 1063577"/>
                  <a:gd name="connsiteX17" fmla="*/ 856963 w 1063576"/>
                  <a:gd name="connsiteY17" fmla="*/ 191651 h 1063577"/>
                  <a:gd name="connsiteX18" fmla="*/ 850056 w 1063576"/>
                  <a:gd name="connsiteY18" fmla="*/ 184745 h 1063577"/>
                  <a:gd name="connsiteX19" fmla="*/ 822431 w 1063576"/>
                  <a:gd name="connsiteY19" fmla="*/ 184745 h 1063577"/>
                  <a:gd name="connsiteX20" fmla="*/ 801712 w 1063576"/>
                  <a:gd name="connsiteY20" fmla="*/ 94962 h 1063577"/>
                  <a:gd name="connsiteX21" fmla="*/ 801712 w 1063576"/>
                  <a:gd name="connsiteY21" fmla="*/ 5180 h 1063577"/>
                  <a:gd name="connsiteX22" fmla="*/ 856963 w 1063576"/>
                  <a:gd name="connsiteY22" fmla="*/ 5180 h 1063577"/>
                  <a:gd name="connsiteX23" fmla="*/ 926026 w 1063576"/>
                  <a:gd name="connsiteY23" fmla="*/ 18992 h 1063577"/>
                  <a:gd name="connsiteX24" fmla="*/ 981277 w 1063576"/>
                  <a:gd name="connsiteY24" fmla="*/ 67337 h 1063577"/>
                  <a:gd name="connsiteX25" fmla="*/ 1036528 w 1063576"/>
                  <a:gd name="connsiteY25" fmla="*/ 143307 h 1063577"/>
                  <a:gd name="connsiteX26" fmla="*/ 1057247 w 1063576"/>
                  <a:gd name="connsiteY26" fmla="*/ 516249 h 1063577"/>
                  <a:gd name="connsiteX27" fmla="*/ 1050340 w 1063576"/>
                  <a:gd name="connsiteY27" fmla="*/ 896098 h 1063577"/>
                  <a:gd name="connsiteX28" fmla="*/ 1008902 w 1063576"/>
                  <a:gd name="connsiteY28" fmla="*/ 978974 h 1063577"/>
                  <a:gd name="connsiteX29" fmla="*/ 953652 w 1063576"/>
                  <a:gd name="connsiteY29" fmla="*/ 1034225 h 1063577"/>
                  <a:gd name="connsiteX30" fmla="*/ 539271 w 1063576"/>
                  <a:gd name="connsiteY30" fmla="*/ 1061851 h 1063577"/>
                  <a:gd name="connsiteX31" fmla="*/ 152516 w 1063576"/>
                  <a:gd name="connsiteY31" fmla="*/ 1054944 h 1063577"/>
                  <a:gd name="connsiteX32" fmla="*/ 97265 w 1063576"/>
                  <a:gd name="connsiteY32" fmla="*/ 1020412 h 1063577"/>
                  <a:gd name="connsiteX33" fmla="*/ 35108 w 1063576"/>
                  <a:gd name="connsiteY33" fmla="*/ 944443 h 1063577"/>
                  <a:gd name="connsiteX34" fmla="*/ 7482 w 1063576"/>
                  <a:gd name="connsiteY34" fmla="*/ 557687 h 1063577"/>
                  <a:gd name="connsiteX35" fmla="*/ 14389 w 1063576"/>
                  <a:gd name="connsiteY35" fmla="*/ 170932 h 1063577"/>
                  <a:gd name="connsiteX36" fmla="*/ 55827 w 1063576"/>
                  <a:gd name="connsiteY36" fmla="*/ 94962 h 1063577"/>
                  <a:gd name="connsiteX37" fmla="*/ 117984 w 1063576"/>
                  <a:gd name="connsiteY37" fmla="*/ 32805 h 1063577"/>
                  <a:gd name="connsiteX38" fmla="*/ 207766 w 1063576"/>
                  <a:gd name="connsiteY38" fmla="*/ 12086 h 1063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063576" h="1063577">
                    <a:moveTo>
                      <a:pt x="207766" y="12086"/>
                    </a:moveTo>
                    <a:lnTo>
                      <a:pt x="256111" y="5180"/>
                    </a:lnTo>
                    <a:lnTo>
                      <a:pt x="263017" y="5180"/>
                    </a:lnTo>
                    <a:cubicBezTo>
                      <a:pt x="267624" y="5180"/>
                      <a:pt x="269923" y="35105"/>
                      <a:pt x="269923" y="94962"/>
                    </a:cubicBezTo>
                    <a:cubicBezTo>
                      <a:pt x="269923" y="154819"/>
                      <a:pt x="265317" y="184745"/>
                      <a:pt x="256111" y="184745"/>
                    </a:cubicBezTo>
                    <a:lnTo>
                      <a:pt x="242298" y="184745"/>
                    </a:lnTo>
                    <a:lnTo>
                      <a:pt x="221579" y="191651"/>
                    </a:lnTo>
                    <a:cubicBezTo>
                      <a:pt x="203160" y="196258"/>
                      <a:pt x="191654" y="203164"/>
                      <a:pt x="187047" y="212370"/>
                    </a:cubicBezTo>
                    <a:cubicBezTo>
                      <a:pt x="182441" y="226183"/>
                      <a:pt x="180141" y="336684"/>
                      <a:pt x="180141" y="543875"/>
                    </a:cubicBezTo>
                    <a:cubicBezTo>
                      <a:pt x="180141" y="751065"/>
                      <a:pt x="184747" y="859267"/>
                      <a:pt x="193954" y="868473"/>
                    </a:cubicBezTo>
                    <a:cubicBezTo>
                      <a:pt x="198560" y="882286"/>
                      <a:pt x="311362" y="886892"/>
                      <a:pt x="532365" y="882286"/>
                    </a:cubicBezTo>
                    <a:cubicBezTo>
                      <a:pt x="753368" y="877679"/>
                      <a:pt x="868476" y="868473"/>
                      <a:pt x="877682" y="854660"/>
                    </a:cubicBezTo>
                    <a:cubicBezTo>
                      <a:pt x="882288" y="836241"/>
                      <a:pt x="884588" y="728046"/>
                      <a:pt x="884588" y="530062"/>
                    </a:cubicBezTo>
                    <a:cubicBezTo>
                      <a:pt x="884588" y="327478"/>
                      <a:pt x="882288" y="223883"/>
                      <a:pt x="877682" y="219276"/>
                    </a:cubicBezTo>
                    <a:lnTo>
                      <a:pt x="870775" y="212370"/>
                    </a:lnTo>
                    <a:lnTo>
                      <a:pt x="870775" y="198557"/>
                    </a:lnTo>
                    <a:lnTo>
                      <a:pt x="863869" y="198557"/>
                    </a:lnTo>
                    <a:lnTo>
                      <a:pt x="856963" y="191651"/>
                    </a:lnTo>
                    <a:lnTo>
                      <a:pt x="850056" y="184745"/>
                    </a:lnTo>
                    <a:lnTo>
                      <a:pt x="822431" y="184745"/>
                    </a:lnTo>
                    <a:cubicBezTo>
                      <a:pt x="808618" y="184745"/>
                      <a:pt x="801712" y="154819"/>
                      <a:pt x="801712" y="94962"/>
                    </a:cubicBezTo>
                    <a:lnTo>
                      <a:pt x="801712" y="5180"/>
                    </a:lnTo>
                    <a:lnTo>
                      <a:pt x="856963" y="5180"/>
                    </a:lnTo>
                    <a:cubicBezTo>
                      <a:pt x="879982" y="5180"/>
                      <a:pt x="903007" y="9786"/>
                      <a:pt x="926026" y="18992"/>
                    </a:cubicBezTo>
                    <a:cubicBezTo>
                      <a:pt x="944445" y="28199"/>
                      <a:pt x="962858" y="44318"/>
                      <a:pt x="981277" y="67337"/>
                    </a:cubicBezTo>
                    <a:cubicBezTo>
                      <a:pt x="999696" y="85756"/>
                      <a:pt x="1018108" y="111075"/>
                      <a:pt x="1036528" y="143307"/>
                    </a:cubicBezTo>
                    <a:cubicBezTo>
                      <a:pt x="1045734" y="175539"/>
                      <a:pt x="1052640" y="299853"/>
                      <a:pt x="1057247" y="516249"/>
                    </a:cubicBezTo>
                    <a:cubicBezTo>
                      <a:pt x="1061853" y="737252"/>
                      <a:pt x="1059547" y="863866"/>
                      <a:pt x="1050340" y="896098"/>
                    </a:cubicBezTo>
                    <a:cubicBezTo>
                      <a:pt x="1041134" y="928330"/>
                      <a:pt x="1027321" y="955955"/>
                      <a:pt x="1008902" y="978974"/>
                    </a:cubicBezTo>
                    <a:cubicBezTo>
                      <a:pt x="995090" y="1001993"/>
                      <a:pt x="976670" y="1020412"/>
                      <a:pt x="953652" y="1034225"/>
                    </a:cubicBezTo>
                    <a:cubicBezTo>
                      <a:pt x="930633" y="1048038"/>
                      <a:pt x="792506" y="1057244"/>
                      <a:pt x="539271" y="1061851"/>
                    </a:cubicBezTo>
                    <a:cubicBezTo>
                      <a:pt x="290642" y="1066457"/>
                      <a:pt x="161722" y="1064150"/>
                      <a:pt x="152516" y="1054944"/>
                    </a:cubicBezTo>
                    <a:cubicBezTo>
                      <a:pt x="138703" y="1054944"/>
                      <a:pt x="120284" y="1043431"/>
                      <a:pt x="97265" y="1020412"/>
                    </a:cubicBezTo>
                    <a:cubicBezTo>
                      <a:pt x="69639" y="1001993"/>
                      <a:pt x="48920" y="976674"/>
                      <a:pt x="35108" y="944443"/>
                    </a:cubicBezTo>
                    <a:cubicBezTo>
                      <a:pt x="21295" y="912211"/>
                      <a:pt x="12089" y="783297"/>
                      <a:pt x="7482" y="557687"/>
                    </a:cubicBezTo>
                    <a:cubicBezTo>
                      <a:pt x="2876" y="327478"/>
                      <a:pt x="5183" y="198557"/>
                      <a:pt x="14389" y="170932"/>
                    </a:cubicBezTo>
                    <a:cubicBezTo>
                      <a:pt x="23595" y="147913"/>
                      <a:pt x="37408" y="122588"/>
                      <a:pt x="55827" y="94962"/>
                    </a:cubicBezTo>
                    <a:cubicBezTo>
                      <a:pt x="74246" y="67337"/>
                      <a:pt x="94965" y="46618"/>
                      <a:pt x="117984" y="32805"/>
                    </a:cubicBezTo>
                    <a:cubicBezTo>
                      <a:pt x="141003" y="23599"/>
                      <a:pt x="170935" y="16693"/>
                      <a:pt x="207766" y="12086"/>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CD634371-E0C3-41E5-8A5E-B6947A4C98D9}"/>
                  </a:ext>
                </a:extLst>
              </p:cNvPr>
              <p:cNvSpPr/>
              <p:nvPr/>
            </p:nvSpPr>
            <p:spPr>
              <a:xfrm>
                <a:off x="5742465" y="1140270"/>
                <a:ext cx="559414" cy="669915"/>
              </a:xfrm>
              <a:custGeom>
                <a:avLst/>
                <a:gdLst>
                  <a:gd name="connsiteX0" fmla="*/ 274527 w 559413"/>
                  <a:gd name="connsiteY0" fmla="*/ 6562 h 669915"/>
                  <a:gd name="connsiteX1" fmla="*/ 530062 w 559413"/>
                  <a:gd name="connsiteY1" fmla="*/ 27281 h 669915"/>
                  <a:gd name="connsiteX2" fmla="*/ 557687 w 559413"/>
                  <a:gd name="connsiteY2" fmla="*/ 338067 h 669915"/>
                  <a:gd name="connsiteX3" fmla="*/ 536968 w 559413"/>
                  <a:gd name="connsiteY3" fmla="*/ 648852 h 669915"/>
                  <a:gd name="connsiteX4" fmla="*/ 281434 w 559413"/>
                  <a:gd name="connsiteY4" fmla="*/ 669571 h 669915"/>
                  <a:gd name="connsiteX5" fmla="*/ 25899 w 559413"/>
                  <a:gd name="connsiteY5" fmla="*/ 648852 h 669915"/>
                  <a:gd name="connsiteX6" fmla="*/ 5180 w 559413"/>
                  <a:gd name="connsiteY6" fmla="*/ 338067 h 669915"/>
                  <a:gd name="connsiteX7" fmla="*/ 18992 w 559413"/>
                  <a:gd name="connsiteY7" fmla="*/ 27281 h 669915"/>
                  <a:gd name="connsiteX8" fmla="*/ 274527 w 559413"/>
                  <a:gd name="connsiteY8" fmla="*/ 6562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9413" h="669915">
                    <a:moveTo>
                      <a:pt x="274527" y="6562"/>
                    </a:moveTo>
                    <a:cubicBezTo>
                      <a:pt x="431073" y="1956"/>
                      <a:pt x="516249" y="8862"/>
                      <a:pt x="530062" y="27281"/>
                    </a:cubicBezTo>
                    <a:cubicBezTo>
                      <a:pt x="548481" y="41094"/>
                      <a:pt x="557687" y="144689"/>
                      <a:pt x="557687" y="338067"/>
                    </a:cubicBezTo>
                    <a:cubicBezTo>
                      <a:pt x="557687" y="531444"/>
                      <a:pt x="550781" y="635040"/>
                      <a:pt x="536968" y="648852"/>
                    </a:cubicBezTo>
                    <a:cubicBezTo>
                      <a:pt x="527762" y="658058"/>
                      <a:pt x="442579" y="664965"/>
                      <a:pt x="281434" y="669571"/>
                    </a:cubicBezTo>
                    <a:cubicBezTo>
                      <a:pt x="124887" y="674178"/>
                      <a:pt x="39711" y="667271"/>
                      <a:pt x="25899" y="648852"/>
                    </a:cubicBezTo>
                    <a:cubicBezTo>
                      <a:pt x="12086" y="635040"/>
                      <a:pt x="5180" y="531444"/>
                      <a:pt x="5180" y="338067"/>
                    </a:cubicBezTo>
                    <a:cubicBezTo>
                      <a:pt x="5180" y="144689"/>
                      <a:pt x="9786" y="41094"/>
                      <a:pt x="18992" y="27281"/>
                    </a:cubicBezTo>
                    <a:cubicBezTo>
                      <a:pt x="28199" y="13469"/>
                      <a:pt x="113381" y="6562"/>
                      <a:pt x="274527" y="6562"/>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C0325BB7-54F6-4A09-BB37-F7EC136E1532}"/>
                  </a:ext>
                </a:extLst>
              </p:cNvPr>
              <p:cNvSpPr/>
              <p:nvPr/>
            </p:nvSpPr>
            <p:spPr>
              <a:xfrm>
                <a:off x="3587686" y="2686371"/>
                <a:ext cx="559414" cy="386755"/>
              </a:xfrm>
              <a:custGeom>
                <a:avLst/>
                <a:gdLst>
                  <a:gd name="connsiteX0" fmla="*/ 219276 w 559413"/>
                  <a:gd name="connsiteY0" fmla="*/ 14389 h 386755"/>
                  <a:gd name="connsiteX1" fmla="*/ 226183 w 559413"/>
                  <a:gd name="connsiteY1" fmla="*/ 28201 h 386755"/>
                  <a:gd name="connsiteX2" fmla="*/ 233089 w 559413"/>
                  <a:gd name="connsiteY2" fmla="*/ 69639 h 386755"/>
                  <a:gd name="connsiteX3" fmla="*/ 274527 w 559413"/>
                  <a:gd name="connsiteY3" fmla="*/ 138703 h 386755"/>
                  <a:gd name="connsiteX4" fmla="*/ 322872 w 559413"/>
                  <a:gd name="connsiteY4" fmla="*/ 173235 h 386755"/>
                  <a:gd name="connsiteX5" fmla="*/ 447186 w 559413"/>
                  <a:gd name="connsiteY5" fmla="*/ 180141 h 386755"/>
                  <a:gd name="connsiteX6" fmla="*/ 557687 w 559413"/>
                  <a:gd name="connsiteY6" fmla="*/ 180141 h 386755"/>
                  <a:gd name="connsiteX7" fmla="*/ 557687 w 559413"/>
                  <a:gd name="connsiteY7" fmla="*/ 387331 h 386755"/>
                  <a:gd name="connsiteX8" fmla="*/ 281434 w 559413"/>
                  <a:gd name="connsiteY8" fmla="*/ 387331 h 386755"/>
                  <a:gd name="connsiteX9" fmla="*/ 12086 w 559413"/>
                  <a:gd name="connsiteY9" fmla="*/ 387331 h 386755"/>
                  <a:gd name="connsiteX10" fmla="*/ 5180 w 559413"/>
                  <a:gd name="connsiteY10" fmla="*/ 200860 h 386755"/>
                  <a:gd name="connsiteX11" fmla="*/ 108775 w 559413"/>
                  <a:gd name="connsiteY11" fmla="*/ 7482 h 386755"/>
                  <a:gd name="connsiteX12" fmla="*/ 219276 w 559413"/>
                  <a:gd name="connsiteY12" fmla="*/ 14389 h 386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9413" h="386755">
                    <a:moveTo>
                      <a:pt x="219276" y="14389"/>
                    </a:moveTo>
                    <a:lnTo>
                      <a:pt x="226183" y="28201"/>
                    </a:lnTo>
                    <a:lnTo>
                      <a:pt x="233089" y="69639"/>
                    </a:lnTo>
                    <a:cubicBezTo>
                      <a:pt x="237696" y="92658"/>
                      <a:pt x="251508" y="115684"/>
                      <a:pt x="274527" y="138703"/>
                    </a:cubicBezTo>
                    <a:cubicBezTo>
                      <a:pt x="297546" y="157122"/>
                      <a:pt x="313665" y="168628"/>
                      <a:pt x="322872" y="173235"/>
                    </a:cubicBezTo>
                    <a:cubicBezTo>
                      <a:pt x="327478" y="177841"/>
                      <a:pt x="368916" y="180141"/>
                      <a:pt x="447186" y="180141"/>
                    </a:cubicBezTo>
                    <a:lnTo>
                      <a:pt x="557687" y="180141"/>
                    </a:lnTo>
                    <a:lnTo>
                      <a:pt x="557687" y="387331"/>
                    </a:lnTo>
                    <a:lnTo>
                      <a:pt x="281434" y="387331"/>
                    </a:lnTo>
                    <a:cubicBezTo>
                      <a:pt x="101869" y="387331"/>
                      <a:pt x="12086" y="387331"/>
                      <a:pt x="12086" y="387331"/>
                    </a:cubicBezTo>
                    <a:cubicBezTo>
                      <a:pt x="7480" y="387331"/>
                      <a:pt x="5180" y="325174"/>
                      <a:pt x="5180" y="200860"/>
                    </a:cubicBezTo>
                    <a:cubicBezTo>
                      <a:pt x="5180" y="76546"/>
                      <a:pt x="39711" y="12089"/>
                      <a:pt x="108775" y="7482"/>
                    </a:cubicBezTo>
                    <a:cubicBezTo>
                      <a:pt x="177838" y="2876"/>
                      <a:pt x="214670" y="5183"/>
                      <a:pt x="219276" y="14389"/>
                    </a:cubicBezTo>
                    <a:close/>
                  </a:path>
                </a:pathLst>
              </a:custGeom>
              <a:solidFill>
                <a:srgbClr val="FCFDFC"/>
              </a:solidFill>
              <a:ln w="9525" cap="flat">
                <a:solidFill>
                  <a:srgbClr val="FCFDFC"/>
                </a:solidFill>
                <a:prstDash val="solid"/>
                <a:miter/>
              </a:ln>
            </p:spPr>
            <p:txBody>
              <a:bodyPr rtlCol="0" anchor="ctr"/>
              <a:lstStyle/>
              <a:p>
                <a:endParaRPr lang="en-US" noProof="0" dirty="0"/>
              </a:p>
            </p:txBody>
          </p:sp>
          <p:sp>
            <p:nvSpPr>
              <p:cNvPr id="31" name="Freeform: Shape 30">
                <a:extLst>
                  <a:ext uri="{FF2B5EF4-FFF2-40B4-BE49-F238E27FC236}">
                    <a16:creationId xmlns:a16="http://schemas.microsoft.com/office/drawing/2014/main" id="{9B91E434-860F-4FBE-A914-D0C2CC6433B3}"/>
                  </a:ext>
                </a:extLst>
              </p:cNvPr>
              <p:cNvSpPr/>
              <p:nvPr/>
            </p:nvSpPr>
            <p:spPr>
              <a:xfrm>
                <a:off x="3325245" y="416487"/>
                <a:ext cx="338411" cy="324598"/>
              </a:xfrm>
              <a:custGeom>
                <a:avLst/>
                <a:gdLst>
                  <a:gd name="connsiteX0" fmla="*/ 157119 w 338410"/>
                  <a:gd name="connsiteY0" fmla="*/ 5180 h 324598"/>
                  <a:gd name="connsiteX1" fmla="*/ 309059 w 338410"/>
                  <a:gd name="connsiteY1" fmla="*/ 12086 h 324598"/>
                  <a:gd name="connsiteX2" fmla="*/ 329778 w 338410"/>
                  <a:gd name="connsiteY2" fmla="*/ 164026 h 324598"/>
                  <a:gd name="connsiteX3" fmla="*/ 329778 w 338410"/>
                  <a:gd name="connsiteY3" fmla="*/ 315965 h 324598"/>
                  <a:gd name="connsiteX4" fmla="*/ 170932 w 338410"/>
                  <a:gd name="connsiteY4" fmla="*/ 322872 h 324598"/>
                  <a:gd name="connsiteX5" fmla="*/ 12086 w 338410"/>
                  <a:gd name="connsiteY5" fmla="*/ 322872 h 324598"/>
                  <a:gd name="connsiteX6" fmla="*/ 5180 w 338410"/>
                  <a:gd name="connsiteY6" fmla="*/ 170932 h 324598"/>
                  <a:gd name="connsiteX7" fmla="*/ 12086 w 338410"/>
                  <a:gd name="connsiteY7" fmla="*/ 18992 h 324598"/>
                  <a:gd name="connsiteX8" fmla="*/ 157119 w 338410"/>
                  <a:gd name="connsiteY8"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10" h="324598">
                    <a:moveTo>
                      <a:pt x="157119" y="5180"/>
                    </a:moveTo>
                    <a:cubicBezTo>
                      <a:pt x="244602" y="5180"/>
                      <a:pt x="295246" y="7482"/>
                      <a:pt x="309059" y="12086"/>
                    </a:cubicBezTo>
                    <a:cubicBezTo>
                      <a:pt x="318265" y="16691"/>
                      <a:pt x="325171" y="67337"/>
                      <a:pt x="329778" y="164026"/>
                    </a:cubicBezTo>
                    <a:cubicBezTo>
                      <a:pt x="334384" y="260715"/>
                      <a:pt x="334384" y="311361"/>
                      <a:pt x="329778" y="315965"/>
                    </a:cubicBezTo>
                    <a:cubicBezTo>
                      <a:pt x="325171" y="320570"/>
                      <a:pt x="272227" y="322872"/>
                      <a:pt x="170932" y="322872"/>
                    </a:cubicBezTo>
                    <a:cubicBezTo>
                      <a:pt x="69637" y="322872"/>
                      <a:pt x="16693" y="322872"/>
                      <a:pt x="12086" y="322872"/>
                    </a:cubicBezTo>
                    <a:cubicBezTo>
                      <a:pt x="7480" y="318267"/>
                      <a:pt x="5180" y="267621"/>
                      <a:pt x="5180" y="170932"/>
                    </a:cubicBezTo>
                    <a:cubicBezTo>
                      <a:pt x="5180" y="74243"/>
                      <a:pt x="7480" y="23597"/>
                      <a:pt x="12086" y="18992"/>
                    </a:cubicBezTo>
                    <a:cubicBezTo>
                      <a:pt x="16693" y="9784"/>
                      <a:pt x="65037" y="5180"/>
                      <a:pt x="157119"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2" name="Freeform: Shape 31">
                <a:extLst>
                  <a:ext uri="{FF2B5EF4-FFF2-40B4-BE49-F238E27FC236}">
                    <a16:creationId xmlns:a16="http://schemas.microsoft.com/office/drawing/2014/main" id="{B741BC9E-4C66-4680-B858-6E03B32B4F26}"/>
                  </a:ext>
                </a:extLst>
              </p:cNvPr>
              <p:cNvSpPr/>
              <p:nvPr/>
            </p:nvSpPr>
            <p:spPr>
              <a:xfrm>
                <a:off x="3808689" y="2681768"/>
                <a:ext cx="345317" cy="186471"/>
              </a:xfrm>
              <a:custGeom>
                <a:avLst/>
                <a:gdLst>
                  <a:gd name="connsiteX0" fmla="*/ 5180 w 345317"/>
                  <a:gd name="connsiteY0" fmla="*/ 18992 h 186471"/>
                  <a:gd name="connsiteX1" fmla="*/ 5180 w 345317"/>
                  <a:gd name="connsiteY1" fmla="*/ 5180 h 186471"/>
                  <a:gd name="connsiteX2" fmla="*/ 74243 w 345317"/>
                  <a:gd name="connsiteY2" fmla="*/ 5180 h 186471"/>
                  <a:gd name="connsiteX3" fmla="*/ 143307 w 345317"/>
                  <a:gd name="connsiteY3" fmla="*/ 18992 h 186471"/>
                  <a:gd name="connsiteX4" fmla="*/ 239995 w 345317"/>
                  <a:gd name="connsiteY4" fmla="*/ 39711 h 186471"/>
                  <a:gd name="connsiteX5" fmla="*/ 343591 w 345317"/>
                  <a:gd name="connsiteY5" fmla="*/ 39711 h 186471"/>
                  <a:gd name="connsiteX6" fmla="*/ 343591 w 345317"/>
                  <a:gd name="connsiteY6" fmla="*/ 115681 h 186471"/>
                  <a:gd name="connsiteX7" fmla="*/ 336684 w 345317"/>
                  <a:gd name="connsiteY7" fmla="*/ 184745 h 186471"/>
                  <a:gd name="connsiteX8" fmla="*/ 226183 w 345317"/>
                  <a:gd name="connsiteY8" fmla="*/ 184745 h 186471"/>
                  <a:gd name="connsiteX9" fmla="*/ 101869 w 345317"/>
                  <a:gd name="connsiteY9" fmla="*/ 177838 h 186471"/>
                  <a:gd name="connsiteX10" fmla="*/ 53524 w 345317"/>
                  <a:gd name="connsiteY10" fmla="*/ 143307 h 186471"/>
                  <a:gd name="connsiteX11" fmla="*/ 12086 w 345317"/>
                  <a:gd name="connsiteY11" fmla="*/ 74243 h 186471"/>
                  <a:gd name="connsiteX12" fmla="*/ 5180 w 345317"/>
                  <a:gd name="connsiteY12" fmla="*/ 32805 h 186471"/>
                  <a:gd name="connsiteX13" fmla="*/ 5180 w 345317"/>
                  <a:gd name="connsiteY13" fmla="*/ 18992 h 186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5317" h="186471">
                    <a:moveTo>
                      <a:pt x="5180" y="18992"/>
                    </a:moveTo>
                    <a:lnTo>
                      <a:pt x="5180" y="5180"/>
                    </a:lnTo>
                    <a:lnTo>
                      <a:pt x="74243" y="5180"/>
                    </a:lnTo>
                    <a:cubicBezTo>
                      <a:pt x="115681" y="5180"/>
                      <a:pt x="138700" y="9786"/>
                      <a:pt x="143307" y="18992"/>
                    </a:cubicBezTo>
                    <a:cubicBezTo>
                      <a:pt x="143307" y="28199"/>
                      <a:pt x="175538" y="35105"/>
                      <a:pt x="239995" y="39711"/>
                    </a:cubicBezTo>
                    <a:lnTo>
                      <a:pt x="343591" y="39711"/>
                    </a:lnTo>
                    <a:lnTo>
                      <a:pt x="343591" y="115681"/>
                    </a:lnTo>
                    <a:lnTo>
                      <a:pt x="336684" y="184745"/>
                    </a:lnTo>
                    <a:lnTo>
                      <a:pt x="226183" y="184745"/>
                    </a:lnTo>
                    <a:cubicBezTo>
                      <a:pt x="147913" y="184745"/>
                      <a:pt x="106475" y="182445"/>
                      <a:pt x="101869" y="177838"/>
                    </a:cubicBezTo>
                    <a:cubicBezTo>
                      <a:pt x="92662" y="173232"/>
                      <a:pt x="76543" y="161726"/>
                      <a:pt x="53524" y="143307"/>
                    </a:cubicBezTo>
                    <a:cubicBezTo>
                      <a:pt x="30505" y="120288"/>
                      <a:pt x="16693" y="97262"/>
                      <a:pt x="12086" y="74243"/>
                    </a:cubicBezTo>
                    <a:lnTo>
                      <a:pt x="5180" y="32805"/>
                    </a:lnTo>
                    <a:lnTo>
                      <a:pt x="5180" y="18992"/>
                    </a:ln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84FF3022-4114-4870-B8AE-E2649F375BE2}"/>
                  </a:ext>
                </a:extLst>
              </p:cNvPr>
              <p:cNvSpPr/>
              <p:nvPr/>
            </p:nvSpPr>
            <p:spPr>
              <a:xfrm>
                <a:off x="3898471" y="1217623"/>
                <a:ext cx="966888" cy="317692"/>
              </a:xfrm>
              <a:custGeom>
                <a:avLst/>
                <a:gdLst>
                  <a:gd name="connsiteX0" fmla="*/ 930630 w 966888"/>
                  <a:gd name="connsiteY0" fmla="*/ 12086 h 317691"/>
                  <a:gd name="connsiteX1" fmla="*/ 930630 w 966888"/>
                  <a:gd name="connsiteY1" fmla="*/ 5180 h 317691"/>
                  <a:gd name="connsiteX2" fmla="*/ 937536 w 966888"/>
                  <a:gd name="connsiteY2" fmla="*/ 5180 h 317691"/>
                  <a:gd name="connsiteX3" fmla="*/ 937536 w 966888"/>
                  <a:gd name="connsiteY3" fmla="*/ 32805 h 317691"/>
                  <a:gd name="connsiteX4" fmla="*/ 944443 w 966888"/>
                  <a:gd name="connsiteY4" fmla="*/ 46618 h 317691"/>
                  <a:gd name="connsiteX5" fmla="*/ 944443 w 966888"/>
                  <a:gd name="connsiteY5" fmla="*/ 53524 h 317691"/>
                  <a:gd name="connsiteX6" fmla="*/ 951349 w 966888"/>
                  <a:gd name="connsiteY6" fmla="*/ 53524 h 317691"/>
                  <a:gd name="connsiteX7" fmla="*/ 958255 w 966888"/>
                  <a:gd name="connsiteY7" fmla="*/ 46618 h 317691"/>
                  <a:gd name="connsiteX8" fmla="*/ 965162 w 966888"/>
                  <a:gd name="connsiteY8" fmla="*/ 46618 h 317691"/>
                  <a:gd name="connsiteX9" fmla="*/ 965162 w 966888"/>
                  <a:gd name="connsiteY9" fmla="*/ 53524 h 317691"/>
                  <a:gd name="connsiteX10" fmla="*/ 951349 w 966888"/>
                  <a:gd name="connsiteY10" fmla="*/ 101869 h 317691"/>
                  <a:gd name="connsiteX11" fmla="*/ 903005 w 966888"/>
                  <a:gd name="connsiteY11" fmla="*/ 184745 h 317691"/>
                  <a:gd name="connsiteX12" fmla="*/ 840847 w 966888"/>
                  <a:gd name="connsiteY12" fmla="*/ 246902 h 317691"/>
                  <a:gd name="connsiteX13" fmla="*/ 564594 w 966888"/>
                  <a:gd name="connsiteY13" fmla="*/ 281434 h 317691"/>
                  <a:gd name="connsiteX14" fmla="*/ 322872 w 966888"/>
                  <a:gd name="connsiteY14" fmla="*/ 288340 h 317691"/>
                  <a:gd name="connsiteX15" fmla="*/ 315965 w 966888"/>
                  <a:gd name="connsiteY15" fmla="*/ 295246 h 317691"/>
                  <a:gd name="connsiteX16" fmla="*/ 315965 w 966888"/>
                  <a:gd name="connsiteY16" fmla="*/ 288340 h 317691"/>
                  <a:gd name="connsiteX17" fmla="*/ 288340 w 966888"/>
                  <a:gd name="connsiteY17" fmla="*/ 281434 h 317691"/>
                  <a:gd name="connsiteX18" fmla="*/ 260714 w 966888"/>
                  <a:gd name="connsiteY18" fmla="*/ 295246 h 317691"/>
                  <a:gd name="connsiteX19" fmla="*/ 253808 w 966888"/>
                  <a:gd name="connsiteY19" fmla="*/ 315965 h 317691"/>
                  <a:gd name="connsiteX20" fmla="*/ 253808 w 966888"/>
                  <a:gd name="connsiteY20" fmla="*/ 281434 h 317691"/>
                  <a:gd name="connsiteX21" fmla="*/ 5180 w 966888"/>
                  <a:gd name="connsiteY21" fmla="*/ 281434 h 317691"/>
                  <a:gd name="connsiteX22" fmla="*/ 5180 w 966888"/>
                  <a:gd name="connsiteY22" fmla="*/ 219276 h 317691"/>
                  <a:gd name="connsiteX23" fmla="*/ 12086 w 966888"/>
                  <a:gd name="connsiteY23" fmla="*/ 219276 h 317691"/>
                  <a:gd name="connsiteX24" fmla="*/ 12086 w 966888"/>
                  <a:gd name="connsiteY24" fmla="*/ 226183 h 317691"/>
                  <a:gd name="connsiteX25" fmla="*/ 32805 w 966888"/>
                  <a:gd name="connsiteY25" fmla="*/ 226183 h 317691"/>
                  <a:gd name="connsiteX26" fmla="*/ 150213 w 966888"/>
                  <a:gd name="connsiteY26" fmla="*/ 233089 h 317691"/>
                  <a:gd name="connsiteX27" fmla="*/ 260714 w 966888"/>
                  <a:gd name="connsiteY27" fmla="*/ 233089 h 317691"/>
                  <a:gd name="connsiteX28" fmla="*/ 260714 w 966888"/>
                  <a:gd name="connsiteY28" fmla="*/ 226183 h 317691"/>
                  <a:gd name="connsiteX29" fmla="*/ 274527 w 966888"/>
                  <a:gd name="connsiteY29" fmla="*/ 212370 h 317691"/>
                  <a:gd name="connsiteX30" fmla="*/ 274527 w 966888"/>
                  <a:gd name="connsiteY30" fmla="*/ 226183 h 317691"/>
                  <a:gd name="connsiteX31" fmla="*/ 302153 w 966888"/>
                  <a:gd name="connsiteY31" fmla="*/ 226183 h 317691"/>
                  <a:gd name="connsiteX32" fmla="*/ 329778 w 966888"/>
                  <a:gd name="connsiteY32" fmla="*/ 226183 h 317691"/>
                  <a:gd name="connsiteX33" fmla="*/ 329778 w 966888"/>
                  <a:gd name="connsiteY33" fmla="*/ 219276 h 317691"/>
                  <a:gd name="connsiteX34" fmla="*/ 329778 w 966888"/>
                  <a:gd name="connsiteY34" fmla="*/ 226183 h 317691"/>
                  <a:gd name="connsiteX35" fmla="*/ 564594 w 966888"/>
                  <a:gd name="connsiteY35" fmla="*/ 226183 h 317691"/>
                  <a:gd name="connsiteX36" fmla="*/ 833941 w 966888"/>
                  <a:gd name="connsiteY36" fmla="*/ 191651 h 317691"/>
                  <a:gd name="connsiteX37" fmla="*/ 896098 w 966888"/>
                  <a:gd name="connsiteY37" fmla="*/ 115681 h 317691"/>
                  <a:gd name="connsiteX38" fmla="*/ 916817 w 966888"/>
                  <a:gd name="connsiteY38" fmla="*/ 46618 h 317691"/>
                  <a:gd name="connsiteX39" fmla="*/ 923724 w 966888"/>
                  <a:gd name="connsiteY39" fmla="*/ 18992 h 317691"/>
                  <a:gd name="connsiteX40" fmla="*/ 923724 w 966888"/>
                  <a:gd name="connsiteY40" fmla="*/ 12086 h 317691"/>
                  <a:gd name="connsiteX41" fmla="*/ 930630 w 966888"/>
                  <a:gd name="connsiteY41" fmla="*/ 12086 h 317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66888" h="317691">
                    <a:moveTo>
                      <a:pt x="930630" y="12086"/>
                    </a:moveTo>
                    <a:lnTo>
                      <a:pt x="930630" y="5180"/>
                    </a:lnTo>
                    <a:lnTo>
                      <a:pt x="937536" y="5180"/>
                    </a:lnTo>
                    <a:lnTo>
                      <a:pt x="937536" y="32805"/>
                    </a:lnTo>
                    <a:lnTo>
                      <a:pt x="944443" y="46618"/>
                    </a:lnTo>
                    <a:lnTo>
                      <a:pt x="944443" y="53524"/>
                    </a:lnTo>
                    <a:lnTo>
                      <a:pt x="951349" y="53524"/>
                    </a:lnTo>
                    <a:lnTo>
                      <a:pt x="958255" y="46618"/>
                    </a:lnTo>
                    <a:lnTo>
                      <a:pt x="965162" y="46618"/>
                    </a:lnTo>
                    <a:lnTo>
                      <a:pt x="965162" y="53524"/>
                    </a:lnTo>
                    <a:cubicBezTo>
                      <a:pt x="965162" y="58131"/>
                      <a:pt x="960555" y="74243"/>
                      <a:pt x="951349" y="101869"/>
                    </a:cubicBezTo>
                    <a:cubicBezTo>
                      <a:pt x="942143" y="129494"/>
                      <a:pt x="926023" y="157119"/>
                      <a:pt x="903005" y="184745"/>
                    </a:cubicBezTo>
                    <a:cubicBezTo>
                      <a:pt x="884585" y="212370"/>
                      <a:pt x="863866" y="233089"/>
                      <a:pt x="840847" y="246902"/>
                    </a:cubicBezTo>
                    <a:cubicBezTo>
                      <a:pt x="813222" y="260715"/>
                      <a:pt x="721140" y="272227"/>
                      <a:pt x="564594" y="281434"/>
                    </a:cubicBezTo>
                    <a:cubicBezTo>
                      <a:pt x="408048" y="281434"/>
                      <a:pt x="327478" y="283733"/>
                      <a:pt x="322872" y="288340"/>
                    </a:cubicBezTo>
                    <a:lnTo>
                      <a:pt x="315965" y="295246"/>
                    </a:lnTo>
                    <a:lnTo>
                      <a:pt x="315965" y="288340"/>
                    </a:lnTo>
                    <a:cubicBezTo>
                      <a:pt x="315965" y="283733"/>
                      <a:pt x="306759" y="281434"/>
                      <a:pt x="288340" y="281434"/>
                    </a:cubicBezTo>
                    <a:cubicBezTo>
                      <a:pt x="274527" y="281434"/>
                      <a:pt x="265321" y="286040"/>
                      <a:pt x="260714" y="295246"/>
                    </a:cubicBezTo>
                    <a:lnTo>
                      <a:pt x="253808" y="315965"/>
                    </a:lnTo>
                    <a:lnTo>
                      <a:pt x="253808" y="281434"/>
                    </a:lnTo>
                    <a:lnTo>
                      <a:pt x="5180" y="281434"/>
                    </a:lnTo>
                    <a:lnTo>
                      <a:pt x="5180" y="219276"/>
                    </a:lnTo>
                    <a:lnTo>
                      <a:pt x="12086" y="219276"/>
                    </a:lnTo>
                    <a:lnTo>
                      <a:pt x="12086" y="226183"/>
                    </a:lnTo>
                    <a:lnTo>
                      <a:pt x="32805" y="226183"/>
                    </a:lnTo>
                    <a:lnTo>
                      <a:pt x="150213" y="233089"/>
                    </a:lnTo>
                    <a:lnTo>
                      <a:pt x="260714" y="233089"/>
                    </a:lnTo>
                    <a:lnTo>
                      <a:pt x="260714" y="226183"/>
                    </a:lnTo>
                    <a:cubicBezTo>
                      <a:pt x="265321" y="216977"/>
                      <a:pt x="269921" y="212370"/>
                      <a:pt x="274527" y="212370"/>
                    </a:cubicBezTo>
                    <a:lnTo>
                      <a:pt x="274527" y="226183"/>
                    </a:lnTo>
                    <a:cubicBezTo>
                      <a:pt x="274527" y="230789"/>
                      <a:pt x="283733" y="230789"/>
                      <a:pt x="302153" y="226183"/>
                    </a:cubicBezTo>
                    <a:cubicBezTo>
                      <a:pt x="320572" y="226183"/>
                      <a:pt x="329778" y="226183"/>
                      <a:pt x="329778" y="226183"/>
                    </a:cubicBezTo>
                    <a:lnTo>
                      <a:pt x="329778" y="219276"/>
                    </a:lnTo>
                    <a:lnTo>
                      <a:pt x="329778" y="226183"/>
                    </a:lnTo>
                    <a:cubicBezTo>
                      <a:pt x="334384" y="230789"/>
                      <a:pt x="412654" y="230789"/>
                      <a:pt x="564594" y="226183"/>
                    </a:cubicBezTo>
                    <a:cubicBezTo>
                      <a:pt x="716533" y="226183"/>
                      <a:pt x="806316" y="214670"/>
                      <a:pt x="833941" y="191651"/>
                    </a:cubicBezTo>
                    <a:cubicBezTo>
                      <a:pt x="856960" y="168632"/>
                      <a:pt x="877679" y="143307"/>
                      <a:pt x="896098" y="115681"/>
                    </a:cubicBezTo>
                    <a:cubicBezTo>
                      <a:pt x="905304" y="83449"/>
                      <a:pt x="912211" y="60431"/>
                      <a:pt x="916817" y="46618"/>
                    </a:cubicBezTo>
                    <a:cubicBezTo>
                      <a:pt x="921424" y="32805"/>
                      <a:pt x="923724" y="23599"/>
                      <a:pt x="923724" y="18992"/>
                    </a:cubicBezTo>
                    <a:lnTo>
                      <a:pt x="923724" y="12086"/>
                    </a:lnTo>
                    <a:lnTo>
                      <a:pt x="930630"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4" name="Freeform: Shape 33">
                <a:extLst>
                  <a:ext uri="{FF2B5EF4-FFF2-40B4-BE49-F238E27FC236}">
                    <a16:creationId xmlns:a16="http://schemas.microsoft.com/office/drawing/2014/main" id="{2F00D5D9-61BD-4C8C-85AD-4B97A35B0CC9}"/>
                  </a:ext>
                </a:extLst>
              </p:cNvPr>
              <p:cNvSpPr/>
              <p:nvPr/>
            </p:nvSpPr>
            <p:spPr>
              <a:xfrm>
                <a:off x="3573873" y="361236"/>
                <a:ext cx="1291486" cy="911637"/>
              </a:xfrm>
              <a:custGeom>
                <a:avLst/>
                <a:gdLst>
                  <a:gd name="connsiteX0" fmla="*/ 1289760 w 1291486"/>
                  <a:gd name="connsiteY0" fmla="*/ 557687 h 911637"/>
                  <a:gd name="connsiteX1" fmla="*/ 1289760 w 1291486"/>
                  <a:gd name="connsiteY1" fmla="*/ 903005 h 911637"/>
                  <a:gd name="connsiteX2" fmla="*/ 1282853 w 1291486"/>
                  <a:gd name="connsiteY2" fmla="*/ 903005 h 911637"/>
                  <a:gd name="connsiteX3" fmla="*/ 1275947 w 1291486"/>
                  <a:gd name="connsiteY3" fmla="*/ 909911 h 911637"/>
                  <a:gd name="connsiteX4" fmla="*/ 1269041 w 1291486"/>
                  <a:gd name="connsiteY4" fmla="*/ 909911 h 911637"/>
                  <a:gd name="connsiteX5" fmla="*/ 1269041 w 1291486"/>
                  <a:gd name="connsiteY5" fmla="*/ 903005 h 911637"/>
                  <a:gd name="connsiteX6" fmla="*/ 1262134 w 1291486"/>
                  <a:gd name="connsiteY6" fmla="*/ 889192 h 911637"/>
                  <a:gd name="connsiteX7" fmla="*/ 1262134 w 1291486"/>
                  <a:gd name="connsiteY7" fmla="*/ 861566 h 911637"/>
                  <a:gd name="connsiteX8" fmla="*/ 1255228 w 1291486"/>
                  <a:gd name="connsiteY8" fmla="*/ 861566 h 911637"/>
                  <a:gd name="connsiteX9" fmla="*/ 1255228 w 1291486"/>
                  <a:gd name="connsiteY9" fmla="*/ 868473 h 911637"/>
                  <a:gd name="connsiteX10" fmla="*/ 1248322 w 1291486"/>
                  <a:gd name="connsiteY10" fmla="*/ 868473 h 911637"/>
                  <a:gd name="connsiteX11" fmla="*/ 1248322 w 1291486"/>
                  <a:gd name="connsiteY11" fmla="*/ 557687 h 911637"/>
                  <a:gd name="connsiteX12" fmla="*/ 1241415 w 1291486"/>
                  <a:gd name="connsiteY12" fmla="*/ 226183 h 911637"/>
                  <a:gd name="connsiteX13" fmla="*/ 1213790 w 1291486"/>
                  <a:gd name="connsiteY13" fmla="*/ 157119 h 911637"/>
                  <a:gd name="connsiteX14" fmla="*/ 1158539 w 1291486"/>
                  <a:gd name="connsiteY14" fmla="*/ 81150 h 911637"/>
                  <a:gd name="connsiteX15" fmla="*/ 723440 w 1291486"/>
                  <a:gd name="connsiteY15" fmla="*/ 60431 h 911637"/>
                  <a:gd name="connsiteX16" fmla="*/ 295246 w 1291486"/>
                  <a:gd name="connsiteY16" fmla="*/ 81150 h 911637"/>
                  <a:gd name="connsiteX17" fmla="*/ 233089 w 1291486"/>
                  <a:gd name="connsiteY17" fmla="*/ 150213 h 911637"/>
                  <a:gd name="connsiteX18" fmla="*/ 205464 w 1291486"/>
                  <a:gd name="connsiteY18" fmla="*/ 309059 h 911637"/>
                  <a:gd name="connsiteX19" fmla="*/ 205464 w 1291486"/>
                  <a:gd name="connsiteY19" fmla="*/ 433373 h 911637"/>
                  <a:gd name="connsiteX20" fmla="*/ 212370 w 1291486"/>
                  <a:gd name="connsiteY20" fmla="*/ 440279 h 911637"/>
                  <a:gd name="connsiteX21" fmla="*/ 205464 w 1291486"/>
                  <a:gd name="connsiteY21" fmla="*/ 440279 h 911637"/>
                  <a:gd name="connsiteX22" fmla="*/ 198557 w 1291486"/>
                  <a:gd name="connsiteY22" fmla="*/ 447186 h 911637"/>
                  <a:gd name="connsiteX23" fmla="*/ 219276 w 1291486"/>
                  <a:gd name="connsiteY23" fmla="*/ 460999 h 911637"/>
                  <a:gd name="connsiteX24" fmla="*/ 233089 w 1291486"/>
                  <a:gd name="connsiteY24" fmla="*/ 467905 h 911637"/>
                  <a:gd name="connsiteX25" fmla="*/ 198557 w 1291486"/>
                  <a:gd name="connsiteY25" fmla="*/ 467905 h 911637"/>
                  <a:gd name="connsiteX26" fmla="*/ 198557 w 1291486"/>
                  <a:gd name="connsiteY26" fmla="*/ 737252 h 911637"/>
                  <a:gd name="connsiteX27" fmla="*/ 205464 w 1291486"/>
                  <a:gd name="connsiteY27" fmla="*/ 737252 h 911637"/>
                  <a:gd name="connsiteX28" fmla="*/ 205464 w 1291486"/>
                  <a:gd name="connsiteY28" fmla="*/ 744159 h 911637"/>
                  <a:gd name="connsiteX29" fmla="*/ 143307 w 1291486"/>
                  <a:gd name="connsiteY29" fmla="*/ 744159 h 911637"/>
                  <a:gd name="connsiteX30" fmla="*/ 143307 w 1291486"/>
                  <a:gd name="connsiteY30" fmla="*/ 460999 h 911637"/>
                  <a:gd name="connsiteX31" fmla="*/ 5180 w 1291486"/>
                  <a:gd name="connsiteY31" fmla="*/ 460999 h 911637"/>
                  <a:gd name="connsiteX32" fmla="*/ 5180 w 1291486"/>
                  <a:gd name="connsiteY32" fmla="*/ 447186 h 911637"/>
                  <a:gd name="connsiteX33" fmla="*/ 32805 w 1291486"/>
                  <a:gd name="connsiteY33" fmla="*/ 447186 h 911637"/>
                  <a:gd name="connsiteX34" fmla="*/ 88056 w 1291486"/>
                  <a:gd name="connsiteY34" fmla="*/ 433373 h 911637"/>
                  <a:gd name="connsiteX35" fmla="*/ 157119 w 1291486"/>
                  <a:gd name="connsiteY35" fmla="*/ 302153 h 911637"/>
                  <a:gd name="connsiteX36" fmla="*/ 191651 w 1291486"/>
                  <a:gd name="connsiteY36" fmla="*/ 122588 h 911637"/>
                  <a:gd name="connsiteX37" fmla="*/ 274527 w 1291486"/>
                  <a:gd name="connsiteY37" fmla="*/ 32805 h 911637"/>
                  <a:gd name="connsiteX38" fmla="*/ 723440 w 1291486"/>
                  <a:gd name="connsiteY38" fmla="*/ 5180 h 911637"/>
                  <a:gd name="connsiteX39" fmla="*/ 1158539 w 1291486"/>
                  <a:gd name="connsiteY39" fmla="*/ 25899 h 911637"/>
                  <a:gd name="connsiteX40" fmla="*/ 1234509 w 1291486"/>
                  <a:gd name="connsiteY40" fmla="*/ 94962 h 911637"/>
                  <a:gd name="connsiteX41" fmla="*/ 1275947 w 1291486"/>
                  <a:gd name="connsiteY41" fmla="*/ 177838 h 911637"/>
                  <a:gd name="connsiteX42" fmla="*/ 1289760 w 1291486"/>
                  <a:gd name="connsiteY42" fmla="*/ 557687 h 911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291486" h="911637">
                    <a:moveTo>
                      <a:pt x="1289760" y="557687"/>
                    </a:moveTo>
                    <a:lnTo>
                      <a:pt x="1289760" y="903005"/>
                    </a:lnTo>
                    <a:lnTo>
                      <a:pt x="1282853" y="903005"/>
                    </a:lnTo>
                    <a:lnTo>
                      <a:pt x="1275947" y="909911"/>
                    </a:lnTo>
                    <a:lnTo>
                      <a:pt x="1269041" y="909911"/>
                    </a:lnTo>
                    <a:lnTo>
                      <a:pt x="1269041" y="903005"/>
                    </a:lnTo>
                    <a:lnTo>
                      <a:pt x="1262134" y="889192"/>
                    </a:lnTo>
                    <a:lnTo>
                      <a:pt x="1262134" y="861566"/>
                    </a:lnTo>
                    <a:lnTo>
                      <a:pt x="1255228" y="861566"/>
                    </a:lnTo>
                    <a:lnTo>
                      <a:pt x="1255228" y="868473"/>
                    </a:lnTo>
                    <a:lnTo>
                      <a:pt x="1248322" y="868473"/>
                    </a:lnTo>
                    <a:lnTo>
                      <a:pt x="1248322" y="557687"/>
                    </a:lnTo>
                    <a:cubicBezTo>
                      <a:pt x="1248322" y="355101"/>
                      <a:pt x="1246022" y="244600"/>
                      <a:pt x="1241415" y="226183"/>
                    </a:cubicBezTo>
                    <a:cubicBezTo>
                      <a:pt x="1236809" y="212370"/>
                      <a:pt x="1227603" y="189349"/>
                      <a:pt x="1213790" y="157119"/>
                    </a:cubicBezTo>
                    <a:cubicBezTo>
                      <a:pt x="1199977" y="124890"/>
                      <a:pt x="1181558" y="99567"/>
                      <a:pt x="1158539" y="81150"/>
                    </a:cubicBezTo>
                    <a:cubicBezTo>
                      <a:pt x="1135520" y="67337"/>
                      <a:pt x="990487" y="60431"/>
                      <a:pt x="723440" y="60431"/>
                    </a:cubicBezTo>
                    <a:cubicBezTo>
                      <a:pt x="456392" y="60431"/>
                      <a:pt x="313665" y="67337"/>
                      <a:pt x="295246" y="81150"/>
                    </a:cubicBezTo>
                    <a:cubicBezTo>
                      <a:pt x="272227" y="94962"/>
                      <a:pt x="251508" y="117983"/>
                      <a:pt x="233089" y="150213"/>
                    </a:cubicBezTo>
                    <a:cubicBezTo>
                      <a:pt x="219276" y="182443"/>
                      <a:pt x="210070" y="235391"/>
                      <a:pt x="205464" y="309059"/>
                    </a:cubicBezTo>
                    <a:cubicBezTo>
                      <a:pt x="200857" y="387331"/>
                      <a:pt x="200857" y="428769"/>
                      <a:pt x="205464" y="433373"/>
                    </a:cubicBezTo>
                    <a:lnTo>
                      <a:pt x="212370" y="440279"/>
                    </a:lnTo>
                    <a:lnTo>
                      <a:pt x="205464" y="440279"/>
                    </a:lnTo>
                    <a:cubicBezTo>
                      <a:pt x="200857" y="440279"/>
                      <a:pt x="198557" y="442581"/>
                      <a:pt x="198557" y="447186"/>
                    </a:cubicBezTo>
                    <a:cubicBezTo>
                      <a:pt x="203164" y="456394"/>
                      <a:pt x="210070" y="460999"/>
                      <a:pt x="219276" y="460999"/>
                    </a:cubicBezTo>
                    <a:cubicBezTo>
                      <a:pt x="228483" y="460999"/>
                      <a:pt x="233089" y="463300"/>
                      <a:pt x="233089" y="467905"/>
                    </a:cubicBezTo>
                    <a:lnTo>
                      <a:pt x="198557" y="467905"/>
                    </a:lnTo>
                    <a:lnTo>
                      <a:pt x="198557" y="737252"/>
                    </a:lnTo>
                    <a:lnTo>
                      <a:pt x="205464" y="737252"/>
                    </a:lnTo>
                    <a:lnTo>
                      <a:pt x="205464" y="744159"/>
                    </a:lnTo>
                    <a:lnTo>
                      <a:pt x="143307" y="744159"/>
                    </a:lnTo>
                    <a:lnTo>
                      <a:pt x="143307" y="460999"/>
                    </a:lnTo>
                    <a:lnTo>
                      <a:pt x="5180" y="460999"/>
                    </a:lnTo>
                    <a:lnTo>
                      <a:pt x="5180" y="447186"/>
                    </a:lnTo>
                    <a:lnTo>
                      <a:pt x="32805" y="447186"/>
                    </a:lnTo>
                    <a:lnTo>
                      <a:pt x="88056" y="433373"/>
                    </a:lnTo>
                    <a:cubicBezTo>
                      <a:pt x="124887" y="424165"/>
                      <a:pt x="147913" y="380424"/>
                      <a:pt x="157119" y="302153"/>
                    </a:cubicBezTo>
                    <a:cubicBezTo>
                      <a:pt x="157119" y="223881"/>
                      <a:pt x="168632" y="164026"/>
                      <a:pt x="191651" y="122588"/>
                    </a:cubicBezTo>
                    <a:cubicBezTo>
                      <a:pt x="214670" y="81150"/>
                      <a:pt x="242295" y="51222"/>
                      <a:pt x="274527" y="32805"/>
                    </a:cubicBezTo>
                    <a:cubicBezTo>
                      <a:pt x="306759" y="14388"/>
                      <a:pt x="456392" y="5180"/>
                      <a:pt x="723440" y="5180"/>
                    </a:cubicBezTo>
                    <a:cubicBezTo>
                      <a:pt x="985881" y="5180"/>
                      <a:pt x="1130914" y="12086"/>
                      <a:pt x="1158539" y="25899"/>
                    </a:cubicBezTo>
                    <a:cubicBezTo>
                      <a:pt x="1186165" y="39711"/>
                      <a:pt x="1211490" y="62732"/>
                      <a:pt x="1234509" y="94962"/>
                    </a:cubicBezTo>
                    <a:cubicBezTo>
                      <a:pt x="1252928" y="127192"/>
                      <a:pt x="1266741" y="154817"/>
                      <a:pt x="1275947" y="177838"/>
                    </a:cubicBezTo>
                    <a:cubicBezTo>
                      <a:pt x="1285153" y="200859"/>
                      <a:pt x="1289760" y="327476"/>
                      <a:pt x="1289760" y="557687"/>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5" name="Freeform: Shape 34">
                <a:extLst>
                  <a:ext uri="{FF2B5EF4-FFF2-40B4-BE49-F238E27FC236}">
                    <a16:creationId xmlns:a16="http://schemas.microsoft.com/office/drawing/2014/main" id="{4BB1F168-2B80-47B6-8CB3-DAD52D2EC923}"/>
                  </a:ext>
                </a:extLst>
              </p:cNvPr>
              <p:cNvSpPr/>
              <p:nvPr/>
            </p:nvSpPr>
            <p:spPr>
              <a:xfrm>
                <a:off x="3801783" y="2202927"/>
                <a:ext cx="669915" cy="656103"/>
              </a:xfrm>
              <a:custGeom>
                <a:avLst/>
                <a:gdLst>
                  <a:gd name="connsiteX0" fmla="*/ 633657 w 669915"/>
                  <a:gd name="connsiteY0" fmla="*/ 622147 h 656102"/>
                  <a:gd name="connsiteX1" fmla="*/ 626751 w 669915"/>
                  <a:gd name="connsiteY1" fmla="*/ 622147 h 656102"/>
                  <a:gd name="connsiteX2" fmla="*/ 626751 w 669915"/>
                  <a:gd name="connsiteY2" fmla="*/ 629053 h 656102"/>
                  <a:gd name="connsiteX3" fmla="*/ 619844 w 669915"/>
                  <a:gd name="connsiteY3" fmla="*/ 629053 h 656102"/>
                  <a:gd name="connsiteX4" fmla="*/ 619844 w 669915"/>
                  <a:gd name="connsiteY4" fmla="*/ 635960 h 656102"/>
                  <a:gd name="connsiteX5" fmla="*/ 612938 w 669915"/>
                  <a:gd name="connsiteY5" fmla="*/ 635960 h 656102"/>
                  <a:gd name="connsiteX6" fmla="*/ 606032 w 669915"/>
                  <a:gd name="connsiteY6" fmla="*/ 642866 h 656102"/>
                  <a:gd name="connsiteX7" fmla="*/ 599125 w 669915"/>
                  <a:gd name="connsiteY7" fmla="*/ 649772 h 656102"/>
                  <a:gd name="connsiteX8" fmla="*/ 585313 w 669915"/>
                  <a:gd name="connsiteY8" fmla="*/ 649772 h 656102"/>
                  <a:gd name="connsiteX9" fmla="*/ 585313 w 669915"/>
                  <a:gd name="connsiteY9" fmla="*/ 656679 h 656102"/>
                  <a:gd name="connsiteX10" fmla="*/ 564594 w 669915"/>
                  <a:gd name="connsiteY10" fmla="*/ 656679 h 656102"/>
                  <a:gd name="connsiteX11" fmla="*/ 564594 w 669915"/>
                  <a:gd name="connsiteY11" fmla="*/ 559990 h 656102"/>
                  <a:gd name="connsiteX12" fmla="*/ 550781 w 669915"/>
                  <a:gd name="connsiteY12" fmla="*/ 435676 h 656102"/>
                  <a:gd name="connsiteX13" fmla="*/ 536968 w 669915"/>
                  <a:gd name="connsiteY13" fmla="*/ 408050 h 656102"/>
                  <a:gd name="connsiteX14" fmla="*/ 536968 w 669915"/>
                  <a:gd name="connsiteY14" fmla="*/ 145609 h 656102"/>
                  <a:gd name="connsiteX15" fmla="*/ 530062 w 669915"/>
                  <a:gd name="connsiteY15" fmla="*/ 145609 h 656102"/>
                  <a:gd name="connsiteX16" fmla="*/ 530062 w 669915"/>
                  <a:gd name="connsiteY16" fmla="*/ 138703 h 656102"/>
                  <a:gd name="connsiteX17" fmla="*/ 150213 w 669915"/>
                  <a:gd name="connsiteY17" fmla="*/ 138703 h 656102"/>
                  <a:gd name="connsiteX18" fmla="*/ 150213 w 669915"/>
                  <a:gd name="connsiteY18" fmla="*/ 145609 h 656102"/>
                  <a:gd name="connsiteX19" fmla="*/ 143307 w 669915"/>
                  <a:gd name="connsiteY19" fmla="*/ 249204 h 656102"/>
                  <a:gd name="connsiteX20" fmla="*/ 143307 w 669915"/>
                  <a:gd name="connsiteY20" fmla="*/ 345893 h 656102"/>
                  <a:gd name="connsiteX21" fmla="*/ 12086 w 669915"/>
                  <a:gd name="connsiteY21" fmla="*/ 345893 h 656102"/>
                  <a:gd name="connsiteX22" fmla="*/ 12086 w 669915"/>
                  <a:gd name="connsiteY22" fmla="*/ 311362 h 656102"/>
                  <a:gd name="connsiteX23" fmla="*/ 5180 w 669915"/>
                  <a:gd name="connsiteY23" fmla="*/ 276830 h 656102"/>
                  <a:gd name="connsiteX24" fmla="*/ 12086 w 669915"/>
                  <a:gd name="connsiteY24" fmla="*/ 193954 h 656102"/>
                  <a:gd name="connsiteX25" fmla="*/ 39711 w 669915"/>
                  <a:gd name="connsiteY25" fmla="*/ 69639 h 656102"/>
                  <a:gd name="connsiteX26" fmla="*/ 81150 w 669915"/>
                  <a:gd name="connsiteY26" fmla="*/ 14389 h 656102"/>
                  <a:gd name="connsiteX27" fmla="*/ 343591 w 669915"/>
                  <a:gd name="connsiteY27" fmla="*/ 7482 h 656102"/>
                  <a:gd name="connsiteX28" fmla="*/ 619844 w 669915"/>
                  <a:gd name="connsiteY28" fmla="*/ 42014 h 656102"/>
                  <a:gd name="connsiteX29" fmla="*/ 661282 w 669915"/>
                  <a:gd name="connsiteY29" fmla="*/ 97265 h 656102"/>
                  <a:gd name="connsiteX30" fmla="*/ 668189 w 669915"/>
                  <a:gd name="connsiteY30" fmla="*/ 345893 h 656102"/>
                  <a:gd name="connsiteX31" fmla="*/ 647470 w 669915"/>
                  <a:gd name="connsiteY31" fmla="*/ 587615 h 656102"/>
                  <a:gd name="connsiteX32" fmla="*/ 633657 w 669915"/>
                  <a:gd name="connsiteY32" fmla="*/ 622147 h 6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69915" h="656102">
                    <a:moveTo>
                      <a:pt x="633657" y="622147"/>
                    </a:moveTo>
                    <a:lnTo>
                      <a:pt x="626751" y="622147"/>
                    </a:lnTo>
                    <a:lnTo>
                      <a:pt x="626751" y="629053"/>
                    </a:lnTo>
                    <a:lnTo>
                      <a:pt x="619844" y="629053"/>
                    </a:lnTo>
                    <a:lnTo>
                      <a:pt x="619844" y="635960"/>
                    </a:lnTo>
                    <a:lnTo>
                      <a:pt x="612938" y="635960"/>
                    </a:lnTo>
                    <a:lnTo>
                      <a:pt x="606032" y="642866"/>
                    </a:lnTo>
                    <a:lnTo>
                      <a:pt x="599125" y="649772"/>
                    </a:lnTo>
                    <a:lnTo>
                      <a:pt x="585313" y="649772"/>
                    </a:lnTo>
                    <a:lnTo>
                      <a:pt x="585313" y="656679"/>
                    </a:lnTo>
                    <a:lnTo>
                      <a:pt x="564594" y="656679"/>
                    </a:lnTo>
                    <a:lnTo>
                      <a:pt x="564594" y="559990"/>
                    </a:lnTo>
                    <a:cubicBezTo>
                      <a:pt x="564594" y="495533"/>
                      <a:pt x="559987" y="454095"/>
                      <a:pt x="550781" y="435676"/>
                    </a:cubicBezTo>
                    <a:lnTo>
                      <a:pt x="536968" y="408050"/>
                    </a:lnTo>
                    <a:lnTo>
                      <a:pt x="536968" y="145609"/>
                    </a:lnTo>
                    <a:lnTo>
                      <a:pt x="530062" y="145609"/>
                    </a:lnTo>
                    <a:lnTo>
                      <a:pt x="530062" y="138703"/>
                    </a:lnTo>
                    <a:lnTo>
                      <a:pt x="150213" y="138703"/>
                    </a:lnTo>
                    <a:lnTo>
                      <a:pt x="150213" y="145609"/>
                    </a:lnTo>
                    <a:lnTo>
                      <a:pt x="143307" y="249204"/>
                    </a:lnTo>
                    <a:lnTo>
                      <a:pt x="143307" y="345893"/>
                    </a:lnTo>
                    <a:lnTo>
                      <a:pt x="12086" y="345893"/>
                    </a:lnTo>
                    <a:lnTo>
                      <a:pt x="12086" y="311362"/>
                    </a:lnTo>
                    <a:cubicBezTo>
                      <a:pt x="12086" y="288343"/>
                      <a:pt x="9786" y="276830"/>
                      <a:pt x="5180" y="276830"/>
                    </a:cubicBezTo>
                    <a:lnTo>
                      <a:pt x="12086" y="193954"/>
                    </a:lnTo>
                    <a:cubicBezTo>
                      <a:pt x="12086" y="138703"/>
                      <a:pt x="21292" y="97265"/>
                      <a:pt x="39711" y="69639"/>
                    </a:cubicBezTo>
                    <a:cubicBezTo>
                      <a:pt x="53524" y="42014"/>
                      <a:pt x="67337" y="23595"/>
                      <a:pt x="81150" y="14389"/>
                    </a:cubicBezTo>
                    <a:cubicBezTo>
                      <a:pt x="94962" y="5183"/>
                      <a:pt x="182445" y="2876"/>
                      <a:pt x="343591" y="7482"/>
                    </a:cubicBezTo>
                    <a:cubicBezTo>
                      <a:pt x="509343" y="12089"/>
                      <a:pt x="601425" y="23595"/>
                      <a:pt x="619844" y="42014"/>
                    </a:cubicBezTo>
                    <a:cubicBezTo>
                      <a:pt x="638264" y="60433"/>
                      <a:pt x="652076" y="78846"/>
                      <a:pt x="661282" y="97265"/>
                    </a:cubicBezTo>
                    <a:cubicBezTo>
                      <a:pt x="670489" y="115684"/>
                      <a:pt x="672795" y="198560"/>
                      <a:pt x="668189" y="345893"/>
                    </a:cubicBezTo>
                    <a:cubicBezTo>
                      <a:pt x="663582" y="488627"/>
                      <a:pt x="656676" y="569196"/>
                      <a:pt x="647470" y="587615"/>
                    </a:cubicBezTo>
                    <a:cubicBezTo>
                      <a:pt x="638264" y="610634"/>
                      <a:pt x="633657" y="622147"/>
                      <a:pt x="633657" y="622147"/>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6" name="Freeform: Shape 35">
                <a:extLst>
                  <a:ext uri="{FF2B5EF4-FFF2-40B4-BE49-F238E27FC236}">
                    <a16:creationId xmlns:a16="http://schemas.microsoft.com/office/drawing/2014/main" id="{162E202C-36F5-4516-95CA-3BEE7CC9C18C}"/>
                  </a:ext>
                </a:extLst>
              </p:cNvPr>
              <p:cNvSpPr/>
              <p:nvPr/>
            </p:nvSpPr>
            <p:spPr>
              <a:xfrm>
                <a:off x="5825341" y="2101635"/>
                <a:ext cx="759698" cy="738979"/>
              </a:xfrm>
              <a:custGeom>
                <a:avLst/>
                <a:gdLst>
                  <a:gd name="connsiteX0" fmla="*/ 757971 w 759697"/>
                  <a:gd name="connsiteY0" fmla="*/ 129494 h 738978"/>
                  <a:gd name="connsiteX1" fmla="*/ 757971 w 759697"/>
                  <a:gd name="connsiteY1" fmla="*/ 198557 h 738978"/>
                  <a:gd name="connsiteX2" fmla="*/ 695814 w 759697"/>
                  <a:gd name="connsiteY2" fmla="*/ 212370 h 738978"/>
                  <a:gd name="connsiteX3" fmla="*/ 619844 w 759697"/>
                  <a:gd name="connsiteY3" fmla="*/ 226183 h 738978"/>
                  <a:gd name="connsiteX4" fmla="*/ 578406 w 759697"/>
                  <a:gd name="connsiteY4" fmla="*/ 267621 h 738978"/>
                  <a:gd name="connsiteX5" fmla="*/ 543875 w 759697"/>
                  <a:gd name="connsiteY5" fmla="*/ 516249 h 738978"/>
                  <a:gd name="connsiteX6" fmla="*/ 543875 w 759697"/>
                  <a:gd name="connsiteY6" fmla="*/ 730346 h 738978"/>
                  <a:gd name="connsiteX7" fmla="*/ 536968 w 759697"/>
                  <a:gd name="connsiteY7" fmla="*/ 730346 h 738978"/>
                  <a:gd name="connsiteX8" fmla="*/ 536968 w 759697"/>
                  <a:gd name="connsiteY8" fmla="*/ 737252 h 738978"/>
                  <a:gd name="connsiteX9" fmla="*/ 530062 w 759697"/>
                  <a:gd name="connsiteY9" fmla="*/ 737252 h 738978"/>
                  <a:gd name="connsiteX10" fmla="*/ 295246 w 759697"/>
                  <a:gd name="connsiteY10" fmla="*/ 730346 h 738978"/>
                  <a:gd name="connsiteX11" fmla="*/ 32805 w 759697"/>
                  <a:gd name="connsiteY11" fmla="*/ 702721 h 738978"/>
                  <a:gd name="connsiteX12" fmla="*/ 5180 w 759697"/>
                  <a:gd name="connsiteY12" fmla="*/ 364310 h 738978"/>
                  <a:gd name="connsiteX13" fmla="*/ 25899 w 759697"/>
                  <a:gd name="connsiteY13" fmla="*/ 32805 h 738978"/>
                  <a:gd name="connsiteX14" fmla="*/ 46618 w 759697"/>
                  <a:gd name="connsiteY14" fmla="*/ 5180 h 738978"/>
                  <a:gd name="connsiteX15" fmla="*/ 385029 w 759697"/>
                  <a:gd name="connsiteY15" fmla="*/ 5180 h 738978"/>
                  <a:gd name="connsiteX16" fmla="*/ 723440 w 759697"/>
                  <a:gd name="connsiteY16" fmla="*/ 12086 h 738978"/>
                  <a:gd name="connsiteX17" fmla="*/ 744159 w 759697"/>
                  <a:gd name="connsiteY17" fmla="*/ 39711 h 738978"/>
                  <a:gd name="connsiteX18" fmla="*/ 757971 w 759697"/>
                  <a:gd name="connsiteY18" fmla="*/ 129494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59697" h="738978">
                    <a:moveTo>
                      <a:pt x="757971" y="129494"/>
                    </a:moveTo>
                    <a:lnTo>
                      <a:pt x="757971" y="198557"/>
                    </a:lnTo>
                    <a:cubicBezTo>
                      <a:pt x="757971" y="198557"/>
                      <a:pt x="737252" y="203164"/>
                      <a:pt x="695814" y="212370"/>
                    </a:cubicBezTo>
                    <a:cubicBezTo>
                      <a:pt x="658983" y="212370"/>
                      <a:pt x="633657" y="216977"/>
                      <a:pt x="619844" y="226183"/>
                    </a:cubicBezTo>
                    <a:cubicBezTo>
                      <a:pt x="606032" y="235389"/>
                      <a:pt x="592219" y="249202"/>
                      <a:pt x="578406" y="267621"/>
                    </a:cubicBezTo>
                    <a:cubicBezTo>
                      <a:pt x="564594" y="290640"/>
                      <a:pt x="553081" y="373516"/>
                      <a:pt x="543875" y="516249"/>
                    </a:cubicBezTo>
                    <a:lnTo>
                      <a:pt x="543875" y="730346"/>
                    </a:lnTo>
                    <a:lnTo>
                      <a:pt x="536968" y="730346"/>
                    </a:lnTo>
                    <a:lnTo>
                      <a:pt x="536968" y="737252"/>
                    </a:lnTo>
                    <a:lnTo>
                      <a:pt x="530062" y="737252"/>
                    </a:lnTo>
                    <a:lnTo>
                      <a:pt x="295246" y="730346"/>
                    </a:lnTo>
                    <a:cubicBezTo>
                      <a:pt x="134100" y="725739"/>
                      <a:pt x="46618" y="716533"/>
                      <a:pt x="32805" y="702721"/>
                    </a:cubicBezTo>
                    <a:cubicBezTo>
                      <a:pt x="14386" y="688908"/>
                      <a:pt x="5180" y="576107"/>
                      <a:pt x="5180" y="364310"/>
                    </a:cubicBezTo>
                    <a:cubicBezTo>
                      <a:pt x="5180" y="157119"/>
                      <a:pt x="12086" y="46618"/>
                      <a:pt x="25899" y="32805"/>
                    </a:cubicBezTo>
                    <a:cubicBezTo>
                      <a:pt x="35105" y="23599"/>
                      <a:pt x="42011" y="14386"/>
                      <a:pt x="46618" y="5180"/>
                    </a:cubicBezTo>
                    <a:cubicBezTo>
                      <a:pt x="55824" y="5180"/>
                      <a:pt x="168632" y="5180"/>
                      <a:pt x="385029" y="5180"/>
                    </a:cubicBezTo>
                    <a:cubicBezTo>
                      <a:pt x="601425" y="5180"/>
                      <a:pt x="714233" y="7480"/>
                      <a:pt x="723440" y="12086"/>
                    </a:cubicBezTo>
                    <a:cubicBezTo>
                      <a:pt x="728046" y="16693"/>
                      <a:pt x="734952" y="25899"/>
                      <a:pt x="744159" y="39711"/>
                    </a:cubicBezTo>
                    <a:cubicBezTo>
                      <a:pt x="748765" y="53524"/>
                      <a:pt x="753365" y="83449"/>
                      <a:pt x="757971" y="129494"/>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F0AD3097-69A9-459D-A79F-825FC6AF67CF}"/>
                  </a:ext>
                </a:extLst>
              </p:cNvPr>
              <p:cNvSpPr/>
              <p:nvPr/>
            </p:nvSpPr>
            <p:spPr>
              <a:xfrm>
                <a:off x="5542181" y="2470129"/>
                <a:ext cx="607758" cy="511069"/>
              </a:xfrm>
              <a:custGeom>
                <a:avLst/>
                <a:gdLst>
                  <a:gd name="connsiteX0" fmla="*/ 578406 w 607758"/>
                  <a:gd name="connsiteY0" fmla="*/ 138703 h 511069"/>
                  <a:gd name="connsiteX1" fmla="*/ 564594 w 607758"/>
                  <a:gd name="connsiteY1" fmla="*/ 138703 h 511069"/>
                  <a:gd name="connsiteX2" fmla="*/ 564594 w 607758"/>
                  <a:gd name="connsiteY2" fmla="*/ 228485 h 511069"/>
                  <a:gd name="connsiteX3" fmla="*/ 585313 w 607758"/>
                  <a:gd name="connsiteY3" fmla="*/ 318268 h 511069"/>
                  <a:gd name="connsiteX4" fmla="*/ 606032 w 607758"/>
                  <a:gd name="connsiteY4" fmla="*/ 318268 h 511069"/>
                  <a:gd name="connsiteX5" fmla="*/ 585313 w 607758"/>
                  <a:gd name="connsiteY5" fmla="*/ 325174 h 511069"/>
                  <a:gd name="connsiteX6" fmla="*/ 564594 w 607758"/>
                  <a:gd name="connsiteY6" fmla="*/ 325174 h 511069"/>
                  <a:gd name="connsiteX7" fmla="*/ 564594 w 607758"/>
                  <a:gd name="connsiteY7" fmla="*/ 345893 h 511069"/>
                  <a:gd name="connsiteX8" fmla="*/ 557687 w 607758"/>
                  <a:gd name="connsiteY8" fmla="*/ 408050 h 511069"/>
                  <a:gd name="connsiteX9" fmla="*/ 543875 w 607758"/>
                  <a:gd name="connsiteY9" fmla="*/ 484020 h 511069"/>
                  <a:gd name="connsiteX10" fmla="*/ 302153 w 607758"/>
                  <a:gd name="connsiteY10" fmla="*/ 504739 h 511069"/>
                  <a:gd name="connsiteX11" fmla="*/ 60431 w 607758"/>
                  <a:gd name="connsiteY11" fmla="*/ 490926 h 511069"/>
                  <a:gd name="connsiteX12" fmla="*/ 39711 w 607758"/>
                  <a:gd name="connsiteY12" fmla="*/ 401144 h 511069"/>
                  <a:gd name="connsiteX13" fmla="*/ 18992 w 607758"/>
                  <a:gd name="connsiteY13" fmla="*/ 318268 h 511069"/>
                  <a:gd name="connsiteX14" fmla="*/ 5180 w 607758"/>
                  <a:gd name="connsiteY14" fmla="*/ 318268 h 511069"/>
                  <a:gd name="connsiteX15" fmla="*/ 18992 w 607758"/>
                  <a:gd name="connsiteY15" fmla="*/ 318268 h 511069"/>
                  <a:gd name="connsiteX16" fmla="*/ 32805 w 607758"/>
                  <a:gd name="connsiteY16" fmla="*/ 228485 h 511069"/>
                  <a:gd name="connsiteX17" fmla="*/ 25899 w 607758"/>
                  <a:gd name="connsiteY17" fmla="*/ 138703 h 511069"/>
                  <a:gd name="connsiteX18" fmla="*/ 18992 w 607758"/>
                  <a:gd name="connsiteY18" fmla="*/ 138703 h 511069"/>
                  <a:gd name="connsiteX19" fmla="*/ 25899 w 607758"/>
                  <a:gd name="connsiteY19" fmla="*/ 138703 h 511069"/>
                  <a:gd name="connsiteX20" fmla="*/ 39711 w 607758"/>
                  <a:gd name="connsiteY20" fmla="*/ 83452 h 511069"/>
                  <a:gd name="connsiteX21" fmla="*/ 60431 w 607758"/>
                  <a:gd name="connsiteY21" fmla="*/ 14389 h 511069"/>
                  <a:gd name="connsiteX22" fmla="*/ 302153 w 607758"/>
                  <a:gd name="connsiteY22" fmla="*/ 7482 h 511069"/>
                  <a:gd name="connsiteX23" fmla="*/ 543875 w 607758"/>
                  <a:gd name="connsiteY23" fmla="*/ 21295 h 511069"/>
                  <a:gd name="connsiteX24" fmla="*/ 557687 w 607758"/>
                  <a:gd name="connsiteY24" fmla="*/ 83452 h 511069"/>
                  <a:gd name="connsiteX25" fmla="*/ 571500 w 607758"/>
                  <a:gd name="connsiteY25" fmla="*/ 131797 h 511069"/>
                  <a:gd name="connsiteX26" fmla="*/ 578406 w 607758"/>
                  <a:gd name="connsiteY26" fmla="*/ 138703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7758" h="511069">
                    <a:moveTo>
                      <a:pt x="578406" y="138703"/>
                    </a:moveTo>
                    <a:lnTo>
                      <a:pt x="564594" y="138703"/>
                    </a:lnTo>
                    <a:lnTo>
                      <a:pt x="564594" y="228485"/>
                    </a:lnTo>
                    <a:cubicBezTo>
                      <a:pt x="564594" y="288343"/>
                      <a:pt x="571500" y="318268"/>
                      <a:pt x="585313" y="318268"/>
                    </a:cubicBezTo>
                    <a:lnTo>
                      <a:pt x="606032" y="318268"/>
                    </a:lnTo>
                    <a:lnTo>
                      <a:pt x="585313" y="325174"/>
                    </a:lnTo>
                    <a:lnTo>
                      <a:pt x="564594" y="325174"/>
                    </a:lnTo>
                    <a:lnTo>
                      <a:pt x="564594" y="345893"/>
                    </a:lnTo>
                    <a:lnTo>
                      <a:pt x="557687" y="408050"/>
                    </a:lnTo>
                    <a:cubicBezTo>
                      <a:pt x="553081" y="449488"/>
                      <a:pt x="548481" y="474814"/>
                      <a:pt x="543875" y="484020"/>
                    </a:cubicBezTo>
                    <a:cubicBezTo>
                      <a:pt x="534668" y="493226"/>
                      <a:pt x="454092" y="500133"/>
                      <a:pt x="302153" y="504739"/>
                    </a:cubicBezTo>
                    <a:cubicBezTo>
                      <a:pt x="154819" y="509346"/>
                      <a:pt x="74243" y="504739"/>
                      <a:pt x="60431" y="490926"/>
                    </a:cubicBezTo>
                    <a:cubicBezTo>
                      <a:pt x="46618" y="481720"/>
                      <a:pt x="39711" y="451788"/>
                      <a:pt x="39711" y="401144"/>
                    </a:cubicBezTo>
                    <a:cubicBezTo>
                      <a:pt x="35105" y="350500"/>
                      <a:pt x="28199" y="322874"/>
                      <a:pt x="18992" y="318268"/>
                    </a:cubicBezTo>
                    <a:lnTo>
                      <a:pt x="5180" y="318268"/>
                    </a:lnTo>
                    <a:lnTo>
                      <a:pt x="18992" y="318268"/>
                    </a:lnTo>
                    <a:cubicBezTo>
                      <a:pt x="28199" y="318268"/>
                      <a:pt x="32805" y="288343"/>
                      <a:pt x="32805" y="228485"/>
                    </a:cubicBezTo>
                    <a:cubicBezTo>
                      <a:pt x="32805" y="168628"/>
                      <a:pt x="30505" y="138703"/>
                      <a:pt x="25899" y="138703"/>
                    </a:cubicBezTo>
                    <a:lnTo>
                      <a:pt x="18992" y="138703"/>
                    </a:lnTo>
                    <a:lnTo>
                      <a:pt x="25899" y="138703"/>
                    </a:lnTo>
                    <a:cubicBezTo>
                      <a:pt x="30505" y="134096"/>
                      <a:pt x="35105" y="115684"/>
                      <a:pt x="39711" y="83452"/>
                    </a:cubicBezTo>
                    <a:cubicBezTo>
                      <a:pt x="39711" y="46621"/>
                      <a:pt x="46618" y="23595"/>
                      <a:pt x="60431" y="14389"/>
                    </a:cubicBezTo>
                    <a:cubicBezTo>
                      <a:pt x="69637" y="5183"/>
                      <a:pt x="150213" y="2876"/>
                      <a:pt x="302153" y="7482"/>
                    </a:cubicBezTo>
                    <a:cubicBezTo>
                      <a:pt x="454092" y="12089"/>
                      <a:pt x="534668" y="16689"/>
                      <a:pt x="543875" y="21295"/>
                    </a:cubicBezTo>
                    <a:cubicBezTo>
                      <a:pt x="548481" y="30501"/>
                      <a:pt x="553081" y="51220"/>
                      <a:pt x="557687" y="83452"/>
                    </a:cubicBezTo>
                    <a:cubicBezTo>
                      <a:pt x="562294" y="115684"/>
                      <a:pt x="566894" y="131797"/>
                      <a:pt x="571500" y="131797"/>
                    </a:cubicBezTo>
                    <a:cubicBezTo>
                      <a:pt x="576106" y="136403"/>
                      <a:pt x="578406" y="138703"/>
                      <a:pt x="578406" y="13870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8" name="Freeform: Shape 37">
                <a:extLst>
                  <a:ext uri="{FF2B5EF4-FFF2-40B4-BE49-F238E27FC236}">
                    <a16:creationId xmlns:a16="http://schemas.microsoft.com/office/drawing/2014/main" id="{5D385D52-44EA-4A3F-9F71-1CE9FF10C969}"/>
                  </a:ext>
                </a:extLst>
              </p:cNvPr>
              <p:cNvSpPr/>
              <p:nvPr/>
            </p:nvSpPr>
            <p:spPr>
              <a:xfrm>
                <a:off x="3380496" y="2474577"/>
                <a:ext cx="1001420" cy="738979"/>
              </a:xfrm>
              <a:custGeom>
                <a:avLst/>
                <a:gdLst>
                  <a:gd name="connsiteX0" fmla="*/ 426467 w 1001419"/>
                  <a:gd name="connsiteY0" fmla="*/ 39711 h 738978"/>
                  <a:gd name="connsiteX1" fmla="*/ 426467 w 1001419"/>
                  <a:gd name="connsiteY1" fmla="*/ 5180 h 738978"/>
                  <a:gd name="connsiteX2" fmla="*/ 433373 w 1001419"/>
                  <a:gd name="connsiteY2" fmla="*/ 39711 h 738978"/>
                  <a:gd name="connsiteX3" fmla="*/ 433373 w 1001419"/>
                  <a:gd name="connsiteY3" fmla="*/ 74243 h 738978"/>
                  <a:gd name="connsiteX4" fmla="*/ 571500 w 1001419"/>
                  <a:gd name="connsiteY4" fmla="*/ 74243 h 738978"/>
                  <a:gd name="connsiteX5" fmla="*/ 709627 w 1001419"/>
                  <a:gd name="connsiteY5" fmla="*/ 88056 h 738978"/>
                  <a:gd name="connsiteX6" fmla="*/ 889192 w 1001419"/>
                  <a:gd name="connsiteY6" fmla="*/ 115681 h 738978"/>
                  <a:gd name="connsiteX7" fmla="*/ 944443 w 1001419"/>
                  <a:gd name="connsiteY7" fmla="*/ 136400 h 738978"/>
                  <a:gd name="connsiteX8" fmla="*/ 958255 w 1001419"/>
                  <a:gd name="connsiteY8" fmla="*/ 136400 h 738978"/>
                  <a:gd name="connsiteX9" fmla="*/ 972068 w 1001419"/>
                  <a:gd name="connsiteY9" fmla="*/ 164026 h 738978"/>
                  <a:gd name="connsiteX10" fmla="*/ 985881 w 1001419"/>
                  <a:gd name="connsiteY10" fmla="*/ 288340 h 738978"/>
                  <a:gd name="connsiteX11" fmla="*/ 985881 w 1001419"/>
                  <a:gd name="connsiteY11" fmla="*/ 385029 h 738978"/>
                  <a:gd name="connsiteX12" fmla="*/ 999693 w 1001419"/>
                  <a:gd name="connsiteY12" fmla="*/ 385029 h 738978"/>
                  <a:gd name="connsiteX13" fmla="*/ 992787 w 1001419"/>
                  <a:gd name="connsiteY13" fmla="*/ 391935 h 738978"/>
                  <a:gd name="connsiteX14" fmla="*/ 978974 w 1001419"/>
                  <a:gd name="connsiteY14" fmla="*/ 516249 h 738978"/>
                  <a:gd name="connsiteX15" fmla="*/ 958255 w 1001419"/>
                  <a:gd name="connsiteY15" fmla="*/ 668189 h 738978"/>
                  <a:gd name="connsiteX16" fmla="*/ 882285 w 1001419"/>
                  <a:gd name="connsiteY16" fmla="*/ 709627 h 738978"/>
                  <a:gd name="connsiteX17" fmla="*/ 516249 w 1001419"/>
                  <a:gd name="connsiteY17" fmla="*/ 737252 h 738978"/>
                  <a:gd name="connsiteX18" fmla="*/ 129494 w 1001419"/>
                  <a:gd name="connsiteY18" fmla="*/ 723440 h 738978"/>
                  <a:gd name="connsiteX19" fmla="*/ 32805 w 1001419"/>
                  <a:gd name="connsiteY19" fmla="*/ 675095 h 738978"/>
                  <a:gd name="connsiteX20" fmla="*/ 5180 w 1001419"/>
                  <a:gd name="connsiteY20" fmla="*/ 419560 h 738978"/>
                  <a:gd name="connsiteX21" fmla="*/ 5180 w 1001419"/>
                  <a:gd name="connsiteY21" fmla="*/ 170932 h 738978"/>
                  <a:gd name="connsiteX22" fmla="*/ 32805 w 1001419"/>
                  <a:gd name="connsiteY22" fmla="*/ 143307 h 738978"/>
                  <a:gd name="connsiteX23" fmla="*/ 94962 w 1001419"/>
                  <a:gd name="connsiteY23" fmla="*/ 108775 h 738978"/>
                  <a:gd name="connsiteX24" fmla="*/ 281434 w 1001419"/>
                  <a:gd name="connsiteY24" fmla="*/ 81150 h 738978"/>
                  <a:gd name="connsiteX25" fmla="*/ 426467 w 1001419"/>
                  <a:gd name="connsiteY25" fmla="*/ 74243 h 738978"/>
                  <a:gd name="connsiteX26" fmla="*/ 426467 w 1001419"/>
                  <a:gd name="connsiteY26" fmla="*/ 39711 h 738978"/>
                  <a:gd name="connsiteX27" fmla="*/ 426467 w 1001419"/>
                  <a:gd name="connsiteY27" fmla="*/ 226183 h 738978"/>
                  <a:gd name="connsiteX28" fmla="*/ 433373 w 1001419"/>
                  <a:gd name="connsiteY28" fmla="*/ 239995 h 738978"/>
                  <a:gd name="connsiteX29" fmla="*/ 433373 w 1001419"/>
                  <a:gd name="connsiteY29" fmla="*/ 212370 h 738978"/>
                  <a:gd name="connsiteX30" fmla="*/ 502437 w 1001419"/>
                  <a:gd name="connsiteY30" fmla="*/ 212370 h 738978"/>
                  <a:gd name="connsiteX31" fmla="*/ 571500 w 1001419"/>
                  <a:gd name="connsiteY31" fmla="*/ 226183 h 738978"/>
                  <a:gd name="connsiteX32" fmla="*/ 668189 w 1001419"/>
                  <a:gd name="connsiteY32" fmla="*/ 246902 h 738978"/>
                  <a:gd name="connsiteX33" fmla="*/ 771784 w 1001419"/>
                  <a:gd name="connsiteY33" fmla="*/ 246902 h 738978"/>
                  <a:gd name="connsiteX34" fmla="*/ 771784 w 1001419"/>
                  <a:gd name="connsiteY34" fmla="*/ 322872 h 738978"/>
                  <a:gd name="connsiteX35" fmla="*/ 764878 w 1001419"/>
                  <a:gd name="connsiteY35" fmla="*/ 391935 h 738978"/>
                  <a:gd name="connsiteX36" fmla="*/ 764878 w 1001419"/>
                  <a:gd name="connsiteY36" fmla="*/ 599125 h 738978"/>
                  <a:gd name="connsiteX37" fmla="*/ 488624 w 1001419"/>
                  <a:gd name="connsiteY37" fmla="*/ 599125 h 738978"/>
                  <a:gd name="connsiteX38" fmla="*/ 219276 w 1001419"/>
                  <a:gd name="connsiteY38" fmla="*/ 599125 h 738978"/>
                  <a:gd name="connsiteX39" fmla="*/ 212370 w 1001419"/>
                  <a:gd name="connsiteY39" fmla="*/ 412654 h 738978"/>
                  <a:gd name="connsiteX40" fmla="*/ 315965 w 1001419"/>
                  <a:gd name="connsiteY40" fmla="*/ 219276 h 738978"/>
                  <a:gd name="connsiteX41" fmla="*/ 426467 w 1001419"/>
                  <a:gd name="connsiteY41" fmla="*/ 226183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001419" h="738978">
                    <a:moveTo>
                      <a:pt x="426467" y="39711"/>
                    </a:moveTo>
                    <a:lnTo>
                      <a:pt x="426467" y="5180"/>
                    </a:lnTo>
                    <a:cubicBezTo>
                      <a:pt x="431073" y="5180"/>
                      <a:pt x="433373" y="16693"/>
                      <a:pt x="433373" y="39711"/>
                    </a:cubicBezTo>
                    <a:lnTo>
                      <a:pt x="433373" y="74243"/>
                    </a:lnTo>
                    <a:lnTo>
                      <a:pt x="571500" y="74243"/>
                    </a:lnTo>
                    <a:lnTo>
                      <a:pt x="709627" y="88056"/>
                    </a:lnTo>
                    <a:cubicBezTo>
                      <a:pt x="801709" y="88056"/>
                      <a:pt x="861566" y="97262"/>
                      <a:pt x="889192" y="115681"/>
                    </a:cubicBezTo>
                    <a:cubicBezTo>
                      <a:pt x="921424" y="124887"/>
                      <a:pt x="939836" y="131794"/>
                      <a:pt x="944443" y="136400"/>
                    </a:cubicBezTo>
                    <a:lnTo>
                      <a:pt x="958255" y="136400"/>
                    </a:lnTo>
                    <a:lnTo>
                      <a:pt x="972068" y="164026"/>
                    </a:lnTo>
                    <a:cubicBezTo>
                      <a:pt x="981274" y="182445"/>
                      <a:pt x="985881" y="223883"/>
                      <a:pt x="985881" y="288340"/>
                    </a:cubicBezTo>
                    <a:lnTo>
                      <a:pt x="985881" y="385029"/>
                    </a:lnTo>
                    <a:lnTo>
                      <a:pt x="999693" y="385029"/>
                    </a:lnTo>
                    <a:cubicBezTo>
                      <a:pt x="999693" y="389635"/>
                      <a:pt x="997393" y="391935"/>
                      <a:pt x="992787" y="391935"/>
                    </a:cubicBezTo>
                    <a:cubicBezTo>
                      <a:pt x="988180" y="391935"/>
                      <a:pt x="983581" y="433373"/>
                      <a:pt x="978974" y="516249"/>
                    </a:cubicBezTo>
                    <a:cubicBezTo>
                      <a:pt x="974368" y="599125"/>
                      <a:pt x="967461" y="649770"/>
                      <a:pt x="958255" y="668189"/>
                    </a:cubicBezTo>
                    <a:cubicBezTo>
                      <a:pt x="939836" y="682002"/>
                      <a:pt x="914517" y="695814"/>
                      <a:pt x="882285" y="709627"/>
                    </a:cubicBezTo>
                    <a:cubicBezTo>
                      <a:pt x="850054" y="728046"/>
                      <a:pt x="728046" y="737252"/>
                      <a:pt x="516249" y="737252"/>
                    </a:cubicBezTo>
                    <a:cubicBezTo>
                      <a:pt x="299853" y="737252"/>
                      <a:pt x="170932" y="732646"/>
                      <a:pt x="129494" y="723440"/>
                    </a:cubicBezTo>
                    <a:cubicBezTo>
                      <a:pt x="83449" y="705020"/>
                      <a:pt x="51224" y="688908"/>
                      <a:pt x="32805" y="675095"/>
                    </a:cubicBezTo>
                    <a:cubicBezTo>
                      <a:pt x="14386" y="656676"/>
                      <a:pt x="5180" y="571500"/>
                      <a:pt x="5180" y="419560"/>
                    </a:cubicBezTo>
                    <a:cubicBezTo>
                      <a:pt x="5180" y="263014"/>
                      <a:pt x="5180" y="180138"/>
                      <a:pt x="5180" y="170932"/>
                    </a:cubicBezTo>
                    <a:cubicBezTo>
                      <a:pt x="14386" y="166326"/>
                      <a:pt x="23599" y="157119"/>
                      <a:pt x="32805" y="143307"/>
                    </a:cubicBezTo>
                    <a:cubicBezTo>
                      <a:pt x="42011" y="134100"/>
                      <a:pt x="62730" y="122588"/>
                      <a:pt x="94962" y="108775"/>
                    </a:cubicBezTo>
                    <a:cubicBezTo>
                      <a:pt x="127194" y="94962"/>
                      <a:pt x="189351" y="85756"/>
                      <a:pt x="281434" y="81150"/>
                    </a:cubicBezTo>
                    <a:lnTo>
                      <a:pt x="426467" y="74243"/>
                    </a:lnTo>
                    <a:lnTo>
                      <a:pt x="426467" y="39711"/>
                    </a:lnTo>
                    <a:close/>
                    <a:moveTo>
                      <a:pt x="426467" y="226183"/>
                    </a:moveTo>
                    <a:lnTo>
                      <a:pt x="433373" y="239995"/>
                    </a:lnTo>
                    <a:lnTo>
                      <a:pt x="433373" y="212370"/>
                    </a:lnTo>
                    <a:lnTo>
                      <a:pt x="502437" y="212370"/>
                    </a:lnTo>
                    <a:cubicBezTo>
                      <a:pt x="543875" y="212370"/>
                      <a:pt x="566894" y="216977"/>
                      <a:pt x="571500" y="226183"/>
                    </a:cubicBezTo>
                    <a:cubicBezTo>
                      <a:pt x="571500" y="235389"/>
                      <a:pt x="603732" y="242295"/>
                      <a:pt x="668189" y="246902"/>
                    </a:cubicBezTo>
                    <a:lnTo>
                      <a:pt x="771784" y="246902"/>
                    </a:lnTo>
                    <a:lnTo>
                      <a:pt x="771784" y="322872"/>
                    </a:lnTo>
                    <a:lnTo>
                      <a:pt x="764878" y="391935"/>
                    </a:lnTo>
                    <a:lnTo>
                      <a:pt x="764878" y="599125"/>
                    </a:lnTo>
                    <a:lnTo>
                      <a:pt x="488624" y="599125"/>
                    </a:lnTo>
                    <a:cubicBezTo>
                      <a:pt x="309059" y="599125"/>
                      <a:pt x="219276" y="599125"/>
                      <a:pt x="219276" y="599125"/>
                    </a:cubicBezTo>
                    <a:cubicBezTo>
                      <a:pt x="214670" y="599125"/>
                      <a:pt x="212370" y="536968"/>
                      <a:pt x="212370" y="412654"/>
                    </a:cubicBezTo>
                    <a:cubicBezTo>
                      <a:pt x="212370" y="288340"/>
                      <a:pt x="246902" y="223883"/>
                      <a:pt x="315965" y="219276"/>
                    </a:cubicBezTo>
                    <a:cubicBezTo>
                      <a:pt x="385029" y="214670"/>
                      <a:pt x="421860" y="216977"/>
                      <a:pt x="426467" y="22618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id="{FFEAA5D3-0CF1-44A1-AE3A-14965CE905BA}"/>
                  </a:ext>
                </a:extLst>
              </p:cNvPr>
              <p:cNvSpPr/>
              <p:nvPr/>
            </p:nvSpPr>
            <p:spPr>
              <a:xfrm>
                <a:off x="4540761" y="2695580"/>
                <a:ext cx="669915" cy="559414"/>
              </a:xfrm>
              <a:custGeom>
                <a:avLst/>
                <a:gdLst>
                  <a:gd name="connsiteX0" fmla="*/ 322872 w 669915"/>
                  <a:gd name="connsiteY0" fmla="*/ 5180 h 559413"/>
                  <a:gd name="connsiteX1" fmla="*/ 640563 w 669915"/>
                  <a:gd name="connsiteY1" fmla="*/ 18992 h 559413"/>
                  <a:gd name="connsiteX2" fmla="*/ 668189 w 669915"/>
                  <a:gd name="connsiteY2" fmla="*/ 281434 h 559413"/>
                  <a:gd name="connsiteX3" fmla="*/ 647470 w 669915"/>
                  <a:gd name="connsiteY3" fmla="*/ 536968 h 559413"/>
                  <a:gd name="connsiteX4" fmla="*/ 336684 w 669915"/>
                  <a:gd name="connsiteY4" fmla="*/ 557687 h 559413"/>
                  <a:gd name="connsiteX5" fmla="*/ 25899 w 669915"/>
                  <a:gd name="connsiteY5" fmla="*/ 543875 h 559413"/>
                  <a:gd name="connsiteX6" fmla="*/ 5180 w 669915"/>
                  <a:gd name="connsiteY6" fmla="*/ 288340 h 559413"/>
                  <a:gd name="connsiteX7" fmla="*/ 18992 w 669915"/>
                  <a:gd name="connsiteY7" fmla="*/ 25899 h 559413"/>
                  <a:gd name="connsiteX8" fmla="*/ 322872 w 669915"/>
                  <a:gd name="connsiteY8" fmla="*/ 5180 h 55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915" h="559413">
                    <a:moveTo>
                      <a:pt x="322872" y="5180"/>
                    </a:moveTo>
                    <a:cubicBezTo>
                      <a:pt x="516249" y="5180"/>
                      <a:pt x="622144" y="9786"/>
                      <a:pt x="640563" y="18992"/>
                    </a:cubicBezTo>
                    <a:cubicBezTo>
                      <a:pt x="658983" y="32805"/>
                      <a:pt x="668189" y="120288"/>
                      <a:pt x="668189" y="281434"/>
                    </a:cubicBezTo>
                    <a:cubicBezTo>
                      <a:pt x="668189" y="437980"/>
                      <a:pt x="661282" y="523156"/>
                      <a:pt x="647470" y="536968"/>
                    </a:cubicBezTo>
                    <a:cubicBezTo>
                      <a:pt x="633657" y="550781"/>
                      <a:pt x="530062" y="557687"/>
                      <a:pt x="336684" y="557687"/>
                    </a:cubicBezTo>
                    <a:cubicBezTo>
                      <a:pt x="143307" y="557687"/>
                      <a:pt x="39711" y="553081"/>
                      <a:pt x="25899" y="543875"/>
                    </a:cubicBezTo>
                    <a:cubicBezTo>
                      <a:pt x="12086" y="534668"/>
                      <a:pt x="5180" y="449486"/>
                      <a:pt x="5180" y="288340"/>
                    </a:cubicBezTo>
                    <a:cubicBezTo>
                      <a:pt x="5180" y="127194"/>
                      <a:pt x="9786" y="39711"/>
                      <a:pt x="18992" y="25899"/>
                    </a:cubicBezTo>
                    <a:cubicBezTo>
                      <a:pt x="32805" y="12086"/>
                      <a:pt x="134100" y="5180"/>
                      <a:pt x="32287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296DA472-02E0-4130-953C-56764782117C}"/>
                  </a:ext>
                </a:extLst>
              </p:cNvPr>
              <p:cNvSpPr/>
              <p:nvPr/>
            </p:nvSpPr>
            <p:spPr>
              <a:xfrm>
                <a:off x="3276899" y="768074"/>
                <a:ext cx="442007" cy="339048"/>
              </a:xfrm>
              <a:custGeom>
                <a:avLst/>
                <a:gdLst>
                  <a:gd name="connsiteX0" fmla="*/ 281434 w 435099"/>
                  <a:gd name="connsiteY0" fmla="*/ 5180 h 296972"/>
                  <a:gd name="connsiteX1" fmla="*/ 295246 w 435099"/>
                  <a:gd name="connsiteY1" fmla="*/ 5180 h 296972"/>
                  <a:gd name="connsiteX2" fmla="*/ 295246 w 435099"/>
                  <a:gd name="connsiteY2" fmla="*/ 12086 h 296972"/>
                  <a:gd name="connsiteX3" fmla="*/ 302153 w 435099"/>
                  <a:gd name="connsiteY3" fmla="*/ 12086 h 296972"/>
                  <a:gd name="connsiteX4" fmla="*/ 302153 w 435099"/>
                  <a:gd name="connsiteY4" fmla="*/ 5180 h 296972"/>
                  <a:gd name="connsiteX5" fmla="*/ 364310 w 435099"/>
                  <a:gd name="connsiteY5" fmla="*/ 5180 h 296972"/>
                  <a:gd name="connsiteX6" fmla="*/ 433373 w 435099"/>
                  <a:gd name="connsiteY6" fmla="*/ 12086 h 296972"/>
                  <a:gd name="connsiteX7" fmla="*/ 433373 w 435099"/>
                  <a:gd name="connsiteY7" fmla="*/ 295246 h 296972"/>
                  <a:gd name="connsiteX8" fmla="*/ 5180 w 435099"/>
                  <a:gd name="connsiteY8" fmla="*/ 295246 h 296972"/>
                  <a:gd name="connsiteX9" fmla="*/ 5180 w 435099"/>
                  <a:gd name="connsiteY9" fmla="*/ 274527 h 296972"/>
                  <a:gd name="connsiteX10" fmla="*/ 12086 w 435099"/>
                  <a:gd name="connsiteY10" fmla="*/ 267621 h 296972"/>
                  <a:gd name="connsiteX11" fmla="*/ 18992 w 435099"/>
                  <a:gd name="connsiteY11" fmla="*/ 260715 h 296972"/>
                  <a:gd name="connsiteX12" fmla="*/ 32805 w 435099"/>
                  <a:gd name="connsiteY12" fmla="*/ 233089 h 296972"/>
                  <a:gd name="connsiteX13" fmla="*/ 46618 w 435099"/>
                  <a:gd name="connsiteY13" fmla="*/ 198557 h 296972"/>
                  <a:gd name="connsiteX14" fmla="*/ 53524 w 435099"/>
                  <a:gd name="connsiteY14" fmla="*/ 191651 h 296972"/>
                  <a:gd name="connsiteX15" fmla="*/ 60431 w 435099"/>
                  <a:gd name="connsiteY15" fmla="*/ 177838 h 296972"/>
                  <a:gd name="connsiteX16" fmla="*/ 67337 w 435099"/>
                  <a:gd name="connsiteY16" fmla="*/ 177838 h 296972"/>
                  <a:gd name="connsiteX17" fmla="*/ 67337 w 435099"/>
                  <a:gd name="connsiteY17" fmla="*/ 170932 h 296972"/>
                  <a:gd name="connsiteX18" fmla="*/ 74243 w 435099"/>
                  <a:gd name="connsiteY18" fmla="*/ 164026 h 296972"/>
                  <a:gd name="connsiteX19" fmla="*/ 74243 w 435099"/>
                  <a:gd name="connsiteY19" fmla="*/ 157119 h 296972"/>
                  <a:gd name="connsiteX20" fmla="*/ 81150 w 435099"/>
                  <a:gd name="connsiteY20" fmla="*/ 150213 h 296972"/>
                  <a:gd name="connsiteX21" fmla="*/ 101869 w 435099"/>
                  <a:gd name="connsiteY21" fmla="*/ 129494 h 296972"/>
                  <a:gd name="connsiteX22" fmla="*/ 136400 w 435099"/>
                  <a:gd name="connsiteY22" fmla="*/ 94962 h 296972"/>
                  <a:gd name="connsiteX23" fmla="*/ 191651 w 435099"/>
                  <a:gd name="connsiteY23" fmla="*/ 53524 h 296972"/>
                  <a:gd name="connsiteX24" fmla="*/ 253808 w 435099"/>
                  <a:gd name="connsiteY24" fmla="*/ 12086 h 296972"/>
                  <a:gd name="connsiteX25" fmla="*/ 281434 w 435099"/>
                  <a:gd name="connsiteY25" fmla="*/ 5180 h 296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5099" h="296972">
                    <a:moveTo>
                      <a:pt x="281434" y="5180"/>
                    </a:moveTo>
                    <a:lnTo>
                      <a:pt x="295246" y="5180"/>
                    </a:lnTo>
                    <a:lnTo>
                      <a:pt x="295246" y="12086"/>
                    </a:lnTo>
                    <a:cubicBezTo>
                      <a:pt x="295246" y="12086"/>
                      <a:pt x="297546" y="12086"/>
                      <a:pt x="302153" y="12086"/>
                    </a:cubicBezTo>
                    <a:lnTo>
                      <a:pt x="302153" y="5180"/>
                    </a:lnTo>
                    <a:lnTo>
                      <a:pt x="364310" y="5180"/>
                    </a:lnTo>
                    <a:lnTo>
                      <a:pt x="433373" y="12086"/>
                    </a:lnTo>
                    <a:lnTo>
                      <a:pt x="433373" y="295246"/>
                    </a:lnTo>
                    <a:lnTo>
                      <a:pt x="5180" y="295246"/>
                    </a:lnTo>
                    <a:lnTo>
                      <a:pt x="5180" y="274527"/>
                    </a:lnTo>
                    <a:lnTo>
                      <a:pt x="12086" y="267621"/>
                    </a:lnTo>
                    <a:lnTo>
                      <a:pt x="18992" y="260715"/>
                    </a:lnTo>
                    <a:lnTo>
                      <a:pt x="32805" y="233089"/>
                    </a:lnTo>
                    <a:cubicBezTo>
                      <a:pt x="42011" y="214670"/>
                      <a:pt x="46618" y="203164"/>
                      <a:pt x="46618" y="198557"/>
                    </a:cubicBezTo>
                    <a:lnTo>
                      <a:pt x="53524" y="191651"/>
                    </a:lnTo>
                    <a:cubicBezTo>
                      <a:pt x="58131" y="187045"/>
                      <a:pt x="60431" y="182445"/>
                      <a:pt x="60431" y="177838"/>
                    </a:cubicBezTo>
                    <a:cubicBezTo>
                      <a:pt x="60431" y="177838"/>
                      <a:pt x="62730" y="177838"/>
                      <a:pt x="67337" y="177838"/>
                    </a:cubicBezTo>
                    <a:lnTo>
                      <a:pt x="67337" y="170932"/>
                    </a:lnTo>
                    <a:cubicBezTo>
                      <a:pt x="71943" y="170932"/>
                      <a:pt x="74243" y="168632"/>
                      <a:pt x="74243" y="164026"/>
                    </a:cubicBezTo>
                    <a:lnTo>
                      <a:pt x="74243" y="157119"/>
                    </a:lnTo>
                    <a:cubicBezTo>
                      <a:pt x="74243" y="157119"/>
                      <a:pt x="76543" y="154820"/>
                      <a:pt x="81150" y="150213"/>
                    </a:cubicBezTo>
                    <a:lnTo>
                      <a:pt x="101869" y="129494"/>
                    </a:lnTo>
                    <a:cubicBezTo>
                      <a:pt x="120288" y="115681"/>
                      <a:pt x="131794" y="104168"/>
                      <a:pt x="136400" y="94962"/>
                    </a:cubicBezTo>
                    <a:cubicBezTo>
                      <a:pt x="141007" y="85756"/>
                      <a:pt x="159419" y="71943"/>
                      <a:pt x="191651" y="53524"/>
                    </a:cubicBezTo>
                    <a:cubicBezTo>
                      <a:pt x="223883" y="35107"/>
                      <a:pt x="244602" y="21294"/>
                      <a:pt x="253808" y="12086"/>
                    </a:cubicBezTo>
                    <a:cubicBezTo>
                      <a:pt x="267621" y="12086"/>
                      <a:pt x="276827" y="9784"/>
                      <a:pt x="281434" y="5180"/>
                    </a:cubicBezTo>
                    <a:close/>
                  </a:path>
                </a:pathLst>
              </a:custGeom>
              <a:solidFill>
                <a:schemeClr val="bg1"/>
              </a:solidFill>
              <a:ln w="9525" cap="flat">
                <a:noFill/>
                <a:prstDash val="solid"/>
                <a:miter/>
              </a:ln>
            </p:spPr>
            <p:txBody>
              <a:bodyPr rtlCol="0" anchor="ctr"/>
              <a:lstStyle/>
              <a:p>
                <a:endParaRPr lang="en-US" noProof="0" dirty="0"/>
              </a:p>
            </p:txBody>
          </p:sp>
        </p:grpSp>
        <p:sp>
          <p:nvSpPr>
            <p:cNvPr id="10" name="Freeform: Shape 9">
              <a:extLst>
                <a:ext uri="{FF2B5EF4-FFF2-40B4-BE49-F238E27FC236}">
                  <a16:creationId xmlns:a16="http://schemas.microsoft.com/office/drawing/2014/main" id="{D05D7B9F-252C-45BD-9017-56F89E5D12E5}"/>
                </a:ext>
              </a:extLst>
            </p:cNvPr>
            <p:cNvSpPr/>
            <p:nvPr/>
          </p:nvSpPr>
          <p:spPr>
            <a:xfrm rot="5400000">
              <a:off x="1041227" y="1599671"/>
              <a:ext cx="615644" cy="614555"/>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sp>
        <p:nvSpPr>
          <p:cNvPr id="41" name="Picture Placeholder 31">
            <a:extLst>
              <a:ext uri="{FF2B5EF4-FFF2-40B4-BE49-F238E27FC236}">
                <a16:creationId xmlns:a16="http://schemas.microsoft.com/office/drawing/2014/main" id="{D3FDF519-4653-407B-994D-C8A447E486B3}"/>
              </a:ext>
            </a:extLst>
          </p:cNvPr>
          <p:cNvSpPr>
            <a:spLocks noGrp="1"/>
          </p:cNvSpPr>
          <p:nvPr>
            <p:ph type="pic" sz="quarter" idx="14" hasCustomPrompt="1"/>
          </p:nvPr>
        </p:nvSpPr>
        <p:spPr>
          <a:xfrm rot="404934">
            <a:off x="4564483" y="3354042"/>
            <a:ext cx="2184400" cy="2196000"/>
          </a:xfrm>
          <a:prstGeom prst="roundRect">
            <a:avLst>
              <a:gd name="adj" fmla="val 11434"/>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 </a:t>
            </a:r>
          </a:p>
        </p:txBody>
      </p:sp>
      <p:sp>
        <p:nvSpPr>
          <p:cNvPr id="2" name="Title 1">
            <a:extLst>
              <a:ext uri="{FF2B5EF4-FFF2-40B4-BE49-F238E27FC236}">
                <a16:creationId xmlns:a16="http://schemas.microsoft.com/office/drawing/2014/main" id="{25EA5D75-0A79-45E9-9FB8-B3ABCC6A2F89}"/>
              </a:ext>
            </a:extLst>
          </p:cNvPr>
          <p:cNvSpPr>
            <a:spLocks noGrp="1"/>
          </p:cNvSpPr>
          <p:nvPr>
            <p:ph type="title"/>
          </p:nvPr>
        </p:nvSpPr>
        <p:spPr>
          <a:xfrm>
            <a:off x="838200" y="569231"/>
            <a:ext cx="4165600" cy="1081549"/>
          </a:xfrm>
        </p:spPr>
        <p:txBody>
          <a:bodyPr/>
          <a:lstStyle/>
          <a:p>
            <a:r>
              <a:rPr lang="en-US" noProof="0"/>
              <a:t>Click to edit Master title style</a:t>
            </a:r>
          </a:p>
        </p:txBody>
      </p:sp>
      <p:sp>
        <p:nvSpPr>
          <p:cNvPr id="43" name="Picture Placeholder 29">
            <a:extLst>
              <a:ext uri="{FF2B5EF4-FFF2-40B4-BE49-F238E27FC236}">
                <a16:creationId xmlns:a16="http://schemas.microsoft.com/office/drawing/2014/main" id="{F0C19509-06BB-4E5A-A02B-C1AD5EC962DC}"/>
              </a:ext>
            </a:extLst>
          </p:cNvPr>
          <p:cNvSpPr>
            <a:spLocks noGrp="1"/>
          </p:cNvSpPr>
          <p:nvPr>
            <p:ph type="pic" sz="quarter" idx="13" hasCustomPrompt="1"/>
          </p:nvPr>
        </p:nvSpPr>
        <p:spPr>
          <a:xfrm>
            <a:off x="702552" y="2524710"/>
            <a:ext cx="3198458" cy="3184567"/>
          </a:xfrm>
          <a:prstGeom prst="roundRect">
            <a:avLst>
              <a:gd name="adj" fmla="val 948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45" name="Picture Placeholder 33">
            <a:extLst>
              <a:ext uri="{FF2B5EF4-FFF2-40B4-BE49-F238E27FC236}">
                <a16:creationId xmlns:a16="http://schemas.microsoft.com/office/drawing/2014/main" id="{10592F9F-2AFF-4E67-BBDF-E06323610C06}"/>
              </a:ext>
            </a:extLst>
          </p:cNvPr>
          <p:cNvSpPr>
            <a:spLocks noGrp="1"/>
          </p:cNvSpPr>
          <p:nvPr>
            <p:ph type="pic" sz="quarter" idx="15" hasCustomPrompt="1"/>
          </p:nvPr>
        </p:nvSpPr>
        <p:spPr>
          <a:xfrm rot="20789474">
            <a:off x="9762114" y="3619244"/>
            <a:ext cx="1865091" cy="1932390"/>
          </a:xfrm>
          <a:prstGeom prst="roundRect">
            <a:avLst>
              <a:gd name="adj" fmla="val 8366"/>
            </a:avLst>
          </a:prstGeom>
          <a:noFill/>
        </p:spPr>
        <p:txBody>
          <a:bodyPr anchor="ctr" anchorCtr="0">
            <a:normAutofit/>
          </a:bodyPr>
          <a:lstStyle>
            <a:lvl1pPr marL="0" indent="0" algn="ctr">
              <a:buNone/>
              <a:defRPr sz="1200">
                <a:solidFill>
                  <a:schemeClr val="tx1"/>
                </a:solidFill>
                <a:latin typeface="+mn-lt"/>
                <a:cs typeface="Arial" panose="020B0604020202020204" pitchFamily="34" charset="0"/>
              </a:defRPr>
            </a:lvl1pPr>
          </a:lstStyle>
          <a:p>
            <a:r>
              <a:rPr lang="en-US" noProof="0" dirty="0"/>
              <a:t>Insert or Drag &amp; Drop Your Photo</a:t>
            </a:r>
          </a:p>
        </p:txBody>
      </p:sp>
      <p:sp>
        <p:nvSpPr>
          <p:cNvPr id="47" name="Picture Placeholder 33">
            <a:extLst>
              <a:ext uri="{FF2B5EF4-FFF2-40B4-BE49-F238E27FC236}">
                <a16:creationId xmlns:a16="http://schemas.microsoft.com/office/drawing/2014/main" id="{85A8692D-DE0D-42B1-A017-0D73F843DB70}"/>
              </a:ext>
            </a:extLst>
          </p:cNvPr>
          <p:cNvSpPr>
            <a:spLocks noGrp="1"/>
          </p:cNvSpPr>
          <p:nvPr>
            <p:ph type="pic" sz="quarter" idx="16" hasCustomPrompt="1"/>
          </p:nvPr>
        </p:nvSpPr>
        <p:spPr>
          <a:xfrm>
            <a:off x="7273727" y="3998336"/>
            <a:ext cx="1836000" cy="1932390"/>
          </a:xfrm>
          <a:prstGeom prst="roundRect">
            <a:avLst>
              <a:gd name="adj" fmla="val 8366"/>
            </a:avLst>
          </a:prstGeom>
          <a:noFill/>
        </p:spPr>
        <p:txBody>
          <a:bodyPr anchor="ctr" anchorCtr="0">
            <a:normAutofit/>
          </a:bodyPr>
          <a:lstStyle>
            <a:lvl1pPr marL="0" indent="0" algn="ctr">
              <a:buNone/>
              <a:defRPr sz="1200">
                <a:solidFill>
                  <a:schemeClr val="tx1"/>
                </a:solidFill>
                <a:latin typeface="+mn-lt"/>
                <a:cs typeface="Arial" panose="020B0604020202020204" pitchFamily="34" charset="0"/>
              </a:defRPr>
            </a:lvl1pPr>
          </a:lstStyle>
          <a:p>
            <a:r>
              <a:rPr lang="en-US" noProof="0" dirty="0"/>
              <a:t>Insert or Drag &amp; Drop Your Photo</a:t>
            </a:r>
          </a:p>
        </p:txBody>
      </p:sp>
      <p:cxnSp>
        <p:nvCxnSpPr>
          <p:cNvPr id="42" name="Straight Connector 41">
            <a:extLst>
              <a:ext uri="{FF2B5EF4-FFF2-40B4-BE49-F238E27FC236}">
                <a16:creationId xmlns:a16="http://schemas.microsoft.com/office/drawing/2014/main" id="{32288F0B-A712-45D3-8247-0BEF04970491}"/>
              </a:ext>
              <a:ext uri="{C183D7F6-B498-43B3-948B-1728B52AA6E4}">
                <adec:decorative xmlns:adec="http://schemas.microsoft.com/office/drawing/2017/decorative" val="1"/>
              </a:ext>
            </a:extLst>
          </p:cNvPr>
          <p:cNvCxnSpPr/>
          <p:nvPr userDrawn="1"/>
        </p:nvCxnSpPr>
        <p:spPr>
          <a:xfrm>
            <a:off x="1038000" y="6374101"/>
            <a:ext cx="10116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93158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5 Images">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83350E8-E6D1-4E3E-B763-9909782FECC8}"/>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A83B207-59A0-4AAE-8997-2131A27DFA88}"/>
              </a:ext>
            </a:extLst>
          </p:cNvPr>
          <p:cNvSpPr>
            <a:spLocks noGrp="1"/>
          </p:cNvSpPr>
          <p:nvPr>
            <p:ph type="sldNum" sz="quarter" idx="12"/>
          </p:nvPr>
        </p:nvSpPr>
        <p:spPr/>
        <p:txBody>
          <a:bodyPr/>
          <a:lstStyle/>
          <a:p>
            <a:fld id="{3D3C4EEC-F499-4A7F-B67B-5709763315B6}" type="slidenum">
              <a:rPr lang="en-US" noProof="0" smtClean="0"/>
              <a:pPr/>
              <a:t>‹#›</a:t>
            </a:fld>
            <a:endParaRPr lang="en-US" noProof="0" dirty="0"/>
          </a:p>
        </p:txBody>
      </p:sp>
      <p:sp>
        <p:nvSpPr>
          <p:cNvPr id="7" name="Picture Placeholder 29">
            <a:extLst>
              <a:ext uri="{FF2B5EF4-FFF2-40B4-BE49-F238E27FC236}">
                <a16:creationId xmlns:a16="http://schemas.microsoft.com/office/drawing/2014/main" id="{F28F8B0E-3E5E-4CDF-BD35-6E1094176007}"/>
              </a:ext>
            </a:extLst>
          </p:cNvPr>
          <p:cNvSpPr>
            <a:spLocks noGrp="1" noChangeAspect="1"/>
          </p:cNvSpPr>
          <p:nvPr>
            <p:ph type="pic" sz="quarter" idx="13" hasCustomPrompt="1"/>
          </p:nvPr>
        </p:nvSpPr>
        <p:spPr>
          <a:xfrm rot="426846">
            <a:off x="859217" y="734794"/>
            <a:ext cx="4817922" cy="4915641"/>
          </a:xfrm>
          <a:prstGeom prst="roundRect">
            <a:avLst>
              <a:gd name="adj" fmla="val 5531"/>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4" name="Picture Placeholder 29">
            <a:extLst>
              <a:ext uri="{FF2B5EF4-FFF2-40B4-BE49-F238E27FC236}">
                <a16:creationId xmlns:a16="http://schemas.microsoft.com/office/drawing/2014/main" id="{72BEE1BA-61E1-48B9-BB06-EC97A35DD942}"/>
              </a:ext>
            </a:extLst>
          </p:cNvPr>
          <p:cNvSpPr>
            <a:spLocks noGrp="1" noChangeAspect="1"/>
          </p:cNvSpPr>
          <p:nvPr>
            <p:ph type="pic" sz="quarter" idx="16" hasCustomPrompt="1"/>
          </p:nvPr>
        </p:nvSpPr>
        <p:spPr>
          <a:xfrm rot="21325938">
            <a:off x="10180757" y="4340284"/>
            <a:ext cx="1576177" cy="1608149"/>
          </a:xfrm>
          <a:prstGeom prst="roundRect">
            <a:avLst>
              <a:gd name="adj" fmla="val 11324"/>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8" name="Freeform: Shape 7">
            <a:extLst>
              <a:ext uri="{FF2B5EF4-FFF2-40B4-BE49-F238E27FC236}">
                <a16:creationId xmlns:a16="http://schemas.microsoft.com/office/drawing/2014/main" id="{A14B3A69-E645-4E76-8510-DA91139196F2}"/>
              </a:ext>
            </a:extLst>
          </p:cNvPr>
          <p:cNvSpPr/>
          <p:nvPr userDrawn="1"/>
        </p:nvSpPr>
        <p:spPr>
          <a:xfrm>
            <a:off x="6462841" y="250825"/>
            <a:ext cx="5300200" cy="1680195"/>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D77FA8C2-7F28-4F19-90A6-78C243A5821E}"/>
              </a:ext>
            </a:extLst>
          </p:cNvPr>
          <p:cNvSpPr>
            <a:spLocks noGrp="1"/>
          </p:cNvSpPr>
          <p:nvPr>
            <p:ph type="title"/>
          </p:nvPr>
        </p:nvSpPr>
        <p:spPr>
          <a:xfrm>
            <a:off x="6819900" y="365125"/>
            <a:ext cx="4686300" cy="1450201"/>
          </a:xfrm>
        </p:spPr>
        <p:txBody>
          <a:bodyPr/>
          <a:lstStyle>
            <a:lvl1pPr algn="r">
              <a:defRPr/>
            </a:lvl1pPr>
          </a:lstStyle>
          <a:p>
            <a:r>
              <a:rPr lang="en-US" noProof="0"/>
              <a:t>Click to edit Master title style</a:t>
            </a:r>
          </a:p>
        </p:txBody>
      </p:sp>
      <p:sp>
        <p:nvSpPr>
          <p:cNvPr id="12" name="Picture Placeholder 29">
            <a:extLst>
              <a:ext uri="{FF2B5EF4-FFF2-40B4-BE49-F238E27FC236}">
                <a16:creationId xmlns:a16="http://schemas.microsoft.com/office/drawing/2014/main" id="{E98EDFD4-20EB-42DA-8F92-3F83CC08D40C}"/>
              </a:ext>
            </a:extLst>
          </p:cNvPr>
          <p:cNvSpPr>
            <a:spLocks noGrp="1" noChangeAspect="1"/>
          </p:cNvSpPr>
          <p:nvPr>
            <p:ph type="pic" sz="quarter" idx="15" hasCustomPrompt="1"/>
          </p:nvPr>
        </p:nvSpPr>
        <p:spPr>
          <a:xfrm rot="21428070">
            <a:off x="5814336" y="2451368"/>
            <a:ext cx="2137034" cy="2180382"/>
          </a:xfrm>
          <a:prstGeom prst="roundRect">
            <a:avLst>
              <a:gd name="adj" fmla="val 11324"/>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6" name="Picture Placeholder 29">
            <a:extLst>
              <a:ext uri="{FF2B5EF4-FFF2-40B4-BE49-F238E27FC236}">
                <a16:creationId xmlns:a16="http://schemas.microsoft.com/office/drawing/2014/main" id="{ECACE067-A8F5-4CE6-AFB7-19F75661C4E4}"/>
              </a:ext>
            </a:extLst>
          </p:cNvPr>
          <p:cNvSpPr>
            <a:spLocks noGrp="1" noChangeAspect="1"/>
          </p:cNvSpPr>
          <p:nvPr>
            <p:ph type="pic" sz="quarter" idx="17" hasCustomPrompt="1"/>
          </p:nvPr>
        </p:nvSpPr>
        <p:spPr>
          <a:xfrm rot="712784">
            <a:off x="7753309" y="4456394"/>
            <a:ext cx="1576177" cy="1608149"/>
          </a:xfrm>
          <a:prstGeom prst="roundRect">
            <a:avLst>
              <a:gd name="adj" fmla="val 11324"/>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0" name="Picture Placeholder 29">
            <a:extLst>
              <a:ext uri="{FF2B5EF4-FFF2-40B4-BE49-F238E27FC236}">
                <a16:creationId xmlns:a16="http://schemas.microsoft.com/office/drawing/2014/main" id="{7A0488D7-3ED8-4C02-8237-750219A632D8}"/>
              </a:ext>
            </a:extLst>
          </p:cNvPr>
          <p:cNvSpPr>
            <a:spLocks noGrp="1" noChangeAspect="1"/>
          </p:cNvSpPr>
          <p:nvPr>
            <p:ph type="pic" sz="quarter" idx="14" hasCustomPrompt="1"/>
          </p:nvPr>
        </p:nvSpPr>
        <p:spPr>
          <a:xfrm rot="934218">
            <a:off x="8723821" y="2070217"/>
            <a:ext cx="2137034" cy="2180382"/>
          </a:xfrm>
          <a:prstGeom prst="roundRect">
            <a:avLst>
              <a:gd name="adj" fmla="val 11324"/>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cxnSp>
        <p:nvCxnSpPr>
          <p:cNvPr id="11" name="Straight Connector 10">
            <a:extLst>
              <a:ext uri="{FF2B5EF4-FFF2-40B4-BE49-F238E27FC236}">
                <a16:creationId xmlns:a16="http://schemas.microsoft.com/office/drawing/2014/main" id="{E0D027CF-32BF-400A-9B35-CD53160E106A}"/>
              </a:ext>
              <a:ext uri="{C183D7F6-B498-43B3-948B-1728B52AA6E4}">
                <adec:decorative xmlns:adec="http://schemas.microsoft.com/office/drawing/2017/decorative" val="1"/>
              </a:ext>
            </a:extLst>
          </p:cNvPr>
          <p:cNvCxnSpPr/>
          <p:nvPr userDrawn="1"/>
        </p:nvCxnSpPr>
        <p:spPr>
          <a:xfrm>
            <a:off x="1038000" y="6374101"/>
            <a:ext cx="10116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82405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8 Images">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B7F0AF2B-9838-4346-8E19-45EBA0E0C6CD}"/>
              </a:ext>
            </a:extLst>
          </p:cNvPr>
          <p:cNvSpPr>
            <a:spLocks noChangeAspect="1"/>
          </p:cNvSpPr>
          <p:nvPr userDrawn="1"/>
        </p:nvSpPr>
        <p:spPr>
          <a:xfrm>
            <a:off x="411614" y="1612089"/>
            <a:ext cx="2337806" cy="2360100"/>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9" name="Freeform: Shape 18">
            <a:extLst>
              <a:ext uri="{FF2B5EF4-FFF2-40B4-BE49-F238E27FC236}">
                <a16:creationId xmlns:a16="http://schemas.microsoft.com/office/drawing/2014/main" id="{C1BECAA8-C78F-42AE-951B-E8CD5E566E27}"/>
              </a:ext>
            </a:extLst>
          </p:cNvPr>
          <p:cNvSpPr>
            <a:spLocks noChangeAspect="1"/>
          </p:cNvSpPr>
          <p:nvPr userDrawn="1"/>
        </p:nvSpPr>
        <p:spPr>
          <a:xfrm>
            <a:off x="2636767" y="3806276"/>
            <a:ext cx="2337806" cy="2360100"/>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1" name="Freeform: Shape 20">
            <a:extLst>
              <a:ext uri="{FF2B5EF4-FFF2-40B4-BE49-F238E27FC236}">
                <a16:creationId xmlns:a16="http://schemas.microsoft.com/office/drawing/2014/main" id="{11E3D11E-65B6-400A-9A2B-6A4E5D62487C}"/>
              </a:ext>
            </a:extLst>
          </p:cNvPr>
          <p:cNvSpPr>
            <a:spLocks noChangeAspect="1"/>
          </p:cNvSpPr>
          <p:nvPr userDrawn="1"/>
        </p:nvSpPr>
        <p:spPr>
          <a:xfrm>
            <a:off x="4935561" y="1612089"/>
            <a:ext cx="2337806" cy="2360100"/>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3" name="Freeform: Shape 22">
            <a:extLst>
              <a:ext uri="{FF2B5EF4-FFF2-40B4-BE49-F238E27FC236}">
                <a16:creationId xmlns:a16="http://schemas.microsoft.com/office/drawing/2014/main" id="{59F230DC-DC51-4210-8A4A-5D7E071BC103}"/>
              </a:ext>
            </a:extLst>
          </p:cNvPr>
          <p:cNvSpPr>
            <a:spLocks noChangeAspect="1"/>
          </p:cNvSpPr>
          <p:nvPr userDrawn="1"/>
        </p:nvSpPr>
        <p:spPr>
          <a:xfrm>
            <a:off x="7267716" y="3806276"/>
            <a:ext cx="2337806" cy="2360100"/>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687E348F-E546-4089-8A28-774D3E8493FB}"/>
              </a:ext>
            </a:extLst>
          </p:cNvPr>
          <p:cNvSpPr>
            <a:spLocks noChangeAspect="1"/>
          </p:cNvSpPr>
          <p:nvPr userDrawn="1"/>
        </p:nvSpPr>
        <p:spPr>
          <a:xfrm>
            <a:off x="9496161" y="1525308"/>
            <a:ext cx="2337806" cy="2360100"/>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6" name="Freeform: Shape 25">
            <a:extLst>
              <a:ext uri="{FF2B5EF4-FFF2-40B4-BE49-F238E27FC236}">
                <a16:creationId xmlns:a16="http://schemas.microsoft.com/office/drawing/2014/main" id="{6982A4E0-53C0-4559-BBF7-25B73DD21FE8}"/>
              </a:ext>
            </a:extLst>
          </p:cNvPr>
          <p:cNvSpPr>
            <a:spLocks noChangeAspect="1"/>
          </p:cNvSpPr>
          <p:nvPr userDrawn="1"/>
        </p:nvSpPr>
        <p:spPr>
          <a:xfrm>
            <a:off x="2972450" y="1874233"/>
            <a:ext cx="1776733" cy="1793677"/>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2FC62D6A-4F03-4182-88E5-7C1100BCA4CE}"/>
              </a:ext>
            </a:extLst>
          </p:cNvPr>
          <p:cNvSpPr>
            <a:spLocks noChangeAspect="1"/>
          </p:cNvSpPr>
          <p:nvPr userDrawn="1"/>
        </p:nvSpPr>
        <p:spPr>
          <a:xfrm>
            <a:off x="7496397" y="1874233"/>
            <a:ext cx="1776733" cy="1793677"/>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9DAE4A1D-818C-48E7-8D7D-D7670A492C7D}"/>
              </a:ext>
            </a:extLst>
          </p:cNvPr>
          <p:cNvSpPr>
            <a:spLocks noChangeAspect="1"/>
          </p:cNvSpPr>
          <p:nvPr userDrawn="1"/>
        </p:nvSpPr>
        <p:spPr>
          <a:xfrm>
            <a:off x="5232778" y="4135860"/>
            <a:ext cx="1776733" cy="1793677"/>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6" name="Freeform: Shape 5">
            <a:extLst>
              <a:ext uri="{FF2B5EF4-FFF2-40B4-BE49-F238E27FC236}">
                <a16:creationId xmlns:a16="http://schemas.microsoft.com/office/drawing/2014/main" id="{1F2609C2-C91F-4523-819E-CFEE9701A1AD}"/>
              </a:ext>
            </a:extLst>
          </p:cNvPr>
          <p:cNvSpPr/>
          <p:nvPr userDrawn="1"/>
        </p:nvSpPr>
        <p:spPr>
          <a:xfrm>
            <a:off x="292100" y="312112"/>
            <a:ext cx="11428206" cy="1143385"/>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A7AA1814-C381-4D31-B096-E2840C6F9978}"/>
              </a:ext>
            </a:extLst>
          </p:cNvPr>
          <p:cNvSpPr>
            <a:spLocks noGrp="1"/>
          </p:cNvSpPr>
          <p:nvPr>
            <p:ph type="title"/>
          </p:nvPr>
        </p:nvSpPr>
        <p:spPr>
          <a:xfrm>
            <a:off x="838200" y="365126"/>
            <a:ext cx="10515600" cy="1090372"/>
          </a:xfrm>
        </p:spPr>
        <p:txBody>
          <a:bodyPr/>
          <a:lstStyle>
            <a:lvl1pPr algn="ctr">
              <a:defRPr/>
            </a:lvl1pPr>
          </a:lstStyle>
          <a:p>
            <a:r>
              <a:rPr lang="en-US" noProof="0"/>
              <a:t>Click to edit Master title style</a:t>
            </a:r>
          </a:p>
        </p:txBody>
      </p:sp>
      <p:sp>
        <p:nvSpPr>
          <p:cNvPr id="8" name="Picture Placeholder 29">
            <a:extLst>
              <a:ext uri="{FF2B5EF4-FFF2-40B4-BE49-F238E27FC236}">
                <a16:creationId xmlns:a16="http://schemas.microsoft.com/office/drawing/2014/main" id="{262B53B1-5F9D-405A-95D7-02A2FB86EC9D}"/>
              </a:ext>
            </a:extLst>
          </p:cNvPr>
          <p:cNvSpPr>
            <a:spLocks noGrp="1" noChangeAspect="1"/>
          </p:cNvSpPr>
          <p:nvPr>
            <p:ph type="pic" sz="quarter" idx="13" hasCustomPrompt="1"/>
          </p:nvPr>
        </p:nvSpPr>
        <p:spPr>
          <a:xfrm>
            <a:off x="533402" y="1778002"/>
            <a:ext cx="2102357" cy="2069304"/>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2" name="Picture Placeholder 29">
            <a:extLst>
              <a:ext uri="{FF2B5EF4-FFF2-40B4-BE49-F238E27FC236}">
                <a16:creationId xmlns:a16="http://schemas.microsoft.com/office/drawing/2014/main" id="{83D8CB83-C587-4467-9281-90E63D4C0B47}"/>
              </a:ext>
            </a:extLst>
          </p:cNvPr>
          <p:cNvSpPr>
            <a:spLocks noGrp="1" noChangeAspect="1"/>
          </p:cNvSpPr>
          <p:nvPr>
            <p:ph type="pic" sz="quarter" idx="14" hasCustomPrompt="1"/>
          </p:nvPr>
        </p:nvSpPr>
        <p:spPr>
          <a:xfrm>
            <a:off x="2758555" y="3972189"/>
            <a:ext cx="2102357" cy="2069304"/>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4" name="Picture Placeholder 29">
            <a:extLst>
              <a:ext uri="{FF2B5EF4-FFF2-40B4-BE49-F238E27FC236}">
                <a16:creationId xmlns:a16="http://schemas.microsoft.com/office/drawing/2014/main" id="{32DB7127-CF8B-489E-9A74-2A82D68271E0}"/>
              </a:ext>
            </a:extLst>
          </p:cNvPr>
          <p:cNvSpPr>
            <a:spLocks noGrp="1" noChangeAspect="1"/>
          </p:cNvSpPr>
          <p:nvPr>
            <p:ph type="pic" sz="quarter" idx="15" hasCustomPrompt="1"/>
          </p:nvPr>
        </p:nvSpPr>
        <p:spPr>
          <a:xfrm>
            <a:off x="5057349" y="1778002"/>
            <a:ext cx="2102357" cy="2069304"/>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6" name="Picture Placeholder 29">
            <a:extLst>
              <a:ext uri="{FF2B5EF4-FFF2-40B4-BE49-F238E27FC236}">
                <a16:creationId xmlns:a16="http://schemas.microsoft.com/office/drawing/2014/main" id="{782FFA4D-7541-4775-A92C-817A841C09AF}"/>
              </a:ext>
            </a:extLst>
          </p:cNvPr>
          <p:cNvSpPr>
            <a:spLocks noGrp="1" noChangeAspect="1"/>
          </p:cNvSpPr>
          <p:nvPr>
            <p:ph type="pic" sz="quarter" idx="16" hasCustomPrompt="1"/>
          </p:nvPr>
        </p:nvSpPr>
        <p:spPr>
          <a:xfrm>
            <a:off x="7389504" y="3972189"/>
            <a:ext cx="2102357" cy="2069304"/>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8" name="Picture Placeholder 29">
            <a:extLst>
              <a:ext uri="{FF2B5EF4-FFF2-40B4-BE49-F238E27FC236}">
                <a16:creationId xmlns:a16="http://schemas.microsoft.com/office/drawing/2014/main" id="{8BAD2CFE-333A-4EA2-95EA-C613171904ED}"/>
              </a:ext>
            </a:extLst>
          </p:cNvPr>
          <p:cNvSpPr>
            <a:spLocks noGrp="1" noChangeAspect="1"/>
          </p:cNvSpPr>
          <p:nvPr>
            <p:ph type="pic" sz="quarter" idx="17" hasCustomPrompt="1"/>
          </p:nvPr>
        </p:nvSpPr>
        <p:spPr>
          <a:xfrm>
            <a:off x="9617949" y="1691221"/>
            <a:ext cx="2102357" cy="2069304"/>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20" name="Picture Placeholder 29">
            <a:extLst>
              <a:ext uri="{FF2B5EF4-FFF2-40B4-BE49-F238E27FC236}">
                <a16:creationId xmlns:a16="http://schemas.microsoft.com/office/drawing/2014/main" id="{2E72C0FF-29CA-46CC-824A-8FA7BF0C5C6C}"/>
              </a:ext>
            </a:extLst>
          </p:cNvPr>
          <p:cNvSpPr>
            <a:spLocks noGrp="1" noChangeAspect="1"/>
          </p:cNvSpPr>
          <p:nvPr>
            <p:ph type="pic" sz="quarter" idx="18" hasCustomPrompt="1"/>
          </p:nvPr>
        </p:nvSpPr>
        <p:spPr>
          <a:xfrm>
            <a:off x="3061921" y="2005804"/>
            <a:ext cx="1597791" cy="1477967"/>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22" name="Picture Placeholder 29">
            <a:extLst>
              <a:ext uri="{FF2B5EF4-FFF2-40B4-BE49-F238E27FC236}">
                <a16:creationId xmlns:a16="http://schemas.microsoft.com/office/drawing/2014/main" id="{0FEBACE7-7EFF-4278-8131-5AAA6FD45581}"/>
              </a:ext>
            </a:extLst>
          </p:cNvPr>
          <p:cNvSpPr>
            <a:spLocks noGrp="1" noChangeAspect="1"/>
          </p:cNvSpPr>
          <p:nvPr>
            <p:ph type="pic" sz="quarter" idx="19" hasCustomPrompt="1"/>
          </p:nvPr>
        </p:nvSpPr>
        <p:spPr>
          <a:xfrm>
            <a:off x="7585868" y="2005804"/>
            <a:ext cx="1597791" cy="1477967"/>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24" name="Picture Placeholder 29">
            <a:extLst>
              <a:ext uri="{FF2B5EF4-FFF2-40B4-BE49-F238E27FC236}">
                <a16:creationId xmlns:a16="http://schemas.microsoft.com/office/drawing/2014/main" id="{1B8E8E45-A3E1-481D-BD58-D9BBC9952A58}"/>
              </a:ext>
            </a:extLst>
          </p:cNvPr>
          <p:cNvSpPr>
            <a:spLocks noGrp="1" noChangeAspect="1"/>
          </p:cNvSpPr>
          <p:nvPr>
            <p:ph type="pic" sz="quarter" idx="20" hasCustomPrompt="1"/>
          </p:nvPr>
        </p:nvSpPr>
        <p:spPr>
          <a:xfrm>
            <a:off x="5322249" y="4267431"/>
            <a:ext cx="1597791" cy="1477967"/>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4" name="Footer Placeholder 3">
            <a:extLst>
              <a:ext uri="{FF2B5EF4-FFF2-40B4-BE49-F238E27FC236}">
                <a16:creationId xmlns:a16="http://schemas.microsoft.com/office/drawing/2014/main" id="{7B5ECAB6-32DE-4EBB-AA41-4F6C5DDE25B9}"/>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A17DE95-6A2B-453F-A1F1-ED22832F1BCF}"/>
              </a:ext>
            </a:extLst>
          </p:cNvPr>
          <p:cNvSpPr>
            <a:spLocks noGrp="1"/>
          </p:cNvSpPr>
          <p:nvPr>
            <p:ph type="sldNum" sz="quarter" idx="12"/>
          </p:nvPr>
        </p:nvSpPr>
        <p:spPr/>
        <p:txBody>
          <a:bodyPr/>
          <a:lstStyle/>
          <a:p>
            <a:fld id="{3D3C4EEC-F499-4A7F-B67B-5709763315B6}" type="slidenum">
              <a:rPr lang="en-US" noProof="0" smtClean="0"/>
              <a:pPr/>
              <a:t>‹#›</a:t>
            </a:fld>
            <a:endParaRPr lang="en-US" noProof="0" dirty="0"/>
          </a:p>
        </p:txBody>
      </p:sp>
      <p:cxnSp>
        <p:nvCxnSpPr>
          <p:cNvPr id="15" name="Straight Connector 14">
            <a:extLst>
              <a:ext uri="{FF2B5EF4-FFF2-40B4-BE49-F238E27FC236}">
                <a16:creationId xmlns:a16="http://schemas.microsoft.com/office/drawing/2014/main" id="{70C8A161-754E-4ED2-B79C-9AFF9C58B928}"/>
              </a:ext>
              <a:ext uri="{C183D7F6-B498-43B3-948B-1728B52AA6E4}">
                <adec:decorative xmlns:adec="http://schemas.microsoft.com/office/drawing/2017/decorative" val="1"/>
              </a:ext>
            </a:extLst>
          </p:cNvPr>
          <p:cNvCxnSpPr/>
          <p:nvPr userDrawn="1"/>
        </p:nvCxnSpPr>
        <p:spPr>
          <a:xfrm>
            <a:off x="1038000" y="6374101"/>
            <a:ext cx="10116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27109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5 Images (2)">
    <p:spTree>
      <p:nvGrpSpPr>
        <p:cNvPr id="1" name=""/>
        <p:cNvGrpSpPr/>
        <p:nvPr/>
      </p:nvGrpSpPr>
      <p:grpSpPr>
        <a:xfrm>
          <a:off x="0" y="0"/>
          <a:ext cx="0" cy="0"/>
          <a:chOff x="0" y="0"/>
          <a:chExt cx="0" cy="0"/>
        </a:xfrm>
      </p:grpSpPr>
      <p:sp>
        <p:nvSpPr>
          <p:cNvPr id="39" name="Freeform: Shape 38">
            <a:extLst>
              <a:ext uri="{FF2B5EF4-FFF2-40B4-BE49-F238E27FC236}">
                <a16:creationId xmlns:a16="http://schemas.microsoft.com/office/drawing/2014/main" id="{6893B9EB-F374-4285-8FD1-CFB7CB2B4FC1}"/>
              </a:ext>
            </a:extLst>
          </p:cNvPr>
          <p:cNvSpPr>
            <a:spLocks noChangeAspect="1"/>
          </p:cNvSpPr>
          <p:nvPr userDrawn="1"/>
        </p:nvSpPr>
        <p:spPr>
          <a:xfrm>
            <a:off x="526930" y="3530495"/>
            <a:ext cx="2337806" cy="2360100"/>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6419871E-4FBB-4EC7-A6B9-229765CA077F}"/>
              </a:ext>
            </a:extLst>
          </p:cNvPr>
          <p:cNvSpPr>
            <a:spLocks noChangeAspect="1"/>
          </p:cNvSpPr>
          <p:nvPr userDrawn="1"/>
        </p:nvSpPr>
        <p:spPr>
          <a:xfrm>
            <a:off x="4934519" y="3541808"/>
            <a:ext cx="2337806" cy="2360100"/>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id="{20C1EF04-11B8-410C-A574-7487AE1CF027}"/>
              </a:ext>
            </a:extLst>
          </p:cNvPr>
          <p:cNvSpPr>
            <a:spLocks noChangeAspect="1"/>
          </p:cNvSpPr>
          <p:nvPr userDrawn="1"/>
        </p:nvSpPr>
        <p:spPr>
          <a:xfrm>
            <a:off x="9496418" y="3468163"/>
            <a:ext cx="2337806" cy="2360100"/>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42" name="Freeform: Shape 41">
            <a:extLst>
              <a:ext uri="{FF2B5EF4-FFF2-40B4-BE49-F238E27FC236}">
                <a16:creationId xmlns:a16="http://schemas.microsoft.com/office/drawing/2014/main" id="{60C5887E-68A9-43F2-B6DA-CA87E81F623F}"/>
              </a:ext>
            </a:extLst>
          </p:cNvPr>
          <p:cNvSpPr>
            <a:spLocks noChangeAspect="1"/>
          </p:cNvSpPr>
          <p:nvPr userDrawn="1"/>
        </p:nvSpPr>
        <p:spPr>
          <a:xfrm>
            <a:off x="3010558" y="3801906"/>
            <a:ext cx="1776733" cy="1793677"/>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43" name="Freeform: Shape 42">
            <a:extLst>
              <a:ext uri="{FF2B5EF4-FFF2-40B4-BE49-F238E27FC236}">
                <a16:creationId xmlns:a16="http://schemas.microsoft.com/office/drawing/2014/main" id="{20BD6DC5-4E4F-4960-932E-D0F11050C164}"/>
              </a:ext>
            </a:extLst>
          </p:cNvPr>
          <p:cNvSpPr>
            <a:spLocks noChangeAspect="1"/>
          </p:cNvSpPr>
          <p:nvPr userDrawn="1"/>
        </p:nvSpPr>
        <p:spPr>
          <a:xfrm>
            <a:off x="7496654" y="3817088"/>
            <a:ext cx="1776733" cy="1793677"/>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8" name="Picture Placeholder 29">
            <a:extLst>
              <a:ext uri="{FF2B5EF4-FFF2-40B4-BE49-F238E27FC236}">
                <a16:creationId xmlns:a16="http://schemas.microsoft.com/office/drawing/2014/main" id="{262B53B1-5F9D-405A-95D7-02A2FB86EC9D}"/>
              </a:ext>
            </a:extLst>
          </p:cNvPr>
          <p:cNvSpPr>
            <a:spLocks noGrp="1" noChangeAspect="1"/>
          </p:cNvSpPr>
          <p:nvPr>
            <p:ph type="pic" sz="quarter" idx="13" hasCustomPrompt="1"/>
          </p:nvPr>
        </p:nvSpPr>
        <p:spPr>
          <a:xfrm>
            <a:off x="648718" y="3696408"/>
            <a:ext cx="2102357" cy="2069304"/>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4" name="Picture Placeholder 29">
            <a:extLst>
              <a:ext uri="{FF2B5EF4-FFF2-40B4-BE49-F238E27FC236}">
                <a16:creationId xmlns:a16="http://schemas.microsoft.com/office/drawing/2014/main" id="{32DB7127-CF8B-489E-9A74-2A82D68271E0}"/>
              </a:ext>
            </a:extLst>
          </p:cNvPr>
          <p:cNvSpPr>
            <a:spLocks noGrp="1" noChangeAspect="1"/>
          </p:cNvSpPr>
          <p:nvPr>
            <p:ph type="pic" sz="quarter" idx="15" hasCustomPrompt="1"/>
          </p:nvPr>
        </p:nvSpPr>
        <p:spPr>
          <a:xfrm>
            <a:off x="5057606" y="3695457"/>
            <a:ext cx="2102357" cy="2069304"/>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8" name="Picture Placeholder 29">
            <a:extLst>
              <a:ext uri="{FF2B5EF4-FFF2-40B4-BE49-F238E27FC236}">
                <a16:creationId xmlns:a16="http://schemas.microsoft.com/office/drawing/2014/main" id="{8BAD2CFE-333A-4EA2-95EA-C613171904ED}"/>
              </a:ext>
            </a:extLst>
          </p:cNvPr>
          <p:cNvSpPr>
            <a:spLocks noGrp="1" noChangeAspect="1"/>
          </p:cNvSpPr>
          <p:nvPr>
            <p:ph type="pic" sz="quarter" idx="17" hasCustomPrompt="1"/>
          </p:nvPr>
        </p:nvSpPr>
        <p:spPr>
          <a:xfrm>
            <a:off x="9618206" y="3621376"/>
            <a:ext cx="2102357" cy="2069304"/>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20" name="Picture Placeholder 29">
            <a:extLst>
              <a:ext uri="{FF2B5EF4-FFF2-40B4-BE49-F238E27FC236}">
                <a16:creationId xmlns:a16="http://schemas.microsoft.com/office/drawing/2014/main" id="{2E72C0FF-29CA-46CC-824A-8FA7BF0C5C6C}"/>
              </a:ext>
            </a:extLst>
          </p:cNvPr>
          <p:cNvSpPr>
            <a:spLocks noGrp="1" noChangeAspect="1"/>
          </p:cNvSpPr>
          <p:nvPr>
            <p:ph type="pic" sz="quarter" idx="18" hasCustomPrompt="1"/>
          </p:nvPr>
        </p:nvSpPr>
        <p:spPr>
          <a:xfrm>
            <a:off x="3100029" y="3933477"/>
            <a:ext cx="1597791" cy="1477967"/>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22" name="Picture Placeholder 29">
            <a:extLst>
              <a:ext uri="{FF2B5EF4-FFF2-40B4-BE49-F238E27FC236}">
                <a16:creationId xmlns:a16="http://schemas.microsoft.com/office/drawing/2014/main" id="{0FEBACE7-7EFF-4278-8131-5AAA6FD45581}"/>
              </a:ext>
            </a:extLst>
          </p:cNvPr>
          <p:cNvSpPr>
            <a:spLocks noGrp="1" noChangeAspect="1"/>
          </p:cNvSpPr>
          <p:nvPr>
            <p:ph type="pic" sz="quarter" idx="19" hasCustomPrompt="1"/>
          </p:nvPr>
        </p:nvSpPr>
        <p:spPr>
          <a:xfrm>
            <a:off x="7586125" y="3948659"/>
            <a:ext cx="1597791" cy="1477967"/>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4" name="Footer Placeholder 3">
            <a:extLst>
              <a:ext uri="{FF2B5EF4-FFF2-40B4-BE49-F238E27FC236}">
                <a16:creationId xmlns:a16="http://schemas.microsoft.com/office/drawing/2014/main" id="{7B5ECAB6-32DE-4EBB-AA41-4F6C5DDE25B9}"/>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A17DE95-6A2B-453F-A1F1-ED22832F1BCF}"/>
              </a:ext>
            </a:extLst>
          </p:cNvPr>
          <p:cNvSpPr>
            <a:spLocks noGrp="1"/>
          </p:cNvSpPr>
          <p:nvPr>
            <p:ph type="sldNum" sz="quarter" idx="12"/>
          </p:nvPr>
        </p:nvSpPr>
        <p:spPr/>
        <p:txBody>
          <a:bodyPr/>
          <a:lstStyle/>
          <a:p>
            <a:fld id="{3D3C4EEC-F499-4A7F-B67B-5709763315B6}" type="slidenum">
              <a:rPr lang="en-US" noProof="0" smtClean="0"/>
              <a:pPr/>
              <a:t>‹#›</a:t>
            </a:fld>
            <a:endParaRPr lang="en-US" noProof="0" dirty="0"/>
          </a:p>
        </p:txBody>
      </p:sp>
      <p:sp>
        <p:nvSpPr>
          <p:cNvPr id="142" name="Freeform: Shape 141">
            <a:extLst>
              <a:ext uri="{FF2B5EF4-FFF2-40B4-BE49-F238E27FC236}">
                <a16:creationId xmlns:a16="http://schemas.microsoft.com/office/drawing/2014/main" id="{A061F731-1AA1-4D4D-B2E0-3715F48A732D}"/>
              </a:ext>
            </a:extLst>
          </p:cNvPr>
          <p:cNvSpPr/>
          <p:nvPr userDrawn="1"/>
        </p:nvSpPr>
        <p:spPr>
          <a:xfrm>
            <a:off x="438114" y="312655"/>
            <a:ext cx="5465829" cy="1680195"/>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A7AA1814-C381-4D31-B096-E2840C6F9978}"/>
              </a:ext>
            </a:extLst>
          </p:cNvPr>
          <p:cNvSpPr>
            <a:spLocks noGrp="1"/>
          </p:cNvSpPr>
          <p:nvPr>
            <p:ph type="title"/>
          </p:nvPr>
        </p:nvSpPr>
        <p:spPr>
          <a:xfrm>
            <a:off x="731313" y="366063"/>
            <a:ext cx="4859548" cy="1562558"/>
          </a:xfrm>
        </p:spPr>
        <p:txBody>
          <a:bodyPr/>
          <a:lstStyle>
            <a:lvl1pPr algn="l">
              <a:defRPr/>
            </a:lvl1pPr>
          </a:lstStyle>
          <a:p>
            <a:r>
              <a:rPr lang="en-US" noProof="0"/>
              <a:t>Click to edit Master title style</a:t>
            </a:r>
          </a:p>
        </p:txBody>
      </p:sp>
      <p:grpSp>
        <p:nvGrpSpPr>
          <p:cNvPr id="92" name="Group 91">
            <a:extLst>
              <a:ext uri="{FF2B5EF4-FFF2-40B4-BE49-F238E27FC236}">
                <a16:creationId xmlns:a16="http://schemas.microsoft.com/office/drawing/2014/main" id="{BBEBD47D-6FD7-463F-952A-26295B47EBBE}"/>
              </a:ext>
            </a:extLst>
          </p:cNvPr>
          <p:cNvGrpSpPr/>
          <p:nvPr userDrawn="1"/>
        </p:nvGrpSpPr>
        <p:grpSpPr>
          <a:xfrm rot="5400000" flipV="1">
            <a:off x="7856255" y="-683468"/>
            <a:ext cx="2702785" cy="5149603"/>
            <a:chOff x="656966" y="786863"/>
            <a:chExt cx="2702785" cy="5149603"/>
          </a:xfrm>
        </p:grpSpPr>
        <p:grpSp>
          <p:nvGrpSpPr>
            <p:cNvPr id="93" name="Graphic 1">
              <a:extLst>
                <a:ext uri="{FF2B5EF4-FFF2-40B4-BE49-F238E27FC236}">
                  <a16:creationId xmlns:a16="http://schemas.microsoft.com/office/drawing/2014/main" id="{E200BE3F-6C63-4792-8F92-CB01E38DDBDB}"/>
                </a:ext>
              </a:extLst>
            </p:cNvPr>
            <p:cNvGrpSpPr/>
            <p:nvPr/>
          </p:nvGrpSpPr>
          <p:grpSpPr>
            <a:xfrm rot="5400000">
              <a:off x="-566443" y="2010272"/>
              <a:ext cx="5149603" cy="2702785"/>
              <a:chOff x="756085" y="278360"/>
              <a:chExt cx="5545794" cy="2976634"/>
            </a:xfrm>
          </p:grpSpPr>
          <p:sp>
            <p:nvSpPr>
              <p:cNvPr id="95" name="Freeform: Shape 94">
                <a:extLst>
                  <a:ext uri="{FF2B5EF4-FFF2-40B4-BE49-F238E27FC236}">
                    <a16:creationId xmlns:a16="http://schemas.microsoft.com/office/drawing/2014/main" id="{5102EAC1-72BC-4A6A-BC6F-4DE754280CF9}"/>
                  </a:ext>
                </a:extLst>
              </p:cNvPr>
              <p:cNvSpPr/>
              <p:nvPr/>
            </p:nvSpPr>
            <p:spPr>
              <a:xfrm>
                <a:off x="4830828" y="1678045"/>
                <a:ext cx="669915" cy="663009"/>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97" name="Freeform: Shape 96">
                <a:extLst>
                  <a:ext uri="{FF2B5EF4-FFF2-40B4-BE49-F238E27FC236}">
                    <a16:creationId xmlns:a16="http://schemas.microsoft.com/office/drawing/2014/main" id="{DA5CF721-5EB0-4033-8EC7-10C85BDA8A42}"/>
                  </a:ext>
                </a:extLst>
              </p:cNvPr>
              <p:cNvSpPr/>
              <p:nvPr/>
            </p:nvSpPr>
            <p:spPr>
              <a:xfrm>
                <a:off x="818242" y="2674861"/>
                <a:ext cx="234816" cy="179565"/>
              </a:xfrm>
              <a:custGeom>
                <a:avLst/>
                <a:gdLst>
                  <a:gd name="connsiteX0" fmla="*/ 5180 w 234815"/>
                  <a:gd name="connsiteY0" fmla="*/ 12086 h 179564"/>
                  <a:gd name="connsiteX1" fmla="*/ 5180 w 234815"/>
                  <a:gd name="connsiteY1" fmla="*/ 5180 h 179564"/>
                  <a:gd name="connsiteX2" fmla="*/ 108775 w 234815"/>
                  <a:gd name="connsiteY2" fmla="*/ 12086 h 179564"/>
                  <a:gd name="connsiteX3" fmla="*/ 219276 w 234815"/>
                  <a:gd name="connsiteY3" fmla="*/ 32805 h 179564"/>
                  <a:gd name="connsiteX4" fmla="*/ 233089 w 234815"/>
                  <a:gd name="connsiteY4" fmla="*/ 108775 h 179564"/>
                  <a:gd name="connsiteX5" fmla="*/ 233089 w 234815"/>
                  <a:gd name="connsiteY5" fmla="*/ 177838 h 179564"/>
                  <a:gd name="connsiteX6" fmla="*/ 184745 w 234815"/>
                  <a:gd name="connsiteY6" fmla="*/ 177838 h 179564"/>
                  <a:gd name="connsiteX7" fmla="*/ 122588 w 234815"/>
                  <a:gd name="connsiteY7" fmla="*/ 164026 h 179564"/>
                  <a:gd name="connsiteX8" fmla="*/ 81150 w 234815"/>
                  <a:gd name="connsiteY8" fmla="*/ 136400 h 179564"/>
                  <a:gd name="connsiteX9" fmla="*/ 25899 w 234815"/>
                  <a:gd name="connsiteY9" fmla="*/ 67337 h 179564"/>
                  <a:gd name="connsiteX10" fmla="*/ 5180 w 234815"/>
                  <a:gd name="connsiteY10" fmla="*/ 25899 h 179564"/>
                  <a:gd name="connsiteX11" fmla="*/ 5180 w 234815"/>
                  <a:gd name="connsiteY11" fmla="*/ 12086 h 179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815" h="179564">
                    <a:moveTo>
                      <a:pt x="5180" y="12086"/>
                    </a:moveTo>
                    <a:lnTo>
                      <a:pt x="5180" y="5180"/>
                    </a:lnTo>
                    <a:lnTo>
                      <a:pt x="108775" y="12086"/>
                    </a:lnTo>
                    <a:cubicBezTo>
                      <a:pt x="177838" y="12086"/>
                      <a:pt x="214670" y="18992"/>
                      <a:pt x="219276" y="32805"/>
                    </a:cubicBezTo>
                    <a:cubicBezTo>
                      <a:pt x="228483" y="42011"/>
                      <a:pt x="233089" y="67337"/>
                      <a:pt x="233089" y="108775"/>
                    </a:cubicBezTo>
                    <a:lnTo>
                      <a:pt x="233089" y="177838"/>
                    </a:lnTo>
                    <a:lnTo>
                      <a:pt x="184745" y="177838"/>
                    </a:lnTo>
                    <a:cubicBezTo>
                      <a:pt x="152513" y="177838"/>
                      <a:pt x="131794" y="173232"/>
                      <a:pt x="122588" y="164026"/>
                    </a:cubicBezTo>
                    <a:cubicBezTo>
                      <a:pt x="113381" y="164026"/>
                      <a:pt x="99569" y="154819"/>
                      <a:pt x="81150" y="136400"/>
                    </a:cubicBezTo>
                    <a:cubicBezTo>
                      <a:pt x="62730" y="122588"/>
                      <a:pt x="44318" y="99569"/>
                      <a:pt x="25899" y="67337"/>
                    </a:cubicBezTo>
                    <a:lnTo>
                      <a:pt x="5180" y="25899"/>
                    </a:lnTo>
                    <a:lnTo>
                      <a:pt x="5180" y="12086"/>
                    </a:lnTo>
                    <a:close/>
                  </a:path>
                </a:pathLst>
              </a:custGeom>
              <a:solidFill>
                <a:srgbClr val="FAFCFB"/>
              </a:solidFill>
              <a:ln w="9525" cap="flat">
                <a:solidFill>
                  <a:srgbClr val="FAFCFB"/>
                </a:solidFill>
                <a:prstDash val="solid"/>
                <a:miter/>
              </a:ln>
            </p:spPr>
            <p:txBody>
              <a:bodyPr rtlCol="0" anchor="ctr"/>
              <a:lstStyle/>
              <a:p>
                <a:endParaRPr lang="en-US" noProof="0" dirty="0"/>
              </a:p>
            </p:txBody>
          </p:sp>
          <p:sp>
            <p:nvSpPr>
              <p:cNvPr id="101" name="Freeform: Shape 100">
                <a:extLst>
                  <a:ext uri="{FF2B5EF4-FFF2-40B4-BE49-F238E27FC236}">
                    <a16:creationId xmlns:a16="http://schemas.microsoft.com/office/drawing/2014/main" id="{C641ABB8-A006-4F9A-9159-51E07D14AEC9}"/>
                  </a:ext>
                </a:extLst>
              </p:cNvPr>
              <p:cNvSpPr/>
              <p:nvPr/>
            </p:nvSpPr>
            <p:spPr>
              <a:xfrm>
                <a:off x="756085" y="1590565"/>
                <a:ext cx="1194798" cy="1312205"/>
              </a:xfrm>
              <a:custGeom>
                <a:avLst/>
                <a:gdLst>
                  <a:gd name="connsiteX0" fmla="*/ 751065 w 1194797"/>
                  <a:gd name="connsiteY0" fmla="*/ 1310479 h 1312205"/>
                  <a:gd name="connsiteX1" fmla="*/ 474811 w 1194797"/>
                  <a:gd name="connsiteY1" fmla="*/ 1310479 h 1312205"/>
                  <a:gd name="connsiteX2" fmla="*/ 474811 w 1194797"/>
                  <a:gd name="connsiteY2" fmla="*/ 1289760 h 1312205"/>
                  <a:gd name="connsiteX3" fmla="*/ 467905 w 1194797"/>
                  <a:gd name="connsiteY3" fmla="*/ 1289760 h 1312205"/>
                  <a:gd name="connsiteX4" fmla="*/ 467905 w 1194797"/>
                  <a:gd name="connsiteY4" fmla="*/ 1282854 h 1312205"/>
                  <a:gd name="connsiteX5" fmla="*/ 474811 w 1194797"/>
                  <a:gd name="connsiteY5" fmla="*/ 1282854 h 1312205"/>
                  <a:gd name="connsiteX6" fmla="*/ 474811 w 1194797"/>
                  <a:gd name="connsiteY6" fmla="*/ 1262135 h 1312205"/>
                  <a:gd name="connsiteX7" fmla="*/ 716533 w 1194797"/>
                  <a:gd name="connsiteY7" fmla="*/ 1262135 h 1312205"/>
                  <a:gd name="connsiteX8" fmla="*/ 972068 w 1194797"/>
                  <a:gd name="connsiteY8" fmla="*/ 1248322 h 1312205"/>
                  <a:gd name="connsiteX9" fmla="*/ 1027319 w 1194797"/>
                  <a:gd name="connsiteY9" fmla="*/ 1213790 h 1312205"/>
                  <a:gd name="connsiteX10" fmla="*/ 1075663 w 1194797"/>
                  <a:gd name="connsiteY10" fmla="*/ 1137820 h 1312205"/>
                  <a:gd name="connsiteX11" fmla="*/ 1096382 w 1194797"/>
                  <a:gd name="connsiteY11" fmla="*/ 764878 h 1312205"/>
                  <a:gd name="connsiteX12" fmla="*/ 1089476 w 1194797"/>
                  <a:gd name="connsiteY12" fmla="*/ 385029 h 1312205"/>
                  <a:gd name="connsiteX13" fmla="*/ 985881 w 1194797"/>
                  <a:gd name="connsiteY13" fmla="*/ 329778 h 1312205"/>
                  <a:gd name="connsiteX14" fmla="*/ 882285 w 1194797"/>
                  <a:gd name="connsiteY14" fmla="*/ 315965 h 1312205"/>
                  <a:gd name="connsiteX15" fmla="*/ 868473 w 1194797"/>
                  <a:gd name="connsiteY15" fmla="*/ 267621 h 1312205"/>
                  <a:gd name="connsiteX16" fmla="*/ 861566 w 1194797"/>
                  <a:gd name="connsiteY16" fmla="*/ 219276 h 1312205"/>
                  <a:gd name="connsiteX17" fmla="*/ 516249 w 1194797"/>
                  <a:gd name="connsiteY17" fmla="*/ 226183 h 1312205"/>
                  <a:gd name="connsiteX18" fmla="*/ 150213 w 1194797"/>
                  <a:gd name="connsiteY18" fmla="*/ 246902 h 1312205"/>
                  <a:gd name="connsiteX19" fmla="*/ 94962 w 1194797"/>
                  <a:gd name="connsiteY19" fmla="*/ 309059 h 1312205"/>
                  <a:gd name="connsiteX20" fmla="*/ 60431 w 1194797"/>
                  <a:gd name="connsiteY20" fmla="*/ 371216 h 1312205"/>
                  <a:gd name="connsiteX21" fmla="*/ 53524 w 1194797"/>
                  <a:gd name="connsiteY21" fmla="*/ 654376 h 1312205"/>
                  <a:gd name="connsiteX22" fmla="*/ 53524 w 1194797"/>
                  <a:gd name="connsiteY22" fmla="*/ 903005 h 1312205"/>
                  <a:gd name="connsiteX23" fmla="*/ 5180 w 1194797"/>
                  <a:gd name="connsiteY23" fmla="*/ 903005 h 1312205"/>
                  <a:gd name="connsiteX24" fmla="*/ 5180 w 1194797"/>
                  <a:gd name="connsiteY24" fmla="*/ 654376 h 1312205"/>
                  <a:gd name="connsiteX25" fmla="*/ 18992 w 1194797"/>
                  <a:gd name="connsiteY25" fmla="*/ 364310 h 1312205"/>
                  <a:gd name="connsiteX26" fmla="*/ 67337 w 1194797"/>
                  <a:gd name="connsiteY26" fmla="*/ 274527 h 1312205"/>
                  <a:gd name="connsiteX27" fmla="*/ 129494 w 1194797"/>
                  <a:gd name="connsiteY27" fmla="*/ 205464 h 1312205"/>
                  <a:gd name="connsiteX28" fmla="*/ 516249 w 1194797"/>
                  <a:gd name="connsiteY28" fmla="*/ 177838 h 1312205"/>
                  <a:gd name="connsiteX29" fmla="*/ 861566 w 1194797"/>
                  <a:gd name="connsiteY29" fmla="*/ 170932 h 1312205"/>
                  <a:gd name="connsiteX30" fmla="*/ 868473 w 1194797"/>
                  <a:gd name="connsiteY30" fmla="*/ 88056 h 1312205"/>
                  <a:gd name="connsiteX31" fmla="*/ 882285 w 1194797"/>
                  <a:gd name="connsiteY31" fmla="*/ 5180 h 1312205"/>
                  <a:gd name="connsiteX32" fmla="*/ 1041131 w 1194797"/>
                  <a:gd name="connsiteY32" fmla="*/ 5180 h 1312205"/>
                  <a:gd name="connsiteX33" fmla="*/ 1193071 w 1194797"/>
                  <a:gd name="connsiteY33" fmla="*/ 12086 h 1312205"/>
                  <a:gd name="connsiteX34" fmla="*/ 1193071 w 1194797"/>
                  <a:gd name="connsiteY34" fmla="*/ 170932 h 1312205"/>
                  <a:gd name="connsiteX35" fmla="*/ 1158539 w 1194797"/>
                  <a:gd name="connsiteY35" fmla="*/ 329778 h 1312205"/>
                  <a:gd name="connsiteX36" fmla="*/ 1130914 w 1194797"/>
                  <a:gd name="connsiteY36" fmla="*/ 364310 h 1312205"/>
                  <a:gd name="connsiteX37" fmla="*/ 1137820 w 1194797"/>
                  <a:gd name="connsiteY37" fmla="*/ 751065 h 1312205"/>
                  <a:gd name="connsiteX38" fmla="*/ 1110195 w 1194797"/>
                  <a:gd name="connsiteY38" fmla="*/ 1172352 h 1312205"/>
                  <a:gd name="connsiteX39" fmla="*/ 1048038 w 1194797"/>
                  <a:gd name="connsiteY39" fmla="*/ 1255228 h 1312205"/>
                  <a:gd name="connsiteX40" fmla="*/ 985881 w 1194797"/>
                  <a:gd name="connsiteY40" fmla="*/ 1296666 h 1312205"/>
                  <a:gd name="connsiteX41" fmla="*/ 751065 w 1194797"/>
                  <a:gd name="connsiteY41" fmla="*/ 1310479 h 1312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94797" h="1312205">
                    <a:moveTo>
                      <a:pt x="751065" y="1310479"/>
                    </a:moveTo>
                    <a:lnTo>
                      <a:pt x="474811" y="1310479"/>
                    </a:lnTo>
                    <a:lnTo>
                      <a:pt x="474811" y="1289760"/>
                    </a:lnTo>
                    <a:lnTo>
                      <a:pt x="467905" y="1289760"/>
                    </a:lnTo>
                    <a:lnTo>
                      <a:pt x="467905" y="1282854"/>
                    </a:lnTo>
                    <a:lnTo>
                      <a:pt x="474811" y="1282854"/>
                    </a:lnTo>
                    <a:lnTo>
                      <a:pt x="474811" y="1262135"/>
                    </a:lnTo>
                    <a:lnTo>
                      <a:pt x="716533" y="1262135"/>
                    </a:lnTo>
                    <a:cubicBezTo>
                      <a:pt x="877679" y="1262135"/>
                      <a:pt x="962862" y="1257528"/>
                      <a:pt x="972068" y="1248322"/>
                    </a:cubicBezTo>
                    <a:cubicBezTo>
                      <a:pt x="985881" y="1248322"/>
                      <a:pt x="1004300" y="1236809"/>
                      <a:pt x="1027319" y="1213790"/>
                    </a:cubicBezTo>
                    <a:cubicBezTo>
                      <a:pt x="1045738" y="1190771"/>
                      <a:pt x="1061850" y="1165446"/>
                      <a:pt x="1075663" y="1137820"/>
                    </a:cubicBezTo>
                    <a:cubicBezTo>
                      <a:pt x="1089476" y="1110195"/>
                      <a:pt x="1096382" y="985881"/>
                      <a:pt x="1096382" y="764878"/>
                    </a:cubicBezTo>
                    <a:cubicBezTo>
                      <a:pt x="1096382" y="548481"/>
                      <a:pt x="1094082" y="421860"/>
                      <a:pt x="1089476" y="385029"/>
                    </a:cubicBezTo>
                    <a:cubicBezTo>
                      <a:pt x="1080270" y="348197"/>
                      <a:pt x="1045738" y="329778"/>
                      <a:pt x="985881" y="329778"/>
                    </a:cubicBezTo>
                    <a:cubicBezTo>
                      <a:pt x="921424" y="325171"/>
                      <a:pt x="886892" y="320572"/>
                      <a:pt x="882285" y="315965"/>
                    </a:cubicBezTo>
                    <a:cubicBezTo>
                      <a:pt x="877679" y="311359"/>
                      <a:pt x="873079" y="295246"/>
                      <a:pt x="868473" y="267621"/>
                    </a:cubicBezTo>
                    <a:lnTo>
                      <a:pt x="861566" y="219276"/>
                    </a:lnTo>
                    <a:lnTo>
                      <a:pt x="516249" y="226183"/>
                    </a:lnTo>
                    <a:cubicBezTo>
                      <a:pt x="290640" y="226183"/>
                      <a:pt x="168632" y="233089"/>
                      <a:pt x="150213" y="246902"/>
                    </a:cubicBezTo>
                    <a:cubicBezTo>
                      <a:pt x="127194" y="260715"/>
                      <a:pt x="108775" y="281434"/>
                      <a:pt x="94962" y="309059"/>
                    </a:cubicBezTo>
                    <a:cubicBezTo>
                      <a:pt x="81150" y="332078"/>
                      <a:pt x="69637" y="352797"/>
                      <a:pt x="60431" y="371216"/>
                    </a:cubicBezTo>
                    <a:cubicBezTo>
                      <a:pt x="60431" y="389635"/>
                      <a:pt x="58129" y="484017"/>
                      <a:pt x="53524" y="654376"/>
                    </a:cubicBezTo>
                    <a:lnTo>
                      <a:pt x="53524" y="903005"/>
                    </a:lnTo>
                    <a:lnTo>
                      <a:pt x="5180" y="903005"/>
                    </a:lnTo>
                    <a:lnTo>
                      <a:pt x="5180" y="654376"/>
                    </a:lnTo>
                    <a:cubicBezTo>
                      <a:pt x="5180" y="493230"/>
                      <a:pt x="9784" y="396542"/>
                      <a:pt x="18992" y="364310"/>
                    </a:cubicBezTo>
                    <a:cubicBezTo>
                      <a:pt x="28201" y="332078"/>
                      <a:pt x="44316" y="302153"/>
                      <a:pt x="67337" y="274527"/>
                    </a:cubicBezTo>
                    <a:cubicBezTo>
                      <a:pt x="85756" y="242295"/>
                      <a:pt x="106475" y="219276"/>
                      <a:pt x="129494" y="205464"/>
                    </a:cubicBezTo>
                    <a:cubicBezTo>
                      <a:pt x="152513" y="191651"/>
                      <a:pt x="281434" y="182445"/>
                      <a:pt x="516249" y="177838"/>
                    </a:cubicBezTo>
                    <a:lnTo>
                      <a:pt x="861566" y="170932"/>
                    </a:lnTo>
                    <a:lnTo>
                      <a:pt x="868473" y="88056"/>
                    </a:lnTo>
                    <a:cubicBezTo>
                      <a:pt x="873079" y="37412"/>
                      <a:pt x="877679" y="9786"/>
                      <a:pt x="882285" y="5180"/>
                    </a:cubicBezTo>
                    <a:cubicBezTo>
                      <a:pt x="886892" y="5180"/>
                      <a:pt x="939836" y="5180"/>
                      <a:pt x="1041131" y="5180"/>
                    </a:cubicBezTo>
                    <a:cubicBezTo>
                      <a:pt x="1137820" y="5180"/>
                      <a:pt x="1188465" y="7480"/>
                      <a:pt x="1193071" y="12086"/>
                    </a:cubicBezTo>
                    <a:cubicBezTo>
                      <a:pt x="1193071" y="16693"/>
                      <a:pt x="1193071" y="69637"/>
                      <a:pt x="1193071" y="170932"/>
                    </a:cubicBezTo>
                    <a:cubicBezTo>
                      <a:pt x="1193071" y="267621"/>
                      <a:pt x="1181558" y="320572"/>
                      <a:pt x="1158539" y="329778"/>
                    </a:cubicBezTo>
                    <a:cubicBezTo>
                      <a:pt x="1135520" y="334385"/>
                      <a:pt x="1126307" y="345890"/>
                      <a:pt x="1130914" y="364310"/>
                    </a:cubicBezTo>
                    <a:cubicBezTo>
                      <a:pt x="1135520" y="382729"/>
                      <a:pt x="1137820" y="511643"/>
                      <a:pt x="1137820" y="751065"/>
                    </a:cubicBezTo>
                    <a:cubicBezTo>
                      <a:pt x="1137820" y="995087"/>
                      <a:pt x="1128614" y="1135520"/>
                      <a:pt x="1110195" y="1172352"/>
                    </a:cubicBezTo>
                    <a:cubicBezTo>
                      <a:pt x="1091776" y="1209184"/>
                      <a:pt x="1071057" y="1236809"/>
                      <a:pt x="1048038" y="1255228"/>
                    </a:cubicBezTo>
                    <a:cubicBezTo>
                      <a:pt x="1025019" y="1278247"/>
                      <a:pt x="1004300" y="1292060"/>
                      <a:pt x="985881" y="1296666"/>
                    </a:cubicBezTo>
                    <a:cubicBezTo>
                      <a:pt x="967461" y="1301273"/>
                      <a:pt x="889192" y="1305872"/>
                      <a:pt x="751065" y="1310479"/>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02" name="Freeform: Shape 101">
                <a:extLst>
                  <a:ext uri="{FF2B5EF4-FFF2-40B4-BE49-F238E27FC236}">
                    <a16:creationId xmlns:a16="http://schemas.microsoft.com/office/drawing/2014/main" id="{B3A0AA05-30A5-48CE-949B-2CC3D240CF65}"/>
                  </a:ext>
                </a:extLst>
              </p:cNvPr>
              <p:cNvSpPr/>
              <p:nvPr/>
            </p:nvSpPr>
            <p:spPr>
              <a:xfrm>
                <a:off x="2682955" y="1562940"/>
                <a:ext cx="794230" cy="835668"/>
              </a:xfrm>
              <a:custGeom>
                <a:avLst/>
                <a:gdLst>
                  <a:gd name="connsiteX0" fmla="*/ 495530 w 794229"/>
                  <a:gd name="connsiteY0" fmla="*/ 5180 h 835667"/>
                  <a:gd name="connsiteX1" fmla="*/ 502437 w 794229"/>
                  <a:gd name="connsiteY1" fmla="*/ 101869 h 835667"/>
                  <a:gd name="connsiteX2" fmla="*/ 523156 w 794229"/>
                  <a:gd name="connsiteY2" fmla="*/ 219276 h 835667"/>
                  <a:gd name="connsiteX3" fmla="*/ 550781 w 794229"/>
                  <a:gd name="connsiteY3" fmla="*/ 239995 h 835667"/>
                  <a:gd name="connsiteX4" fmla="*/ 675095 w 794229"/>
                  <a:gd name="connsiteY4" fmla="*/ 246902 h 835667"/>
                  <a:gd name="connsiteX5" fmla="*/ 792503 w 794229"/>
                  <a:gd name="connsiteY5" fmla="*/ 246902 h 835667"/>
                  <a:gd name="connsiteX6" fmla="*/ 792503 w 794229"/>
                  <a:gd name="connsiteY6" fmla="*/ 253808 h 835667"/>
                  <a:gd name="connsiteX7" fmla="*/ 764878 w 794229"/>
                  <a:gd name="connsiteY7" fmla="*/ 253808 h 835667"/>
                  <a:gd name="connsiteX8" fmla="*/ 764878 w 794229"/>
                  <a:gd name="connsiteY8" fmla="*/ 474811 h 835667"/>
                  <a:gd name="connsiteX9" fmla="*/ 757971 w 794229"/>
                  <a:gd name="connsiteY9" fmla="*/ 695814 h 835667"/>
                  <a:gd name="connsiteX10" fmla="*/ 737252 w 794229"/>
                  <a:gd name="connsiteY10" fmla="*/ 723440 h 835667"/>
                  <a:gd name="connsiteX11" fmla="*/ 543875 w 794229"/>
                  <a:gd name="connsiteY11" fmla="*/ 751065 h 835667"/>
                  <a:gd name="connsiteX12" fmla="*/ 364310 w 794229"/>
                  <a:gd name="connsiteY12" fmla="*/ 792503 h 835667"/>
                  <a:gd name="connsiteX13" fmla="*/ 357403 w 794229"/>
                  <a:gd name="connsiteY13" fmla="*/ 833941 h 835667"/>
                  <a:gd name="connsiteX14" fmla="*/ 357403 w 794229"/>
                  <a:gd name="connsiteY14" fmla="*/ 792503 h 835667"/>
                  <a:gd name="connsiteX15" fmla="*/ 205464 w 794229"/>
                  <a:gd name="connsiteY15" fmla="*/ 751065 h 835667"/>
                  <a:gd name="connsiteX16" fmla="*/ 25899 w 794229"/>
                  <a:gd name="connsiteY16" fmla="*/ 709627 h 835667"/>
                  <a:gd name="connsiteX17" fmla="*/ 5180 w 794229"/>
                  <a:gd name="connsiteY17" fmla="*/ 682002 h 835667"/>
                  <a:gd name="connsiteX18" fmla="*/ 12086 w 794229"/>
                  <a:gd name="connsiteY18" fmla="*/ 378122 h 835667"/>
                  <a:gd name="connsiteX19" fmla="*/ 32805 w 794229"/>
                  <a:gd name="connsiteY19" fmla="*/ 46618 h 835667"/>
                  <a:gd name="connsiteX20" fmla="*/ 67337 w 794229"/>
                  <a:gd name="connsiteY20" fmla="*/ 18992 h 835667"/>
                  <a:gd name="connsiteX21" fmla="*/ 288340 w 794229"/>
                  <a:gd name="connsiteY21" fmla="*/ 12086 h 835667"/>
                  <a:gd name="connsiteX22" fmla="*/ 495530 w 794229"/>
                  <a:gd name="connsiteY22" fmla="*/ 5180 h 835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94229" h="835667">
                    <a:moveTo>
                      <a:pt x="495530" y="5180"/>
                    </a:moveTo>
                    <a:lnTo>
                      <a:pt x="502437" y="101869"/>
                    </a:lnTo>
                    <a:cubicBezTo>
                      <a:pt x="507043" y="166325"/>
                      <a:pt x="513949" y="205464"/>
                      <a:pt x="523156" y="219276"/>
                    </a:cubicBezTo>
                    <a:cubicBezTo>
                      <a:pt x="536968" y="233089"/>
                      <a:pt x="546174" y="239995"/>
                      <a:pt x="550781" y="239995"/>
                    </a:cubicBezTo>
                    <a:cubicBezTo>
                      <a:pt x="555387" y="239995"/>
                      <a:pt x="596826" y="242295"/>
                      <a:pt x="675095" y="246902"/>
                    </a:cubicBezTo>
                    <a:lnTo>
                      <a:pt x="792503" y="246902"/>
                    </a:lnTo>
                    <a:lnTo>
                      <a:pt x="792503" y="253808"/>
                    </a:lnTo>
                    <a:lnTo>
                      <a:pt x="764878" y="253808"/>
                    </a:lnTo>
                    <a:lnTo>
                      <a:pt x="764878" y="474811"/>
                    </a:lnTo>
                    <a:cubicBezTo>
                      <a:pt x="760271" y="617545"/>
                      <a:pt x="757971" y="691208"/>
                      <a:pt x="757971" y="695814"/>
                    </a:cubicBezTo>
                    <a:cubicBezTo>
                      <a:pt x="757971" y="700421"/>
                      <a:pt x="751065" y="709627"/>
                      <a:pt x="737252" y="723440"/>
                    </a:cubicBezTo>
                    <a:cubicBezTo>
                      <a:pt x="723440" y="732646"/>
                      <a:pt x="658983" y="741859"/>
                      <a:pt x="543875" y="751065"/>
                    </a:cubicBezTo>
                    <a:cubicBezTo>
                      <a:pt x="428767" y="751065"/>
                      <a:pt x="368916" y="764878"/>
                      <a:pt x="364310" y="792503"/>
                    </a:cubicBezTo>
                    <a:lnTo>
                      <a:pt x="357403" y="833941"/>
                    </a:lnTo>
                    <a:lnTo>
                      <a:pt x="357403" y="792503"/>
                    </a:lnTo>
                    <a:cubicBezTo>
                      <a:pt x="357403" y="769484"/>
                      <a:pt x="306759" y="755671"/>
                      <a:pt x="205464" y="751065"/>
                    </a:cubicBezTo>
                    <a:cubicBezTo>
                      <a:pt x="104168" y="741859"/>
                      <a:pt x="44318" y="728046"/>
                      <a:pt x="25899" y="709627"/>
                    </a:cubicBezTo>
                    <a:lnTo>
                      <a:pt x="5180" y="682002"/>
                    </a:lnTo>
                    <a:lnTo>
                      <a:pt x="12086" y="378122"/>
                    </a:lnTo>
                    <a:cubicBezTo>
                      <a:pt x="12086" y="170932"/>
                      <a:pt x="18992" y="60431"/>
                      <a:pt x="32805" y="46618"/>
                    </a:cubicBezTo>
                    <a:cubicBezTo>
                      <a:pt x="46618" y="37412"/>
                      <a:pt x="58131" y="28199"/>
                      <a:pt x="67337" y="18992"/>
                    </a:cubicBezTo>
                    <a:cubicBezTo>
                      <a:pt x="76543" y="18992"/>
                      <a:pt x="150213" y="16693"/>
                      <a:pt x="288340" y="12086"/>
                    </a:cubicBezTo>
                    <a:cubicBezTo>
                      <a:pt x="421860" y="7480"/>
                      <a:pt x="490924" y="5180"/>
                      <a:pt x="495530"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03" name="Freeform: Shape 102">
                <a:extLst>
                  <a:ext uri="{FF2B5EF4-FFF2-40B4-BE49-F238E27FC236}">
                    <a16:creationId xmlns:a16="http://schemas.microsoft.com/office/drawing/2014/main" id="{337DDB19-0D5A-4A2A-88E6-ABD77BA50741}"/>
                  </a:ext>
                </a:extLst>
              </p:cNvPr>
              <p:cNvSpPr/>
              <p:nvPr/>
            </p:nvSpPr>
            <p:spPr>
              <a:xfrm>
                <a:off x="762991" y="2674861"/>
                <a:ext cx="290066" cy="227909"/>
              </a:xfrm>
              <a:custGeom>
                <a:avLst/>
                <a:gdLst>
                  <a:gd name="connsiteX0" fmla="*/ 5180 w 290066"/>
                  <a:gd name="connsiteY0" fmla="*/ 12086 h 227909"/>
                  <a:gd name="connsiteX1" fmla="*/ 25899 w 290066"/>
                  <a:gd name="connsiteY1" fmla="*/ 5180 h 227909"/>
                  <a:gd name="connsiteX2" fmla="*/ 53524 w 290066"/>
                  <a:gd name="connsiteY2" fmla="*/ 12086 h 227909"/>
                  <a:gd name="connsiteX3" fmla="*/ 60431 w 290066"/>
                  <a:gd name="connsiteY3" fmla="*/ 25899 h 227909"/>
                  <a:gd name="connsiteX4" fmla="*/ 81150 w 290066"/>
                  <a:gd name="connsiteY4" fmla="*/ 67337 h 227909"/>
                  <a:gd name="connsiteX5" fmla="*/ 136400 w 290066"/>
                  <a:gd name="connsiteY5" fmla="*/ 136400 h 227909"/>
                  <a:gd name="connsiteX6" fmla="*/ 177838 w 290066"/>
                  <a:gd name="connsiteY6" fmla="*/ 164026 h 227909"/>
                  <a:gd name="connsiteX7" fmla="*/ 239995 w 290066"/>
                  <a:gd name="connsiteY7" fmla="*/ 177838 h 227909"/>
                  <a:gd name="connsiteX8" fmla="*/ 288340 w 290066"/>
                  <a:gd name="connsiteY8" fmla="*/ 177838 h 227909"/>
                  <a:gd name="connsiteX9" fmla="*/ 288340 w 290066"/>
                  <a:gd name="connsiteY9" fmla="*/ 226183 h 227909"/>
                  <a:gd name="connsiteX10" fmla="*/ 219276 w 290066"/>
                  <a:gd name="connsiteY10" fmla="*/ 226183 h 227909"/>
                  <a:gd name="connsiteX11" fmla="*/ 143307 w 290066"/>
                  <a:gd name="connsiteY11" fmla="*/ 205464 h 227909"/>
                  <a:gd name="connsiteX12" fmla="*/ 81150 w 290066"/>
                  <a:gd name="connsiteY12" fmla="*/ 150213 h 227909"/>
                  <a:gd name="connsiteX13" fmla="*/ 25899 w 290066"/>
                  <a:gd name="connsiteY13" fmla="*/ 67337 h 227909"/>
                  <a:gd name="connsiteX14" fmla="*/ 5180 w 290066"/>
                  <a:gd name="connsiteY14" fmla="*/ 12086 h 22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0066" h="227909">
                    <a:moveTo>
                      <a:pt x="5180" y="12086"/>
                    </a:moveTo>
                    <a:lnTo>
                      <a:pt x="25899" y="5180"/>
                    </a:lnTo>
                    <a:cubicBezTo>
                      <a:pt x="44316" y="5180"/>
                      <a:pt x="53524" y="7480"/>
                      <a:pt x="53524" y="12086"/>
                    </a:cubicBezTo>
                    <a:cubicBezTo>
                      <a:pt x="53524" y="21292"/>
                      <a:pt x="55824" y="25899"/>
                      <a:pt x="60431" y="25899"/>
                    </a:cubicBezTo>
                    <a:lnTo>
                      <a:pt x="81150" y="67337"/>
                    </a:lnTo>
                    <a:cubicBezTo>
                      <a:pt x="99569" y="99569"/>
                      <a:pt x="117981" y="122588"/>
                      <a:pt x="136400" y="136400"/>
                    </a:cubicBezTo>
                    <a:cubicBezTo>
                      <a:pt x="154820" y="154819"/>
                      <a:pt x="168632" y="164026"/>
                      <a:pt x="177838" y="164026"/>
                    </a:cubicBezTo>
                    <a:cubicBezTo>
                      <a:pt x="187045" y="173232"/>
                      <a:pt x="207764" y="177838"/>
                      <a:pt x="239995" y="177838"/>
                    </a:cubicBezTo>
                    <a:lnTo>
                      <a:pt x="288340" y="177838"/>
                    </a:lnTo>
                    <a:lnTo>
                      <a:pt x="288340" y="226183"/>
                    </a:lnTo>
                    <a:lnTo>
                      <a:pt x="219276" y="226183"/>
                    </a:lnTo>
                    <a:cubicBezTo>
                      <a:pt x="191651" y="221576"/>
                      <a:pt x="166325" y="214670"/>
                      <a:pt x="143307" y="205464"/>
                    </a:cubicBezTo>
                    <a:cubicBezTo>
                      <a:pt x="120288" y="191651"/>
                      <a:pt x="99569" y="173232"/>
                      <a:pt x="81150" y="150213"/>
                    </a:cubicBezTo>
                    <a:cubicBezTo>
                      <a:pt x="62730" y="131794"/>
                      <a:pt x="44316" y="104168"/>
                      <a:pt x="25899" y="67337"/>
                    </a:cubicBezTo>
                    <a:lnTo>
                      <a:pt x="5180" y="12086"/>
                    </a:ln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05" name="Freeform: Shape 104">
                <a:extLst>
                  <a:ext uri="{FF2B5EF4-FFF2-40B4-BE49-F238E27FC236}">
                    <a16:creationId xmlns:a16="http://schemas.microsoft.com/office/drawing/2014/main" id="{7088E3FB-AC40-4316-A648-EDAA1C568E90}"/>
                  </a:ext>
                </a:extLst>
              </p:cNvPr>
              <p:cNvSpPr/>
              <p:nvPr/>
            </p:nvSpPr>
            <p:spPr>
              <a:xfrm>
                <a:off x="2524109" y="278360"/>
                <a:ext cx="752791" cy="725166"/>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06" name="Freeform: Shape 105">
                <a:extLst>
                  <a:ext uri="{FF2B5EF4-FFF2-40B4-BE49-F238E27FC236}">
                    <a16:creationId xmlns:a16="http://schemas.microsoft.com/office/drawing/2014/main" id="{E2076501-BA2C-4C45-9023-286CBD366907}"/>
                  </a:ext>
                </a:extLst>
              </p:cNvPr>
              <p:cNvSpPr/>
              <p:nvPr/>
            </p:nvSpPr>
            <p:spPr>
              <a:xfrm>
                <a:off x="5166116" y="941369"/>
                <a:ext cx="345317" cy="324598"/>
              </a:xfrm>
              <a:custGeom>
                <a:avLst/>
                <a:gdLst>
                  <a:gd name="connsiteX0" fmla="*/ 35108 w 345317"/>
                  <a:gd name="connsiteY0" fmla="*/ 5180 h 324598"/>
                  <a:gd name="connsiteX1" fmla="*/ 180141 w 345317"/>
                  <a:gd name="connsiteY1" fmla="*/ 5180 h 324598"/>
                  <a:gd name="connsiteX2" fmla="*/ 318268 w 345317"/>
                  <a:gd name="connsiteY2" fmla="*/ 12086 h 324598"/>
                  <a:gd name="connsiteX3" fmla="*/ 338987 w 345317"/>
                  <a:gd name="connsiteY3" fmla="*/ 157119 h 324598"/>
                  <a:gd name="connsiteX4" fmla="*/ 338987 w 345317"/>
                  <a:gd name="connsiteY4" fmla="*/ 309059 h 324598"/>
                  <a:gd name="connsiteX5" fmla="*/ 173235 w 345317"/>
                  <a:gd name="connsiteY5" fmla="*/ 322872 h 324598"/>
                  <a:gd name="connsiteX6" fmla="*/ 14389 w 345317"/>
                  <a:gd name="connsiteY6" fmla="*/ 315965 h 324598"/>
                  <a:gd name="connsiteX7" fmla="*/ 7482 w 345317"/>
                  <a:gd name="connsiteY7" fmla="*/ 170932 h 324598"/>
                  <a:gd name="connsiteX8" fmla="*/ 14389 w 345317"/>
                  <a:gd name="connsiteY8" fmla="*/ 25899 h 324598"/>
                  <a:gd name="connsiteX9" fmla="*/ 35108 w 345317"/>
                  <a:gd name="connsiteY9"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317" h="324598">
                    <a:moveTo>
                      <a:pt x="35108" y="5180"/>
                    </a:moveTo>
                    <a:cubicBezTo>
                      <a:pt x="44314" y="5180"/>
                      <a:pt x="92658" y="5180"/>
                      <a:pt x="180141" y="5180"/>
                    </a:cubicBezTo>
                    <a:cubicBezTo>
                      <a:pt x="263017" y="5180"/>
                      <a:pt x="309062" y="7480"/>
                      <a:pt x="318268" y="12086"/>
                    </a:cubicBezTo>
                    <a:cubicBezTo>
                      <a:pt x="327474" y="16693"/>
                      <a:pt x="334380" y="65037"/>
                      <a:pt x="338987" y="157119"/>
                    </a:cubicBezTo>
                    <a:cubicBezTo>
                      <a:pt x="343593" y="253808"/>
                      <a:pt x="343593" y="304452"/>
                      <a:pt x="338987" y="309059"/>
                    </a:cubicBezTo>
                    <a:cubicBezTo>
                      <a:pt x="334380" y="318265"/>
                      <a:pt x="279130" y="322872"/>
                      <a:pt x="173235" y="322872"/>
                    </a:cubicBezTo>
                    <a:cubicBezTo>
                      <a:pt x="67340" y="322872"/>
                      <a:pt x="14389" y="320572"/>
                      <a:pt x="14389" y="315965"/>
                    </a:cubicBezTo>
                    <a:cubicBezTo>
                      <a:pt x="14389" y="311359"/>
                      <a:pt x="12089" y="263014"/>
                      <a:pt x="7482" y="170932"/>
                    </a:cubicBezTo>
                    <a:cubicBezTo>
                      <a:pt x="2876" y="83449"/>
                      <a:pt x="5183" y="35105"/>
                      <a:pt x="14389" y="25899"/>
                    </a:cubicBezTo>
                    <a:cubicBezTo>
                      <a:pt x="18995" y="12086"/>
                      <a:pt x="25902" y="5180"/>
                      <a:pt x="35108"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07" name="Freeform: Shape 106">
                <a:extLst>
                  <a:ext uri="{FF2B5EF4-FFF2-40B4-BE49-F238E27FC236}">
                    <a16:creationId xmlns:a16="http://schemas.microsoft.com/office/drawing/2014/main" id="{80107313-4D96-4BFA-81F8-9B58941FD281}"/>
                  </a:ext>
                </a:extLst>
              </p:cNvPr>
              <p:cNvSpPr/>
              <p:nvPr/>
            </p:nvSpPr>
            <p:spPr>
              <a:xfrm>
                <a:off x="2474037" y="2239762"/>
                <a:ext cx="566320" cy="552508"/>
              </a:xfrm>
              <a:custGeom>
                <a:avLst/>
                <a:gdLst>
                  <a:gd name="connsiteX0" fmla="*/ 124315 w 566320"/>
                  <a:gd name="connsiteY0" fmla="*/ 12086 h 552507"/>
                  <a:gd name="connsiteX1" fmla="*/ 214098 w 566320"/>
                  <a:gd name="connsiteY1" fmla="*/ 5180 h 552507"/>
                  <a:gd name="connsiteX2" fmla="*/ 234817 w 566320"/>
                  <a:gd name="connsiteY2" fmla="*/ 32805 h 552507"/>
                  <a:gd name="connsiteX3" fmla="*/ 414382 w 566320"/>
                  <a:gd name="connsiteY3" fmla="*/ 74243 h 552507"/>
                  <a:gd name="connsiteX4" fmla="*/ 566321 w 566320"/>
                  <a:gd name="connsiteY4" fmla="*/ 115681 h 552507"/>
                  <a:gd name="connsiteX5" fmla="*/ 566321 w 566320"/>
                  <a:gd name="connsiteY5" fmla="*/ 336684 h 552507"/>
                  <a:gd name="connsiteX6" fmla="*/ 545602 w 566320"/>
                  <a:gd name="connsiteY6" fmla="*/ 530062 h 552507"/>
                  <a:gd name="connsiteX7" fmla="*/ 290067 w 566320"/>
                  <a:gd name="connsiteY7" fmla="*/ 550781 h 552507"/>
                  <a:gd name="connsiteX8" fmla="*/ 34533 w 566320"/>
                  <a:gd name="connsiteY8" fmla="*/ 536968 h 552507"/>
                  <a:gd name="connsiteX9" fmla="*/ 6907 w 566320"/>
                  <a:gd name="connsiteY9" fmla="*/ 295246 h 552507"/>
                  <a:gd name="connsiteX10" fmla="*/ 20720 w 566320"/>
                  <a:gd name="connsiteY10" fmla="*/ 39711 h 552507"/>
                  <a:gd name="connsiteX11" fmla="*/ 124315 w 566320"/>
                  <a:gd name="connsiteY11" fmla="*/ 12086 h 552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6320" h="552507">
                    <a:moveTo>
                      <a:pt x="124315" y="12086"/>
                    </a:moveTo>
                    <a:lnTo>
                      <a:pt x="214098" y="5180"/>
                    </a:lnTo>
                    <a:lnTo>
                      <a:pt x="234817" y="32805"/>
                    </a:lnTo>
                    <a:cubicBezTo>
                      <a:pt x="253236" y="51224"/>
                      <a:pt x="313086" y="65037"/>
                      <a:pt x="414382" y="74243"/>
                    </a:cubicBezTo>
                    <a:cubicBezTo>
                      <a:pt x="515677" y="78850"/>
                      <a:pt x="566321" y="92662"/>
                      <a:pt x="566321" y="115681"/>
                    </a:cubicBezTo>
                    <a:lnTo>
                      <a:pt x="566321" y="336684"/>
                    </a:lnTo>
                    <a:cubicBezTo>
                      <a:pt x="566321" y="456392"/>
                      <a:pt x="559415" y="520856"/>
                      <a:pt x="545602" y="530062"/>
                    </a:cubicBezTo>
                    <a:cubicBezTo>
                      <a:pt x="536396" y="539268"/>
                      <a:pt x="451213" y="546175"/>
                      <a:pt x="290067" y="550781"/>
                    </a:cubicBezTo>
                    <a:cubicBezTo>
                      <a:pt x="133521" y="555387"/>
                      <a:pt x="48345" y="550781"/>
                      <a:pt x="34533" y="536968"/>
                    </a:cubicBezTo>
                    <a:cubicBezTo>
                      <a:pt x="20720" y="527762"/>
                      <a:pt x="11514" y="447186"/>
                      <a:pt x="6907" y="295246"/>
                    </a:cubicBezTo>
                    <a:cubicBezTo>
                      <a:pt x="2301" y="138700"/>
                      <a:pt x="6907" y="53524"/>
                      <a:pt x="20720" y="39711"/>
                    </a:cubicBezTo>
                    <a:cubicBezTo>
                      <a:pt x="29926" y="25899"/>
                      <a:pt x="64458" y="16693"/>
                      <a:pt x="124315" y="12086"/>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08" name="Freeform: Shape 107">
                <a:extLst>
                  <a:ext uri="{FF2B5EF4-FFF2-40B4-BE49-F238E27FC236}">
                    <a16:creationId xmlns:a16="http://schemas.microsoft.com/office/drawing/2014/main" id="{12A4EE6D-13FA-4071-BAF6-AE27D9A7D74D}"/>
                  </a:ext>
                </a:extLst>
              </p:cNvPr>
              <p:cNvSpPr/>
              <p:nvPr/>
            </p:nvSpPr>
            <p:spPr>
              <a:xfrm>
                <a:off x="3173305" y="955182"/>
                <a:ext cx="732072" cy="856387"/>
              </a:xfrm>
              <a:custGeom>
                <a:avLst/>
                <a:gdLst>
                  <a:gd name="connsiteX0" fmla="*/ 170932 w 732072"/>
                  <a:gd name="connsiteY0" fmla="*/ 18992 h 856386"/>
                  <a:gd name="connsiteX1" fmla="*/ 191651 w 732072"/>
                  <a:gd name="connsiteY1" fmla="*/ 5180 h 856386"/>
                  <a:gd name="connsiteX2" fmla="*/ 191651 w 732072"/>
                  <a:gd name="connsiteY2" fmla="*/ 12086 h 856386"/>
                  <a:gd name="connsiteX3" fmla="*/ 184745 w 732072"/>
                  <a:gd name="connsiteY3" fmla="*/ 18992 h 856386"/>
                  <a:gd name="connsiteX4" fmla="*/ 177838 w 732072"/>
                  <a:gd name="connsiteY4" fmla="*/ 25899 h 856386"/>
                  <a:gd name="connsiteX5" fmla="*/ 177838 w 732072"/>
                  <a:gd name="connsiteY5" fmla="*/ 32805 h 856386"/>
                  <a:gd name="connsiteX6" fmla="*/ 170932 w 732072"/>
                  <a:gd name="connsiteY6" fmla="*/ 32805 h 856386"/>
                  <a:gd name="connsiteX7" fmla="*/ 164026 w 732072"/>
                  <a:gd name="connsiteY7" fmla="*/ 46618 h 856386"/>
                  <a:gd name="connsiteX8" fmla="*/ 157119 w 732072"/>
                  <a:gd name="connsiteY8" fmla="*/ 53524 h 856386"/>
                  <a:gd name="connsiteX9" fmla="*/ 143307 w 732072"/>
                  <a:gd name="connsiteY9" fmla="*/ 88056 h 856386"/>
                  <a:gd name="connsiteX10" fmla="*/ 129494 w 732072"/>
                  <a:gd name="connsiteY10" fmla="*/ 115681 h 856386"/>
                  <a:gd name="connsiteX11" fmla="*/ 122588 w 732072"/>
                  <a:gd name="connsiteY11" fmla="*/ 122588 h 856386"/>
                  <a:gd name="connsiteX12" fmla="*/ 115681 w 732072"/>
                  <a:gd name="connsiteY12" fmla="*/ 129494 h 856386"/>
                  <a:gd name="connsiteX13" fmla="*/ 115681 w 732072"/>
                  <a:gd name="connsiteY13" fmla="*/ 150213 h 856386"/>
                  <a:gd name="connsiteX14" fmla="*/ 606032 w 732072"/>
                  <a:gd name="connsiteY14" fmla="*/ 150213 h 856386"/>
                  <a:gd name="connsiteX15" fmla="*/ 640563 w 732072"/>
                  <a:gd name="connsiteY15" fmla="*/ 157119 h 856386"/>
                  <a:gd name="connsiteX16" fmla="*/ 702721 w 732072"/>
                  <a:gd name="connsiteY16" fmla="*/ 177838 h 856386"/>
                  <a:gd name="connsiteX17" fmla="*/ 723440 w 732072"/>
                  <a:gd name="connsiteY17" fmla="*/ 205464 h 856386"/>
                  <a:gd name="connsiteX18" fmla="*/ 730346 w 732072"/>
                  <a:gd name="connsiteY18" fmla="*/ 350497 h 856386"/>
                  <a:gd name="connsiteX19" fmla="*/ 730346 w 732072"/>
                  <a:gd name="connsiteY19" fmla="*/ 668189 h 856386"/>
                  <a:gd name="connsiteX20" fmla="*/ 723440 w 732072"/>
                  <a:gd name="connsiteY20" fmla="*/ 799409 h 856386"/>
                  <a:gd name="connsiteX21" fmla="*/ 702721 w 732072"/>
                  <a:gd name="connsiteY21" fmla="*/ 827035 h 856386"/>
                  <a:gd name="connsiteX22" fmla="*/ 488624 w 732072"/>
                  <a:gd name="connsiteY22" fmla="*/ 847754 h 856386"/>
                  <a:gd name="connsiteX23" fmla="*/ 302153 w 732072"/>
                  <a:gd name="connsiteY23" fmla="*/ 854660 h 856386"/>
                  <a:gd name="connsiteX24" fmla="*/ 184745 w 732072"/>
                  <a:gd name="connsiteY24" fmla="*/ 854660 h 856386"/>
                  <a:gd name="connsiteX25" fmla="*/ 60431 w 732072"/>
                  <a:gd name="connsiteY25" fmla="*/ 847754 h 856386"/>
                  <a:gd name="connsiteX26" fmla="*/ 32805 w 732072"/>
                  <a:gd name="connsiteY26" fmla="*/ 827035 h 856386"/>
                  <a:gd name="connsiteX27" fmla="*/ 12086 w 732072"/>
                  <a:gd name="connsiteY27" fmla="*/ 709627 h 856386"/>
                  <a:gd name="connsiteX28" fmla="*/ 5180 w 732072"/>
                  <a:gd name="connsiteY28" fmla="*/ 612938 h 856386"/>
                  <a:gd name="connsiteX29" fmla="*/ 5180 w 732072"/>
                  <a:gd name="connsiteY29" fmla="*/ 412654 h 856386"/>
                  <a:gd name="connsiteX30" fmla="*/ 18992 w 732072"/>
                  <a:gd name="connsiteY30" fmla="*/ 198557 h 856386"/>
                  <a:gd name="connsiteX31" fmla="*/ 53524 w 732072"/>
                  <a:gd name="connsiteY31" fmla="*/ 164026 h 856386"/>
                  <a:gd name="connsiteX32" fmla="*/ 122588 w 732072"/>
                  <a:gd name="connsiteY32" fmla="*/ 94962 h 856386"/>
                  <a:gd name="connsiteX33" fmla="*/ 170932 w 732072"/>
                  <a:gd name="connsiteY33" fmla="*/ 18992 h 856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32072" h="856386">
                    <a:moveTo>
                      <a:pt x="170932" y="18992"/>
                    </a:moveTo>
                    <a:lnTo>
                      <a:pt x="191651" y="5180"/>
                    </a:lnTo>
                    <a:lnTo>
                      <a:pt x="191651" y="12086"/>
                    </a:lnTo>
                    <a:cubicBezTo>
                      <a:pt x="187045" y="16693"/>
                      <a:pt x="184745" y="18992"/>
                      <a:pt x="184745" y="18992"/>
                    </a:cubicBezTo>
                    <a:cubicBezTo>
                      <a:pt x="184745" y="23599"/>
                      <a:pt x="182445" y="25899"/>
                      <a:pt x="177838" y="25899"/>
                    </a:cubicBezTo>
                    <a:lnTo>
                      <a:pt x="177838" y="32805"/>
                    </a:lnTo>
                    <a:cubicBezTo>
                      <a:pt x="173232" y="32805"/>
                      <a:pt x="170932" y="32805"/>
                      <a:pt x="170932" y="32805"/>
                    </a:cubicBezTo>
                    <a:cubicBezTo>
                      <a:pt x="170932" y="37412"/>
                      <a:pt x="168632" y="42011"/>
                      <a:pt x="164026" y="46618"/>
                    </a:cubicBezTo>
                    <a:lnTo>
                      <a:pt x="157119" y="53524"/>
                    </a:lnTo>
                    <a:cubicBezTo>
                      <a:pt x="157119" y="58131"/>
                      <a:pt x="152513" y="69637"/>
                      <a:pt x="143307" y="88056"/>
                    </a:cubicBezTo>
                    <a:lnTo>
                      <a:pt x="129494" y="115681"/>
                    </a:lnTo>
                    <a:lnTo>
                      <a:pt x="122588" y="122588"/>
                    </a:lnTo>
                    <a:lnTo>
                      <a:pt x="115681" y="129494"/>
                    </a:lnTo>
                    <a:lnTo>
                      <a:pt x="115681" y="150213"/>
                    </a:lnTo>
                    <a:lnTo>
                      <a:pt x="606032" y="150213"/>
                    </a:lnTo>
                    <a:lnTo>
                      <a:pt x="640563" y="157119"/>
                    </a:lnTo>
                    <a:cubicBezTo>
                      <a:pt x="668189" y="157119"/>
                      <a:pt x="688908" y="164026"/>
                      <a:pt x="702721" y="177838"/>
                    </a:cubicBezTo>
                    <a:cubicBezTo>
                      <a:pt x="716533" y="191651"/>
                      <a:pt x="723440" y="200857"/>
                      <a:pt x="723440" y="205464"/>
                    </a:cubicBezTo>
                    <a:cubicBezTo>
                      <a:pt x="723440" y="210070"/>
                      <a:pt x="725739" y="258415"/>
                      <a:pt x="730346" y="350497"/>
                    </a:cubicBezTo>
                    <a:lnTo>
                      <a:pt x="730346" y="668189"/>
                    </a:lnTo>
                    <a:cubicBezTo>
                      <a:pt x="725739" y="751065"/>
                      <a:pt x="723440" y="794803"/>
                      <a:pt x="723440" y="799409"/>
                    </a:cubicBezTo>
                    <a:cubicBezTo>
                      <a:pt x="723440" y="804016"/>
                      <a:pt x="716533" y="813222"/>
                      <a:pt x="702721" y="827035"/>
                    </a:cubicBezTo>
                    <a:cubicBezTo>
                      <a:pt x="688908" y="840847"/>
                      <a:pt x="617545" y="847754"/>
                      <a:pt x="488624" y="847754"/>
                    </a:cubicBezTo>
                    <a:lnTo>
                      <a:pt x="302153" y="854660"/>
                    </a:lnTo>
                    <a:lnTo>
                      <a:pt x="184745" y="854660"/>
                    </a:lnTo>
                    <a:cubicBezTo>
                      <a:pt x="106475" y="850054"/>
                      <a:pt x="65037" y="847754"/>
                      <a:pt x="60431" y="847754"/>
                    </a:cubicBezTo>
                    <a:cubicBezTo>
                      <a:pt x="55824" y="847754"/>
                      <a:pt x="46618" y="840847"/>
                      <a:pt x="32805" y="827035"/>
                    </a:cubicBezTo>
                    <a:cubicBezTo>
                      <a:pt x="23599" y="813222"/>
                      <a:pt x="16693" y="774084"/>
                      <a:pt x="12086" y="709627"/>
                    </a:cubicBezTo>
                    <a:lnTo>
                      <a:pt x="5180" y="612938"/>
                    </a:lnTo>
                    <a:lnTo>
                      <a:pt x="5180" y="412654"/>
                    </a:lnTo>
                    <a:cubicBezTo>
                      <a:pt x="5180" y="279134"/>
                      <a:pt x="9786" y="207764"/>
                      <a:pt x="18992" y="198557"/>
                    </a:cubicBezTo>
                    <a:cubicBezTo>
                      <a:pt x="18992" y="189351"/>
                      <a:pt x="30505" y="177838"/>
                      <a:pt x="53524" y="164026"/>
                    </a:cubicBezTo>
                    <a:cubicBezTo>
                      <a:pt x="76543" y="150213"/>
                      <a:pt x="99569" y="127194"/>
                      <a:pt x="122588" y="94962"/>
                    </a:cubicBezTo>
                    <a:cubicBezTo>
                      <a:pt x="145607" y="58131"/>
                      <a:pt x="161726" y="32805"/>
                      <a:pt x="170932" y="18992"/>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09" name="Freeform: Shape 108">
                <a:extLst>
                  <a:ext uri="{FF2B5EF4-FFF2-40B4-BE49-F238E27FC236}">
                    <a16:creationId xmlns:a16="http://schemas.microsoft.com/office/drawing/2014/main" id="{26D0996B-D5F4-4B5A-9C11-90CEFE0647D2}"/>
                  </a:ext>
                </a:extLst>
              </p:cNvPr>
              <p:cNvSpPr/>
              <p:nvPr/>
            </p:nvSpPr>
            <p:spPr>
              <a:xfrm>
                <a:off x="1534199" y="513175"/>
                <a:ext cx="663009" cy="966888"/>
              </a:xfrm>
              <a:custGeom>
                <a:avLst/>
                <a:gdLst>
                  <a:gd name="connsiteX0" fmla="*/ 332081 w 663009"/>
                  <a:gd name="connsiteY0" fmla="*/ 5180 h 966888"/>
                  <a:gd name="connsiteX1" fmla="*/ 594522 w 663009"/>
                  <a:gd name="connsiteY1" fmla="*/ 18992 h 966888"/>
                  <a:gd name="connsiteX2" fmla="*/ 635960 w 663009"/>
                  <a:gd name="connsiteY2" fmla="*/ 94962 h 966888"/>
                  <a:gd name="connsiteX3" fmla="*/ 663585 w 663009"/>
                  <a:gd name="connsiteY3" fmla="*/ 488624 h 966888"/>
                  <a:gd name="connsiteX4" fmla="*/ 649772 w 663009"/>
                  <a:gd name="connsiteY4" fmla="*/ 861566 h 966888"/>
                  <a:gd name="connsiteX5" fmla="*/ 608334 w 663009"/>
                  <a:gd name="connsiteY5" fmla="*/ 930630 h 966888"/>
                  <a:gd name="connsiteX6" fmla="*/ 345893 w 663009"/>
                  <a:gd name="connsiteY6" fmla="*/ 965162 h 966888"/>
                  <a:gd name="connsiteX7" fmla="*/ 83452 w 663009"/>
                  <a:gd name="connsiteY7" fmla="*/ 944443 h 966888"/>
                  <a:gd name="connsiteX8" fmla="*/ 35108 w 663009"/>
                  <a:gd name="connsiteY8" fmla="*/ 875379 h 966888"/>
                  <a:gd name="connsiteX9" fmla="*/ 7482 w 663009"/>
                  <a:gd name="connsiteY9" fmla="*/ 502437 h 966888"/>
                  <a:gd name="connsiteX10" fmla="*/ 14389 w 663009"/>
                  <a:gd name="connsiteY10" fmla="*/ 143307 h 966888"/>
                  <a:gd name="connsiteX11" fmla="*/ 42014 w 663009"/>
                  <a:gd name="connsiteY11" fmla="*/ 60431 h 966888"/>
                  <a:gd name="connsiteX12" fmla="*/ 83452 w 663009"/>
                  <a:gd name="connsiteY12" fmla="*/ 5180 h 966888"/>
                  <a:gd name="connsiteX13" fmla="*/ 332081 w 663009"/>
                  <a:gd name="connsiteY13" fmla="*/ 5180 h 966888"/>
                  <a:gd name="connsiteX14" fmla="*/ 145609 w 663009"/>
                  <a:gd name="connsiteY14" fmla="*/ 481718 h 966888"/>
                  <a:gd name="connsiteX15" fmla="*/ 145609 w 663009"/>
                  <a:gd name="connsiteY15" fmla="*/ 198557 h 966888"/>
                  <a:gd name="connsiteX16" fmla="*/ 332081 w 663009"/>
                  <a:gd name="connsiteY16" fmla="*/ 198557 h 966888"/>
                  <a:gd name="connsiteX17" fmla="*/ 525458 w 663009"/>
                  <a:gd name="connsiteY17" fmla="*/ 474811 h 966888"/>
                  <a:gd name="connsiteX18" fmla="*/ 525458 w 663009"/>
                  <a:gd name="connsiteY18" fmla="*/ 757971 h 966888"/>
                  <a:gd name="connsiteX19" fmla="*/ 525458 w 663009"/>
                  <a:gd name="connsiteY19" fmla="*/ 764878 h 966888"/>
                  <a:gd name="connsiteX20" fmla="*/ 145609 w 663009"/>
                  <a:gd name="connsiteY20" fmla="*/ 764878 h 966888"/>
                  <a:gd name="connsiteX21" fmla="*/ 145609 w 663009"/>
                  <a:gd name="connsiteY21" fmla="*/ 757971 h 966888"/>
                  <a:gd name="connsiteX22" fmla="*/ 145609 w 663009"/>
                  <a:gd name="connsiteY22" fmla="*/ 481718 h 96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3009" h="966888">
                    <a:moveTo>
                      <a:pt x="332081" y="5180"/>
                    </a:moveTo>
                    <a:cubicBezTo>
                      <a:pt x="497833" y="5180"/>
                      <a:pt x="585315" y="9784"/>
                      <a:pt x="594522" y="18992"/>
                    </a:cubicBezTo>
                    <a:cubicBezTo>
                      <a:pt x="608334" y="28201"/>
                      <a:pt x="622147" y="53524"/>
                      <a:pt x="635960" y="94962"/>
                    </a:cubicBezTo>
                    <a:cubicBezTo>
                      <a:pt x="654379" y="131796"/>
                      <a:pt x="663585" y="263016"/>
                      <a:pt x="663585" y="488624"/>
                    </a:cubicBezTo>
                    <a:cubicBezTo>
                      <a:pt x="663585" y="709627"/>
                      <a:pt x="658979" y="833941"/>
                      <a:pt x="649772" y="861566"/>
                    </a:cubicBezTo>
                    <a:cubicBezTo>
                      <a:pt x="640566" y="884585"/>
                      <a:pt x="626754" y="907611"/>
                      <a:pt x="608334" y="930630"/>
                    </a:cubicBezTo>
                    <a:cubicBezTo>
                      <a:pt x="589915" y="949049"/>
                      <a:pt x="502439" y="960555"/>
                      <a:pt x="345893" y="965162"/>
                    </a:cubicBezTo>
                    <a:cubicBezTo>
                      <a:pt x="184748" y="969768"/>
                      <a:pt x="97265" y="962862"/>
                      <a:pt x="83452" y="944443"/>
                    </a:cubicBezTo>
                    <a:cubicBezTo>
                      <a:pt x="65033" y="935237"/>
                      <a:pt x="48920" y="912211"/>
                      <a:pt x="35108" y="875379"/>
                    </a:cubicBezTo>
                    <a:cubicBezTo>
                      <a:pt x="21295" y="838548"/>
                      <a:pt x="12089" y="714234"/>
                      <a:pt x="7482" y="502437"/>
                    </a:cubicBezTo>
                    <a:cubicBezTo>
                      <a:pt x="2876" y="286038"/>
                      <a:pt x="5183" y="166328"/>
                      <a:pt x="14389" y="143307"/>
                    </a:cubicBezTo>
                    <a:cubicBezTo>
                      <a:pt x="14389" y="124889"/>
                      <a:pt x="23595" y="97264"/>
                      <a:pt x="42014" y="60431"/>
                    </a:cubicBezTo>
                    <a:cubicBezTo>
                      <a:pt x="60433" y="28201"/>
                      <a:pt x="74246" y="9784"/>
                      <a:pt x="83452" y="5180"/>
                    </a:cubicBezTo>
                    <a:cubicBezTo>
                      <a:pt x="88059" y="5180"/>
                      <a:pt x="170935" y="5180"/>
                      <a:pt x="332081" y="5180"/>
                    </a:cubicBezTo>
                    <a:close/>
                    <a:moveTo>
                      <a:pt x="145609" y="481718"/>
                    </a:moveTo>
                    <a:lnTo>
                      <a:pt x="145609" y="198557"/>
                    </a:lnTo>
                    <a:lnTo>
                      <a:pt x="332081" y="198557"/>
                    </a:lnTo>
                    <a:cubicBezTo>
                      <a:pt x="461001" y="198557"/>
                      <a:pt x="525458" y="290642"/>
                      <a:pt x="525458" y="474811"/>
                    </a:cubicBezTo>
                    <a:cubicBezTo>
                      <a:pt x="525458" y="658983"/>
                      <a:pt x="525458" y="753365"/>
                      <a:pt x="525458" y="757971"/>
                    </a:cubicBezTo>
                    <a:lnTo>
                      <a:pt x="525458" y="764878"/>
                    </a:lnTo>
                    <a:lnTo>
                      <a:pt x="145609" y="764878"/>
                    </a:lnTo>
                    <a:lnTo>
                      <a:pt x="145609" y="757971"/>
                    </a:lnTo>
                    <a:cubicBezTo>
                      <a:pt x="141003" y="757971"/>
                      <a:pt x="141003" y="665889"/>
                      <a:pt x="145609" y="481718"/>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12" name="Freeform: Shape 111">
                <a:extLst>
                  <a:ext uri="{FF2B5EF4-FFF2-40B4-BE49-F238E27FC236}">
                    <a16:creationId xmlns:a16="http://schemas.microsoft.com/office/drawing/2014/main" id="{2C02586C-2B9B-41B9-90D0-5A6B593718B1}"/>
                  </a:ext>
                </a:extLst>
              </p:cNvPr>
              <p:cNvSpPr/>
              <p:nvPr/>
            </p:nvSpPr>
            <p:spPr>
              <a:xfrm>
                <a:off x="5742465" y="1140270"/>
                <a:ext cx="559414" cy="669915"/>
              </a:xfrm>
              <a:custGeom>
                <a:avLst/>
                <a:gdLst>
                  <a:gd name="connsiteX0" fmla="*/ 274527 w 559413"/>
                  <a:gd name="connsiteY0" fmla="*/ 6562 h 669915"/>
                  <a:gd name="connsiteX1" fmla="*/ 530062 w 559413"/>
                  <a:gd name="connsiteY1" fmla="*/ 27281 h 669915"/>
                  <a:gd name="connsiteX2" fmla="*/ 557687 w 559413"/>
                  <a:gd name="connsiteY2" fmla="*/ 338067 h 669915"/>
                  <a:gd name="connsiteX3" fmla="*/ 536968 w 559413"/>
                  <a:gd name="connsiteY3" fmla="*/ 648852 h 669915"/>
                  <a:gd name="connsiteX4" fmla="*/ 281434 w 559413"/>
                  <a:gd name="connsiteY4" fmla="*/ 669571 h 669915"/>
                  <a:gd name="connsiteX5" fmla="*/ 25899 w 559413"/>
                  <a:gd name="connsiteY5" fmla="*/ 648852 h 669915"/>
                  <a:gd name="connsiteX6" fmla="*/ 5180 w 559413"/>
                  <a:gd name="connsiteY6" fmla="*/ 338067 h 669915"/>
                  <a:gd name="connsiteX7" fmla="*/ 18992 w 559413"/>
                  <a:gd name="connsiteY7" fmla="*/ 27281 h 669915"/>
                  <a:gd name="connsiteX8" fmla="*/ 274527 w 559413"/>
                  <a:gd name="connsiteY8" fmla="*/ 6562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9413" h="669915">
                    <a:moveTo>
                      <a:pt x="274527" y="6562"/>
                    </a:moveTo>
                    <a:cubicBezTo>
                      <a:pt x="431073" y="1956"/>
                      <a:pt x="516249" y="8862"/>
                      <a:pt x="530062" y="27281"/>
                    </a:cubicBezTo>
                    <a:cubicBezTo>
                      <a:pt x="548481" y="41094"/>
                      <a:pt x="557687" y="144689"/>
                      <a:pt x="557687" y="338067"/>
                    </a:cubicBezTo>
                    <a:cubicBezTo>
                      <a:pt x="557687" y="531444"/>
                      <a:pt x="550781" y="635040"/>
                      <a:pt x="536968" y="648852"/>
                    </a:cubicBezTo>
                    <a:cubicBezTo>
                      <a:pt x="527762" y="658058"/>
                      <a:pt x="442579" y="664965"/>
                      <a:pt x="281434" y="669571"/>
                    </a:cubicBezTo>
                    <a:cubicBezTo>
                      <a:pt x="124887" y="674178"/>
                      <a:pt x="39711" y="667271"/>
                      <a:pt x="25899" y="648852"/>
                    </a:cubicBezTo>
                    <a:cubicBezTo>
                      <a:pt x="12086" y="635040"/>
                      <a:pt x="5180" y="531444"/>
                      <a:pt x="5180" y="338067"/>
                    </a:cubicBezTo>
                    <a:cubicBezTo>
                      <a:pt x="5180" y="144689"/>
                      <a:pt x="9786" y="41094"/>
                      <a:pt x="18992" y="27281"/>
                    </a:cubicBezTo>
                    <a:cubicBezTo>
                      <a:pt x="28199" y="13469"/>
                      <a:pt x="113381" y="6562"/>
                      <a:pt x="274527" y="6562"/>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13" name="Freeform: Shape 112">
                <a:extLst>
                  <a:ext uri="{FF2B5EF4-FFF2-40B4-BE49-F238E27FC236}">
                    <a16:creationId xmlns:a16="http://schemas.microsoft.com/office/drawing/2014/main" id="{829C8868-FDCA-4BEA-ACA9-86951206EC4B}"/>
                  </a:ext>
                </a:extLst>
              </p:cNvPr>
              <p:cNvSpPr/>
              <p:nvPr/>
            </p:nvSpPr>
            <p:spPr>
              <a:xfrm>
                <a:off x="3587686" y="2686371"/>
                <a:ext cx="559414" cy="386755"/>
              </a:xfrm>
              <a:custGeom>
                <a:avLst/>
                <a:gdLst>
                  <a:gd name="connsiteX0" fmla="*/ 219276 w 559413"/>
                  <a:gd name="connsiteY0" fmla="*/ 14389 h 386755"/>
                  <a:gd name="connsiteX1" fmla="*/ 226183 w 559413"/>
                  <a:gd name="connsiteY1" fmla="*/ 28201 h 386755"/>
                  <a:gd name="connsiteX2" fmla="*/ 233089 w 559413"/>
                  <a:gd name="connsiteY2" fmla="*/ 69639 h 386755"/>
                  <a:gd name="connsiteX3" fmla="*/ 274527 w 559413"/>
                  <a:gd name="connsiteY3" fmla="*/ 138703 h 386755"/>
                  <a:gd name="connsiteX4" fmla="*/ 322872 w 559413"/>
                  <a:gd name="connsiteY4" fmla="*/ 173235 h 386755"/>
                  <a:gd name="connsiteX5" fmla="*/ 447186 w 559413"/>
                  <a:gd name="connsiteY5" fmla="*/ 180141 h 386755"/>
                  <a:gd name="connsiteX6" fmla="*/ 557687 w 559413"/>
                  <a:gd name="connsiteY6" fmla="*/ 180141 h 386755"/>
                  <a:gd name="connsiteX7" fmla="*/ 557687 w 559413"/>
                  <a:gd name="connsiteY7" fmla="*/ 387331 h 386755"/>
                  <a:gd name="connsiteX8" fmla="*/ 281434 w 559413"/>
                  <a:gd name="connsiteY8" fmla="*/ 387331 h 386755"/>
                  <a:gd name="connsiteX9" fmla="*/ 12086 w 559413"/>
                  <a:gd name="connsiteY9" fmla="*/ 387331 h 386755"/>
                  <a:gd name="connsiteX10" fmla="*/ 5180 w 559413"/>
                  <a:gd name="connsiteY10" fmla="*/ 200860 h 386755"/>
                  <a:gd name="connsiteX11" fmla="*/ 108775 w 559413"/>
                  <a:gd name="connsiteY11" fmla="*/ 7482 h 386755"/>
                  <a:gd name="connsiteX12" fmla="*/ 219276 w 559413"/>
                  <a:gd name="connsiteY12" fmla="*/ 14389 h 386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9413" h="386755">
                    <a:moveTo>
                      <a:pt x="219276" y="14389"/>
                    </a:moveTo>
                    <a:lnTo>
                      <a:pt x="226183" y="28201"/>
                    </a:lnTo>
                    <a:lnTo>
                      <a:pt x="233089" y="69639"/>
                    </a:lnTo>
                    <a:cubicBezTo>
                      <a:pt x="237696" y="92658"/>
                      <a:pt x="251508" y="115684"/>
                      <a:pt x="274527" y="138703"/>
                    </a:cubicBezTo>
                    <a:cubicBezTo>
                      <a:pt x="297546" y="157122"/>
                      <a:pt x="313665" y="168628"/>
                      <a:pt x="322872" y="173235"/>
                    </a:cubicBezTo>
                    <a:cubicBezTo>
                      <a:pt x="327478" y="177841"/>
                      <a:pt x="368916" y="180141"/>
                      <a:pt x="447186" y="180141"/>
                    </a:cubicBezTo>
                    <a:lnTo>
                      <a:pt x="557687" y="180141"/>
                    </a:lnTo>
                    <a:lnTo>
                      <a:pt x="557687" y="387331"/>
                    </a:lnTo>
                    <a:lnTo>
                      <a:pt x="281434" y="387331"/>
                    </a:lnTo>
                    <a:cubicBezTo>
                      <a:pt x="101869" y="387331"/>
                      <a:pt x="12086" y="387331"/>
                      <a:pt x="12086" y="387331"/>
                    </a:cubicBezTo>
                    <a:cubicBezTo>
                      <a:pt x="7480" y="387331"/>
                      <a:pt x="5180" y="325174"/>
                      <a:pt x="5180" y="200860"/>
                    </a:cubicBezTo>
                    <a:cubicBezTo>
                      <a:pt x="5180" y="76546"/>
                      <a:pt x="39711" y="12089"/>
                      <a:pt x="108775" y="7482"/>
                    </a:cubicBezTo>
                    <a:cubicBezTo>
                      <a:pt x="177838" y="2876"/>
                      <a:pt x="214670" y="5183"/>
                      <a:pt x="219276" y="14389"/>
                    </a:cubicBezTo>
                    <a:close/>
                  </a:path>
                </a:pathLst>
              </a:custGeom>
              <a:solidFill>
                <a:srgbClr val="FCFDFC"/>
              </a:solidFill>
              <a:ln w="9525" cap="flat">
                <a:solidFill>
                  <a:srgbClr val="FCFDFC"/>
                </a:solidFill>
                <a:prstDash val="solid"/>
                <a:miter/>
              </a:ln>
            </p:spPr>
            <p:txBody>
              <a:bodyPr rtlCol="0" anchor="ctr"/>
              <a:lstStyle/>
              <a:p>
                <a:endParaRPr lang="en-US" noProof="0" dirty="0"/>
              </a:p>
            </p:txBody>
          </p:sp>
          <p:sp>
            <p:nvSpPr>
              <p:cNvPr id="114" name="Freeform: Shape 113">
                <a:extLst>
                  <a:ext uri="{FF2B5EF4-FFF2-40B4-BE49-F238E27FC236}">
                    <a16:creationId xmlns:a16="http://schemas.microsoft.com/office/drawing/2014/main" id="{DCCA5575-D8FD-467C-AA6B-B278C94FCC86}"/>
                  </a:ext>
                </a:extLst>
              </p:cNvPr>
              <p:cNvSpPr/>
              <p:nvPr/>
            </p:nvSpPr>
            <p:spPr>
              <a:xfrm>
                <a:off x="3325245" y="416487"/>
                <a:ext cx="338411" cy="324598"/>
              </a:xfrm>
              <a:custGeom>
                <a:avLst/>
                <a:gdLst>
                  <a:gd name="connsiteX0" fmla="*/ 157119 w 338410"/>
                  <a:gd name="connsiteY0" fmla="*/ 5180 h 324598"/>
                  <a:gd name="connsiteX1" fmla="*/ 309059 w 338410"/>
                  <a:gd name="connsiteY1" fmla="*/ 12086 h 324598"/>
                  <a:gd name="connsiteX2" fmla="*/ 329778 w 338410"/>
                  <a:gd name="connsiteY2" fmla="*/ 164026 h 324598"/>
                  <a:gd name="connsiteX3" fmla="*/ 329778 w 338410"/>
                  <a:gd name="connsiteY3" fmla="*/ 315965 h 324598"/>
                  <a:gd name="connsiteX4" fmla="*/ 170932 w 338410"/>
                  <a:gd name="connsiteY4" fmla="*/ 322872 h 324598"/>
                  <a:gd name="connsiteX5" fmla="*/ 12086 w 338410"/>
                  <a:gd name="connsiteY5" fmla="*/ 322872 h 324598"/>
                  <a:gd name="connsiteX6" fmla="*/ 5180 w 338410"/>
                  <a:gd name="connsiteY6" fmla="*/ 170932 h 324598"/>
                  <a:gd name="connsiteX7" fmla="*/ 12086 w 338410"/>
                  <a:gd name="connsiteY7" fmla="*/ 18992 h 324598"/>
                  <a:gd name="connsiteX8" fmla="*/ 157119 w 338410"/>
                  <a:gd name="connsiteY8"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10" h="324598">
                    <a:moveTo>
                      <a:pt x="157119" y="5180"/>
                    </a:moveTo>
                    <a:cubicBezTo>
                      <a:pt x="244602" y="5180"/>
                      <a:pt x="295246" y="7482"/>
                      <a:pt x="309059" y="12086"/>
                    </a:cubicBezTo>
                    <a:cubicBezTo>
                      <a:pt x="318265" y="16691"/>
                      <a:pt x="325171" y="67337"/>
                      <a:pt x="329778" y="164026"/>
                    </a:cubicBezTo>
                    <a:cubicBezTo>
                      <a:pt x="334384" y="260715"/>
                      <a:pt x="334384" y="311361"/>
                      <a:pt x="329778" y="315965"/>
                    </a:cubicBezTo>
                    <a:cubicBezTo>
                      <a:pt x="325171" y="320570"/>
                      <a:pt x="272227" y="322872"/>
                      <a:pt x="170932" y="322872"/>
                    </a:cubicBezTo>
                    <a:cubicBezTo>
                      <a:pt x="69637" y="322872"/>
                      <a:pt x="16693" y="322872"/>
                      <a:pt x="12086" y="322872"/>
                    </a:cubicBezTo>
                    <a:cubicBezTo>
                      <a:pt x="7480" y="318267"/>
                      <a:pt x="5180" y="267621"/>
                      <a:pt x="5180" y="170932"/>
                    </a:cubicBezTo>
                    <a:cubicBezTo>
                      <a:pt x="5180" y="74243"/>
                      <a:pt x="7480" y="23597"/>
                      <a:pt x="12086" y="18992"/>
                    </a:cubicBezTo>
                    <a:cubicBezTo>
                      <a:pt x="16693" y="9784"/>
                      <a:pt x="65037" y="5180"/>
                      <a:pt x="157119"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15" name="Freeform: Shape 114">
                <a:extLst>
                  <a:ext uri="{FF2B5EF4-FFF2-40B4-BE49-F238E27FC236}">
                    <a16:creationId xmlns:a16="http://schemas.microsoft.com/office/drawing/2014/main" id="{954D6220-9F00-4377-9720-78CC19103663}"/>
                  </a:ext>
                </a:extLst>
              </p:cNvPr>
              <p:cNvSpPr/>
              <p:nvPr/>
            </p:nvSpPr>
            <p:spPr>
              <a:xfrm>
                <a:off x="3808689" y="2681768"/>
                <a:ext cx="345317" cy="186471"/>
              </a:xfrm>
              <a:custGeom>
                <a:avLst/>
                <a:gdLst>
                  <a:gd name="connsiteX0" fmla="*/ 5180 w 345317"/>
                  <a:gd name="connsiteY0" fmla="*/ 18992 h 186471"/>
                  <a:gd name="connsiteX1" fmla="*/ 5180 w 345317"/>
                  <a:gd name="connsiteY1" fmla="*/ 5180 h 186471"/>
                  <a:gd name="connsiteX2" fmla="*/ 74243 w 345317"/>
                  <a:gd name="connsiteY2" fmla="*/ 5180 h 186471"/>
                  <a:gd name="connsiteX3" fmla="*/ 143307 w 345317"/>
                  <a:gd name="connsiteY3" fmla="*/ 18992 h 186471"/>
                  <a:gd name="connsiteX4" fmla="*/ 239995 w 345317"/>
                  <a:gd name="connsiteY4" fmla="*/ 39711 h 186471"/>
                  <a:gd name="connsiteX5" fmla="*/ 343591 w 345317"/>
                  <a:gd name="connsiteY5" fmla="*/ 39711 h 186471"/>
                  <a:gd name="connsiteX6" fmla="*/ 343591 w 345317"/>
                  <a:gd name="connsiteY6" fmla="*/ 115681 h 186471"/>
                  <a:gd name="connsiteX7" fmla="*/ 336684 w 345317"/>
                  <a:gd name="connsiteY7" fmla="*/ 184745 h 186471"/>
                  <a:gd name="connsiteX8" fmla="*/ 226183 w 345317"/>
                  <a:gd name="connsiteY8" fmla="*/ 184745 h 186471"/>
                  <a:gd name="connsiteX9" fmla="*/ 101869 w 345317"/>
                  <a:gd name="connsiteY9" fmla="*/ 177838 h 186471"/>
                  <a:gd name="connsiteX10" fmla="*/ 53524 w 345317"/>
                  <a:gd name="connsiteY10" fmla="*/ 143307 h 186471"/>
                  <a:gd name="connsiteX11" fmla="*/ 12086 w 345317"/>
                  <a:gd name="connsiteY11" fmla="*/ 74243 h 186471"/>
                  <a:gd name="connsiteX12" fmla="*/ 5180 w 345317"/>
                  <a:gd name="connsiteY12" fmla="*/ 32805 h 186471"/>
                  <a:gd name="connsiteX13" fmla="*/ 5180 w 345317"/>
                  <a:gd name="connsiteY13" fmla="*/ 18992 h 186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5317" h="186471">
                    <a:moveTo>
                      <a:pt x="5180" y="18992"/>
                    </a:moveTo>
                    <a:lnTo>
                      <a:pt x="5180" y="5180"/>
                    </a:lnTo>
                    <a:lnTo>
                      <a:pt x="74243" y="5180"/>
                    </a:lnTo>
                    <a:cubicBezTo>
                      <a:pt x="115681" y="5180"/>
                      <a:pt x="138700" y="9786"/>
                      <a:pt x="143307" y="18992"/>
                    </a:cubicBezTo>
                    <a:cubicBezTo>
                      <a:pt x="143307" y="28199"/>
                      <a:pt x="175538" y="35105"/>
                      <a:pt x="239995" y="39711"/>
                    </a:cubicBezTo>
                    <a:lnTo>
                      <a:pt x="343591" y="39711"/>
                    </a:lnTo>
                    <a:lnTo>
                      <a:pt x="343591" y="115681"/>
                    </a:lnTo>
                    <a:lnTo>
                      <a:pt x="336684" y="184745"/>
                    </a:lnTo>
                    <a:lnTo>
                      <a:pt x="226183" y="184745"/>
                    </a:lnTo>
                    <a:cubicBezTo>
                      <a:pt x="147913" y="184745"/>
                      <a:pt x="106475" y="182445"/>
                      <a:pt x="101869" y="177838"/>
                    </a:cubicBezTo>
                    <a:cubicBezTo>
                      <a:pt x="92662" y="173232"/>
                      <a:pt x="76543" y="161726"/>
                      <a:pt x="53524" y="143307"/>
                    </a:cubicBezTo>
                    <a:cubicBezTo>
                      <a:pt x="30505" y="120288"/>
                      <a:pt x="16693" y="97262"/>
                      <a:pt x="12086" y="74243"/>
                    </a:cubicBezTo>
                    <a:lnTo>
                      <a:pt x="5180" y="32805"/>
                    </a:lnTo>
                    <a:lnTo>
                      <a:pt x="5180" y="18992"/>
                    </a:ln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16" name="Freeform: Shape 115">
                <a:extLst>
                  <a:ext uri="{FF2B5EF4-FFF2-40B4-BE49-F238E27FC236}">
                    <a16:creationId xmlns:a16="http://schemas.microsoft.com/office/drawing/2014/main" id="{69A02817-D3AC-4762-8FB5-66FC20EC18BF}"/>
                  </a:ext>
                </a:extLst>
              </p:cNvPr>
              <p:cNvSpPr/>
              <p:nvPr/>
            </p:nvSpPr>
            <p:spPr>
              <a:xfrm>
                <a:off x="3898471" y="1217623"/>
                <a:ext cx="966888" cy="317692"/>
              </a:xfrm>
              <a:custGeom>
                <a:avLst/>
                <a:gdLst>
                  <a:gd name="connsiteX0" fmla="*/ 930630 w 966888"/>
                  <a:gd name="connsiteY0" fmla="*/ 12086 h 317691"/>
                  <a:gd name="connsiteX1" fmla="*/ 930630 w 966888"/>
                  <a:gd name="connsiteY1" fmla="*/ 5180 h 317691"/>
                  <a:gd name="connsiteX2" fmla="*/ 937536 w 966888"/>
                  <a:gd name="connsiteY2" fmla="*/ 5180 h 317691"/>
                  <a:gd name="connsiteX3" fmla="*/ 937536 w 966888"/>
                  <a:gd name="connsiteY3" fmla="*/ 32805 h 317691"/>
                  <a:gd name="connsiteX4" fmla="*/ 944443 w 966888"/>
                  <a:gd name="connsiteY4" fmla="*/ 46618 h 317691"/>
                  <a:gd name="connsiteX5" fmla="*/ 944443 w 966888"/>
                  <a:gd name="connsiteY5" fmla="*/ 53524 h 317691"/>
                  <a:gd name="connsiteX6" fmla="*/ 951349 w 966888"/>
                  <a:gd name="connsiteY6" fmla="*/ 53524 h 317691"/>
                  <a:gd name="connsiteX7" fmla="*/ 958255 w 966888"/>
                  <a:gd name="connsiteY7" fmla="*/ 46618 h 317691"/>
                  <a:gd name="connsiteX8" fmla="*/ 965162 w 966888"/>
                  <a:gd name="connsiteY8" fmla="*/ 46618 h 317691"/>
                  <a:gd name="connsiteX9" fmla="*/ 965162 w 966888"/>
                  <a:gd name="connsiteY9" fmla="*/ 53524 h 317691"/>
                  <a:gd name="connsiteX10" fmla="*/ 951349 w 966888"/>
                  <a:gd name="connsiteY10" fmla="*/ 101869 h 317691"/>
                  <a:gd name="connsiteX11" fmla="*/ 903005 w 966888"/>
                  <a:gd name="connsiteY11" fmla="*/ 184745 h 317691"/>
                  <a:gd name="connsiteX12" fmla="*/ 840847 w 966888"/>
                  <a:gd name="connsiteY12" fmla="*/ 246902 h 317691"/>
                  <a:gd name="connsiteX13" fmla="*/ 564594 w 966888"/>
                  <a:gd name="connsiteY13" fmla="*/ 281434 h 317691"/>
                  <a:gd name="connsiteX14" fmla="*/ 322872 w 966888"/>
                  <a:gd name="connsiteY14" fmla="*/ 288340 h 317691"/>
                  <a:gd name="connsiteX15" fmla="*/ 315965 w 966888"/>
                  <a:gd name="connsiteY15" fmla="*/ 295246 h 317691"/>
                  <a:gd name="connsiteX16" fmla="*/ 315965 w 966888"/>
                  <a:gd name="connsiteY16" fmla="*/ 288340 h 317691"/>
                  <a:gd name="connsiteX17" fmla="*/ 288340 w 966888"/>
                  <a:gd name="connsiteY17" fmla="*/ 281434 h 317691"/>
                  <a:gd name="connsiteX18" fmla="*/ 260714 w 966888"/>
                  <a:gd name="connsiteY18" fmla="*/ 295246 h 317691"/>
                  <a:gd name="connsiteX19" fmla="*/ 253808 w 966888"/>
                  <a:gd name="connsiteY19" fmla="*/ 315965 h 317691"/>
                  <a:gd name="connsiteX20" fmla="*/ 253808 w 966888"/>
                  <a:gd name="connsiteY20" fmla="*/ 281434 h 317691"/>
                  <a:gd name="connsiteX21" fmla="*/ 5180 w 966888"/>
                  <a:gd name="connsiteY21" fmla="*/ 281434 h 317691"/>
                  <a:gd name="connsiteX22" fmla="*/ 5180 w 966888"/>
                  <a:gd name="connsiteY22" fmla="*/ 219276 h 317691"/>
                  <a:gd name="connsiteX23" fmla="*/ 12086 w 966888"/>
                  <a:gd name="connsiteY23" fmla="*/ 219276 h 317691"/>
                  <a:gd name="connsiteX24" fmla="*/ 12086 w 966888"/>
                  <a:gd name="connsiteY24" fmla="*/ 226183 h 317691"/>
                  <a:gd name="connsiteX25" fmla="*/ 32805 w 966888"/>
                  <a:gd name="connsiteY25" fmla="*/ 226183 h 317691"/>
                  <a:gd name="connsiteX26" fmla="*/ 150213 w 966888"/>
                  <a:gd name="connsiteY26" fmla="*/ 233089 h 317691"/>
                  <a:gd name="connsiteX27" fmla="*/ 260714 w 966888"/>
                  <a:gd name="connsiteY27" fmla="*/ 233089 h 317691"/>
                  <a:gd name="connsiteX28" fmla="*/ 260714 w 966888"/>
                  <a:gd name="connsiteY28" fmla="*/ 226183 h 317691"/>
                  <a:gd name="connsiteX29" fmla="*/ 274527 w 966888"/>
                  <a:gd name="connsiteY29" fmla="*/ 212370 h 317691"/>
                  <a:gd name="connsiteX30" fmla="*/ 274527 w 966888"/>
                  <a:gd name="connsiteY30" fmla="*/ 226183 h 317691"/>
                  <a:gd name="connsiteX31" fmla="*/ 302153 w 966888"/>
                  <a:gd name="connsiteY31" fmla="*/ 226183 h 317691"/>
                  <a:gd name="connsiteX32" fmla="*/ 329778 w 966888"/>
                  <a:gd name="connsiteY32" fmla="*/ 226183 h 317691"/>
                  <a:gd name="connsiteX33" fmla="*/ 329778 w 966888"/>
                  <a:gd name="connsiteY33" fmla="*/ 219276 h 317691"/>
                  <a:gd name="connsiteX34" fmla="*/ 329778 w 966888"/>
                  <a:gd name="connsiteY34" fmla="*/ 226183 h 317691"/>
                  <a:gd name="connsiteX35" fmla="*/ 564594 w 966888"/>
                  <a:gd name="connsiteY35" fmla="*/ 226183 h 317691"/>
                  <a:gd name="connsiteX36" fmla="*/ 833941 w 966888"/>
                  <a:gd name="connsiteY36" fmla="*/ 191651 h 317691"/>
                  <a:gd name="connsiteX37" fmla="*/ 896098 w 966888"/>
                  <a:gd name="connsiteY37" fmla="*/ 115681 h 317691"/>
                  <a:gd name="connsiteX38" fmla="*/ 916817 w 966888"/>
                  <a:gd name="connsiteY38" fmla="*/ 46618 h 317691"/>
                  <a:gd name="connsiteX39" fmla="*/ 923724 w 966888"/>
                  <a:gd name="connsiteY39" fmla="*/ 18992 h 317691"/>
                  <a:gd name="connsiteX40" fmla="*/ 923724 w 966888"/>
                  <a:gd name="connsiteY40" fmla="*/ 12086 h 317691"/>
                  <a:gd name="connsiteX41" fmla="*/ 930630 w 966888"/>
                  <a:gd name="connsiteY41" fmla="*/ 12086 h 317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66888" h="317691">
                    <a:moveTo>
                      <a:pt x="930630" y="12086"/>
                    </a:moveTo>
                    <a:lnTo>
                      <a:pt x="930630" y="5180"/>
                    </a:lnTo>
                    <a:lnTo>
                      <a:pt x="937536" y="5180"/>
                    </a:lnTo>
                    <a:lnTo>
                      <a:pt x="937536" y="32805"/>
                    </a:lnTo>
                    <a:lnTo>
                      <a:pt x="944443" y="46618"/>
                    </a:lnTo>
                    <a:lnTo>
                      <a:pt x="944443" y="53524"/>
                    </a:lnTo>
                    <a:lnTo>
                      <a:pt x="951349" y="53524"/>
                    </a:lnTo>
                    <a:lnTo>
                      <a:pt x="958255" y="46618"/>
                    </a:lnTo>
                    <a:lnTo>
                      <a:pt x="965162" y="46618"/>
                    </a:lnTo>
                    <a:lnTo>
                      <a:pt x="965162" y="53524"/>
                    </a:lnTo>
                    <a:cubicBezTo>
                      <a:pt x="965162" y="58131"/>
                      <a:pt x="960555" y="74243"/>
                      <a:pt x="951349" y="101869"/>
                    </a:cubicBezTo>
                    <a:cubicBezTo>
                      <a:pt x="942143" y="129494"/>
                      <a:pt x="926023" y="157119"/>
                      <a:pt x="903005" y="184745"/>
                    </a:cubicBezTo>
                    <a:cubicBezTo>
                      <a:pt x="884585" y="212370"/>
                      <a:pt x="863866" y="233089"/>
                      <a:pt x="840847" y="246902"/>
                    </a:cubicBezTo>
                    <a:cubicBezTo>
                      <a:pt x="813222" y="260715"/>
                      <a:pt x="721140" y="272227"/>
                      <a:pt x="564594" y="281434"/>
                    </a:cubicBezTo>
                    <a:cubicBezTo>
                      <a:pt x="408048" y="281434"/>
                      <a:pt x="327478" y="283733"/>
                      <a:pt x="322872" y="288340"/>
                    </a:cubicBezTo>
                    <a:lnTo>
                      <a:pt x="315965" y="295246"/>
                    </a:lnTo>
                    <a:lnTo>
                      <a:pt x="315965" y="288340"/>
                    </a:lnTo>
                    <a:cubicBezTo>
                      <a:pt x="315965" y="283733"/>
                      <a:pt x="306759" y="281434"/>
                      <a:pt x="288340" y="281434"/>
                    </a:cubicBezTo>
                    <a:cubicBezTo>
                      <a:pt x="274527" y="281434"/>
                      <a:pt x="265321" y="286040"/>
                      <a:pt x="260714" y="295246"/>
                    </a:cubicBezTo>
                    <a:lnTo>
                      <a:pt x="253808" y="315965"/>
                    </a:lnTo>
                    <a:lnTo>
                      <a:pt x="253808" y="281434"/>
                    </a:lnTo>
                    <a:lnTo>
                      <a:pt x="5180" y="281434"/>
                    </a:lnTo>
                    <a:lnTo>
                      <a:pt x="5180" y="219276"/>
                    </a:lnTo>
                    <a:lnTo>
                      <a:pt x="12086" y="219276"/>
                    </a:lnTo>
                    <a:lnTo>
                      <a:pt x="12086" y="226183"/>
                    </a:lnTo>
                    <a:lnTo>
                      <a:pt x="32805" y="226183"/>
                    </a:lnTo>
                    <a:lnTo>
                      <a:pt x="150213" y="233089"/>
                    </a:lnTo>
                    <a:lnTo>
                      <a:pt x="260714" y="233089"/>
                    </a:lnTo>
                    <a:lnTo>
                      <a:pt x="260714" y="226183"/>
                    </a:lnTo>
                    <a:cubicBezTo>
                      <a:pt x="265321" y="216977"/>
                      <a:pt x="269921" y="212370"/>
                      <a:pt x="274527" y="212370"/>
                    </a:cubicBezTo>
                    <a:lnTo>
                      <a:pt x="274527" y="226183"/>
                    </a:lnTo>
                    <a:cubicBezTo>
                      <a:pt x="274527" y="230789"/>
                      <a:pt x="283733" y="230789"/>
                      <a:pt x="302153" y="226183"/>
                    </a:cubicBezTo>
                    <a:cubicBezTo>
                      <a:pt x="320572" y="226183"/>
                      <a:pt x="329778" y="226183"/>
                      <a:pt x="329778" y="226183"/>
                    </a:cubicBezTo>
                    <a:lnTo>
                      <a:pt x="329778" y="219276"/>
                    </a:lnTo>
                    <a:lnTo>
                      <a:pt x="329778" y="226183"/>
                    </a:lnTo>
                    <a:cubicBezTo>
                      <a:pt x="334384" y="230789"/>
                      <a:pt x="412654" y="230789"/>
                      <a:pt x="564594" y="226183"/>
                    </a:cubicBezTo>
                    <a:cubicBezTo>
                      <a:pt x="716533" y="226183"/>
                      <a:pt x="806316" y="214670"/>
                      <a:pt x="833941" y="191651"/>
                    </a:cubicBezTo>
                    <a:cubicBezTo>
                      <a:pt x="856960" y="168632"/>
                      <a:pt x="877679" y="143307"/>
                      <a:pt x="896098" y="115681"/>
                    </a:cubicBezTo>
                    <a:cubicBezTo>
                      <a:pt x="905304" y="83449"/>
                      <a:pt x="912211" y="60431"/>
                      <a:pt x="916817" y="46618"/>
                    </a:cubicBezTo>
                    <a:cubicBezTo>
                      <a:pt x="921424" y="32805"/>
                      <a:pt x="923724" y="23599"/>
                      <a:pt x="923724" y="18992"/>
                    </a:cubicBezTo>
                    <a:lnTo>
                      <a:pt x="923724" y="12086"/>
                    </a:lnTo>
                    <a:lnTo>
                      <a:pt x="930630"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17" name="Freeform: Shape 116">
                <a:extLst>
                  <a:ext uri="{FF2B5EF4-FFF2-40B4-BE49-F238E27FC236}">
                    <a16:creationId xmlns:a16="http://schemas.microsoft.com/office/drawing/2014/main" id="{FF39DBDD-AE43-4EC5-822C-A7C020D9070F}"/>
                  </a:ext>
                </a:extLst>
              </p:cNvPr>
              <p:cNvSpPr/>
              <p:nvPr/>
            </p:nvSpPr>
            <p:spPr>
              <a:xfrm>
                <a:off x="3573873" y="361236"/>
                <a:ext cx="1291486" cy="911637"/>
              </a:xfrm>
              <a:custGeom>
                <a:avLst/>
                <a:gdLst>
                  <a:gd name="connsiteX0" fmla="*/ 1289760 w 1291486"/>
                  <a:gd name="connsiteY0" fmla="*/ 557687 h 911637"/>
                  <a:gd name="connsiteX1" fmla="*/ 1289760 w 1291486"/>
                  <a:gd name="connsiteY1" fmla="*/ 903005 h 911637"/>
                  <a:gd name="connsiteX2" fmla="*/ 1282853 w 1291486"/>
                  <a:gd name="connsiteY2" fmla="*/ 903005 h 911637"/>
                  <a:gd name="connsiteX3" fmla="*/ 1275947 w 1291486"/>
                  <a:gd name="connsiteY3" fmla="*/ 909911 h 911637"/>
                  <a:gd name="connsiteX4" fmla="*/ 1269041 w 1291486"/>
                  <a:gd name="connsiteY4" fmla="*/ 909911 h 911637"/>
                  <a:gd name="connsiteX5" fmla="*/ 1269041 w 1291486"/>
                  <a:gd name="connsiteY5" fmla="*/ 903005 h 911637"/>
                  <a:gd name="connsiteX6" fmla="*/ 1262134 w 1291486"/>
                  <a:gd name="connsiteY6" fmla="*/ 889192 h 911637"/>
                  <a:gd name="connsiteX7" fmla="*/ 1262134 w 1291486"/>
                  <a:gd name="connsiteY7" fmla="*/ 861566 h 911637"/>
                  <a:gd name="connsiteX8" fmla="*/ 1255228 w 1291486"/>
                  <a:gd name="connsiteY8" fmla="*/ 861566 h 911637"/>
                  <a:gd name="connsiteX9" fmla="*/ 1255228 w 1291486"/>
                  <a:gd name="connsiteY9" fmla="*/ 868473 h 911637"/>
                  <a:gd name="connsiteX10" fmla="*/ 1248322 w 1291486"/>
                  <a:gd name="connsiteY10" fmla="*/ 868473 h 911637"/>
                  <a:gd name="connsiteX11" fmla="*/ 1248322 w 1291486"/>
                  <a:gd name="connsiteY11" fmla="*/ 557687 h 911637"/>
                  <a:gd name="connsiteX12" fmla="*/ 1241415 w 1291486"/>
                  <a:gd name="connsiteY12" fmla="*/ 226183 h 911637"/>
                  <a:gd name="connsiteX13" fmla="*/ 1213790 w 1291486"/>
                  <a:gd name="connsiteY13" fmla="*/ 157119 h 911637"/>
                  <a:gd name="connsiteX14" fmla="*/ 1158539 w 1291486"/>
                  <a:gd name="connsiteY14" fmla="*/ 81150 h 911637"/>
                  <a:gd name="connsiteX15" fmla="*/ 723440 w 1291486"/>
                  <a:gd name="connsiteY15" fmla="*/ 60431 h 911637"/>
                  <a:gd name="connsiteX16" fmla="*/ 295246 w 1291486"/>
                  <a:gd name="connsiteY16" fmla="*/ 81150 h 911637"/>
                  <a:gd name="connsiteX17" fmla="*/ 233089 w 1291486"/>
                  <a:gd name="connsiteY17" fmla="*/ 150213 h 911637"/>
                  <a:gd name="connsiteX18" fmla="*/ 205464 w 1291486"/>
                  <a:gd name="connsiteY18" fmla="*/ 309059 h 911637"/>
                  <a:gd name="connsiteX19" fmla="*/ 205464 w 1291486"/>
                  <a:gd name="connsiteY19" fmla="*/ 433373 h 911637"/>
                  <a:gd name="connsiteX20" fmla="*/ 212370 w 1291486"/>
                  <a:gd name="connsiteY20" fmla="*/ 440279 h 911637"/>
                  <a:gd name="connsiteX21" fmla="*/ 205464 w 1291486"/>
                  <a:gd name="connsiteY21" fmla="*/ 440279 h 911637"/>
                  <a:gd name="connsiteX22" fmla="*/ 198557 w 1291486"/>
                  <a:gd name="connsiteY22" fmla="*/ 447186 h 911637"/>
                  <a:gd name="connsiteX23" fmla="*/ 219276 w 1291486"/>
                  <a:gd name="connsiteY23" fmla="*/ 460999 h 911637"/>
                  <a:gd name="connsiteX24" fmla="*/ 233089 w 1291486"/>
                  <a:gd name="connsiteY24" fmla="*/ 467905 h 911637"/>
                  <a:gd name="connsiteX25" fmla="*/ 198557 w 1291486"/>
                  <a:gd name="connsiteY25" fmla="*/ 467905 h 911637"/>
                  <a:gd name="connsiteX26" fmla="*/ 198557 w 1291486"/>
                  <a:gd name="connsiteY26" fmla="*/ 737252 h 911637"/>
                  <a:gd name="connsiteX27" fmla="*/ 205464 w 1291486"/>
                  <a:gd name="connsiteY27" fmla="*/ 737252 h 911637"/>
                  <a:gd name="connsiteX28" fmla="*/ 205464 w 1291486"/>
                  <a:gd name="connsiteY28" fmla="*/ 744159 h 911637"/>
                  <a:gd name="connsiteX29" fmla="*/ 143307 w 1291486"/>
                  <a:gd name="connsiteY29" fmla="*/ 744159 h 911637"/>
                  <a:gd name="connsiteX30" fmla="*/ 143307 w 1291486"/>
                  <a:gd name="connsiteY30" fmla="*/ 460999 h 911637"/>
                  <a:gd name="connsiteX31" fmla="*/ 5180 w 1291486"/>
                  <a:gd name="connsiteY31" fmla="*/ 460999 h 911637"/>
                  <a:gd name="connsiteX32" fmla="*/ 5180 w 1291486"/>
                  <a:gd name="connsiteY32" fmla="*/ 447186 h 911637"/>
                  <a:gd name="connsiteX33" fmla="*/ 32805 w 1291486"/>
                  <a:gd name="connsiteY33" fmla="*/ 447186 h 911637"/>
                  <a:gd name="connsiteX34" fmla="*/ 88056 w 1291486"/>
                  <a:gd name="connsiteY34" fmla="*/ 433373 h 911637"/>
                  <a:gd name="connsiteX35" fmla="*/ 157119 w 1291486"/>
                  <a:gd name="connsiteY35" fmla="*/ 302153 h 911637"/>
                  <a:gd name="connsiteX36" fmla="*/ 191651 w 1291486"/>
                  <a:gd name="connsiteY36" fmla="*/ 122588 h 911637"/>
                  <a:gd name="connsiteX37" fmla="*/ 274527 w 1291486"/>
                  <a:gd name="connsiteY37" fmla="*/ 32805 h 911637"/>
                  <a:gd name="connsiteX38" fmla="*/ 723440 w 1291486"/>
                  <a:gd name="connsiteY38" fmla="*/ 5180 h 911637"/>
                  <a:gd name="connsiteX39" fmla="*/ 1158539 w 1291486"/>
                  <a:gd name="connsiteY39" fmla="*/ 25899 h 911637"/>
                  <a:gd name="connsiteX40" fmla="*/ 1234509 w 1291486"/>
                  <a:gd name="connsiteY40" fmla="*/ 94962 h 911637"/>
                  <a:gd name="connsiteX41" fmla="*/ 1275947 w 1291486"/>
                  <a:gd name="connsiteY41" fmla="*/ 177838 h 911637"/>
                  <a:gd name="connsiteX42" fmla="*/ 1289760 w 1291486"/>
                  <a:gd name="connsiteY42" fmla="*/ 557687 h 911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291486" h="911637">
                    <a:moveTo>
                      <a:pt x="1289760" y="557687"/>
                    </a:moveTo>
                    <a:lnTo>
                      <a:pt x="1289760" y="903005"/>
                    </a:lnTo>
                    <a:lnTo>
                      <a:pt x="1282853" y="903005"/>
                    </a:lnTo>
                    <a:lnTo>
                      <a:pt x="1275947" y="909911"/>
                    </a:lnTo>
                    <a:lnTo>
                      <a:pt x="1269041" y="909911"/>
                    </a:lnTo>
                    <a:lnTo>
                      <a:pt x="1269041" y="903005"/>
                    </a:lnTo>
                    <a:lnTo>
                      <a:pt x="1262134" y="889192"/>
                    </a:lnTo>
                    <a:lnTo>
                      <a:pt x="1262134" y="861566"/>
                    </a:lnTo>
                    <a:lnTo>
                      <a:pt x="1255228" y="861566"/>
                    </a:lnTo>
                    <a:lnTo>
                      <a:pt x="1255228" y="868473"/>
                    </a:lnTo>
                    <a:lnTo>
                      <a:pt x="1248322" y="868473"/>
                    </a:lnTo>
                    <a:lnTo>
                      <a:pt x="1248322" y="557687"/>
                    </a:lnTo>
                    <a:cubicBezTo>
                      <a:pt x="1248322" y="355101"/>
                      <a:pt x="1246022" y="244600"/>
                      <a:pt x="1241415" y="226183"/>
                    </a:cubicBezTo>
                    <a:cubicBezTo>
                      <a:pt x="1236809" y="212370"/>
                      <a:pt x="1227603" y="189349"/>
                      <a:pt x="1213790" y="157119"/>
                    </a:cubicBezTo>
                    <a:cubicBezTo>
                      <a:pt x="1199977" y="124890"/>
                      <a:pt x="1181558" y="99567"/>
                      <a:pt x="1158539" y="81150"/>
                    </a:cubicBezTo>
                    <a:cubicBezTo>
                      <a:pt x="1135520" y="67337"/>
                      <a:pt x="990487" y="60431"/>
                      <a:pt x="723440" y="60431"/>
                    </a:cubicBezTo>
                    <a:cubicBezTo>
                      <a:pt x="456392" y="60431"/>
                      <a:pt x="313665" y="67337"/>
                      <a:pt x="295246" y="81150"/>
                    </a:cubicBezTo>
                    <a:cubicBezTo>
                      <a:pt x="272227" y="94962"/>
                      <a:pt x="251508" y="117983"/>
                      <a:pt x="233089" y="150213"/>
                    </a:cubicBezTo>
                    <a:cubicBezTo>
                      <a:pt x="219276" y="182443"/>
                      <a:pt x="210070" y="235391"/>
                      <a:pt x="205464" y="309059"/>
                    </a:cubicBezTo>
                    <a:cubicBezTo>
                      <a:pt x="200857" y="387331"/>
                      <a:pt x="200857" y="428769"/>
                      <a:pt x="205464" y="433373"/>
                    </a:cubicBezTo>
                    <a:lnTo>
                      <a:pt x="212370" y="440279"/>
                    </a:lnTo>
                    <a:lnTo>
                      <a:pt x="205464" y="440279"/>
                    </a:lnTo>
                    <a:cubicBezTo>
                      <a:pt x="200857" y="440279"/>
                      <a:pt x="198557" y="442581"/>
                      <a:pt x="198557" y="447186"/>
                    </a:cubicBezTo>
                    <a:cubicBezTo>
                      <a:pt x="203164" y="456394"/>
                      <a:pt x="210070" y="460999"/>
                      <a:pt x="219276" y="460999"/>
                    </a:cubicBezTo>
                    <a:cubicBezTo>
                      <a:pt x="228483" y="460999"/>
                      <a:pt x="233089" y="463300"/>
                      <a:pt x="233089" y="467905"/>
                    </a:cubicBezTo>
                    <a:lnTo>
                      <a:pt x="198557" y="467905"/>
                    </a:lnTo>
                    <a:lnTo>
                      <a:pt x="198557" y="737252"/>
                    </a:lnTo>
                    <a:lnTo>
                      <a:pt x="205464" y="737252"/>
                    </a:lnTo>
                    <a:lnTo>
                      <a:pt x="205464" y="744159"/>
                    </a:lnTo>
                    <a:lnTo>
                      <a:pt x="143307" y="744159"/>
                    </a:lnTo>
                    <a:lnTo>
                      <a:pt x="143307" y="460999"/>
                    </a:lnTo>
                    <a:lnTo>
                      <a:pt x="5180" y="460999"/>
                    </a:lnTo>
                    <a:lnTo>
                      <a:pt x="5180" y="447186"/>
                    </a:lnTo>
                    <a:lnTo>
                      <a:pt x="32805" y="447186"/>
                    </a:lnTo>
                    <a:lnTo>
                      <a:pt x="88056" y="433373"/>
                    </a:lnTo>
                    <a:cubicBezTo>
                      <a:pt x="124887" y="424165"/>
                      <a:pt x="147913" y="380424"/>
                      <a:pt x="157119" y="302153"/>
                    </a:cubicBezTo>
                    <a:cubicBezTo>
                      <a:pt x="157119" y="223881"/>
                      <a:pt x="168632" y="164026"/>
                      <a:pt x="191651" y="122588"/>
                    </a:cubicBezTo>
                    <a:cubicBezTo>
                      <a:pt x="214670" y="81150"/>
                      <a:pt x="242295" y="51222"/>
                      <a:pt x="274527" y="32805"/>
                    </a:cubicBezTo>
                    <a:cubicBezTo>
                      <a:pt x="306759" y="14388"/>
                      <a:pt x="456392" y="5180"/>
                      <a:pt x="723440" y="5180"/>
                    </a:cubicBezTo>
                    <a:cubicBezTo>
                      <a:pt x="985881" y="5180"/>
                      <a:pt x="1130914" y="12086"/>
                      <a:pt x="1158539" y="25899"/>
                    </a:cubicBezTo>
                    <a:cubicBezTo>
                      <a:pt x="1186165" y="39711"/>
                      <a:pt x="1211490" y="62732"/>
                      <a:pt x="1234509" y="94962"/>
                    </a:cubicBezTo>
                    <a:cubicBezTo>
                      <a:pt x="1252928" y="127192"/>
                      <a:pt x="1266741" y="154817"/>
                      <a:pt x="1275947" y="177838"/>
                    </a:cubicBezTo>
                    <a:cubicBezTo>
                      <a:pt x="1285153" y="200859"/>
                      <a:pt x="1289760" y="327476"/>
                      <a:pt x="1289760" y="557687"/>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18" name="Freeform: Shape 117">
                <a:extLst>
                  <a:ext uri="{FF2B5EF4-FFF2-40B4-BE49-F238E27FC236}">
                    <a16:creationId xmlns:a16="http://schemas.microsoft.com/office/drawing/2014/main" id="{D280FF14-1F28-4D92-A896-2A774AC0FD66}"/>
                  </a:ext>
                </a:extLst>
              </p:cNvPr>
              <p:cNvSpPr/>
              <p:nvPr/>
            </p:nvSpPr>
            <p:spPr>
              <a:xfrm>
                <a:off x="3801783" y="2202927"/>
                <a:ext cx="669915" cy="656103"/>
              </a:xfrm>
              <a:custGeom>
                <a:avLst/>
                <a:gdLst>
                  <a:gd name="connsiteX0" fmla="*/ 633657 w 669915"/>
                  <a:gd name="connsiteY0" fmla="*/ 622147 h 656102"/>
                  <a:gd name="connsiteX1" fmla="*/ 626751 w 669915"/>
                  <a:gd name="connsiteY1" fmla="*/ 622147 h 656102"/>
                  <a:gd name="connsiteX2" fmla="*/ 626751 w 669915"/>
                  <a:gd name="connsiteY2" fmla="*/ 629053 h 656102"/>
                  <a:gd name="connsiteX3" fmla="*/ 619844 w 669915"/>
                  <a:gd name="connsiteY3" fmla="*/ 629053 h 656102"/>
                  <a:gd name="connsiteX4" fmla="*/ 619844 w 669915"/>
                  <a:gd name="connsiteY4" fmla="*/ 635960 h 656102"/>
                  <a:gd name="connsiteX5" fmla="*/ 612938 w 669915"/>
                  <a:gd name="connsiteY5" fmla="*/ 635960 h 656102"/>
                  <a:gd name="connsiteX6" fmla="*/ 606032 w 669915"/>
                  <a:gd name="connsiteY6" fmla="*/ 642866 h 656102"/>
                  <a:gd name="connsiteX7" fmla="*/ 599125 w 669915"/>
                  <a:gd name="connsiteY7" fmla="*/ 649772 h 656102"/>
                  <a:gd name="connsiteX8" fmla="*/ 585313 w 669915"/>
                  <a:gd name="connsiteY8" fmla="*/ 649772 h 656102"/>
                  <a:gd name="connsiteX9" fmla="*/ 585313 w 669915"/>
                  <a:gd name="connsiteY9" fmla="*/ 656679 h 656102"/>
                  <a:gd name="connsiteX10" fmla="*/ 564594 w 669915"/>
                  <a:gd name="connsiteY10" fmla="*/ 656679 h 656102"/>
                  <a:gd name="connsiteX11" fmla="*/ 564594 w 669915"/>
                  <a:gd name="connsiteY11" fmla="*/ 559990 h 656102"/>
                  <a:gd name="connsiteX12" fmla="*/ 550781 w 669915"/>
                  <a:gd name="connsiteY12" fmla="*/ 435676 h 656102"/>
                  <a:gd name="connsiteX13" fmla="*/ 536968 w 669915"/>
                  <a:gd name="connsiteY13" fmla="*/ 408050 h 656102"/>
                  <a:gd name="connsiteX14" fmla="*/ 536968 w 669915"/>
                  <a:gd name="connsiteY14" fmla="*/ 145609 h 656102"/>
                  <a:gd name="connsiteX15" fmla="*/ 530062 w 669915"/>
                  <a:gd name="connsiteY15" fmla="*/ 145609 h 656102"/>
                  <a:gd name="connsiteX16" fmla="*/ 530062 w 669915"/>
                  <a:gd name="connsiteY16" fmla="*/ 138703 h 656102"/>
                  <a:gd name="connsiteX17" fmla="*/ 150213 w 669915"/>
                  <a:gd name="connsiteY17" fmla="*/ 138703 h 656102"/>
                  <a:gd name="connsiteX18" fmla="*/ 150213 w 669915"/>
                  <a:gd name="connsiteY18" fmla="*/ 145609 h 656102"/>
                  <a:gd name="connsiteX19" fmla="*/ 143307 w 669915"/>
                  <a:gd name="connsiteY19" fmla="*/ 249204 h 656102"/>
                  <a:gd name="connsiteX20" fmla="*/ 143307 w 669915"/>
                  <a:gd name="connsiteY20" fmla="*/ 345893 h 656102"/>
                  <a:gd name="connsiteX21" fmla="*/ 12086 w 669915"/>
                  <a:gd name="connsiteY21" fmla="*/ 345893 h 656102"/>
                  <a:gd name="connsiteX22" fmla="*/ 12086 w 669915"/>
                  <a:gd name="connsiteY22" fmla="*/ 311362 h 656102"/>
                  <a:gd name="connsiteX23" fmla="*/ 5180 w 669915"/>
                  <a:gd name="connsiteY23" fmla="*/ 276830 h 656102"/>
                  <a:gd name="connsiteX24" fmla="*/ 12086 w 669915"/>
                  <a:gd name="connsiteY24" fmla="*/ 193954 h 656102"/>
                  <a:gd name="connsiteX25" fmla="*/ 39711 w 669915"/>
                  <a:gd name="connsiteY25" fmla="*/ 69639 h 656102"/>
                  <a:gd name="connsiteX26" fmla="*/ 81150 w 669915"/>
                  <a:gd name="connsiteY26" fmla="*/ 14389 h 656102"/>
                  <a:gd name="connsiteX27" fmla="*/ 343591 w 669915"/>
                  <a:gd name="connsiteY27" fmla="*/ 7482 h 656102"/>
                  <a:gd name="connsiteX28" fmla="*/ 619844 w 669915"/>
                  <a:gd name="connsiteY28" fmla="*/ 42014 h 656102"/>
                  <a:gd name="connsiteX29" fmla="*/ 661282 w 669915"/>
                  <a:gd name="connsiteY29" fmla="*/ 97265 h 656102"/>
                  <a:gd name="connsiteX30" fmla="*/ 668189 w 669915"/>
                  <a:gd name="connsiteY30" fmla="*/ 345893 h 656102"/>
                  <a:gd name="connsiteX31" fmla="*/ 647470 w 669915"/>
                  <a:gd name="connsiteY31" fmla="*/ 587615 h 656102"/>
                  <a:gd name="connsiteX32" fmla="*/ 633657 w 669915"/>
                  <a:gd name="connsiteY32" fmla="*/ 622147 h 6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69915" h="656102">
                    <a:moveTo>
                      <a:pt x="633657" y="622147"/>
                    </a:moveTo>
                    <a:lnTo>
                      <a:pt x="626751" y="622147"/>
                    </a:lnTo>
                    <a:lnTo>
                      <a:pt x="626751" y="629053"/>
                    </a:lnTo>
                    <a:lnTo>
                      <a:pt x="619844" y="629053"/>
                    </a:lnTo>
                    <a:lnTo>
                      <a:pt x="619844" y="635960"/>
                    </a:lnTo>
                    <a:lnTo>
                      <a:pt x="612938" y="635960"/>
                    </a:lnTo>
                    <a:lnTo>
                      <a:pt x="606032" y="642866"/>
                    </a:lnTo>
                    <a:lnTo>
                      <a:pt x="599125" y="649772"/>
                    </a:lnTo>
                    <a:lnTo>
                      <a:pt x="585313" y="649772"/>
                    </a:lnTo>
                    <a:lnTo>
                      <a:pt x="585313" y="656679"/>
                    </a:lnTo>
                    <a:lnTo>
                      <a:pt x="564594" y="656679"/>
                    </a:lnTo>
                    <a:lnTo>
                      <a:pt x="564594" y="559990"/>
                    </a:lnTo>
                    <a:cubicBezTo>
                      <a:pt x="564594" y="495533"/>
                      <a:pt x="559987" y="454095"/>
                      <a:pt x="550781" y="435676"/>
                    </a:cubicBezTo>
                    <a:lnTo>
                      <a:pt x="536968" y="408050"/>
                    </a:lnTo>
                    <a:lnTo>
                      <a:pt x="536968" y="145609"/>
                    </a:lnTo>
                    <a:lnTo>
                      <a:pt x="530062" y="145609"/>
                    </a:lnTo>
                    <a:lnTo>
                      <a:pt x="530062" y="138703"/>
                    </a:lnTo>
                    <a:lnTo>
                      <a:pt x="150213" y="138703"/>
                    </a:lnTo>
                    <a:lnTo>
                      <a:pt x="150213" y="145609"/>
                    </a:lnTo>
                    <a:lnTo>
                      <a:pt x="143307" y="249204"/>
                    </a:lnTo>
                    <a:lnTo>
                      <a:pt x="143307" y="345893"/>
                    </a:lnTo>
                    <a:lnTo>
                      <a:pt x="12086" y="345893"/>
                    </a:lnTo>
                    <a:lnTo>
                      <a:pt x="12086" y="311362"/>
                    </a:lnTo>
                    <a:cubicBezTo>
                      <a:pt x="12086" y="288343"/>
                      <a:pt x="9786" y="276830"/>
                      <a:pt x="5180" y="276830"/>
                    </a:cubicBezTo>
                    <a:lnTo>
                      <a:pt x="12086" y="193954"/>
                    </a:lnTo>
                    <a:cubicBezTo>
                      <a:pt x="12086" y="138703"/>
                      <a:pt x="21292" y="97265"/>
                      <a:pt x="39711" y="69639"/>
                    </a:cubicBezTo>
                    <a:cubicBezTo>
                      <a:pt x="53524" y="42014"/>
                      <a:pt x="67337" y="23595"/>
                      <a:pt x="81150" y="14389"/>
                    </a:cubicBezTo>
                    <a:cubicBezTo>
                      <a:pt x="94962" y="5183"/>
                      <a:pt x="182445" y="2876"/>
                      <a:pt x="343591" y="7482"/>
                    </a:cubicBezTo>
                    <a:cubicBezTo>
                      <a:pt x="509343" y="12089"/>
                      <a:pt x="601425" y="23595"/>
                      <a:pt x="619844" y="42014"/>
                    </a:cubicBezTo>
                    <a:cubicBezTo>
                      <a:pt x="638264" y="60433"/>
                      <a:pt x="652076" y="78846"/>
                      <a:pt x="661282" y="97265"/>
                    </a:cubicBezTo>
                    <a:cubicBezTo>
                      <a:pt x="670489" y="115684"/>
                      <a:pt x="672795" y="198560"/>
                      <a:pt x="668189" y="345893"/>
                    </a:cubicBezTo>
                    <a:cubicBezTo>
                      <a:pt x="663582" y="488627"/>
                      <a:pt x="656676" y="569196"/>
                      <a:pt x="647470" y="587615"/>
                    </a:cubicBezTo>
                    <a:cubicBezTo>
                      <a:pt x="638264" y="610634"/>
                      <a:pt x="633657" y="622147"/>
                      <a:pt x="633657" y="622147"/>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19" name="Freeform: Shape 118">
                <a:extLst>
                  <a:ext uri="{FF2B5EF4-FFF2-40B4-BE49-F238E27FC236}">
                    <a16:creationId xmlns:a16="http://schemas.microsoft.com/office/drawing/2014/main" id="{51E254CF-82F1-4624-B6C7-C6287C4C5B49}"/>
                  </a:ext>
                </a:extLst>
              </p:cNvPr>
              <p:cNvSpPr/>
              <p:nvPr/>
            </p:nvSpPr>
            <p:spPr>
              <a:xfrm>
                <a:off x="5542181" y="2470129"/>
                <a:ext cx="607758" cy="511069"/>
              </a:xfrm>
              <a:custGeom>
                <a:avLst/>
                <a:gdLst>
                  <a:gd name="connsiteX0" fmla="*/ 578406 w 607758"/>
                  <a:gd name="connsiteY0" fmla="*/ 138703 h 511069"/>
                  <a:gd name="connsiteX1" fmla="*/ 564594 w 607758"/>
                  <a:gd name="connsiteY1" fmla="*/ 138703 h 511069"/>
                  <a:gd name="connsiteX2" fmla="*/ 564594 w 607758"/>
                  <a:gd name="connsiteY2" fmla="*/ 228485 h 511069"/>
                  <a:gd name="connsiteX3" fmla="*/ 585313 w 607758"/>
                  <a:gd name="connsiteY3" fmla="*/ 318268 h 511069"/>
                  <a:gd name="connsiteX4" fmla="*/ 606032 w 607758"/>
                  <a:gd name="connsiteY4" fmla="*/ 318268 h 511069"/>
                  <a:gd name="connsiteX5" fmla="*/ 585313 w 607758"/>
                  <a:gd name="connsiteY5" fmla="*/ 325174 h 511069"/>
                  <a:gd name="connsiteX6" fmla="*/ 564594 w 607758"/>
                  <a:gd name="connsiteY6" fmla="*/ 325174 h 511069"/>
                  <a:gd name="connsiteX7" fmla="*/ 564594 w 607758"/>
                  <a:gd name="connsiteY7" fmla="*/ 345893 h 511069"/>
                  <a:gd name="connsiteX8" fmla="*/ 557687 w 607758"/>
                  <a:gd name="connsiteY8" fmla="*/ 408050 h 511069"/>
                  <a:gd name="connsiteX9" fmla="*/ 543875 w 607758"/>
                  <a:gd name="connsiteY9" fmla="*/ 484020 h 511069"/>
                  <a:gd name="connsiteX10" fmla="*/ 302153 w 607758"/>
                  <a:gd name="connsiteY10" fmla="*/ 504739 h 511069"/>
                  <a:gd name="connsiteX11" fmla="*/ 60431 w 607758"/>
                  <a:gd name="connsiteY11" fmla="*/ 490926 h 511069"/>
                  <a:gd name="connsiteX12" fmla="*/ 39711 w 607758"/>
                  <a:gd name="connsiteY12" fmla="*/ 401144 h 511069"/>
                  <a:gd name="connsiteX13" fmla="*/ 18992 w 607758"/>
                  <a:gd name="connsiteY13" fmla="*/ 318268 h 511069"/>
                  <a:gd name="connsiteX14" fmla="*/ 5180 w 607758"/>
                  <a:gd name="connsiteY14" fmla="*/ 318268 h 511069"/>
                  <a:gd name="connsiteX15" fmla="*/ 18992 w 607758"/>
                  <a:gd name="connsiteY15" fmla="*/ 318268 h 511069"/>
                  <a:gd name="connsiteX16" fmla="*/ 32805 w 607758"/>
                  <a:gd name="connsiteY16" fmla="*/ 228485 h 511069"/>
                  <a:gd name="connsiteX17" fmla="*/ 25899 w 607758"/>
                  <a:gd name="connsiteY17" fmla="*/ 138703 h 511069"/>
                  <a:gd name="connsiteX18" fmla="*/ 18992 w 607758"/>
                  <a:gd name="connsiteY18" fmla="*/ 138703 h 511069"/>
                  <a:gd name="connsiteX19" fmla="*/ 25899 w 607758"/>
                  <a:gd name="connsiteY19" fmla="*/ 138703 h 511069"/>
                  <a:gd name="connsiteX20" fmla="*/ 39711 w 607758"/>
                  <a:gd name="connsiteY20" fmla="*/ 83452 h 511069"/>
                  <a:gd name="connsiteX21" fmla="*/ 60431 w 607758"/>
                  <a:gd name="connsiteY21" fmla="*/ 14389 h 511069"/>
                  <a:gd name="connsiteX22" fmla="*/ 302153 w 607758"/>
                  <a:gd name="connsiteY22" fmla="*/ 7482 h 511069"/>
                  <a:gd name="connsiteX23" fmla="*/ 543875 w 607758"/>
                  <a:gd name="connsiteY23" fmla="*/ 21295 h 511069"/>
                  <a:gd name="connsiteX24" fmla="*/ 557687 w 607758"/>
                  <a:gd name="connsiteY24" fmla="*/ 83452 h 511069"/>
                  <a:gd name="connsiteX25" fmla="*/ 571500 w 607758"/>
                  <a:gd name="connsiteY25" fmla="*/ 131797 h 511069"/>
                  <a:gd name="connsiteX26" fmla="*/ 578406 w 607758"/>
                  <a:gd name="connsiteY26" fmla="*/ 138703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7758" h="511069">
                    <a:moveTo>
                      <a:pt x="578406" y="138703"/>
                    </a:moveTo>
                    <a:lnTo>
                      <a:pt x="564594" y="138703"/>
                    </a:lnTo>
                    <a:lnTo>
                      <a:pt x="564594" y="228485"/>
                    </a:lnTo>
                    <a:cubicBezTo>
                      <a:pt x="564594" y="288343"/>
                      <a:pt x="571500" y="318268"/>
                      <a:pt x="585313" y="318268"/>
                    </a:cubicBezTo>
                    <a:lnTo>
                      <a:pt x="606032" y="318268"/>
                    </a:lnTo>
                    <a:lnTo>
                      <a:pt x="585313" y="325174"/>
                    </a:lnTo>
                    <a:lnTo>
                      <a:pt x="564594" y="325174"/>
                    </a:lnTo>
                    <a:lnTo>
                      <a:pt x="564594" y="345893"/>
                    </a:lnTo>
                    <a:lnTo>
                      <a:pt x="557687" y="408050"/>
                    </a:lnTo>
                    <a:cubicBezTo>
                      <a:pt x="553081" y="449488"/>
                      <a:pt x="548481" y="474814"/>
                      <a:pt x="543875" y="484020"/>
                    </a:cubicBezTo>
                    <a:cubicBezTo>
                      <a:pt x="534668" y="493226"/>
                      <a:pt x="454092" y="500133"/>
                      <a:pt x="302153" y="504739"/>
                    </a:cubicBezTo>
                    <a:cubicBezTo>
                      <a:pt x="154819" y="509346"/>
                      <a:pt x="74243" y="504739"/>
                      <a:pt x="60431" y="490926"/>
                    </a:cubicBezTo>
                    <a:cubicBezTo>
                      <a:pt x="46618" y="481720"/>
                      <a:pt x="39711" y="451788"/>
                      <a:pt x="39711" y="401144"/>
                    </a:cubicBezTo>
                    <a:cubicBezTo>
                      <a:pt x="35105" y="350500"/>
                      <a:pt x="28199" y="322874"/>
                      <a:pt x="18992" y="318268"/>
                    </a:cubicBezTo>
                    <a:lnTo>
                      <a:pt x="5180" y="318268"/>
                    </a:lnTo>
                    <a:lnTo>
                      <a:pt x="18992" y="318268"/>
                    </a:lnTo>
                    <a:cubicBezTo>
                      <a:pt x="28199" y="318268"/>
                      <a:pt x="32805" y="288343"/>
                      <a:pt x="32805" y="228485"/>
                    </a:cubicBezTo>
                    <a:cubicBezTo>
                      <a:pt x="32805" y="168628"/>
                      <a:pt x="30505" y="138703"/>
                      <a:pt x="25899" y="138703"/>
                    </a:cubicBezTo>
                    <a:lnTo>
                      <a:pt x="18992" y="138703"/>
                    </a:lnTo>
                    <a:lnTo>
                      <a:pt x="25899" y="138703"/>
                    </a:lnTo>
                    <a:cubicBezTo>
                      <a:pt x="30505" y="134096"/>
                      <a:pt x="35105" y="115684"/>
                      <a:pt x="39711" y="83452"/>
                    </a:cubicBezTo>
                    <a:cubicBezTo>
                      <a:pt x="39711" y="46621"/>
                      <a:pt x="46618" y="23595"/>
                      <a:pt x="60431" y="14389"/>
                    </a:cubicBezTo>
                    <a:cubicBezTo>
                      <a:pt x="69637" y="5183"/>
                      <a:pt x="150213" y="2876"/>
                      <a:pt x="302153" y="7482"/>
                    </a:cubicBezTo>
                    <a:cubicBezTo>
                      <a:pt x="454092" y="12089"/>
                      <a:pt x="534668" y="16689"/>
                      <a:pt x="543875" y="21295"/>
                    </a:cubicBezTo>
                    <a:cubicBezTo>
                      <a:pt x="548481" y="30501"/>
                      <a:pt x="553081" y="51220"/>
                      <a:pt x="557687" y="83452"/>
                    </a:cubicBezTo>
                    <a:cubicBezTo>
                      <a:pt x="562294" y="115684"/>
                      <a:pt x="566894" y="131797"/>
                      <a:pt x="571500" y="131797"/>
                    </a:cubicBezTo>
                    <a:cubicBezTo>
                      <a:pt x="576106" y="136403"/>
                      <a:pt x="578406" y="138703"/>
                      <a:pt x="578406" y="13870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20" name="Freeform: Shape 119">
                <a:extLst>
                  <a:ext uri="{FF2B5EF4-FFF2-40B4-BE49-F238E27FC236}">
                    <a16:creationId xmlns:a16="http://schemas.microsoft.com/office/drawing/2014/main" id="{2C24C00E-4A6F-4610-B3CF-1548393D46FE}"/>
                  </a:ext>
                </a:extLst>
              </p:cNvPr>
              <p:cNvSpPr/>
              <p:nvPr/>
            </p:nvSpPr>
            <p:spPr>
              <a:xfrm>
                <a:off x="3380496" y="2474577"/>
                <a:ext cx="1001420" cy="738979"/>
              </a:xfrm>
              <a:custGeom>
                <a:avLst/>
                <a:gdLst>
                  <a:gd name="connsiteX0" fmla="*/ 426467 w 1001419"/>
                  <a:gd name="connsiteY0" fmla="*/ 39711 h 738978"/>
                  <a:gd name="connsiteX1" fmla="*/ 426467 w 1001419"/>
                  <a:gd name="connsiteY1" fmla="*/ 5180 h 738978"/>
                  <a:gd name="connsiteX2" fmla="*/ 433373 w 1001419"/>
                  <a:gd name="connsiteY2" fmla="*/ 39711 h 738978"/>
                  <a:gd name="connsiteX3" fmla="*/ 433373 w 1001419"/>
                  <a:gd name="connsiteY3" fmla="*/ 74243 h 738978"/>
                  <a:gd name="connsiteX4" fmla="*/ 571500 w 1001419"/>
                  <a:gd name="connsiteY4" fmla="*/ 74243 h 738978"/>
                  <a:gd name="connsiteX5" fmla="*/ 709627 w 1001419"/>
                  <a:gd name="connsiteY5" fmla="*/ 88056 h 738978"/>
                  <a:gd name="connsiteX6" fmla="*/ 889192 w 1001419"/>
                  <a:gd name="connsiteY6" fmla="*/ 115681 h 738978"/>
                  <a:gd name="connsiteX7" fmla="*/ 944443 w 1001419"/>
                  <a:gd name="connsiteY7" fmla="*/ 136400 h 738978"/>
                  <a:gd name="connsiteX8" fmla="*/ 958255 w 1001419"/>
                  <a:gd name="connsiteY8" fmla="*/ 136400 h 738978"/>
                  <a:gd name="connsiteX9" fmla="*/ 972068 w 1001419"/>
                  <a:gd name="connsiteY9" fmla="*/ 164026 h 738978"/>
                  <a:gd name="connsiteX10" fmla="*/ 985881 w 1001419"/>
                  <a:gd name="connsiteY10" fmla="*/ 288340 h 738978"/>
                  <a:gd name="connsiteX11" fmla="*/ 985881 w 1001419"/>
                  <a:gd name="connsiteY11" fmla="*/ 385029 h 738978"/>
                  <a:gd name="connsiteX12" fmla="*/ 999693 w 1001419"/>
                  <a:gd name="connsiteY12" fmla="*/ 385029 h 738978"/>
                  <a:gd name="connsiteX13" fmla="*/ 992787 w 1001419"/>
                  <a:gd name="connsiteY13" fmla="*/ 391935 h 738978"/>
                  <a:gd name="connsiteX14" fmla="*/ 978974 w 1001419"/>
                  <a:gd name="connsiteY14" fmla="*/ 516249 h 738978"/>
                  <a:gd name="connsiteX15" fmla="*/ 958255 w 1001419"/>
                  <a:gd name="connsiteY15" fmla="*/ 668189 h 738978"/>
                  <a:gd name="connsiteX16" fmla="*/ 882285 w 1001419"/>
                  <a:gd name="connsiteY16" fmla="*/ 709627 h 738978"/>
                  <a:gd name="connsiteX17" fmla="*/ 516249 w 1001419"/>
                  <a:gd name="connsiteY17" fmla="*/ 737252 h 738978"/>
                  <a:gd name="connsiteX18" fmla="*/ 129494 w 1001419"/>
                  <a:gd name="connsiteY18" fmla="*/ 723440 h 738978"/>
                  <a:gd name="connsiteX19" fmla="*/ 32805 w 1001419"/>
                  <a:gd name="connsiteY19" fmla="*/ 675095 h 738978"/>
                  <a:gd name="connsiteX20" fmla="*/ 5180 w 1001419"/>
                  <a:gd name="connsiteY20" fmla="*/ 419560 h 738978"/>
                  <a:gd name="connsiteX21" fmla="*/ 5180 w 1001419"/>
                  <a:gd name="connsiteY21" fmla="*/ 170932 h 738978"/>
                  <a:gd name="connsiteX22" fmla="*/ 32805 w 1001419"/>
                  <a:gd name="connsiteY22" fmla="*/ 143307 h 738978"/>
                  <a:gd name="connsiteX23" fmla="*/ 94962 w 1001419"/>
                  <a:gd name="connsiteY23" fmla="*/ 108775 h 738978"/>
                  <a:gd name="connsiteX24" fmla="*/ 281434 w 1001419"/>
                  <a:gd name="connsiteY24" fmla="*/ 81150 h 738978"/>
                  <a:gd name="connsiteX25" fmla="*/ 426467 w 1001419"/>
                  <a:gd name="connsiteY25" fmla="*/ 74243 h 738978"/>
                  <a:gd name="connsiteX26" fmla="*/ 426467 w 1001419"/>
                  <a:gd name="connsiteY26" fmla="*/ 39711 h 738978"/>
                  <a:gd name="connsiteX27" fmla="*/ 426467 w 1001419"/>
                  <a:gd name="connsiteY27" fmla="*/ 226183 h 738978"/>
                  <a:gd name="connsiteX28" fmla="*/ 433373 w 1001419"/>
                  <a:gd name="connsiteY28" fmla="*/ 239995 h 738978"/>
                  <a:gd name="connsiteX29" fmla="*/ 433373 w 1001419"/>
                  <a:gd name="connsiteY29" fmla="*/ 212370 h 738978"/>
                  <a:gd name="connsiteX30" fmla="*/ 502437 w 1001419"/>
                  <a:gd name="connsiteY30" fmla="*/ 212370 h 738978"/>
                  <a:gd name="connsiteX31" fmla="*/ 571500 w 1001419"/>
                  <a:gd name="connsiteY31" fmla="*/ 226183 h 738978"/>
                  <a:gd name="connsiteX32" fmla="*/ 668189 w 1001419"/>
                  <a:gd name="connsiteY32" fmla="*/ 246902 h 738978"/>
                  <a:gd name="connsiteX33" fmla="*/ 771784 w 1001419"/>
                  <a:gd name="connsiteY33" fmla="*/ 246902 h 738978"/>
                  <a:gd name="connsiteX34" fmla="*/ 771784 w 1001419"/>
                  <a:gd name="connsiteY34" fmla="*/ 322872 h 738978"/>
                  <a:gd name="connsiteX35" fmla="*/ 764878 w 1001419"/>
                  <a:gd name="connsiteY35" fmla="*/ 391935 h 738978"/>
                  <a:gd name="connsiteX36" fmla="*/ 764878 w 1001419"/>
                  <a:gd name="connsiteY36" fmla="*/ 599125 h 738978"/>
                  <a:gd name="connsiteX37" fmla="*/ 488624 w 1001419"/>
                  <a:gd name="connsiteY37" fmla="*/ 599125 h 738978"/>
                  <a:gd name="connsiteX38" fmla="*/ 219276 w 1001419"/>
                  <a:gd name="connsiteY38" fmla="*/ 599125 h 738978"/>
                  <a:gd name="connsiteX39" fmla="*/ 212370 w 1001419"/>
                  <a:gd name="connsiteY39" fmla="*/ 412654 h 738978"/>
                  <a:gd name="connsiteX40" fmla="*/ 315965 w 1001419"/>
                  <a:gd name="connsiteY40" fmla="*/ 219276 h 738978"/>
                  <a:gd name="connsiteX41" fmla="*/ 426467 w 1001419"/>
                  <a:gd name="connsiteY41" fmla="*/ 226183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001419" h="738978">
                    <a:moveTo>
                      <a:pt x="426467" y="39711"/>
                    </a:moveTo>
                    <a:lnTo>
                      <a:pt x="426467" y="5180"/>
                    </a:lnTo>
                    <a:cubicBezTo>
                      <a:pt x="431073" y="5180"/>
                      <a:pt x="433373" y="16693"/>
                      <a:pt x="433373" y="39711"/>
                    </a:cubicBezTo>
                    <a:lnTo>
                      <a:pt x="433373" y="74243"/>
                    </a:lnTo>
                    <a:lnTo>
                      <a:pt x="571500" y="74243"/>
                    </a:lnTo>
                    <a:lnTo>
                      <a:pt x="709627" y="88056"/>
                    </a:lnTo>
                    <a:cubicBezTo>
                      <a:pt x="801709" y="88056"/>
                      <a:pt x="861566" y="97262"/>
                      <a:pt x="889192" y="115681"/>
                    </a:cubicBezTo>
                    <a:cubicBezTo>
                      <a:pt x="921424" y="124887"/>
                      <a:pt x="939836" y="131794"/>
                      <a:pt x="944443" y="136400"/>
                    </a:cubicBezTo>
                    <a:lnTo>
                      <a:pt x="958255" y="136400"/>
                    </a:lnTo>
                    <a:lnTo>
                      <a:pt x="972068" y="164026"/>
                    </a:lnTo>
                    <a:cubicBezTo>
                      <a:pt x="981274" y="182445"/>
                      <a:pt x="985881" y="223883"/>
                      <a:pt x="985881" y="288340"/>
                    </a:cubicBezTo>
                    <a:lnTo>
                      <a:pt x="985881" y="385029"/>
                    </a:lnTo>
                    <a:lnTo>
                      <a:pt x="999693" y="385029"/>
                    </a:lnTo>
                    <a:cubicBezTo>
                      <a:pt x="999693" y="389635"/>
                      <a:pt x="997393" y="391935"/>
                      <a:pt x="992787" y="391935"/>
                    </a:cubicBezTo>
                    <a:cubicBezTo>
                      <a:pt x="988180" y="391935"/>
                      <a:pt x="983581" y="433373"/>
                      <a:pt x="978974" y="516249"/>
                    </a:cubicBezTo>
                    <a:cubicBezTo>
                      <a:pt x="974368" y="599125"/>
                      <a:pt x="967461" y="649770"/>
                      <a:pt x="958255" y="668189"/>
                    </a:cubicBezTo>
                    <a:cubicBezTo>
                      <a:pt x="939836" y="682002"/>
                      <a:pt x="914517" y="695814"/>
                      <a:pt x="882285" y="709627"/>
                    </a:cubicBezTo>
                    <a:cubicBezTo>
                      <a:pt x="850054" y="728046"/>
                      <a:pt x="728046" y="737252"/>
                      <a:pt x="516249" y="737252"/>
                    </a:cubicBezTo>
                    <a:cubicBezTo>
                      <a:pt x="299853" y="737252"/>
                      <a:pt x="170932" y="732646"/>
                      <a:pt x="129494" y="723440"/>
                    </a:cubicBezTo>
                    <a:cubicBezTo>
                      <a:pt x="83449" y="705020"/>
                      <a:pt x="51224" y="688908"/>
                      <a:pt x="32805" y="675095"/>
                    </a:cubicBezTo>
                    <a:cubicBezTo>
                      <a:pt x="14386" y="656676"/>
                      <a:pt x="5180" y="571500"/>
                      <a:pt x="5180" y="419560"/>
                    </a:cubicBezTo>
                    <a:cubicBezTo>
                      <a:pt x="5180" y="263014"/>
                      <a:pt x="5180" y="180138"/>
                      <a:pt x="5180" y="170932"/>
                    </a:cubicBezTo>
                    <a:cubicBezTo>
                      <a:pt x="14386" y="166326"/>
                      <a:pt x="23599" y="157119"/>
                      <a:pt x="32805" y="143307"/>
                    </a:cubicBezTo>
                    <a:cubicBezTo>
                      <a:pt x="42011" y="134100"/>
                      <a:pt x="62730" y="122588"/>
                      <a:pt x="94962" y="108775"/>
                    </a:cubicBezTo>
                    <a:cubicBezTo>
                      <a:pt x="127194" y="94962"/>
                      <a:pt x="189351" y="85756"/>
                      <a:pt x="281434" y="81150"/>
                    </a:cubicBezTo>
                    <a:lnTo>
                      <a:pt x="426467" y="74243"/>
                    </a:lnTo>
                    <a:lnTo>
                      <a:pt x="426467" y="39711"/>
                    </a:lnTo>
                    <a:close/>
                    <a:moveTo>
                      <a:pt x="426467" y="226183"/>
                    </a:moveTo>
                    <a:lnTo>
                      <a:pt x="433373" y="239995"/>
                    </a:lnTo>
                    <a:lnTo>
                      <a:pt x="433373" y="212370"/>
                    </a:lnTo>
                    <a:lnTo>
                      <a:pt x="502437" y="212370"/>
                    </a:lnTo>
                    <a:cubicBezTo>
                      <a:pt x="543875" y="212370"/>
                      <a:pt x="566894" y="216977"/>
                      <a:pt x="571500" y="226183"/>
                    </a:cubicBezTo>
                    <a:cubicBezTo>
                      <a:pt x="571500" y="235389"/>
                      <a:pt x="603732" y="242295"/>
                      <a:pt x="668189" y="246902"/>
                    </a:cubicBezTo>
                    <a:lnTo>
                      <a:pt x="771784" y="246902"/>
                    </a:lnTo>
                    <a:lnTo>
                      <a:pt x="771784" y="322872"/>
                    </a:lnTo>
                    <a:lnTo>
                      <a:pt x="764878" y="391935"/>
                    </a:lnTo>
                    <a:lnTo>
                      <a:pt x="764878" y="599125"/>
                    </a:lnTo>
                    <a:lnTo>
                      <a:pt x="488624" y="599125"/>
                    </a:lnTo>
                    <a:cubicBezTo>
                      <a:pt x="309059" y="599125"/>
                      <a:pt x="219276" y="599125"/>
                      <a:pt x="219276" y="599125"/>
                    </a:cubicBezTo>
                    <a:cubicBezTo>
                      <a:pt x="214670" y="599125"/>
                      <a:pt x="212370" y="536968"/>
                      <a:pt x="212370" y="412654"/>
                    </a:cubicBezTo>
                    <a:cubicBezTo>
                      <a:pt x="212370" y="288340"/>
                      <a:pt x="246902" y="223883"/>
                      <a:pt x="315965" y="219276"/>
                    </a:cubicBezTo>
                    <a:cubicBezTo>
                      <a:pt x="385029" y="214670"/>
                      <a:pt x="421860" y="216977"/>
                      <a:pt x="426467" y="22618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21" name="Freeform: Shape 120">
                <a:extLst>
                  <a:ext uri="{FF2B5EF4-FFF2-40B4-BE49-F238E27FC236}">
                    <a16:creationId xmlns:a16="http://schemas.microsoft.com/office/drawing/2014/main" id="{2079318D-29D5-44B8-B14F-1F9B9887BAE9}"/>
                  </a:ext>
                </a:extLst>
              </p:cNvPr>
              <p:cNvSpPr/>
              <p:nvPr/>
            </p:nvSpPr>
            <p:spPr>
              <a:xfrm>
                <a:off x="4540761" y="2695580"/>
                <a:ext cx="669915" cy="559414"/>
              </a:xfrm>
              <a:custGeom>
                <a:avLst/>
                <a:gdLst>
                  <a:gd name="connsiteX0" fmla="*/ 322872 w 669915"/>
                  <a:gd name="connsiteY0" fmla="*/ 5180 h 559413"/>
                  <a:gd name="connsiteX1" fmla="*/ 640563 w 669915"/>
                  <a:gd name="connsiteY1" fmla="*/ 18992 h 559413"/>
                  <a:gd name="connsiteX2" fmla="*/ 668189 w 669915"/>
                  <a:gd name="connsiteY2" fmla="*/ 281434 h 559413"/>
                  <a:gd name="connsiteX3" fmla="*/ 647470 w 669915"/>
                  <a:gd name="connsiteY3" fmla="*/ 536968 h 559413"/>
                  <a:gd name="connsiteX4" fmla="*/ 336684 w 669915"/>
                  <a:gd name="connsiteY4" fmla="*/ 557687 h 559413"/>
                  <a:gd name="connsiteX5" fmla="*/ 25899 w 669915"/>
                  <a:gd name="connsiteY5" fmla="*/ 543875 h 559413"/>
                  <a:gd name="connsiteX6" fmla="*/ 5180 w 669915"/>
                  <a:gd name="connsiteY6" fmla="*/ 288340 h 559413"/>
                  <a:gd name="connsiteX7" fmla="*/ 18992 w 669915"/>
                  <a:gd name="connsiteY7" fmla="*/ 25899 h 559413"/>
                  <a:gd name="connsiteX8" fmla="*/ 322872 w 669915"/>
                  <a:gd name="connsiteY8" fmla="*/ 5180 h 55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915" h="559413">
                    <a:moveTo>
                      <a:pt x="322872" y="5180"/>
                    </a:moveTo>
                    <a:cubicBezTo>
                      <a:pt x="516249" y="5180"/>
                      <a:pt x="622144" y="9786"/>
                      <a:pt x="640563" y="18992"/>
                    </a:cubicBezTo>
                    <a:cubicBezTo>
                      <a:pt x="658983" y="32805"/>
                      <a:pt x="668189" y="120288"/>
                      <a:pt x="668189" y="281434"/>
                    </a:cubicBezTo>
                    <a:cubicBezTo>
                      <a:pt x="668189" y="437980"/>
                      <a:pt x="661282" y="523156"/>
                      <a:pt x="647470" y="536968"/>
                    </a:cubicBezTo>
                    <a:cubicBezTo>
                      <a:pt x="633657" y="550781"/>
                      <a:pt x="530062" y="557687"/>
                      <a:pt x="336684" y="557687"/>
                    </a:cubicBezTo>
                    <a:cubicBezTo>
                      <a:pt x="143307" y="557687"/>
                      <a:pt x="39711" y="553081"/>
                      <a:pt x="25899" y="543875"/>
                    </a:cubicBezTo>
                    <a:cubicBezTo>
                      <a:pt x="12086" y="534668"/>
                      <a:pt x="5180" y="449486"/>
                      <a:pt x="5180" y="288340"/>
                    </a:cubicBezTo>
                    <a:cubicBezTo>
                      <a:pt x="5180" y="127194"/>
                      <a:pt x="9786" y="39711"/>
                      <a:pt x="18992" y="25899"/>
                    </a:cubicBezTo>
                    <a:cubicBezTo>
                      <a:pt x="32805" y="12086"/>
                      <a:pt x="134100" y="5180"/>
                      <a:pt x="32287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22" name="Freeform: Shape 121">
                <a:extLst>
                  <a:ext uri="{FF2B5EF4-FFF2-40B4-BE49-F238E27FC236}">
                    <a16:creationId xmlns:a16="http://schemas.microsoft.com/office/drawing/2014/main" id="{1BCB532B-6D51-4A03-BDC5-365EA9F6D86B}"/>
                  </a:ext>
                </a:extLst>
              </p:cNvPr>
              <p:cNvSpPr/>
              <p:nvPr/>
            </p:nvSpPr>
            <p:spPr>
              <a:xfrm>
                <a:off x="3276899" y="768074"/>
                <a:ext cx="442007" cy="339048"/>
              </a:xfrm>
              <a:custGeom>
                <a:avLst/>
                <a:gdLst>
                  <a:gd name="connsiteX0" fmla="*/ 281434 w 435099"/>
                  <a:gd name="connsiteY0" fmla="*/ 5180 h 296972"/>
                  <a:gd name="connsiteX1" fmla="*/ 295246 w 435099"/>
                  <a:gd name="connsiteY1" fmla="*/ 5180 h 296972"/>
                  <a:gd name="connsiteX2" fmla="*/ 295246 w 435099"/>
                  <a:gd name="connsiteY2" fmla="*/ 12086 h 296972"/>
                  <a:gd name="connsiteX3" fmla="*/ 302153 w 435099"/>
                  <a:gd name="connsiteY3" fmla="*/ 12086 h 296972"/>
                  <a:gd name="connsiteX4" fmla="*/ 302153 w 435099"/>
                  <a:gd name="connsiteY4" fmla="*/ 5180 h 296972"/>
                  <a:gd name="connsiteX5" fmla="*/ 364310 w 435099"/>
                  <a:gd name="connsiteY5" fmla="*/ 5180 h 296972"/>
                  <a:gd name="connsiteX6" fmla="*/ 433373 w 435099"/>
                  <a:gd name="connsiteY6" fmla="*/ 12086 h 296972"/>
                  <a:gd name="connsiteX7" fmla="*/ 433373 w 435099"/>
                  <a:gd name="connsiteY7" fmla="*/ 295246 h 296972"/>
                  <a:gd name="connsiteX8" fmla="*/ 5180 w 435099"/>
                  <a:gd name="connsiteY8" fmla="*/ 295246 h 296972"/>
                  <a:gd name="connsiteX9" fmla="*/ 5180 w 435099"/>
                  <a:gd name="connsiteY9" fmla="*/ 274527 h 296972"/>
                  <a:gd name="connsiteX10" fmla="*/ 12086 w 435099"/>
                  <a:gd name="connsiteY10" fmla="*/ 267621 h 296972"/>
                  <a:gd name="connsiteX11" fmla="*/ 18992 w 435099"/>
                  <a:gd name="connsiteY11" fmla="*/ 260715 h 296972"/>
                  <a:gd name="connsiteX12" fmla="*/ 32805 w 435099"/>
                  <a:gd name="connsiteY12" fmla="*/ 233089 h 296972"/>
                  <a:gd name="connsiteX13" fmla="*/ 46618 w 435099"/>
                  <a:gd name="connsiteY13" fmla="*/ 198557 h 296972"/>
                  <a:gd name="connsiteX14" fmla="*/ 53524 w 435099"/>
                  <a:gd name="connsiteY14" fmla="*/ 191651 h 296972"/>
                  <a:gd name="connsiteX15" fmla="*/ 60431 w 435099"/>
                  <a:gd name="connsiteY15" fmla="*/ 177838 h 296972"/>
                  <a:gd name="connsiteX16" fmla="*/ 67337 w 435099"/>
                  <a:gd name="connsiteY16" fmla="*/ 177838 h 296972"/>
                  <a:gd name="connsiteX17" fmla="*/ 67337 w 435099"/>
                  <a:gd name="connsiteY17" fmla="*/ 170932 h 296972"/>
                  <a:gd name="connsiteX18" fmla="*/ 74243 w 435099"/>
                  <a:gd name="connsiteY18" fmla="*/ 164026 h 296972"/>
                  <a:gd name="connsiteX19" fmla="*/ 74243 w 435099"/>
                  <a:gd name="connsiteY19" fmla="*/ 157119 h 296972"/>
                  <a:gd name="connsiteX20" fmla="*/ 81150 w 435099"/>
                  <a:gd name="connsiteY20" fmla="*/ 150213 h 296972"/>
                  <a:gd name="connsiteX21" fmla="*/ 101869 w 435099"/>
                  <a:gd name="connsiteY21" fmla="*/ 129494 h 296972"/>
                  <a:gd name="connsiteX22" fmla="*/ 136400 w 435099"/>
                  <a:gd name="connsiteY22" fmla="*/ 94962 h 296972"/>
                  <a:gd name="connsiteX23" fmla="*/ 191651 w 435099"/>
                  <a:gd name="connsiteY23" fmla="*/ 53524 h 296972"/>
                  <a:gd name="connsiteX24" fmla="*/ 253808 w 435099"/>
                  <a:gd name="connsiteY24" fmla="*/ 12086 h 296972"/>
                  <a:gd name="connsiteX25" fmla="*/ 281434 w 435099"/>
                  <a:gd name="connsiteY25" fmla="*/ 5180 h 296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5099" h="296972">
                    <a:moveTo>
                      <a:pt x="281434" y="5180"/>
                    </a:moveTo>
                    <a:lnTo>
                      <a:pt x="295246" y="5180"/>
                    </a:lnTo>
                    <a:lnTo>
                      <a:pt x="295246" y="12086"/>
                    </a:lnTo>
                    <a:cubicBezTo>
                      <a:pt x="295246" y="12086"/>
                      <a:pt x="297546" y="12086"/>
                      <a:pt x="302153" y="12086"/>
                    </a:cubicBezTo>
                    <a:lnTo>
                      <a:pt x="302153" y="5180"/>
                    </a:lnTo>
                    <a:lnTo>
                      <a:pt x="364310" y="5180"/>
                    </a:lnTo>
                    <a:lnTo>
                      <a:pt x="433373" y="12086"/>
                    </a:lnTo>
                    <a:lnTo>
                      <a:pt x="433373" y="295246"/>
                    </a:lnTo>
                    <a:lnTo>
                      <a:pt x="5180" y="295246"/>
                    </a:lnTo>
                    <a:lnTo>
                      <a:pt x="5180" y="274527"/>
                    </a:lnTo>
                    <a:lnTo>
                      <a:pt x="12086" y="267621"/>
                    </a:lnTo>
                    <a:lnTo>
                      <a:pt x="18992" y="260715"/>
                    </a:lnTo>
                    <a:lnTo>
                      <a:pt x="32805" y="233089"/>
                    </a:lnTo>
                    <a:cubicBezTo>
                      <a:pt x="42011" y="214670"/>
                      <a:pt x="46618" y="203164"/>
                      <a:pt x="46618" y="198557"/>
                    </a:cubicBezTo>
                    <a:lnTo>
                      <a:pt x="53524" y="191651"/>
                    </a:lnTo>
                    <a:cubicBezTo>
                      <a:pt x="58131" y="187045"/>
                      <a:pt x="60431" y="182445"/>
                      <a:pt x="60431" y="177838"/>
                    </a:cubicBezTo>
                    <a:cubicBezTo>
                      <a:pt x="60431" y="177838"/>
                      <a:pt x="62730" y="177838"/>
                      <a:pt x="67337" y="177838"/>
                    </a:cubicBezTo>
                    <a:lnTo>
                      <a:pt x="67337" y="170932"/>
                    </a:lnTo>
                    <a:cubicBezTo>
                      <a:pt x="71943" y="170932"/>
                      <a:pt x="74243" y="168632"/>
                      <a:pt x="74243" y="164026"/>
                    </a:cubicBezTo>
                    <a:lnTo>
                      <a:pt x="74243" y="157119"/>
                    </a:lnTo>
                    <a:cubicBezTo>
                      <a:pt x="74243" y="157119"/>
                      <a:pt x="76543" y="154820"/>
                      <a:pt x="81150" y="150213"/>
                    </a:cubicBezTo>
                    <a:lnTo>
                      <a:pt x="101869" y="129494"/>
                    </a:lnTo>
                    <a:cubicBezTo>
                      <a:pt x="120288" y="115681"/>
                      <a:pt x="131794" y="104168"/>
                      <a:pt x="136400" y="94962"/>
                    </a:cubicBezTo>
                    <a:cubicBezTo>
                      <a:pt x="141007" y="85756"/>
                      <a:pt x="159419" y="71943"/>
                      <a:pt x="191651" y="53524"/>
                    </a:cubicBezTo>
                    <a:cubicBezTo>
                      <a:pt x="223883" y="35107"/>
                      <a:pt x="244602" y="21294"/>
                      <a:pt x="253808" y="12086"/>
                    </a:cubicBezTo>
                    <a:cubicBezTo>
                      <a:pt x="267621" y="12086"/>
                      <a:pt x="276827" y="9784"/>
                      <a:pt x="281434" y="5180"/>
                    </a:cubicBezTo>
                    <a:close/>
                  </a:path>
                </a:pathLst>
              </a:custGeom>
              <a:solidFill>
                <a:schemeClr val="bg1"/>
              </a:solidFill>
              <a:ln w="9525" cap="flat">
                <a:noFill/>
                <a:prstDash val="solid"/>
                <a:miter/>
              </a:ln>
            </p:spPr>
            <p:txBody>
              <a:bodyPr rtlCol="0" anchor="ctr"/>
              <a:lstStyle/>
              <a:p>
                <a:endParaRPr lang="en-US" noProof="0" dirty="0"/>
              </a:p>
            </p:txBody>
          </p:sp>
        </p:grpSp>
        <p:sp>
          <p:nvSpPr>
            <p:cNvPr id="94" name="Freeform: Shape 93">
              <a:extLst>
                <a:ext uri="{FF2B5EF4-FFF2-40B4-BE49-F238E27FC236}">
                  <a16:creationId xmlns:a16="http://schemas.microsoft.com/office/drawing/2014/main" id="{1CB917A4-5967-4188-B099-3C757471333E}"/>
                </a:ext>
              </a:extLst>
            </p:cNvPr>
            <p:cNvSpPr/>
            <p:nvPr/>
          </p:nvSpPr>
          <p:spPr>
            <a:xfrm rot="5400000">
              <a:off x="1041227" y="1599671"/>
              <a:ext cx="615644" cy="614555"/>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sp>
        <p:nvSpPr>
          <p:cNvPr id="143" name="Freeform: Shape 142">
            <a:extLst>
              <a:ext uri="{FF2B5EF4-FFF2-40B4-BE49-F238E27FC236}">
                <a16:creationId xmlns:a16="http://schemas.microsoft.com/office/drawing/2014/main" id="{37416928-C47F-4C48-8BAF-F79B2FEEA235}"/>
              </a:ext>
            </a:extLst>
          </p:cNvPr>
          <p:cNvSpPr/>
          <p:nvPr userDrawn="1"/>
        </p:nvSpPr>
        <p:spPr>
          <a:xfrm flipV="1">
            <a:off x="6352451" y="607460"/>
            <a:ext cx="727450" cy="602012"/>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56" name="Freeform: Shape 155">
            <a:extLst>
              <a:ext uri="{FF2B5EF4-FFF2-40B4-BE49-F238E27FC236}">
                <a16:creationId xmlns:a16="http://schemas.microsoft.com/office/drawing/2014/main" id="{E3BC5D9B-6AB5-44B2-8A51-62AE26599D02}"/>
              </a:ext>
            </a:extLst>
          </p:cNvPr>
          <p:cNvSpPr/>
          <p:nvPr userDrawn="1"/>
        </p:nvSpPr>
        <p:spPr>
          <a:xfrm flipV="1">
            <a:off x="6121224" y="2105556"/>
            <a:ext cx="679773" cy="777600"/>
          </a:xfrm>
          <a:custGeom>
            <a:avLst/>
            <a:gdLst>
              <a:gd name="connsiteX0" fmla="*/ 170932 w 732072"/>
              <a:gd name="connsiteY0" fmla="*/ 18992 h 856386"/>
              <a:gd name="connsiteX1" fmla="*/ 191651 w 732072"/>
              <a:gd name="connsiteY1" fmla="*/ 5180 h 856386"/>
              <a:gd name="connsiteX2" fmla="*/ 191651 w 732072"/>
              <a:gd name="connsiteY2" fmla="*/ 12086 h 856386"/>
              <a:gd name="connsiteX3" fmla="*/ 184745 w 732072"/>
              <a:gd name="connsiteY3" fmla="*/ 18992 h 856386"/>
              <a:gd name="connsiteX4" fmla="*/ 177838 w 732072"/>
              <a:gd name="connsiteY4" fmla="*/ 25899 h 856386"/>
              <a:gd name="connsiteX5" fmla="*/ 177838 w 732072"/>
              <a:gd name="connsiteY5" fmla="*/ 32805 h 856386"/>
              <a:gd name="connsiteX6" fmla="*/ 170932 w 732072"/>
              <a:gd name="connsiteY6" fmla="*/ 32805 h 856386"/>
              <a:gd name="connsiteX7" fmla="*/ 164026 w 732072"/>
              <a:gd name="connsiteY7" fmla="*/ 46618 h 856386"/>
              <a:gd name="connsiteX8" fmla="*/ 157119 w 732072"/>
              <a:gd name="connsiteY8" fmla="*/ 53524 h 856386"/>
              <a:gd name="connsiteX9" fmla="*/ 143307 w 732072"/>
              <a:gd name="connsiteY9" fmla="*/ 88056 h 856386"/>
              <a:gd name="connsiteX10" fmla="*/ 129494 w 732072"/>
              <a:gd name="connsiteY10" fmla="*/ 115681 h 856386"/>
              <a:gd name="connsiteX11" fmla="*/ 122588 w 732072"/>
              <a:gd name="connsiteY11" fmla="*/ 122588 h 856386"/>
              <a:gd name="connsiteX12" fmla="*/ 115681 w 732072"/>
              <a:gd name="connsiteY12" fmla="*/ 129494 h 856386"/>
              <a:gd name="connsiteX13" fmla="*/ 115681 w 732072"/>
              <a:gd name="connsiteY13" fmla="*/ 150213 h 856386"/>
              <a:gd name="connsiteX14" fmla="*/ 606032 w 732072"/>
              <a:gd name="connsiteY14" fmla="*/ 150213 h 856386"/>
              <a:gd name="connsiteX15" fmla="*/ 640563 w 732072"/>
              <a:gd name="connsiteY15" fmla="*/ 157119 h 856386"/>
              <a:gd name="connsiteX16" fmla="*/ 702721 w 732072"/>
              <a:gd name="connsiteY16" fmla="*/ 177838 h 856386"/>
              <a:gd name="connsiteX17" fmla="*/ 723440 w 732072"/>
              <a:gd name="connsiteY17" fmla="*/ 205464 h 856386"/>
              <a:gd name="connsiteX18" fmla="*/ 730346 w 732072"/>
              <a:gd name="connsiteY18" fmla="*/ 350497 h 856386"/>
              <a:gd name="connsiteX19" fmla="*/ 730346 w 732072"/>
              <a:gd name="connsiteY19" fmla="*/ 668189 h 856386"/>
              <a:gd name="connsiteX20" fmla="*/ 723440 w 732072"/>
              <a:gd name="connsiteY20" fmla="*/ 799409 h 856386"/>
              <a:gd name="connsiteX21" fmla="*/ 702721 w 732072"/>
              <a:gd name="connsiteY21" fmla="*/ 827035 h 856386"/>
              <a:gd name="connsiteX22" fmla="*/ 488624 w 732072"/>
              <a:gd name="connsiteY22" fmla="*/ 847754 h 856386"/>
              <a:gd name="connsiteX23" fmla="*/ 302153 w 732072"/>
              <a:gd name="connsiteY23" fmla="*/ 854660 h 856386"/>
              <a:gd name="connsiteX24" fmla="*/ 184745 w 732072"/>
              <a:gd name="connsiteY24" fmla="*/ 854660 h 856386"/>
              <a:gd name="connsiteX25" fmla="*/ 60431 w 732072"/>
              <a:gd name="connsiteY25" fmla="*/ 847754 h 856386"/>
              <a:gd name="connsiteX26" fmla="*/ 32805 w 732072"/>
              <a:gd name="connsiteY26" fmla="*/ 827035 h 856386"/>
              <a:gd name="connsiteX27" fmla="*/ 12086 w 732072"/>
              <a:gd name="connsiteY27" fmla="*/ 709627 h 856386"/>
              <a:gd name="connsiteX28" fmla="*/ 5180 w 732072"/>
              <a:gd name="connsiteY28" fmla="*/ 612938 h 856386"/>
              <a:gd name="connsiteX29" fmla="*/ 5180 w 732072"/>
              <a:gd name="connsiteY29" fmla="*/ 412654 h 856386"/>
              <a:gd name="connsiteX30" fmla="*/ 18992 w 732072"/>
              <a:gd name="connsiteY30" fmla="*/ 198557 h 856386"/>
              <a:gd name="connsiteX31" fmla="*/ 53524 w 732072"/>
              <a:gd name="connsiteY31" fmla="*/ 164026 h 856386"/>
              <a:gd name="connsiteX32" fmla="*/ 122588 w 732072"/>
              <a:gd name="connsiteY32" fmla="*/ 94962 h 856386"/>
              <a:gd name="connsiteX33" fmla="*/ 170932 w 732072"/>
              <a:gd name="connsiteY33" fmla="*/ 18992 h 856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32072" h="856386">
                <a:moveTo>
                  <a:pt x="170932" y="18992"/>
                </a:moveTo>
                <a:lnTo>
                  <a:pt x="191651" y="5180"/>
                </a:lnTo>
                <a:lnTo>
                  <a:pt x="191651" y="12086"/>
                </a:lnTo>
                <a:cubicBezTo>
                  <a:pt x="187045" y="16693"/>
                  <a:pt x="184745" y="18992"/>
                  <a:pt x="184745" y="18992"/>
                </a:cubicBezTo>
                <a:cubicBezTo>
                  <a:pt x="184745" y="23599"/>
                  <a:pt x="182445" y="25899"/>
                  <a:pt x="177838" y="25899"/>
                </a:cubicBezTo>
                <a:lnTo>
                  <a:pt x="177838" y="32805"/>
                </a:lnTo>
                <a:cubicBezTo>
                  <a:pt x="173232" y="32805"/>
                  <a:pt x="170932" y="32805"/>
                  <a:pt x="170932" y="32805"/>
                </a:cubicBezTo>
                <a:cubicBezTo>
                  <a:pt x="170932" y="37412"/>
                  <a:pt x="168632" y="42011"/>
                  <a:pt x="164026" y="46618"/>
                </a:cubicBezTo>
                <a:lnTo>
                  <a:pt x="157119" y="53524"/>
                </a:lnTo>
                <a:cubicBezTo>
                  <a:pt x="157119" y="58131"/>
                  <a:pt x="152513" y="69637"/>
                  <a:pt x="143307" y="88056"/>
                </a:cubicBezTo>
                <a:lnTo>
                  <a:pt x="129494" y="115681"/>
                </a:lnTo>
                <a:lnTo>
                  <a:pt x="122588" y="122588"/>
                </a:lnTo>
                <a:lnTo>
                  <a:pt x="115681" y="129494"/>
                </a:lnTo>
                <a:lnTo>
                  <a:pt x="115681" y="150213"/>
                </a:lnTo>
                <a:lnTo>
                  <a:pt x="606032" y="150213"/>
                </a:lnTo>
                <a:lnTo>
                  <a:pt x="640563" y="157119"/>
                </a:lnTo>
                <a:cubicBezTo>
                  <a:pt x="668189" y="157119"/>
                  <a:pt x="688908" y="164026"/>
                  <a:pt x="702721" y="177838"/>
                </a:cubicBezTo>
                <a:cubicBezTo>
                  <a:pt x="716533" y="191651"/>
                  <a:pt x="723440" y="200857"/>
                  <a:pt x="723440" y="205464"/>
                </a:cubicBezTo>
                <a:cubicBezTo>
                  <a:pt x="723440" y="210070"/>
                  <a:pt x="725739" y="258415"/>
                  <a:pt x="730346" y="350497"/>
                </a:cubicBezTo>
                <a:lnTo>
                  <a:pt x="730346" y="668189"/>
                </a:lnTo>
                <a:cubicBezTo>
                  <a:pt x="725739" y="751065"/>
                  <a:pt x="723440" y="794803"/>
                  <a:pt x="723440" y="799409"/>
                </a:cubicBezTo>
                <a:cubicBezTo>
                  <a:pt x="723440" y="804016"/>
                  <a:pt x="716533" y="813222"/>
                  <a:pt x="702721" y="827035"/>
                </a:cubicBezTo>
                <a:cubicBezTo>
                  <a:pt x="688908" y="840847"/>
                  <a:pt x="617545" y="847754"/>
                  <a:pt x="488624" y="847754"/>
                </a:cubicBezTo>
                <a:lnTo>
                  <a:pt x="302153" y="854660"/>
                </a:lnTo>
                <a:lnTo>
                  <a:pt x="184745" y="854660"/>
                </a:lnTo>
                <a:cubicBezTo>
                  <a:pt x="106475" y="850054"/>
                  <a:pt x="65037" y="847754"/>
                  <a:pt x="60431" y="847754"/>
                </a:cubicBezTo>
                <a:cubicBezTo>
                  <a:pt x="55824" y="847754"/>
                  <a:pt x="46618" y="840847"/>
                  <a:pt x="32805" y="827035"/>
                </a:cubicBezTo>
                <a:cubicBezTo>
                  <a:pt x="23599" y="813222"/>
                  <a:pt x="16693" y="774084"/>
                  <a:pt x="12086" y="709627"/>
                </a:cubicBezTo>
                <a:lnTo>
                  <a:pt x="5180" y="612938"/>
                </a:lnTo>
                <a:lnTo>
                  <a:pt x="5180" y="412654"/>
                </a:lnTo>
                <a:cubicBezTo>
                  <a:pt x="5180" y="279134"/>
                  <a:pt x="9786" y="207764"/>
                  <a:pt x="18992" y="198557"/>
                </a:cubicBezTo>
                <a:cubicBezTo>
                  <a:pt x="18992" y="189351"/>
                  <a:pt x="30505" y="177838"/>
                  <a:pt x="53524" y="164026"/>
                </a:cubicBezTo>
                <a:cubicBezTo>
                  <a:pt x="76543" y="150213"/>
                  <a:pt x="99569" y="127194"/>
                  <a:pt x="122588" y="94962"/>
                </a:cubicBezTo>
                <a:cubicBezTo>
                  <a:pt x="145607" y="58131"/>
                  <a:pt x="161726" y="32805"/>
                  <a:pt x="170932" y="18992"/>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59" name="Freeform: Shape 158">
            <a:extLst>
              <a:ext uri="{FF2B5EF4-FFF2-40B4-BE49-F238E27FC236}">
                <a16:creationId xmlns:a16="http://schemas.microsoft.com/office/drawing/2014/main" id="{533F4C87-450D-426B-BDAC-BC0B55DE0C6B}"/>
              </a:ext>
            </a:extLst>
          </p:cNvPr>
          <p:cNvSpPr/>
          <p:nvPr userDrawn="1"/>
        </p:nvSpPr>
        <p:spPr>
          <a:xfrm flipV="1">
            <a:off x="5734032" y="2602550"/>
            <a:ext cx="622056" cy="602012"/>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cxnSp>
        <p:nvCxnSpPr>
          <p:cNvPr id="38" name="Straight Connector 37">
            <a:extLst>
              <a:ext uri="{FF2B5EF4-FFF2-40B4-BE49-F238E27FC236}">
                <a16:creationId xmlns:a16="http://schemas.microsoft.com/office/drawing/2014/main" id="{B9921752-1E3A-4A73-BCFC-C38D55323A8B}"/>
              </a:ext>
              <a:ext uri="{C183D7F6-B498-43B3-948B-1728B52AA6E4}">
                <adec:decorative xmlns:adec="http://schemas.microsoft.com/office/drawing/2017/decorative" val="1"/>
              </a:ext>
            </a:extLst>
          </p:cNvPr>
          <p:cNvCxnSpPr/>
          <p:nvPr userDrawn="1"/>
        </p:nvCxnSpPr>
        <p:spPr>
          <a:xfrm>
            <a:off x="1038000" y="6374101"/>
            <a:ext cx="10116000" cy="0"/>
          </a:xfrm>
          <a:prstGeom prst="line">
            <a:avLst/>
          </a:prstGeom>
          <a:ln w="15875">
            <a:gradFill>
              <a:gsLst>
                <a:gs pos="0">
                  <a:schemeClr val="tx1">
                    <a:alpha val="0"/>
                  </a:schemeClr>
                </a:gs>
                <a:gs pos="53000">
                  <a:schemeClr val="tx1"/>
                </a:gs>
                <a:gs pos="100000">
                  <a:schemeClr val="tx1">
                    <a:alpha val="0"/>
                  </a:schemeClr>
                </a:gs>
              </a:gsLst>
              <a:lin ang="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52863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4 Images (2)">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D3AE747C-F532-4996-A36F-9CF5C1FDE87D}"/>
              </a:ext>
            </a:extLst>
          </p:cNvPr>
          <p:cNvGrpSpPr/>
          <p:nvPr userDrawn="1"/>
        </p:nvGrpSpPr>
        <p:grpSpPr>
          <a:xfrm rot="5400000" flipV="1">
            <a:off x="8052503" y="2644312"/>
            <a:ext cx="2702785" cy="5149603"/>
            <a:chOff x="656966" y="786863"/>
            <a:chExt cx="2702785" cy="5149603"/>
          </a:xfrm>
        </p:grpSpPr>
        <p:grpSp>
          <p:nvGrpSpPr>
            <p:cNvPr id="43" name="Graphic 1">
              <a:extLst>
                <a:ext uri="{FF2B5EF4-FFF2-40B4-BE49-F238E27FC236}">
                  <a16:creationId xmlns:a16="http://schemas.microsoft.com/office/drawing/2014/main" id="{624403F7-40E5-4295-8B1C-07002C37DC1C}"/>
                </a:ext>
              </a:extLst>
            </p:cNvPr>
            <p:cNvGrpSpPr/>
            <p:nvPr/>
          </p:nvGrpSpPr>
          <p:grpSpPr>
            <a:xfrm rot="5400000">
              <a:off x="-566443" y="2010272"/>
              <a:ext cx="5149603" cy="2702785"/>
              <a:chOff x="756085" y="278360"/>
              <a:chExt cx="5545794" cy="2976634"/>
            </a:xfrm>
          </p:grpSpPr>
          <p:sp>
            <p:nvSpPr>
              <p:cNvPr id="45" name="Freeform: Shape 44">
                <a:extLst>
                  <a:ext uri="{FF2B5EF4-FFF2-40B4-BE49-F238E27FC236}">
                    <a16:creationId xmlns:a16="http://schemas.microsoft.com/office/drawing/2014/main" id="{3D80DAA6-0A87-45ED-9F3A-02F35F67AC27}"/>
                  </a:ext>
                </a:extLst>
              </p:cNvPr>
              <p:cNvSpPr/>
              <p:nvPr/>
            </p:nvSpPr>
            <p:spPr>
              <a:xfrm>
                <a:off x="4830828" y="1678045"/>
                <a:ext cx="669915" cy="663009"/>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rgbClr val="BCE097"/>
              </a:solidFill>
              <a:ln w="9525" cap="flat">
                <a:solidFill>
                  <a:srgbClr val="BCE097"/>
                </a:solidFill>
                <a:prstDash val="solid"/>
                <a:miter/>
              </a:ln>
            </p:spPr>
            <p:txBody>
              <a:bodyPr rtlCol="0" anchor="ctr"/>
              <a:lstStyle/>
              <a:p>
                <a:endParaRPr lang="en-US" noProof="0" dirty="0"/>
              </a:p>
            </p:txBody>
          </p:sp>
          <p:sp>
            <p:nvSpPr>
              <p:cNvPr id="46" name="Freeform: Shape 45">
                <a:extLst>
                  <a:ext uri="{FF2B5EF4-FFF2-40B4-BE49-F238E27FC236}">
                    <a16:creationId xmlns:a16="http://schemas.microsoft.com/office/drawing/2014/main" id="{5F3BAB4B-A44D-4BEA-AAFF-1FB5299B9001}"/>
                  </a:ext>
                </a:extLst>
              </p:cNvPr>
              <p:cNvSpPr/>
              <p:nvPr/>
            </p:nvSpPr>
            <p:spPr>
              <a:xfrm>
                <a:off x="818242" y="2674861"/>
                <a:ext cx="234816" cy="179565"/>
              </a:xfrm>
              <a:custGeom>
                <a:avLst/>
                <a:gdLst>
                  <a:gd name="connsiteX0" fmla="*/ 5180 w 234815"/>
                  <a:gd name="connsiteY0" fmla="*/ 12086 h 179564"/>
                  <a:gd name="connsiteX1" fmla="*/ 5180 w 234815"/>
                  <a:gd name="connsiteY1" fmla="*/ 5180 h 179564"/>
                  <a:gd name="connsiteX2" fmla="*/ 108775 w 234815"/>
                  <a:gd name="connsiteY2" fmla="*/ 12086 h 179564"/>
                  <a:gd name="connsiteX3" fmla="*/ 219276 w 234815"/>
                  <a:gd name="connsiteY3" fmla="*/ 32805 h 179564"/>
                  <a:gd name="connsiteX4" fmla="*/ 233089 w 234815"/>
                  <a:gd name="connsiteY4" fmla="*/ 108775 h 179564"/>
                  <a:gd name="connsiteX5" fmla="*/ 233089 w 234815"/>
                  <a:gd name="connsiteY5" fmla="*/ 177838 h 179564"/>
                  <a:gd name="connsiteX6" fmla="*/ 184745 w 234815"/>
                  <a:gd name="connsiteY6" fmla="*/ 177838 h 179564"/>
                  <a:gd name="connsiteX7" fmla="*/ 122588 w 234815"/>
                  <a:gd name="connsiteY7" fmla="*/ 164026 h 179564"/>
                  <a:gd name="connsiteX8" fmla="*/ 81150 w 234815"/>
                  <a:gd name="connsiteY8" fmla="*/ 136400 h 179564"/>
                  <a:gd name="connsiteX9" fmla="*/ 25899 w 234815"/>
                  <a:gd name="connsiteY9" fmla="*/ 67337 h 179564"/>
                  <a:gd name="connsiteX10" fmla="*/ 5180 w 234815"/>
                  <a:gd name="connsiteY10" fmla="*/ 25899 h 179564"/>
                  <a:gd name="connsiteX11" fmla="*/ 5180 w 234815"/>
                  <a:gd name="connsiteY11" fmla="*/ 12086 h 179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815" h="179564">
                    <a:moveTo>
                      <a:pt x="5180" y="12086"/>
                    </a:moveTo>
                    <a:lnTo>
                      <a:pt x="5180" y="5180"/>
                    </a:lnTo>
                    <a:lnTo>
                      <a:pt x="108775" y="12086"/>
                    </a:lnTo>
                    <a:cubicBezTo>
                      <a:pt x="177838" y="12086"/>
                      <a:pt x="214670" y="18992"/>
                      <a:pt x="219276" y="32805"/>
                    </a:cubicBezTo>
                    <a:cubicBezTo>
                      <a:pt x="228483" y="42011"/>
                      <a:pt x="233089" y="67337"/>
                      <a:pt x="233089" y="108775"/>
                    </a:cubicBezTo>
                    <a:lnTo>
                      <a:pt x="233089" y="177838"/>
                    </a:lnTo>
                    <a:lnTo>
                      <a:pt x="184745" y="177838"/>
                    </a:lnTo>
                    <a:cubicBezTo>
                      <a:pt x="152513" y="177838"/>
                      <a:pt x="131794" y="173232"/>
                      <a:pt x="122588" y="164026"/>
                    </a:cubicBezTo>
                    <a:cubicBezTo>
                      <a:pt x="113381" y="164026"/>
                      <a:pt x="99569" y="154819"/>
                      <a:pt x="81150" y="136400"/>
                    </a:cubicBezTo>
                    <a:cubicBezTo>
                      <a:pt x="62730" y="122588"/>
                      <a:pt x="44318" y="99569"/>
                      <a:pt x="25899" y="67337"/>
                    </a:cubicBezTo>
                    <a:lnTo>
                      <a:pt x="5180" y="25899"/>
                    </a:lnTo>
                    <a:lnTo>
                      <a:pt x="5180" y="12086"/>
                    </a:lnTo>
                    <a:close/>
                  </a:path>
                </a:pathLst>
              </a:custGeom>
              <a:solidFill>
                <a:srgbClr val="FAFCFB"/>
              </a:solidFill>
              <a:ln w="9525" cap="flat">
                <a:solidFill>
                  <a:srgbClr val="FAFCFB"/>
                </a:solidFill>
                <a:prstDash val="solid"/>
                <a:miter/>
              </a:ln>
            </p:spPr>
            <p:txBody>
              <a:bodyPr rtlCol="0" anchor="ctr"/>
              <a:lstStyle/>
              <a:p>
                <a:endParaRPr lang="en-US" noProof="0" dirty="0"/>
              </a:p>
            </p:txBody>
          </p:sp>
          <p:sp>
            <p:nvSpPr>
              <p:cNvPr id="47" name="Freeform: Shape 46">
                <a:extLst>
                  <a:ext uri="{FF2B5EF4-FFF2-40B4-BE49-F238E27FC236}">
                    <a16:creationId xmlns:a16="http://schemas.microsoft.com/office/drawing/2014/main" id="{F631222F-7AD2-49AE-8DAB-F61F7D881666}"/>
                  </a:ext>
                </a:extLst>
              </p:cNvPr>
              <p:cNvSpPr/>
              <p:nvPr/>
            </p:nvSpPr>
            <p:spPr>
              <a:xfrm>
                <a:off x="756085" y="1590565"/>
                <a:ext cx="1194798" cy="1312205"/>
              </a:xfrm>
              <a:custGeom>
                <a:avLst/>
                <a:gdLst>
                  <a:gd name="connsiteX0" fmla="*/ 751065 w 1194797"/>
                  <a:gd name="connsiteY0" fmla="*/ 1310479 h 1312205"/>
                  <a:gd name="connsiteX1" fmla="*/ 474811 w 1194797"/>
                  <a:gd name="connsiteY1" fmla="*/ 1310479 h 1312205"/>
                  <a:gd name="connsiteX2" fmla="*/ 474811 w 1194797"/>
                  <a:gd name="connsiteY2" fmla="*/ 1289760 h 1312205"/>
                  <a:gd name="connsiteX3" fmla="*/ 467905 w 1194797"/>
                  <a:gd name="connsiteY3" fmla="*/ 1289760 h 1312205"/>
                  <a:gd name="connsiteX4" fmla="*/ 467905 w 1194797"/>
                  <a:gd name="connsiteY4" fmla="*/ 1282854 h 1312205"/>
                  <a:gd name="connsiteX5" fmla="*/ 474811 w 1194797"/>
                  <a:gd name="connsiteY5" fmla="*/ 1282854 h 1312205"/>
                  <a:gd name="connsiteX6" fmla="*/ 474811 w 1194797"/>
                  <a:gd name="connsiteY6" fmla="*/ 1262135 h 1312205"/>
                  <a:gd name="connsiteX7" fmla="*/ 716533 w 1194797"/>
                  <a:gd name="connsiteY7" fmla="*/ 1262135 h 1312205"/>
                  <a:gd name="connsiteX8" fmla="*/ 972068 w 1194797"/>
                  <a:gd name="connsiteY8" fmla="*/ 1248322 h 1312205"/>
                  <a:gd name="connsiteX9" fmla="*/ 1027319 w 1194797"/>
                  <a:gd name="connsiteY9" fmla="*/ 1213790 h 1312205"/>
                  <a:gd name="connsiteX10" fmla="*/ 1075663 w 1194797"/>
                  <a:gd name="connsiteY10" fmla="*/ 1137820 h 1312205"/>
                  <a:gd name="connsiteX11" fmla="*/ 1096382 w 1194797"/>
                  <a:gd name="connsiteY11" fmla="*/ 764878 h 1312205"/>
                  <a:gd name="connsiteX12" fmla="*/ 1089476 w 1194797"/>
                  <a:gd name="connsiteY12" fmla="*/ 385029 h 1312205"/>
                  <a:gd name="connsiteX13" fmla="*/ 985881 w 1194797"/>
                  <a:gd name="connsiteY13" fmla="*/ 329778 h 1312205"/>
                  <a:gd name="connsiteX14" fmla="*/ 882285 w 1194797"/>
                  <a:gd name="connsiteY14" fmla="*/ 315965 h 1312205"/>
                  <a:gd name="connsiteX15" fmla="*/ 868473 w 1194797"/>
                  <a:gd name="connsiteY15" fmla="*/ 267621 h 1312205"/>
                  <a:gd name="connsiteX16" fmla="*/ 861566 w 1194797"/>
                  <a:gd name="connsiteY16" fmla="*/ 219276 h 1312205"/>
                  <a:gd name="connsiteX17" fmla="*/ 516249 w 1194797"/>
                  <a:gd name="connsiteY17" fmla="*/ 226183 h 1312205"/>
                  <a:gd name="connsiteX18" fmla="*/ 150213 w 1194797"/>
                  <a:gd name="connsiteY18" fmla="*/ 246902 h 1312205"/>
                  <a:gd name="connsiteX19" fmla="*/ 94962 w 1194797"/>
                  <a:gd name="connsiteY19" fmla="*/ 309059 h 1312205"/>
                  <a:gd name="connsiteX20" fmla="*/ 60431 w 1194797"/>
                  <a:gd name="connsiteY20" fmla="*/ 371216 h 1312205"/>
                  <a:gd name="connsiteX21" fmla="*/ 53524 w 1194797"/>
                  <a:gd name="connsiteY21" fmla="*/ 654376 h 1312205"/>
                  <a:gd name="connsiteX22" fmla="*/ 53524 w 1194797"/>
                  <a:gd name="connsiteY22" fmla="*/ 903005 h 1312205"/>
                  <a:gd name="connsiteX23" fmla="*/ 5180 w 1194797"/>
                  <a:gd name="connsiteY23" fmla="*/ 903005 h 1312205"/>
                  <a:gd name="connsiteX24" fmla="*/ 5180 w 1194797"/>
                  <a:gd name="connsiteY24" fmla="*/ 654376 h 1312205"/>
                  <a:gd name="connsiteX25" fmla="*/ 18992 w 1194797"/>
                  <a:gd name="connsiteY25" fmla="*/ 364310 h 1312205"/>
                  <a:gd name="connsiteX26" fmla="*/ 67337 w 1194797"/>
                  <a:gd name="connsiteY26" fmla="*/ 274527 h 1312205"/>
                  <a:gd name="connsiteX27" fmla="*/ 129494 w 1194797"/>
                  <a:gd name="connsiteY27" fmla="*/ 205464 h 1312205"/>
                  <a:gd name="connsiteX28" fmla="*/ 516249 w 1194797"/>
                  <a:gd name="connsiteY28" fmla="*/ 177838 h 1312205"/>
                  <a:gd name="connsiteX29" fmla="*/ 861566 w 1194797"/>
                  <a:gd name="connsiteY29" fmla="*/ 170932 h 1312205"/>
                  <a:gd name="connsiteX30" fmla="*/ 868473 w 1194797"/>
                  <a:gd name="connsiteY30" fmla="*/ 88056 h 1312205"/>
                  <a:gd name="connsiteX31" fmla="*/ 882285 w 1194797"/>
                  <a:gd name="connsiteY31" fmla="*/ 5180 h 1312205"/>
                  <a:gd name="connsiteX32" fmla="*/ 1041131 w 1194797"/>
                  <a:gd name="connsiteY32" fmla="*/ 5180 h 1312205"/>
                  <a:gd name="connsiteX33" fmla="*/ 1193071 w 1194797"/>
                  <a:gd name="connsiteY33" fmla="*/ 12086 h 1312205"/>
                  <a:gd name="connsiteX34" fmla="*/ 1193071 w 1194797"/>
                  <a:gd name="connsiteY34" fmla="*/ 170932 h 1312205"/>
                  <a:gd name="connsiteX35" fmla="*/ 1158539 w 1194797"/>
                  <a:gd name="connsiteY35" fmla="*/ 329778 h 1312205"/>
                  <a:gd name="connsiteX36" fmla="*/ 1130914 w 1194797"/>
                  <a:gd name="connsiteY36" fmla="*/ 364310 h 1312205"/>
                  <a:gd name="connsiteX37" fmla="*/ 1137820 w 1194797"/>
                  <a:gd name="connsiteY37" fmla="*/ 751065 h 1312205"/>
                  <a:gd name="connsiteX38" fmla="*/ 1110195 w 1194797"/>
                  <a:gd name="connsiteY38" fmla="*/ 1172352 h 1312205"/>
                  <a:gd name="connsiteX39" fmla="*/ 1048038 w 1194797"/>
                  <a:gd name="connsiteY39" fmla="*/ 1255228 h 1312205"/>
                  <a:gd name="connsiteX40" fmla="*/ 985881 w 1194797"/>
                  <a:gd name="connsiteY40" fmla="*/ 1296666 h 1312205"/>
                  <a:gd name="connsiteX41" fmla="*/ 751065 w 1194797"/>
                  <a:gd name="connsiteY41" fmla="*/ 1310479 h 1312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94797" h="1312205">
                    <a:moveTo>
                      <a:pt x="751065" y="1310479"/>
                    </a:moveTo>
                    <a:lnTo>
                      <a:pt x="474811" y="1310479"/>
                    </a:lnTo>
                    <a:lnTo>
                      <a:pt x="474811" y="1289760"/>
                    </a:lnTo>
                    <a:lnTo>
                      <a:pt x="467905" y="1289760"/>
                    </a:lnTo>
                    <a:lnTo>
                      <a:pt x="467905" y="1282854"/>
                    </a:lnTo>
                    <a:lnTo>
                      <a:pt x="474811" y="1282854"/>
                    </a:lnTo>
                    <a:lnTo>
                      <a:pt x="474811" y="1262135"/>
                    </a:lnTo>
                    <a:lnTo>
                      <a:pt x="716533" y="1262135"/>
                    </a:lnTo>
                    <a:cubicBezTo>
                      <a:pt x="877679" y="1262135"/>
                      <a:pt x="962862" y="1257528"/>
                      <a:pt x="972068" y="1248322"/>
                    </a:cubicBezTo>
                    <a:cubicBezTo>
                      <a:pt x="985881" y="1248322"/>
                      <a:pt x="1004300" y="1236809"/>
                      <a:pt x="1027319" y="1213790"/>
                    </a:cubicBezTo>
                    <a:cubicBezTo>
                      <a:pt x="1045738" y="1190771"/>
                      <a:pt x="1061850" y="1165446"/>
                      <a:pt x="1075663" y="1137820"/>
                    </a:cubicBezTo>
                    <a:cubicBezTo>
                      <a:pt x="1089476" y="1110195"/>
                      <a:pt x="1096382" y="985881"/>
                      <a:pt x="1096382" y="764878"/>
                    </a:cubicBezTo>
                    <a:cubicBezTo>
                      <a:pt x="1096382" y="548481"/>
                      <a:pt x="1094082" y="421860"/>
                      <a:pt x="1089476" y="385029"/>
                    </a:cubicBezTo>
                    <a:cubicBezTo>
                      <a:pt x="1080270" y="348197"/>
                      <a:pt x="1045738" y="329778"/>
                      <a:pt x="985881" y="329778"/>
                    </a:cubicBezTo>
                    <a:cubicBezTo>
                      <a:pt x="921424" y="325171"/>
                      <a:pt x="886892" y="320572"/>
                      <a:pt x="882285" y="315965"/>
                    </a:cubicBezTo>
                    <a:cubicBezTo>
                      <a:pt x="877679" y="311359"/>
                      <a:pt x="873079" y="295246"/>
                      <a:pt x="868473" y="267621"/>
                    </a:cubicBezTo>
                    <a:lnTo>
                      <a:pt x="861566" y="219276"/>
                    </a:lnTo>
                    <a:lnTo>
                      <a:pt x="516249" y="226183"/>
                    </a:lnTo>
                    <a:cubicBezTo>
                      <a:pt x="290640" y="226183"/>
                      <a:pt x="168632" y="233089"/>
                      <a:pt x="150213" y="246902"/>
                    </a:cubicBezTo>
                    <a:cubicBezTo>
                      <a:pt x="127194" y="260715"/>
                      <a:pt x="108775" y="281434"/>
                      <a:pt x="94962" y="309059"/>
                    </a:cubicBezTo>
                    <a:cubicBezTo>
                      <a:pt x="81150" y="332078"/>
                      <a:pt x="69637" y="352797"/>
                      <a:pt x="60431" y="371216"/>
                    </a:cubicBezTo>
                    <a:cubicBezTo>
                      <a:pt x="60431" y="389635"/>
                      <a:pt x="58129" y="484017"/>
                      <a:pt x="53524" y="654376"/>
                    </a:cubicBezTo>
                    <a:lnTo>
                      <a:pt x="53524" y="903005"/>
                    </a:lnTo>
                    <a:lnTo>
                      <a:pt x="5180" y="903005"/>
                    </a:lnTo>
                    <a:lnTo>
                      <a:pt x="5180" y="654376"/>
                    </a:lnTo>
                    <a:cubicBezTo>
                      <a:pt x="5180" y="493230"/>
                      <a:pt x="9784" y="396542"/>
                      <a:pt x="18992" y="364310"/>
                    </a:cubicBezTo>
                    <a:cubicBezTo>
                      <a:pt x="28201" y="332078"/>
                      <a:pt x="44316" y="302153"/>
                      <a:pt x="67337" y="274527"/>
                    </a:cubicBezTo>
                    <a:cubicBezTo>
                      <a:pt x="85756" y="242295"/>
                      <a:pt x="106475" y="219276"/>
                      <a:pt x="129494" y="205464"/>
                    </a:cubicBezTo>
                    <a:cubicBezTo>
                      <a:pt x="152513" y="191651"/>
                      <a:pt x="281434" y="182445"/>
                      <a:pt x="516249" y="177838"/>
                    </a:cubicBezTo>
                    <a:lnTo>
                      <a:pt x="861566" y="170932"/>
                    </a:lnTo>
                    <a:lnTo>
                      <a:pt x="868473" y="88056"/>
                    </a:lnTo>
                    <a:cubicBezTo>
                      <a:pt x="873079" y="37412"/>
                      <a:pt x="877679" y="9786"/>
                      <a:pt x="882285" y="5180"/>
                    </a:cubicBezTo>
                    <a:cubicBezTo>
                      <a:pt x="886892" y="5180"/>
                      <a:pt x="939836" y="5180"/>
                      <a:pt x="1041131" y="5180"/>
                    </a:cubicBezTo>
                    <a:cubicBezTo>
                      <a:pt x="1137820" y="5180"/>
                      <a:pt x="1188465" y="7480"/>
                      <a:pt x="1193071" y="12086"/>
                    </a:cubicBezTo>
                    <a:cubicBezTo>
                      <a:pt x="1193071" y="16693"/>
                      <a:pt x="1193071" y="69637"/>
                      <a:pt x="1193071" y="170932"/>
                    </a:cubicBezTo>
                    <a:cubicBezTo>
                      <a:pt x="1193071" y="267621"/>
                      <a:pt x="1181558" y="320572"/>
                      <a:pt x="1158539" y="329778"/>
                    </a:cubicBezTo>
                    <a:cubicBezTo>
                      <a:pt x="1135520" y="334385"/>
                      <a:pt x="1126307" y="345890"/>
                      <a:pt x="1130914" y="364310"/>
                    </a:cubicBezTo>
                    <a:cubicBezTo>
                      <a:pt x="1135520" y="382729"/>
                      <a:pt x="1137820" y="511643"/>
                      <a:pt x="1137820" y="751065"/>
                    </a:cubicBezTo>
                    <a:cubicBezTo>
                      <a:pt x="1137820" y="995087"/>
                      <a:pt x="1128614" y="1135520"/>
                      <a:pt x="1110195" y="1172352"/>
                    </a:cubicBezTo>
                    <a:cubicBezTo>
                      <a:pt x="1091776" y="1209184"/>
                      <a:pt x="1071057" y="1236809"/>
                      <a:pt x="1048038" y="1255228"/>
                    </a:cubicBezTo>
                    <a:cubicBezTo>
                      <a:pt x="1025019" y="1278247"/>
                      <a:pt x="1004300" y="1292060"/>
                      <a:pt x="985881" y="1296666"/>
                    </a:cubicBezTo>
                    <a:cubicBezTo>
                      <a:pt x="967461" y="1301273"/>
                      <a:pt x="889192" y="1305872"/>
                      <a:pt x="751065" y="1310479"/>
                    </a:cubicBezTo>
                    <a:close/>
                  </a:path>
                </a:pathLst>
              </a:custGeom>
              <a:solidFill>
                <a:srgbClr val="2BA1CE"/>
              </a:solidFill>
              <a:ln w="9525" cap="flat">
                <a:solidFill>
                  <a:srgbClr val="2BA1CE"/>
                </a:solidFill>
                <a:prstDash val="solid"/>
                <a:miter/>
              </a:ln>
            </p:spPr>
            <p:txBody>
              <a:bodyPr rtlCol="0" anchor="ctr"/>
              <a:lstStyle/>
              <a:p>
                <a:endParaRPr lang="en-US" noProof="0" dirty="0"/>
              </a:p>
            </p:txBody>
          </p:sp>
          <p:sp>
            <p:nvSpPr>
              <p:cNvPr id="48" name="Freeform: Shape 47">
                <a:extLst>
                  <a:ext uri="{FF2B5EF4-FFF2-40B4-BE49-F238E27FC236}">
                    <a16:creationId xmlns:a16="http://schemas.microsoft.com/office/drawing/2014/main" id="{6A4A408C-D4BE-4671-98FF-16DA126547AE}"/>
                  </a:ext>
                </a:extLst>
              </p:cNvPr>
              <p:cNvSpPr/>
              <p:nvPr/>
            </p:nvSpPr>
            <p:spPr>
              <a:xfrm>
                <a:off x="2682955" y="1562940"/>
                <a:ext cx="794230" cy="835668"/>
              </a:xfrm>
              <a:custGeom>
                <a:avLst/>
                <a:gdLst>
                  <a:gd name="connsiteX0" fmla="*/ 495530 w 794229"/>
                  <a:gd name="connsiteY0" fmla="*/ 5180 h 835667"/>
                  <a:gd name="connsiteX1" fmla="*/ 502437 w 794229"/>
                  <a:gd name="connsiteY1" fmla="*/ 101869 h 835667"/>
                  <a:gd name="connsiteX2" fmla="*/ 523156 w 794229"/>
                  <a:gd name="connsiteY2" fmla="*/ 219276 h 835667"/>
                  <a:gd name="connsiteX3" fmla="*/ 550781 w 794229"/>
                  <a:gd name="connsiteY3" fmla="*/ 239995 h 835667"/>
                  <a:gd name="connsiteX4" fmla="*/ 675095 w 794229"/>
                  <a:gd name="connsiteY4" fmla="*/ 246902 h 835667"/>
                  <a:gd name="connsiteX5" fmla="*/ 792503 w 794229"/>
                  <a:gd name="connsiteY5" fmla="*/ 246902 h 835667"/>
                  <a:gd name="connsiteX6" fmla="*/ 792503 w 794229"/>
                  <a:gd name="connsiteY6" fmla="*/ 253808 h 835667"/>
                  <a:gd name="connsiteX7" fmla="*/ 764878 w 794229"/>
                  <a:gd name="connsiteY7" fmla="*/ 253808 h 835667"/>
                  <a:gd name="connsiteX8" fmla="*/ 764878 w 794229"/>
                  <a:gd name="connsiteY8" fmla="*/ 474811 h 835667"/>
                  <a:gd name="connsiteX9" fmla="*/ 757971 w 794229"/>
                  <a:gd name="connsiteY9" fmla="*/ 695814 h 835667"/>
                  <a:gd name="connsiteX10" fmla="*/ 737252 w 794229"/>
                  <a:gd name="connsiteY10" fmla="*/ 723440 h 835667"/>
                  <a:gd name="connsiteX11" fmla="*/ 543875 w 794229"/>
                  <a:gd name="connsiteY11" fmla="*/ 751065 h 835667"/>
                  <a:gd name="connsiteX12" fmla="*/ 364310 w 794229"/>
                  <a:gd name="connsiteY12" fmla="*/ 792503 h 835667"/>
                  <a:gd name="connsiteX13" fmla="*/ 357403 w 794229"/>
                  <a:gd name="connsiteY13" fmla="*/ 833941 h 835667"/>
                  <a:gd name="connsiteX14" fmla="*/ 357403 w 794229"/>
                  <a:gd name="connsiteY14" fmla="*/ 792503 h 835667"/>
                  <a:gd name="connsiteX15" fmla="*/ 205464 w 794229"/>
                  <a:gd name="connsiteY15" fmla="*/ 751065 h 835667"/>
                  <a:gd name="connsiteX16" fmla="*/ 25899 w 794229"/>
                  <a:gd name="connsiteY16" fmla="*/ 709627 h 835667"/>
                  <a:gd name="connsiteX17" fmla="*/ 5180 w 794229"/>
                  <a:gd name="connsiteY17" fmla="*/ 682002 h 835667"/>
                  <a:gd name="connsiteX18" fmla="*/ 12086 w 794229"/>
                  <a:gd name="connsiteY18" fmla="*/ 378122 h 835667"/>
                  <a:gd name="connsiteX19" fmla="*/ 32805 w 794229"/>
                  <a:gd name="connsiteY19" fmla="*/ 46618 h 835667"/>
                  <a:gd name="connsiteX20" fmla="*/ 67337 w 794229"/>
                  <a:gd name="connsiteY20" fmla="*/ 18992 h 835667"/>
                  <a:gd name="connsiteX21" fmla="*/ 288340 w 794229"/>
                  <a:gd name="connsiteY21" fmla="*/ 12086 h 835667"/>
                  <a:gd name="connsiteX22" fmla="*/ 495530 w 794229"/>
                  <a:gd name="connsiteY22" fmla="*/ 5180 h 835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94229" h="835667">
                    <a:moveTo>
                      <a:pt x="495530" y="5180"/>
                    </a:moveTo>
                    <a:lnTo>
                      <a:pt x="502437" y="101869"/>
                    </a:lnTo>
                    <a:cubicBezTo>
                      <a:pt x="507043" y="166325"/>
                      <a:pt x="513949" y="205464"/>
                      <a:pt x="523156" y="219276"/>
                    </a:cubicBezTo>
                    <a:cubicBezTo>
                      <a:pt x="536968" y="233089"/>
                      <a:pt x="546174" y="239995"/>
                      <a:pt x="550781" y="239995"/>
                    </a:cubicBezTo>
                    <a:cubicBezTo>
                      <a:pt x="555387" y="239995"/>
                      <a:pt x="596826" y="242295"/>
                      <a:pt x="675095" y="246902"/>
                    </a:cubicBezTo>
                    <a:lnTo>
                      <a:pt x="792503" y="246902"/>
                    </a:lnTo>
                    <a:lnTo>
                      <a:pt x="792503" y="253808"/>
                    </a:lnTo>
                    <a:lnTo>
                      <a:pt x="764878" y="253808"/>
                    </a:lnTo>
                    <a:lnTo>
                      <a:pt x="764878" y="474811"/>
                    </a:lnTo>
                    <a:cubicBezTo>
                      <a:pt x="760271" y="617545"/>
                      <a:pt x="757971" y="691208"/>
                      <a:pt x="757971" y="695814"/>
                    </a:cubicBezTo>
                    <a:cubicBezTo>
                      <a:pt x="757971" y="700421"/>
                      <a:pt x="751065" y="709627"/>
                      <a:pt x="737252" y="723440"/>
                    </a:cubicBezTo>
                    <a:cubicBezTo>
                      <a:pt x="723440" y="732646"/>
                      <a:pt x="658983" y="741859"/>
                      <a:pt x="543875" y="751065"/>
                    </a:cubicBezTo>
                    <a:cubicBezTo>
                      <a:pt x="428767" y="751065"/>
                      <a:pt x="368916" y="764878"/>
                      <a:pt x="364310" y="792503"/>
                    </a:cubicBezTo>
                    <a:lnTo>
                      <a:pt x="357403" y="833941"/>
                    </a:lnTo>
                    <a:lnTo>
                      <a:pt x="357403" y="792503"/>
                    </a:lnTo>
                    <a:cubicBezTo>
                      <a:pt x="357403" y="769484"/>
                      <a:pt x="306759" y="755671"/>
                      <a:pt x="205464" y="751065"/>
                    </a:cubicBezTo>
                    <a:cubicBezTo>
                      <a:pt x="104168" y="741859"/>
                      <a:pt x="44318" y="728046"/>
                      <a:pt x="25899" y="709627"/>
                    </a:cubicBezTo>
                    <a:lnTo>
                      <a:pt x="5180" y="682002"/>
                    </a:lnTo>
                    <a:lnTo>
                      <a:pt x="12086" y="378122"/>
                    </a:lnTo>
                    <a:cubicBezTo>
                      <a:pt x="12086" y="170932"/>
                      <a:pt x="18992" y="60431"/>
                      <a:pt x="32805" y="46618"/>
                    </a:cubicBezTo>
                    <a:cubicBezTo>
                      <a:pt x="46618" y="37412"/>
                      <a:pt x="58131" y="28199"/>
                      <a:pt x="67337" y="18992"/>
                    </a:cubicBezTo>
                    <a:cubicBezTo>
                      <a:pt x="76543" y="18992"/>
                      <a:pt x="150213" y="16693"/>
                      <a:pt x="288340" y="12086"/>
                    </a:cubicBezTo>
                    <a:cubicBezTo>
                      <a:pt x="421860" y="7480"/>
                      <a:pt x="490924" y="5180"/>
                      <a:pt x="495530" y="5180"/>
                    </a:cubicBezTo>
                    <a:close/>
                  </a:path>
                </a:pathLst>
              </a:custGeom>
              <a:solidFill>
                <a:srgbClr val="B9E096"/>
              </a:solidFill>
              <a:ln w="9525" cap="flat">
                <a:solidFill>
                  <a:srgbClr val="B9E096"/>
                </a:solidFill>
                <a:prstDash val="solid"/>
                <a:miter/>
              </a:ln>
            </p:spPr>
            <p:txBody>
              <a:bodyPr rtlCol="0" anchor="ctr"/>
              <a:lstStyle/>
              <a:p>
                <a:endParaRPr lang="en-US" noProof="0" dirty="0"/>
              </a:p>
            </p:txBody>
          </p:sp>
          <p:sp>
            <p:nvSpPr>
              <p:cNvPr id="49" name="Freeform: Shape 48">
                <a:extLst>
                  <a:ext uri="{FF2B5EF4-FFF2-40B4-BE49-F238E27FC236}">
                    <a16:creationId xmlns:a16="http://schemas.microsoft.com/office/drawing/2014/main" id="{0DA0C422-6F93-40AA-BC82-716660B87381}"/>
                  </a:ext>
                </a:extLst>
              </p:cNvPr>
              <p:cNvSpPr/>
              <p:nvPr/>
            </p:nvSpPr>
            <p:spPr>
              <a:xfrm>
                <a:off x="762991" y="2674861"/>
                <a:ext cx="290066" cy="227909"/>
              </a:xfrm>
              <a:custGeom>
                <a:avLst/>
                <a:gdLst>
                  <a:gd name="connsiteX0" fmla="*/ 5180 w 290066"/>
                  <a:gd name="connsiteY0" fmla="*/ 12086 h 227909"/>
                  <a:gd name="connsiteX1" fmla="*/ 25899 w 290066"/>
                  <a:gd name="connsiteY1" fmla="*/ 5180 h 227909"/>
                  <a:gd name="connsiteX2" fmla="*/ 53524 w 290066"/>
                  <a:gd name="connsiteY2" fmla="*/ 12086 h 227909"/>
                  <a:gd name="connsiteX3" fmla="*/ 60431 w 290066"/>
                  <a:gd name="connsiteY3" fmla="*/ 25899 h 227909"/>
                  <a:gd name="connsiteX4" fmla="*/ 81150 w 290066"/>
                  <a:gd name="connsiteY4" fmla="*/ 67337 h 227909"/>
                  <a:gd name="connsiteX5" fmla="*/ 136400 w 290066"/>
                  <a:gd name="connsiteY5" fmla="*/ 136400 h 227909"/>
                  <a:gd name="connsiteX6" fmla="*/ 177838 w 290066"/>
                  <a:gd name="connsiteY6" fmla="*/ 164026 h 227909"/>
                  <a:gd name="connsiteX7" fmla="*/ 239995 w 290066"/>
                  <a:gd name="connsiteY7" fmla="*/ 177838 h 227909"/>
                  <a:gd name="connsiteX8" fmla="*/ 288340 w 290066"/>
                  <a:gd name="connsiteY8" fmla="*/ 177838 h 227909"/>
                  <a:gd name="connsiteX9" fmla="*/ 288340 w 290066"/>
                  <a:gd name="connsiteY9" fmla="*/ 226183 h 227909"/>
                  <a:gd name="connsiteX10" fmla="*/ 219276 w 290066"/>
                  <a:gd name="connsiteY10" fmla="*/ 226183 h 227909"/>
                  <a:gd name="connsiteX11" fmla="*/ 143307 w 290066"/>
                  <a:gd name="connsiteY11" fmla="*/ 205464 h 227909"/>
                  <a:gd name="connsiteX12" fmla="*/ 81150 w 290066"/>
                  <a:gd name="connsiteY12" fmla="*/ 150213 h 227909"/>
                  <a:gd name="connsiteX13" fmla="*/ 25899 w 290066"/>
                  <a:gd name="connsiteY13" fmla="*/ 67337 h 227909"/>
                  <a:gd name="connsiteX14" fmla="*/ 5180 w 290066"/>
                  <a:gd name="connsiteY14" fmla="*/ 12086 h 22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0066" h="227909">
                    <a:moveTo>
                      <a:pt x="5180" y="12086"/>
                    </a:moveTo>
                    <a:lnTo>
                      <a:pt x="25899" y="5180"/>
                    </a:lnTo>
                    <a:cubicBezTo>
                      <a:pt x="44316" y="5180"/>
                      <a:pt x="53524" y="7480"/>
                      <a:pt x="53524" y="12086"/>
                    </a:cubicBezTo>
                    <a:cubicBezTo>
                      <a:pt x="53524" y="21292"/>
                      <a:pt x="55824" y="25899"/>
                      <a:pt x="60431" y="25899"/>
                    </a:cubicBezTo>
                    <a:lnTo>
                      <a:pt x="81150" y="67337"/>
                    </a:lnTo>
                    <a:cubicBezTo>
                      <a:pt x="99569" y="99569"/>
                      <a:pt x="117981" y="122588"/>
                      <a:pt x="136400" y="136400"/>
                    </a:cubicBezTo>
                    <a:cubicBezTo>
                      <a:pt x="154820" y="154819"/>
                      <a:pt x="168632" y="164026"/>
                      <a:pt x="177838" y="164026"/>
                    </a:cubicBezTo>
                    <a:cubicBezTo>
                      <a:pt x="187045" y="173232"/>
                      <a:pt x="207764" y="177838"/>
                      <a:pt x="239995" y="177838"/>
                    </a:cubicBezTo>
                    <a:lnTo>
                      <a:pt x="288340" y="177838"/>
                    </a:lnTo>
                    <a:lnTo>
                      <a:pt x="288340" y="226183"/>
                    </a:lnTo>
                    <a:lnTo>
                      <a:pt x="219276" y="226183"/>
                    </a:lnTo>
                    <a:cubicBezTo>
                      <a:pt x="191651" y="221576"/>
                      <a:pt x="166325" y="214670"/>
                      <a:pt x="143307" y="205464"/>
                    </a:cubicBezTo>
                    <a:cubicBezTo>
                      <a:pt x="120288" y="191651"/>
                      <a:pt x="99569" y="173232"/>
                      <a:pt x="81150" y="150213"/>
                    </a:cubicBezTo>
                    <a:cubicBezTo>
                      <a:pt x="62730" y="131794"/>
                      <a:pt x="44316" y="104168"/>
                      <a:pt x="25899" y="67337"/>
                    </a:cubicBezTo>
                    <a:lnTo>
                      <a:pt x="5180" y="12086"/>
                    </a:lnTo>
                    <a:close/>
                  </a:path>
                </a:pathLst>
              </a:custGeom>
              <a:solidFill>
                <a:srgbClr val="45ABD2"/>
              </a:solidFill>
              <a:ln w="9525" cap="flat">
                <a:solidFill>
                  <a:srgbClr val="45ABD2"/>
                </a:solidFill>
                <a:prstDash val="solid"/>
                <a:miter/>
              </a:ln>
            </p:spPr>
            <p:txBody>
              <a:bodyPr rtlCol="0" anchor="ctr"/>
              <a:lstStyle/>
              <a:p>
                <a:endParaRPr lang="en-US" noProof="0" dirty="0"/>
              </a:p>
            </p:txBody>
          </p:sp>
          <p:sp>
            <p:nvSpPr>
              <p:cNvPr id="50" name="Freeform: Shape 49">
                <a:extLst>
                  <a:ext uri="{FF2B5EF4-FFF2-40B4-BE49-F238E27FC236}">
                    <a16:creationId xmlns:a16="http://schemas.microsoft.com/office/drawing/2014/main" id="{20BAAE57-E5C4-432F-86B7-9F1D040837D1}"/>
                  </a:ext>
                </a:extLst>
              </p:cNvPr>
              <p:cNvSpPr/>
              <p:nvPr/>
            </p:nvSpPr>
            <p:spPr>
              <a:xfrm>
                <a:off x="2524109" y="278360"/>
                <a:ext cx="752791" cy="725166"/>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51" name="Freeform: Shape 50">
                <a:extLst>
                  <a:ext uri="{FF2B5EF4-FFF2-40B4-BE49-F238E27FC236}">
                    <a16:creationId xmlns:a16="http://schemas.microsoft.com/office/drawing/2014/main" id="{C4867478-D065-42F1-BB22-AF2B82483908}"/>
                  </a:ext>
                </a:extLst>
              </p:cNvPr>
              <p:cNvSpPr/>
              <p:nvPr/>
            </p:nvSpPr>
            <p:spPr>
              <a:xfrm>
                <a:off x="5166116" y="941369"/>
                <a:ext cx="345317" cy="324598"/>
              </a:xfrm>
              <a:custGeom>
                <a:avLst/>
                <a:gdLst>
                  <a:gd name="connsiteX0" fmla="*/ 35108 w 345317"/>
                  <a:gd name="connsiteY0" fmla="*/ 5180 h 324598"/>
                  <a:gd name="connsiteX1" fmla="*/ 180141 w 345317"/>
                  <a:gd name="connsiteY1" fmla="*/ 5180 h 324598"/>
                  <a:gd name="connsiteX2" fmla="*/ 318268 w 345317"/>
                  <a:gd name="connsiteY2" fmla="*/ 12086 h 324598"/>
                  <a:gd name="connsiteX3" fmla="*/ 338987 w 345317"/>
                  <a:gd name="connsiteY3" fmla="*/ 157119 h 324598"/>
                  <a:gd name="connsiteX4" fmla="*/ 338987 w 345317"/>
                  <a:gd name="connsiteY4" fmla="*/ 309059 h 324598"/>
                  <a:gd name="connsiteX5" fmla="*/ 173235 w 345317"/>
                  <a:gd name="connsiteY5" fmla="*/ 322872 h 324598"/>
                  <a:gd name="connsiteX6" fmla="*/ 14389 w 345317"/>
                  <a:gd name="connsiteY6" fmla="*/ 315965 h 324598"/>
                  <a:gd name="connsiteX7" fmla="*/ 7482 w 345317"/>
                  <a:gd name="connsiteY7" fmla="*/ 170932 h 324598"/>
                  <a:gd name="connsiteX8" fmla="*/ 14389 w 345317"/>
                  <a:gd name="connsiteY8" fmla="*/ 25899 h 324598"/>
                  <a:gd name="connsiteX9" fmla="*/ 35108 w 345317"/>
                  <a:gd name="connsiteY9"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317" h="324598">
                    <a:moveTo>
                      <a:pt x="35108" y="5180"/>
                    </a:moveTo>
                    <a:cubicBezTo>
                      <a:pt x="44314" y="5180"/>
                      <a:pt x="92658" y="5180"/>
                      <a:pt x="180141" y="5180"/>
                    </a:cubicBezTo>
                    <a:cubicBezTo>
                      <a:pt x="263017" y="5180"/>
                      <a:pt x="309062" y="7480"/>
                      <a:pt x="318268" y="12086"/>
                    </a:cubicBezTo>
                    <a:cubicBezTo>
                      <a:pt x="327474" y="16693"/>
                      <a:pt x="334380" y="65037"/>
                      <a:pt x="338987" y="157119"/>
                    </a:cubicBezTo>
                    <a:cubicBezTo>
                      <a:pt x="343593" y="253808"/>
                      <a:pt x="343593" y="304452"/>
                      <a:pt x="338987" y="309059"/>
                    </a:cubicBezTo>
                    <a:cubicBezTo>
                      <a:pt x="334380" y="318265"/>
                      <a:pt x="279130" y="322872"/>
                      <a:pt x="173235" y="322872"/>
                    </a:cubicBezTo>
                    <a:cubicBezTo>
                      <a:pt x="67340" y="322872"/>
                      <a:pt x="14389" y="320572"/>
                      <a:pt x="14389" y="315965"/>
                    </a:cubicBezTo>
                    <a:cubicBezTo>
                      <a:pt x="14389" y="311359"/>
                      <a:pt x="12089" y="263014"/>
                      <a:pt x="7482" y="170932"/>
                    </a:cubicBezTo>
                    <a:cubicBezTo>
                      <a:pt x="2876" y="83449"/>
                      <a:pt x="5183" y="35105"/>
                      <a:pt x="14389" y="25899"/>
                    </a:cubicBezTo>
                    <a:cubicBezTo>
                      <a:pt x="18995" y="12086"/>
                      <a:pt x="25902" y="5180"/>
                      <a:pt x="35108"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52" name="Freeform: Shape 51">
                <a:extLst>
                  <a:ext uri="{FF2B5EF4-FFF2-40B4-BE49-F238E27FC236}">
                    <a16:creationId xmlns:a16="http://schemas.microsoft.com/office/drawing/2014/main" id="{BB57507D-A163-41F5-9163-E143C026C173}"/>
                  </a:ext>
                </a:extLst>
              </p:cNvPr>
              <p:cNvSpPr/>
              <p:nvPr/>
            </p:nvSpPr>
            <p:spPr>
              <a:xfrm>
                <a:off x="2474037" y="2239762"/>
                <a:ext cx="566320" cy="552508"/>
              </a:xfrm>
              <a:custGeom>
                <a:avLst/>
                <a:gdLst>
                  <a:gd name="connsiteX0" fmla="*/ 124315 w 566320"/>
                  <a:gd name="connsiteY0" fmla="*/ 12086 h 552507"/>
                  <a:gd name="connsiteX1" fmla="*/ 214098 w 566320"/>
                  <a:gd name="connsiteY1" fmla="*/ 5180 h 552507"/>
                  <a:gd name="connsiteX2" fmla="*/ 234817 w 566320"/>
                  <a:gd name="connsiteY2" fmla="*/ 32805 h 552507"/>
                  <a:gd name="connsiteX3" fmla="*/ 414382 w 566320"/>
                  <a:gd name="connsiteY3" fmla="*/ 74243 h 552507"/>
                  <a:gd name="connsiteX4" fmla="*/ 566321 w 566320"/>
                  <a:gd name="connsiteY4" fmla="*/ 115681 h 552507"/>
                  <a:gd name="connsiteX5" fmla="*/ 566321 w 566320"/>
                  <a:gd name="connsiteY5" fmla="*/ 336684 h 552507"/>
                  <a:gd name="connsiteX6" fmla="*/ 545602 w 566320"/>
                  <a:gd name="connsiteY6" fmla="*/ 530062 h 552507"/>
                  <a:gd name="connsiteX7" fmla="*/ 290067 w 566320"/>
                  <a:gd name="connsiteY7" fmla="*/ 550781 h 552507"/>
                  <a:gd name="connsiteX8" fmla="*/ 34533 w 566320"/>
                  <a:gd name="connsiteY8" fmla="*/ 536968 h 552507"/>
                  <a:gd name="connsiteX9" fmla="*/ 6907 w 566320"/>
                  <a:gd name="connsiteY9" fmla="*/ 295246 h 552507"/>
                  <a:gd name="connsiteX10" fmla="*/ 20720 w 566320"/>
                  <a:gd name="connsiteY10" fmla="*/ 39711 h 552507"/>
                  <a:gd name="connsiteX11" fmla="*/ 124315 w 566320"/>
                  <a:gd name="connsiteY11" fmla="*/ 12086 h 552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6320" h="552507">
                    <a:moveTo>
                      <a:pt x="124315" y="12086"/>
                    </a:moveTo>
                    <a:lnTo>
                      <a:pt x="214098" y="5180"/>
                    </a:lnTo>
                    <a:lnTo>
                      <a:pt x="234817" y="32805"/>
                    </a:lnTo>
                    <a:cubicBezTo>
                      <a:pt x="253236" y="51224"/>
                      <a:pt x="313086" y="65037"/>
                      <a:pt x="414382" y="74243"/>
                    </a:cubicBezTo>
                    <a:cubicBezTo>
                      <a:pt x="515677" y="78850"/>
                      <a:pt x="566321" y="92662"/>
                      <a:pt x="566321" y="115681"/>
                    </a:cubicBezTo>
                    <a:lnTo>
                      <a:pt x="566321" y="336684"/>
                    </a:lnTo>
                    <a:cubicBezTo>
                      <a:pt x="566321" y="456392"/>
                      <a:pt x="559415" y="520856"/>
                      <a:pt x="545602" y="530062"/>
                    </a:cubicBezTo>
                    <a:cubicBezTo>
                      <a:pt x="536396" y="539268"/>
                      <a:pt x="451213" y="546175"/>
                      <a:pt x="290067" y="550781"/>
                    </a:cubicBezTo>
                    <a:cubicBezTo>
                      <a:pt x="133521" y="555387"/>
                      <a:pt x="48345" y="550781"/>
                      <a:pt x="34533" y="536968"/>
                    </a:cubicBezTo>
                    <a:cubicBezTo>
                      <a:pt x="20720" y="527762"/>
                      <a:pt x="11514" y="447186"/>
                      <a:pt x="6907" y="295246"/>
                    </a:cubicBezTo>
                    <a:cubicBezTo>
                      <a:pt x="2301" y="138700"/>
                      <a:pt x="6907" y="53524"/>
                      <a:pt x="20720" y="39711"/>
                    </a:cubicBezTo>
                    <a:cubicBezTo>
                      <a:pt x="29926" y="25899"/>
                      <a:pt x="64458" y="16693"/>
                      <a:pt x="124315" y="12086"/>
                    </a:cubicBezTo>
                    <a:close/>
                  </a:path>
                </a:pathLst>
              </a:custGeom>
              <a:solidFill>
                <a:srgbClr val="0F96C6"/>
              </a:solidFill>
              <a:ln w="9525" cap="flat">
                <a:solidFill>
                  <a:srgbClr val="0F96C6"/>
                </a:solidFill>
                <a:prstDash val="solid"/>
                <a:miter/>
              </a:ln>
            </p:spPr>
            <p:txBody>
              <a:bodyPr rtlCol="0" anchor="ctr"/>
              <a:lstStyle/>
              <a:p>
                <a:endParaRPr lang="en-US" noProof="0" dirty="0"/>
              </a:p>
            </p:txBody>
          </p:sp>
          <p:sp>
            <p:nvSpPr>
              <p:cNvPr id="53" name="Freeform: Shape 52">
                <a:extLst>
                  <a:ext uri="{FF2B5EF4-FFF2-40B4-BE49-F238E27FC236}">
                    <a16:creationId xmlns:a16="http://schemas.microsoft.com/office/drawing/2014/main" id="{EC5144BB-D8C9-46F0-B9DF-F8D4AE4F5482}"/>
                  </a:ext>
                </a:extLst>
              </p:cNvPr>
              <p:cNvSpPr/>
              <p:nvPr/>
            </p:nvSpPr>
            <p:spPr>
              <a:xfrm>
                <a:off x="3173305" y="955182"/>
                <a:ext cx="732072" cy="856387"/>
              </a:xfrm>
              <a:custGeom>
                <a:avLst/>
                <a:gdLst>
                  <a:gd name="connsiteX0" fmla="*/ 170932 w 732072"/>
                  <a:gd name="connsiteY0" fmla="*/ 18992 h 856386"/>
                  <a:gd name="connsiteX1" fmla="*/ 191651 w 732072"/>
                  <a:gd name="connsiteY1" fmla="*/ 5180 h 856386"/>
                  <a:gd name="connsiteX2" fmla="*/ 191651 w 732072"/>
                  <a:gd name="connsiteY2" fmla="*/ 12086 h 856386"/>
                  <a:gd name="connsiteX3" fmla="*/ 184745 w 732072"/>
                  <a:gd name="connsiteY3" fmla="*/ 18992 h 856386"/>
                  <a:gd name="connsiteX4" fmla="*/ 177838 w 732072"/>
                  <a:gd name="connsiteY4" fmla="*/ 25899 h 856386"/>
                  <a:gd name="connsiteX5" fmla="*/ 177838 w 732072"/>
                  <a:gd name="connsiteY5" fmla="*/ 32805 h 856386"/>
                  <a:gd name="connsiteX6" fmla="*/ 170932 w 732072"/>
                  <a:gd name="connsiteY6" fmla="*/ 32805 h 856386"/>
                  <a:gd name="connsiteX7" fmla="*/ 164026 w 732072"/>
                  <a:gd name="connsiteY7" fmla="*/ 46618 h 856386"/>
                  <a:gd name="connsiteX8" fmla="*/ 157119 w 732072"/>
                  <a:gd name="connsiteY8" fmla="*/ 53524 h 856386"/>
                  <a:gd name="connsiteX9" fmla="*/ 143307 w 732072"/>
                  <a:gd name="connsiteY9" fmla="*/ 88056 h 856386"/>
                  <a:gd name="connsiteX10" fmla="*/ 129494 w 732072"/>
                  <a:gd name="connsiteY10" fmla="*/ 115681 h 856386"/>
                  <a:gd name="connsiteX11" fmla="*/ 122588 w 732072"/>
                  <a:gd name="connsiteY11" fmla="*/ 122588 h 856386"/>
                  <a:gd name="connsiteX12" fmla="*/ 115681 w 732072"/>
                  <a:gd name="connsiteY12" fmla="*/ 129494 h 856386"/>
                  <a:gd name="connsiteX13" fmla="*/ 115681 w 732072"/>
                  <a:gd name="connsiteY13" fmla="*/ 150213 h 856386"/>
                  <a:gd name="connsiteX14" fmla="*/ 606032 w 732072"/>
                  <a:gd name="connsiteY14" fmla="*/ 150213 h 856386"/>
                  <a:gd name="connsiteX15" fmla="*/ 640563 w 732072"/>
                  <a:gd name="connsiteY15" fmla="*/ 157119 h 856386"/>
                  <a:gd name="connsiteX16" fmla="*/ 702721 w 732072"/>
                  <a:gd name="connsiteY16" fmla="*/ 177838 h 856386"/>
                  <a:gd name="connsiteX17" fmla="*/ 723440 w 732072"/>
                  <a:gd name="connsiteY17" fmla="*/ 205464 h 856386"/>
                  <a:gd name="connsiteX18" fmla="*/ 730346 w 732072"/>
                  <a:gd name="connsiteY18" fmla="*/ 350497 h 856386"/>
                  <a:gd name="connsiteX19" fmla="*/ 730346 w 732072"/>
                  <a:gd name="connsiteY19" fmla="*/ 668189 h 856386"/>
                  <a:gd name="connsiteX20" fmla="*/ 723440 w 732072"/>
                  <a:gd name="connsiteY20" fmla="*/ 799409 h 856386"/>
                  <a:gd name="connsiteX21" fmla="*/ 702721 w 732072"/>
                  <a:gd name="connsiteY21" fmla="*/ 827035 h 856386"/>
                  <a:gd name="connsiteX22" fmla="*/ 488624 w 732072"/>
                  <a:gd name="connsiteY22" fmla="*/ 847754 h 856386"/>
                  <a:gd name="connsiteX23" fmla="*/ 302153 w 732072"/>
                  <a:gd name="connsiteY23" fmla="*/ 854660 h 856386"/>
                  <a:gd name="connsiteX24" fmla="*/ 184745 w 732072"/>
                  <a:gd name="connsiteY24" fmla="*/ 854660 h 856386"/>
                  <a:gd name="connsiteX25" fmla="*/ 60431 w 732072"/>
                  <a:gd name="connsiteY25" fmla="*/ 847754 h 856386"/>
                  <a:gd name="connsiteX26" fmla="*/ 32805 w 732072"/>
                  <a:gd name="connsiteY26" fmla="*/ 827035 h 856386"/>
                  <a:gd name="connsiteX27" fmla="*/ 12086 w 732072"/>
                  <a:gd name="connsiteY27" fmla="*/ 709627 h 856386"/>
                  <a:gd name="connsiteX28" fmla="*/ 5180 w 732072"/>
                  <a:gd name="connsiteY28" fmla="*/ 612938 h 856386"/>
                  <a:gd name="connsiteX29" fmla="*/ 5180 w 732072"/>
                  <a:gd name="connsiteY29" fmla="*/ 412654 h 856386"/>
                  <a:gd name="connsiteX30" fmla="*/ 18992 w 732072"/>
                  <a:gd name="connsiteY30" fmla="*/ 198557 h 856386"/>
                  <a:gd name="connsiteX31" fmla="*/ 53524 w 732072"/>
                  <a:gd name="connsiteY31" fmla="*/ 164026 h 856386"/>
                  <a:gd name="connsiteX32" fmla="*/ 122588 w 732072"/>
                  <a:gd name="connsiteY32" fmla="*/ 94962 h 856386"/>
                  <a:gd name="connsiteX33" fmla="*/ 170932 w 732072"/>
                  <a:gd name="connsiteY33" fmla="*/ 18992 h 856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32072" h="856386">
                    <a:moveTo>
                      <a:pt x="170932" y="18992"/>
                    </a:moveTo>
                    <a:lnTo>
                      <a:pt x="191651" y="5180"/>
                    </a:lnTo>
                    <a:lnTo>
                      <a:pt x="191651" y="12086"/>
                    </a:lnTo>
                    <a:cubicBezTo>
                      <a:pt x="187045" y="16693"/>
                      <a:pt x="184745" y="18992"/>
                      <a:pt x="184745" y="18992"/>
                    </a:cubicBezTo>
                    <a:cubicBezTo>
                      <a:pt x="184745" y="23599"/>
                      <a:pt x="182445" y="25899"/>
                      <a:pt x="177838" y="25899"/>
                    </a:cubicBezTo>
                    <a:lnTo>
                      <a:pt x="177838" y="32805"/>
                    </a:lnTo>
                    <a:cubicBezTo>
                      <a:pt x="173232" y="32805"/>
                      <a:pt x="170932" y="32805"/>
                      <a:pt x="170932" y="32805"/>
                    </a:cubicBezTo>
                    <a:cubicBezTo>
                      <a:pt x="170932" y="37412"/>
                      <a:pt x="168632" y="42011"/>
                      <a:pt x="164026" y="46618"/>
                    </a:cubicBezTo>
                    <a:lnTo>
                      <a:pt x="157119" y="53524"/>
                    </a:lnTo>
                    <a:cubicBezTo>
                      <a:pt x="157119" y="58131"/>
                      <a:pt x="152513" y="69637"/>
                      <a:pt x="143307" y="88056"/>
                    </a:cubicBezTo>
                    <a:lnTo>
                      <a:pt x="129494" y="115681"/>
                    </a:lnTo>
                    <a:lnTo>
                      <a:pt x="122588" y="122588"/>
                    </a:lnTo>
                    <a:lnTo>
                      <a:pt x="115681" y="129494"/>
                    </a:lnTo>
                    <a:lnTo>
                      <a:pt x="115681" y="150213"/>
                    </a:lnTo>
                    <a:lnTo>
                      <a:pt x="606032" y="150213"/>
                    </a:lnTo>
                    <a:lnTo>
                      <a:pt x="640563" y="157119"/>
                    </a:lnTo>
                    <a:cubicBezTo>
                      <a:pt x="668189" y="157119"/>
                      <a:pt x="688908" y="164026"/>
                      <a:pt x="702721" y="177838"/>
                    </a:cubicBezTo>
                    <a:cubicBezTo>
                      <a:pt x="716533" y="191651"/>
                      <a:pt x="723440" y="200857"/>
                      <a:pt x="723440" y="205464"/>
                    </a:cubicBezTo>
                    <a:cubicBezTo>
                      <a:pt x="723440" y="210070"/>
                      <a:pt x="725739" y="258415"/>
                      <a:pt x="730346" y="350497"/>
                    </a:cubicBezTo>
                    <a:lnTo>
                      <a:pt x="730346" y="668189"/>
                    </a:lnTo>
                    <a:cubicBezTo>
                      <a:pt x="725739" y="751065"/>
                      <a:pt x="723440" y="794803"/>
                      <a:pt x="723440" y="799409"/>
                    </a:cubicBezTo>
                    <a:cubicBezTo>
                      <a:pt x="723440" y="804016"/>
                      <a:pt x="716533" y="813222"/>
                      <a:pt x="702721" y="827035"/>
                    </a:cubicBezTo>
                    <a:cubicBezTo>
                      <a:pt x="688908" y="840847"/>
                      <a:pt x="617545" y="847754"/>
                      <a:pt x="488624" y="847754"/>
                    </a:cubicBezTo>
                    <a:lnTo>
                      <a:pt x="302153" y="854660"/>
                    </a:lnTo>
                    <a:lnTo>
                      <a:pt x="184745" y="854660"/>
                    </a:lnTo>
                    <a:cubicBezTo>
                      <a:pt x="106475" y="850054"/>
                      <a:pt x="65037" y="847754"/>
                      <a:pt x="60431" y="847754"/>
                    </a:cubicBezTo>
                    <a:cubicBezTo>
                      <a:pt x="55824" y="847754"/>
                      <a:pt x="46618" y="840847"/>
                      <a:pt x="32805" y="827035"/>
                    </a:cubicBezTo>
                    <a:cubicBezTo>
                      <a:pt x="23599" y="813222"/>
                      <a:pt x="16693" y="774084"/>
                      <a:pt x="12086" y="709627"/>
                    </a:cubicBezTo>
                    <a:lnTo>
                      <a:pt x="5180" y="612938"/>
                    </a:lnTo>
                    <a:lnTo>
                      <a:pt x="5180" y="412654"/>
                    </a:lnTo>
                    <a:cubicBezTo>
                      <a:pt x="5180" y="279134"/>
                      <a:pt x="9786" y="207764"/>
                      <a:pt x="18992" y="198557"/>
                    </a:cubicBezTo>
                    <a:cubicBezTo>
                      <a:pt x="18992" y="189351"/>
                      <a:pt x="30505" y="177838"/>
                      <a:pt x="53524" y="164026"/>
                    </a:cubicBezTo>
                    <a:cubicBezTo>
                      <a:pt x="76543" y="150213"/>
                      <a:pt x="99569" y="127194"/>
                      <a:pt x="122588" y="94962"/>
                    </a:cubicBezTo>
                    <a:cubicBezTo>
                      <a:pt x="145607" y="58131"/>
                      <a:pt x="161726" y="32805"/>
                      <a:pt x="170932" y="18992"/>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54" name="Freeform: Shape 53">
                <a:extLst>
                  <a:ext uri="{FF2B5EF4-FFF2-40B4-BE49-F238E27FC236}">
                    <a16:creationId xmlns:a16="http://schemas.microsoft.com/office/drawing/2014/main" id="{67DBD52A-30C9-4430-BF68-1AAEB8B94375}"/>
                  </a:ext>
                </a:extLst>
              </p:cNvPr>
              <p:cNvSpPr/>
              <p:nvPr/>
            </p:nvSpPr>
            <p:spPr>
              <a:xfrm>
                <a:off x="1534199" y="513175"/>
                <a:ext cx="663009" cy="966888"/>
              </a:xfrm>
              <a:custGeom>
                <a:avLst/>
                <a:gdLst>
                  <a:gd name="connsiteX0" fmla="*/ 332081 w 663009"/>
                  <a:gd name="connsiteY0" fmla="*/ 5180 h 966888"/>
                  <a:gd name="connsiteX1" fmla="*/ 594522 w 663009"/>
                  <a:gd name="connsiteY1" fmla="*/ 18992 h 966888"/>
                  <a:gd name="connsiteX2" fmla="*/ 635960 w 663009"/>
                  <a:gd name="connsiteY2" fmla="*/ 94962 h 966888"/>
                  <a:gd name="connsiteX3" fmla="*/ 663585 w 663009"/>
                  <a:gd name="connsiteY3" fmla="*/ 488624 h 966888"/>
                  <a:gd name="connsiteX4" fmla="*/ 649772 w 663009"/>
                  <a:gd name="connsiteY4" fmla="*/ 861566 h 966888"/>
                  <a:gd name="connsiteX5" fmla="*/ 608334 w 663009"/>
                  <a:gd name="connsiteY5" fmla="*/ 930630 h 966888"/>
                  <a:gd name="connsiteX6" fmla="*/ 345893 w 663009"/>
                  <a:gd name="connsiteY6" fmla="*/ 965162 h 966888"/>
                  <a:gd name="connsiteX7" fmla="*/ 83452 w 663009"/>
                  <a:gd name="connsiteY7" fmla="*/ 944443 h 966888"/>
                  <a:gd name="connsiteX8" fmla="*/ 35108 w 663009"/>
                  <a:gd name="connsiteY8" fmla="*/ 875379 h 966888"/>
                  <a:gd name="connsiteX9" fmla="*/ 7482 w 663009"/>
                  <a:gd name="connsiteY9" fmla="*/ 502437 h 966888"/>
                  <a:gd name="connsiteX10" fmla="*/ 14389 w 663009"/>
                  <a:gd name="connsiteY10" fmla="*/ 143307 h 966888"/>
                  <a:gd name="connsiteX11" fmla="*/ 42014 w 663009"/>
                  <a:gd name="connsiteY11" fmla="*/ 60431 h 966888"/>
                  <a:gd name="connsiteX12" fmla="*/ 83452 w 663009"/>
                  <a:gd name="connsiteY12" fmla="*/ 5180 h 966888"/>
                  <a:gd name="connsiteX13" fmla="*/ 332081 w 663009"/>
                  <a:gd name="connsiteY13" fmla="*/ 5180 h 966888"/>
                  <a:gd name="connsiteX14" fmla="*/ 145609 w 663009"/>
                  <a:gd name="connsiteY14" fmla="*/ 481718 h 966888"/>
                  <a:gd name="connsiteX15" fmla="*/ 145609 w 663009"/>
                  <a:gd name="connsiteY15" fmla="*/ 198557 h 966888"/>
                  <a:gd name="connsiteX16" fmla="*/ 332081 w 663009"/>
                  <a:gd name="connsiteY16" fmla="*/ 198557 h 966888"/>
                  <a:gd name="connsiteX17" fmla="*/ 525458 w 663009"/>
                  <a:gd name="connsiteY17" fmla="*/ 474811 h 966888"/>
                  <a:gd name="connsiteX18" fmla="*/ 525458 w 663009"/>
                  <a:gd name="connsiteY18" fmla="*/ 757971 h 966888"/>
                  <a:gd name="connsiteX19" fmla="*/ 525458 w 663009"/>
                  <a:gd name="connsiteY19" fmla="*/ 764878 h 966888"/>
                  <a:gd name="connsiteX20" fmla="*/ 145609 w 663009"/>
                  <a:gd name="connsiteY20" fmla="*/ 764878 h 966888"/>
                  <a:gd name="connsiteX21" fmla="*/ 145609 w 663009"/>
                  <a:gd name="connsiteY21" fmla="*/ 757971 h 966888"/>
                  <a:gd name="connsiteX22" fmla="*/ 145609 w 663009"/>
                  <a:gd name="connsiteY22" fmla="*/ 481718 h 96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3009" h="966888">
                    <a:moveTo>
                      <a:pt x="332081" y="5180"/>
                    </a:moveTo>
                    <a:cubicBezTo>
                      <a:pt x="497833" y="5180"/>
                      <a:pt x="585315" y="9784"/>
                      <a:pt x="594522" y="18992"/>
                    </a:cubicBezTo>
                    <a:cubicBezTo>
                      <a:pt x="608334" y="28201"/>
                      <a:pt x="622147" y="53524"/>
                      <a:pt x="635960" y="94962"/>
                    </a:cubicBezTo>
                    <a:cubicBezTo>
                      <a:pt x="654379" y="131796"/>
                      <a:pt x="663585" y="263016"/>
                      <a:pt x="663585" y="488624"/>
                    </a:cubicBezTo>
                    <a:cubicBezTo>
                      <a:pt x="663585" y="709627"/>
                      <a:pt x="658979" y="833941"/>
                      <a:pt x="649772" y="861566"/>
                    </a:cubicBezTo>
                    <a:cubicBezTo>
                      <a:pt x="640566" y="884585"/>
                      <a:pt x="626754" y="907611"/>
                      <a:pt x="608334" y="930630"/>
                    </a:cubicBezTo>
                    <a:cubicBezTo>
                      <a:pt x="589915" y="949049"/>
                      <a:pt x="502439" y="960555"/>
                      <a:pt x="345893" y="965162"/>
                    </a:cubicBezTo>
                    <a:cubicBezTo>
                      <a:pt x="184748" y="969768"/>
                      <a:pt x="97265" y="962862"/>
                      <a:pt x="83452" y="944443"/>
                    </a:cubicBezTo>
                    <a:cubicBezTo>
                      <a:pt x="65033" y="935237"/>
                      <a:pt x="48920" y="912211"/>
                      <a:pt x="35108" y="875379"/>
                    </a:cubicBezTo>
                    <a:cubicBezTo>
                      <a:pt x="21295" y="838548"/>
                      <a:pt x="12089" y="714234"/>
                      <a:pt x="7482" y="502437"/>
                    </a:cubicBezTo>
                    <a:cubicBezTo>
                      <a:pt x="2876" y="286038"/>
                      <a:pt x="5183" y="166328"/>
                      <a:pt x="14389" y="143307"/>
                    </a:cubicBezTo>
                    <a:cubicBezTo>
                      <a:pt x="14389" y="124889"/>
                      <a:pt x="23595" y="97264"/>
                      <a:pt x="42014" y="60431"/>
                    </a:cubicBezTo>
                    <a:cubicBezTo>
                      <a:pt x="60433" y="28201"/>
                      <a:pt x="74246" y="9784"/>
                      <a:pt x="83452" y="5180"/>
                    </a:cubicBezTo>
                    <a:cubicBezTo>
                      <a:pt x="88059" y="5180"/>
                      <a:pt x="170935" y="5180"/>
                      <a:pt x="332081" y="5180"/>
                    </a:cubicBezTo>
                    <a:close/>
                    <a:moveTo>
                      <a:pt x="145609" y="481718"/>
                    </a:moveTo>
                    <a:lnTo>
                      <a:pt x="145609" y="198557"/>
                    </a:lnTo>
                    <a:lnTo>
                      <a:pt x="332081" y="198557"/>
                    </a:lnTo>
                    <a:cubicBezTo>
                      <a:pt x="461001" y="198557"/>
                      <a:pt x="525458" y="290642"/>
                      <a:pt x="525458" y="474811"/>
                    </a:cubicBezTo>
                    <a:cubicBezTo>
                      <a:pt x="525458" y="658983"/>
                      <a:pt x="525458" y="753365"/>
                      <a:pt x="525458" y="757971"/>
                    </a:cubicBezTo>
                    <a:lnTo>
                      <a:pt x="525458" y="764878"/>
                    </a:lnTo>
                    <a:lnTo>
                      <a:pt x="145609" y="764878"/>
                    </a:lnTo>
                    <a:lnTo>
                      <a:pt x="145609" y="757971"/>
                    </a:lnTo>
                    <a:cubicBezTo>
                      <a:pt x="141003" y="757971"/>
                      <a:pt x="141003" y="665889"/>
                      <a:pt x="145609" y="481718"/>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55" name="Freeform: Shape 54">
                <a:extLst>
                  <a:ext uri="{FF2B5EF4-FFF2-40B4-BE49-F238E27FC236}">
                    <a16:creationId xmlns:a16="http://schemas.microsoft.com/office/drawing/2014/main" id="{81B145ED-9A65-4BB2-8010-746B2FF4C210}"/>
                  </a:ext>
                </a:extLst>
              </p:cNvPr>
              <p:cNvSpPr/>
              <p:nvPr/>
            </p:nvSpPr>
            <p:spPr>
              <a:xfrm>
                <a:off x="5742465" y="1140270"/>
                <a:ext cx="559414" cy="669915"/>
              </a:xfrm>
              <a:custGeom>
                <a:avLst/>
                <a:gdLst>
                  <a:gd name="connsiteX0" fmla="*/ 274527 w 559413"/>
                  <a:gd name="connsiteY0" fmla="*/ 6562 h 669915"/>
                  <a:gd name="connsiteX1" fmla="*/ 530062 w 559413"/>
                  <a:gd name="connsiteY1" fmla="*/ 27281 h 669915"/>
                  <a:gd name="connsiteX2" fmla="*/ 557687 w 559413"/>
                  <a:gd name="connsiteY2" fmla="*/ 338067 h 669915"/>
                  <a:gd name="connsiteX3" fmla="*/ 536968 w 559413"/>
                  <a:gd name="connsiteY3" fmla="*/ 648852 h 669915"/>
                  <a:gd name="connsiteX4" fmla="*/ 281434 w 559413"/>
                  <a:gd name="connsiteY4" fmla="*/ 669571 h 669915"/>
                  <a:gd name="connsiteX5" fmla="*/ 25899 w 559413"/>
                  <a:gd name="connsiteY5" fmla="*/ 648852 h 669915"/>
                  <a:gd name="connsiteX6" fmla="*/ 5180 w 559413"/>
                  <a:gd name="connsiteY6" fmla="*/ 338067 h 669915"/>
                  <a:gd name="connsiteX7" fmla="*/ 18992 w 559413"/>
                  <a:gd name="connsiteY7" fmla="*/ 27281 h 669915"/>
                  <a:gd name="connsiteX8" fmla="*/ 274527 w 559413"/>
                  <a:gd name="connsiteY8" fmla="*/ 6562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9413" h="669915">
                    <a:moveTo>
                      <a:pt x="274527" y="6562"/>
                    </a:moveTo>
                    <a:cubicBezTo>
                      <a:pt x="431073" y="1956"/>
                      <a:pt x="516249" y="8862"/>
                      <a:pt x="530062" y="27281"/>
                    </a:cubicBezTo>
                    <a:cubicBezTo>
                      <a:pt x="548481" y="41094"/>
                      <a:pt x="557687" y="144689"/>
                      <a:pt x="557687" y="338067"/>
                    </a:cubicBezTo>
                    <a:cubicBezTo>
                      <a:pt x="557687" y="531444"/>
                      <a:pt x="550781" y="635040"/>
                      <a:pt x="536968" y="648852"/>
                    </a:cubicBezTo>
                    <a:cubicBezTo>
                      <a:pt x="527762" y="658058"/>
                      <a:pt x="442579" y="664965"/>
                      <a:pt x="281434" y="669571"/>
                    </a:cubicBezTo>
                    <a:cubicBezTo>
                      <a:pt x="124887" y="674178"/>
                      <a:pt x="39711" y="667271"/>
                      <a:pt x="25899" y="648852"/>
                    </a:cubicBezTo>
                    <a:cubicBezTo>
                      <a:pt x="12086" y="635040"/>
                      <a:pt x="5180" y="531444"/>
                      <a:pt x="5180" y="338067"/>
                    </a:cubicBezTo>
                    <a:cubicBezTo>
                      <a:pt x="5180" y="144689"/>
                      <a:pt x="9786" y="41094"/>
                      <a:pt x="18992" y="27281"/>
                    </a:cubicBezTo>
                    <a:cubicBezTo>
                      <a:pt x="28199" y="13469"/>
                      <a:pt x="113381" y="6562"/>
                      <a:pt x="274527" y="6562"/>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56" name="Freeform: Shape 55">
                <a:extLst>
                  <a:ext uri="{FF2B5EF4-FFF2-40B4-BE49-F238E27FC236}">
                    <a16:creationId xmlns:a16="http://schemas.microsoft.com/office/drawing/2014/main" id="{ADABC7EE-594E-46A1-A594-122A2F878318}"/>
                  </a:ext>
                </a:extLst>
              </p:cNvPr>
              <p:cNvSpPr/>
              <p:nvPr/>
            </p:nvSpPr>
            <p:spPr>
              <a:xfrm>
                <a:off x="3587686" y="2686371"/>
                <a:ext cx="559414" cy="386755"/>
              </a:xfrm>
              <a:custGeom>
                <a:avLst/>
                <a:gdLst>
                  <a:gd name="connsiteX0" fmla="*/ 219276 w 559413"/>
                  <a:gd name="connsiteY0" fmla="*/ 14389 h 386755"/>
                  <a:gd name="connsiteX1" fmla="*/ 226183 w 559413"/>
                  <a:gd name="connsiteY1" fmla="*/ 28201 h 386755"/>
                  <a:gd name="connsiteX2" fmla="*/ 233089 w 559413"/>
                  <a:gd name="connsiteY2" fmla="*/ 69639 h 386755"/>
                  <a:gd name="connsiteX3" fmla="*/ 274527 w 559413"/>
                  <a:gd name="connsiteY3" fmla="*/ 138703 h 386755"/>
                  <a:gd name="connsiteX4" fmla="*/ 322872 w 559413"/>
                  <a:gd name="connsiteY4" fmla="*/ 173235 h 386755"/>
                  <a:gd name="connsiteX5" fmla="*/ 447186 w 559413"/>
                  <a:gd name="connsiteY5" fmla="*/ 180141 h 386755"/>
                  <a:gd name="connsiteX6" fmla="*/ 557687 w 559413"/>
                  <a:gd name="connsiteY6" fmla="*/ 180141 h 386755"/>
                  <a:gd name="connsiteX7" fmla="*/ 557687 w 559413"/>
                  <a:gd name="connsiteY7" fmla="*/ 387331 h 386755"/>
                  <a:gd name="connsiteX8" fmla="*/ 281434 w 559413"/>
                  <a:gd name="connsiteY8" fmla="*/ 387331 h 386755"/>
                  <a:gd name="connsiteX9" fmla="*/ 12086 w 559413"/>
                  <a:gd name="connsiteY9" fmla="*/ 387331 h 386755"/>
                  <a:gd name="connsiteX10" fmla="*/ 5180 w 559413"/>
                  <a:gd name="connsiteY10" fmla="*/ 200860 h 386755"/>
                  <a:gd name="connsiteX11" fmla="*/ 108775 w 559413"/>
                  <a:gd name="connsiteY11" fmla="*/ 7482 h 386755"/>
                  <a:gd name="connsiteX12" fmla="*/ 219276 w 559413"/>
                  <a:gd name="connsiteY12" fmla="*/ 14389 h 386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9413" h="386755">
                    <a:moveTo>
                      <a:pt x="219276" y="14389"/>
                    </a:moveTo>
                    <a:lnTo>
                      <a:pt x="226183" y="28201"/>
                    </a:lnTo>
                    <a:lnTo>
                      <a:pt x="233089" y="69639"/>
                    </a:lnTo>
                    <a:cubicBezTo>
                      <a:pt x="237696" y="92658"/>
                      <a:pt x="251508" y="115684"/>
                      <a:pt x="274527" y="138703"/>
                    </a:cubicBezTo>
                    <a:cubicBezTo>
                      <a:pt x="297546" y="157122"/>
                      <a:pt x="313665" y="168628"/>
                      <a:pt x="322872" y="173235"/>
                    </a:cubicBezTo>
                    <a:cubicBezTo>
                      <a:pt x="327478" y="177841"/>
                      <a:pt x="368916" y="180141"/>
                      <a:pt x="447186" y="180141"/>
                    </a:cubicBezTo>
                    <a:lnTo>
                      <a:pt x="557687" y="180141"/>
                    </a:lnTo>
                    <a:lnTo>
                      <a:pt x="557687" y="387331"/>
                    </a:lnTo>
                    <a:lnTo>
                      <a:pt x="281434" y="387331"/>
                    </a:lnTo>
                    <a:cubicBezTo>
                      <a:pt x="101869" y="387331"/>
                      <a:pt x="12086" y="387331"/>
                      <a:pt x="12086" y="387331"/>
                    </a:cubicBezTo>
                    <a:cubicBezTo>
                      <a:pt x="7480" y="387331"/>
                      <a:pt x="5180" y="325174"/>
                      <a:pt x="5180" y="200860"/>
                    </a:cubicBezTo>
                    <a:cubicBezTo>
                      <a:pt x="5180" y="76546"/>
                      <a:pt x="39711" y="12089"/>
                      <a:pt x="108775" y="7482"/>
                    </a:cubicBezTo>
                    <a:cubicBezTo>
                      <a:pt x="177838" y="2876"/>
                      <a:pt x="214670" y="5183"/>
                      <a:pt x="219276" y="14389"/>
                    </a:cubicBezTo>
                    <a:close/>
                  </a:path>
                </a:pathLst>
              </a:custGeom>
              <a:solidFill>
                <a:srgbClr val="FCFDFC"/>
              </a:solidFill>
              <a:ln w="9525" cap="flat">
                <a:solidFill>
                  <a:srgbClr val="FCFDFC"/>
                </a:solidFill>
                <a:prstDash val="solid"/>
                <a:miter/>
              </a:ln>
            </p:spPr>
            <p:txBody>
              <a:bodyPr rtlCol="0" anchor="ctr"/>
              <a:lstStyle/>
              <a:p>
                <a:endParaRPr lang="en-US" noProof="0" dirty="0"/>
              </a:p>
            </p:txBody>
          </p:sp>
          <p:sp>
            <p:nvSpPr>
              <p:cNvPr id="57" name="Freeform: Shape 56">
                <a:extLst>
                  <a:ext uri="{FF2B5EF4-FFF2-40B4-BE49-F238E27FC236}">
                    <a16:creationId xmlns:a16="http://schemas.microsoft.com/office/drawing/2014/main" id="{31F44705-5C06-4AAE-B2BC-9D7525C62448}"/>
                  </a:ext>
                </a:extLst>
              </p:cNvPr>
              <p:cNvSpPr/>
              <p:nvPr/>
            </p:nvSpPr>
            <p:spPr>
              <a:xfrm>
                <a:off x="3325245" y="416487"/>
                <a:ext cx="338411" cy="324598"/>
              </a:xfrm>
              <a:custGeom>
                <a:avLst/>
                <a:gdLst>
                  <a:gd name="connsiteX0" fmla="*/ 157119 w 338410"/>
                  <a:gd name="connsiteY0" fmla="*/ 5180 h 324598"/>
                  <a:gd name="connsiteX1" fmla="*/ 309059 w 338410"/>
                  <a:gd name="connsiteY1" fmla="*/ 12086 h 324598"/>
                  <a:gd name="connsiteX2" fmla="*/ 329778 w 338410"/>
                  <a:gd name="connsiteY2" fmla="*/ 164026 h 324598"/>
                  <a:gd name="connsiteX3" fmla="*/ 329778 w 338410"/>
                  <a:gd name="connsiteY3" fmla="*/ 315965 h 324598"/>
                  <a:gd name="connsiteX4" fmla="*/ 170932 w 338410"/>
                  <a:gd name="connsiteY4" fmla="*/ 322872 h 324598"/>
                  <a:gd name="connsiteX5" fmla="*/ 12086 w 338410"/>
                  <a:gd name="connsiteY5" fmla="*/ 322872 h 324598"/>
                  <a:gd name="connsiteX6" fmla="*/ 5180 w 338410"/>
                  <a:gd name="connsiteY6" fmla="*/ 170932 h 324598"/>
                  <a:gd name="connsiteX7" fmla="*/ 12086 w 338410"/>
                  <a:gd name="connsiteY7" fmla="*/ 18992 h 324598"/>
                  <a:gd name="connsiteX8" fmla="*/ 157119 w 338410"/>
                  <a:gd name="connsiteY8"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10" h="324598">
                    <a:moveTo>
                      <a:pt x="157119" y="5180"/>
                    </a:moveTo>
                    <a:cubicBezTo>
                      <a:pt x="244602" y="5180"/>
                      <a:pt x="295246" y="7482"/>
                      <a:pt x="309059" y="12086"/>
                    </a:cubicBezTo>
                    <a:cubicBezTo>
                      <a:pt x="318265" y="16691"/>
                      <a:pt x="325171" y="67337"/>
                      <a:pt x="329778" y="164026"/>
                    </a:cubicBezTo>
                    <a:cubicBezTo>
                      <a:pt x="334384" y="260715"/>
                      <a:pt x="334384" y="311361"/>
                      <a:pt x="329778" y="315965"/>
                    </a:cubicBezTo>
                    <a:cubicBezTo>
                      <a:pt x="325171" y="320570"/>
                      <a:pt x="272227" y="322872"/>
                      <a:pt x="170932" y="322872"/>
                    </a:cubicBezTo>
                    <a:cubicBezTo>
                      <a:pt x="69637" y="322872"/>
                      <a:pt x="16693" y="322872"/>
                      <a:pt x="12086" y="322872"/>
                    </a:cubicBezTo>
                    <a:cubicBezTo>
                      <a:pt x="7480" y="318267"/>
                      <a:pt x="5180" y="267621"/>
                      <a:pt x="5180" y="170932"/>
                    </a:cubicBezTo>
                    <a:cubicBezTo>
                      <a:pt x="5180" y="74243"/>
                      <a:pt x="7480" y="23597"/>
                      <a:pt x="12086" y="18992"/>
                    </a:cubicBezTo>
                    <a:cubicBezTo>
                      <a:pt x="16693" y="9784"/>
                      <a:pt x="65037" y="5180"/>
                      <a:pt x="157119"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58" name="Freeform: Shape 57">
                <a:extLst>
                  <a:ext uri="{FF2B5EF4-FFF2-40B4-BE49-F238E27FC236}">
                    <a16:creationId xmlns:a16="http://schemas.microsoft.com/office/drawing/2014/main" id="{5FAE5082-4147-4FFE-8E8F-E9A634A1CC58}"/>
                  </a:ext>
                </a:extLst>
              </p:cNvPr>
              <p:cNvSpPr/>
              <p:nvPr/>
            </p:nvSpPr>
            <p:spPr>
              <a:xfrm>
                <a:off x="3808689" y="2681768"/>
                <a:ext cx="345317" cy="186471"/>
              </a:xfrm>
              <a:custGeom>
                <a:avLst/>
                <a:gdLst>
                  <a:gd name="connsiteX0" fmla="*/ 5180 w 345317"/>
                  <a:gd name="connsiteY0" fmla="*/ 18992 h 186471"/>
                  <a:gd name="connsiteX1" fmla="*/ 5180 w 345317"/>
                  <a:gd name="connsiteY1" fmla="*/ 5180 h 186471"/>
                  <a:gd name="connsiteX2" fmla="*/ 74243 w 345317"/>
                  <a:gd name="connsiteY2" fmla="*/ 5180 h 186471"/>
                  <a:gd name="connsiteX3" fmla="*/ 143307 w 345317"/>
                  <a:gd name="connsiteY3" fmla="*/ 18992 h 186471"/>
                  <a:gd name="connsiteX4" fmla="*/ 239995 w 345317"/>
                  <a:gd name="connsiteY4" fmla="*/ 39711 h 186471"/>
                  <a:gd name="connsiteX5" fmla="*/ 343591 w 345317"/>
                  <a:gd name="connsiteY5" fmla="*/ 39711 h 186471"/>
                  <a:gd name="connsiteX6" fmla="*/ 343591 w 345317"/>
                  <a:gd name="connsiteY6" fmla="*/ 115681 h 186471"/>
                  <a:gd name="connsiteX7" fmla="*/ 336684 w 345317"/>
                  <a:gd name="connsiteY7" fmla="*/ 184745 h 186471"/>
                  <a:gd name="connsiteX8" fmla="*/ 226183 w 345317"/>
                  <a:gd name="connsiteY8" fmla="*/ 184745 h 186471"/>
                  <a:gd name="connsiteX9" fmla="*/ 101869 w 345317"/>
                  <a:gd name="connsiteY9" fmla="*/ 177838 h 186471"/>
                  <a:gd name="connsiteX10" fmla="*/ 53524 w 345317"/>
                  <a:gd name="connsiteY10" fmla="*/ 143307 h 186471"/>
                  <a:gd name="connsiteX11" fmla="*/ 12086 w 345317"/>
                  <a:gd name="connsiteY11" fmla="*/ 74243 h 186471"/>
                  <a:gd name="connsiteX12" fmla="*/ 5180 w 345317"/>
                  <a:gd name="connsiteY12" fmla="*/ 32805 h 186471"/>
                  <a:gd name="connsiteX13" fmla="*/ 5180 w 345317"/>
                  <a:gd name="connsiteY13" fmla="*/ 18992 h 186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5317" h="186471">
                    <a:moveTo>
                      <a:pt x="5180" y="18992"/>
                    </a:moveTo>
                    <a:lnTo>
                      <a:pt x="5180" y="5180"/>
                    </a:lnTo>
                    <a:lnTo>
                      <a:pt x="74243" y="5180"/>
                    </a:lnTo>
                    <a:cubicBezTo>
                      <a:pt x="115681" y="5180"/>
                      <a:pt x="138700" y="9786"/>
                      <a:pt x="143307" y="18992"/>
                    </a:cubicBezTo>
                    <a:cubicBezTo>
                      <a:pt x="143307" y="28199"/>
                      <a:pt x="175538" y="35105"/>
                      <a:pt x="239995" y="39711"/>
                    </a:cubicBezTo>
                    <a:lnTo>
                      <a:pt x="343591" y="39711"/>
                    </a:lnTo>
                    <a:lnTo>
                      <a:pt x="343591" y="115681"/>
                    </a:lnTo>
                    <a:lnTo>
                      <a:pt x="336684" y="184745"/>
                    </a:lnTo>
                    <a:lnTo>
                      <a:pt x="226183" y="184745"/>
                    </a:lnTo>
                    <a:cubicBezTo>
                      <a:pt x="147913" y="184745"/>
                      <a:pt x="106475" y="182445"/>
                      <a:pt x="101869" y="177838"/>
                    </a:cubicBezTo>
                    <a:cubicBezTo>
                      <a:pt x="92662" y="173232"/>
                      <a:pt x="76543" y="161726"/>
                      <a:pt x="53524" y="143307"/>
                    </a:cubicBezTo>
                    <a:cubicBezTo>
                      <a:pt x="30505" y="120288"/>
                      <a:pt x="16693" y="97262"/>
                      <a:pt x="12086" y="74243"/>
                    </a:cubicBezTo>
                    <a:lnTo>
                      <a:pt x="5180" y="32805"/>
                    </a:lnTo>
                    <a:lnTo>
                      <a:pt x="5180" y="18992"/>
                    </a:ln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59" name="Freeform: Shape 58">
                <a:extLst>
                  <a:ext uri="{FF2B5EF4-FFF2-40B4-BE49-F238E27FC236}">
                    <a16:creationId xmlns:a16="http://schemas.microsoft.com/office/drawing/2014/main" id="{87610925-9585-4012-B745-013DB109466D}"/>
                  </a:ext>
                </a:extLst>
              </p:cNvPr>
              <p:cNvSpPr/>
              <p:nvPr/>
            </p:nvSpPr>
            <p:spPr>
              <a:xfrm>
                <a:off x="3898471" y="1217623"/>
                <a:ext cx="966888" cy="317692"/>
              </a:xfrm>
              <a:custGeom>
                <a:avLst/>
                <a:gdLst>
                  <a:gd name="connsiteX0" fmla="*/ 930630 w 966888"/>
                  <a:gd name="connsiteY0" fmla="*/ 12086 h 317691"/>
                  <a:gd name="connsiteX1" fmla="*/ 930630 w 966888"/>
                  <a:gd name="connsiteY1" fmla="*/ 5180 h 317691"/>
                  <a:gd name="connsiteX2" fmla="*/ 937536 w 966888"/>
                  <a:gd name="connsiteY2" fmla="*/ 5180 h 317691"/>
                  <a:gd name="connsiteX3" fmla="*/ 937536 w 966888"/>
                  <a:gd name="connsiteY3" fmla="*/ 32805 h 317691"/>
                  <a:gd name="connsiteX4" fmla="*/ 944443 w 966888"/>
                  <a:gd name="connsiteY4" fmla="*/ 46618 h 317691"/>
                  <a:gd name="connsiteX5" fmla="*/ 944443 w 966888"/>
                  <a:gd name="connsiteY5" fmla="*/ 53524 h 317691"/>
                  <a:gd name="connsiteX6" fmla="*/ 951349 w 966888"/>
                  <a:gd name="connsiteY6" fmla="*/ 53524 h 317691"/>
                  <a:gd name="connsiteX7" fmla="*/ 958255 w 966888"/>
                  <a:gd name="connsiteY7" fmla="*/ 46618 h 317691"/>
                  <a:gd name="connsiteX8" fmla="*/ 965162 w 966888"/>
                  <a:gd name="connsiteY8" fmla="*/ 46618 h 317691"/>
                  <a:gd name="connsiteX9" fmla="*/ 965162 w 966888"/>
                  <a:gd name="connsiteY9" fmla="*/ 53524 h 317691"/>
                  <a:gd name="connsiteX10" fmla="*/ 951349 w 966888"/>
                  <a:gd name="connsiteY10" fmla="*/ 101869 h 317691"/>
                  <a:gd name="connsiteX11" fmla="*/ 903005 w 966888"/>
                  <a:gd name="connsiteY11" fmla="*/ 184745 h 317691"/>
                  <a:gd name="connsiteX12" fmla="*/ 840847 w 966888"/>
                  <a:gd name="connsiteY12" fmla="*/ 246902 h 317691"/>
                  <a:gd name="connsiteX13" fmla="*/ 564594 w 966888"/>
                  <a:gd name="connsiteY13" fmla="*/ 281434 h 317691"/>
                  <a:gd name="connsiteX14" fmla="*/ 322872 w 966888"/>
                  <a:gd name="connsiteY14" fmla="*/ 288340 h 317691"/>
                  <a:gd name="connsiteX15" fmla="*/ 315965 w 966888"/>
                  <a:gd name="connsiteY15" fmla="*/ 295246 h 317691"/>
                  <a:gd name="connsiteX16" fmla="*/ 315965 w 966888"/>
                  <a:gd name="connsiteY16" fmla="*/ 288340 h 317691"/>
                  <a:gd name="connsiteX17" fmla="*/ 288340 w 966888"/>
                  <a:gd name="connsiteY17" fmla="*/ 281434 h 317691"/>
                  <a:gd name="connsiteX18" fmla="*/ 260714 w 966888"/>
                  <a:gd name="connsiteY18" fmla="*/ 295246 h 317691"/>
                  <a:gd name="connsiteX19" fmla="*/ 253808 w 966888"/>
                  <a:gd name="connsiteY19" fmla="*/ 315965 h 317691"/>
                  <a:gd name="connsiteX20" fmla="*/ 253808 w 966888"/>
                  <a:gd name="connsiteY20" fmla="*/ 281434 h 317691"/>
                  <a:gd name="connsiteX21" fmla="*/ 5180 w 966888"/>
                  <a:gd name="connsiteY21" fmla="*/ 281434 h 317691"/>
                  <a:gd name="connsiteX22" fmla="*/ 5180 w 966888"/>
                  <a:gd name="connsiteY22" fmla="*/ 219276 h 317691"/>
                  <a:gd name="connsiteX23" fmla="*/ 12086 w 966888"/>
                  <a:gd name="connsiteY23" fmla="*/ 219276 h 317691"/>
                  <a:gd name="connsiteX24" fmla="*/ 12086 w 966888"/>
                  <a:gd name="connsiteY24" fmla="*/ 226183 h 317691"/>
                  <a:gd name="connsiteX25" fmla="*/ 32805 w 966888"/>
                  <a:gd name="connsiteY25" fmla="*/ 226183 h 317691"/>
                  <a:gd name="connsiteX26" fmla="*/ 150213 w 966888"/>
                  <a:gd name="connsiteY26" fmla="*/ 233089 h 317691"/>
                  <a:gd name="connsiteX27" fmla="*/ 260714 w 966888"/>
                  <a:gd name="connsiteY27" fmla="*/ 233089 h 317691"/>
                  <a:gd name="connsiteX28" fmla="*/ 260714 w 966888"/>
                  <a:gd name="connsiteY28" fmla="*/ 226183 h 317691"/>
                  <a:gd name="connsiteX29" fmla="*/ 274527 w 966888"/>
                  <a:gd name="connsiteY29" fmla="*/ 212370 h 317691"/>
                  <a:gd name="connsiteX30" fmla="*/ 274527 w 966888"/>
                  <a:gd name="connsiteY30" fmla="*/ 226183 h 317691"/>
                  <a:gd name="connsiteX31" fmla="*/ 302153 w 966888"/>
                  <a:gd name="connsiteY31" fmla="*/ 226183 h 317691"/>
                  <a:gd name="connsiteX32" fmla="*/ 329778 w 966888"/>
                  <a:gd name="connsiteY32" fmla="*/ 226183 h 317691"/>
                  <a:gd name="connsiteX33" fmla="*/ 329778 w 966888"/>
                  <a:gd name="connsiteY33" fmla="*/ 219276 h 317691"/>
                  <a:gd name="connsiteX34" fmla="*/ 329778 w 966888"/>
                  <a:gd name="connsiteY34" fmla="*/ 226183 h 317691"/>
                  <a:gd name="connsiteX35" fmla="*/ 564594 w 966888"/>
                  <a:gd name="connsiteY35" fmla="*/ 226183 h 317691"/>
                  <a:gd name="connsiteX36" fmla="*/ 833941 w 966888"/>
                  <a:gd name="connsiteY36" fmla="*/ 191651 h 317691"/>
                  <a:gd name="connsiteX37" fmla="*/ 896098 w 966888"/>
                  <a:gd name="connsiteY37" fmla="*/ 115681 h 317691"/>
                  <a:gd name="connsiteX38" fmla="*/ 916817 w 966888"/>
                  <a:gd name="connsiteY38" fmla="*/ 46618 h 317691"/>
                  <a:gd name="connsiteX39" fmla="*/ 923724 w 966888"/>
                  <a:gd name="connsiteY39" fmla="*/ 18992 h 317691"/>
                  <a:gd name="connsiteX40" fmla="*/ 923724 w 966888"/>
                  <a:gd name="connsiteY40" fmla="*/ 12086 h 317691"/>
                  <a:gd name="connsiteX41" fmla="*/ 930630 w 966888"/>
                  <a:gd name="connsiteY41" fmla="*/ 12086 h 317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66888" h="317691">
                    <a:moveTo>
                      <a:pt x="930630" y="12086"/>
                    </a:moveTo>
                    <a:lnTo>
                      <a:pt x="930630" y="5180"/>
                    </a:lnTo>
                    <a:lnTo>
                      <a:pt x="937536" y="5180"/>
                    </a:lnTo>
                    <a:lnTo>
                      <a:pt x="937536" y="32805"/>
                    </a:lnTo>
                    <a:lnTo>
                      <a:pt x="944443" y="46618"/>
                    </a:lnTo>
                    <a:lnTo>
                      <a:pt x="944443" y="53524"/>
                    </a:lnTo>
                    <a:lnTo>
                      <a:pt x="951349" y="53524"/>
                    </a:lnTo>
                    <a:lnTo>
                      <a:pt x="958255" y="46618"/>
                    </a:lnTo>
                    <a:lnTo>
                      <a:pt x="965162" y="46618"/>
                    </a:lnTo>
                    <a:lnTo>
                      <a:pt x="965162" y="53524"/>
                    </a:lnTo>
                    <a:cubicBezTo>
                      <a:pt x="965162" y="58131"/>
                      <a:pt x="960555" y="74243"/>
                      <a:pt x="951349" y="101869"/>
                    </a:cubicBezTo>
                    <a:cubicBezTo>
                      <a:pt x="942143" y="129494"/>
                      <a:pt x="926023" y="157119"/>
                      <a:pt x="903005" y="184745"/>
                    </a:cubicBezTo>
                    <a:cubicBezTo>
                      <a:pt x="884585" y="212370"/>
                      <a:pt x="863866" y="233089"/>
                      <a:pt x="840847" y="246902"/>
                    </a:cubicBezTo>
                    <a:cubicBezTo>
                      <a:pt x="813222" y="260715"/>
                      <a:pt x="721140" y="272227"/>
                      <a:pt x="564594" y="281434"/>
                    </a:cubicBezTo>
                    <a:cubicBezTo>
                      <a:pt x="408048" y="281434"/>
                      <a:pt x="327478" y="283733"/>
                      <a:pt x="322872" y="288340"/>
                    </a:cubicBezTo>
                    <a:lnTo>
                      <a:pt x="315965" y="295246"/>
                    </a:lnTo>
                    <a:lnTo>
                      <a:pt x="315965" y="288340"/>
                    </a:lnTo>
                    <a:cubicBezTo>
                      <a:pt x="315965" y="283733"/>
                      <a:pt x="306759" y="281434"/>
                      <a:pt x="288340" y="281434"/>
                    </a:cubicBezTo>
                    <a:cubicBezTo>
                      <a:pt x="274527" y="281434"/>
                      <a:pt x="265321" y="286040"/>
                      <a:pt x="260714" y="295246"/>
                    </a:cubicBezTo>
                    <a:lnTo>
                      <a:pt x="253808" y="315965"/>
                    </a:lnTo>
                    <a:lnTo>
                      <a:pt x="253808" y="281434"/>
                    </a:lnTo>
                    <a:lnTo>
                      <a:pt x="5180" y="281434"/>
                    </a:lnTo>
                    <a:lnTo>
                      <a:pt x="5180" y="219276"/>
                    </a:lnTo>
                    <a:lnTo>
                      <a:pt x="12086" y="219276"/>
                    </a:lnTo>
                    <a:lnTo>
                      <a:pt x="12086" y="226183"/>
                    </a:lnTo>
                    <a:lnTo>
                      <a:pt x="32805" y="226183"/>
                    </a:lnTo>
                    <a:lnTo>
                      <a:pt x="150213" y="233089"/>
                    </a:lnTo>
                    <a:lnTo>
                      <a:pt x="260714" y="233089"/>
                    </a:lnTo>
                    <a:lnTo>
                      <a:pt x="260714" y="226183"/>
                    </a:lnTo>
                    <a:cubicBezTo>
                      <a:pt x="265321" y="216977"/>
                      <a:pt x="269921" y="212370"/>
                      <a:pt x="274527" y="212370"/>
                    </a:cubicBezTo>
                    <a:lnTo>
                      <a:pt x="274527" y="226183"/>
                    </a:lnTo>
                    <a:cubicBezTo>
                      <a:pt x="274527" y="230789"/>
                      <a:pt x="283733" y="230789"/>
                      <a:pt x="302153" y="226183"/>
                    </a:cubicBezTo>
                    <a:cubicBezTo>
                      <a:pt x="320572" y="226183"/>
                      <a:pt x="329778" y="226183"/>
                      <a:pt x="329778" y="226183"/>
                    </a:cubicBezTo>
                    <a:lnTo>
                      <a:pt x="329778" y="219276"/>
                    </a:lnTo>
                    <a:lnTo>
                      <a:pt x="329778" y="226183"/>
                    </a:lnTo>
                    <a:cubicBezTo>
                      <a:pt x="334384" y="230789"/>
                      <a:pt x="412654" y="230789"/>
                      <a:pt x="564594" y="226183"/>
                    </a:cubicBezTo>
                    <a:cubicBezTo>
                      <a:pt x="716533" y="226183"/>
                      <a:pt x="806316" y="214670"/>
                      <a:pt x="833941" y="191651"/>
                    </a:cubicBezTo>
                    <a:cubicBezTo>
                      <a:pt x="856960" y="168632"/>
                      <a:pt x="877679" y="143307"/>
                      <a:pt x="896098" y="115681"/>
                    </a:cubicBezTo>
                    <a:cubicBezTo>
                      <a:pt x="905304" y="83449"/>
                      <a:pt x="912211" y="60431"/>
                      <a:pt x="916817" y="46618"/>
                    </a:cubicBezTo>
                    <a:cubicBezTo>
                      <a:pt x="921424" y="32805"/>
                      <a:pt x="923724" y="23599"/>
                      <a:pt x="923724" y="18992"/>
                    </a:cubicBezTo>
                    <a:lnTo>
                      <a:pt x="923724" y="12086"/>
                    </a:lnTo>
                    <a:lnTo>
                      <a:pt x="930630"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60" name="Freeform: Shape 59">
                <a:extLst>
                  <a:ext uri="{FF2B5EF4-FFF2-40B4-BE49-F238E27FC236}">
                    <a16:creationId xmlns:a16="http://schemas.microsoft.com/office/drawing/2014/main" id="{5E9185DB-8474-470D-9014-A4684549B268}"/>
                  </a:ext>
                </a:extLst>
              </p:cNvPr>
              <p:cNvSpPr/>
              <p:nvPr/>
            </p:nvSpPr>
            <p:spPr>
              <a:xfrm>
                <a:off x="3573873" y="361236"/>
                <a:ext cx="1291486" cy="911637"/>
              </a:xfrm>
              <a:custGeom>
                <a:avLst/>
                <a:gdLst>
                  <a:gd name="connsiteX0" fmla="*/ 1289760 w 1291486"/>
                  <a:gd name="connsiteY0" fmla="*/ 557687 h 911637"/>
                  <a:gd name="connsiteX1" fmla="*/ 1289760 w 1291486"/>
                  <a:gd name="connsiteY1" fmla="*/ 903005 h 911637"/>
                  <a:gd name="connsiteX2" fmla="*/ 1282853 w 1291486"/>
                  <a:gd name="connsiteY2" fmla="*/ 903005 h 911637"/>
                  <a:gd name="connsiteX3" fmla="*/ 1275947 w 1291486"/>
                  <a:gd name="connsiteY3" fmla="*/ 909911 h 911637"/>
                  <a:gd name="connsiteX4" fmla="*/ 1269041 w 1291486"/>
                  <a:gd name="connsiteY4" fmla="*/ 909911 h 911637"/>
                  <a:gd name="connsiteX5" fmla="*/ 1269041 w 1291486"/>
                  <a:gd name="connsiteY5" fmla="*/ 903005 h 911637"/>
                  <a:gd name="connsiteX6" fmla="*/ 1262134 w 1291486"/>
                  <a:gd name="connsiteY6" fmla="*/ 889192 h 911637"/>
                  <a:gd name="connsiteX7" fmla="*/ 1262134 w 1291486"/>
                  <a:gd name="connsiteY7" fmla="*/ 861566 h 911637"/>
                  <a:gd name="connsiteX8" fmla="*/ 1255228 w 1291486"/>
                  <a:gd name="connsiteY8" fmla="*/ 861566 h 911637"/>
                  <a:gd name="connsiteX9" fmla="*/ 1255228 w 1291486"/>
                  <a:gd name="connsiteY9" fmla="*/ 868473 h 911637"/>
                  <a:gd name="connsiteX10" fmla="*/ 1248322 w 1291486"/>
                  <a:gd name="connsiteY10" fmla="*/ 868473 h 911637"/>
                  <a:gd name="connsiteX11" fmla="*/ 1248322 w 1291486"/>
                  <a:gd name="connsiteY11" fmla="*/ 557687 h 911637"/>
                  <a:gd name="connsiteX12" fmla="*/ 1241415 w 1291486"/>
                  <a:gd name="connsiteY12" fmla="*/ 226183 h 911637"/>
                  <a:gd name="connsiteX13" fmla="*/ 1213790 w 1291486"/>
                  <a:gd name="connsiteY13" fmla="*/ 157119 h 911637"/>
                  <a:gd name="connsiteX14" fmla="*/ 1158539 w 1291486"/>
                  <a:gd name="connsiteY14" fmla="*/ 81150 h 911637"/>
                  <a:gd name="connsiteX15" fmla="*/ 723440 w 1291486"/>
                  <a:gd name="connsiteY15" fmla="*/ 60431 h 911637"/>
                  <a:gd name="connsiteX16" fmla="*/ 295246 w 1291486"/>
                  <a:gd name="connsiteY16" fmla="*/ 81150 h 911637"/>
                  <a:gd name="connsiteX17" fmla="*/ 233089 w 1291486"/>
                  <a:gd name="connsiteY17" fmla="*/ 150213 h 911637"/>
                  <a:gd name="connsiteX18" fmla="*/ 205464 w 1291486"/>
                  <a:gd name="connsiteY18" fmla="*/ 309059 h 911637"/>
                  <a:gd name="connsiteX19" fmla="*/ 205464 w 1291486"/>
                  <a:gd name="connsiteY19" fmla="*/ 433373 h 911637"/>
                  <a:gd name="connsiteX20" fmla="*/ 212370 w 1291486"/>
                  <a:gd name="connsiteY20" fmla="*/ 440279 h 911637"/>
                  <a:gd name="connsiteX21" fmla="*/ 205464 w 1291486"/>
                  <a:gd name="connsiteY21" fmla="*/ 440279 h 911637"/>
                  <a:gd name="connsiteX22" fmla="*/ 198557 w 1291486"/>
                  <a:gd name="connsiteY22" fmla="*/ 447186 h 911637"/>
                  <a:gd name="connsiteX23" fmla="*/ 219276 w 1291486"/>
                  <a:gd name="connsiteY23" fmla="*/ 460999 h 911637"/>
                  <a:gd name="connsiteX24" fmla="*/ 233089 w 1291486"/>
                  <a:gd name="connsiteY24" fmla="*/ 467905 h 911637"/>
                  <a:gd name="connsiteX25" fmla="*/ 198557 w 1291486"/>
                  <a:gd name="connsiteY25" fmla="*/ 467905 h 911637"/>
                  <a:gd name="connsiteX26" fmla="*/ 198557 w 1291486"/>
                  <a:gd name="connsiteY26" fmla="*/ 737252 h 911637"/>
                  <a:gd name="connsiteX27" fmla="*/ 205464 w 1291486"/>
                  <a:gd name="connsiteY27" fmla="*/ 737252 h 911637"/>
                  <a:gd name="connsiteX28" fmla="*/ 205464 w 1291486"/>
                  <a:gd name="connsiteY28" fmla="*/ 744159 h 911637"/>
                  <a:gd name="connsiteX29" fmla="*/ 143307 w 1291486"/>
                  <a:gd name="connsiteY29" fmla="*/ 744159 h 911637"/>
                  <a:gd name="connsiteX30" fmla="*/ 143307 w 1291486"/>
                  <a:gd name="connsiteY30" fmla="*/ 460999 h 911637"/>
                  <a:gd name="connsiteX31" fmla="*/ 5180 w 1291486"/>
                  <a:gd name="connsiteY31" fmla="*/ 460999 h 911637"/>
                  <a:gd name="connsiteX32" fmla="*/ 5180 w 1291486"/>
                  <a:gd name="connsiteY32" fmla="*/ 447186 h 911637"/>
                  <a:gd name="connsiteX33" fmla="*/ 32805 w 1291486"/>
                  <a:gd name="connsiteY33" fmla="*/ 447186 h 911637"/>
                  <a:gd name="connsiteX34" fmla="*/ 88056 w 1291486"/>
                  <a:gd name="connsiteY34" fmla="*/ 433373 h 911637"/>
                  <a:gd name="connsiteX35" fmla="*/ 157119 w 1291486"/>
                  <a:gd name="connsiteY35" fmla="*/ 302153 h 911637"/>
                  <a:gd name="connsiteX36" fmla="*/ 191651 w 1291486"/>
                  <a:gd name="connsiteY36" fmla="*/ 122588 h 911637"/>
                  <a:gd name="connsiteX37" fmla="*/ 274527 w 1291486"/>
                  <a:gd name="connsiteY37" fmla="*/ 32805 h 911637"/>
                  <a:gd name="connsiteX38" fmla="*/ 723440 w 1291486"/>
                  <a:gd name="connsiteY38" fmla="*/ 5180 h 911637"/>
                  <a:gd name="connsiteX39" fmla="*/ 1158539 w 1291486"/>
                  <a:gd name="connsiteY39" fmla="*/ 25899 h 911637"/>
                  <a:gd name="connsiteX40" fmla="*/ 1234509 w 1291486"/>
                  <a:gd name="connsiteY40" fmla="*/ 94962 h 911637"/>
                  <a:gd name="connsiteX41" fmla="*/ 1275947 w 1291486"/>
                  <a:gd name="connsiteY41" fmla="*/ 177838 h 911637"/>
                  <a:gd name="connsiteX42" fmla="*/ 1289760 w 1291486"/>
                  <a:gd name="connsiteY42" fmla="*/ 557687 h 911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291486" h="911637">
                    <a:moveTo>
                      <a:pt x="1289760" y="557687"/>
                    </a:moveTo>
                    <a:lnTo>
                      <a:pt x="1289760" y="903005"/>
                    </a:lnTo>
                    <a:lnTo>
                      <a:pt x="1282853" y="903005"/>
                    </a:lnTo>
                    <a:lnTo>
                      <a:pt x="1275947" y="909911"/>
                    </a:lnTo>
                    <a:lnTo>
                      <a:pt x="1269041" y="909911"/>
                    </a:lnTo>
                    <a:lnTo>
                      <a:pt x="1269041" y="903005"/>
                    </a:lnTo>
                    <a:lnTo>
                      <a:pt x="1262134" y="889192"/>
                    </a:lnTo>
                    <a:lnTo>
                      <a:pt x="1262134" y="861566"/>
                    </a:lnTo>
                    <a:lnTo>
                      <a:pt x="1255228" y="861566"/>
                    </a:lnTo>
                    <a:lnTo>
                      <a:pt x="1255228" y="868473"/>
                    </a:lnTo>
                    <a:lnTo>
                      <a:pt x="1248322" y="868473"/>
                    </a:lnTo>
                    <a:lnTo>
                      <a:pt x="1248322" y="557687"/>
                    </a:lnTo>
                    <a:cubicBezTo>
                      <a:pt x="1248322" y="355101"/>
                      <a:pt x="1246022" y="244600"/>
                      <a:pt x="1241415" y="226183"/>
                    </a:cubicBezTo>
                    <a:cubicBezTo>
                      <a:pt x="1236809" y="212370"/>
                      <a:pt x="1227603" y="189349"/>
                      <a:pt x="1213790" y="157119"/>
                    </a:cubicBezTo>
                    <a:cubicBezTo>
                      <a:pt x="1199977" y="124890"/>
                      <a:pt x="1181558" y="99567"/>
                      <a:pt x="1158539" y="81150"/>
                    </a:cubicBezTo>
                    <a:cubicBezTo>
                      <a:pt x="1135520" y="67337"/>
                      <a:pt x="990487" y="60431"/>
                      <a:pt x="723440" y="60431"/>
                    </a:cubicBezTo>
                    <a:cubicBezTo>
                      <a:pt x="456392" y="60431"/>
                      <a:pt x="313665" y="67337"/>
                      <a:pt x="295246" y="81150"/>
                    </a:cubicBezTo>
                    <a:cubicBezTo>
                      <a:pt x="272227" y="94962"/>
                      <a:pt x="251508" y="117983"/>
                      <a:pt x="233089" y="150213"/>
                    </a:cubicBezTo>
                    <a:cubicBezTo>
                      <a:pt x="219276" y="182443"/>
                      <a:pt x="210070" y="235391"/>
                      <a:pt x="205464" y="309059"/>
                    </a:cubicBezTo>
                    <a:cubicBezTo>
                      <a:pt x="200857" y="387331"/>
                      <a:pt x="200857" y="428769"/>
                      <a:pt x="205464" y="433373"/>
                    </a:cubicBezTo>
                    <a:lnTo>
                      <a:pt x="212370" y="440279"/>
                    </a:lnTo>
                    <a:lnTo>
                      <a:pt x="205464" y="440279"/>
                    </a:lnTo>
                    <a:cubicBezTo>
                      <a:pt x="200857" y="440279"/>
                      <a:pt x="198557" y="442581"/>
                      <a:pt x="198557" y="447186"/>
                    </a:cubicBezTo>
                    <a:cubicBezTo>
                      <a:pt x="203164" y="456394"/>
                      <a:pt x="210070" y="460999"/>
                      <a:pt x="219276" y="460999"/>
                    </a:cubicBezTo>
                    <a:cubicBezTo>
                      <a:pt x="228483" y="460999"/>
                      <a:pt x="233089" y="463300"/>
                      <a:pt x="233089" y="467905"/>
                    </a:cubicBezTo>
                    <a:lnTo>
                      <a:pt x="198557" y="467905"/>
                    </a:lnTo>
                    <a:lnTo>
                      <a:pt x="198557" y="737252"/>
                    </a:lnTo>
                    <a:lnTo>
                      <a:pt x="205464" y="737252"/>
                    </a:lnTo>
                    <a:lnTo>
                      <a:pt x="205464" y="744159"/>
                    </a:lnTo>
                    <a:lnTo>
                      <a:pt x="143307" y="744159"/>
                    </a:lnTo>
                    <a:lnTo>
                      <a:pt x="143307" y="460999"/>
                    </a:lnTo>
                    <a:lnTo>
                      <a:pt x="5180" y="460999"/>
                    </a:lnTo>
                    <a:lnTo>
                      <a:pt x="5180" y="447186"/>
                    </a:lnTo>
                    <a:lnTo>
                      <a:pt x="32805" y="447186"/>
                    </a:lnTo>
                    <a:lnTo>
                      <a:pt x="88056" y="433373"/>
                    </a:lnTo>
                    <a:cubicBezTo>
                      <a:pt x="124887" y="424165"/>
                      <a:pt x="147913" y="380424"/>
                      <a:pt x="157119" y="302153"/>
                    </a:cubicBezTo>
                    <a:cubicBezTo>
                      <a:pt x="157119" y="223881"/>
                      <a:pt x="168632" y="164026"/>
                      <a:pt x="191651" y="122588"/>
                    </a:cubicBezTo>
                    <a:cubicBezTo>
                      <a:pt x="214670" y="81150"/>
                      <a:pt x="242295" y="51222"/>
                      <a:pt x="274527" y="32805"/>
                    </a:cubicBezTo>
                    <a:cubicBezTo>
                      <a:pt x="306759" y="14388"/>
                      <a:pt x="456392" y="5180"/>
                      <a:pt x="723440" y="5180"/>
                    </a:cubicBezTo>
                    <a:cubicBezTo>
                      <a:pt x="985881" y="5180"/>
                      <a:pt x="1130914" y="12086"/>
                      <a:pt x="1158539" y="25899"/>
                    </a:cubicBezTo>
                    <a:cubicBezTo>
                      <a:pt x="1186165" y="39711"/>
                      <a:pt x="1211490" y="62732"/>
                      <a:pt x="1234509" y="94962"/>
                    </a:cubicBezTo>
                    <a:cubicBezTo>
                      <a:pt x="1252928" y="127192"/>
                      <a:pt x="1266741" y="154817"/>
                      <a:pt x="1275947" y="177838"/>
                    </a:cubicBezTo>
                    <a:cubicBezTo>
                      <a:pt x="1285153" y="200859"/>
                      <a:pt x="1289760" y="327476"/>
                      <a:pt x="1289760" y="557687"/>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61" name="Freeform: Shape 60">
                <a:extLst>
                  <a:ext uri="{FF2B5EF4-FFF2-40B4-BE49-F238E27FC236}">
                    <a16:creationId xmlns:a16="http://schemas.microsoft.com/office/drawing/2014/main" id="{0B4624F6-E082-458E-A7C0-32106EC4A203}"/>
                  </a:ext>
                </a:extLst>
              </p:cNvPr>
              <p:cNvSpPr/>
              <p:nvPr/>
            </p:nvSpPr>
            <p:spPr>
              <a:xfrm>
                <a:off x="3801783" y="2202927"/>
                <a:ext cx="669915" cy="656103"/>
              </a:xfrm>
              <a:custGeom>
                <a:avLst/>
                <a:gdLst>
                  <a:gd name="connsiteX0" fmla="*/ 633657 w 669915"/>
                  <a:gd name="connsiteY0" fmla="*/ 622147 h 656102"/>
                  <a:gd name="connsiteX1" fmla="*/ 626751 w 669915"/>
                  <a:gd name="connsiteY1" fmla="*/ 622147 h 656102"/>
                  <a:gd name="connsiteX2" fmla="*/ 626751 w 669915"/>
                  <a:gd name="connsiteY2" fmla="*/ 629053 h 656102"/>
                  <a:gd name="connsiteX3" fmla="*/ 619844 w 669915"/>
                  <a:gd name="connsiteY3" fmla="*/ 629053 h 656102"/>
                  <a:gd name="connsiteX4" fmla="*/ 619844 w 669915"/>
                  <a:gd name="connsiteY4" fmla="*/ 635960 h 656102"/>
                  <a:gd name="connsiteX5" fmla="*/ 612938 w 669915"/>
                  <a:gd name="connsiteY5" fmla="*/ 635960 h 656102"/>
                  <a:gd name="connsiteX6" fmla="*/ 606032 w 669915"/>
                  <a:gd name="connsiteY6" fmla="*/ 642866 h 656102"/>
                  <a:gd name="connsiteX7" fmla="*/ 599125 w 669915"/>
                  <a:gd name="connsiteY7" fmla="*/ 649772 h 656102"/>
                  <a:gd name="connsiteX8" fmla="*/ 585313 w 669915"/>
                  <a:gd name="connsiteY8" fmla="*/ 649772 h 656102"/>
                  <a:gd name="connsiteX9" fmla="*/ 585313 w 669915"/>
                  <a:gd name="connsiteY9" fmla="*/ 656679 h 656102"/>
                  <a:gd name="connsiteX10" fmla="*/ 564594 w 669915"/>
                  <a:gd name="connsiteY10" fmla="*/ 656679 h 656102"/>
                  <a:gd name="connsiteX11" fmla="*/ 564594 w 669915"/>
                  <a:gd name="connsiteY11" fmla="*/ 559990 h 656102"/>
                  <a:gd name="connsiteX12" fmla="*/ 550781 w 669915"/>
                  <a:gd name="connsiteY12" fmla="*/ 435676 h 656102"/>
                  <a:gd name="connsiteX13" fmla="*/ 536968 w 669915"/>
                  <a:gd name="connsiteY13" fmla="*/ 408050 h 656102"/>
                  <a:gd name="connsiteX14" fmla="*/ 536968 w 669915"/>
                  <a:gd name="connsiteY14" fmla="*/ 145609 h 656102"/>
                  <a:gd name="connsiteX15" fmla="*/ 530062 w 669915"/>
                  <a:gd name="connsiteY15" fmla="*/ 145609 h 656102"/>
                  <a:gd name="connsiteX16" fmla="*/ 530062 w 669915"/>
                  <a:gd name="connsiteY16" fmla="*/ 138703 h 656102"/>
                  <a:gd name="connsiteX17" fmla="*/ 150213 w 669915"/>
                  <a:gd name="connsiteY17" fmla="*/ 138703 h 656102"/>
                  <a:gd name="connsiteX18" fmla="*/ 150213 w 669915"/>
                  <a:gd name="connsiteY18" fmla="*/ 145609 h 656102"/>
                  <a:gd name="connsiteX19" fmla="*/ 143307 w 669915"/>
                  <a:gd name="connsiteY19" fmla="*/ 249204 h 656102"/>
                  <a:gd name="connsiteX20" fmla="*/ 143307 w 669915"/>
                  <a:gd name="connsiteY20" fmla="*/ 345893 h 656102"/>
                  <a:gd name="connsiteX21" fmla="*/ 12086 w 669915"/>
                  <a:gd name="connsiteY21" fmla="*/ 345893 h 656102"/>
                  <a:gd name="connsiteX22" fmla="*/ 12086 w 669915"/>
                  <a:gd name="connsiteY22" fmla="*/ 311362 h 656102"/>
                  <a:gd name="connsiteX23" fmla="*/ 5180 w 669915"/>
                  <a:gd name="connsiteY23" fmla="*/ 276830 h 656102"/>
                  <a:gd name="connsiteX24" fmla="*/ 12086 w 669915"/>
                  <a:gd name="connsiteY24" fmla="*/ 193954 h 656102"/>
                  <a:gd name="connsiteX25" fmla="*/ 39711 w 669915"/>
                  <a:gd name="connsiteY25" fmla="*/ 69639 h 656102"/>
                  <a:gd name="connsiteX26" fmla="*/ 81150 w 669915"/>
                  <a:gd name="connsiteY26" fmla="*/ 14389 h 656102"/>
                  <a:gd name="connsiteX27" fmla="*/ 343591 w 669915"/>
                  <a:gd name="connsiteY27" fmla="*/ 7482 h 656102"/>
                  <a:gd name="connsiteX28" fmla="*/ 619844 w 669915"/>
                  <a:gd name="connsiteY28" fmla="*/ 42014 h 656102"/>
                  <a:gd name="connsiteX29" fmla="*/ 661282 w 669915"/>
                  <a:gd name="connsiteY29" fmla="*/ 97265 h 656102"/>
                  <a:gd name="connsiteX30" fmla="*/ 668189 w 669915"/>
                  <a:gd name="connsiteY30" fmla="*/ 345893 h 656102"/>
                  <a:gd name="connsiteX31" fmla="*/ 647470 w 669915"/>
                  <a:gd name="connsiteY31" fmla="*/ 587615 h 656102"/>
                  <a:gd name="connsiteX32" fmla="*/ 633657 w 669915"/>
                  <a:gd name="connsiteY32" fmla="*/ 622147 h 6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69915" h="656102">
                    <a:moveTo>
                      <a:pt x="633657" y="622147"/>
                    </a:moveTo>
                    <a:lnTo>
                      <a:pt x="626751" y="622147"/>
                    </a:lnTo>
                    <a:lnTo>
                      <a:pt x="626751" y="629053"/>
                    </a:lnTo>
                    <a:lnTo>
                      <a:pt x="619844" y="629053"/>
                    </a:lnTo>
                    <a:lnTo>
                      <a:pt x="619844" y="635960"/>
                    </a:lnTo>
                    <a:lnTo>
                      <a:pt x="612938" y="635960"/>
                    </a:lnTo>
                    <a:lnTo>
                      <a:pt x="606032" y="642866"/>
                    </a:lnTo>
                    <a:lnTo>
                      <a:pt x="599125" y="649772"/>
                    </a:lnTo>
                    <a:lnTo>
                      <a:pt x="585313" y="649772"/>
                    </a:lnTo>
                    <a:lnTo>
                      <a:pt x="585313" y="656679"/>
                    </a:lnTo>
                    <a:lnTo>
                      <a:pt x="564594" y="656679"/>
                    </a:lnTo>
                    <a:lnTo>
                      <a:pt x="564594" y="559990"/>
                    </a:lnTo>
                    <a:cubicBezTo>
                      <a:pt x="564594" y="495533"/>
                      <a:pt x="559987" y="454095"/>
                      <a:pt x="550781" y="435676"/>
                    </a:cubicBezTo>
                    <a:lnTo>
                      <a:pt x="536968" y="408050"/>
                    </a:lnTo>
                    <a:lnTo>
                      <a:pt x="536968" y="145609"/>
                    </a:lnTo>
                    <a:lnTo>
                      <a:pt x="530062" y="145609"/>
                    </a:lnTo>
                    <a:lnTo>
                      <a:pt x="530062" y="138703"/>
                    </a:lnTo>
                    <a:lnTo>
                      <a:pt x="150213" y="138703"/>
                    </a:lnTo>
                    <a:lnTo>
                      <a:pt x="150213" y="145609"/>
                    </a:lnTo>
                    <a:lnTo>
                      <a:pt x="143307" y="249204"/>
                    </a:lnTo>
                    <a:lnTo>
                      <a:pt x="143307" y="345893"/>
                    </a:lnTo>
                    <a:lnTo>
                      <a:pt x="12086" y="345893"/>
                    </a:lnTo>
                    <a:lnTo>
                      <a:pt x="12086" y="311362"/>
                    </a:lnTo>
                    <a:cubicBezTo>
                      <a:pt x="12086" y="288343"/>
                      <a:pt x="9786" y="276830"/>
                      <a:pt x="5180" y="276830"/>
                    </a:cubicBezTo>
                    <a:lnTo>
                      <a:pt x="12086" y="193954"/>
                    </a:lnTo>
                    <a:cubicBezTo>
                      <a:pt x="12086" y="138703"/>
                      <a:pt x="21292" y="97265"/>
                      <a:pt x="39711" y="69639"/>
                    </a:cubicBezTo>
                    <a:cubicBezTo>
                      <a:pt x="53524" y="42014"/>
                      <a:pt x="67337" y="23595"/>
                      <a:pt x="81150" y="14389"/>
                    </a:cubicBezTo>
                    <a:cubicBezTo>
                      <a:pt x="94962" y="5183"/>
                      <a:pt x="182445" y="2876"/>
                      <a:pt x="343591" y="7482"/>
                    </a:cubicBezTo>
                    <a:cubicBezTo>
                      <a:pt x="509343" y="12089"/>
                      <a:pt x="601425" y="23595"/>
                      <a:pt x="619844" y="42014"/>
                    </a:cubicBezTo>
                    <a:cubicBezTo>
                      <a:pt x="638264" y="60433"/>
                      <a:pt x="652076" y="78846"/>
                      <a:pt x="661282" y="97265"/>
                    </a:cubicBezTo>
                    <a:cubicBezTo>
                      <a:pt x="670489" y="115684"/>
                      <a:pt x="672795" y="198560"/>
                      <a:pt x="668189" y="345893"/>
                    </a:cubicBezTo>
                    <a:cubicBezTo>
                      <a:pt x="663582" y="488627"/>
                      <a:pt x="656676" y="569196"/>
                      <a:pt x="647470" y="587615"/>
                    </a:cubicBezTo>
                    <a:cubicBezTo>
                      <a:pt x="638264" y="610634"/>
                      <a:pt x="633657" y="622147"/>
                      <a:pt x="633657" y="622147"/>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62" name="Freeform: Shape 61">
                <a:extLst>
                  <a:ext uri="{FF2B5EF4-FFF2-40B4-BE49-F238E27FC236}">
                    <a16:creationId xmlns:a16="http://schemas.microsoft.com/office/drawing/2014/main" id="{0199AE16-C33E-40DE-A2C1-B3BE219EC682}"/>
                  </a:ext>
                </a:extLst>
              </p:cNvPr>
              <p:cNvSpPr/>
              <p:nvPr/>
            </p:nvSpPr>
            <p:spPr>
              <a:xfrm>
                <a:off x="5542181" y="2470129"/>
                <a:ext cx="607758" cy="511069"/>
              </a:xfrm>
              <a:custGeom>
                <a:avLst/>
                <a:gdLst>
                  <a:gd name="connsiteX0" fmla="*/ 578406 w 607758"/>
                  <a:gd name="connsiteY0" fmla="*/ 138703 h 511069"/>
                  <a:gd name="connsiteX1" fmla="*/ 564594 w 607758"/>
                  <a:gd name="connsiteY1" fmla="*/ 138703 h 511069"/>
                  <a:gd name="connsiteX2" fmla="*/ 564594 w 607758"/>
                  <a:gd name="connsiteY2" fmla="*/ 228485 h 511069"/>
                  <a:gd name="connsiteX3" fmla="*/ 585313 w 607758"/>
                  <a:gd name="connsiteY3" fmla="*/ 318268 h 511069"/>
                  <a:gd name="connsiteX4" fmla="*/ 606032 w 607758"/>
                  <a:gd name="connsiteY4" fmla="*/ 318268 h 511069"/>
                  <a:gd name="connsiteX5" fmla="*/ 585313 w 607758"/>
                  <a:gd name="connsiteY5" fmla="*/ 325174 h 511069"/>
                  <a:gd name="connsiteX6" fmla="*/ 564594 w 607758"/>
                  <a:gd name="connsiteY6" fmla="*/ 325174 h 511069"/>
                  <a:gd name="connsiteX7" fmla="*/ 564594 w 607758"/>
                  <a:gd name="connsiteY7" fmla="*/ 345893 h 511069"/>
                  <a:gd name="connsiteX8" fmla="*/ 557687 w 607758"/>
                  <a:gd name="connsiteY8" fmla="*/ 408050 h 511069"/>
                  <a:gd name="connsiteX9" fmla="*/ 543875 w 607758"/>
                  <a:gd name="connsiteY9" fmla="*/ 484020 h 511069"/>
                  <a:gd name="connsiteX10" fmla="*/ 302153 w 607758"/>
                  <a:gd name="connsiteY10" fmla="*/ 504739 h 511069"/>
                  <a:gd name="connsiteX11" fmla="*/ 60431 w 607758"/>
                  <a:gd name="connsiteY11" fmla="*/ 490926 h 511069"/>
                  <a:gd name="connsiteX12" fmla="*/ 39711 w 607758"/>
                  <a:gd name="connsiteY12" fmla="*/ 401144 h 511069"/>
                  <a:gd name="connsiteX13" fmla="*/ 18992 w 607758"/>
                  <a:gd name="connsiteY13" fmla="*/ 318268 h 511069"/>
                  <a:gd name="connsiteX14" fmla="*/ 5180 w 607758"/>
                  <a:gd name="connsiteY14" fmla="*/ 318268 h 511069"/>
                  <a:gd name="connsiteX15" fmla="*/ 18992 w 607758"/>
                  <a:gd name="connsiteY15" fmla="*/ 318268 h 511069"/>
                  <a:gd name="connsiteX16" fmla="*/ 32805 w 607758"/>
                  <a:gd name="connsiteY16" fmla="*/ 228485 h 511069"/>
                  <a:gd name="connsiteX17" fmla="*/ 25899 w 607758"/>
                  <a:gd name="connsiteY17" fmla="*/ 138703 h 511069"/>
                  <a:gd name="connsiteX18" fmla="*/ 18992 w 607758"/>
                  <a:gd name="connsiteY18" fmla="*/ 138703 h 511069"/>
                  <a:gd name="connsiteX19" fmla="*/ 25899 w 607758"/>
                  <a:gd name="connsiteY19" fmla="*/ 138703 h 511069"/>
                  <a:gd name="connsiteX20" fmla="*/ 39711 w 607758"/>
                  <a:gd name="connsiteY20" fmla="*/ 83452 h 511069"/>
                  <a:gd name="connsiteX21" fmla="*/ 60431 w 607758"/>
                  <a:gd name="connsiteY21" fmla="*/ 14389 h 511069"/>
                  <a:gd name="connsiteX22" fmla="*/ 302153 w 607758"/>
                  <a:gd name="connsiteY22" fmla="*/ 7482 h 511069"/>
                  <a:gd name="connsiteX23" fmla="*/ 543875 w 607758"/>
                  <a:gd name="connsiteY23" fmla="*/ 21295 h 511069"/>
                  <a:gd name="connsiteX24" fmla="*/ 557687 w 607758"/>
                  <a:gd name="connsiteY24" fmla="*/ 83452 h 511069"/>
                  <a:gd name="connsiteX25" fmla="*/ 571500 w 607758"/>
                  <a:gd name="connsiteY25" fmla="*/ 131797 h 511069"/>
                  <a:gd name="connsiteX26" fmla="*/ 578406 w 607758"/>
                  <a:gd name="connsiteY26" fmla="*/ 138703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7758" h="511069">
                    <a:moveTo>
                      <a:pt x="578406" y="138703"/>
                    </a:moveTo>
                    <a:lnTo>
                      <a:pt x="564594" y="138703"/>
                    </a:lnTo>
                    <a:lnTo>
                      <a:pt x="564594" y="228485"/>
                    </a:lnTo>
                    <a:cubicBezTo>
                      <a:pt x="564594" y="288343"/>
                      <a:pt x="571500" y="318268"/>
                      <a:pt x="585313" y="318268"/>
                    </a:cubicBezTo>
                    <a:lnTo>
                      <a:pt x="606032" y="318268"/>
                    </a:lnTo>
                    <a:lnTo>
                      <a:pt x="585313" y="325174"/>
                    </a:lnTo>
                    <a:lnTo>
                      <a:pt x="564594" y="325174"/>
                    </a:lnTo>
                    <a:lnTo>
                      <a:pt x="564594" y="345893"/>
                    </a:lnTo>
                    <a:lnTo>
                      <a:pt x="557687" y="408050"/>
                    </a:lnTo>
                    <a:cubicBezTo>
                      <a:pt x="553081" y="449488"/>
                      <a:pt x="548481" y="474814"/>
                      <a:pt x="543875" y="484020"/>
                    </a:cubicBezTo>
                    <a:cubicBezTo>
                      <a:pt x="534668" y="493226"/>
                      <a:pt x="454092" y="500133"/>
                      <a:pt x="302153" y="504739"/>
                    </a:cubicBezTo>
                    <a:cubicBezTo>
                      <a:pt x="154819" y="509346"/>
                      <a:pt x="74243" y="504739"/>
                      <a:pt x="60431" y="490926"/>
                    </a:cubicBezTo>
                    <a:cubicBezTo>
                      <a:pt x="46618" y="481720"/>
                      <a:pt x="39711" y="451788"/>
                      <a:pt x="39711" y="401144"/>
                    </a:cubicBezTo>
                    <a:cubicBezTo>
                      <a:pt x="35105" y="350500"/>
                      <a:pt x="28199" y="322874"/>
                      <a:pt x="18992" y="318268"/>
                    </a:cubicBezTo>
                    <a:lnTo>
                      <a:pt x="5180" y="318268"/>
                    </a:lnTo>
                    <a:lnTo>
                      <a:pt x="18992" y="318268"/>
                    </a:lnTo>
                    <a:cubicBezTo>
                      <a:pt x="28199" y="318268"/>
                      <a:pt x="32805" y="288343"/>
                      <a:pt x="32805" y="228485"/>
                    </a:cubicBezTo>
                    <a:cubicBezTo>
                      <a:pt x="32805" y="168628"/>
                      <a:pt x="30505" y="138703"/>
                      <a:pt x="25899" y="138703"/>
                    </a:cubicBezTo>
                    <a:lnTo>
                      <a:pt x="18992" y="138703"/>
                    </a:lnTo>
                    <a:lnTo>
                      <a:pt x="25899" y="138703"/>
                    </a:lnTo>
                    <a:cubicBezTo>
                      <a:pt x="30505" y="134096"/>
                      <a:pt x="35105" y="115684"/>
                      <a:pt x="39711" y="83452"/>
                    </a:cubicBezTo>
                    <a:cubicBezTo>
                      <a:pt x="39711" y="46621"/>
                      <a:pt x="46618" y="23595"/>
                      <a:pt x="60431" y="14389"/>
                    </a:cubicBezTo>
                    <a:cubicBezTo>
                      <a:pt x="69637" y="5183"/>
                      <a:pt x="150213" y="2876"/>
                      <a:pt x="302153" y="7482"/>
                    </a:cubicBezTo>
                    <a:cubicBezTo>
                      <a:pt x="454092" y="12089"/>
                      <a:pt x="534668" y="16689"/>
                      <a:pt x="543875" y="21295"/>
                    </a:cubicBezTo>
                    <a:cubicBezTo>
                      <a:pt x="548481" y="30501"/>
                      <a:pt x="553081" y="51220"/>
                      <a:pt x="557687" y="83452"/>
                    </a:cubicBezTo>
                    <a:cubicBezTo>
                      <a:pt x="562294" y="115684"/>
                      <a:pt x="566894" y="131797"/>
                      <a:pt x="571500" y="131797"/>
                    </a:cubicBezTo>
                    <a:cubicBezTo>
                      <a:pt x="576106" y="136403"/>
                      <a:pt x="578406" y="138703"/>
                      <a:pt x="578406" y="138703"/>
                    </a:cubicBezTo>
                    <a:close/>
                  </a:path>
                </a:pathLst>
              </a:custGeom>
              <a:solidFill>
                <a:srgbClr val="BAE096"/>
              </a:solidFill>
              <a:ln w="9525" cap="flat">
                <a:solidFill>
                  <a:srgbClr val="BAE096"/>
                </a:solidFill>
                <a:prstDash val="solid"/>
                <a:miter/>
              </a:ln>
            </p:spPr>
            <p:txBody>
              <a:bodyPr rtlCol="0" anchor="ctr"/>
              <a:lstStyle/>
              <a:p>
                <a:endParaRPr lang="en-US" noProof="0" dirty="0"/>
              </a:p>
            </p:txBody>
          </p:sp>
          <p:sp>
            <p:nvSpPr>
              <p:cNvPr id="63" name="Freeform: Shape 62">
                <a:extLst>
                  <a:ext uri="{FF2B5EF4-FFF2-40B4-BE49-F238E27FC236}">
                    <a16:creationId xmlns:a16="http://schemas.microsoft.com/office/drawing/2014/main" id="{7028353D-611D-4207-8020-CE43E7D7750F}"/>
                  </a:ext>
                </a:extLst>
              </p:cNvPr>
              <p:cNvSpPr/>
              <p:nvPr/>
            </p:nvSpPr>
            <p:spPr>
              <a:xfrm>
                <a:off x="3380496" y="2474577"/>
                <a:ext cx="1001420" cy="738979"/>
              </a:xfrm>
              <a:custGeom>
                <a:avLst/>
                <a:gdLst>
                  <a:gd name="connsiteX0" fmla="*/ 426467 w 1001419"/>
                  <a:gd name="connsiteY0" fmla="*/ 39711 h 738978"/>
                  <a:gd name="connsiteX1" fmla="*/ 426467 w 1001419"/>
                  <a:gd name="connsiteY1" fmla="*/ 5180 h 738978"/>
                  <a:gd name="connsiteX2" fmla="*/ 433373 w 1001419"/>
                  <a:gd name="connsiteY2" fmla="*/ 39711 h 738978"/>
                  <a:gd name="connsiteX3" fmla="*/ 433373 w 1001419"/>
                  <a:gd name="connsiteY3" fmla="*/ 74243 h 738978"/>
                  <a:gd name="connsiteX4" fmla="*/ 571500 w 1001419"/>
                  <a:gd name="connsiteY4" fmla="*/ 74243 h 738978"/>
                  <a:gd name="connsiteX5" fmla="*/ 709627 w 1001419"/>
                  <a:gd name="connsiteY5" fmla="*/ 88056 h 738978"/>
                  <a:gd name="connsiteX6" fmla="*/ 889192 w 1001419"/>
                  <a:gd name="connsiteY6" fmla="*/ 115681 h 738978"/>
                  <a:gd name="connsiteX7" fmla="*/ 944443 w 1001419"/>
                  <a:gd name="connsiteY7" fmla="*/ 136400 h 738978"/>
                  <a:gd name="connsiteX8" fmla="*/ 958255 w 1001419"/>
                  <a:gd name="connsiteY8" fmla="*/ 136400 h 738978"/>
                  <a:gd name="connsiteX9" fmla="*/ 972068 w 1001419"/>
                  <a:gd name="connsiteY9" fmla="*/ 164026 h 738978"/>
                  <a:gd name="connsiteX10" fmla="*/ 985881 w 1001419"/>
                  <a:gd name="connsiteY10" fmla="*/ 288340 h 738978"/>
                  <a:gd name="connsiteX11" fmla="*/ 985881 w 1001419"/>
                  <a:gd name="connsiteY11" fmla="*/ 385029 h 738978"/>
                  <a:gd name="connsiteX12" fmla="*/ 999693 w 1001419"/>
                  <a:gd name="connsiteY12" fmla="*/ 385029 h 738978"/>
                  <a:gd name="connsiteX13" fmla="*/ 992787 w 1001419"/>
                  <a:gd name="connsiteY13" fmla="*/ 391935 h 738978"/>
                  <a:gd name="connsiteX14" fmla="*/ 978974 w 1001419"/>
                  <a:gd name="connsiteY14" fmla="*/ 516249 h 738978"/>
                  <a:gd name="connsiteX15" fmla="*/ 958255 w 1001419"/>
                  <a:gd name="connsiteY15" fmla="*/ 668189 h 738978"/>
                  <a:gd name="connsiteX16" fmla="*/ 882285 w 1001419"/>
                  <a:gd name="connsiteY16" fmla="*/ 709627 h 738978"/>
                  <a:gd name="connsiteX17" fmla="*/ 516249 w 1001419"/>
                  <a:gd name="connsiteY17" fmla="*/ 737252 h 738978"/>
                  <a:gd name="connsiteX18" fmla="*/ 129494 w 1001419"/>
                  <a:gd name="connsiteY18" fmla="*/ 723440 h 738978"/>
                  <a:gd name="connsiteX19" fmla="*/ 32805 w 1001419"/>
                  <a:gd name="connsiteY19" fmla="*/ 675095 h 738978"/>
                  <a:gd name="connsiteX20" fmla="*/ 5180 w 1001419"/>
                  <a:gd name="connsiteY20" fmla="*/ 419560 h 738978"/>
                  <a:gd name="connsiteX21" fmla="*/ 5180 w 1001419"/>
                  <a:gd name="connsiteY21" fmla="*/ 170932 h 738978"/>
                  <a:gd name="connsiteX22" fmla="*/ 32805 w 1001419"/>
                  <a:gd name="connsiteY22" fmla="*/ 143307 h 738978"/>
                  <a:gd name="connsiteX23" fmla="*/ 94962 w 1001419"/>
                  <a:gd name="connsiteY23" fmla="*/ 108775 h 738978"/>
                  <a:gd name="connsiteX24" fmla="*/ 281434 w 1001419"/>
                  <a:gd name="connsiteY24" fmla="*/ 81150 h 738978"/>
                  <a:gd name="connsiteX25" fmla="*/ 426467 w 1001419"/>
                  <a:gd name="connsiteY25" fmla="*/ 74243 h 738978"/>
                  <a:gd name="connsiteX26" fmla="*/ 426467 w 1001419"/>
                  <a:gd name="connsiteY26" fmla="*/ 39711 h 738978"/>
                  <a:gd name="connsiteX27" fmla="*/ 426467 w 1001419"/>
                  <a:gd name="connsiteY27" fmla="*/ 226183 h 738978"/>
                  <a:gd name="connsiteX28" fmla="*/ 433373 w 1001419"/>
                  <a:gd name="connsiteY28" fmla="*/ 239995 h 738978"/>
                  <a:gd name="connsiteX29" fmla="*/ 433373 w 1001419"/>
                  <a:gd name="connsiteY29" fmla="*/ 212370 h 738978"/>
                  <a:gd name="connsiteX30" fmla="*/ 502437 w 1001419"/>
                  <a:gd name="connsiteY30" fmla="*/ 212370 h 738978"/>
                  <a:gd name="connsiteX31" fmla="*/ 571500 w 1001419"/>
                  <a:gd name="connsiteY31" fmla="*/ 226183 h 738978"/>
                  <a:gd name="connsiteX32" fmla="*/ 668189 w 1001419"/>
                  <a:gd name="connsiteY32" fmla="*/ 246902 h 738978"/>
                  <a:gd name="connsiteX33" fmla="*/ 771784 w 1001419"/>
                  <a:gd name="connsiteY33" fmla="*/ 246902 h 738978"/>
                  <a:gd name="connsiteX34" fmla="*/ 771784 w 1001419"/>
                  <a:gd name="connsiteY34" fmla="*/ 322872 h 738978"/>
                  <a:gd name="connsiteX35" fmla="*/ 764878 w 1001419"/>
                  <a:gd name="connsiteY35" fmla="*/ 391935 h 738978"/>
                  <a:gd name="connsiteX36" fmla="*/ 764878 w 1001419"/>
                  <a:gd name="connsiteY36" fmla="*/ 599125 h 738978"/>
                  <a:gd name="connsiteX37" fmla="*/ 488624 w 1001419"/>
                  <a:gd name="connsiteY37" fmla="*/ 599125 h 738978"/>
                  <a:gd name="connsiteX38" fmla="*/ 219276 w 1001419"/>
                  <a:gd name="connsiteY38" fmla="*/ 599125 h 738978"/>
                  <a:gd name="connsiteX39" fmla="*/ 212370 w 1001419"/>
                  <a:gd name="connsiteY39" fmla="*/ 412654 h 738978"/>
                  <a:gd name="connsiteX40" fmla="*/ 315965 w 1001419"/>
                  <a:gd name="connsiteY40" fmla="*/ 219276 h 738978"/>
                  <a:gd name="connsiteX41" fmla="*/ 426467 w 1001419"/>
                  <a:gd name="connsiteY41" fmla="*/ 226183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001419" h="738978">
                    <a:moveTo>
                      <a:pt x="426467" y="39711"/>
                    </a:moveTo>
                    <a:lnTo>
                      <a:pt x="426467" y="5180"/>
                    </a:lnTo>
                    <a:cubicBezTo>
                      <a:pt x="431073" y="5180"/>
                      <a:pt x="433373" y="16693"/>
                      <a:pt x="433373" y="39711"/>
                    </a:cubicBezTo>
                    <a:lnTo>
                      <a:pt x="433373" y="74243"/>
                    </a:lnTo>
                    <a:lnTo>
                      <a:pt x="571500" y="74243"/>
                    </a:lnTo>
                    <a:lnTo>
                      <a:pt x="709627" y="88056"/>
                    </a:lnTo>
                    <a:cubicBezTo>
                      <a:pt x="801709" y="88056"/>
                      <a:pt x="861566" y="97262"/>
                      <a:pt x="889192" y="115681"/>
                    </a:cubicBezTo>
                    <a:cubicBezTo>
                      <a:pt x="921424" y="124887"/>
                      <a:pt x="939836" y="131794"/>
                      <a:pt x="944443" y="136400"/>
                    </a:cubicBezTo>
                    <a:lnTo>
                      <a:pt x="958255" y="136400"/>
                    </a:lnTo>
                    <a:lnTo>
                      <a:pt x="972068" y="164026"/>
                    </a:lnTo>
                    <a:cubicBezTo>
                      <a:pt x="981274" y="182445"/>
                      <a:pt x="985881" y="223883"/>
                      <a:pt x="985881" y="288340"/>
                    </a:cubicBezTo>
                    <a:lnTo>
                      <a:pt x="985881" y="385029"/>
                    </a:lnTo>
                    <a:lnTo>
                      <a:pt x="999693" y="385029"/>
                    </a:lnTo>
                    <a:cubicBezTo>
                      <a:pt x="999693" y="389635"/>
                      <a:pt x="997393" y="391935"/>
                      <a:pt x="992787" y="391935"/>
                    </a:cubicBezTo>
                    <a:cubicBezTo>
                      <a:pt x="988180" y="391935"/>
                      <a:pt x="983581" y="433373"/>
                      <a:pt x="978974" y="516249"/>
                    </a:cubicBezTo>
                    <a:cubicBezTo>
                      <a:pt x="974368" y="599125"/>
                      <a:pt x="967461" y="649770"/>
                      <a:pt x="958255" y="668189"/>
                    </a:cubicBezTo>
                    <a:cubicBezTo>
                      <a:pt x="939836" y="682002"/>
                      <a:pt x="914517" y="695814"/>
                      <a:pt x="882285" y="709627"/>
                    </a:cubicBezTo>
                    <a:cubicBezTo>
                      <a:pt x="850054" y="728046"/>
                      <a:pt x="728046" y="737252"/>
                      <a:pt x="516249" y="737252"/>
                    </a:cubicBezTo>
                    <a:cubicBezTo>
                      <a:pt x="299853" y="737252"/>
                      <a:pt x="170932" y="732646"/>
                      <a:pt x="129494" y="723440"/>
                    </a:cubicBezTo>
                    <a:cubicBezTo>
                      <a:pt x="83449" y="705020"/>
                      <a:pt x="51224" y="688908"/>
                      <a:pt x="32805" y="675095"/>
                    </a:cubicBezTo>
                    <a:cubicBezTo>
                      <a:pt x="14386" y="656676"/>
                      <a:pt x="5180" y="571500"/>
                      <a:pt x="5180" y="419560"/>
                    </a:cubicBezTo>
                    <a:cubicBezTo>
                      <a:pt x="5180" y="263014"/>
                      <a:pt x="5180" y="180138"/>
                      <a:pt x="5180" y="170932"/>
                    </a:cubicBezTo>
                    <a:cubicBezTo>
                      <a:pt x="14386" y="166326"/>
                      <a:pt x="23599" y="157119"/>
                      <a:pt x="32805" y="143307"/>
                    </a:cubicBezTo>
                    <a:cubicBezTo>
                      <a:pt x="42011" y="134100"/>
                      <a:pt x="62730" y="122588"/>
                      <a:pt x="94962" y="108775"/>
                    </a:cubicBezTo>
                    <a:cubicBezTo>
                      <a:pt x="127194" y="94962"/>
                      <a:pt x="189351" y="85756"/>
                      <a:pt x="281434" y="81150"/>
                    </a:cubicBezTo>
                    <a:lnTo>
                      <a:pt x="426467" y="74243"/>
                    </a:lnTo>
                    <a:lnTo>
                      <a:pt x="426467" y="39711"/>
                    </a:lnTo>
                    <a:close/>
                    <a:moveTo>
                      <a:pt x="426467" y="226183"/>
                    </a:moveTo>
                    <a:lnTo>
                      <a:pt x="433373" y="239995"/>
                    </a:lnTo>
                    <a:lnTo>
                      <a:pt x="433373" y="212370"/>
                    </a:lnTo>
                    <a:lnTo>
                      <a:pt x="502437" y="212370"/>
                    </a:lnTo>
                    <a:cubicBezTo>
                      <a:pt x="543875" y="212370"/>
                      <a:pt x="566894" y="216977"/>
                      <a:pt x="571500" y="226183"/>
                    </a:cubicBezTo>
                    <a:cubicBezTo>
                      <a:pt x="571500" y="235389"/>
                      <a:pt x="603732" y="242295"/>
                      <a:pt x="668189" y="246902"/>
                    </a:cubicBezTo>
                    <a:lnTo>
                      <a:pt x="771784" y="246902"/>
                    </a:lnTo>
                    <a:lnTo>
                      <a:pt x="771784" y="322872"/>
                    </a:lnTo>
                    <a:lnTo>
                      <a:pt x="764878" y="391935"/>
                    </a:lnTo>
                    <a:lnTo>
                      <a:pt x="764878" y="599125"/>
                    </a:lnTo>
                    <a:lnTo>
                      <a:pt x="488624" y="599125"/>
                    </a:lnTo>
                    <a:cubicBezTo>
                      <a:pt x="309059" y="599125"/>
                      <a:pt x="219276" y="599125"/>
                      <a:pt x="219276" y="599125"/>
                    </a:cubicBezTo>
                    <a:cubicBezTo>
                      <a:pt x="214670" y="599125"/>
                      <a:pt x="212370" y="536968"/>
                      <a:pt x="212370" y="412654"/>
                    </a:cubicBezTo>
                    <a:cubicBezTo>
                      <a:pt x="212370" y="288340"/>
                      <a:pt x="246902" y="223883"/>
                      <a:pt x="315965" y="219276"/>
                    </a:cubicBezTo>
                    <a:cubicBezTo>
                      <a:pt x="385029" y="214670"/>
                      <a:pt x="421860" y="216977"/>
                      <a:pt x="426467" y="22618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64" name="Freeform: Shape 63">
                <a:extLst>
                  <a:ext uri="{FF2B5EF4-FFF2-40B4-BE49-F238E27FC236}">
                    <a16:creationId xmlns:a16="http://schemas.microsoft.com/office/drawing/2014/main" id="{836B0DB1-0D7E-4FB5-8863-6DDA209CE12B}"/>
                  </a:ext>
                </a:extLst>
              </p:cNvPr>
              <p:cNvSpPr/>
              <p:nvPr/>
            </p:nvSpPr>
            <p:spPr>
              <a:xfrm>
                <a:off x="4540761" y="2695580"/>
                <a:ext cx="669915" cy="559414"/>
              </a:xfrm>
              <a:custGeom>
                <a:avLst/>
                <a:gdLst>
                  <a:gd name="connsiteX0" fmla="*/ 322872 w 669915"/>
                  <a:gd name="connsiteY0" fmla="*/ 5180 h 559413"/>
                  <a:gd name="connsiteX1" fmla="*/ 640563 w 669915"/>
                  <a:gd name="connsiteY1" fmla="*/ 18992 h 559413"/>
                  <a:gd name="connsiteX2" fmla="*/ 668189 w 669915"/>
                  <a:gd name="connsiteY2" fmla="*/ 281434 h 559413"/>
                  <a:gd name="connsiteX3" fmla="*/ 647470 w 669915"/>
                  <a:gd name="connsiteY3" fmla="*/ 536968 h 559413"/>
                  <a:gd name="connsiteX4" fmla="*/ 336684 w 669915"/>
                  <a:gd name="connsiteY4" fmla="*/ 557687 h 559413"/>
                  <a:gd name="connsiteX5" fmla="*/ 25899 w 669915"/>
                  <a:gd name="connsiteY5" fmla="*/ 543875 h 559413"/>
                  <a:gd name="connsiteX6" fmla="*/ 5180 w 669915"/>
                  <a:gd name="connsiteY6" fmla="*/ 288340 h 559413"/>
                  <a:gd name="connsiteX7" fmla="*/ 18992 w 669915"/>
                  <a:gd name="connsiteY7" fmla="*/ 25899 h 559413"/>
                  <a:gd name="connsiteX8" fmla="*/ 322872 w 669915"/>
                  <a:gd name="connsiteY8" fmla="*/ 5180 h 55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915" h="559413">
                    <a:moveTo>
                      <a:pt x="322872" y="5180"/>
                    </a:moveTo>
                    <a:cubicBezTo>
                      <a:pt x="516249" y="5180"/>
                      <a:pt x="622144" y="9786"/>
                      <a:pt x="640563" y="18992"/>
                    </a:cubicBezTo>
                    <a:cubicBezTo>
                      <a:pt x="658983" y="32805"/>
                      <a:pt x="668189" y="120288"/>
                      <a:pt x="668189" y="281434"/>
                    </a:cubicBezTo>
                    <a:cubicBezTo>
                      <a:pt x="668189" y="437980"/>
                      <a:pt x="661282" y="523156"/>
                      <a:pt x="647470" y="536968"/>
                    </a:cubicBezTo>
                    <a:cubicBezTo>
                      <a:pt x="633657" y="550781"/>
                      <a:pt x="530062" y="557687"/>
                      <a:pt x="336684" y="557687"/>
                    </a:cubicBezTo>
                    <a:cubicBezTo>
                      <a:pt x="143307" y="557687"/>
                      <a:pt x="39711" y="553081"/>
                      <a:pt x="25899" y="543875"/>
                    </a:cubicBezTo>
                    <a:cubicBezTo>
                      <a:pt x="12086" y="534668"/>
                      <a:pt x="5180" y="449486"/>
                      <a:pt x="5180" y="288340"/>
                    </a:cubicBezTo>
                    <a:cubicBezTo>
                      <a:pt x="5180" y="127194"/>
                      <a:pt x="9786" y="39711"/>
                      <a:pt x="18992" y="25899"/>
                    </a:cubicBezTo>
                    <a:cubicBezTo>
                      <a:pt x="32805" y="12086"/>
                      <a:pt x="134100" y="5180"/>
                      <a:pt x="322872" y="5180"/>
                    </a:cubicBezTo>
                    <a:close/>
                  </a:path>
                </a:pathLst>
              </a:custGeom>
              <a:solidFill>
                <a:srgbClr val="0F96C7"/>
              </a:solidFill>
              <a:ln w="9525" cap="flat">
                <a:solidFill>
                  <a:srgbClr val="0F96C7"/>
                </a:solidFill>
                <a:prstDash val="solid"/>
                <a:miter/>
              </a:ln>
            </p:spPr>
            <p:txBody>
              <a:bodyPr rtlCol="0" anchor="ctr"/>
              <a:lstStyle/>
              <a:p>
                <a:endParaRPr lang="en-US" noProof="0" dirty="0"/>
              </a:p>
            </p:txBody>
          </p:sp>
          <p:sp>
            <p:nvSpPr>
              <p:cNvPr id="65" name="Freeform: Shape 64">
                <a:extLst>
                  <a:ext uri="{FF2B5EF4-FFF2-40B4-BE49-F238E27FC236}">
                    <a16:creationId xmlns:a16="http://schemas.microsoft.com/office/drawing/2014/main" id="{D3BF6223-D58D-4CF4-80B1-4FF8D9F17E13}"/>
                  </a:ext>
                </a:extLst>
              </p:cNvPr>
              <p:cNvSpPr/>
              <p:nvPr/>
            </p:nvSpPr>
            <p:spPr>
              <a:xfrm>
                <a:off x="3276899" y="768074"/>
                <a:ext cx="442007" cy="339048"/>
              </a:xfrm>
              <a:custGeom>
                <a:avLst/>
                <a:gdLst>
                  <a:gd name="connsiteX0" fmla="*/ 281434 w 435099"/>
                  <a:gd name="connsiteY0" fmla="*/ 5180 h 296972"/>
                  <a:gd name="connsiteX1" fmla="*/ 295246 w 435099"/>
                  <a:gd name="connsiteY1" fmla="*/ 5180 h 296972"/>
                  <a:gd name="connsiteX2" fmla="*/ 295246 w 435099"/>
                  <a:gd name="connsiteY2" fmla="*/ 12086 h 296972"/>
                  <a:gd name="connsiteX3" fmla="*/ 302153 w 435099"/>
                  <a:gd name="connsiteY3" fmla="*/ 12086 h 296972"/>
                  <a:gd name="connsiteX4" fmla="*/ 302153 w 435099"/>
                  <a:gd name="connsiteY4" fmla="*/ 5180 h 296972"/>
                  <a:gd name="connsiteX5" fmla="*/ 364310 w 435099"/>
                  <a:gd name="connsiteY5" fmla="*/ 5180 h 296972"/>
                  <a:gd name="connsiteX6" fmla="*/ 433373 w 435099"/>
                  <a:gd name="connsiteY6" fmla="*/ 12086 h 296972"/>
                  <a:gd name="connsiteX7" fmla="*/ 433373 w 435099"/>
                  <a:gd name="connsiteY7" fmla="*/ 295246 h 296972"/>
                  <a:gd name="connsiteX8" fmla="*/ 5180 w 435099"/>
                  <a:gd name="connsiteY8" fmla="*/ 295246 h 296972"/>
                  <a:gd name="connsiteX9" fmla="*/ 5180 w 435099"/>
                  <a:gd name="connsiteY9" fmla="*/ 274527 h 296972"/>
                  <a:gd name="connsiteX10" fmla="*/ 12086 w 435099"/>
                  <a:gd name="connsiteY10" fmla="*/ 267621 h 296972"/>
                  <a:gd name="connsiteX11" fmla="*/ 18992 w 435099"/>
                  <a:gd name="connsiteY11" fmla="*/ 260715 h 296972"/>
                  <a:gd name="connsiteX12" fmla="*/ 32805 w 435099"/>
                  <a:gd name="connsiteY12" fmla="*/ 233089 h 296972"/>
                  <a:gd name="connsiteX13" fmla="*/ 46618 w 435099"/>
                  <a:gd name="connsiteY13" fmla="*/ 198557 h 296972"/>
                  <a:gd name="connsiteX14" fmla="*/ 53524 w 435099"/>
                  <a:gd name="connsiteY14" fmla="*/ 191651 h 296972"/>
                  <a:gd name="connsiteX15" fmla="*/ 60431 w 435099"/>
                  <a:gd name="connsiteY15" fmla="*/ 177838 h 296972"/>
                  <a:gd name="connsiteX16" fmla="*/ 67337 w 435099"/>
                  <a:gd name="connsiteY16" fmla="*/ 177838 h 296972"/>
                  <a:gd name="connsiteX17" fmla="*/ 67337 w 435099"/>
                  <a:gd name="connsiteY17" fmla="*/ 170932 h 296972"/>
                  <a:gd name="connsiteX18" fmla="*/ 74243 w 435099"/>
                  <a:gd name="connsiteY18" fmla="*/ 164026 h 296972"/>
                  <a:gd name="connsiteX19" fmla="*/ 74243 w 435099"/>
                  <a:gd name="connsiteY19" fmla="*/ 157119 h 296972"/>
                  <a:gd name="connsiteX20" fmla="*/ 81150 w 435099"/>
                  <a:gd name="connsiteY20" fmla="*/ 150213 h 296972"/>
                  <a:gd name="connsiteX21" fmla="*/ 101869 w 435099"/>
                  <a:gd name="connsiteY21" fmla="*/ 129494 h 296972"/>
                  <a:gd name="connsiteX22" fmla="*/ 136400 w 435099"/>
                  <a:gd name="connsiteY22" fmla="*/ 94962 h 296972"/>
                  <a:gd name="connsiteX23" fmla="*/ 191651 w 435099"/>
                  <a:gd name="connsiteY23" fmla="*/ 53524 h 296972"/>
                  <a:gd name="connsiteX24" fmla="*/ 253808 w 435099"/>
                  <a:gd name="connsiteY24" fmla="*/ 12086 h 296972"/>
                  <a:gd name="connsiteX25" fmla="*/ 281434 w 435099"/>
                  <a:gd name="connsiteY25" fmla="*/ 5180 h 296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5099" h="296972">
                    <a:moveTo>
                      <a:pt x="281434" y="5180"/>
                    </a:moveTo>
                    <a:lnTo>
                      <a:pt x="295246" y="5180"/>
                    </a:lnTo>
                    <a:lnTo>
                      <a:pt x="295246" y="12086"/>
                    </a:lnTo>
                    <a:cubicBezTo>
                      <a:pt x="295246" y="12086"/>
                      <a:pt x="297546" y="12086"/>
                      <a:pt x="302153" y="12086"/>
                    </a:cubicBezTo>
                    <a:lnTo>
                      <a:pt x="302153" y="5180"/>
                    </a:lnTo>
                    <a:lnTo>
                      <a:pt x="364310" y="5180"/>
                    </a:lnTo>
                    <a:lnTo>
                      <a:pt x="433373" y="12086"/>
                    </a:lnTo>
                    <a:lnTo>
                      <a:pt x="433373" y="295246"/>
                    </a:lnTo>
                    <a:lnTo>
                      <a:pt x="5180" y="295246"/>
                    </a:lnTo>
                    <a:lnTo>
                      <a:pt x="5180" y="274527"/>
                    </a:lnTo>
                    <a:lnTo>
                      <a:pt x="12086" y="267621"/>
                    </a:lnTo>
                    <a:lnTo>
                      <a:pt x="18992" y="260715"/>
                    </a:lnTo>
                    <a:lnTo>
                      <a:pt x="32805" y="233089"/>
                    </a:lnTo>
                    <a:cubicBezTo>
                      <a:pt x="42011" y="214670"/>
                      <a:pt x="46618" y="203164"/>
                      <a:pt x="46618" y="198557"/>
                    </a:cubicBezTo>
                    <a:lnTo>
                      <a:pt x="53524" y="191651"/>
                    </a:lnTo>
                    <a:cubicBezTo>
                      <a:pt x="58131" y="187045"/>
                      <a:pt x="60431" y="182445"/>
                      <a:pt x="60431" y="177838"/>
                    </a:cubicBezTo>
                    <a:cubicBezTo>
                      <a:pt x="60431" y="177838"/>
                      <a:pt x="62730" y="177838"/>
                      <a:pt x="67337" y="177838"/>
                    </a:cubicBezTo>
                    <a:lnTo>
                      <a:pt x="67337" y="170932"/>
                    </a:lnTo>
                    <a:cubicBezTo>
                      <a:pt x="71943" y="170932"/>
                      <a:pt x="74243" y="168632"/>
                      <a:pt x="74243" y="164026"/>
                    </a:cubicBezTo>
                    <a:lnTo>
                      <a:pt x="74243" y="157119"/>
                    </a:lnTo>
                    <a:cubicBezTo>
                      <a:pt x="74243" y="157119"/>
                      <a:pt x="76543" y="154820"/>
                      <a:pt x="81150" y="150213"/>
                    </a:cubicBezTo>
                    <a:lnTo>
                      <a:pt x="101869" y="129494"/>
                    </a:lnTo>
                    <a:cubicBezTo>
                      <a:pt x="120288" y="115681"/>
                      <a:pt x="131794" y="104168"/>
                      <a:pt x="136400" y="94962"/>
                    </a:cubicBezTo>
                    <a:cubicBezTo>
                      <a:pt x="141007" y="85756"/>
                      <a:pt x="159419" y="71943"/>
                      <a:pt x="191651" y="53524"/>
                    </a:cubicBezTo>
                    <a:cubicBezTo>
                      <a:pt x="223883" y="35107"/>
                      <a:pt x="244602" y="21294"/>
                      <a:pt x="253808" y="12086"/>
                    </a:cubicBezTo>
                    <a:cubicBezTo>
                      <a:pt x="267621" y="12086"/>
                      <a:pt x="276827" y="9784"/>
                      <a:pt x="281434" y="5180"/>
                    </a:cubicBezTo>
                    <a:close/>
                  </a:path>
                </a:pathLst>
              </a:custGeom>
              <a:solidFill>
                <a:schemeClr val="bg1"/>
              </a:solidFill>
              <a:ln w="9525" cap="flat">
                <a:noFill/>
                <a:prstDash val="solid"/>
                <a:miter/>
              </a:ln>
            </p:spPr>
            <p:txBody>
              <a:bodyPr rtlCol="0" anchor="ctr"/>
              <a:lstStyle/>
              <a:p>
                <a:endParaRPr lang="en-US" noProof="0" dirty="0"/>
              </a:p>
            </p:txBody>
          </p:sp>
        </p:grpSp>
        <p:sp>
          <p:nvSpPr>
            <p:cNvPr id="44" name="Freeform: Shape 43">
              <a:extLst>
                <a:ext uri="{FF2B5EF4-FFF2-40B4-BE49-F238E27FC236}">
                  <a16:creationId xmlns:a16="http://schemas.microsoft.com/office/drawing/2014/main" id="{0BE0293A-FC86-47C2-8D8A-7B97642FFCAA}"/>
                </a:ext>
              </a:extLst>
            </p:cNvPr>
            <p:cNvSpPr/>
            <p:nvPr/>
          </p:nvSpPr>
          <p:spPr>
            <a:xfrm rot="5400000">
              <a:off x="1041227" y="1599671"/>
              <a:ext cx="615644" cy="614555"/>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rgbClr val="B9DF98"/>
            </a:solidFill>
            <a:ln w="9525" cap="flat">
              <a:solidFill>
                <a:srgbClr val="B9DF98"/>
              </a:solidFill>
              <a:prstDash val="solid"/>
              <a:miter/>
            </a:ln>
          </p:spPr>
          <p:txBody>
            <a:bodyPr rtlCol="0" anchor="ctr"/>
            <a:lstStyle/>
            <a:p>
              <a:endParaRPr lang="en-US" noProof="0" dirty="0"/>
            </a:p>
          </p:txBody>
        </p:sp>
      </p:grpSp>
      <p:grpSp>
        <p:nvGrpSpPr>
          <p:cNvPr id="15" name="Group 14">
            <a:extLst>
              <a:ext uri="{FF2B5EF4-FFF2-40B4-BE49-F238E27FC236}">
                <a16:creationId xmlns:a16="http://schemas.microsoft.com/office/drawing/2014/main" id="{807CC21B-F615-48A1-A650-38BD46D7560F}"/>
              </a:ext>
            </a:extLst>
          </p:cNvPr>
          <p:cNvGrpSpPr/>
          <p:nvPr userDrawn="1"/>
        </p:nvGrpSpPr>
        <p:grpSpPr>
          <a:xfrm rot="5400000" flipV="1">
            <a:off x="8034055" y="-848568"/>
            <a:ext cx="2702785" cy="5149603"/>
            <a:chOff x="656966" y="786863"/>
            <a:chExt cx="2702785" cy="5149603"/>
          </a:xfrm>
        </p:grpSpPr>
        <p:grpSp>
          <p:nvGrpSpPr>
            <p:cNvPr id="16" name="Graphic 1">
              <a:extLst>
                <a:ext uri="{FF2B5EF4-FFF2-40B4-BE49-F238E27FC236}">
                  <a16:creationId xmlns:a16="http://schemas.microsoft.com/office/drawing/2014/main" id="{E184D828-D259-4672-980C-D46BA5E5D0E2}"/>
                </a:ext>
              </a:extLst>
            </p:cNvPr>
            <p:cNvGrpSpPr/>
            <p:nvPr/>
          </p:nvGrpSpPr>
          <p:grpSpPr>
            <a:xfrm rot="5400000">
              <a:off x="-566443" y="2010272"/>
              <a:ext cx="5149603" cy="2702785"/>
              <a:chOff x="756085" y="278360"/>
              <a:chExt cx="5545794" cy="2976634"/>
            </a:xfrm>
          </p:grpSpPr>
          <p:sp>
            <p:nvSpPr>
              <p:cNvPr id="18" name="Freeform: Shape 17">
                <a:extLst>
                  <a:ext uri="{FF2B5EF4-FFF2-40B4-BE49-F238E27FC236}">
                    <a16:creationId xmlns:a16="http://schemas.microsoft.com/office/drawing/2014/main" id="{33849125-EBF9-4643-9E94-685B0C2FAB1F}"/>
                  </a:ext>
                </a:extLst>
              </p:cNvPr>
              <p:cNvSpPr/>
              <p:nvPr/>
            </p:nvSpPr>
            <p:spPr>
              <a:xfrm>
                <a:off x="4830828" y="1678045"/>
                <a:ext cx="669915" cy="663009"/>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9" name="Freeform: Shape 18">
                <a:extLst>
                  <a:ext uri="{FF2B5EF4-FFF2-40B4-BE49-F238E27FC236}">
                    <a16:creationId xmlns:a16="http://schemas.microsoft.com/office/drawing/2014/main" id="{57E0D194-2EF1-41D1-8B0A-99B7ECBDA08F}"/>
                  </a:ext>
                </a:extLst>
              </p:cNvPr>
              <p:cNvSpPr/>
              <p:nvPr/>
            </p:nvSpPr>
            <p:spPr>
              <a:xfrm>
                <a:off x="818242" y="2674861"/>
                <a:ext cx="234816" cy="179565"/>
              </a:xfrm>
              <a:custGeom>
                <a:avLst/>
                <a:gdLst>
                  <a:gd name="connsiteX0" fmla="*/ 5180 w 234815"/>
                  <a:gd name="connsiteY0" fmla="*/ 12086 h 179564"/>
                  <a:gd name="connsiteX1" fmla="*/ 5180 w 234815"/>
                  <a:gd name="connsiteY1" fmla="*/ 5180 h 179564"/>
                  <a:gd name="connsiteX2" fmla="*/ 108775 w 234815"/>
                  <a:gd name="connsiteY2" fmla="*/ 12086 h 179564"/>
                  <a:gd name="connsiteX3" fmla="*/ 219276 w 234815"/>
                  <a:gd name="connsiteY3" fmla="*/ 32805 h 179564"/>
                  <a:gd name="connsiteX4" fmla="*/ 233089 w 234815"/>
                  <a:gd name="connsiteY4" fmla="*/ 108775 h 179564"/>
                  <a:gd name="connsiteX5" fmla="*/ 233089 w 234815"/>
                  <a:gd name="connsiteY5" fmla="*/ 177838 h 179564"/>
                  <a:gd name="connsiteX6" fmla="*/ 184745 w 234815"/>
                  <a:gd name="connsiteY6" fmla="*/ 177838 h 179564"/>
                  <a:gd name="connsiteX7" fmla="*/ 122588 w 234815"/>
                  <a:gd name="connsiteY7" fmla="*/ 164026 h 179564"/>
                  <a:gd name="connsiteX8" fmla="*/ 81150 w 234815"/>
                  <a:gd name="connsiteY8" fmla="*/ 136400 h 179564"/>
                  <a:gd name="connsiteX9" fmla="*/ 25899 w 234815"/>
                  <a:gd name="connsiteY9" fmla="*/ 67337 h 179564"/>
                  <a:gd name="connsiteX10" fmla="*/ 5180 w 234815"/>
                  <a:gd name="connsiteY10" fmla="*/ 25899 h 179564"/>
                  <a:gd name="connsiteX11" fmla="*/ 5180 w 234815"/>
                  <a:gd name="connsiteY11" fmla="*/ 12086 h 179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815" h="179564">
                    <a:moveTo>
                      <a:pt x="5180" y="12086"/>
                    </a:moveTo>
                    <a:lnTo>
                      <a:pt x="5180" y="5180"/>
                    </a:lnTo>
                    <a:lnTo>
                      <a:pt x="108775" y="12086"/>
                    </a:lnTo>
                    <a:cubicBezTo>
                      <a:pt x="177838" y="12086"/>
                      <a:pt x="214670" y="18992"/>
                      <a:pt x="219276" y="32805"/>
                    </a:cubicBezTo>
                    <a:cubicBezTo>
                      <a:pt x="228483" y="42011"/>
                      <a:pt x="233089" y="67337"/>
                      <a:pt x="233089" y="108775"/>
                    </a:cubicBezTo>
                    <a:lnTo>
                      <a:pt x="233089" y="177838"/>
                    </a:lnTo>
                    <a:lnTo>
                      <a:pt x="184745" y="177838"/>
                    </a:lnTo>
                    <a:cubicBezTo>
                      <a:pt x="152513" y="177838"/>
                      <a:pt x="131794" y="173232"/>
                      <a:pt x="122588" y="164026"/>
                    </a:cubicBezTo>
                    <a:cubicBezTo>
                      <a:pt x="113381" y="164026"/>
                      <a:pt x="99569" y="154819"/>
                      <a:pt x="81150" y="136400"/>
                    </a:cubicBezTo>
                    <a:cubicBezTo>
                      <a:pt x="62730" y="122588"/>
                      <a:pt x="44318" y="99569"/>
                      <a:pt x="25899" y="67337"/>
                    </a:cubicBezTo>
                    <a:lnTo>
                      <a:pt x="5180" y="25899"/>
                    </a:lnTo>
                    <a:lnTo>
                      <a:pt x="5180" y="12086"/>
                    </a:lnTo>
                    <a:close/>
                  </a:path>
                </a:pathLst>
              </a:custGeom>
              <a:solidFill>
                <a:srgbClr val="FAFCFB"/>
              </a:solidFill>
              <a:ln w="9525" cap="flat">
                <a:solidFill>
                  <a:srgbClr val="FAFCFB"/>
                </a:solidFill>
                <a:prstDash val="solid"/>
                <a:miter/>
              </a:ln>
            </p:spPr>
            <p:txBody>
              <a:bodyPr rtlCol="0" anchor="ctr"/>
              <a:lstStyle/>
              <a:p>
                <a:endParaRPr lang="en-US" noProof="0" dirty="0"/>
              </a:p>
            </p:txBody>
          </p:sp>
          <p:sp>
            <p:nvSpPr>
              <p:cNvPr id="20" name="Freeform: Shape 19">
                <a:extLst>
                  <a:ext uri="{FF2B5EF4-FFF2-40B4-BE49-F238E27FC236}">
                    <a16:creationId xmlns:a16="http://schemas.microsoft.com/office/drawing/2014/main" id="{AD84B814-0348-4ED0-9D80-288CED37FC36}"/>
                  </a:ext>
                </a:extLst>
              </p:cNvPr>
              <p:cNvSpPr/>
              <p:nvPr/>
            </p:nvSpPr>
            <p:spPr>
              <a:xfrm>
                <a:off x="756085" y="1590565"/>
                <a:ext cx="1194798" cy="1312205"/>
              </a:xfrm>
              <a:custGeom>
                <a:avLst/>
                <a:gdLst>
                  <a:gd name="connsiteX0" fmla="*/ 751065 w 1194797"/>
                  <a:gd name="connsiteY0" fmla="*/ 1310479 h 1312205"/>
                  <a:gd name="connsiteX1" fmla="*/ 474811 w 1194797"/>
                  <a:gd name="connsiteY1" fmla="*/ 1310479 h 1312205"/>
                  <a:gd name="connsiteX2" fmla="*/ 474811 w 1194797"/>
                  <a:gd name="connsiteY2" fmla="*/ 1289760 h 1312205"/>
                  <a:gd name="connsiteX3" fmla="*/ 467905 w 1194797"/>
                  <a:gd name="connsiteY3" fmla="*/ 1289760 h 1312205"/>
                  <a:gd name="connsiteX4" fmla="*/ 467905 w 1194797"/>
                  <a:gd name="connsiteY4" fmla="*/ 1282854 h 1312205"/>
                  <a:gd name="connsiteX5" fmla="*/ 474811 w 1194797"/>
                  <a:gd name="connsiteY5" fmla="*/ 1282854 h 1312205"/>
                  <a:gd name="connsiteX6" fmla="*/ 474811 w 1194797"/>
                  <a:gd name="connsiteY6" fmla="*/ 1262135 h 1312205"/>
                  <a:gd name="connsiteX7" fmla="*/ 716533 w 1194797"/>
                  <a:gd name="connsiteY7" fmla="*/ 1262135 h 1312205"/>
                  <a:gd name="connsiteX8" fmla="*/ 972068 w 1194797"/>
                  <a:gd name="connsiteY8" fmla="*/ 1248322 h 1312205"/>
                  <a:gd name="connsiteX9" fmla="*/ 1027319 w 1194797"/>
                  <a:gd name="connsiteY9" fmla="*/ 1213790 h 1312205"/>
                  <a:gd name="connsiteX10" fmla="*/ 1075663 w 1194797"/>
                  <a:gd name="connsiteY10" fmla="*/ 1137820 h 1312205"/>
                  <a:gd name="connsiteX11" fmla="*/ 1096382 w 1194797"/>
                  <a:gd name="connsiteY11" fmla="*/ 764878 h 1312205"/>
                  <a:gd name="connsiteX12" fmla="*/ 1089476 w 1194797"/>
                  <a:gd name="connsiteY12" fmla="*/ 385029 h 1312205"/>
                  <a:gd name="connsiteX13" fmla="*/ 985881 w 1194797"/>
                  <a:gd name="connsiteY13" fmla="*/ 329778 h 1312205"/>
                  <a:gd name="connsiteX14" fmla="*/ 882285 w 1194797"/>
                  <a:gd name="connsiteY14" fmla="*/ 315965 h 1312205"/>
                  <a:gd name="connsiteX15" fmla="*/ 868473 w 1194797"/>
                  <a:gd name="connsiteY15" fmla="*/ 267621 h 1312205"/>
                  <a:gd name="connsiteX16" fmla="*/ 861566 w 1194797"/>
                  <a:gd name="connsiteY16" fmla="*/ 219276 h 1312205"/>
                  <a:gd name="connsiteX17" fmla="*/ 516249 w 1194797"/>
                  <a:gd name="connsiteY17" fmla="*/ 226183 h 1312205"/>
                  <a:gd name="connsiteX18" fmla="*/ 150213 w 1194797"/>
                  <a:gd name="connsiteY18" fmla="*/ 246902 h 1312205"/>
                  <a:gd name="connsiteX19" fmla="*/ 94962 w 1194797"/>
                  <a:gd name="connsiteY19" fmla="*/ 309059 h 1312205"/>
                  <a:gd name="connsiteX20" fmla="*/ 60431 w 1194797"/>
                  <a:gd name="connsiteY20" fmla="*/ 371216 h 1312205"/>
                  <a:gd name="connsiteX21" fmla="*/ 53524 w 1194797"/>
                  <a:gd name="connsiteY21" fmla="*/ 654376 h 1312205"/>
                  <a:gd name="connsiteX22" fmla="*/ 53524 w 1194797"/>
                  <a:gd name="connsiteY22" fmla="*/ 903005 h 1312205"/>
                  <a:gd name="connsiteX23" fmla="*/ 5180 w 1194797"/>
                  <a:gd name="connsiteY23" fmla="*/ 903005 h 1312205"/>
                  <a:gd name="connsiteX24" fmla="*/ 5180 w 1194797"/>
                  <a:gd name="connsiteY24" fmla="*/ 654376 h 1312205"/>
                  <a:gd name="connsiteX25" fmla="*/ 18992 w 1194797"/>
                  <a:gd name="connsiteY25" fmla="*/ 364310 h 1312205"/>
                  <a:gd name="connsiteX26" fmla="*/ 67337 w 1194797"/>
                  <a:gd name="connsiteY26" fmla="*/ 274527 h 1312205"/>
                  <a:gd name="connsiteX27" fmla="*/ 129494 w 1194797"/>
                  <a:gd name="connsiteY27" fmla="*/ 205464 h 1312205"/>
                  <a:gd name="connsiteX28" fmla="*/ 516249 w 1194797"/>
                  <a:gd name="connsiteY28" fmla="*/ 177838 h 1312205"/>
                  <a:gd name="connsiteX29" fmla="*/ 861566 w 1194797"/>
                  <a:gd name="connsiteY29" fmla="*/ 170932 h 1312205"/>
                  <a:gd name="connsiteX30" fmla="*/ 868473 w 1194797"/>
                  <a:gd name="connsiteY30" fmla="*/ 88056 h 1312205"/>
                  <a:gd name="connsiteX31" fmla="*/ 882285 w 1194797"/>
                  <a:gd name="connsiteY31" fmla="*/ 5180 h 1312205"/>
                  <a:gd name="connsiteX32" fmla="*/ 1041131 w 1194797"/>
                  <a:gd name="connsiteY32" fmla="*/ 5180 h 1312205"/>
                  <a:gd name="connsiteX33" fmla="*/ 1193071 w 1194797"/>
                  <a:gd name="connsiteY33" fmla="*/ 12086 h 1312205"/>
                  <a:gd name="connsiteX34" fmla="*/ 1193071 w 1194797"/>
                  <a:gd name="connsiteY34" fmla="*/ 170932 h 1312205"/>
                  <a:gd name="connsiteX35" fmla="*/ 1158539 w 1194797"/>
                  <a:gd name="connsiteY35" fmla="*/ 329778 h 1312205"/>
                  <a:gd name="connsiteX36" fmla="*/ 1130914 w 1194797"/>
                  <a:gd name="connsiteY36" fmla="*/ 364310 h 1312205"/>
                  <a:gd name="connsiteX37" fmla="*/ 1137820 w 1194797"/>
                  <a:gd name="connsiteY37" fmla="*/ 751065 h 1312205"/>
                  <a:gd name="connsiteX38" fmla="*/ 1110195 w 1194797"/>
                  <a:gd name="connsiteY38" fmla="*/ 1172352 h 1312205"/>
                  <a:gd name="connsiteX39" fmla="*/ 1048038 w 1194797"/>
                  <a:gd name="connsiteY39" fmla="*/ 1255228 h 1312205"/>
                  <a:gd name="connsiteX40" fmla="*/ 985881 w 1194797"/>
                  <a:gd name="connsiteY40" fmla="*/ 1296666 h 1312205"/>
                  <a:gd name="connsiteX41" fmla="*/ 751065 w 1194797"/>
                  <a:gd name="connsiteY41" fmla="*/ 1310479 h 1312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94797" h="1312205">
                    <a:moveTo>
                      <a:pt x="751065" y="1310479"/>
                    </a:moveTo>
                    <a:lnTo>
                      <a:pt x="474811" y="1310479"/>
                    </a:lnTo>
                    <a:lnTo>
                      <a:pt x="474811" y="1289760"/>
                    </a:lnTo>
                    <a:lnTo>
                      <a:pt x="467905" y="1289760"/>
                    </a:lnTo>
                    <a:lnTo>
                      <a:pt x="467905" y="1282854"/>
                    </a:lnTo>
                    <a:lnTo>
                      <a:pt x="474811" y="1282854"/>
                    </a:lnTo>
                    <a:lnTo>
                      <a:pt x="474811" y="1262135"/>
                    </a:lnTo>
                    <a:lnTo>
                      <a:pt x="716533" y="1262135"/>
                    </a:lnTo>
                    <a:cubicBezTo>
                      <a:pt x="877679" y="1262135"/>
                      <a:pt x="962862" y="1257528"/>
                      <a:pt x="972068" y="1248322"/>
                    </a:cubicBezTo>
                    <a:cubicBezTo>
                      <a:pt x="985881" y="1248322"/>
                      <a:pt x="1004300" y="1236809"/>
                      <a:pt x="1027319" y="1213790"/>
                    </a:cubicBezTo>
                    <a:cubicBezTo>
                      <a:pt x="1045738" y="1190771"/>
                      <a:pt x="1061850" y="1165446"/>
                      <a:pt x="1075663" y="1137820"/>
                    </a:cubicBezTo>
                    <a:cubicBezTo>
                      <a:pt x="1089476" y="1110195"/>
                      <a:pt x="1096382" y="985881"/>
                      <a:pt x="1096382" y="764878"/>
                    </a:cubicBezTo>
                    <a:cubicBezTo>
                      <a:pt x="1096382" y="548481"/>
                      <a:pt x="1094082" y="421860"/>
                      <a:pt x="1089476" y="385029"/>
                    </a:cubicBezTo>
                    <a:cubicBezTo>
                      <a:pt x="1080270" y="348197"/>
                      <a:pt x="1045738" y="329778"/>
                      <a:pt x="985881" y="329778"/>
                    </a:cubicBezTo>
                    <a:cubicBezTo>
                      <a:pt x="921424" y="325171"/>
                      <a:pt x="886892" y="320572"/>
                      <a:pt x="882285" y="315965"/>
                    </a:cubicBezTo>
                    <a:cubicBezTo>
                      <a:pt x="877679" y="311359"/>
                      <a:pt x="873079" y="295246"/>
                      <a:pt x="868473" y="267621"/>
                    </a:cubicBezTo>
                    <a:lnTo>
                      <a:pt x="861566" y="219276"/>
                    </a:lnTo>
                    <a:lnTo>
                      <a:pt x="516249" y="226183"/>
                    </a:lnTo>
                    <a:cubicBezTo>
                      <a:pt x="290640" y="226183"/>
                      <a:pt x="168632" y="233089"/>
                      <a:pt x="150213" y="246902"/>
                    </a:cubicBezTo>
                    <a:cubicBezTo>
                      <a:pt x="127194" y="260715"/>
                      <a:pt x="108775" y="281434"/>
                      <a:pt x="94962" y="309059"/>
                    </a:cubicBezTo>
                    <a:cubicBezTo>
                      <a:pt x="81150" y="332078"/>
                      <a:pt x="69637" y="352797"/>
                      <a:pt x="60431" y="371216"/>
                    </a:cubicBezTo>
                    <a:cubicBezTo>
                      <a:pt x="60431" y="389635"/>
                      <a:pt x="58129" y="484017"/>
                      <a:pt x="53524" y="654376"/>
                    </a:cubicBezTo>
                    <a:lnTo>
                      <a:pt x="53524" y="903005"/>
                    </a:lnTo>
                    <a:lnTo>
                      <a:pt x="5180" y="903005"/>
                    </a:lnTo>
                    <a:lnTo>
                      <a:pt x="5180" y="654376"/>
                    </a:lnTo>
                    <a:cubicBezTo>
                      <a:pt x="5180" y="493230"/>
                      <a:pt x="9784" y="396542"/>
                      <a:pt x="18992" y="364310"/>
                    </a:cubicBezTo>
                    <a:cubicBezTo>
                      <a:pt x="28201" y="332078"/>
                      <a:pt x="44316" y="302153"/>
                      <a:pt x="67337" y="274527"/>
                    </a:cubicBezTo>
                    <a:cubicBezTo>
                      <a:pt x="85756" y="242295"/>
                      <a:pt x="106475" y="219276"/>
                      <a:pt x="129494" y="205464"/>
                    </a:cubicBezTo>
                    <a:cubicBezTo>
                      <a:pt x="152513" y="191651"/>
                      <a:pt x="281434" y="182445"/>
                      <a:pt x="516249" y="177838"/>
                    </a:cubicBezTo>
                    <a:lnTo>
                      <a:pt x="861566" y="170932"/>
                    </a:lnTo>
                    <a:lnTo>
                      <a:pt x="868473" y="88056"/>
                    </a:lnTo>
                    <a:cubicBezTo>
                      <a:pt x="873079" y="37412"/>
                      <a:pt x="877679" y="9786"/>
                      <a:pt x="882285" y="5180"/>
                    </a:cubicBezTo>
                    <a:cubicBezTo>
                      <a:pt x="886892" y="5180"/>
                      <a:pt x="939836" y="5180"/>
                      <a:pt x="1041131" y="5180"/>
                    </a:cubicBezTo>
                    <a:cubicBezTo>
                      <a:pt x="1137820" y="5180"/>
                      <a:pt x="1188465" y="7480"/>
                      <a:pt x="1193071" y="12086"/>
                    </a:cubicBezTo>
                    <a:cubicBezTo>
                      <a:pt x="1193071" y="16693"/>
                      <a:pt x="1193071" y="69637"/>
                      <a:pt x="1193071" y="170932"/>
                    </a:cubicBezTo>
                    <a:cubicBezTo>
                      <a:pt x="1193071" y="267621"/>
                      <a:pt x="1181558" y="320572"/>
                      <a:pt x="1158539" y="329778"/>
                    </a:cubicBezTo>
                    <a:cubicBezTo>
                      <a:pt x="1135520" y="334385"/>
                      <a:pt x="1126307" y="345890"/>
                      <a:pt x="1130914" y="364310"/>
                    </a:cubicBezTo>
                    <a:cubicBezTo>
                      <a:pt x="1135520" y="382729"/>
                      <a:pt x="1137820" y="511643"/>
                      <a:pt x="1137820" y="751065"/>
                    </a:cubicBezTo>
                    <a:cubicBezTo>
                      <a:pt x="1137820" y="995087"/>
                      <a:pt x="1128614" y="1135520"/>
                      <a:pt x="1110195" y="1172352"/>
                    </a:cubicBezTo>
                    <a:cubicBezTo>
                      <a:pt x="1091776" y="1209184"/>
                      <a:pt x="1071057" y="1236809"/>
                      <a:pt x="1048038" y="1255228"/>
                    </a:cubicBezTo>
                    <a:cubicBezTo>
                      <a:pt x="1025019" y="1278247"/>
                      <a:pt x="1004300" y="1292060"/>
                      <a:pt x="985881" y="1296666"/>
                    </a:cubicBezTo>
                    <a:cubicBezTo>
                      <a:pt x="967461" y="1301273"/>
                      <a:pt x="889192" y="1305872"/>
                      <a:pt x="751065" y="1310479"/>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1" name="Freeform: Shape 20">
                <a:extLst>
                  <a:ext uri="{FF2B5EF4-FFF2-40B4-BE49-F238E27FC236}">
                    <a16:creationId xmlns:a16="http://schemas.microsoft.com/office/drawing/2014/main" id="{8B7FC0CB-B258-4DBB-8567-D5A16E2C1C4E}"/>
                  </a:ext>
                </a:extLst>
              </p:cNvPr>
              <p:cNvSpPr/>
              <p:nvPr/>
            </p:nvSpPr>
            <p:spPr>
              <a:xfrm>
                <a:off x="2682955" y="1562940"/>
                <a:ext cx="794230" cy="835668"/>
              </a:xfrm>
              <a:custGeom>
                <a:avLst/>
                <a:gdLst>
                  <a:gd name="connsiteX0" fmla="*/ 495530 w 794229"/>
                  <a:gd name="connsiteY0" fmla="*/ 5180 h 835667"/>
                  <a:gd name="connsiteX1" fmla="*/ 502437 w 794229"/>
                  <a:gd name="connsiteY1" fmla="*/ 101869 h 835667"/>
                  <a:gd name="connsiteX2" fmla="*/ 523156 w 794229"/>
                  <a:gd name="connsiteY2" fmla="*/ 219276 h 835667"/>
                  <a:gd name="connsiteX3" fmla="*/ 550781 w 794229"/>
                  <a:gd name="connsiteY3" fmla="*/ 239995 h 835667"/>
                  <a:gd name="connsiteX4" fmla="*/ 675095 w 794229"/>
                  <a:gd name="connsiteY4" fmla="*/ 246902 h 835667"/>
                  <a:gd name="connsiteX5" fmla="*/ 792503 w 794229"/>
                  <a:gd name="connsiteY5" fmla="*/ 246902 h 835667"/>
                  <a:gd name="connsiteX6" fmla="*/ 792503 w 794229"/>
                  <a:gd name="connsiteY6" fmla="*/ 253808 h 835667"/>
                  <a:gd name="connsiteX7" fmla="*/ 764878 w 794229"/>
                  <a:gd name="connsiteY7" fmla="*/ 253808 h 835667"/>
                  <a:gd name="connsiteX8" fmla="*/ 764878 w 794229"/>
                  <a:gd name="connsiteY8" fmla="*/ 474811 h 835667"/>
                  <a:gd name="connsiteX9" fmla="*/ 757971 w 794229"/>
                  <a:gd name="connsiteY9" fmla="*/ 695814 h 835667"/>
                  <a:gd name="connsiteX10" fmla="*/ 737252 w 794229"/>
                  <a:gd name="connsiteY10" fmla="*/ 723440 h 835667"/>
                  <a:gd name="connsiteX11" fmla="*/ 543875 w 794229"/>
                  <a:gd name="connsiteY11" fmla="*/ 751065 h 835667"/>
                  <a:gd name="connsiteX12" fmla="*/ 364310 w 794229"/>
                  <a:gd name="connsiteY12" fmla="*/ 792503 h 835667"/>
                  <a:gd name="connsiteX13" fmla="*/ 357403 w 794229"/>
                  <a:gd name="connsiteY13" fmla="*/ 833941 h 835667"/>
                  <a:gd name="connsiteX14" fmla="*/ 357403 w 794229"/>
                  <a:gd name="connsiteY14" fmla="*/ 792503 h 835667"/>
                  <a:gd name="connsiteX15" fmla="*/ 205464 w 794229"/>
                  <a:gd name="connsiteY15" fmla="*/ 751065 h 835667"/>
                  <a:gd name="connsiteX16" fmla="*/ 25899 w 794229"/>
                  <a:gd name="connsiteY16" fmla="*/ 709627 h 835667"/>
                  <a:gd name="connsiteX17" fmla="*/ 5180 w 794229"/>
                  <a:gd name="connsiteY17" fmla="*/ 682002 h 835667"/>
                  <a:gd name="connsiteX18" fmla="*/ 12086 w 794229"/>
                  <a:gd name="connsiteY18" fmla="*/ 378122 h 835667"/>
                  <a:gd name="connsiteX19" fmla="*/ 32805 w 794229"/>
                  <a:gd name="connsiteY19" fmla="*/ 46618 h 835667"/>
                  <a:gd name="connsiteX20" fmla="*/ 67337 w 794229"/>
                  <a:gd name="connsiteY20" fmla="*/ 18992 h 835667"/>
                  <a:gd name="connsiteX21" fmla="*/ 288340 w 794229"/>
                  <a:gd name="connsiteY21" fmla="*/ 12086 h 835667"/>
                  <a:gd name="connsiteX22" fmla="*/ 495530 w 794229"/>
                  <a:gd name="connsiteY22" fmla="*/ 5180 h 835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94229" h="835667">
                    <a:moveTo>
                      <a:pt x="495530" y="5180"/>
                    </a:moveTo>
                    <a:lnTo>
                      <a:pt x="502437" y="101869"/>
                    </a:lnTo>
                    <a:cubicBezTo>
                      <a:pt x="507043" y="166325"/>
                      <a:pt x="513949" y="205464"/>
                      <a:pt x="523156" y="219276"/>
                    </a:cubicBezTo>
                    <a:cubicBezTo>
                      <a:pt x="536968" y="233089"/>
                      <a:pt x="546174" y="239995"/>
                      <a:pt x="550781" y="239995"/>
                    </a:cubicBezTo>
                    <a:cubicBezTo>
                      <a:pt x="555387" y="239995"/>
                      <a:pt x="596826" y="242295"/>
                      <a:pt x="675095" y="246902"/>
                    </a:cubicBezTo>
                    <a:lnTo>
                      <a:pt x="792503" y="246902"/>
                    </a:lnTo>
                    <a:lnTo>
                      <a:pt x="792503" y="253808"/>
                    </a:lnTo>
                    <a:lnTo>
                      <a:pt x="764878" y="253808"/>
                    </a:lnTo>
                    <a:lnTo>
                      <a:pt x="764878" y="474811"/>
                    </a:lnTo>
                    <a:cubicBezTo>
                      <a:pt x="760271" y="617545"/>
                      <a:pt x="757971" y="691208"/>
                      <a:pt x="757971" y="695814"/>
                    </a:cubicBezTo>
                    <a:cubicBezTo>
                      <a:pt x="757971" y="700421"/>
                      <a:pt x="751065" y="709627"/>
                      <a:pt x="737252" y="723440"/>
                    </a:cubicBezTo>
                    <a:cubicBezTo>
                      <a:pt x="723440" y="732646"/>
                      <a:pt x="658983" y="741859"/>
                      <a:pt x="543875" y="751065"/>
                    </a:cubicBezTo>
                    <a:cubicBezTo>
                      <a:pt x="428767" y="751065"/>
                      <a:pt x="368916" y="764878"/>
                      <a:pt x="364310" y="792503"/>
                    </a:cubicBezTo>
                    <a:lnTo>
                      <a:pt x="357403" y="833941"/>
                    </a:lnTo>
                    <a:lnTo>
                      <a:pt x="357403" y="792503"/>
                    </a:lnTo>
                    <a:cubicBezTo>
                      <a:pt x="357403" y="769484"/>
                      <a:pt x="306759" y="755671"/>
                      <a:pt x="205464" y="751065"/>
                    </a:cubicBezTo>
                    <a:cubicBezTo>
                      <a:pt x="104168" y="741859"/>
                      <a:pt x="44318" y="728046"/>
                      <a:pt x="25899" y="709627"/>
                    </a:cubicBezTo>
                    <a:lnTo>
                      <a:pt x="5180" y="682002"/>
                    </a:lnTo>
                    <a:lnTo>
                      <a:pt x="12086" y="378122"/>
                    </a:lnTo>
                    <a:cubicBezTo>
                      <a:pt x="12086" y="170932"/>
                      <a:pt x="18992" y="60431"/>
                      <a:pt x="32805" y="46618"/>
                    </a:cubicBezTo>
                    <a:cubicBezTo>
                      <a:pt x="46618" y="37412"/>
                      <a:pt x="58131" y="28199"/>
                      <a:pt x="67337" y="18992"/>
                    </a:cubicBezTo>
                    <a:cubicBezTo>
                      <a:pt x="76543" y="18992"/>
                      <a:pt x="150213" y="16693"/>
                      <a:pt x="288340" y="12086"/>
                    </a:cubicBezTo>
                    <a:cubicBezTo>
                      <a:pt x="421860" y="7480"/>
                      <a:pt x="490924" y="5180"/>
                      <a:pt x="495530"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2" name="Freeform: Shape 21">
                <a:extLst>
                  <a:ext uri="{FF2B5EF4-FFF2-40B4-BE49-F238E27FC236}">
                    <a16:creationId xmlns:a16="http://schemas.microsoft.com/office/drawing/2014/main" id="{F0B29008-BDC9-419A-8EC3-4ED98763DF22}"/>
                  </a:ext>
                </a:extLst>
              </p:cNvPr>
              <p:cNvSpPr/>
              <p:nvPr/>
            </p:nvSpPr>
            <p:spPr>
              <a:xfrm>
                <a:off x="762991" y="2674861"/>
                <a:ext cx="290066" cy="227909"/>
              </a:xfrm>
              <a:custGeom>
                <a:avLst/>
                <a:gdLst>
                  <a:gd name="connsiteX0" fmla="*/ 5180 w 290066"/>
                  <a:gd name="connsiteY0" fmla="*/ 12086 h 227909"/>
                  <a:gd name="connsiteX1" fmla="*/ 25899 w 290066"/>
                  <a:gd name="connsiteY1" fmla="*/ 5180 h 227909"/>
                  <a:gd name="connsiteX2" fmla="*/ 53524 w 290066"/>
                  <a:gd name="connsiteY2" fmla="*/ 12086 h 227909"/>
                  <a:gd name="connsiteX3" fmla="*/ 60431 w 290066"/>
                  <a:gd name="connsiteY3" fmla="*/ 25899 h 227909"/>
                  <a:gd name="connsiteX4" fmla="*/ 81150 w 290066"/>
                  <a:gd name="connsiteY4" fmla="*/ 67337 h 227909"/>
                  <a:gd name="connsiteX5" fmla="*/ 136400 w 290066"/>
                  <a:gd name="connsiteY5" fmla="*/ 136400 h 227909"/>
                  <a:gd name="connsiteX6" fmla="*/ 177838 w 290066"/>
                  <a:gd name="connsiteY6" fmla="*/ 164026 h 227909"/>
                  <a:gd name="connsiteX7" fmla="*/ 239995 w 290066"/>
                  <a:gd name="connsiteY7" fmla="*/ 177838 h 227909"/>
                  <a:gd name="connsiteX8" fmla="*/ 288340 w 290066"/>
                  <a:gd name="connsiteY8" fmla="*/ 177838 h 227909"/>
                  <a:gd name="connsiteX9" fmla="*/ 288340 w 290066"/>
                  <a:gd name="connsiteY9" fmla="*/ 226183 h 227909"/>
                  <a:gd name="connsiteX10" fmla="*/ 219276 w 290066"/>
                  <a:gd name="connsiteY10" fmla="*/ 226183 h 227909"/>
                  <a:gd name="connsiteX11" fmla="*/ 143307 w 290066"/>
                  <a:gd name="connsiteY11" fmla="*/ 205464 h 227909"/>
                  <a:gd name="connsiteX12" fmla="*/ 81150 w 290066"/>
                  <a:gd name="connsiteY12" fmla="*/ 150213 h 227909"/>
                  <a:gd name="connsiteX13" fmla="*/ 25899 w 290066"/>
                  <a:gd name="connsiteY13" fmla="*/ 67337 h 227909"/>
                  <a:gd name="connsiteX14" fmla="*/ 5180 w 290066"/>
                  <a:gd name="connsiteY14" fmla="*/ 12086 h 22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0066" h="227909">
                    <a:moveTo>
                      <a:pt x="5180" y="12086"/>
                    </a:moveTo>
                    <a:lnTo>
                      <a:pt x="25899" y="5180"/>
                    </a:lnTo>
                    <a:cubicBezTo>
                      <a:pt x="44316" y="5180"/>
                      <a:pt x="53524" y="7480"/>
                      <a:pt x="53524" y="12086"/>
                    </a:cubicBezTo>
                    <a:cubicBezTo>
                      <a:pt x="53524" y="21292"/>
                      <a:pt x="55824" y="25899"/>
                      <a:pt x="60431" y="25899"/>
                    </a:cubicBezTo>
                    <a:lnTo>
                      <a:pt x="81150" y="67337"/>
                    </a:lnTo>
                    <a:cubicBezTo>
                      <a:pt x="99569" y="99569"/>
                      <a:pt x="117981" y="122588"/>
                      <a:pt x="136400" y="136400"/>
                    </a:cubicBezTo>
                    <a:cubicBezTo>
                      <a:pt x="154820" y="154819"/>
                      <a:pt x="168632" y="164026"/>
                      <a:pt x="177838" y="164026"/>
                    </a:cubicBezTo>
                    <a:cubicBezTo>
                      <a:pt x="187045" y="173232"/>
                      <a:pt x="207764" y="177838"/>
                      <a:pt x="239995" y="177838"/>
                    </a:cubicBezTo>
                    <a:lnTo>
                      <a:pt x="288340" y="177838"/>
                    </a:lnTo>
                    <a:lnTo>
                      <a:pt x="288340" y="226183"/>
                    </a:lnTo>
                    <a:lnTo>
                      <a:pt x="219276" y="226183"/>
                    </a:lnTo>
                    <a:cubicBezTo>
                      <a:pt x="191651" y="221576"/>
                      <a:pt x="166325" y="214670"/>
                      <a:pt x="143307" y="205464"/>
                    </a:cubicBezTo>
                    <a:cubicBezTo>
                      <a:pt x="120288" y="191651"/>
                      <a:pt x="99569" y="173232"/>
                      <a:pt x="81150" y="150213"/>
                    </a:cubicBezTo>
                    <a:cubicBezTo>
                      <a:pt x="62730" y="131794"/>
                      <a:pt x="44316" y="104168"/>
                      <a:pt x="25899" y="67337"/>
                    </a:cubicBezTo>
                    <a:lnTo>
                      <a:pt x="5180" y="12086"/>
                    </a:lnTo>
                    <a:close/>
                  </a:path>
                </a:pathLst>
              </a:custGeom>
              <a:solidFill>
                <a:srgbClr val="45ABD2"/>
              </a:solidFill>
              <a:ln w="9525" cap="flat">
                <a:solidFill>
                  <a:srgbClr val="45ABD2"/>
                </a:solidFill>
                <a:prstDash val="solid"/>
                <a:miter/>
              </a:ln>
            </p:spPr>
            <p:txBody>
              <a:bodyPr rtlCol="0" anchor="ctr"/>
              <a:lstStyle/>
              <a:p>
                <a:endParaRPr lang="en-US" noProof="0" dirty="0"/>
              </a:p>
            </p:txBody>
          </p:sp>
          <p:sp>
            <p:nvSpPr>
              <p:cNvPr id="23" name="Freeform: Shape 22">
                <a:extLst>
                  <a:ext uri="{FF2B5EF4-FFF2-40B4-BE49-F238E27FC236}">
                    <a16:creationId xmlns:a16="http://schemas.microsoft.com/office/drawing/2014/main" id="{11617655-BCB2-49CF-8085-06D5025B30EE}"/>
                  </a:ext>
                </a:extLst>
              </p:cNvPr>
              <p:cNvSpPr/>
              <p:nvPr/>
            </p:nvSpPr>
            <p:spPr>
              <a:xfrm>
                <a:off x="2524109" y="278360"/>
                <a:ext cx="752791" cy="725166"/>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rgbClr val="B9E096"/>
              </a:solidFill>
              <a:ln w="9525" cap="flat">
                <a:no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id="{C1223A5B-AF0E-4192-89E0-1BBBA5C02E7E}"/>
                  </a:ext>
                </a:extLst>
              </p:cNvPr>
              <p:cNvSpPr/>
              <p:nvPr/>
            </p:nvSpPr>
            <p:spPr>
              <a:xfrm>
                <a:off x="5166116" y="941369"/>
                <a:ext cx="345317" cy="324598"/>
              </a:xfrm>
              <a:custGeom>
                <a:avLst/>
                <a:gdLst>
                  <a:gd name="connsiteX0" fmla="*/ 35108 w 345317"/>
                  <a:gd name="connsiteY0" fmla="*/ 5180 h 324598"/>
                  <a:gd name="connsiteX1" fmla="*/ 180141 w 345317"/>
                  <a:gd name="connsiteY1" fmla="*/ 5180 h 324598"/>
                  <a:gd name="connsiteX2" fmla="*/ 318268 w 345317"/>
                  <a:gd name="connsiteY2" fmla="*/ 12086 h 324598"/>
                  <a:gd name="connsiteX3" fmla="*/ 338987 w 345317"/>
                  <a:gd name="connsiteY3" fmla="*/ 157119 h 324598"/>
                  <a:gd name="connsiteX4" fmla="*/ 338987 w 345317"/>
                  <a:gd name="connsiteY4" fmla="*/ 309059 h 324598"/>
                  <a:gd name="connsiteX5" fmla="*/ 173235 w 345317"/>
                  <a:gd name="connsiteY5" fmla="*/ 322872 h 324598"/>
                  <a:gd name="connsiteX6" fmla="*/ 14389 w 345317"/>
                  <a:gd name="connsiteY6" fmla="*/ 315965 h 324598"/>
                  <a:gd name="connsiteX7" fmla="*/ 7482 w 345317"/>
                  <a:gd name="connsiteY7" fmla="*/ 170932 h 324598"/>
                  <a:gd name="connsiteX8" fmla="*/ 14389 w 345317"/>
                  <a:gd name="connsiteY8" fmla="*/ 25899 h 324598"/>
                  <a:gd name="connsiteX9" fmla="*/ 35108 w 345317"/>
                  <a:gd name="connsiteY9"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317" h="324598">
                    <a:moveTo>
                      <a:pt x="35108" y="5180"/>
                    </a:moveTo>
                    <a:cubicBezTo>
                      <a:pt x="44314" y="5180"/>
                      <a:pt x="92658" y="5180"/>
                      <a:pt x="180141" y="5180"/>
                    </a:cubicBezTo>
                    <a:cubicBezTo>
                      <a:pt x="263017" y="5180"/>
                      <a:pt x="309062" y="7480"/>
                      <a:pt x="318268" y="12086"/>
                    </a:cubicBezTo>
                    <a:cubicBezTo>
                      <a:pt x="327474" y="16693"/>
                      <a:pt x="334380" y="65037"/>
                      <a:pt x="338987" y="157119"/>
                    </a:cubicBezTo>
                    <a:cubicBezTo>
                      <a:pt x="343593" y="253808"/>
                      <a:pt x="343593" y="304452"/>
                      <a:pt x="338987" y="309059"/>
                    </a:cubicBezTo>
                    <a:cubicBezTo>
                      <a:pt x="334380" y="318265"/>
                      <a:pt x="279130" y="322872"/>
                      <a:pt x="173235" y="322872"/>
                    </a:cubicBezTo>
                    <a:cubicBezTo>
                      <a:pt x="67340" y="322872"/>
                      <a:pt x="14389" y="320572"/>
                      <a:pt x="14389" y="315965"/>
                    </a:cubicBezTo>
                    <a:cubicBezTo>
                      <a:pt x="14389" y="311359"/>
                      <a:pt x="12089" y="263014"/>
                      <a:pt x="7482" y="170932"/>
                    </a:cubicBezTo>
                    <a:cubicBezTo>
                      <a:pt x="2876" y="83449"/>
                      <a:pt x="5183" y="35105"/>
                      <a:pt x="14389" y="25899"/>
                    </a:cubicBezTo>
                    <a:cubicBezTo>
                      <a:pt x="18995" y="12086"/>
                      <a:pt x="25902" y="5180"/>
                      <a:pt x="35108" y="5180"/>
                    </a:cubicBezTo>
                    <a:close/>
                  </a:path>
                </a:pathLst>
              </a:custGeom>
              <a:solidFill>
                <a:srgbClr val="B9E096"/>
              </a:solidFill>
              <a:ln w="9525" cap="flat">
                <a:no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A1BA0094-E0DB-4C0D-8A6D-16BF91BA3BBD}"/>
                  </a:ext>
                </a:extLst>
              </p:cNvPr>
              <p:cNvSpPr/>
              <p:nvPr/>
            </p:nvSpPr>
            <p:spPr>
              <a:xfrm>
                <a:off x="2474037" y="2239762"/>
                <a:ext cx="566320" cy="552508"/>
              </a:xfrm>
              <a:custGeom>
                <a:avLst/>
                <a:gdLst>
                  <a:gd name="connsiteX0" fmla="*/ 124315 w 566320"/>
                  <a:gd name="connsiteY0" fmla="*/ 12086 h 552507"/>
                  <a:gd name="connsiteX1" fmla="*/ 214098 w 566320"/>
                  <a:gd name="connsiteY1" fmla="*/ 5180 h 552507"/>
                  <a:gd name="connsiteX2" fmla="*/ 234817 w 566320"/>
                  <a:gd name="connsiteY2" fmla="*/ 32805 h 552507"/>
                  <a:gd name="connsiteX3" fmla="*/ 414382 w 566320"/>
                  <a:gd name="connsiteY3" fmla="*/ 74243 h 552507"/>
                  <a:gd name="connsiteX4" fmla="*/ 566321 w 566320"/>
                  <a:gd name="connsiteY4" fmla="*/ 115681 h 552507"/>
                  <a:gd name="connsiteX5" fmla="*/ 566321 w 566320"/>
                  <a:gd name="connsiteY5" fmla="*/ 336684 h 552507"/>
                  <a:gd name="connsiteX6" fmla="*/ 545602 w 566320"/>
                  <a:gd name="connsiteY6" fmla="*/ 530062 h 552507"/>
                  <a:gd name="connsiteX7" fmla="*/ 290067 w 566320"/>
                  <a:gd name="connsiteY7" fmla="*/ 550781 h 552507"/>
                  <a:gd name="connsiteX8" fmla="*/ 34533 w 566320"/>
                  <a:gd name="connsiteY8" fmla="*/ 536968 h 552507"/>
                  <a:gd name="connsiteX9" fmla="*/ 6907 w 566320"/>
                  <a:gd name="connsiteY9" fmla="*/ 295246 h 552507"/>
                  <a:gd name="connsiteX10" fmla="*/ 20720 w 566320"/>
                  <a:gd name="connsiteY10" fmla="*/ 39711 h 552507"/>
                  <a:gd name="connsiteX11" fmla="*/ 124315 w 566320"/>
                  <a:gd name="connsiteY11" fmla="*/ 12086 h 552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6320" h="552507">
                    <a:moveTo>
                      <a:pt x="124315" y="12086"/>
                    </a:moveTo>
                    <a:lnTo>
                      <a:pt x="214098" y="5180"/>
                    </a:lnTo>
                    <a:lnTo>
                      <a:pt x="234817" y="32805"/>
                    </a:lnTo>
                    <a:cubicBezTo>
                      <a:pt x="253236" y="51224"/>
                      <a:pt x="313086" y="65037"/>
                      <a:pt x="414382" y="74243"/>
                    </a:cubicBezTo>
                    <a:cubicBezTo>
                      <a:pt x="515677" y="78850"/>
                      <a:pt x="566321" y="92662"/>
                      <a:pt x="566321" y="115681"/>
                    </a:cubicBezTo>
                    <a:lnTo>
                      <a:pt x="566321" y="336684"/>
                    </a:lnTo>
                    <a:cubicBezTo>
                      <a:pt x="566321" y="456392"/>
                      <a:pt x="559415" y="520856"/>
                      <a:pt x="545602" y="530062"/>
                    </a:cubicBezTo>
                    <a:cubicBezTo>
                      <a:pt x="536396" y="539268"/>
                      <a:pt x="451213" y="546175"/>
                      <a:pt x="290067" y="550781"/>
                    </a:cubicBezTo>
                    <a:cubicBezTo>
                      <a:pt x="133521" y="555387"/>
                      <a:pt x="48345" y="550781"/>
                      <a:pt x="34533" y="536968"/>
                    </a:cubicBezTo>
                    <a:cubicBezTo>
                      <a:pt x="20720" y="527762"/>
                      <a:pt x="11514" y="447186"/>
                      <a:pt x="6907" y="295246"/>
                    </a:cubicBezTo>
                    <a:cubicBezTo>
                      <a:pt x="2301" y="138700"/>
                      <a:pt x="6907" y="53524"/>
                      <a:pt x="20720" y="39711"/>
                    </a:cubicBezTo>
                    <a:cubicBezTo>
                      <a:pt x="29926" y="25899"/>
                      <a:pt x="64458" y="16693"/>
                      <a:pt x="124315" y="12086"/>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6" name="Freeform: Shape 25">
                <a:extLst>
                  <a:ext uri="{FF2B5EF4-FFF2-40B4-BE49-F238E27FC236}">
                    <a16:creationId xmlns:a16="http://schemas.microsoft.com/office/drawing/2014/main" id="{0DBF51A7-C58A-4337-AF36-FE3F8D19F8A3}"/>
                  </a:ext>
                </a:extLst>
              </p:cNvPr>
              <p:cNvSpPr/>
              <p:nvPr/>
            </p:nvSpPr>
            <p:spPr>
              <a:xfrm>
                <a:off x="3173305" y="955182"/>
                <a:ext cx="732072" cy="856387"/>
              </a:xfrm>
              <a:custGeom>
                <a:avLst/>
                <a:gdLst>
                  <a:gd name="connsiteX0" fmla="*/ 170932 w 732072"/>
                  <a:gd name="connsiteY0" fmla="*/ 18992 h 856386"/>
                  <a:gd name="connsiteX1" fmla="*/ 191651 w 732072"/>
                  <a:gd name="connsiteY1" fmla="*/ 5180 h 856386"/>
                  <a:gd name="connsiteX2" fmla="*/ 191651 w 732072"/>
                  <a:gd name="connsiteY2" fmla="*/ 12086 h 856386"/>
                  <a:gd name="connsiteX3" fmla="*/ 184745 w 732072"/>
                  <a:gd name="connsiteY3" fmla="*/ 18992 h 856386"/>
                  <a:gd name="connsiteX4" fmla="*/ 177838 w 732072"/>
                  <a:gd name="connsiteY4" fmla="*/ 25899 h 856386"/>
                  <a:gd name="connsiteX5" fmla="*/ 177838 w 732072"/>
                  <a:gd name="connsiteY5" fmla="*/ 32805 h 856386"/>
                  <a:gd name="connsiteX6" fmla="*/ 170932 w 732072"/>
                  <a:gd name="connsiteY6" fmla="*/ 32805 h 856386"/>
                  <a:gd name="connsiteX7" fmla="*/ 164026 w 732072"/>
                  <a:gd name="connsiteY7" fmla="*/ 46618 h 856386"/>
                  <a:gd name="connsiteX8" fmla="*/ 157119 w 732072"/>
                  <a:gd name="connsiteY8" fmla="*/ 53524 h 856386"/>
                  <a:gd name="connsiteX9" fmla="*/ 143307 w 732072"/>
                  <a:gd name="connsiteY9" fmla="*/ 88056 h 856386"/>
                  <a:gd name="connsiteX10" fmla="*/ 129494 w 732072"/>
                  <a:gd name="connsiteY10" fmla="*/ 115681 h 856386"/>
                  <a:gd name="connsiteX11" fmla="*/ 122588 w 732072"/>
                  <a:gd name="connsiteY11" fmla="*/ 122588 h 856386"/>
                  <a:gd name="connsiteX12" fmla="*/ 115681 w 732072"/>
                  <a:gd name="connsiteY12" fmla="*/ 129494 h 856386"/>
                  <a:gd name="connsiteX13" fmla="*/ 115681 w 732072"/>
                  <a:gd name="connsiteY13" fmla="*/ 150213 h 856386"/>
                  <a:gd name="connsiteX14" fmla="*/ 606032 w 732072"/>
                  <a:gd name="connsiteY14" fmla="*/ 150213 h 856386"/>
                  <a:gd name="connsiteX15" fmla="*/ 640563 w 732072"/>
                  <a:gd name="connsiteY15" fmla="*/ 157119 h 856386"/>
                  <a:gd name="connsiteX16" fmla="*/ 702721 w 732072"/>
                  <a:gd name="connsiteY16" fmla="*/ 177838 h 856386"/>
                  <a:gd name="connsiteX17" fmla="*/ 723440 w 732072"/>
                  <a:gd name="connsiteY17" fmla="*/ 205464 h 856386"/>
                  <a:gd name="connsiteX18" fmla="*/ 730346 w 732072"/>
                  <a:gd name="connsiteY18" fmla="*/ 350497 h 856386"/>
                  <a:gd name="connsiteX19" fmla="*/ 730346 w 732072"/>
                  <a:gd name="connsiteY19" fmla="*/ 668189 h 856386"/>
                  <a:gd name="connsiteX20" fmla="*/ 723440 w 732072"/>
                  <a:gd name="connsiteY20" fmla="*/ 799409 h 856386"/>
                  <a:gd name="connsiteX21" fmla="*/ 702721 w 732072"/>
                  <a:gd name="connsiteY21" fmla="*/ 827035 h 856386"/>
                  <a:gd name="connsiteX22" fmla="*/ 488624 w 732072"/>
                  <a:gd name="connsiteY22" fmla="*/ 847754 h 856386"/>
                  <a:gd name="connsiteX23" fmla="*/ 302153 w 732072"/>
                  <a:gd name="connsiteY23" fmla="*/ 854660 h 856386"/>
                  <a:gd name="connsiteX24" fmla="*/ 184745 w 732072"/>
                  <a:gd name="connsiteY24" fmla="*/ 854660 h 856386"/>
                  <a:gd name="connsiteX25" fmla="*/ 60431 w 732072"/>
                  <a:gd name="connsiteY25" fmla="*/ 847754 h 856386"/>
                  <a:gd name="connsiteX26" fmla="*/ 32805 w 732072"/>
                  <a:gd name="connsiteY26" fmla="*/ 827035 h 856386"/>
                  <a:gd name="connsiteX27" fmla="*/ 12086 w 732072"/>
                  <a:gd name="connsiteY27" fmla="*/ 709627 h 856386"/>
                  <a:gd name="connsiteX28" fmla="*/ 5180 w 732072"/>
                  <a:gd name="connsiteY28" fmla="*/ 612938 h 856386"/>
                  <a:gd name="connsiteX29" fmla="*/ 5180 w 732072"/>
                  <a:gd name="connsiteY29" fmla="*/ 412654 h 856386"/>
                  <a:gd name="connsiteX30" fmla="*/ 18992 w 732072"/>
                  <a:gd name="connsiteY30" fmla="*/ 198557 h 856386"/>
                  <a:gd name="connsiteX31" fmla="*/ 53524 w 732072"/>
                  <a:gd name="connsiteY31" fmla="*/ 164026 h 856386"/>
                  <a:gd name="connsiteX32" fmla="*/ 122588 w 732072"/>
                  <a:gd name="connsiteY32" fmla="*/ 94962 h 856386"/>
                  <a:gd name="connsiteX33" fmla="*/ 170932 w 732072"/>
                  <a:gd name="connsiteY33" fmla="*/ 18992 h 856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32072" h="856386">
                    <a:moveTo>
                      <a:pt x="170932" y="18992"/>
                    </a:moveTo>
                    <a:lnTo>
                      <a:pt x="191651" y="5180"/>
                    </a:lnTo>
                    <a:lnTo>
                      <a:pt x="191651" y="12086"/>
                    </a:lnTo>
                    <a:cubicBezTo>
                      <a:pt x="187045" y="16693"/>
                      <a:pt x="184745" y="18992"/>
                      <a:pt x="184745" y="18992"/>
                    </a:cubicBezTo>
                    <a:cubicBezTo>
                      <a:pt x="184745" y="23599"/>
                      <a:pt x="182445" y="25899"/>
                      <a:pt x="177838" y="25899"/>
                    </a:cubicBezTo>
                    <a:lnTo>
                      <a:pt x="177838" y="32805"/>
                    </a:lnTo>
                    <a:cubicBezTo>
                      <a:pt x="173232" y="32805"/>
                      <a:pt x="170932" y="32805"/>
                      <a:pt x="170932" y="32805"/>
                    </a:cubicBezTo>
                    <a:cubicBezTo>
                      <a:pt x="170932" y="37412"/>
                      <a:pt x="168632" y="42011"/>
                      <a:pt x="164026" y="46618"/>
                    </a:cubicBezTo>
                    <a:lnTo>
                      <a:pt x="157119" y="53524"/>
                    </a:lnTo>
                    <a:cubicBezTo>
                      <a:pt x="157119" y="58131"/>
                      <a:pt x="152513" y="69637"/>
                      <a:pt x="143307" y="88056"/>
                    </a:cubicBezTo>
                    <a:lnTo>
                      <a:pt x="129494" y="115681"/>
                    </a:lnTo>
                    <a:lnTo>
                      <a:pt x="122588" y="122588"/>
                    </a:lnTo>
                    <a:lnTo>
                      <a:pt x="115681" y="129494"/>
                    </a:lnTo>
                    <a:lnTo>
                      <a:pt x="115681" y="150213"/>
                    </a:lnTo>
                    <a:lnTo>
                      <a:pt x="606032" y="150213"/>
                    </a:lnTo>
                    <a:lnTo>
                      <a:pt x="640563" y="157119"/>
                    </a:lnTo>
                    <a:cubicBezTo>
                      <a:pt x="668189" y="157119"/>
                      <a:pt x="688908" y="164026"/>
                      <a:pt x="702721" y="177838"/>
                    </a:cubicBezTo>
                    <a:cubicBezTo>
                      <a:pt x="716533" y="191651"/>
                      <a:pt x="723440" y="200857"/>
                      <a:pt x="723440" y="205464"/>
                    </a:cubicBezTo>
                    <a:cubicBezTo>
                      <a:pt x="723440" y="210070"/>
                      <a:pt x="725739" y="258415"/>
                      <a:pt x="730346" y="350497"/>
                    </a:cubicBezTo>
                    <a:lnTo>
                      <a:pt x="730346" y="668189"/>
                    </a:lnTo>
                    <a:cubicBezTo>
                      <a:pt x="725739" y="751065"/>
                      <a:pt x="723440" y="794803"/>
                      <a:pt x="723440" y="799409"/>
                    </a:cubicBezTo>
                    <a:cubicBezTo>
                      <a:pt x="723440" y="804016"/>
                      <a:pt x="716533" y="813222"/>
                      <a:pt x="702721" y="827035"/>
                    </a:cubicBezTo>
                    <a:cubicBezTo>
                      <a:pt x="688908" y="840847"/>
                      <a:pt x="617545" y="847754"/>
                      <a:pt x="488624" y="847754"/>
                    </a:cubicBezTo>
                    <a:lnTo>
                      <a:pt x="302153" y="854660"/>
                    </a:lnTo>
                    <a:lnTo>
                      <a:pt x="184745" y="854660"/>
                    </a:lnTo>
                    <a:cubicBezTo>
                      <a:pt x="106475" y="850054"/>
                      <a:pt x="65037" y="847754"/>
                      <a:pt x="60431" y="847754"/>
                    </a:cubicBezTo>
                    <a:cubicBezTo>
                      <a:pt x="55824" y="847754"/>
                      <a:pt x="46618" y="840847"/>
                      <a:pt x="32805" y="827035"/>
                    </a:cubicBezTo>
                    <a:cubicBezTo>
                      <a:pt x="23599" y="813222"/>
                      <a:pt x="16693" y="774084"/>
                      <a:pt x="12086" y="709627"/>
                    </a:cubicBezTo>
                    <a:lnTo>
                      <a:pt x="5180" y="612938"/>
                    </a:lnTo>
                    <a:lnTo>
                      <a:pt x="5180" y="412654"/>
                    </a:lnTo>
                    <a:cubicBezTo>
                      <a:pt x="5180" y="279134"/>
                      <a:pt x="9786" y="207764"/>
                      <a:pt x="18992" y="198557"/>
                    </a:cubicBezTo>
                    <a:cubicBezTo>
                      <a:pt x="18992" y="189351"/>
                      <a:pt x="30505" y="177838"/>
                      <a:pt x="53524" y="164026"/>
                    </a:cubicBezTo>
                    <a:cubicBezTo>
                      <a:pt x="76543" y="150213"/>
                      <a:pt x="99569" y="127194"/>
                      <a:pt x="122588" y="94962"/>
                    </a:cubicBezTo>
                    <a:cubicBezTo>
                      <a:pt x="145607" y="58131"/>
                      <a:pt x="161726" y="32805"/>
                      <a:pt x="170932" y="18992"/>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13566894-BB87-445D-8166-F584FA131A88}"/>
                  </a:ext>
                </a:extLst>
              </p:cNvPr>
              <p:cNvSpPr/>
              <p:nvPr/>
            </p:nvSpPr>
            <p:spPr>
              <a:xfrm>
                <a:off x="1534199" y="513175"/>
                <a:ext cx="663009" cy="966888"/>
              </a:xfrm>
              <a:custGeom>
                <a:avLst/>
                <a:gdLst>
                  <a:gd name="connsiteX0" fmla="*/ 332081 w 663009"/>
                  <a:gd name="connsiteY0" fmla="*/ 5180 h 966888"/>
                  <a:gd name="connsiteX1" fmla="*/ 594522 w 663009"/>
                  <a:gd name="connsiteY1" fmla="*/ 18992 h 966888"/>
                  <a:gd name="connsiteX2" fmla="*/ 635960 w 663009"/>
                  <a:gd name="connsiteY2" fmla="*/ 94962 h 966888"/>
                  <a:gd name="connsiteX3" fmla="*/ 663585 w 663009"/>
                  <a:gd name="connsiteY3" fmla="*/ 488624 h 966888"/>
                  <a:gd name="connsiteX4" fmla="*/ 649772 w 663009"/>
                  <a:gd name="connsiteY4" fmla="*/ 861566 h 966888"/>
                  <a:gd name="connsiteX5" fmla="*/ 608334 w 663009"/>
                  <a:gd name="connsiteY5" fmla="*/ 930630 h 966888"/>
                  <a:gd name="connsiteX6" fmla="*/ 345893 w 663009"/>
                  <a:gd name="connsiteY6" fmla="*/ 965162 h 966888"/>
                  <a:gd name="connsiteX7" fmla="*/ 83452 w 663009"/>
                  <a:gd name="connsiteY7" fmla="*/ 944443 h 966888"/>
                  <a:gd name="connsiteX8" fmla="*/ 35108 w 663009"/>
                  <a:gd name="connsiteY8" fmla="*/ 875379 h 966888"/>
                  <a:gd name="connsiteX9" fmla="*/ 7482 w 663009"/>
                  <a:gd name="connsiteY9" fmla="*/ 502437 h 966888"/>
                  <a:gd name="connsiteX10" fmla="*/ 14389 w 663009"/>
                  <a:gd name="connsiteY10" fmla="*/ 143307 h 966888"/>
                  <a:gd name="connsiteX11" fmla="*/ 42014 w 663009"/>
                  <a:gd name="connsiteY11" fmla="*/ 60431 h 966888"/>
                  <a:gd name="connsiteX12" fmla="*/ 83452 w 663009"/>
                  <a:gd name="connsiteY12" fmla="*/ 5180 h 966888"/>
                  <a:gd name="connsiteX13" fmla="*/ 332081 w 663009"/>
                  <a:gd name="connsiteY13" fmla="*/ 5180 h 966888"/>
                  <a:gd name="connsiteX14" fmla="*/ 145609 w 663009"/>
                  <a:gd name="connsiteY14" fmla="*/ 481718 h 966888"/>
                  <a:gd name="connsiteX15" fmla="*/ 145609 w 663009"/>
                  <a:gd name="connsiteY15" fmla="*/ 198557 h 966888"/>
                  <a:gd name="connsiteX16" fmla="*/ 332081 w 663009"/>
                  <a:gd name="connsiteY16" fmla="*/ 198557 h 966888"/>
                  <a:gd name="connsiteX17" fmla="*/ 525458 w 663009"/>
                  <a:gd name="connsiteY17" fmla="*/ 474811 h 966888"/>
                  <a:gd name="connsiteX18" fmla="*/ 525458 w 663009"/>
                  <a:gd name="connsiteY18" fmla="*/ 757971 h 966888"/>
                  <a:gd name="connsiteX19" fmla="*/ 525458 w 663009"/>
                  <a:gd name="connsiteY19" fmla="*/ 764878 h 966888"/>
                  <a:gd name="connsiteX20" fmla="*/ 145609 w 663009"/>
                  <a:gd name="connsiteY20" fmla="*/ 764878 h 966888"/>
                  <a:gd name="connsiteX21" fmla="*/ 145609 w 663009"/>
                  <a:gd name="connsiteY21" fmla="*/ 757971 h 966888"/>
                  <a:gd name="connsiteX22" fmla="*/ 145609 w 663009"/>
                  <a:gd name="connsiteY22" fmla="*/ 481718 h 96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3009" h="966888">
                    <a:moveTo>
                      <a:pt x="332081" y="5180"/>
                    </a:moveTo>
                    <a:cubicBezTo>
                      <a:pt x="497833" y="5180"/>
                      <a:pt x="585315" y="9784"/>
                      <a:pt x="594522" y="18992"/>
                    </a:cubicBezTo>
                    <a:cubicBezTo>
                      <a:pt x="608334" y="28201"/>
                      <a:pt x="622147" y="53524"/>
                      <a:pt x="635960" y="94962"/>
                    </a:cubicBezTo>
                    <a:cubicBezTo>
                      <a:pt x="654379" y="131796"/>
                      <a:pt x="663585" y="263016"/>
                      <a:pt x="663585" y="488624"/>
                    </a:cubicBezTo>
                    <a:cubicBezTo>
                      <a:pt x="663585" y="709627"/>
                      <a:pt x="658979" y="833941"/>
                      <a:pt x="649772" y="861566"/>
                    </a:cubicBezTo>
                    <a:cubicBezTo>
                      <a:pt x="640566" y="884585"/>
                      <a:pt x="626754" y="907611"/>
                      <a:pt x="608334" y="930630"/>
                    </a:cubicBezTo>
                    <a:cubicBezTo>
                      <a:pt x="589915" y="949049"/>
                      <a:pt x="502439" y="960555"/>
                      <a:pt x="345893" y="965162"/>
                    </a:cubicBezTo>
                    <a:cubicBezTo>
                      <a:pt x="184748" y="969768"/>
                      <a:pt x="97265" y="962862"/>
                      <a:pt x="83452" y="944443"/>
                    </a:cubicBezTo>
                    <a:cubicBezTo>
                      <a:pt x="65033" y="935237"/>
                      <a:pt x="48920" y="912211"/>
                      <a:pt x="35108" y="875379"/>
                    </a:cubicBezTo>
                    <a:cubicBezTo>
                      <a:pt x="21295" y="838548"/>
                      <a:pt x="12089" y="714234"/>
                      <a:pt x="7482" y="502437"/>
                    </a:cubicBezTo>
                    <a:cubicBezTo>
                      <a:pt x="2876" y="286038"/>
                      <a:pt x="5183" y="166328"/>
                      <a:pt x="14389" y="143307"/>
                    </a:cubicBezTo>
                    <a:cubicBezTo>
                      <a:pt x="14389" y="124889"/>
                      <a:pt x="23595" y="97264"/>
                      <a:pt x="42014" y="60431"/>
                    </a:cubicBezTo>
                    <a:cubicBezTo>
                      <a:pt x="60433" y="28201"/>
                      <a:pt x="74246" y="9784"/>
                      <a:pt x="83452" y="5180"/>
                    </a:cubicBezTo>
                    <a:cubicBezTo>
                      <a:pt x="88059" y="5180"/>
                      <a:pt x="170935" y="5180"/>
                      <a:pt x="332081" y="5180"/>
                    </a:cubicBezTo>
                    <a:close/>
                    <a:moveTo>
                      <a:pt x="145609" y="481718"/>
                    </a:moveTo>
                    <a:lnTo>
                      <a:pt x="145609" y="198557"/>
                    </a:lnTo>
                    <a:lnTo>
                      <a:pt x="332081" y="198557"/>
                    </a:lnTo>
                    <a:cubicBezTo>
                      <a:pt x="461001" y="198557"/>
                      <a:pt x="525458" y="290642"/>
                      <a:pt x="525458" y="474811"/>
                    </a:cubicBezTo>
                    <a:cubicBezTo>
                      <a:pt x="525458" y="658983"/>
                      <a:pt x="525458" y="753365"/>
                      <a:pt x="525458" y="757971"/>
                    </a:cubicBezTo>
                    <a:lnTo>
                      <a:pt x="525458" y="764878"/>
                    </a:lnTo>
                    <a:lnTo>
                      <a:pt x="145609" y="764878"/>
                    </a:lnTo>
                    <a:lnTo>
                      <a:pt x="145609" y="757971"/>
                    </a:lnTo>
                    <a:cubicBezTo>
                      <a:pt x="141003" y="757971"/>
                      <a:pt x="141003" y="665889"/>
                      <a:pt x="145609" y="481718"/>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9CD8B860-4AA8-4ADA-A716-55212FEB7027}"/>
                  </a:ext>
                </a:extLst>
              </p:cNvPr>
              <p:cNvSpPr/>
              <p:nvPr/>
            </p:nvSpPr>
            <p:spPr>
              <a:xfrm>
                <a:off x="5742465" y="1140270"/>
                <a:ext cx="559414" cy="669915"/>
              </a:xfrm>
              <a:custGeom>
                <a:avLst/>
                <a:gdLst>
                  <a:gd name="connsiteX0" fmla="*/ 274527 w 559413"/>
                  <a:gd name="connsiteY0" fmla="*/ 6562 h 669915"/>
                  <a:gd name="connsiteX1" fmla="*/ 530062 w 559413"/>
                  <a:gd name="connsiteY1" fmla="*/ 27281 h 669915"/>
                  <a:gd name="connsiteX2" fmla="*/ 557687 w 559413"/>
                  <a:gd name="connsiteY2" fmla="*/ 338067 h 669915"/>
                  <a:gd name="connsiteX3" fmla="*/ 536968 w 559413"/>
                  <a:gd name="connsiteY3" fmla="*/ 648852 h 669915"/>
                  <a:gd name="connsiteX4" fmla="*/ 281434 w 559413"/>
                  <a:gd name="connsiteY4" fmla="*/ 669571 h 669915"/>
                  <a:gd name="connsiteX5" fmla="*/ 25899 w 559413"/>
                  <a:gd name="connsiteY5" fmla="*/ 648852 h 669915"/>
                  <a:gd name="connsiteX6" fmla="*/ 5180 w 559413"/>
                  <a:gd name="connsiteY6" fmla="*/ 338067 h 669915"/>
                  <a:gd name="connsiteX7" fmla="*/ 18992 w 559413"/>
                  <a:gd name="connsiteY7" fmla="*/ 27281 h 669915"/>
                  <a:gd name="connsiteX8" fmla="*/ 274527 w 559413"/>
                  <a:gd name="connsiteY8" fmla="*/ 6562 h 66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9413" h="669915">
                    <a:moveTo>
                      <a:pt x="274527" y="6562"/>
                    </a:moveTo>
                    <a:cubicBezTo>
                      <a:pt x="431073" y="1956"/>
                      <a:pt x="516249" y="8862"/>
                      <a:pt x="530062" y="27281"/>
                    </a:cubicBezTo>
                    <a:cubicBezTo>
                      <a:pt x="548481" y="41094"/>
                      <a:pt x="557687" y="144689"/>
                      <a:pt x="557687" y="338067"/>
                    </a:cubicBezTo>
                    <a:cubicBezTo>
                      <a:pt x="557687" y="531444"/>
                      <a:pt x="550781" y="635040"/>
                      <a:pt x="536968" y="648852"/>
                    </a:cubicBezTo>
                    <a:cubicBezTo>
                      <a:pt x="527762" y="658058"/>
                      <a:pt x="442579" y="664965"/>
                      <a:pt x="281434" y="669571"/>
                    </a:cubicBezTo>
                    <a:cubicBezTo>
                      <a:pt x="124887" y="674178"/>
                      <a:pt x="39711" y="667271"/>
                      <a:pt x="25899" y="648852"/>
                    </a:cubicBezTo>
                    <a:cubicBezTo>
                      <a:pt x="12086" y="635040"/>
                      <a:pt x="5180" y="531444"/>
                      <a:pt x="5180" y="338067"/>
                    </a:cubicBezTo>
                    <a:cubicBezTo>
                      <a:pt x="5180" y="144689"/>
                      <a:pt x="9786" y="41094"/>
                      <a:pt x="18992" y="27281"/>
                    </a:cubicBezTo>
                    <a:cubicBezTo>
                      <a:pt x="28199" y="13469"/>
                      <a:pt x="113381" y="6562"/>
                      <a:pt x="274527" y="6562"/>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9A1CDDA9-739D-4E93-B852-562C8F5B817F}"/>
                  </a:ext>
                </a:extLst>
              </p:cNvPr>
              <p:cNvSpPr/>
              <p:nvPr/>
            </p:nvSpPr>
            <p:spPr>
              <a:xfrm>
                <a:off x="3587686" y="2686371"/>
                <a:ext cx="559414" cy="386755"/>
              </a:xfrm>
              <a:custGeom>
                <a:avLst/>
                <a:gdLst>
                  <a:gd name="connsiteX0" fmla="*/ 219276 w 559413"/>
                  <a:gd name="connsiteY0" fmla="*/ 14389 h 386755"/>
                  <a:gd name="connsiteX1" fmla="*/ 226183 w 559413"/>
                  <a:gd name="connsiteY1" fmla="*/ 28201 h 386755"/>
                  <a:gd name="connsiteX2" fmla="*/ 233089 w 559413"/>
                  <a:gd name="connsiteY2" fmla="*/ 69639 h 386755"/>
                  <a:gd name="connsiteX3" fmla="*/ 274527 w 559413"/>
                  <a:gd name="connsiteY3" fmla="*/ 138703 h 386755"/>
                  <a:gd name="connsiteX4" fmla="*/ 322872 w 559413"/>
                  <a:gd name="connsiteY4" fmla="*/ 173235 h 386755"/>
                  <a:gd name="connsiteX5" fmla="*/ 447186 w 559413"/>
                  <a:gd name="connsiteY5" fmla="*/ 180141 h 386755"/>
                  <a:gd name="connsiteX6" fmla="*/ 557687 w 559413"/>
                  <a:gd name="connsiteY6" fmla="*/ 180141 h 386755"/>
                  <a:gd name="connsiteX7" fmla="*/ 557687 w 559413"/>
                  <a:gd name="connsiteY7" fmla="*/ 387331 h 386755"/>
                  <a:gd name="connsiteX8" fmla="*/ 281434 w 559413"/>
                  <a:gd name="connsiteY8" fmla="*/ 387331 h 386755"/>
                  <a:gd name="connsiteX9" fmla="*/ 12086 w 559413"/>
                  <a:gd name="connsiteY9" fmla="*/ 387331 h 386755"/>
                  <a:gd name="connsiteX10" fmla="*/ 5180 w 559413"/>
                  <a:gd name="connsiteY10" fmla="*/ 200860 h 386755"/>
                  <a:gd name="connsiteX11" fmla="*/ 108775 w 559413"/>
                  <a:gd name="connsiteY11" fmla="*/ 7482 h 386755"/>
                  <a:gd name="connsiteX12" fmla="*/ 219276 w 559413"/>
                  <a:gd name="connsiteY12" fmla="*/ 14389 h 386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9413" h="386755">
                    <a:moveTo>
                      <a:pt x="219276" y="14389"/>
                    </a:moveTo>
                    <a:lnTo>
                      <a:pt x="226183" y="28201"/>
                    </a:lnTo>
                    <a:lnTo>
                      <a:pt x="233089" y="69639"/>
                    </a:lnTo>
                    <a:cubicBezTo>
                      <a:pt x="237696" y="92658"/>
                      <a:pt x="251508" y="115684"/>
                      <a:pt x="274527" y="138703"/>
                    </a:cubicBezTo>
                    <a:cubicBezTo>
                      <a:pt x="297546" y="157122"/>
                      <a:pt x="313665" y="168628"/>
                      <a:pt x="322872" y="173235"/>
                    </a:cubicBezTo>
                    <a:cubicBezTo>
                      <a:pt x="327478" y="177841"/>
                      <a:pt x="368916" y="180141"/>
                      <a:pt x="447186" y="180141"/>
                    </a:cubicBezTo>
                    <a:lnTo>
                      <a:pt x="557687" y="180141"/>
                    </a:lnTo>
                    <a:lnTo>
                      <a:pt x="557687" y="387331"/>
                    </a:lnTo>
                    <a:lnTo>
                      <a:pt x="281434" y="387331"/>
                    </a:lnTo>
                    <a:cubicBezTo>
                      <a:pt x="101869" y="387331"/>
                      <a:pt x="12086" y="387331"/>
                      <a:pt x="12086" y="387331"/>
                    </a:cubicBezTo>
                    <a:cubicBezTo>
                      <a:pt x="7480" y="387331"/>
                      <a:pt x="5180" y="325174"/>
                      <a:pt x="5180" y="200860"/>
                    </a:cubicBezTo>
                    <a:cubicBezTo>
                      <a:pt x="5180" y="76546"/>
                      <a:pt x="39711" y="12089"/>
                      <a:pt x="108775" y="7482"/>
                    </a:cubicBezTo>
                    <a:cubicBezTo>
                      <a:pt x="177838" y="2876"/>
                      <a:pt x="214670" y="5183"/>
                      <a:pt x="219276" y="14389"/>
                    </a:cubicBezTo>
                    <a:close/>
                  </a:path>
                </a:pathLst>
              </a:custGeom>
              <a:solidFill>
                <a:srgbClr val="FCFDFC"/>
              </a:solidFill>
              <a:ln w="9525" cap="flat">
                <a:solidFill>
                  <a:srgbClr val="FCFDFC"/>
                </a:solid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CFA3F3DE-44B9-4195-9F34-29F68F8EE36B}"/>
                  </a:ext>
                </a:extLst>
              </p:cNvPr>
              <p:cNvSpPr/>
              <p:nvPr/>
            </p:nvSpPr>
            <p:spPr>
              <a:xfrm>
                <a:off x="3325245" y="416487"/>
                <a:ext cx="338411" cy="324598"/>
              </a:xfrm>
              <a:custGeom>
                <a:avLst/>
                <a:gdLst>
                  <a:gd name="connsiteX0" fmla="*/ 157119 w 338410"/>
                  <a:gd name="connsiteY0" fmla="*/ 5180 h 324598"/>
                  <a:gd name="connsiteX1" fmla="*/ 309059 w 338410"/>
                  <a:gd name="connsiteY1" fmla="*/ 12086 h 324598"/>
                  <a:gd name="connsiteX2" fmla="*/ 329778 w 338410"/>
                  <a:gd name="connsiteY2" fmla="*/ 164026 h 324598"/>
                  <a:gd name="connsiteX3" fmla="*/ 329778 w 338410"/>
                  <a:gd name="connsiteY3" fmla="*/ 315965 h 324598"/>
                  <a:gd name="connsiteX4" fmla="*/ 170932 w 338410"/>
                  <a:gd name="connsiteY4" fmla="*/ 322872 h 324598"/>
                  <a:gd name="connsiteX5" fmla="*/ 12086 w 338410"/>
                  <a:gd name="connsiteY5" fmla="*/ 322872 h 324598"/>
                  <a:gd name="connsiteX6" fmla="*/ 5180 w 338410"/>
                  <a:gd name="connsiteY6" fmla="*/ 170932 h 324598"/>
                  <a:gd name="connsiteX7" fmla="*/ 12086 w 338410"/>
                  <a:gd name="connsiteY7" fmla="*/ 18992 h 324598"/>
                  <a:gd name="connsiteX8" fmla="*/ 157119 w 338410"/>
                  <a:gd name="connsiteY8" fmla="*/ 518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10" h="324598">
                    <a:moveTo>
                      <a:pt x="157119" y="5180"/>
                    </a:moveTo>
                    <a:cubicBezTo>
                      <a:pt x="244602" y="5180"/>
                      <a:pt x="295246" y="7482"/>
                      <a:pt x="309059" y="12086"/>
                    </a:cubicBezTo>
                    <a:cubicBezTo>
                      <a:pt x="318265" y="16691"/>
                      <a:pt x="325171" y="67337"/>
                      <a:pt x="329778" y="164026"/>
                    </a:cubicBezTo>
                    <a:cubicBezTo>
                      <a:pt x="334384" y="260715"/>
                      <a:pt x="334384" y="311361"/>
                      <a:pt x="329778" y="315965"/>
                    </a:cubicBezTo>
                    <a:cubicBezTo>
                      <a:pt x="325171" y="320570"/>
                      <a:pt x="272227" y="322872"/>
                      <a:pt x="170932" y="322872"/>
                    </a:cubicBezTo>
                    <a:cubicBezTo>
                      <a:pt x="69637" y="322872"/>
                      <a:pt x="16693" y="322872"/>
                      <a:pt x="12086" y="322872"/>
                    </a:cubicBezTo>
                    <a:cubicBezTo>
                      <a:pt x="7480" y="318267"/>
                      <a:pt x="5180" y="267621"/>
                      <a:pt x="5180" y="170932"/>
                    </a:cubicBezTo>
                    <a:cubicBezTo>
                      <a:pt x="5180" y="74243"/>
                      <a:pt x="7480" y="23597"/>
                      <a:pt x="12086" y="18992"/>
                    </a:cubicBezTo>
                    <a:cubicBezTo>
                      <a:pt x="16693" y="9784"/>
                      <a:pt x="65037" y="5180"/>
                      <a:pt x="157119"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1" name="Freeform: Shape 30">
                <a:extLst>
                  <a:ext uri="{FF2B5EF4-FFF2-40B4-BE49-F238E27FC236}">
                    <a16:creationId xmlns:a16="http://schemas.microsoft.com/office/drawing/2014/main" id="{2555CECD-6CAB-46BD-ABFA-C177D72791B7}"/>
                  </a:ext>
                </a:extLst>
              </p:cNvPr>
              <p:cNvSpPr/>
              <p:nvPr/>
            </p:nvSpPr>
            <p:spPr>
              <a:xfrm>
                <a:off x="3808689" y="2681768"/>
                <a:ext cx="345317" cy="186471"/>
              </a:xfrm>
              <a:custGeom>
                <a:avLst/>
                <a:gdLst>
                  <a:gd name="connsiteX0" fmla="*/ 5180 w 345317"/>
                  <a:gd name="connsiteY0" fmla="*/ 18992 h 186471"/>
                  <a:gd name="connsiteX1" fmla="*/ 5180 w 345317"/>
                  <a:gd name="connsiteY1" fmla="*/ 5180 h 186471"/>
                  <a:gd name="connsiteX2" fmla="*/ 74243 w 345317"/>
                  <a:gd name="connsiteY2" fmla="*/ 5180 h 186471"/>
                  <a:gd name="connsiteX3" fmla="*/ 143307 w 345317"/>
                  <a:gd name="connsiteY3" fmla="*/ 18992 h 186471"/>
                  <a:gd name="connsiteX4" fmla="*/ 239995 w 345317"/>
                  <a:gd name="connsiteY4" fmla="*/ 39711 h 186471"/>
                  <a:gd name="connsiteX5" fmla="*/ 343591 w 345317"/>
                  <a:gd name="connsiteY5" fmla="*/ 39711 h 186471"/>
                  <a:gd name="connsiteX6" fmla="*/ 343591 w 345317"/>
                  <a:gd name="connsiteY6" fmla="*/ 115681 h 186471"/>
                  <a:gd name="connsiteX7" fmla="*/ 336684 w 345317"/>
                  <a:gd name="connsiteY7" fmla="*/ 184745 h 186471"/>
                  <a:gd name="connsiteX8" fmla="*/ 226183 w 345317"/>
                  <a:gd name="connsiteY8" fmla="*/ 184745 h 186471"/>
                  <a:gd name="connsiteX9" fmla="*/ 101869 w 345317"/>
                  <a:gd name="connsiteY9" fmla="*/ 177838 h 186471"/>
                  <a:gd name="connsiteX10" fmla="*/ 53524 w 345317"/>
                  <a:gd name="connsiteY10" fmla="*/ 143307 h 186471"/>
                  <a:gd name="connsiteX11" fmla="*/ 12086 w 345317"/>
                  <a:gd name="connsiteY11" fmla="*/ 74243 h 186471"/>
                  <a:gd name="connsiteX12" fmla="*/ 5180 w 345317"/>
                  <a:gd name="connsiteY12" fmla="*/ 32805 h 186471"/>
                  <a:gd name="connsiteX13" fmla="*/ 5180 w 345317"/>
                  <a:gd name="connsiteY13" fmla="*/ 18992 h 186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5317" h="186471">
                    <a:moveTo>
                      <a:pt x="5180" y="18992"/>
                    </a:moveTo>
                    <a:lnTo>
                      <a:pt x="5180" y="5180"/>
                    </a:lnTo>
                    <a:lnTo>
                      <a:pt x="74243" y="5180"/>
                    </a:lnTo>
                    <a:cubicBezTo>
                      <a:pt x="115681" y="5180"/>
                      <a:pt x="138700" y="9786"/>
                      <a:pt x="143307" y="18992"/>
                    </a:cubicBezTo>
                    <a:cubicBezTo>
                      <a:pt x="143307" y="28199"/>
                      <a:pt x="175538" y="35105"/>
                      <a:pt x="239995" y="39711"/>
                    </a:cubicBezTo>
                    <a:lnTo>
                      <a:pt x="343591" y="39711"/>
                    </a:lnTo>
                    <a:lnTo>
                      <a:pt x="343591" y="115681"/>
                    </a:lnTo>
                    <a:lnTo>
                      <a:pt x="336684" y="184745"/>
                    </a:lnTo>
                    <a:lnTo>
                      <a:pt x="226183" y="184745"/>
                    </a:lnTo>
                    <a:cubicBezTo>
                      <a:pt x="147913" y="184745"/>
                      <a:pt x="106475" y="182445"/>
                      <a:pt x="101869" y="177838"/>
                    </a:cubicBezTo>
                    <a:cubicBezTo>
                      <a:pt x="92662" y="173232"/>
                      <a:pt x="76543" y="161726"/>
                      <a:pt x="53524" y="143307"/>
                    </a:cubicBezTo>
                    <a:cubicBezTo>
                      <a:pt x="30505" y="120288"/>
                      <a:pt x="16693" y="97262"/>
                      <a:pt x="12086" y="74243"/>
                    </a:cubicBezTo>
                    <a:lnTo>
                      <a:pt x="5180" y="32805"/>
                    </a:lnTo>
                    <a:lnTo>
                      <a:pt x="5180" y="18992"/>
                    </a:ln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2" name="Freeform: Shape 31">
                <a:extLst>
                  <a:ext uri="{FF2B5EF4-FFF2-40B4-BE49-F238E27FC236}">
                    <a16:creationId xmlns:a16="http://schemas.microsoft.com/office/drawing/2014/main" id="{069CEC5E-F205-4E58-A6B3-7D9CDD812B02}"/>
                  </a:ext>
                </a:extLst>
              </p:cNvPr>
              <p:cNvSpPr/>
              <p:nvPr/>
            </p:nvSpPr>
            <p:spPr>
              <a:xfrm>
                <a:off x="3898471" y="1217623"/>
                <a:ext cx="966888" cy="317692"/>
              </a:xfrm>
              <a:custGeom>
                <a:avLst/>
                <a:gdLst>
                  <a:gd name="connsiteX0" fmla="*/ 930630 w 966888"/>
                  <a:gd name="connsiteY0" fmla="*/ 12086 h 317691"/>
                  <a:gd name="connsiteX1" fmla="*/ 930630 w 966888"/>
                  <a:gd name="connsiteY1" fmla="*/ 5180 h 317691"/>
                  <a:gd name="connsiteX2" fmla="*/ 937536 w 966888"/>
                  <a:gd name="connsiteY2" fmla="*/ 5180 h 317691"/>
                  <a:gd name="connsiteX3" fmla="*/ 937536 w 966888"/>
                  <a:gd name="connsiteY3" fmla="*/ 32805 h 317691"/>
                  <a:gd name="connsiteX4" fmla="*/ 944443 w 966888"/>
                  <a:gd name="connsiteY4" fmla="*/ 46618 h 317691"/>
                  <a:gd name="connsiteX5" fmla="*/ 944443 w 966888"/>
                  <a:gd name="connsiteY5" fmla="*/ 53524 h 317691"/>
                  <a:gd name="connsiteX6" fmla="*/ 951349 w 966888"/>
                  <a:gd name="connsiteY6" fmla="*/ 53524 h 317691"/>
                  <a:gd name="connsiteX7" fmla="*/ 958255 w 966888"/>
                  <a:gd name="connsiteY7" fmla="*/ 46618 h 317691"/>
                  <a:gd name="connsiteX8" fmla="*/ 965162 w 966888"/>
                  <a:gd name="connsiteY8" fmla="*/ 46618 h 317691"/>
                  <a:gd name="connsiteX9" fmla="*/ 965162 w 966888"/>
                  <a:gd name="connsiteY9" fmla="*/ 53524 h 317691"/>
                  <a:gd name="connsiteX10" fmla="*/ 951349 w 966888"/>
                  <a:gd name="connsiteY10" fmla="*/ 101869 h 317691"/>
                  <a:gd name="connsiteX11" fmla="*/ 903005 w 966888"/>
                  <a:gd name="connsiteY11" fmla="*/ 184745 h 317691"/>
                  <a:gd name="connsiteX12" fmla="*/ 840847 w 966888"/>
                  <a:gd name="connsiteY12" fmla="*/ 246902 h 317691"/>
                  <a:gd name="connsiteX13" fmla="*/ 564594 w 966888"/>
                  <a:gd name="connsiteY13" fmla="*/ 281434 h 317691"/>
                  <a:gd name="connsiteX14" fmla="*/ 322872 w 966888"/>
                  <a:gd name="connsiteY14" fmla="*/ 288340 h 317691"/>
                  <a:gd name="connsiteX15" fmla="*/ 315965 w 966888"/>
                  <a:gd name="connsiteY15" fmla="*/ 295246 h 317691"/>
                  <a:gd name="connsiteX16" fmla="*/ 315965 w 966888"/>
                  <a:gd name="connsiteY16" fmla="*/ 288340 h 317691"/>
                  <a:gd name="connsiteX17" fmla="*/ 288340 w 966888"/>
                  <a:gd name="connsiteY17" fmla="*/ 281434 h 317691"/>
                  <a:gd name="connsiteX18" fmla="*/ 260714 w 966888"/>
                  <a:gd name="connsiteY18" fmla="*/ 295246 h 317691"/>
                  <a:gd name="connsiteX19" fmla="*/ 253808 w 966888"/>
                  <a:gd name="connsiteY19" fmla="*/ 315965 h 317691"/>
                  <a:gd name="connsiteX20" fmla="*/ 253808 w 966888"/>
                  <a:gd name="connsiteY20" fmla="*/ 281434 h 317691"/>
                  <a:gd name="connsiteX21" fmla="*/ 5180 w 966888"/>
                  <a:gd name="connsiteY21" fmla="*/ 281434 h 317691"/>
                  <a:gd name="connsiteX22" fmla="*/ 5180 w 966888"/>
                  <a:gd name="connsiteY22" fmla="*/ 219276 h 317691"/>
                  <a:gd name="connsiteX23" fmla="*/ 12086 w 966888"/>
                  <a:gd name="connsiteY23" fmla="*/ 219276 h 317691"/>
                  <a:gd name="connsiteX24" fmla="*/ 12086 w 966888"/>
                  <a:gd name="connsiteY24" fmla="*/ 226183 h 317691"/>
                  <a:gd name="connsiteX25" fmla="*/ 32805 w 966888"/>
                  <a:gd name="connsiteY25" fmla="*/ 226183 h 317691"/>
                  <a:gd name="connsiteX26" fmla="*/ 150213 w 966888"/>
                  <a:gd name="connsiteY26" fmla="*/ 233089 h 317691"/>
                  <a:gd name="connsiteX27" fmla="*/ 260714 w 966888"/>
                  <a:gd name="connsiteY27" fmla="*/ 233089 h 317691"/>
                  <a:gd name="connsiteX28" fmla="*/ 260714 w 966888"/>
                  <a:gd name="connsiteY28" fmla="*/ 226183 h 317691"/>
                  <a:gd name="connsiteX29" fmla="*/ 274527 w 966888"/>
                  <a:gd name="connsiteY29" fmla="*/ 212370 h 317691"/>
                  <a:gd name="connsiteX30" fmla="*/ 274527 w 966888"/>
                  <a:gd name="connsiteY30" fmla="*/ 226183 h 317691"/>
                  <a:gd name="connsiteX31" fmla="*/ 302153 w 966888"/>
                  <a:gd name="connsiteY31" fmla="*/ 226183 h 317691"/>
                  <a:gd name="connsiteX32" fmla="*/ 329778 w 966888"/>
                  <a:gd name="connsiteY32" fmla="*/ 226183 h 317691"/>
                  <a:gd name="connsiteX33" fmla="*/ 329778 w 966888"/>
                  <a:gd name="connsiteY33" fmla="*/ 219276 h 317691"/>
                  <a:gd name="connsiteX34" fmla="*/ 329778 w 966888"/>
                  <a:gd name="connsiteY34" fmla="*/ 226183 h 317691"/>
                  <a:gd name="connsiteX35" fmla="*/ 564594 w 966888"/>
                  <a:gd name="connsiteY35" fmla="*/ 226183 h 317691"/>
                  <a:gd name="connsiteX36" fmla="*/ 833941 w 966888"/>
                  <a:gd name="connsiteY36" fmla="*/ 191651 h 317691"/>
                  <a:gd name="connsiteX37" fmla="*/ 896098 w 966888"/>
                  <a:gd name="connsiteY37" fmla="*/ 115681 h 317691"/>
                  <a:gd name="connsiteX38" fmla="*/ 916817 w 966888"/>
                  <a:gd name="connsiteY38" fmla="*/ 46618 h 317691"/>
                  <a:gd name="connsiteX39" fmla="*/ 923724 w 966888"/>
                  <a:gd name="connsiteY39" fmla="*/ 18992 h 317691"/>
                  <a:gd name="connsiteX40" fmla="*/ 923724 w 966888"/>
                  <a:gd name="connsiteY40" fmla="*/ 12086 h 317691"/>
                  <a:gd name="connsiteX41" fmla="*/ 930630 w 966888"/>
                  <a:gd name="connsiteY41" fmla="*/ 12086 h 317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66888" h="317691">
                    <a:moveTo>
                      <a:pt x="930630" y="12086"/>
                    </a:moveTo>
                    <a:lnTo>
                      <a:pt x="930630" y="5180"/>
                    </a:lnTo>
                    <a:lnTo>
                      <a:pt x="937536" y="5180"/>
                    </a:lnTo>
                    <a:lnTo>
                      <a:pt x="937536" y="32805"/>
                    </a:lnTo>
                    <a:lnTo>
                      <a:pt x="944443" y="46618"/>
                    </a:lnTo>
                    <a:lnTo>
                      <a:pt x="944443" y="53524"/>
                    </a:lnTo>
                    <a:lnTo>
                      <a:pt x="951349" y="53524"/>
                    </a:lnTo>
                    <a:lnTo>
                      <a:pt x="958255" y="46618"/>
                    </a:lnTo>
                    <a:lnTo>
                      <a:pt x="965162" y="46618"/>
                    </a:lnTo>
                    <a:lnTo>
                      <a:pt x="965162" y="53524"/>
                    </a:lnTo>
                    <a:cubicBezTo>
                      <a:pt x="965162" y="58131"/>
                      <a:pt x="960555" y="74243"/>
                      <a:pt x="951349" y="101869"/>
                    </a:cubicBezTo>
                    <a:cubicBezTo>
                      <a:pt x="942143" y="129494"/>
                      <a:pt x="926023" y="157119"/>
                      <a:pt x="903005" y="184745"/>
                    </a:cubicBezTo>
                    <a:cubicBezTo>
                      <a:pt x="884585" y="212370"/>
                      <a:pt x="863866" y="233089"/>
                      <a:pt x="840847" y="246902"/>
                    </a:cubicBezTo>
                    <a:cubicBezTo>
                      <a:pt x="813222" y="260715"/>
                      <a:pt x="721140" y="272227"/>
                      <a:pt x="564594" y="281434"/>
                    </a:cubicBezTo>
                    <a:cubicBezTo>
                      <a:pt x="408048" y="281434"/>
                      <a:pt x="327478" y="283733"/>
                      <a:pt x="322872" y="288340"/>
                    </a:cubicBezTo>
                    <a:lnTo>
                      <a:pt x="315965" y="295246"/>
                    </a:lnTo>
                    <a:lnTo>
                      <a:pt x="315965" y="288340"/>
                    </a:lnTo>
                    <a:cubicBezTo>
                      <a:pt x="315965" y="283733"/>
                      <a:pt x="306759" y="281434"/>
                      <a:pt x="288340" y="281434"/>
                    </a:cubicBezTo>
                    <a:cubicBezTo>
                      <a:pt x="274527" y="281434"/>
                      <a:pt x="265321" y="286040"/>
                      <a:pt x="260714" y="295246"/>
                    </a:cubicBezTo>
                    <a:lnTo>
                      <a:pt x="253808" y="315965"/>
                    </a:lnTo>
                    <a:lnTo>
                      <a:pt x="253808" y="281434"/>
                    </a:lnTo>
                    <a:lnTo>
                      <a:pt x="5180" y="281434"/>
                    </a:lnTo>
                    <a:lnTo>
                      <a:pt x="5180" y="219276"/>
                    </a:lnTo>
                    <a:lnTo>
                      <a:pt x="12086" y="219276"/>
                    </a:lnTo>
                    <a:lnTo>
                      <a:pt x="12086" y="226183"/>
                    </a:lnTo>
                    <a:lnTo>
                      <a:pt x="32805" y="226183"/>
                    </a:lnTo>
                    <a:lnTo>
                      <a:pt x="150213" y="233089"/>
                    </a:lnTo>
                    <a:lnTo>
                      <a:pt x="260714" y="233089"/>
                    </a:lnTo>
                    <a:lnTo>
                      <a:pt x="260714" y="226183"/>
                    </a:lnTo>
                    <a:cubicBezTo>
                      <a:pt x="265321" y="216977"/>
                      <a:pt x="269921" y="212370"/>
                      <a:pt x="274527" y="212370"/>
                    </a:cubicBezTo>
                    <a:lnTo>
                      <a:pt x="274527" y="226183"/>
                    </a:lnTo>
                    <a:cubicBezTo>
                      <a:pt x="274527" y="230789"/>
                      <a:pt x="283733" y="230789"/>
                      <a:pt x="302153" y="226183"/>
                    </a:cubicBezTo>
                    <a:cubicBezTo>
                      <a:pt x="320572" y="226183"/>
                      <a:pt x="329778" y="226183"/>
                      <a:pt x="329778" y="226183"/>
                    </a:cubicBezTo>
                    <a:lnTo>
                      <a:pt x="329778" y="219276"/>
                    </a:lnTo>
                    <a:lnTo>
                      <a:pt x="329778" y="226183"/>
                    </a:lnTo>
                    <a:cubicBezTo>
                      <a:pt x="334384" y="230789"/>
                      <a:pt x="412654" y="230789"/>
                      <a:pt x="564594" y="226183"/>
                    </a:cubicBezTo>
                    <a:cubicBezTo>
                      <a:pt x="716533" y="226183"/>
                      <a:pt x="806316" y="214670"/>
                      <a:pt x="833941" y="191651"/>
                    </a:cubicBezTo>
                    <a:cubicBezTo>
                      <a:pt x="856960" y="168632"/>
                      <a:pt x="877679" y="143307"/>
                      <a:pt x="896098" y="115681"/>
                    </a:cubicBezTo>
                    <a:cubicBezTo>
                      <a:pt x="905304" y="83449"/>
                      <a:pt x="912211" y="60431"/>
                      <a:pt x="916817" y="46618"/>
                    </a:cubicBezTo>
                    <a:cubicBezTo>
                      <a:pt x="921424" y="32805"/>
                      <a:pt x="923724" y="23599"/>
                      <a:pt x="923724" y="18992"/>
                    </a:cubicBezTo>
                    <a:lnTo>
                      <a:pt x="923724" y="12086"/>
                    </a:lnTo>
                    <a:lnTo>
                      <a:pt x="930630" y="12086"/>
                    </a:ln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D7808A3C-1FFF-4DAB-AFC6-95CE4C93E45B}"/>
                  </a:ext>
                </a:extLst>
              </p:cNvPr>
              <p:cNvSpPr/>
              <p:nvPr/>
            </p:nvSpPr>
            <p:spPr>
              <a:xfrm>
                <a:off x="3573873" y="361236"/>
                <a:ext cx="1291486" cy="911637"/>
              </a:xfrm>
              <a:custGeom>
                <a:avLst/>
                <a:gdLst>
                  <a:gd name="connsiteX0" fmla="*/ 1289760 w 1291486"/>
                  <a:gd name="connsiteY0" fmla="*/ 557687 h 911637"/>
                  <a:gd name="connsiteX1" fmla="*/ 1289760 w 1291486"/>
                  <a:gd name="connsiteY1" fmla="*/ 903005 h 911637"/>
                  <a:gd name="connsiteX2" fmla="*/ 1282853 w 1291486"/>
                  <a:gd name="connsiteY2" fmla="*/ 903005 h 911637"/>
                  <a:gd name="connsiteX3" fmla="*/ 1275947 w 1291486"/>
                  <a:gd name="connsiteY3" fmla="*/ 909911 h 911637"/>
                  <a:gd name="connsiteX4" fmla="*/ 1269041 w 1291486"/>
                  <a:gd name="connsiteY4" fmla="*/ 909911 h 911637"/>
                  <a:gd name="connsiteX5" fmla="*/ 1269041 w 1291486"/>
                  <a:gd name="connsiteY5" fmla="*/ 903005 h 911637"/>
                  <a:gd name="connsiteX6" fmla="*/ 1262134 w 1291486"/>
                  <a:gd name="connsiteY6" fmla="*/ 889192 h 911637"/>
                  <a:gd name="connsiteX7" fmla="*/ 1262134 w 1291486"/>
                  <a:gd name="connsiteY7" fmla="*/ 861566 h 911637"/>
                  <a:gd name="connsiteX8" fmla="*/ 1255228 w 1291486"/>
                  <a:gd name="connsiteY8" fmla="*/ 861566 h 911637"/>
                  <a:gd name="connsiteX9" fmla="*/ 1255228 w 1291486"/>
                  <a:gd name="connsiteY9" fmla="*/ 868473 h 911637"/>
                  <a:gd name="connsiteX10" fmla="*/ 1248322 w 1291486"/>
                  <a:gd name="connsiteY10" fmla="*/ 868473 h 911637"/>
                  <a:gd name="connsiteX11" fmla="*/ 1248322 w 1291486"/>
                  <a:gd name="connsiteY11" fmla="*/ 557687 h 911637"/>
                  <a:gd name="connsiteX12" fmla="*/ 1241415 w 1291486"/>
                  <a:gd name="connsiteY12" fmla="*/ 226183 h 911637"/>
                  <a:gd name="connsiteX13" fmla="*/ 1213790 w 1291486"/>
                  <a:gd name="connsiteY13" fmla="*/ 157119 h 911637"/>
                  <a:gd name="connsiteX14" fmla="*/ 1158539 w 1291486"/>
                  <a:gd name="connsiteY14" fmla="*/ 81150 h 911637"/>
                  <a:gd name="connsiteX15" fmla="*/ 723440 w 1291486"/>
                  <a:gd name="connsiteY15" fmla="*/ 60431 h 911637"/>
                  <a:gd name="connsiteX16" fmla="*/ 295246 w 1291486"/>
                  <a:gd name="connsiteY16" fmla="*/ 81150 h 911637"/>
                  <a:gd name="connsiteX17" fmla="*/ 233089 w 1291486"/>
                  <a:gd name="connsiteY17" fmla="*/ 150213 h 911637"/>
                  <a:gd name="connsiteX18" fmla="*/ 205464 w 1291486"/>
                  <a:gd name="connsiteY18" fmla="*/ 309059 h 911637"/>
                  <a:gd name="connsiteX19" fmla="*/ 205464 w 1291486"/>
                  <a:gd name="connsiteY19" fmla="*/ 433373 h 911637"/>
                  <a:gd name="connsiteX20" fmla="*/ 212370 w 1291486"/>
                  <a:gd name="connsiteY20" fmla="*/ 440279 h 911637"/>
                  <a:gd name="connsiteX21" fmla="*/ 205464 w 1291486"/>
                  <a:gd name="connsiteY21" fmla="*/ 440279 h 911637"/>
                  <a:gd name="connsiteX22" fmla="*/ 198557 w 1291486"/>
                  <a:gd name="connsiteY22" fmla="*/ 447186 h 911637"/>
                  <a:gd name="connsiteX23" fmla="*/ 219276 w 1291486"/>
                  <a:gd name="connsiteY23" fmla="*/ 460999 h 911637"/>
                  <a:gd name="connsiteX24" fmla="*/ 233089 w 1291486"/>
                  <a:gd name="connsiteY24" fmla="*/ 467905 h 911637"/>
                  <a:gd name="connsiteX25" fmla="*/ 198557 w 1291486"/>
                  <a:gd name="connsiteY25" fmla="*/ 467905 h 911637"/>
                  <a:gd name="connsiteX26" fmla="*/ 198557 w 1291486"/>
                  <a:gd name="connsiteY26" fmla="*/ 737252 h 911637"/>
                  <a:gd name="connsiteX27" fmla="*/ 205464 w 1291486"/>
                  <a:gd name="connsiteY27" fmla="*/ 737252 h 911637"/>
                  <a:gd name="connsiteX28" fmla="*/ 205464 w 1291486"/>
                  <a:gd name="connsiteY28" fmla="*/ 744159 h 911637"/>
                  <a:gd name="connsiteX29" fmla="*/ 143307 w 1291486"/>
                  <a:gd name="connsiteY29" fmla="*/ 744159 h 911637"/>
                  <a:gd name="connsiteX30" fmla="*/ 143307 w 1291486"/>
                  <a:gd name="connsiteY30" fmla="*/ 460999 h 911637"/>
                  <a:gd name="connsiteX31" fmla="*/ 5180 w 1291486"/>
                  <a:gd name="connsiteY31" fmla="*/ 460999 h 911637"/>
                  <a:gd name="connsiteX32" fmla="*/ 5180 w 1291486"/>
                  <a:gd name="connsiteY32" fmla="*/ 447186 h 911637"/>
                  <a:gd name="connsiteX33" fmla="*/ 32805 w 1291486"/>
                  <a:gd name="connsiteY33" fmla="*/ 447186 h 911637"/>
                  <a:gd name="connsiteX34" fmla="*/ 88056 w 1291486"/>
                  <a:gd name="connsiteY34" fmla="*/ 433373 h 911637"/>
                  <a:gd name="connsiteX35" fmla="*/ 157119 w 1291486"/>
                  <a:gd name="connsiteY35" fmla="*/ 302153 h 911637"/>
                  <a:gd name="connsiteX36" fmla="*/ 191651 w 1291486"/>
                  <a:gd name="connsiteY36" fmla="*/ 122588 h 911637"/>
                  <a:gd name="connsiteX37" fmla="*/ 274527 w 1291486"/>
                  <a:gd name="connsiteY37" fmla="*/ 32805 h 911637"/>
                  <a:gd name="connsiteX38" fmla="*/ 723440 w 1291486"/>
                  <a:gd name="connsiteY38" fmla="*/ 5180 h 911637"/>
                  <a:gd name="connsiteX39" fmla="*/ 1158539 w 1291486"/>
                  <a:gd name="connsiteY39" fmla="*/ 25899 h 911637"/>
                  <a:gd name="connsiteX40" fmla="*/ 1234509 w 1291486"/>
                  <a:gd name="connsiteY40" fmla="*/ 94962 h 911637"/>
                  <a:gd name="connsiteX41" fmla="*/ 1275947 w 1291486"/>
                  <a:gd name="connsiteY41" fmla="*/ 177838 h 911637"/>
                  <a:gd name="connsiteX42" fmla="*/ 1289760 w 1291486"/>
                  <a:gd name="connsiteY42" fmla="*/ 557687 h 911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291486" h="911637">
                    <a:moveTo>
                      <a:pt x="1289760" y="557687"/>
                    </a:moveTo>
                    <a:lnTo>
                      <a:pt x="1289760" y="903005"/>
                    </a:lnTo>
                    <a:lnTo>
                      <a:pt x="1282853" y="903005"/>
                    </a:lnTo>
                    <a:lnTo>
                      <a:pt x="1275947" y="909911"/>
                    </a:lnTo>
                    <a:lnTo>
                      <a:pt x="1269041" y="909911"/>
                    </a:lnTo>
                    <a:lnTo>
                      <a:pt x="1269041" y="903005"/>
                    </a:lnTo>
                    <a:lnTo>
                      <a:pt x="1262134" y="889192"/>
                    </a:lnTo>
                    <a:lnTo>
                      <a:pt x="1262134" y="861566"/>
                    </a:lnTo>
                    <a:lnTo>
                      <a:pt x="1255228" y="861566"/>
                    </a:lnTo>
                    <a:lnTo>
                      <a:pt x="1255228" y="868473"/>
                    </a:lnTo>
                    <a:lnTo>
                      <a:pt x="1248322" y="868473"/>
                    </a:lnTo>
                    <a:lnTo>
                      <a:pt x="1248322" y="557687"/>
                    </a:lnTo>
                    <a:cubicBezTo>
                      <a:pt x="1248322" y="355101"/>
                      <a:pt x="1246022" y="244600"/>
                      <a:pt x="1241415" y="226183"/>
                    </a:cubicBezTo>
                    <a:cubicBezTo>
                      <a:pt x="1236809" y="212370"/>
                      <a:pt x="1227603" y="189349"/>
                      <a:pt x="1213790" y="157119"/>
                    </a:cubicBezTo>
                    <a:cubicBezTo>
                      <a:pt x="1199977" y="124890"/>
                      <a:pt x="1181558" y="99567"/>
                      <a:pt x="1158539" y="81150"/>
                    </a:cubicBezTo>
                    <a:cubicBezTo>
                      <a:pt x="1135520" y="67337"/>
                      <a:pt x="990487" y="60431"/>
                      <a:pt x="723440" y="60431"/>
                    </a:cubicBezTo>
                    <a:cubicBezTo>
                      <a:pt x="456392" y="60431"/>
                      <a:pt x="313665" y="67337"/>
                      <a:pt x="295246" y="81150"/>
                    </a:cubicBezTo>
                    <a:cubicBezTo>
                      <a:pt x="272227" y="94962"/>
                      <a:pt x="251508" y="117983"/>
                      <a:pt x="233089" y="150213"/>
                    </a:cubicBezTo>
                    <a:cubicBezTo>
                      <a:pt x="219276" y="182443"/>
                      <a:pt x="210070" y="235391"/>
                      <a:pt x="205464" y="309059"/>
                    </a:cubicBezTo>
                    <a:cubicBezTo>
                      <a:pt x="200857" y="387331"/>
                      <a:pt x="200857" y="428769"/>
                      <a:pt x="205464" y="433373"/>
                    </a:cubicBezTo>
                    <a:lnTo>
                      <a:pt x="212370" y="440279"/>
                    </a:lnTo>
                    <a:lnTo>
                      <a:pt x="205464" y="440279"/>
                    </a:lnTo>
                    <a:cubicBezTo>
                      <a:pt x="200857" y="440279"/>
                      <a:pt x="198557" y="442581"/>
                      <a:pt x="198557" y="447186"/>
                    </a:cubicBezTo>
                    <a:cubicBezTo>
                      <a:pt x="203164" y="456394"/>
                      <a:pt x="210070" y="460999"/>
                      <a:pt x="219276" y="460999"/>
                    </a:cubicBezTo>
                    <a:cubicBezTo>
                      <a:pt x="228483" y="460999"/>
                      <a:pt x="233089" y="463300"/>
                      <a:pt x="233089" y="467905"/>
                    </a:cubicBezTo>
                    <a:lnTo>
                      <a:pt x="198557" y="467905"/>
                    </a:lnTo>
                    <a:lnTo>
                      <a:pt x="198557" y="737252"/>
                    </a:lnTo>
                    <a:lnTo>
                      <a:pt x="205464" y="737252"/>
                    </a:lnTo>
                    <a:lnTo>
                      <a:pt x="205464" y="744159"/>
                    </a:lnTo>
                    <a:lnTo>
                      <a:pt x="143307" y="744159"/>
                    </a:lnTo>
                    <a:lnTo>
                      <a:pt x="143307" y="460999"/>
                    </a:lnTo>
                    <a:lnTo>
                      <a:pt x="5180" y="460999"/>
                    </a:lnTo>
                    <a:lnTo>
                      <a:pt x="5180" y="447186"/>
                    </a:lnTo>
                    <a:lnTo>
                      <a:pt x="32805" y="447186"/>
                    </a:lnTo>
                    <a:lnTo>
                      <a:pt x="88056" y="433373"/>
                    </a:lnTo>
                    <a:cubicBezTo>
                      <a:pt x="124887" y="424165"/>
                      <a:pt x="147913" y="380424"/>
                      <a:pt x="157119" y="302153"/>
                    </a:cubicBezTo>
                    <a:cubicBezTo>
                      <a:pt x="157119" y="223881"/>
                      <a:pt x="168632" y="164026"/>
                      <a:pt x="191651" y="122588"/>
                    </a:cubicBezTo>
                    <a:cubicBezTo>
                      <a:pt x="214670" y="81150"/>
                      <a:pt x="242295" y="51222"/>
                      <a:pt x="274527" y="32805"/>
                    </a:cubicBezTo>
                    <a:cubicBezTo>
                      <a:pt x="306759" y="14388"/>
                      <a:pt x="456392" y="5180"/>
                      <a:pt x="723440" y="5180"/>
                    </a:cubicBezTo>
                    <a:cubicBezTo>
                      <a:pt x="985881" y="5180"/>
                      <a:pt x="1130914" y="12086"/>
                      <a:pt x="1158539" y="25899"/>
                    </a:cubicBezTo>
                    <a:cubicBezTo>
                      <a:pt x="1186165" y="39711"/>
                      <a:pt x="1211490" y="62732"/>
                      <a:pt x="1234509" y="94962"/>
                    </a:cubicBezTo>
                    <a:cubicBezTo>
                      <a:pt x="1252928" y="127192"/>
                      <a:pt x="1266741" y="154817"/>
                      <a:pt x="1275947" y="177838"/>
                    </a:cubicBezTo>
                    <a:cubicBezTo>
                      <a:pt x="1285153" y="200859"/>
                      <a:pt x="1289760" y="327476"/>
                      <a:pt x="1289760" y="557687"/>
                    </a:cubicBezTo>
                    <a:close/>
                  </a:path>
                </a:pathLst>
              </a:custGeom>
              <a:solidFill>
                <a:srgbClr val="BCDE99"/>
              </a:solidFill>
              <a:ln w="9525" cap="flat">
                <a:solidFill>
                  <a:srgbClr val="BCDE99"/>
                </a:solidFill>
                <a:prstDash val="solid"/>
                <a:miter/>
              </a:ln>
            </p:spPr>
            <p:txBody>
              <a:bodyPr rtlCol="0" anchor="ctr"/>
              <a:lstStyle/>
              <a:p>
                <a:endParaRPr lang="en-US" noProof="0" dirty="0"/>
              </a:p>
            </p:txBody>
          </p:sp>
          <p:sp>
            <p:nvSpPr>
              <p:cNvPr id="34" name="Freeform: Shape 33">
                <a:extLst>
                  <a:ext uri="{FF2B5EF4-FFF2-40B4-BE49-F238E27FC236}">
                    <a16:creationId xmlns:a16="http://schemas.microsoft.com/office/drawing/2014/main" id="{113B34B2-E68B-43E3-B0E5-CEC5499D835C}"/>
                  </a:ext>
                </a:extLst>
              </p:cNvPr>
              <p:cNvSpPr/>
              <p:nvPr/>
            </p:nvSpPr>
            <p:spPr>
              <a:xfrm>
                <a:off x="3801783" y="2202927"/>
                <a:ext cx="669915" cy="656103"/>
              </a:xfrm>
              <a:custGeom>
                <a:avLst/>
                <a:gdLst>
                  <a:gd name="connsiteX0" fmla="*/ 633657 w 669915"/>
                  <a:gd name="connsiteY0" fmla="*/ 622147 h 656102"/>
                  <a:gd name="connsiteX1" fmla="*/ 626751 w 669915"/>
                  <a:gd name="connsiteY1" fmla="*/ 622147 h 656102"/>
                  <a:gd name="connsiteX2" fmla="*/ 626751 w 669915"/>
                  <a:gd name="connsiteY2" fmla="*/ 629053 h 656102"/>
                  <a:gd name="connsiteX3" fmla="*/ 619844 w 669915"/>
                  <a:gd name="connsiteY3" fmla="*/ 629053 h 656102"/>
                  <a:gd name="connsiteX4" fmla="*/ 619844 w 669915"/>
                  <a:gd name="connsiteY4" fmla="*/ 635960 h 656102"/>
                  <a:gd name="connsiteX5" fmla="*/ 612938 w 669915"/>
                  <a:gd name="connsiteY5" fmla="*/ 635960 h 656102"/>
                  <a:gd name="connsiteX6" fmla="*/ 606032 w 669915"/>
                  <a:gd name="connsiteY6" fmla="*/ 642866 h 656102"/>
                  <a:gd name="connsiteX7" fmla="*/ 599125 w 669915"/>
                  <a:gd name="connsiteY7" fmla="*/ 649772 h 656102"/>
                  <a:gd name="connsiteX8" fmla="*/ 585313 w 669915"/>
                  <a:gd name="connsiteY8" fmla="*/ 649772 h 656102"/>
                  <a:gd name="connsiteX9" fmla="*/ 585313 w 669915"/>
                  <a:gd name="connsiteY9" fmla="*/ 656679 h 656102"/>
                  <a:gd name="connsiteX10" fmla="*/ 564594 w 669915"/>
                  <a:gd name="connsiteY10" fmla="*/ 656679 h 656102"/>
                  <a:gd name="connsiteX11" fmla="*/ 564594 w 669915"/>
                  <a:gd name="connsiteY11" fmla="*/ 559990 h 656102"/>
                  <a:gd name="connsiteX12" fmla="*/ 550781 w 669915"/>
                  <a:gd name="connsiteY12" fmla="*/ 435676 h 656102"/>
                  <a:gd name="connsiteX13" fmla="*/ 536968 w 669915"/>
                  <a:gd name="connsiteY13" fmla="*/ 408050 h 656102"/>
                  <a:gd name="connsiteX14" fmla="*/ 536968 w 669915"/>
                  <a:gd name="connsiteY14" fmla="*/ 145609 h 656102"/>
                  <a:gd name="connsiteX15" fmla="*/ 530062 w 669915"/>
                  <a:gd name="connsiteY15" fmla="*/ 145609 h 656102"/>
                  <a:gd name="connsiteX16" fmla="*/ 530062 w 669915"/>
                  <a:gd name="connsiteY16" fmla="*/ 138703 h 656102"/>
                  <a:gd name="connsiteX17" fmla="*/ 150213 w 669915"/>
                  <a:gd name="connsiteY17" fmla="*/ 138703 h 656102"/>
                  <a:gd name="connsiteX18" fmla="*/ 150213 w 669915"/>
                  <a:gd name="connsiteY18" fmla="*/ 145609 h 656102"/>
                  <a:gd name="connsiteX19" fmla="*/ 143307 w 669915"/>
                  <a:gd name="connsiteY19" fmla="*/ 249204 h 656102"/>
                  <a:gd name="connsiteX20" fmla="*/ 143307 w 669915"/>
                  <a:gd name="connsiteY20" fmla="*/ 345893 h 656102"/>
                  <a:gd name="connsiteX21" fmla="*/ 12086 w 669915"/>
                  <a:gd name="connsiteY21" fmla="*/ 345893 h 656102"/>
                  <a:gd name="connsiteX22" fmla="*/ 12086 w 669915"/>
                  <a:gd name="connsiteY22" fmla="*/ 311362 h 656102"/>
                  <a:gd name="connsiteX23" fmla="*/ 5180 w 669915"/>
                  <a:gd name="connsiteY23" fmla="*/ 276830 h 656102"/>
                  <a:gd name="connsiteX24" fmla="*/ 12086 w 669915"/>
                  <a:gd name="connsiteY24" fmla="*/ 193954 h 656102"/>
                  <a:gd name="connsiteX25" fmla="*/ 39711 w 669915"/>
                  <a:gd name="connsiteY25" fmla="*/ 69639 h 656102"/>
                  <a:gd name="connsiteX26" fmla="*/ 81150 w 669915"/>
                  <a:gd name="connsiteY26" fmla="*/ 14389 h 656102"/>
                  <a:gd name="connsiteX27" fmla="*/ 343591 w 669915"/>
                  <a:gd name="connsiteY27" fmla="*/ 7482 h 656102"/>
                  <a:gd name="connsiteX28" fmla="*/ 619844 w 669915"/>
                  <a:gd name="connsiteY28" fmla="*/ 42014 h 656102"/>
                  <a:gd name="connsiteX29" fmla="*/ 661282 w 669915"/>
                  <a:gd name="connsiteY29" fmla="*/ 97265 h 656102"/>
                  <a:gd name="connsiteX30" fmla="*/ 668189 w 669915"/>
                  <a:gd name="connsiteY30" fmla="*/ 345893 h 656102"/>
                  <a:gd name="connsiteX31" fmla="*/ 647470 w 669915"/>
                  <a:gd name="connsiteY31" fmla="*/ 587615 h 656102"/>
                  <a:gd name="connsiteX32" fmla="*/ 633657 w 669915"/>
                  <a:gd name="connsiteY32" fmla="*/ 622147 h 6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69915" h="656102">
                    <a:moveTo>
                      <a:pt x="633657" y="622147"/>
                    </a:moveTo>
                    <a:lnTo>
                      <a:pt x="626751" y="622147"/>
                    </a:lnTo>
                    <a:lnTo>
                      <a:pt x="626751" y="629053"/>
                    </a:lnTo>
                    <a:lnTo>
                      <a:pt x="619844" y="629053"/>
                    </a:lnTo>
                    <a:lnTo>
                      <a:pt x="619844" y="635960"/>
                    </a:lnTo>
                    <a:lnTo>
                      <a:pt x="612938" y="635960"/>
                    </a:lnTo>
                    <a:lnTo>
                      <a:pt x="606032" y="642866"/>
                    </a:lnTo>
                    <a:lnTo>
                      <a:pt x="599125" y="649772"/>
                    </a:lnTo>
                    <a:lnTo>
                      <a:pt x="585313" y="649772"/>
                    </a:lnTo>
                    <a:lnTo>
                      <a:pt x="585313" y="656679"/>
                    </a:lnTo>
                    <a:lnTo>
                      <a:pt x="564594" y="656679"/>
                    </a:lnTo>
                    <a:lnTo>
                      <a:pt x="564594" y="559990"/>
                    </a:lnTo>
                    <a:cubicBezTo>
                      <a:pt x="564594" y="495533"/>
                      <a:pt x="559987" y="454095"/>
                      <a:pt x="550781" y="435676"/>
                    </a:cubicBezTo>
                    <a:lnTo>
                      <a:pt x="536968" y="408050"/>
                    </a:lnTo>
                    <a:lnTo>
                      <a:pt x="536968" y="145609"/>
                    </a:lnTo>
                    <a:lnTo>
                      <a:pt x="530062" y="145609"/>
                    </a:lnTo>
                    <a:lnTo>
                      <a:pt x="530062" y="138703"/>
                    </a:lnTo>
                    <a:lnTo>
                      <a:pt x="150213" y="138703"/>
                    </a:lnTo>
                    <a:lnTo>
                      <a:pt x="150213" y="145609"/>
                    </a:lnTo>
                    <a:lnTo>
                      <a:pt x="143307" y="249204"/>
                    </a:lnTo>
                    <a:lnTo>
                      <a:pt x="143307" y="345893"/>
                    </a:lnTo>
                    <a:lnTo>
                      <a:pt x="12086" y="345893"/>
                    </a:lnTo>
                    <a:lnTo>
                      <a:pt x="12086" y="311362"/>
                    </a:lnTo>
                    <a:cubicBezTo>
                      <a:pt x="12086" y="288343"/>
                      <a:pt x="9786" y="276830"/>
                      <a:pt x="5180" y="276830"/>
                    </a:cubicBezTo>
                    <a:lnTo>
                      <a:pt x="12086" y="193954"/>
                    </a:lnTo>
                    <a:cubicBezTo>
                      <a:pt x="12086" y="138703"/>
                      <a:pt x="21292" y="97265"/>
                      <a:pt x="39711" y="69639"/>
                    </a:cubicBezTo>
                    <a:cubicBezTo>
                      <a:pt x="53524" y="42014"/>
                      <a:pt x="67337" y="23595"/>
                      <a:pt x="81150" y="14389"/>
                    </a:cubicBezTo>
                    <a:cubicBezTo>
                      <a:pt x="94962" y="5183"/>
                      <a:pt x="182445" y="2876"/>
                      <a:pt x="343591" y="7482"/>
                    </a:cubicBezTo>
                    <a:cubicBezTo>
                      <a:pt x="509343" y="12089"/>
                      <a:pt x="601425" y="23595"/>
                      <a:pt x="619844" y="42014"/>
                    </a:cubicBezTo>
                    <a:cubicBezTo>
                      <a:pt x="638264" y="60433"/>
                      <a:pt x="652076" y="78846"/>
                      <a:pt x="661282" y="97265"/>
                    </a:cubicBezTo>
                    <a:cubicBezTo>
                      <a:pt x="670489" y="115684"/>
                      <a:pt x="672795" y="198560"/>
                      <a:pt x="668189" y="345893"/>
                    </a:cubicBezTo>
                    <a:cubicBezTo>
                      <a:pt x="663582" y="488627"/>
                      <a:pt x="656676" y="569196"/>
                      <a:pt x="647470" y="587615"/>
                    </a:cubicBezTo>
                    <a:cubicBezTo>
                      <a:pt x="638264" y="610634"/>
                      <a:pt x="633657" y="622147"/>
                      <a:pt x="633657" y="622147"/>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5" name="Freeform: Shape 34">
                <a:extLst>
                  <a:ext uri="{FF2B5EF4-FFF2-40B4-BE49-F238E27FC236}">
                    <a16:creationId xmlns:a16="http://schemas.microsoft.com/office/drawing/2014/main" id="{FA8A2095-E5A5-4239-9DF8-1F70C980D189}"/>
                  </a:ext>
                </a:extLst>
              </p:cNvPr>
              <p:cNvSpPr/>
              <p:nvPr/>
            </p:nvSpPr>
            <p:spPr>
              <a:xfrm>
                <a:off x="5542181" y="2470129"/>
                <a:ext cx="607758" cy="511069"/>
              </a:xfrm>
              <a:custGeom>
                <a:avLst/>
                <a:gdLst>
                  <a:gd name="connsiteX0" fmla="*/ 578406 w 607758"/>
                  <a:gd name="connsiteY0" fmla="*/ 138703 h 511069"/>
                  <a:gd name="connsiteX1" fmla="*/ 564594 w 607758"/>
                  <a:gd name="connsiteY1" fmla="*/ 138703 h 511069"/>
                  <a:gd name="connsiteX2" fmla="*/ 564594 w 607758"/>
                  <a:gd name="connsiteY2" fmla="*/ 228485 h 511069"/>
                  <a:gd name="connsiteX3" fmla="*/ 585313 w 607758"/>
                  <a:gd name="connsiteY3" fmla="*/ 318268 h 511069"/>
                  <a:gd name="connsiteX4" fmla="*/ 606032 w 607758"/>
                  <a:gd name="connsiteY4" fmla="*/ 318268 h 511069"/>
                  <a:gd name="connsiteX5" fmla="*/ 585313 w 607758"/>
                  <a:gd name="connsiteY5" fmla="*/ 325174 h 511069"/>
                  <a:gd name="connsiteX6" fmla="*/ 564594 w 607758"/>
                  <a:gd name="connsiteY6" fmla="*/ 325174 h 511069"/>
                  <a:gd name="connsiteX7" fmla="*/ 564594 w 607758"/>
                  <a:gd name="connsiteY7" fmla="*/ 345893 h 511069"/>
                  <a:gd name="connsiteX8" fmla="*/ 557687 w 607758"/>
                  <a:gd name="connsiteY8" fmla="*/ 408050 h 511069"/>
                  <a:gd name="connsiteX9" fmla="*/ 543875 w 607758"/>
                  <a:gd name="connsiteY9" fmla="*/ 484020 h 511069"/>
                  <a:gd name="connsiteX10" fmla="*/ 302153 w 607758"/>
                  <a:gd name="connsiteY10" fmla="*/ 504739 h 511069"/>
                  <a:gd name="connsiteX11" fmla="*/ 60431 w 607758"/>
                  <a:gd name="connsiteY11" fmla="*/ 490926 h 511069"/>
                  <a:gd name="connsiteX12" fmla="*/ 39711 w 607758"/>
                  <a:gd name="connsiteY12" fmla="*/ 401144 h 511069"/>
                  <a:gd name="connsiteX13" fmla="*/ 18992 w 607758"/>
                  <a:gd name="connsiteY13" fmla="*/ 318268 h 511069"/>
                  <a:gd name="connsiteX14" fmla="*/ 5180 w 607758"/>
                  <a:gd name="connsiteY14" fmla="*/ 318268 h 511069"/>
                  <a:gd name="connsiteX15" fmla="*/ 18992 w 607758"/>
                  <a:gd name="connsiteY15" fmla="*/ 318268 h 511069"/>
                  <a:gd name="connsiteX16" fmla="*/ 32805 w 607758"/>
                  <a:gd name="connsiteY16" fmla="*/ 228485 h 511069"/>
                  <a:gd name="connsiteX17" fmla="*/ 25899 w 607758"/>
                  <a:gd name="connsiteY17" fmla="*/ 138703 h 511069"/>
                  <a:gd name="connsiteX18" fmla="*/ 18992 w 607758"/>
                  <a:gd name="connsiteY18" fmla="*/ 138703 h 511069"/>
                  <a:gd name="connsiteX19" fmla="*/ 25899 w 607758"/>
                  <a:gd name="connsiteY19" fmla="*/ 138703 h 511069"/>
                  <a:gd name="connsiteX20" fmla="*/ 39711 w 607758"/>
                  <a:gd name="connsiteY20" fmla="*/ 83452 h 511069"/>
                  <a:gd name="connsiteX21" fmla="*/ 60431 w 607758"/>
                  <a:gd name="connsiteY21" fmla="*/ 14389 h 511069"/>
                  <a:gd name="connsiteX22" fmla="*/ 302153 w 607758"/>
                  <a:gd name="connsiteY22" fmla="*/ 7482 h 511069"/>
                  <a:gd name="connsiteX23" fmla="*/ 543875 w 607758"/>
                  <a:gd name="connsiteY23" fmla="*/ 21295 h 511069"/>
                  <a:gd name="connsiteX24" fmla="*/ 557687 w 607758"/>
                  <a:gd name="connsiteY24" fmla="*/ 83452 h 511069"/>
                  <a:gd name="connsiteX25" fmla="*/ 571500 w 607758"/>
                  <a:gd name="connsiteY25" fmla="*/ 131797 h 511069"/>
                  <a:gd name="connsiteX26" fmla="*/ 578406 w 607758"/>
                  <a:gd name="connsiteY26" fmla="*/ 138703 h 511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7758" h="511069">
                    <a:moveTo>
                      <a:pt x="578406" y="138703"/>
                    </a:moveTo>
                    <a:lnTo>
                      <a:pt x="564594" y="138703"/>
                    </a:lnTo>
                    <a:lnTo>
                      <a:pt x="564594" y="228485"/>
                    </a:lnTo>
                    <a:cubicBezTo>
                      <a:pt x="564594" y="288343"/>
                      <a:pt x="571500" y="318268"/>
                      <a:pt x="585313" y="318268"/>
                    </a:cubicBezTo>
                    <a:lnTo>
                      <a:pt x="606032" y="318268"/>
                    </a:lnTo>
                    <a:lnTo>
                      <a:pt x="585313" y="325174"/>
                    </a:lnTo>
                    <a:lnTo>
                      <a:pt x="564594" y="325174"/>
                    </a:lnTo>
                    <a:lnTo>
                      <a:pt x="564594" y="345893"/>
                    </a:lnTo>
                    <a:lnTo>
                      <a:pt x="557687" y="408050"/>
                    </a:lnTo>
                    <a:cubicBezTo>
                      <a:pt x="553081" y="449488"/>
                      <a:pt x="548481" y="474814"/>
                      <a:pt x="543875" y="484020"/>
                    </a:cubicBezTo>
                    <a:cubicBezTo>
                      <a:pt x="534668" y="493226"/>
                      <a:pt x="454092" y="500133"/>
                      <a:pt x="302153" y="504739"/>
                    </a:cubicBezTo>
                    <a:cubicBezTo>
                      <a:pt x="154819" y="509346"/>
                      <a:pt x="74243" y="504739"/>
                      <a:pt x="60431" y="490926"/>
                    </a:cubicBezTo>
                    <a:cubicBezTo>
                      <a:pt x="46618" y="481720"/>
                      <a:pt x="39711" y="451788"/>
                      <a:pt x="39711" y="401144"/>
                    </a:cubicBezTo>
                    <a:cubicBezTo>
                      <a:pt x="35105" y="350500"/>
                      <a:pt x="28199" y="322874"/>
                      <a:pt x="18992" y="318268"/>
                    </a:cubicBezTo>
                    <a:lnTo>
                      <a:pt x="5180" y="318268"/>
                    </a:lnTo>
                    <a:lnTo>
                      <a:pt x="18992" y="318268"/>
                    </a:lnTo>
                    <a:cubicBezTo>
                      <a:pt x="28199" y="318268"/>
                      <a:pt x="32805" y="288343"/>
                      <a:pt x="32805" y="228485"/>
                    </a:cubicBezTo>
                    <a:cubicBezTo>
                      <a:pt x="32805" y="168628"/>
                      <a:pt x="30505" y="138703"/>
                      <a:pt x="25899" y="138703"/>
                    </a:cubicBezTo>
                    <a:lnTo>
                      <a:pt x="18992" y="138703"/>
                    </a:lnTo>
                    <a:lnTo>
                      <a:pt x="25899" y="138703"/>
                    </a:lnTo>
                    <a:cubicBezTo>
                      <a:pt x="30505" y="134096"/>
                      <a:pt x="35105" y="115684"/>
                      <a:pt x="39711" y="83452"/>
                    </a:cubicBezTo>
                    <a:cubicBezTo>
                      <a:pt x="39711" y="46621"/>
                      <a:pt x="46618" y="23595"/>
                      <a:pt x="60431" y="14389"/>
                    </a:cubicBezTo>
                    <a:cubicBezTo>
                      <a:pt x="69637" y="5183"/>
                      <a:pt x="150213" y="2876"/>
                      <a:pt x="302153" y="7482"/>
                    </a:cubicBezTo>
                    <a:cubicBezTo>
                      <a:pt x="454092" y="12089"/>
                      <a:pt x="534668" y="16689"/>
                      <a:pt x="543875" y="21295"/>
                    </a:cubicBezTo>
                    <a:cubicBezTo>
                      <a:pt x="548481" y="30501"/>
                      <a:pt x="553081" y="51220"/>
                      <a:pt x="557687" y="83452"/>
                    </a:cubicBezTo>
                    <a:cubicBezTo>
                      <a:pt x="562294" y="115684"/>
                      <a:pt x="566894" y="131797"/>
                      <a:pt x="571500" y="131797"/>
                    </a:cubicBezTo>
                    <a:cubicBezTo>
                      <a:pt x="576106" y="136403"/>
                      <a:pt x="578406" y="138703"/>
                      <a:pt x="578406" y="13870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6" name="Freeform: Shape 35">
                <a:extLst>
                  <a:ext uri="{FF2B5EF4-FFF2-40B4-BE49-F238E27FC236}">
                    <a16:creationId xmlns:a16="http://schemas.microsoft.com/office/drawing/2014/main" id="{422EDF3D-5009-4A16-87E9-7E9DC9DB32EA}"/>
                  </a:ext>
                </a:extLst>
              </p:cNvPr>
              <p:cNvSpPr/>
              <p:nvPr/>
            </p:nvSpPr>
            <p:spPr>
              <a:xfrm>
                <a:off x="3380496" y="2474577"/>
                <a:ext cx="1001420" cy="738979"/>
              </a:xfrm>
              <a:custGeom>
                <a:avLst/>
                <a:gdLst>
                  <a:gd name="connsiteX0" fmla="*/ 426467 w 1001419"/>
                  <a:gd name="connsiteY0" fmla="*/ 39711 h 738978"/>
                  <a:gd name="connsiteX1" fmla="*/ 426467 w 1001419"/>
                  <a:gd name="connsiteY1" fmla="*/ 5180 h 738978"/>
                  <a:gd name="connsiteX2" fmla="*/ 433373 w 1001419"/>
                  <a:gd name="connsiteY2" fmla="*/ 39711 h 738978"/>
                  <a:gd name="connsiteX3" fmla="*/ 433373 w 1001419"/>
                  <a:gd name="connsiteY3" fmla="*/ 74243 h 738978"/>
                  <a:gd name="connsiteX4" fmla="*/ 571500 w 1001419"/>
                  <a:gd name="connsiteY4" fmla="*/ 74243 h 738978"/>
                  <a:gd name="connsiteX5" fmla="*/ 709627 w 1001419"/>
                  <a:gd name="connsiteY5" fmla="*/ 88056 h 738978"/>
                  <a:gd name="connsiteX6" fmla="*/ 889192 w 1001419"/>
                  <a:gd name="connsiteY6" fmla="*/ 115681 h 738978"/>
                  <a:gd name="connsiteX7" fmla="*/ 944443 w 1001419"/>
                  <a:gd name="connsiteY7" fmla="*/ 136400 h 738978"/>
                  <a:gd name="connsiteX8" fmla="*/ 958255 w 1001419"/>
                  <a:gd name="connsiteY8" fmla="*/ 136400 h 738978"/>
                  <a:gd name="connsiteX9" fmla="*/ 972068 w 1001419"/>
                  <a:gd name="connsiteY9" fmla="*/ 164026 h 738978"/>
                  <a:gd name="connsiteX10" fmla="*/ 985881 w 1001419"/>
                  <a:gd name="connsiteY10" fmla="*/ 288340 h 738978"/>
                  <a:gd name="connsiteX11" fmla="*/ 985881 w 1001419"/>
                  <a:gd name="connsiteY11" fmla="*/ 385029 h 738978"/>
                  <a:gd name="connsiteX12" fmla="*/ 999693 w 1001419"/>
                  <a:gd name="connsiteY12" fmla="*/ 385029 h 738978"/>
                  <a:gd name="connsiteX13" fmla="*/ 992787 w 1001419"/>
                  <a:gd name="connsiteY13" fmla="*/ 391935 h 738978"/>
                  <a:gd name="connsiteX14" fmla="*/ 978974 w 1001419"/>
                  <a:gd name="connsiteY14" fmla="*/ 516249 h 738978"/>
                  <a:gd name="connsiteX15" fmla="*/ 958255 w 1001419"/>
                  <a:gd name="connsiteY15" fmla="*/ 668189 h 738978"/>
                  <a:gd name="connsiteX16" fmla="*/ 882285 w 1001419"/>
                  <a:gd name="connsiteY16" fmla="*/ 709627 h 738978"/>
                  <a:gd name="connsiteX17" fmla="*/ 516249 w 1001419"/>
                  <a:gd name="connsiteY17" fmla="*/ 737252 h 738978"/>
                  <a:gd name="connsiteX18" fmla="*/ 129494 w 1001419"/>
                  <a:gd name="connsiteY18" fmla="*/ 723440 h 738978"/>
                  <a:gd name="connsiteX19" fmla="*/ 32805 w 1001419"/>
                  <a:gd name="connsiteY19" fmla="*/ 675095 h 738978"/>
                  <a:gd name="connsiteX20" fmla="*/ 5180 w 1001419"/>
                  <a:gd name="connsiteY20" fmla="*/ 419560 h 738978"/>
                  <a:gd name="connsiteX21" fmla="*/ 5180 w 1001419"/>
                  <a:gd name="connsiteY21" fmla="*/ 170932 h 738978"/>
                  <a:gd name="connsiteX22" fmla="*/ 32805 w 1001419"/>
                  <a:gd name="connsiteY22" fmla="*/ 143307 h 738978"/>
                  <a:gd name="connsiteX23" fmla="*/ 94962 w 1001419"/>
                  <a:gd name="connsiteY23" fmla="*/ 108775 h 738978"/>
                  <a:gd name="connsiteX24" fmla="*/ 281434 w 1001419"/>
                  <a:gd name="connsiteY24" fmla="*/ 81150 h 738978"/>
                  <a:gd name="connsiteX25" fmla="*/ 426467 w 1001419"/>
                  <a:gd name="connsiteY25" fmla="*/ 74243 h 738978"/>
                  <a:gd name="connsiteX26" fmla="*/ 426467 w 1001419"/>
                  <a:gd name="connsiteY26" fmla="*/ 39711 h 738978"/>
                  <a:gd name="connsiteX27" fmla="*/ 426467 w 1001419"/>
                  <a:gd name="connsiteY27" fmla="*/ 226183 h 738978"/>
                  <a:gd name="connsiteX28" fmla="*/ 433373 w 1001419"/>
                  <a:gd name="connsiteY28" fmla="*/ 239995 h 738978"/>
                  <a:gd name="connsiteX29" fmla="*/ 433373 w 1001419"/>
                  <a:gd name="connsiteY29" fmla="*/ 212370 h 738978"/>
                  <a:gd name="connsiteX30" fmla="*/ 502437 w 1001419"/>
                  <a:gd name="connsiteY30" fmla="*/ 212370 h 738978"/>
                  <a:gd name="connsiteX31" fmla="*/ 571500 w 1001419"/>
                  <a:gd name="connsiteY31" fmla="*/ 226183 h 738978"/>
                  <a:gd name="connsiteX32" fmla="*/ 668189 w 1001419"/>
                  <a:gd name="connsiteY32" fmla="*/ 246902 h 738978"/>
                  <a:gd name="connsiteX33" fmla="*/ 771784 w 1001419"/>
                  <a:gd name="connsiteY33" fmla="*/ 246902 h 738978"/>
                  <a:gd name="connsiteX34" fmla="*/ 771784 w 1001419"/>
                  <a:gd name="connsiteY34" fmla="*/ 322872 h 738978"/>
                  <a:gd name="connsiteX35" fmla="*/ 764878 w 1001419"/>
                  <a:gd name="connsiteY35" fmla="*/ 391935 h 738978"/>
                  <a:gd name="connsiteX36" fmla="*/ 764878 w 1001419"/>
                  <a:gd name="connsiteY36" fmla="*/ 599125 h 738978"/>
                  <a:gd name="connsiteX37" fmla="*/ 488624 w 1001419"/>
                  <a:gd name="connsiteY37" fmla="*/ 599125 h 738978"/>
                  <a:gd name="connsiteX38" fmla="*/ 219276 w 1001419"/>
                  <a:gd name="connsiteY38" fmla="*/ 599125 h 738978"/>
                  <a:gd name="connsiteX39" fmla="*/ 212370 w 1001419"/>
                  <a:gd name="connsiteY39" fmla="*/ 412654 h 738978"/>
                  <a:gd name="connsiteX40" fmla="*/ 315965 w 1001419"/>
                  <a:gd name="connsiteY40" fmla="*/ 219276 h 738978"/>
                  <a:gd name="connsiteX41" fmla="*/ 426467 w 1001419"/>
                  <a:gd name="connsiteY41" fmla="*/ 226183 h 73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001419" h="738978">
                    <a:moveTo>
                      <a:pt x="426467" y="39711"/>
                    </a:moveTo>
                    <a:lnTo>
                      <a:pt x="426467" y="5180"/>
                    </a:lnTo>
                    <a:cubicBezTo>
                      <a:pt x="431073" y="5180"/>
                      <a:pt x="433373" y="16693"/>
                      <a:pt x="433373" y="39711"/>
                    </a:cubicBezTo>
                    <a:lnTo>
                      <a:pt x="433373" y="74243"/>
                    </a:lnTo>
                    <a:lnTo>
                      <a:pt x="571500" y="74243"/>
                    </a:lnTo>
                    <a:lnTo>
                      <a:pt x="709627" y="88056"/>
                    </a:lnTo>
                    <a:cubicBezTo>
                      <a:pt x="801709" y="88056"/>
                      <a:pt x="861566" y="97262"/>
                      <a:pt x="889192" y="115681"/>
                    </a:cubicBezTo>
                    <a:cubicBezTo>
                      <a:pt x="921424" y="124887"/>
                      <a:pt x="939836" y="131794"/>
                      <a:pt x="944443" y="136400"/>
                    </a:cubicBezTo>
                    <a:lnTo>
                      <a:pt x="958255" y="136400"/>
                    </a:lnTo>
                    <a:lnTo>
                      <a:pt x="972068" y="164026"/>
                    </a:lnTo>
                    <a:cubicBezTo>
                      <a:pt x="981274" y="182445"/>
                      <a:pt x="985881" y="223883"/>
                      <a:pt x="985881" y="288340"/>
                    </a:cubicBezTo>
                    <a:lnTo>
                      <a:pt x="985881" y="385029"/>
                    </a:lnTo>
                    <a:lnTo>
                      <a:pt x="999693" y="385029"/>
                    </a:lnTo>
                    <a:cubicBezTo>
                      <a:pt x="999693" y="389635"/>
                      <a:pt x="997393" y="391935"/>
                      <a:pt x="992787" y="391935"/>
                    </a:cubicBezTo>
                    <a:cubicBezTo>
                      <a:pt x="988180" y="391935"/>
                      <a:pt x="983581" y="433373"/>
                      <a:pt x="978974" y="516249"/>
                    </a:cubicBezTo>
                    <a:cubicBezTo>
                      <a:pt x="974368" y="599125"/>
                      <a:pt x="967461" y="649770"/>
                      <a:pt x="958255" y="668189"/>
                    </a:cubicBezTo>
                    <a:cubicBezTo>
                      <a:pt x="939836" y="682002"/>
                      <a:pt x="914517" y="695814"/>
                      <a:pt x="882285" y="709627"/>
                    </a:cubicBezTo>
                    <a:cubicBezTo>
                      <a:pt x="850054" y="728046"/>
                      <a:pt x="728046" y="737252"/>
                      <a:pt x="516249" y="737252"/>
                    </a:cubicBezTo>
                    <a:cubicBezTo>
                      <a:pt x="299853" y="737252"/>
                      <a:pt x="170932" y="732646"/>
                      <a:pt x="129494" y="723440"/>
                    </a:cubicBezTo>
                    <a:cubicBezTo>
                      <a:pt x="83449" y="705020"/>
                      <a:pt x="51224" y="688908"/>
                      <a:pt x="32805" y="675095"/>
                    </a:cubicBezTo>
                    <a:cubicBezTo>
                      <a:pt x="14386" y="656676"/>
                      <a:pt x="5180" y="571500"/>
                      <a:pt x="5180" y="419560"/>
                    </a:cubicBezTo>
                    <a:cubicBezTo>
                      <a:pt x="5180" y="263014"/>
                      <a:pt x="5180" y="180138"/>
                      <a:pt x="5180" y="170932"/>
                    </a:cubicBezTo>
                    <a:cubicBezTo>
                      <a:pt x="14386" y="166326"/>
                      <a:pt x="23599" y="157119"/>
                      <a:pt x="32805" y="143307"/>
                    </a:cubicBezTo>
                    <a:cubicBezTo>
                      <a:pt x="42011" y="134100"/>
                      <a:pt x="62730" y="122588"/>
                      <a:pt x="94962" y="108775"/>
                    </a:cubicBezTo>
                    <a:cubicBezTo>
                      <a:pt x="127194" y="94962"/>
                      <a:pt x="189351" y="85756"/>
                      <a:pt x="281434" y="81150"/>
                    </a:cubicBezTo>
                    <a:lnTo>
                      <a:pt x="426467" y="74243"/>
                    </a:lnTo>
                    <a:lnTo>
                      <a:pt x="426467" y="39711"/>
                    </a:lnTo>
                    <a:close/>
                    <a:moveTo>
                      <a:pt x="426467" y="226183"/>
                    </a:moveTo>
                    <a:lnTo>
                      <a:pt x="433373" y="239995"/>
                    </a:lnTo>
                    <a:lnTo>
                      <a:pt x="433373" y="212370"/>
                    </a:lnTo>
                    <a:lnTo>
                      <a:pt x="502437" y="212370"/>
                    </a:lnTo>
                    <a:cubicBezTo>
                      <a:pt x="543875" y="212370"/>
                      <a:pt x="566894" y="216977"/>
                      <a:pt x="571500" y="226183"/>
                    </a:cubicBezTo>
                    <a:cubicBezTo>
                      <a:pt x="571500" y="235389"/>
                      <a:pt x="603732" y="242295"/>
                      <a:pt x="668189" y="246902"/>
                    </a:cubicBezTo>
                    <a:lnTo>
                      <a:pt x="771784" y="246902"/>
                    </a:lnTo>
                    <a:lnTo>
                      <a:pt x="771784" y="322872"/>
                    </a:lnTo>
                    <a:lnTo>
                      <a:pt x="764878" y="391935"/>
                    </a:lnTo>
                    <a:lnTo>
                      <a:pt x="764878" y="599125"/>
                    </a:lnTo>
                    <a:lnTo>
                      <a:pt x="488624" y="599125"/>
                    </a:lnTo>
                    <a:cubicBezTo>
                      <a:pt x="309059" y="599125"/>
                      <a:pt x="219276" y="599125"/>
                      <a:pt x="219276" y="599125"/>
                    </a:cubicBezTo>
                    <a:cubicBezTo>
                      <a:pt x="214670" y="599125"/>
                      <a:pt x="212370" y="536968"/>
                      <a:pt x="212370" y="412654"/>
                    </a:cubicBezTo>
                    <a:cubicBezTo>
                      <a:pt x="212370" y="288340"/>
                      <a:pt x="246902" y="223883"/>
                      <a:pt x="315965" y="219276"/>
                    </a:cubicBezTo>
                    <a:cubicBezTo>
                      <a:pt x="385029" y="214670"/>
                      <a:pt x="421860" y="216977"/>
                      <a:pt x="426467" y="226183"/>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957BD49A-F186-4A55-B21F-156EF7CB2970}"/>
                  </a:ext>
                </a:extLst>
              </p:cNvPr>
              <p:cNvSpPr/>
              <p:nvPr/>
            </p:nvSpPr>
            <p:spPr>
              <a:xfrm>
                <a:off x="4540761" y="2695580"/>
                <a:ext cx="669915" cy="559414"/>
              </a:xfrm>
              <a:custGeom>
                <a:avLst/>
                <a:gdLst>
                  <a:gd name="connsiteX0" fmla="*/ 322872 w 669915"/>
                  <a:gd name="connsiteY0" fmla="*/ 5180 h 559413"/>
                  <a:gd name="connsiteX1" fmla="*/ 640563 w 669915"/>
                  <a:gd name="connsiteY1" fmla="*/ 18992 h 559413"/>
                  <a:gd name="connsiteX2" fmla="*/ 668189 w 669915"/>
                  <a:gd name="connsiteY2" fmla="*/ 281434 h 559413"/>
                  <a:gd name="connsiteX3" fmla="*/ 647470 w 669915"/>
                  <a:gd name="connsiteY3" fmla="*/ 536968 h 559413"/>
                  <a:gd name="connsiteX4" fmla="*/ 336684 w 669915"/>
                  <a:gd name="connsiteY4" fmla="*/ 557687 h 559413"/>
                  <a:gd name="connsiteX5" fmla="*/ 25899 w 669915"/>
                  <a:gd name="connsiteY5" fmla="*/ 543875 h 559413"/>
                  <a:gd name="connsiteX6" fmla="*/ 5180 w 669915"/>
                  <a:gd name="connsiteY6" fmla="*/ 288340 h 559413"/>
                  <a:gd name="connsiteX7" fmla="*/ 18992 w 669915"/>
                  <a:gd name="connsiteY7" fmla="*/ 25899 h 559413"/>
                  <a:gd name="connsiteX8" fmla="*/ 322872 w 669915"/>
                  <a:gd name="connsiteY8" fmla="*/ 5180 h 55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915" h="559413">
                    <a:moveTo>
                      <a:pt x="322872" y="5180"/>
                    </a:moveTo>
                    <a:cubicBezTo>
                      <a:pt x="516249" y="5180"/>
                      <a:pt x="622144" y="9786"/>
                      <a:pt x="640563" y="18992"/>
                    </a:cubicBezTo>
                    <a:cubicBezTo>
                      <a:pt x="658983" y="32805"/>
                      <a:pt x="668189" y="120288"/>
                      <a:pt x="668189" y="281434"/>
                    </a:cubicBezTo>
                    <a:cubicBezTo>
                      <a:pt x="668189" y="437980"/>
                      <a:pt x="661282" y="523156"/>
                      <a:pt x="647470" y="536968"/>
                    </a:cubicBezTo>
                    <a:cubicBezTo>
                      <a:pt x="633657" y="550781"/>
                      <a:pt x="530062" y="557687"/>
                      <a:pt x="336684" y="557687"/>
                    </a:cubicBezTo>
                    <a:cubicBezTo>
                      <a:pt x="143307" y="557687"/>
                      <a:pt x="39711" y="553081"/>
                      <a:pt x="25899" y="543875"/>
                    </a:cubicBezTo>
                    <a:cubicBezTo>
                      <a:pt x="12086" y="534668"/>
                      <a:pt x="5180" y="449486"/>
                      <a:pt x="5180" y="288340"/>
                    </a:cubicBezTo>
                    <a:cubicBezTo>
                      <a:pt x="5180" y="127194"/>
                      <a:pt x="9786" y="39711"/>
                      <a:pt x="18992" y="25899"/>
                    </a:cubicBezTo>
                    <a:cubicBezTo>
                      <a:pt x="32805" y="12086"/>
                      <a:pt x="134100" y="5180"/>
                      <a:pt x="32287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38" name="Freeform: Shape 37">
                <a:extLst>
                  <a:ext uri="{FF2B5EF4-FFF2-40B4-BE49-F238E27FC236}">
                    <a16:creationId xmlns:a16="http://schemas.microsoft.com/office/drawing/2014/main" id="{1BE9F181-9156-489E-BA31-9D83DC38F84A}"/>
                  </a:ext>
                </a:extLst>
              </p:cNvPr>
              <p:cNvSpPr/>
              <p:nvPr/>
            </p:nvSpPr>
            <p:spPr>
              <a:xfrm>
                <a:off x="3276899" y="768074"/>
                <a:ext cx="442007" cy="339048"/>
              </a:xfrm>
              <a:custGeom>
                <a:avLst/>
                <a:gdLst>
                  <a:gd name="connsiteX0" fmla="*/ 281434 w 435099"/>
                  <a:gd name="connsiteY0" fmla="*/ 5180 h 296972"/>
                  <a:gd name="connsiteX1" fmla="*/ 295246 w 435099"/>
                  <a:gd name="connsiteY1" fmla="*/ 5180 h 296972"/>
                  <a:gd name="connsiteX2" fmla="*/ 295246 w 435099"/>
                  <a:gd name="connsiteY2" fmla="*/ 12086 h 296972"/>
                  <a:gd name="connsiteX3" fmla="*/ 302153 w 435099"/>
                  <a:gd name="connsiteY3" fmla="*/ 12086 h 296972"/>
                  <a:gd name="connsiteX4" fmla="*/ 302153 w 435099"/>
                  <a:gd name="connsiteY4" fmla="*/ 5180 h 296972"/>
                  <a:gd name="connsiteX5" fmla="*/ 364310 w 435099"/>
                  <a:gd name="connsiteY5" fmla="*/ 5180 h 296972"/>
                  <a:gd name="connsiteX6" fmla="*/ 433373 w 435099"/>
                  <a:gd name="connsiteY6" fmla="*/ 12086 h 296972"/>
                  <a:gd name="connsiteX7" fmla="*/ 433373 w 435099"/>
                  <a:gd name="connsiteY7" fmla="*/ 295246 h 296972"/>
                  <a:gd name="connsiteX8" fmla="*/ 5180 w 435099"/>
                  <a:gd name="connsiteY8" fmla="*/ 295246 h 296972"/>
                  <a:gd name="connsiteX9" fmla="*/ 5180 w 435099"/>
                  <a:gd name="connsiteY9" fmla="*/ 274527 h 296972"/>
                  <a:gd name="connsiteX10" fmla="*/ 12086 w 435099"/>
                  <a:gd name="connsiteY10" fmla="*/ 267621 h 296972"/>
                  <a:gd name="connsiteX11" fmla="*/ 18992 w 435099"/>
                  <a:gd name="connsiteY11" fmla="*/ 260715 h 296972"/>
                  <a:gd name="connsiteX12" fmla="*/ 32805 w 435099"/>
                  <a:gd name="connsiteY12" fmla="*/ 233089 h 296972"/>
                  <a:gd name="connsiteX13" fmla="*/ 46618 w 435099"/>
                  <a:gd name="connsiteY13" fmla="*/ 198557 h 296972"/>
                  <a:gd name="connsiteX14" fmla="*/ 53524 w 435099"/>
                  <a:gd name="connsiteY14" fmla="*/ 191651 h 296972"/>
                  <a:gd name="connsiteX15" fmla="*/ 60431 w 435099"/>
                  <a:gd name="connsiteY15" fmla="*/ 177838 h 296972"/>
                  <a:gd name="connsiteX16" fmla="*/ 67337 w 435099"/>
                  <a:gd name="connsiteY16" fmla="*/ 177838 h 296972"/>
                  <a:gd name="connsiteX17" fmla="*/ 67337 w 435099"/>
                  <a:gd name="connsiteY17" fmla="*/ 170932 h 296972"/>
                  <a:gd name="connsiteX18" fmla="*/ 74243 w 435099"/>
                  <a:gd name="connsiteY18" fmla="*/ 164026 h 296972"/>
                  <a:gd name="connsiteX19" fmla="*/ 74243 w 435099"/>
                  <a:gd name="connsiteY19" fmla="*/ 157119 h 296972"/>
                  <a:gd name="connsiteX20" fmla="*/ 81150 w 435099"/>
                  <a:gd name="connsiteY20" fmla="*/ 150213 h 296972"/>
                  <a:gd name="connsiteX21" fmla="*/ 101869 w 435099"/>
                  <a:gd name="connsiteY21" fmla="*/ 129494 h 296972"/>
                  <a:gd name="connsiteX22" fmla="*/ 136400 w 435099"/>
                  <a:gd name="connsiteY22" fmla="*/ 94962 h 296972"/>
                  <a:gd name="connsiteX23" fmla="*/ 191651 w 435099"/>
                  <a:gd name="connsiteY23" fmla="*/ 53524 h 296972"/>
                  <a:gd name="connsiteX24" fmla="*/ 253808 w 435099"/>
                  <a:gd name="connsiteY24" fmla="*/ 12086 h 296972"/>
                  <a:gd name="connsiteX25" fmla="*/ 281434 w 435099"/>
                  <a:gd name="connsiteY25" fmla="*/ 5180 h 296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5099" h="296972">
                    <a:moveTo>
                      <a:pt x="281434" y="5180"/>
                    </a:moveTo>
                    <a:lnTo>
                      <a:pt x="295246" y="5180"/>
                    </a:lnTo>
                    <a:lnTo>
                      <a:pt x="295246" y="12086"/>
                    </a:lnTo>
                    <a:cubicBezTo>
                      <a:pt x="295246" y="12086"/>
                      <a:pt x="297546" y="12086"/>
                      <a:pt x="302153" y="12086"/>
                    </a:cubicBezTo>
                    <a:lnTo>
                      <a:pt x="302153" y="5180"/>
                    </a:lnTo>
                    <a:lnTo>
                      <a:pt x="364310" y="5180"/>
                    </a:lnTo>
                    <a:lnTo>
                      <a:pt x="433373" y="12086"/>
                    </a:lnTo>
                    <a:lnTo>
                      <a:pt x="433373" y="295246"/>
                    </a:lnTo>
                    <a:lnTo>
                      <a:pt x="5180" y="295246"/>
                    </a:lnTo>
                    <a:lnTo>
                      <a:pt x="5180" y="274527"/>
                    </a:lnTo>
                    <a:lnTo>
                      <a:pt x="12086" y="267621"/>
                    </a:lnTo>
                    <a:lnTo>
                      <a:pt x="18992" y="260715"/>
                    </a:lnTo>
                    <a:lnTo>
                      <a:pt x="32805" y="233089"/>
                    </a:lnTo>
                    <a:cubicBezTo>
                      <a:pt x="42011" y="214670"/>
                      <a:pt x="46618" y="203164"/>
                      <a:pt x="46618" y="198557"/>
                    </a:cubicBezTo>
                    <a:lnTo>
                      <a:pt x="53524" y="191651"/>
                    </a:lnTo>
                    <a:cubicBezTo>
                      <a:pt x="58131" y="187045"/>
                      <a:pt x="60431" y="182445"/>
                      <a:pt x="60431" y="177838"/>
                    </a:cubicBezTo>
                    <a:cubicBezTo>
                      <a:pt x="60431" y="177838"/>
                      <a:pt x="62730" y="177838"/>
                      <a:pt x="67337" y="177838"/>
                    </a:cubicBezTo>
                    <a:lnTo>
                      <a:pt x="67337" y="170932"/>
                    </a:lnTo>
                    <a:cubicBezTo>
                      <a:pt x="71943" y="170932"/>
                      <a:pt x="74243" y="168632"/>
                      <a:pt x="74243" y="164026"/>
                    </a:cubicBezTo>
                    <a:lnTo>
                      <a:pt x="74243" y="157119"/>
                    </a:lnTo>
                    <a:cubicBezTo>
                      <a:pt x="74243" y="157119"/>
                      <a:pt x="76543" y="154820"/>
                      <a:pt x="81150" y="150213"/>
                    </a:cubicBezTo>
                    <a:lnTo>
                      <a:pt x="101869" y="129494"/>
                    </a:lnTo>
                    <a:cubicBezTo>
                      <a:pt x="120288" y="115681"/>
                      <a:pt x="131794" y="104168"/>
                      <a:pt x="136400" y="94962"/>
                    </a:cubicBezTo>
                    <a:cubicBezTo>
                      <a:pt x="141007" y="85756"/>
                      <a:pt x="159419" y="71943"/>
                      <a:pt x="191651" y="53524"/>
                    </a:cubicBezTo>
                    <a:cubicBezTo>
                      <a:pt x="223883" y="35107"/>
                      <a:pt x="244602" y="21294"/>
                      <a:pt x="253808" y="12086"/>
                    </a:cubicBezTo>
                    <a:cubicBezTo>
                      <a:pt x="267621" y="12086"/>
                      <a:pt x="276827" y="9784"/>
                      <a:pt x="281434" y="5180"/>
                    </a:cubicBezTo>
                    <a:close/>
                  </a:path>
                </a:pathLst>
              </a:custGeom>
              <a:solidFill>
                <a:schemeClr val="bg1"/>
              </a:solidFill>
              <a:ln w="9525" cap="flat">
                <a:noFill/>
                <a:prstDash val="solid"/>
                <a:miter/>
              </a:ln>
            </p:spPr>
            <p:txBody>
              <a:bodyPr rtlCol="0" anchor="ctr"/>
              <a:lstStyle/>
              <a:p>
                <a:endParaRPr lang="en-US" noProof="0" dirty="0"/>
              </a:p>
            </p:txBody>
          </p:sp>
        </p:grpSp>
        <p:sp>
          <p:nvSpPr>
            <p:cNvPr id="17" name="Freeform: Shape 16">
              <a:extLst>
                <a:ext uri="{FF2B5EF4-FFF2-40B4-BE49-F238E27FC236}">
                  <a16:creationId xmlns:a16="http://schemas.microsoft.com/office/drawing/2014/main" id="{CAF65329-7F06-4A06-9970-515A79D56DF6}"/>
                </a:ext>
              </a:extLst>
            </p:cNvPr>
            <p:cNvSpPr/>
            <p:nvPr/>
          </p:nvSpPr>
          <p:spPr>
            <a:xfrm rot="5400000">
              <a:off x="1041227" y="1599671"/>
              <a:ext cx="615644" cy="614555"/>
            </a:xfrm>
            <a:custGeom>
              <a:avLst/>
              <a:gdLst>
                <a:gd name="connsiteX0" fmla="*/ 233089 w 663009"/>
                <a:gd name="connsiteY0" fmla="*/ 5180 h 676821"/>
                <a:gd name="connsiteX1" fmla="*/ 239995 w 663009"/>
                <a:gd name="connsiteY1" fmla="*/ 5180 h 676821"/>
                <a:gd name="connsiteX2" fmla="*/ 419560 w 663009"/>
                <a:gd name="connsiteY2" fmla="*/ 18992 h 676821"/>
                <a:gd name="connsiteX3" fmla="*/ 626751 w 663009"/>
                <a:gd name="connsiteY3" fmla="*/ 60431 h 676821"/>
                <a:gd name="connsiteX4" fmla="*/ 661282 w 663009"/>
                <a:gd name="connsiteY4" fmla="*/ 350497 h 676821"/>
                <a:gd name="connsiteX5" fmla="*/ 633657 w 663009"/>
                <a:gd name="connsiteY5" fmla="*/ 640563 h 676821"/>
                <a:gd name="connsiteX6" fmla="*/ 364310 w 663009"/>
                <a:gd name="connsiteY6" fmla="*/ 675095 h 676821"/>
                <a:gd name="connsiteX7" fmla="*/ 88056 w 663009"/>
                <a:gd name="connsiteY7" fmla="*/ 661283 h 676821"/>
                <a:gd name="connsiteX8" fmla="*/ 39711 w 663009"/>
                <a:gd name="connsiteY8" fmla="*/ 599125 h 676821"/>
                <a:gd name="connsiteX9" fmla="*/ 12086 w 663009"/>
                <a:gd name="connsiteY9" fmla="*/ 543875 h 676821"/>
                <a:gd name="connsiteX10" fmla="*/ 5180 w 663009"/>
                <a:gd name="connsiteY10" fmla="*/ 543875 h 676821"/>
                <a:gd name="connsiteX11" fmla="*/ 12086 w 663009"/>
                <a:gd name="connsiteY11" fmla="*/ 543875 h 676821"/>
                <a:gd name="connsiteX12" fmla="*/ 12086 w 663009"/>
                <a:gd name="connsiteY12" fmla="*/ 536968 h 676821"/>
                <a:gd name="connsiteX13" fmla="*/ 18992 w 663009"/>
                <a:gd name="connsiteY13" fmla="*/ 536968 h 676821"/>
                <a:gd name="connsiteX14" fmla="*/ 18992 w 663009"/>
                <a:gd name="connsiteY14" fmla="*/ 322872 h 676821"/>
                <a:gd name="connsiteX15" fmla="*/ 53524 w 663009"/>
                <a:gd name="connsiteY15" fmla="*/ 74243 h 676821"/>
                <a:gd name="connsiteX16" fmla="*/ 94962 w 663009"/>
                <a:gd name="connsiteY16" fmla="*/ 32805 h 676821"/>
                <a:gd name="connsiteX17" fmla="*/ 170932 w 663009"/>
                <a:gd name="connsiteY17" fmla="*/ 18992 h 676821"/>
                <a:gd name="connsiteX18" fmla="*/ 233089 w 663009"/>
                <a:gd name="connsiteY18" fmla="*/ 5180 h 676821"/>
                <a:gd name="connsiteX19" fmla="*/ 122588 w 663009"/>
                <a:gd name="connsiteY19" fmla="*/ 129494 h 676821"/>
                <a:gd name="connsiteX20" fmla="*/ 136400 w 663009"/>
                <a:gd name="connsiteY20" fmla="*/ 101869 h 676821"/>
                <a:gd name="connsiteX21" fmla="*/ 184745 w 663009"/>
                <a:gd name="connsiteY21" fmla="*/ 101869 h 676821"/>
                <a:gd name="connsiteX22" fmla="*/ 233089 w 663009"/>
                <a:gd name="connsiteY22" fmla="*/ 108775 h 676821"/>
                <a:gd name="connsiteX23" fmla="*/ 239995 w 663009"/>
                <a:gd name="connsiteY23" fmla="*/ 108775 h 676821"/>
                <a:gd name="connsiteX24" fmla="*/ 239995 w 663009"/>
                <a:gd name="connsiteY24" fmla="*/ 101869 h 676821"/>
                <a:gd name="connsiteX25" fmla="*/ 405748 w 663009"/>
                <a:gd name="connsiteY25" fmla="*/ 108775 h 676821"/>
                <a:gd name="connsiteX26" fmla="*/ 585313 w 663009"/>
                <a:gd name="connsiteY26" fmla="*/ 136400 h 676821"/>
                <a:gd name="connsiteX27" fmla="*/ 592219 w 663009"/>
                <a:gd name="connsiteY27" fmla="*/ 364310 h 676821"/>
                <a:gd name="connsiteX28" fmla="*/ 571500 w 663009"/>
                <a:gd name="connsiteY28" fmla="*/ 578406 h 676821"/>
                <a:gd name="connsiteX29" fmla="*/ 350497 w 663009"/>
                <a:gd name="connsiteY29" fmla="*/ 599125 h 676821"/>
                <a:gd name="connsiteX30" fmla="*/ 143307 w 663009"/>
                <a:gd name="connsiteY30" fmla="*/ 599125 h 676821"/>
                <a:gd name="connsiteX31" fmla="*/ 136400 w 663009"/>
                <a:gd name="connsiteY31" fmla="*/ 592219 h 676821"/>
                <a:gd name="connsiteX32" fmla="*/ 129494 w 663009"/>
                <a:gd name="connsiteY32" fmla="*/ 585313 h 676821"/>
                <a:gd name="connsiteX33" fmla="*/ 122588 w 663009"/>
                <a:gd name="connsiteY33" fmla="*/ 585313 h 676821"/>
                <a:gd name="connsiteX34" fmla="*/ 122588 w 663009"/>
                <a:gd name="connsiteY34" fmla="*/ 578406 h 676821"/>
                <a:gd name="connsiteX35" fmla="*/ 115681 w 663009"/>
                <a:gd name="connsiteY35" fmla="*/ 578406 h 676821"/>
                <a:gd name="connsiteX36" fmla="*/ 115681 w 663009"/>
                <a:gd name="connsiteY36" fmla="*/ 543875 h 676821"/>
                <a:gd name="connsiteX37" fmla="*/ 101869 w 663009"/>
                <a:gd name="connsiteY37" fmla="*/ 543875 h 676821"/>
                <a:gd name="connsiteX38" fmla="*/ 101869 w 663009"/>
                <a:gd name="connsiteY38" fmla="*/ 350497 h 676821"/>
                <a:gd name="connsiteX39" fmla="*/ 122588 w 663009"/>
                <a:gd name="connsiteY39" fmla="*/ 129494 h 676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63009" h="676821">
                  <a:moveTo>
                    <a:pt x="233089" y="5180"/>
                  </a:moveTo>
                  <a:cubicBezTo>
                    <a:pt x="237696" y="5180"/>
                    <a:pt x="239995" y="5180"/>
                    <a:pt x="239995" y="5180"/>
                  </a:cubicBezTo>
                  <a:cubicBezTo>
                    <a:pt x="239995" y="5180"/>
                    <a:pt x="299853" y="9786"/>
                    <a:pt x="419560" y="18992"/>
                  </a:cubicBezTo>
                  <a:cubicBezTo>
                    <a:pt x="539268" y="28199"/>
                    <a:pt x="608332" y="42011"/>
                    <a:pt x="626751" y="60431"/>
                  </a:cubicBezTo>
                  <a:cubicBezTo>
                    <a:pt x="645170" y="78850"/>
                    <a:pt x="656676" y="175539"/>
                    <a:pt x="661282" y="350497"/>
                  </a:cubicBezTo>
                  <a:cubicBezTo>
                    <a:pt x="665889" y="520856"/>
                    <a:pt x="656676" y="617545"/>
                    <a:pt x="633657" y="640563"/>
                  </a:cubicBezTo>
                  <a:cubicBezTo>
                    <a:pt x="610638" y="658983"/>
                    <a:pt x="520856" y="670489"/>
                    <a:pt x="364310" y="675095"/>
                  </a:cubicBezTo>
                  <a:cubicBezTo>
                    <a:pt x="203164" y="679702"/>
                    <a:pt x="111075" y="675095"/>
                    <a:pt x="88056" y="661283"/>
                  </a:cubicBezTo>
                  <a:cubicBezTo>
                    <a:pt x="69637" y="647470"/>
                    <a:pt x="53524" y="626751"/>
                    <a:pt x="39711" y="599125"/>
                  </a:cubicBezTo>
                  <a:cubicBezTo>
                    <a:pt x="25899" y="566894"/>
                    <a:pt x="16693" y="548481"/>
                    <a:pt x="12086" y="543875"/>
                  </a:cubicBezTo>
                  <a:lnTo>
                    <a:pt x="5180" y="543875"/>
                  </a:lnTo>
                  <a:lnTo>
                    <a:pt x="12086" y="543875"/>
                  </a:lnTo>
                  <a:lnTo>
                    <a:pt x="12086" y="536968"/>
                  </a:lnTo>
                  <a:lnTo>
                    <a:pt x="18992" y="536968"/>
                  </a:lnTo>
                  <a:lnTo>
                    <a:pt x="18992" y="322872"/>
                  </a:lnTo>
                  <a:cubicBezTo>
                    <a:pt x="28199" y="180138"/>
                    <a:pt x="39711" y="97262"/>
                    <a:pt x="53524" y="74243"/>
                  </a:cubicBezTo>
                  <a:cubicBezTo>
                    <a:pt x="67337" y="55824"/>
                    <a:pt x="81150" y="42011"/>
                    <a:pt x="94962" y="32805"/>
                  </a:cubicBezTo>
                  <a:cubicBezTo>
                    <a:pt x="108775" y="23599"/>
                    <a:pt x="134100" y="18992"/>
                    <a:pt x="170932" y="18992"/>
                  </a:cubicBezTo>
                  <a:cubicBezTo>
                    <a:pt x="212370" y="9786"/>
                    <a:pt x="233089" y="5180"/>
                    <a:pt x="233089" y="5180"/>
                  </a:cubicBezTo>
                  <a:close/>
                  <a:moveTo>
                    <a:pt x="122588" y="129494"/>
                  </a:moveTo>
                  <a:lnTo>
                    <a:pt x="136400" y="101869"/>
                  </a:lnTo>
                  <a:lnTo>
                    <a:pt x="184745" y="101869"/>
                  </a:lnTo>
                  <a:cubicBezTo>
                    <a:pt x="216977" y="101869"/>
                    <a:pt x="233089" y="104168"/>
                    <a:pt x="233089" y="108775"/>
                  </a:cubicBezTo>
                  <a:cubicBezTo>
                    <a:pt x="237696" y="108775"/>
                    <a:pt x="239995" y="108775"/>
                    <a:pt x="239995" y="108775"/>
                  </a:cubicBezTo>
                  <a:lnTo>
                    <a:pt x="239995" y="101869"/>
                  </a:lnTo>
                  <a:lnTo>
                    <a:pt x="405748" y="108775"/>
                  </a:lnTo>
                  <a:cubicBezTo>
                    <a:pt x="516249" y="113381"/>
                    <a:pt x="576106" y="122588"/>
                    <a:pt x="585313" y="136400"/>
                  </a:cubicBezTo>
                  <a:cubicBezTo>
                    <a:pt x="594519" y="150213"/>
                    <a:pt x="596826" y="226183"/>
                    <a:pt x="592219" y="364310"/>
                  </a:cubicBezTo>
                  <a:cubicBezTo>
                    <a:pt x="587613" y="497830"/>
                    <a:pt x="580706" y="569200"/>
                    <a:pt x="571500" y="578406"/>
                  </a:cubicBezTo>
                  <a:cubicBezTo>
                    <a:pt x="562294" y="592219"/>
                    <a:pt x="488624" y="599125"/>
                    <a:pt x="350497" y="599125"/>
                  </a:cubicBezTo>
                  <a:lnTo>
                    <a:pt x="143307" y="599125"/>
                  </a:lnTo>
                  <a:lnTo>
                    <a:pt x="136400" y="592219"/>
                  </a:lnTo>
                  <a:lnTo>
                    <a:pt x="129494" y="585313"/>
                  </a:lnTo>
                  <a:lnTo>
                    <a:pt x="122588" y="585313"/>
                  </a:lnTo>
                  <a:lnTo>
                    <a:pt x="122588" y="578406"/>
                  </a:lnTo>
                  <a:lnTo>
                    <a:pt x="115681" y="578406"/>
                  </a:lnTo>
                  <a:lnTo>
                    <a:pt x="115681" y="543875"/>
                  </a:lnTo>
                  <a:lnTo>
                    <a:pt x="101869" y="543875"/>
                  </a:lnTo>
                  <a:lnTo>
                    <a:pt x="101869" y="350497"/>
                  </a:lnTo>
                  <a:cubicBezTo>
                    <a:pt x="101869" y="216977"/>
                    <a:pt x="108775" y="143307"/>
                    <a:pt x="122588" y="129494"/>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grpSp>
      <p:sp>
        <p:nvSpPr>
          <p:cNvPr id="39" name="Freeform: Shape 38">
            <a:extLst>
              <a:ext uri="{FF2B5EF4-FFF2-40B4-BE49-F238E27FC236}">
                <a16:creationId xmlns:a16="http://schemas.microsoft.com/office/drawing/2014/main" id="{04FD529B-2A7A-4928-BB52-6C3F969903E0}"/>
              </a:ext>
            </a:extLst>
          </p:cNvPr>
          <p:cNvSpPr/>
          <p:nvPr userDrawn="1"/>
        </p:nvSpPr>
        <p:spPr>
          <a:xfrm flipV="1">
            <a:off x="6352451" y="607460"/>
            <a:ext cx="727450" cy="602012"/>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rgbClr val="BCE097"/>
          </a:solidFill>
          <a:ln w="9525" cap="flat">
            <a:solidFill>
              <a:srgbClr val="BCE097"/>
            </a:solid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FC610D1E-8DF6-4DDD-BFE9-67F56603295C}"/>
              </a:ext>
            </a:extLst>
          </p:cNvPr>
          <p:cNvSpPr/>
          <p:nvPr userDrawn="1"/>
        </p:nvSpPr>
        <p:spPr>
          <a:xfrm flipV="1">
            <a:off x="6102936" y="1986684"/>
            <a:ext cx="679773" cy="777600"/>
          </a:xfrm>
          <a:custGeom>
            <a:avLst/>
            <a:gdLst>
              <a:gd name="connsiteX0" fmla="*/ 170932 w 732072"/>
              <a:gd name="connsiteY0" fmla="*/ 18992 h 856386"/>
              <a:gd name="connsiteX1" fmla="*/ 191651 w 732072"/>
              <a:gd name="connsiteY1" fmla="*/ 5180 h 856386"/>
              <a:gd name="connsiteX2" fmla="*/ 191651 w 732072"/>
              <a:gd name="connsiteY2" fmla="*/ 12086 h 856386"/>
              <a:gd name="connsiteX3" fmla="*/ 184745 w 732072"/>
              <a:gd name="connsiteY3" fmla="*/ 18992 h 856386"/>
              <a:gd name="connsiteX4" fmla="*/ 177838 w 732072"/>
              <a:gd name="connsiteY4" fmla="*/ 25899 h 856386"/>
              <a:gd name="connsiteX5" fmla="*/ 177838 w 732072"/>
              <a:gd name="connsiteY5" fmla="*/ 32805 h 856386"/>
              <a:gd name="connsiteX6" fmla="*/ 170932 w 732072"/>
              <a:gd name="connsiteY6" fmla="*/ 32805 h 856386"/>
              <a:gd name="connsiteX7" fmla="*/ 164026 w 732072"/>
              <a:gd name="connsiteY7" fmla="*/ 46618 h 856386"/>
              <a:gd name="connsiteX8" fmla="*/ 157119 w 732072"/>
              <a:gd name="connsiteY8" fmla="*/ 53524 h 856386"/>
              <a:gd name="connsiteX9" fmla="*/ 143307 w 732072"/>
              <a:gd name="connsiteY9" fmla="*/ 88056 h 856386"/>
              <a:gd name="connsiteX10" fmla="*/ 129494 w 732072"/>
              <a:gd name="connsiteY10" fmla="*/ 115681 h 856386"/>
              <a:gd name="connsiteX11" fmla="*/ 122588 w 732072"/>
              <a:gd name="connsiteY11" fmla="*/ 122588 h 856386"/>
              <a:gd name="connsiteX12" fmla="*/ 115681 w 732072"/>
              <a:gd name="connsiteY12" fmla="*/ 129494 h 856386"/>
              <a:gd name="connsiteX13" fmla="*/ 115681 w 732072"/>
              <a:gd name="connsiteY13" fmla="*/ 150213 h 856386"/>
              <a:gd name="connsiteX14" fmla="*/ 606032 w 732072"/>
              <a:gd name="connsiteY14" fmla="*/ 150213 h 856386"/>
              <a:gd name="connsiteX15" fmla="*/ 640563 w 732072"/>
              <a:gd name="connsiteY15" fmla="*/ 157119 h 856386"/>
              <a:gd name="connsiteX16" fmla="*/ 702721 w 732072"/>
              <a:gd name="connsiteY16" fmla="*/ 177838 h 856386"/>
              <a:gd name="connsiteX17" fmla="*/ 723440 w 732072"/>
              <a:gd name="connsiteY17" fmla="*/ 205464 h 856386"/>
              <a:gd name="connsiteX18" fmla="*/ 730346 w 732072"/>
              <a:gd name="connsiteY18" fmla="*/ 350497 h 856386"/>
              <a:gd name="connsiteX19" fmla="*/ 730346 w 732072"/>
              <a:gd name="connsiteY19" fmla="*/ 668189 h 856386"/>
              <a:gd name="connsiteX20" fmla="*/ 723440 w 732072"/>
              <a:gd name="connsiteY20" fmla="*/ 799409 h 856386"/>
              <a:gd name="connsiteX21" fmla="*/ 702721 w 732072"/>
              <a:gd name="connsiteY21" fmla="*/ 827035 h 856386"/>
              <a:gd name="connsiteX22" fmla="*/ 488624 w 732072"/>
              <a:gd name="connsiteY22" fmla="*/ 847754 h 856386"/>
              <a:gd name="connsiteX23" fmla="*/ 302153 w 732072"/>
              <a:gd name="connsiteY23" fmla="*/ 854660 h 856386"/>
              <a:gd name="connsiteX24" fmla="*/ 184745 w 732072"/>
              <a:gd name="connsiteY24" fmla="*/ 854660 h 856386"/>
              <a:gd name="connsiteX25" fmla="*/ 60431 w 732072"/>
              <a:gd name="connsiteY25" fmla="*/ 847754 h 856386"/>
              <a:gd name="connsiteX26" fmla="*/ 32805 w 732072"/>
              <a:gd name="connsiteY26" fmla="*/ 827035 h 856386"/>
              <a:gd name="connsiteX27" fmla="*/ 12086 w 732072"/>
              <a:gd name="connsiteY27" fmla="*/ 709627 h 856386"/>
              <a:gd name="connsiteX28" fmla="*/ 5180 w 732072"/>
              <a:gd name="connsiteY28" fmla="*/ 612938 h 856386"/>
              <a:gd name="connsiteX29" fmla="*/ 5180 w 732072"/>
              <a:gd name="connsiteY29" fmla="*/ 412654 h 856386"/>
              <a:gd name="connsiteX30" fmla="*/ 18992 w 732072"/>
              <a:gd name="connsiteY30" fmla="*/ 198557 h 856386"/>
              <a:gd name="connsiteX31" fmla="*/ 53524 w 732072"/>
              <a:gd name="connsiteY31" fmla="*/ 164026 h 856386"/>
              <a:gd name="connsiteX32" fmla="*/ 122588 w 732072"/>
              <a:gd name="connsiteY32" fmla="*/ 94962 h 856386"/>
              <a:gd name="connsiteX33" fmla="*/ 170932 w 732072"/>
              <a:gd name="connsiteY33" fmla="*/ 18992 h 856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32072" h="856386">
                <a:moveTo>
                  <a:pt x="170932" y="18992"/>
                </a:moveTo>
                <a:lnTo>
                  <a:pt x="191651" y="5180"/>
                </a:lnTo>
                <a:lnTo>
                  <a:pt x="191651" y="12086"/>
                </a:lnTo>
                <a:cubicBezTo>
                  <a:pt x="187045" y="16693"/>
                  <a:pt x="184745" y="18992"/>
                  <a:pt x="184745" y="18992"/>
                </a:cubicBezTo>
                <a:cubicBezTo>
                  <a:pt x="184745" y="23599"/>
                  <a:pt x="182445" y="25899"/>
                  <a:pt x="177838" y="25899"/>
                </a:cubicBezTo>
                <a:lnTo>
                  <a:pt x="177838" y="32805"/>
                </a:lnTo>
                <a:cubicBezTo>
                  <a:pt x="173232" y="32805"/>
                  <a:pt x="170932" y="32805"/>
                  <a:pt x="170932" y="32805"/>
                </a:cubicBezTo>
                <a:cubicBezTo>
                  <a:pt x="170932" y="37412"/>
                  <a:pt x="168632" y="42011"/>
                  <a:pt x="164026" y="46618"/>
                </a:cubicBezTo>
                <a:lnTo>
                  <a:pt x="157119" y="53524"/>
                </a:lnTo>
                <a:cubicBezTo>
                  <a:pt x="157119" y="58131"/>
                  <a:pt x="152513" y="69637"/>
                  <a:pt x="143307" y="88056"/>
                </a:cubicBezTo>
                <a:lnTo>
                  <a:pt x="129494" y="115681"/>
                </a:lnTo>
                <a:lnTo>
                  <a:pt x="122588" y="122588"/>
                </a:lnTo>
                <a:lnTo>
                  <a:pt x="115681" y="129494"/>
                </a:lnTo>
                <a:lnTo>
                  <a:pt x="115681" y="150213"/>
                </a:lnTo>
                <a:lnTo>
                  <a:pt x="606032" y="150213"/>
                </a:lnTo>
                <a:lnTo>
                  <a:pt x="640563" y="157119"/>
                </a:lnTo>
                <a:cubicBezTo>
                  <a:pt x="668189" y="157119"/>
                  <a:pt x="688908" y="164026"/>
                  <a:pt x="702721" y="177838"/>
                </a:cubicBezTo>
                <a:cubicBezTo>
                  <a:pt x="716533" y="191651"/>
                  <a:pt x="723440" y="200857"/>
                  <a:pt x="723440" y="205464"/>
                </a:cubicBezTo>
                <a:cubicBezTo>
                  <a:pt x="723440" y="210070"/>
                  <a:pt x="725739" y="258415"/>
                  <a:pt x="730346" y="350497"/>
                </a:cubicBezTo>
                <a:lnTo>
                  <a:pt x="730346" y="668189"/>
                </a:lnTo>
                <a:cubicBezTo>
                  <a:pt x="725739" y="751065"/>
                  <a:pt x="723440" y="794803"/>
                  <a:pt x="723440" y="799409"/>
                </a:cubicBezTo>
                <a:cubicBezTo>
                  <a:pt x="723440" y="804016"/>
                  <a:pt x="716533" y="813222"/>
                  <a:pt x="702721" y="827035"/>
                </a:cubicBezTo>
                <a:cubicBezTo>
                  <a:pt x="688908" y="840847"/>
                  <a:pt x="617545" y="847754"/>
                  <a:pt x="488624" y="847754"/>
                </a:cubicBezTo>
                <a:lnTo>
                  <a:pt x="302153" y="854660"/>
                </a:lnTo>
                <a:lnTo>
                  <a:pt x="184745" y="854660"/>
                </a:lnTo>
                <a:cubicBezTo>
                  <a:pt x="106475" y="850054"/>
                  <a:pt x="65037" y="847754"/>
                  <a:pt x="60431" y="847754"/>
                </a:cubicBezTo>
                <a:cubicBezTo>
                  <a:pt x="55824" y="847754"/>
                  <a:pt x="46618" y="840847"/>
                  <a:pt x="32805" y="827035"/>
                </a:cubicBezTo>
                <a:cubicBezTo>
                  <a:pt x="23599" y="813222"/>
                  <a:pt x="16693" y="774084"/>
                  <a:pt x="12086" y="709627"/>
                </a:cubicBezTo>
                <a:lnTo>
                  <a:pt x="5180" y="612938"/>
                </a:lnTo>
                <a:lnTo>
                  <a:pt x="5180" y="412654"/>
                </a:lnTo>
                <a:cubicBezTo>
                  <a:pt x="5180" y="279134"/>
                  <a:pt x="9786" y="207764"/>
                  <a:pt x="18992" y="198557"/>
                </a:cubicBezTo>
                <a:cubicBezTo>
                  <a:pt x="18992" y="189351"/>
                  <a:pt x="30505" y="177838"/>
                  <a:pt x="53524" y="164026"/>
                </a:cubicBezTo>
                <a:cubicBezTo>
                  <a:pt x="76543" y="150213"/>
                  <a:pt x="99569" y="127194"/>
                  <a:pt x="122588" y="94962"/>
                </a:cubicBezTo>
                <a:cubicBezTo>
                  <a:pt x="145607" y="58131"/>
                  <a:pt x="161726" y="32805"/>
                  <a:pt x="170932" y="18992"/>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id="{F6E7533E-8666-4012-BB16-249B76105D4C}"/>
              </a:ext>
            </a:extLst>
          </p:cNvPr>
          <p:cNvSpPr/>
          <p:nvPr userDrawn="1"/>
        </p:nvSpPr>
        <p:spPr>
          <a:xfrm flipV="1">
            <a:off x="5734032" y="2849438"/>
            <a:ext cx="622056" cy="602012"/>
          </a:xfrm>
          <a:custGeom>
            <a:avLst/>
            <a:gdLst>
              <a:gd name="connsiteX0" fmla="*/ 336684 w 669915"/>
              <a:gd name="connsiteY0" fmla="*/ 7482 h 663009"/>
              <a:gd name="connsiteX1" fmla="*/ 592219 w 669915"/>
              <a:gd name="connsiteY1" fmla="*/ 14389 h 663009"/>
              <a:gd name="connsiteX2" fmla="*/ 640563 w 669915"/>
              <a:gd name="connsiteY2" fmla="*/ 69639 h 663009"/>
              <a:gd name="connsiteX3" fmla="*/ 668189 w 669915"/>
              <a:gd name="connsiteY3" fmla="*/ 318268 h 663009"/>
              <a:gd name="connsiteX4" fmla="*/ 661282 w 669915"/>
              <a:gd name="connsiteY4" fmla="*/ 566896 h 663009"/>
              <a:gd name="connsiteX5" fmla="*/ 619844 w 669915"/>
              <a:gd name="connsiteY5" fmla="*/ 622147 h 663009"/>
              <a:gd name="connsiteX6" fmla="*/ 350497 w 669915"/>
              <a:gd name="connsiteY6" fmla="*/ 656679 h 663009"/>
              <a:gd name="connsiteX7" fmla="*/ 88056 w 669915"/>
              <a:gd name="connsiteY7" fmla="*/ 649772 h 663009"/>
              <a:gd name="connsiteX8" fmla="*/ 39711 w 669915"/>
              <a:gd name="connsiteY8" fmla="*/ 601428 h 663009"/>
              <a:gd name="connsiteX9" fmla="*/ 18992 w 669915"/>
              <a:gd name="connsiteY9" fmla="*/ 525458 h 663009"/>
              <a:gd name="connsiteX10" fmla="*/ 5180 w 669915"/>
              <a:gd name="connsiteY10" fmla="*/ 338987 h 663009"/>
              <a:gd name="connsiteX11" fmla="*/ 18992 w 669915"/>
              <a:gd name="connsiteY11" fmla="*/ 138703 h 663009"/>
              <a:gd name="connsiteX12" fmla="*/ 60431 w 669915"/>
              <a:gd name="connsiteY12" fmla="*/ 42014 h 663009"/>
              <a:gd name="connsiteX13" fmla="*/ 336684 w 669915"/>
              <a:gd name="connsiteY13" fmla="*/ 7482 h 663009"/>
              <a:gd name="connsiteX14" fmla="*/ 150213 w 669915"/>
              <a:gd name="connsiteY14" fmla="*/ 318268 h 663009"/>
              <a:gd name="connsiteX15" fmla="*/ 150213 w 669915"/>
              <a:gd name="connsiteY15" fmla="*/ 145609 h 663009"/>
              <a:gd name="connsiteX16" fmla="*/ 336684 w 669915"/>
              <a:gd name="connsiteY16" fmla="*/ 145609 h 663009"/>
              <a:gd name="connsiteX17" fmla="*/ 530062 w 669915"/>
              <a:gd name="connsiteY17" fmla="*/ 152516 h 663009"/>
              <a:gd name="connsiteX18" fmla="*/ 530062 w 669915"/>
              <a:gd name="connsiteY18" fmla="*/ 332081 h 663009"/>
              <a:gd name="connsiteX19" fmla="*/ 343591 w 669915"/>
              <a:gd name="connsiteY19" fmla="*/ 525458 h 663009"/>
              <a:gd name="connsiteX20" fmla="*/ 150213 w 669915"/>
              <a:gd name="connsiteY20" fmla="*/ 525458 h 663009"/>
              <a:gd name="connsiteX21" fmla="*/ 150213 w 669915"/>
              <a:gd name="connsiteY21" fmla="*/ 504739 h 663009"/>
              <a:gd name="connsiteX22" fmla="*/ 150213 w 669915"/>
              <a:gd name="connsiteY22" fmla="*/ 318268 h 663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9915" h="663009">
                <a:moveTo>
                  <a:pt x="336684" y="7482"/>
                </a:moveTo>
                <a:cubicBezTo>
                  <a:pt x="493230" y="2876"/>
                  <a:pt x="578406" y="5183"/>
                  <a:pt x="592219" y="14389"/>
                </a:cubicBezTo>
                <a:cubicBezTo>
                  <a:pt x="606032" y="23595"/>
                  <a:pt x="622144" y="42014"/>
                  <a:pt x="640563" y="69639"/>
                </a:cubicBezTo>
                <a:cubicBezTo>
                  <a:pt x="658983" y="92658"/>
                  <a:pt x="668189" y="175534"/>
                  <a:pt x="668189" y="318268"/>
                </a:cubicBezTo>
                <a:cubicBezTo>
                  <a:pt x="668189" y="461001"/>
                  <a:pt x="665889" y="543877"/>
                  <a:pt x="661282" y="566896"/>
                </a:cubicBezTo>
                <a:cubicBezTo>
                  <a:pt x="656676" y="585315"/>
                  <a:pt x="642863" y="603728"/>
                  <a:pt x="619844" y="622147"/>
                </a:cubicBezTo>
                <a:cubicBezTo>
                  <a:pt x="601425" y="640566"/>
                  <a:pt x="511643" y="652072"/>
                  <a:pt x="350497" y="656679"/>
                </a:cubicBezTo>
                <a:cubicBezTo>
                  <a:pt x="189351" y="661285"/>
                  <a:pt x="101869" y="658979"/>
                  <a:pt x="88056" y="649772"/>
                </a:cubicBezTo>
                <a:cubicBezTo>
                  <a:pt x="69637" y="640566"/>
                  <a:pt x="53524" y="624447"/>
                  <a:pt x="39711" y="601428"/>
                </a:cubicBezTo>
                <a:cubicBezTo>
                  <a:pt x="25899" y="583009"/>
                  <a:pt x="18992" y="557690"/>
                  <a:pt x="18992" y="525458"/>
                </a:cubicBezTo>
                <a:cubicBezTo>
                  <a:pt x="9786" y="493226"/>
                  <a:pt x="5180" y="431069"/>
                  <a:pt x="5180" y="338987"/>
                </a:cubicBezTo>
                <a:cubicBezTo>
                  <a:pt x="5180" y="246905"/>
                  <a:pt x="9786" y="180141"/>
                  <a:pt x="18992" y="138703"/>
                </a:cubicBezTo>
                <a:cubicBezTo>
                  <a:pt x="28199" y="97265"/>
                  <a:pt x="42011" y="65033"/>
                  <a:pt x="60431" y="42014"/>
                </a:cubicBezTo>
                <a:cubicBezTo>
                  <a:pt x="83449" y="23595"/>
                  <a:pt x="175538" y="12089"/>
                  <a:pt x="336684" y="7482"/>
                </a:cubicBezTo>
                <a:close/>
                <a:moveTo>
                  <a:pt x="150213" y="318268"/>
                </a:moveTo>
                <a:lnTo>
                  <a:pt x="150213" y="145609"/>
                </a:lnTo>
                <a:lnTo>
                  <a:pt x="336684" y="145609"/>
                </a:lnTo>
                <a:lnTo>
                  <a:pt x="530062" y="152516"/>
                </a:lnTo>
                <a:cubicBezTo>
                  <a:pt x="530062" y="152516"/>
                  <a:pt x="530062" y="212373"/>
                  <a:pt x="530062" y="332081"/>
                </a:cubicBezTo>
                <a:cubicBezTo>
                  <a:pt x="530062" y="456395"/>
                  <a:pt x="467905" y="520852"/>
                  <a:pt x="343591" y="525458"/>
                </a:cubicBezTo>
                <a:lnTo>
                  <a:pt x="150213" y="525458"/>
                </a:lnTo>
                <a:lnTo>
                  <a:pt x="150213" y="504739"/>
                </a:lnTo>
                <a:cubicBezTo>
                  <a:pt x="145607" y="490927"/>
                  <a:pt x="145607" y="428769"/>
                  <a:pt x="150213" y="318268"/>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6" name="Freeform: Shape 5">
            <a:extLst>
              <a:ext uri="{FF2B5EF4-FFF2-40B4-BE49-F238E27FC236}">
                <a16:creationId xmlns:a16="http://schemas.microsoft.com/office/drawing/2014/main" id="{12E9EF5A-E899-4FD3-B681-57C481404D9D}"/>
              </a:ext>
            </a:extLst>
          </p:cNvPr>
          <p:cNvSpPr/>
          <p:nvPr userDrawn="1"/>
        </p:nvSpPr>
        <p:spPr>
          <a:xfrm>
            <a:off x="297313" y="312112"/>
            <a:ext cx="7719127" cy="1143385"/>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585BE733-3169-47F4-85AC-E8F56685C27E}"/>
              </a:ext>
            </a:extLst>
          </p:cNvPr>
          <p:cNvSpPr>
            <a:spLocks noGrp="1"/>
          </p:cNvSpPr>
          <p:nvPr>
            <p:ph type="title"/>
          </p:nvPr>
        </p:nvSpPr>
        <p:spPr>
          <a:xfrm>
            <a:off x="622300" y="339726"/>
            <a:ext cx="7099635" cy="1115772"/>
          </a:xfrm>
        </p:spPr>
        <p:txBody>
          <a:bodyPr/>
          <a:lstStyle/>
          <a:p>
            <a:r>
              <a:rPr lang="en-US" noProof="0"/>
              <a:t>Click to edit Master title style</a:t>
            </a:r>
          </a:p>
        </p:txBody>
      </p:sp>
      <p:sp>
        <p:nvSpPr>
          <p:cNvPr id="4" name="Footer Placeholder 3">
            <a:extLst>
              <a:ext uri="{FF2B5EF4-FFF2-40B4-BE49-F238E27FC236}">
                <a16:creationId xmlns:a16="http://schemas.microsoft.com/office/drawing/2014/main" id="{7B79B386-2C29-4C98-B362-BE8DB98240EF}"/>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15C5C420-D696-428E-B8E4-9E6B1B50FF96}"/>
              </a:ext>
            </a:extLst>
          </p:cNvPr>
          <p:cNvSpPr>
            <a:spLocks noGrp="1"/>
          </p:cNvSpPr>
          <p:nvPr>
            <p:ph type="sldNum" sz="quarter" idx="12"/>
          </p:nvPr>
        </p:nvSpPr>
        <p:spPr/>
        <p:txBody>
          <a:bodyPr/>
          <a:lstStyle/>
          <a:p>
            <a:fld id="{3D3C4EEC-F499-4A7F-B67B-5709763315B6}" type="slidenum">
              <a:rPr lang="en-US" noProof="0" smtClean="0"/>
              <a:pPr/>
              <a:t>‹#›</a:t>
            </a:fld>
            <a:endParaRPr lang="en-US" noProof="0" dirty="0"/>
          </a:p>
        </p:txBody>
      </p:sp>
      <p:sp>
        <p:nvSpPr>
          <p:cNvPr id="66" name="Freeform: Shape 65">
            <a:extLst>
              <a:ext uri="{FF2B5EF4-FFF2-40B4-BE49-F238E27FC236}">
                <a16:creationId xmlns:a16="http://schemas.microsoft.com/office/drawing/2014/main" id="{3C4F5AF6-AF47-41BA-9635-B77EE5B139F6}"/>
              </a:ext>
            </a:extLst>
          </p:cNvPr>
          <p:cNvSpPr>
            <a:spLocks noChangeAspect="1"/>
          </p:cNvSpPr>
          <p:nvPr userDrawn="1"/>
        </p:nvSpPr>
        <p:spPr>
          <a:xfrm>
            <a:off x="319111" y="2028445"/>
            <a:ext cx="3262289" cy="3754956"/>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67" name="Freeform: Shape 66">
            <a:extLst>
              <a:ext uri="{FF2B5EF4-FFF2-40B4-BE49-F238E27FC236}">
                <a16:creationId xmlns:a16="http://schemas.microsoft.com/office/drawing/2014/main" id="{ECBBCB6F-D734-4039-A6E0-EEB0F6358253}"/>
              </a:ext>
            </a:extLst>
          </p:cNvPr>
          <p:cNvSpPr>
            <a:spLocks noChangeAspect="1"/>
          </p:cNvSpPr>
          <p:nvPr userDrawn="1"/>
        </p:nvSpPr>
        <p:spPr>
          <a:xfrm>
            <a:off x="3639686" y="2028445"/>
            <a:ext cx="2426509" cy="3754956"/>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68" name="Freeform: Shape 67">
            <a:extLst>
              <a:ext uri="{FF2B5EF4-FFF2-40B4-BE49-F238E27FC236}">
                <a16:creationId xmlns:a16="http://schemas.microsoft.com/office/drawing/2014/main" id="{BCBF82F5-5FF2-4559-A65D-81C0F2945D1C}"/>
              </a:ext>
            </a:extLst>
          </p:cNvPr>
          <p:cNvSpPr>
            <a:spLocks noChangeAspect="1"/>
          </p:cNvSpPr>
          <p:nvPr userDrawn="1"/>
        </p:nvSpPr>
        <p:spPr>
          <a:xfrm>
            <a:off x="6140202" y="2028445"/>
            <a:ext cx="3262289" cy="3754956"/>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69" name="Freeform: Shape 68">
            <a:extLst>
              <a:ext uri="{FF2B5EF4-FFF2-40B4-BE49-F238E27FC236}">
                <a16:creationId xmlns:a16="http://schemas.microsoft.com/office/drawing/2014/main" id="{662AB3E7-E1AB-4C62-AE28-61D1D206287F}"/>
              </a:ext>
            </a:extLst>
          </p:cNvPr>
          <p:cNvSpPr>
            <a:spLocks noChangeAspect="1"/>
          </p:cNvSpPr>
          <p:nvPr userDrawn="1"/>
        </p:nvSpPr>
        <p:spPr>
          <a:xfrm>
            <a:off x="9473812" y="2028445"/>
            <a:ext cx="2426509" cy="3754956"/>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8" name="Picture Placeholder 29">
            <a:extLst>
              <a:ext uri="{FF2B5EF4-FFF2-40B4-BE49-F238E27FC236}">
                <a16:creationId xmlns:a16="http://schemas.microsoft.com/office/drawing/2014/main" id="{FC52F983-ECA5-4BEA-B7D0-9E464251AE76}"/>
              </a:ext>
            </a:extLst>
          </p:cNvPr>
          <p:cNvSpPr>
            <a:spLocks noGrp="1" noChangeAspect="1"/>
          </p:cNvSpPr>
          <p:nvPr>
            <p:ph type="pic" sz="quarter" idx="13" hasCustomPrompt="1"/>
          </p:nvPr>
        </p:nvSpPr>
        <p:spPr>
          <a:xfrm>
            <a:off x="491698" y="2232457"/>
            <a:ext cx="2933734" cy="3292295"/>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0" name="Picture Placeholder 29">
            <a:extLst>
              <a:ext uri="{FF2B5EF4-FFF2-40B4-BE49-F238E27FC236}">
                <a16:creationId xmlns:a16="http://schemas.microsoft.com/office/drawing/2014/main" id="{B26FBA62-06A1-431B-B083-5B7EF735474D}"/>
              </a:ext>
            </a:extLst>
          </p:cNvPr>
          <p:cNvSpPr>
            <a:spLocks noGrp="1" noChangeAspect="1"/>
          </p:cNvSpPr>
          <p:nvPr>
            <p:ph type="pic" sz="quarter" idx="14" hasCustomPrompt="1"/>
          </p:nvPr>
        </p:nvSpPr>
        <p:spPr>
          <a:xfrm>
            <a:off x="3812273" y="2232457"/>
            <a:ext cx="2105927" cy="3292295"/>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2" name="Picture Placeholder 29">
            <a:extLst>
              <a:ext uri="{FF2B5EF4-FFF2-40B4-BE49-F238E27FC236}">
                <a16:creationId xmlns:a16="http://schemas.microsoft.com/office/drawing/2014/main" id="{25BBBAF8-0D3C-41AD-99F2-2AB0B43DE61C}"/>
              </a:ext>
            </a:extLst>
          </p:cNvPr>
          <p:cNvSpPr>
            <a:spLocks noGrp="1" noChangeAspect="1"/>
          </p:cNvSpPr>
          <p:nvPr>
            <p:ph type="pic" sz="quarter" idx="15" hasCustomPrompt="1"/>
          </p:nvPr>
        </p:nvSpPr>
        <p:spPr>
          <a:xfrm>
            <a:off x="6312789" y="2232457"/>
            <a:ext cx="2933734" cy="3292295"/>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4" name="Picture Placeholder 29">
            <a:extLst>
              <a:ext uri="{FF2B5EF4-FFF2-40B4-BE49-F238E27FC236}">
                <a16:creationId xmlns:a16="http://schemas.microsoft.com/office/drawing/2014/main" id="{B6BB3ADF-6344-4FEA-815E-B3DEC428C4A5}"/>
              </a:ext>
            </a:extLst>
          </p:cNvPr>
          <p:cNvSpPr>
            <a:spLocks noGrp="1" noChangeAspect="1"/>
          </p:cNvSpPr>
          <p:nvPr>
            <p:ph type="pic" sz="quarter" idx="16" hasCustomPrompt="1"/>
          </p:nvPr>
        </p:nvSpPr>
        <p:spPr>
          <a:xfrm>
            <a:off x="9655543" y="2232457"/>
            <a:ext cx="2105927" cy="3292295"/>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Tree>
    <p:extLst>
      <p:ext uri="{BB962C8B-B14F-4D97-AF65-F5344CB8AC3E}">
        <p14:creationId xmlns:p14="http://schemas.microsoft.com/office/powerpoint/2010/main" val="38914977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6 Images ">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77824D4-4C7F-4E31-A53A-23F514078A7F}"/>
              </a:ext>
            </a:extLst>
          </p:cNvPr>
          <p:cNvSpPr/>
          <p:nvPr userDrawn="1"/>
        </p:nvSpPr>
        <p:spPr>
          <a:xfrm>
            <a:off x="438114" y="312655"/>
            <a:ext cx="5465829" cy="1680195"/>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3DC743F7-3133-4E6E-B33B-E9132069169C}"/>
              </a:ext>
            </a:extLst>
          </p:cNvPr>
          <p:cNvSpPr>
            <a:spLocks noGrp="1"/>
          </p:cNvSpPr>
          <p:nvPr>
            <p:ph type="title"/>
          </p:nvPr>
        </p:nvSpPr>
        <p:spPr>
          <a:xfrm>
            <a:off x="685799" y="479425"/>
            <a:ext cx="4894485" cy="1325563"/>
          </a:xfrm>
        </p:spPr>
        <p:txBody>
          <a:bodyPr/>
          <a:lstStyle/>
          <a:p>
            <a:r>
              <a:rPr lang="en-US" noProof="0"/>
              <a:t>Click to edit Master title style</a:t>
            </a:r>
          </a:p>
        </p:txBody>
      </p:sp>
      <p:sp>
        <p:nvSpPr>
          <p:cNvPr id="4" name="Footer Placeholder 3">
            <a:extLst>
              <a:ext uri="{FF2B5EF4-FFF2-40B4-BE49-F238E27FC236}">
                <a16:creationId xmlns:a16="http://schemas.microsoft.com/office/drawing/2014/main" id="{534A0F0A-5D33-457F-A869-153F985B667A}"/>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7BA6A2DC-CAE5-4C5F-B279-A1DAD9ECB617}"/>
              </a:ext>
            </a:extLst>
          </p:cNvPr>
          <p:cNvSpPr>
            <a:spLocks noGrp="1"/>
          </p:cNvSpPr>
          <p:nvPr>
            <p:ph type="sldNum" sz="quarter" idx="12"/>
          </p:nvPr>
        </p:nvSpPr>
        <p:spPr/>
        <p:txBody>
          <a:bodyPr/>
          <a:lstStyle/>
          <a:p>
            <a:fld id="{3D3C4EEC-F499-4A7F-B67B-5709763315B6}" type="slidenum">
              <a:rPr lang="en-US" noProof="0" smtClean="0"/>
              <a:pPr/>
              <a:t>‹#›</a:t>
            </a:fld>
            <a:endParaRPr lang="en-US" noProof="0" dirty="0"/>
          </a:p>
        </p:txBody>
      </p:sp>
      <p:sp>
        <p:nvSpPr>
          <p:cNvPr id="13" name="Freeform: Shape 12">
            <a:extLst>
              <a:ext uri="{FF2B5EF4-FFF2-40B4-BE49-F238E27FC236}">
                <a16:creationId xmlns:a16="http://schemas.microsoft.com/office/drawing/2014/main" id="{8B42BBC5-281C-4DF1-A35E-C9A072F71BD9}"/>
              </a:ext>
            </a:extLst>
          </p:cNvPr>
          <p:cNvSpPr>
            <a:spLocks noChangeAspect="1"/>
          </p:cNvSpPr>
          <p:nvPr userDrawn="1"/>
        </p:nvSpPr>
        <p:spPr>
          <a:xfrm rot="21063966">
            <a:off x="6294222" y="383781"/>
            <a:ext cx="5373316" cy="5513303"/>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5" name="Freeform: Shape 14">
            <a:extLst>
              <a:ext uri="{FF2B5EF4-FFF2-40B4-BE49-F238E27FC236}">
                <a16:creationId xmlns:a16="http://schemas.microsoft.com/office/drawing/2014/main" id="{A0FD0781-51A7-4919-B9EA-DAC8CA2D42EF}"/>
              </a:ext>
            </a:extLst>
          </p:cNvPr>
          <p:cNvSpPr>
            <a:spLocks noChangeAspect="1"/>
          </p:cNvSpPr>
          <p:nvPr userDrawn="1"/>
        </p:nvSpPr>
        <p:spPr>
          <a:xfrm rot="600437">
            <a:off x="4563400" y="4235505"/>
            <a:ext cx="1776733" cy="1793677"/>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6" name="Freeform: Shape 15">
            <a:extLst>
              <a:ext uri="{FF2B5EF4-FFF2-40B4-BE49-F238E27FC236}">
                <a16:creationId xmlns:a16="http://schemas.microsoft.com/office/drawing/2014/main" id="{4E6FB6DB-6B20-4401-877F-299A4B898D83}"/>
              </a:ext>
            </a:extLst>
          </p:cNvPr>
          <p:cNvSpPr>
            <a:spLocks noChangeAspect="1"/>
          </p:cNvSpPr>
          <p:nvPr userDrawn="1"/>
        </p:nvSpPr>
        <p:spPr>
          <a:xfrm rot="21032983">
            <a:off x="3602421" y="2204522"/>
            <a:ext cx="1776733" cy="1793677"/>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17" name="Freeform: Shape 16">
            <a:extLst>
              <a:ext uri="{FF2B5EF4-FFF2-40B4-BE49-F238E27FC236}">
                <a16:creationId xmlns:a16="http://schemas.microsoft.com/office/drawing/2014/main" id="{61CB39F7-D6AE-488D-BA70-8CF67C3BE53C}"/>
              </a:ext>
            </a:extLst>
          </p:cNvPr>
          <p:cNvSpPr>
            <a:spLocks noChangeAspect="1"/>
          </p:cNvSpPr>
          <p:nvPr userDrawn="1"/>
        </p:nvSpPr>
        <p:spPr>
          <a:xfrm rot="538242">
            <a:off x="1404291" y="2253370"/>
            <a:ext cx="1776733" cy="1793677"/>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19" name="Freeform: Shape 18">
            <a:extLst>
              <a:ext uri="{FF2B5EF4-FFF2-40B4-BE49-F238E27FC236}">
                <a16:creationId xmlns:a16="http://schemas.microsoft.com/office/drawing/2014/main" id="{379C0737-912D-4B43-B914-6357BED25B82}"/>
              </a:ext>
            </a:extLst>
          </p:cNvPr>
          <p:cNvSpPr>
            <a:spLocks noChangeAspect="1"/>
          </p:cNvSpPr>
          <p:nvPr userDrawn="1"/>
        </p:nvSpPr>
        <p:spPr>
          <a:xfrm>
            <a:off x="2489624" y="4266917"/>
            <a:ext cx="1776733" cy="1793677"/>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noProof="0" dirty="0"/>
          </a:p>
        </p:txBody>
      </p:sp>
      <p:sp>
        <p:nvSpPr>
          <p:cNvPr id="21" name="Freeform: Shape 20">
            <a:extLst>
              <a:ext uri="{FF2B5EF4-FFF2-40B4-BE49-F238E27FC236}">
                <a16:creationId xmlns:a16="http://schemas.microsoft.com/office/drawing/2014/main" id="{4AA5D974-F5E5-45DB-A2B9-FF52F7E6E28B}"/>
              </a:ext>
            </a:extLst>
          </p:cNvPr>
          <p:cNvSpPr>
            <a:spLocks noChangeAspect="1"/>
          </p:cNvSpPr>
          <p:nvPr userDrawn="1"/>
        </p:nvSpPr>
        <p:spPr>
          <a:xfrm rot="809429">
            <a:off x="358356" y="4170892"/>
            <a:ext cx="1776733" cy="1793677"/>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noProof="0" dirty="0"/>
          </a:p>
        </p:txBody>
      </p:sp>
      <p:sp>
        <p:nvSpPr>
          <p:cNvPr id="7" name="Picture Placeholder 29">
            <a:extLst>
              <a:ext uri="{FF2B5EF4-FFF2-40B4-BE49-F238E27FC236}">
                <a16:creationId xmlns:a16="http://schemas.microsoft.com/office/drawing/2014/main" id="{B715C9F9-5515-47B9-83E2-02EC28862E09}"/>
              </a:ext>
            </a:extLst>
          </p:cNvPr>
          <p:cNvSpPr>
            <a:spLocks noGrp="1" noChangeAspect="1"/>
          </p:cNvSpPr>
          <p:nvPr>
            <p:ph type="pic" sz="quarter" idx="13" hasCustomPrompt="1"/>
          </p:nvPr>
        </p:nvSpPr>
        <p:spPr>
          <a:xfrm rot="21063966">
            <a:off x="6574217" y="636038"/>
            <a:ext cx="4817922" cy="4915641"/>
          </a:xfrm>
          <a:prstGeom prst="roundRect">
            <a:avLst>
              <a:gd name="adj" fmla="val 5531"/>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0" name="Picture Placeholder 29">
            <a:extLst>
              <a:ext uri="{FF2B5EF4-FFF2-40B4-BE49-F238E27FC236}">
                <a16:creationId xmlns:a16="http://schemas.microsoft.com/office/drawing/2014/main" id="{47BFD71B-878A-4BE9-83BA-3DD5D07A6545}"/>
              </a:ext>
            </a:extLst>
          </p:cNvPr>
          <p:cNvSpPr>
            <a:spLocks noGrp="1" noChangeAspect="1"/>
          </p:cNvSpPr>
          <p:nvPr>
            <p:ph type="pic" sz="quarter" idx="18" hasCustomPrompt="1"/>
          </p:nvPr>
        </p:nvSpPr>
        <p:spPr>
          <a:xfrm rot="600437">
            <a:off x="4652871" y="4367076"/>
            <a:ext cx="1597791" cy="1477967"/>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2" name="Picture Placeholder 29">
            <a:extLst>
              <a:ext uri="{FF2B5EF4-FFF2-40B4-BE49-F238E27FC236}">
                <a16:creationId xmlns:a16="http://schemas.microsoft.com/office/drawing/2014/main" id="{1FB3DAAD-5332-44E0-9F67-CE14A1F2AEE8}"/>
              </a:ext>
            </a:extLst>
          </p:cNvPr>
          <p:cNvSpPr>
            <a:spLocks noGrp="1" noChangeAspect="1"/>
          </p:cNvSpPr>
          <p:nvPr>
            <p:ph type="pic" sz="quarter" idx="19" hasCustomPrompt="1"/>
          </p:nvPr>
        </p:nvSpPr>
        <p:spPr>
          <a:xfrm rot="21032983">
            <a:off x="3691892" y="2336093"/>
            <a:ext cx="1597791" cy="1477967"/>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4" name="Picture Placeholder 29">
            <a:extLst>
              <a:ext uri="{FF2B5EF4-FFF2-40B4-BE49-F238E27FC236}">
                <a16:creationId xmlns:a16="http://schemas.microsoft.com/office/drawing/2014/main" id="{E29407F4-0010-471A-9FE8-85EA9A144B5D}"/>
              </a:ext>
            </a:extLst>
          </p:cNvPr>
          <p:cNvSpPr>
            <a:spLocks noGrp="1" noChangeAspect="1"/>
          </p:cNvSpPr>
          <p:nvPr>
            <p:ph type="pic" sz="quarter" idx="20" hasCustomPrompt="1"/>
          </p:nvPr>
        </p:nvSpPr>
        <p:spPr>
          <a:xfrm rot="538242">
            <a:off x="1493762" y="2384941"/>
            <a:ext cx="1597791" cy="1477967"/>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18" name="Picture Placeholder 29">
            <a:extLst>
              <a:ext uri="{FF2B5EF4-FFF2-40B4-BE49-F238E27FC236}">
                <a16:creationId xmlns:a16="http://schemas.microsoft.com/office/drawing/2014/main" id="{8C55F61F-A578-4A93-9DB2-0DDA0DDDA026}"/>
              </a:ext>
            </a:extLst>
          </p:cNvPr>
          <p:cNvSpPr>
            <a:spLocks noGrp="1" noChangeAspect="1"/>
          </p:cNvSpPr>
          <p:nvPr>
            <p:ph type="pic" sz="quarter" idx="21" hasCustomPrompt="1"/>
          </p:nvPr>
        </p:nvSpPr>
        <p:spPr>
          <a:xfrm>
            <a:off x="2579095" y="4398488"/>
            <a:ext cx="1597791" cy="1477967"/>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
        <p:nvSpPr>
          <p:cNvPr id="20" name="Picture Placeholder 29">
            <a:extLst>
              <a:ext uri="{FF2B5EF4-FFF2-40B4-BE49-F238E27FC236}">
                <a16:creationId xmlns:a16="http://schemas.microsoft.com/office/drawing/2014/main" id="{70EC4360-8B3F-4D4F-99ED-A4481093EF17}"/>
              </a:ext>
            </a:extLst>
          </p:cNvPr>
          <p:cNvSpPr>
            <a:spLocks noGrp="1" noChangeAspect="1"/>
          </p:cNvSpPr>
          <p:nvPr>
            <p:ph type="pic" sz="quarter" idx="22" hasCustomPrompt="1"/>
          </p:nvPr>
        </p:nvSpPr>
        <p:spPr>
          <a:xfrm rot="809429">
            <a:off x="447827" y="4302463"/>
            <a:ext cx="1597791" cy="1477967"/>
          </a:xfrm>
          <a:prstGeom prst="roundRect">
            <a:avLst>
              <a:gd name="adj" fmla="val 4269"/>
            </a:avLst>
          </a:prstGeom>
          <a:noFill/>
        </p:spPr>
        <p:txBody>
          <a:bodyPr anchor="ctr" anchorCtr="0">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200">
                <a:solidFill>
                  <a:schemeClr val="tx1"/>
                </a:solidFill>
                <a:latin typeface="+mn-lt"/>
                <a:cs typeface="Arial" panose="020B0604020202020204"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dirty="0"/>
              <a:t>Insert or Drag &amp; Drop Your Photo</a:t>
            </a:r>
          </a:p>
        </p:txBody>
      </p:sp>
    </p:spTree>
    <p:extLst>
      <p:ext uri="{BB962C8B-B14F-4D97-AF65-F5344CB8AC3E}">
        <p14:creationId xmlns:p14="http://schemas.microsoft.com/office/powerpoint/2010/main" val="3986034859"/>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4.pn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3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3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3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smtClean="0"/>
              <a:t>2/24/2023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noProof="0"/>
              <a:t>Add a Footer</a:t>
            </a:r>
            <a:endParaRPr lang="en-US" noProof="0"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D3C4EEC-F499-4A7F-B67B-5709763315B6}" type="slidenum">
              <a:rPr lang="en-US" noProof="0" smtClean="0"/>
              <a:pPr/>
              <a:t>‹#›</a:t>
            </a:fld>
            <a:endParaRPr lang="en-US" noProof="0" dirty="0"/>
          </a:p>
        </p:txBody>
      </p:sp>
    </p:spTree>
    <p:extLst>
      <p:ext uri="{BB962C8B-B14F-4D97-AF65-F5344CB8AC3E}">
        <p14:creationId xmlns:p14="http://schemas.microsoft.com/office/powerpoint/2010/main" val="3923942279"/>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 id="2147483732" r:id="rId18"/>
    <p:sldLayoutId id="2147483733" r:id="rId19"/>
    <p:sldLayoutId id="2147483734" r:id="rId20"/>
    <p:sldLayoutId id="2147483653" r:id="rId21"/>
    <p:sldLayoutId id="2147483654" r:id="rId22"/>
    <p:sldLayoutId id="2147483655" r:id="rId23"/>
    <p:sldLayoutId id="2147483661" r:id="rId24"/>
    <p:sldLayoutId id="2147483662" r:id="rId25"/>
    <p:sldLayoutId id="2147483663" r:id="rId26"/>
    <p:sldLayoutId id="2147483665" r:id="rId27"/>
    <p:sldLayoutId id="2147483664" r:id="rId28"/>
    <p:sldLayoutId id="2147483666" r:id="rId29"/>
    <p:sldLayoutId id="2147483667" r:id="rId30"/>
    <p:sldLayoutId id="2147483668" r:id="rId31"/>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hyperlink" Target="https://www.tandfonline.com/doi/full/10.1080/07399332.2021.2007926" TargetMode="Externa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hyperlink" Target="https://www.unicef.org.uk/wp-content/uploads/2019/10/UNCRC_summary-1_1.pdf" TargetMode="External"/><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familychildrenservices.com/" TargetMode="External"/><Relationship Id="rId2" Type="http://schemas.openxmlformats.org/officeDocument/2006/relationships/hyperlink" Target="mailto:family.children.services@gmail.com" TargetMode="Externa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g"/><Relationship Id="rId1" Type="http://schemas.openxmlformats.org/officeDocument/2006/relationships/slideLayout" Target="../slideLayouts/slideLayout18.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www.nhs.uk/every-mind-matters/supporting-others/childrens-mental-health/" TargetMode="External"/><Relationship Id="rId7" Type="http://schemas.openxmlformats.org/officeDocument/2006/relationships/hyperlink" Target="https://eur01.safelinks.protection.outlook.com/?url=https%3A%2F%2Flearning.nspcc.org.uk%2Fsafeguarding-child-protection&amp;data=05%7C01%7C2026246%40student.uwtsd.ac.uk%7C34a96f129a9c4a5effc608db16600ee6%7C4e0f11f9046e45059cb8db2152311e21%7C0%7C0%7C638128374035966702%7CUnknown%7CTWFpbGZsb3d8eyJWIjoiMC4wLjAwMDAiLCJQIjoiV2luMzIiLCJBTiI6Ik1haWwiLCJXVCI6Mn0%3D%7C3000%7C%7C%7C&amp;sdata=sRy2QJeoDcgGz4SB%2BPyg8PE5ACSIJ383%2BfpfLjNteSY%3D&amp;reserved=0" TargetMode="External"/><Relationship Id="rId2" Type="http://schemas.openxmlformats.org/officeDocument/2006/relationships/hyperlink" Target="https://www.womensaid.org/" TargetMode="External"/><Relationship Id="rId1" Type="http://schemas.openxmlformats.org/officeDocument/2006/relationships/slideLayout" Target="../slideLayouts/slideLayout2.xml"/><Relationship Id="rId6" Type="http://schemas.openxmlformats.org/officeDocument/2006/relationships/hyperlink" Target="https://nationalcareers.service.gov.uk/job-profiles/family-support-worker" TargetMode="External"/><Relationship Id="rId5" Type="http://schemas.openxmlformats.org/officeDocument/2006/relationships/hyperlink" Target="https://www.nhs.uk/mental-health/talking-therapies-medicine-treatments/talking-therapies-and-counselling/counselling/" TargetMode="External"/><Relationship Id="rId4" Type="http://schemas.openxmlformats.org/officeDocument/2006/relationships/hyperlink" Target="https://www.nhs.uk/conditions/social-care-and-support-guide/help-from-social-services-and-charities/abuse-and-neglect-vulnerable-adults/"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Family drawing on paper">
            <a:extLst>
              <a:ext uri="{FF2B5EF4-FFF2-40B4-BE49-F238E27FC236}">
                <a16:creationId xmlns:a16="http://schemas.microsoft.com/office/drawing/2014/main" id="{9F585743-1FCE-849C-D43C-BA04B56E9090}"/>
              </a:ext>
            </a:extLst>
          </p:cNvPr>
          <p:cNvPicPr>
            <a:picLocks noChangeAspect="1"/>
          </p:cNvPicPr>
          <p:nvPr/>
        </p:nvPicPr>
        <p:blipFill rotWithShape="1">
          <a:blip r:embed="rId2">
            <a:alphaModFix amt="45000"/>
            <a:extLst>
              <a:ext uri="{28A0092B-C50C-407E-A947-70E740481C1C}">
                <a14:useLocalDpi xmlns:a14="http://schemas.microsoft.com/office/drawing/2010/main" val="0"/>
              </a:ext>
            </a:extLst>
          </a:blip>
          <a:srcRect r="-1" b="15708"/>
          <a:stretch/>
        </p:blipFill>
        <p:spPr>
          <a:xfrm>
            <a:off x="20" y="-1"/>
            <a:ext cx="12188932" cy="6858000"/>
          </a:xfrm>
          <a:prstGeom prst="rect">
            <a:avLst/>
          </a:prstGeom>
        </p:spPr>
      </p:pic>
      <p:sp>
        <p:nvSpPr>
          <p:cNvPr id="4" name="Rectangle 3">
            <a:extLst>
              <a:ext uri="{FF2B5EF4-FFF2-40B4-BE49-F238E27FC236}">
                <a16:creationId xmlns:a16="http://schemas.microsoft.com/office/drawing/2014/main" id="{91E4D38E-8CDE-CF16-0EAF-47C035734B8C}"/>
              </a:ext>
            </a:extLst>
          </p:cNvPr>
          <p:cNvSpPr/>
          <p:nvPr/>
        </p:nvSpPr>
        <p:spPr>
          <a:xfrm>
            <a:off x="643467" y="643467"/>
            <a:ext cx="7164674" cy="5571066"/>
          </a:xfrm>
          <a:prstGeom prst="rect">
            <a:avLst/>
          </a:prstGeom>
        </p:spPr>
        <p:txBody>
          <a:bodyPr vert="horz" lIns="91440" tIns="45720" rIns="91440" bIns="45720" rtlCol="0" anchor="ctr">
            <a:normAutofit/>
          </a:bodyPr>
          <a:lstStyle/>
          <a:p>
            <a:pPr algn="r" defTabSz="914400">
              <a:lnSpc>
                <a:spcPct val="80000"/>
              </a:lnSpc>
              <a:spcBef>
                <a:spcPct val="0"/>
              </a:spcBef>
              <a:spcAft>
                <a:spcPts val="600"/>
              </a:spcAft>
            </a:pPr>
            <a:r>
              <a:rPr lang="en-US" sz="6600" kern="1200" cap="all" spc="200" baseline="0" dirty="0">
                <a:ln w="22225">
                  <a:solidFill>
                    <a:schemeClr val="accent2"/>
                  </a:solidFill>
                  <a:prstDash val="solid"/>
                </a:ln>
                <a:effectLst/>
                <a:latin typeface="+mj-lt"/>
                <a:ea typeface="+mj-ea"/>
                <a:cs typeface="+mj-cs"/>
              </a:rPr>
              <a:t>Family &amp; children services </a:t>
            </a:r>
          </a:p>
        </p:txBody>
      </p:sp>
      <p:sp>
        <p:nvSpPr>
          <p:cNvPr id="2" name="TextBox 1">
            <a:extLst>
              <a:ext uri="{FF2B5EF4-FFF2-40B4-BE49-F238E27FC236}">
                <a16:creationId xmlns:a16="http://schemas.microsoft.com/office/drawing/2014/main" id="{7D9EF191-9082-377F-7A98-8CEC9087413B}"/>
              </a:ext>
            </a:extLst>
          </p:cNvPr>
          <p:cNvSpPr txBox="1"/>
          <p:nvPr/>
        </p:nvSpPr>
        <p:spPr>
          <a:xfrm>
            <a:off x="9186203" y="6386732"/>
            <a:ext cx="2715065" cy="261610"/>
          </a:xfrm>
          <a:prstGeom prst="rect">
            <a:avLst/>
          </a:prstGeom>
          <a:noFill/>
        </p:spPr>
        <p:txBody>
          <a:bodyPr wrap="square" rtlCol="0">
            <a:spAutoFit/>
          </a:bodyPr>
          <a:lstStyle/>
          <a:p>
            <a:r>
              <a:rPr lang="en-GB" sz="1100" dirty="0"/>
              <a:t>Serena Bailey 2025320</a:t>
            </a:r>
          </a:p>
        </p:txBody>
      </p:sp>
    </p:spTree>
    <p:extLst>
      <p:ext uri="{BB962C8B-B14F-4D97-AF65-F5344CB8AC3E}">
        <p14:creationId xmlns:p14="http://schemas.microsoft.com/office/powerpoint/2010/main" val="861119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C406B1-9963-2851-5591-F6B2F65DAF5C}"/>
              </a:ext>
            </a:extLst>
          </p:cNvPr>
          <p:cNvSpPr txBox="1"/>
          <p:nvPr/>
        </p:nvSpPr>
        <p:spPr>
          <a:xfrm>
            <a:off x="1093306" y="689186"/>
            <a:ext cx="7712765" cy="2862322"/>
          </a:xfrm>
          <a:prstGeom prst="rect">
            <a:avLst/>
          </a:prstGeom>
          <a:noFill/>
        </p:spPr>
        <p:txBody>
          <a:bodyPr wrap="square" rtlCol="0">
            <a:spAutoFit/>
          </a:bodyPr>
          <a:lstStyle/>
          <a:p>
            <a:r>
              <a:rPr lang="en-US" sz="1800" b="1" i="1" u="sng" spc="-10" dirty="0">
                <a:effectLst/>
                <a:latin typeface="Arial" panose="020B0604020202020204" pitchFamily="34" charset="0"/>
                <a:ea typeface="Arial" panose="020B0604020202020204" pitchFamily="34" charset="0"/>
              </a:rPr>
              <a:t>BMHP5004_BIRM</a:t>
            </a:r>
          </a:p>
          <a:p>
            <a:r>
              <a:rPr lang="en-US" sz="1800" b="1" i="1" u="sng" dirty="0">
                <a:effectLst/>
                <a:latin typeface="Arial" panose="020B0604020202020204" pitchFamily="34" charset="0"/>
                <a:ea typeface="Arial" panose="020B0604020202020204" pitchFamily="34" charset="0"/>
              </a:rPr>
              <a:t>Children,</a:t>
            </a:r>
            <a:r>
              <a:rPr lang="en-US" sz="1800" b="1" i="1" u="sng" spc="-10" dirty="0">
                <a:effectLst/>
                <a:latin typeface="Arial" panose="020B0604020202020204" pitchFamily="34" charset="0"/>
                <a:ea typeface="Arial" panose="020B0604020202020204" pitchFamily="34" charset="0"/>
              </a:rPr>
              <a:t> </a:t>
            </a:r>
            <a:r>
              <a:rPr lang="en-US" sz="1800" b="1" i="1" u="sng" dirty="0">
                <a:effectLst/>
                <a:latin typeface="Arial" panose="020B0604020202020204" pitchFamily="34" charset="0"/>
                <a:ea typeface="Arial" panose="020B0604020202020204" pitchFamily="34" charset="0"/>
              </a:rPr>
              <a:t>Young</a:t>
            </a:r>
            <a:r>
              <a:rPr lang="en-US" sz="1800" b="1" i="1" u="sng" spc="-35" dirty="0">
                <a:effectLst/>
                <a:latin typeface="Arial" panose="020B0604020202020204" pitchFamily="34" charset="0"/>
                <a:ea typeface="Arial" panose="020B0604020202020204" pitchFamily="34" charset="0"/>
              </a:rPr>
              <a:t> </a:t>
            </a:r>
            <a:r>
              <a:rPr lang="en-US" sz="1800" b="1" i="1" u="sng" dirty="0">
                <a:effectLst/>
                <a:latin typeface="Arial" panose="020B0604020202020204" pitchFamily="34" charset="0"/>
                <a:ea typeface="Arial" panose="020B0604020202020204" pitchFamily="34" charset="0"/>
              </a:rPr>
              <a:t>People</a:t>
            </a:r>
            <a:r>
              <a:rPr lang="en-US" sz="1800" b="1" i="1" u="sng" spc="-20" dirty="0">
                <a:effectLst/>
                <a:latin typeface="Arial" panose="020B0604020202020204" pitchFamily="34" charset="0"/>
                <a:ea typeface="Arial" panose="020B0604020202020204" pitchFamily="34" charset="0"/>
              </a:rPr>
              <a:t> </a:t>
            </a:r>
            <a:r>
              <a:rPr lang="en-US" sz="1800" b="1" i="1" u="sng" dirty="0">
                <a:effectLst/>
                <a:latin typeface="Arial" panose="020B0604020202020204" pitchFamily="34" charset="0"/>
                <a:ea typeface="Arial" panose="020B0604020202020204" pitchFamily="34" charset="0"/>
              </a:rPr>
              <a:t>and</a:t>
            </a:r>
            <a:r>
              <a:rPr lang="en-US" sz="1800" b="1" i="1" u="sng" spc="-15" dirty="0">
                <a:effectLst/>
                <a:latin typeface="Arial" panose="020B0604020202020204" pitchFamily="34" charset="0"/>
                <a:ea typeface="Arial" panose="020B0604020202020204" pitchFamily="34" charset="0"/>
              </a:rPr>
              <a:t> </a:t>
            </a:r>
            <a:r>
              <a:rPr lang="en-US" sz="1800" b="1" i="1" u="sng" spc="-10" dirty="0">
                <a:effectLst/>
                <a:latin typeface="Arial" panose="020B0604020202020204" pitchFamily="34" charset="0"/>
                <a:ea typeface="Arial" panose="020B0604020202020204" pitchFamily="34" charset="0"/>
              </a:rPr>
              <a:t>Families</a:t>
            </a:r>
          </a:p>
          <a:p>
            <a:r>
              <a:rPr lang="en-US" sz="1800" b="1" i="1" u="sng" dirty="0">
                <a:effectLst/>
                <a:latin typeface="Arial" panose="020B0604020202020204" pitchFamily="34" charset="0"/>
                <a:ea typeface="Arial" panose="020B0604020202020204" pitchFamily="34" charset="0"/>
              </a:rPr>
              <a:t>Assignment 1 – Group Presentation - X2 persons</a:t>
            </a:r>
          </a:p>
          <a:p>
            <a:r>
              <a:rPr lang="en-US" sz="1800" b="1" i="1" u="sng" spc="-10" dirty="0">
                <a:effectLst/>
                <a:latin typeface="Arial" panose="020B0604020202020204" pitchFamily="34" charset="0"/>
                <a:ea typeface="Arial" panose="020B0604020202020204" pitchFamily="34" charset="0"/>
              </a:rPr>
              <a:t>Case study family C</a:t>
            </a:r>
          </a:p>
          <a:p>
            <a:endParaRPr lang="en-US" b="1" spc="-10" dirty="0">
              <a:latin typeface="Arial" panose="020B0604020202020204" pitchFamily="34" charset="0"/>
              <a:ea typeface="Arial" panose="020B0604020202020204" pitchFamily="34" charset="0"/>
            </a:endParaRPr>
          </a:p>
          <a:p>
            <a:endParaRPr lang="en-US" b="1" spc="-10" dirty="0">
              <a:latin typeface="Arial" panose="020B0604020202020204" pitchFamily="34" charset="0"/>
              <a:ea typeface="Arial" panose="020B0604020202020204" pitchFamily="34" charset="0"/>
            </a:endParaRPr>
          </a:p>
          <a:p>
            <a:r>
              <a:rPr lang="en-US" b="1" spc="-10" dirty="0">
                <a:latin typeface="Arial" panose="020B0604020202020204" pitchFamily="34" charset="0"/>
                <a:ea typeface="Arial" panose="020B0604020202020204" pitchFamily="34" charset="0"/>
              </a:rPr>
              <a:t>Henna Khan 2022085</a:t>
            </a:r>
          </a:p>
          <a:p>
            <a:r>
              <a:rPr lang="en-US" sz="1800" b="1" spc="-10" dirty="0">
                <a:effectLst/>
                <a:latin typeface="Arial" panose="020B0604020202020204" pitchFamily="34" charset="0"/>
                <a:ea typeface="Arial" panose="020B0604020202020204" pitchFamily="34" charset="0"/>
              </a:rPr>
              <a:t>Serena Bailey 2025320</a:t>
            </a:r>
          </a:p>
          <a:p>
            <a:r>
              <a:rPr lang="en-US" b="1" spc="-10" dirty="0">
                <a:latin typeface="Arial" panose="020B0604020202020204" pitchFamily="34" charset="0"/>
                <a:ea typeface="Arial" panose="020B0604020202020204" pitchFamily="34" charset="0"/>
              </a:rPr>
              <a:t>Poppy wagstaffe 2026246</a:t>
            </a:r>
            <a:endParaRPr lang="en-US" sz="1800" b="1" spc="-10" dirty="0">
              <a:effectLst/>
              <a:latin typeface="Arial" panose="020B0604020202020204" pitchFamily="34" charset="0"/>
              <a:ea typeface="Arial" panose="020B0604020202020204" pitchFamily="34" charset="0"/>
            </a:endParaRPr>
          </a:p>
          <a:p>
            <a:endParaRPr lang="en-GB" dirty="0"/>
          </a:p>
        </p:txBody>
      </p:sp>
      <p:pic>
        <p:nvPicPr>
          <p:cNvPr id="1026" name="Picture 2" descr="Mandated Reporting When Engaged in Family Work - SocialWorker.com">
            <a:extLst>
              <a:ext uri="{FF2B5EF4-FFF2-40B4-BE49-F238E27FC236}">
                <a16:creationId xmlns:a16="http://schemas.microsoft.com/office/drawing/2014/main" id="{00CD02C9-7B0F-E8DA-A9AE-5BACF06B8D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524" y="4008562"/>
            <a:ext cx="5155094" cy="21602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3556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925CDF-24EA-2335-6544-DE869D8522B5}"/>
              </a:ext>
            </a:extLst>
          </p:cNvPr>
          <p:cNvSpPr txBox="1"/>
          <p:nvPr/>
        </p:nvSpPr>
        <p:spPr>
          <a:xfrm>
            <a:off x="980661" y="516835"/>
            <a:ext cx="3790122" cy="369332"/>
          </a:xfrm>
          <a:prstGeom prst="rect">
            <a:avLst/>
          </a:prstGeom>
          <a:solidFill>
            <a:srgbClr val="FF0000"/>
          </a:solidFill>
        </p:spPr>
        <p:txBody>
          <a:bodyPr wrap="square" rtlCol="0">
            <a:spAutoFit/>
          </a:bodyPr>
          <a:lstStyle/>
          <a:p>
            <a:r>
              <a:rPr lang="en-GB" dirty="0"/>
              <a:t>     Introduction </a:t>
            </a:r>
          </a:p>
        </p:txBody>
      </p:sp>
      <p:sp>
        <p:nvSpPr>
          <p:cNvPr id="3" name="TextBox 2">
            <a:extLst>
              <a:ext uri="{FF2B5EF4-FFF2-40B4-BE49-F238E27FC236}">
                <a16:creationId xmlns:a16="http://schemas.microsoft.com/office/drawing/2014/main" id="{96A6822B-9167-2D2D-D1E8-19D647141C4C}"/>
              </a:ext>
            </a:extLst>
          </p:cNvPr>
          <p:cNvSpPr txBox="1"/>
          <p:nvPr/>
        </p:nvSpPr>
        <p:spPr>
          <a:xfrm>
            <a:off x="980661" y="1726754"/>
            <a:ext cx="9523827" cy="2585323"/>
          </a:xfrm>
          <a:prstGeom prst="rect">
            <a:avLst/>
          </a:prstGeom>
          <a:noFill/>
        </p:spPr>
        <p:txBody>
          <a:bodyPr wrap="square" rtlCol="0">
            <a:spAutoFit/>
          </a:bodyPr>
          <a:lstStyle/>
          <a:p>
            <a:r>
              <a:rPr lang="en-GB" dirty="0"/>
              <a:t>This presentation will include an analyzation and evaluation of the case study that has been presented to us (Family and children services) from the youth offending team parent division regarding the family in question, also know as family C. </a:t>
            </a:r>
          </a:p>
          <a:p>
            <a:r>
              <a:rPr lang="en-GB" dirty="0"/>
              <a:t>We will discuss the implications of the situation and how they impact each individual, what teams/services that are relevant/involved with family C, the options that can/will be considered during and after the families assessment for each individual and a family as a whole and finally the actions that will be put in place for the adults that are suggested in case study and also the recommendations for the children in question. </a:t>
            </a:r>
          </a:p>
        </p:txBody>
      </p:sp>
      <p:sp>
        <p:nvSpPr>
          <p:cNvPr id="4" name="TextBox 3">
            <a:extLst>
              <a:ext uri="{FF2B5EF4-FFF2-40B4-BE49-F238E27FC236}">
                <a16:creationId xmlns:a16="http://schemas.microsoft.com/office/drawing/2014/main" id="{943DBE2C-52A3-7F90-1B75-6ED3104A58A8}"/>
              </a:ext>
            </a:extLst>
          </p:cNvPr>
          <p:cNvSpPr txBox="1"/>
          <p:nvPr/>
        </p:nvSpPr>
        <p:spPr>
          <a:xfrm>
            <a:off x="9316279" y="6241774"/>
            <a:ext cx="2279374" cy="253916"/>
          </a:xfrm>
          <a:prstGeom prst="rect">
            <a:avLst/>
          </a:prstGeom>
          <a:noFill/>
        </p:spPr>
        <p:txBody>
          <a:bodyPr wrap="square" rtlCol="0">
            <a:spAutoFit/>
          </a:bodyPr>
          <a:lstStyle/>
          <a:p>
            <a:r>
              <a:rPr lang="en-GB" sz="1050" dirty="0"/>
              <a:t>Poppy wagstaffe 2026246</a:t>
            </a:r>
          </a:p>
        </p:txBody>
      </p:sp>
      <p:sp>
        <p:nvSpPr>
          <p:cNvPr id="5" name="Oval 4">
            <a:extLst>
              <a:ext uri="{FF2B5EF4-FFF2-40B4-BE49-F238E27FC236}">
                <a16:creationId xmlns:a16="http://schemas.microsoft.com/office/drawing/2014/main" id="{A87783E1-403F-2CD9-BF16-9CF3B706435B}"/>
              </a:ext>
            </a:extLst>
          </p:cNvPr>
          <p:cNvSpPr/>
          <p:nvPr/>
        </p:nvSpPr>
        <p:spPr>
          <a:xfrm>
            <a:off x="2067339" y="4564312"/>
            <a:ext cx="1616766" cy="132734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93B0E69F-F283-31BA-7514-79F68984CBF9}"/>
              </a:ext>
            </a:extLst>
          </p:cNvPr>
          <p:cNvSpPr/>
          <p:nvPr/>
        </p:nvSpPr>
        <p:spPr>
          <a:xfrm>
            <a:off x="762000" y="4564312"/>
            <a:ext cx="1616766" cy="132734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8AB3D68F-BB57-F539-14DE-AF0DA9CE0A40}"/>
              </a:ext>
            </a:extLst>
          </p:cNvPr>
          <p:cNvSpPr/>
          <p:nvPr/>
        </p:nvSpPr>
        <p:spPr>
          <a:xfrm>
            <a:off x="3293165" y="4564312"/>
            <a:ext cx="1616766" cy="132734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07149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down)">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4442C8BF-90E5-5410-30EE-56724CD2C09A}"/>
              </a:ext>
            </a:extLst>
          </p:cNvPr>
          <p:cNvSpPr>
            <a:spLocks noMove="1" noResize="1"/>
          </p:cNvSpPr>
          <p:nvPr/>
        </p:nvSpPr>
        <p:spPr>
          <a:xfrm>
            <a:off x="0" y="0"/>
            <a:ext cx="12191996" cy="6858000"/>
          </a:xfrm>
          <a:prstGeom prst="rect">
            <a:avLst/>
          </a:prstGeom>
          <a:solidFill>
            <a:srgbClr val="E0DAD4">
              <a:alpha val="7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pic>
        <p:nvPicPr>
          <p:cNvPr id="3" name="Picture 20">
            <a:extLst>
              <a:ext uri="{FF2B5EF4-FFF2-40B4-BE49-F238E27FC236}">
                <a16:creationId xmlns:a16="http://schemas.microsoft.com/office/drawing/2014/main" id="{DEC03A4A-CD7A-D859-4790-9A2D891A9E94}"/>
              </a:ext>
            </a:extLst>
          </p:cNvPr>
          <p:cNvPicPr>
            <a:picLocks noMove="1" noResize="1"/>
          </p:cNvPicPr>
          <p:nvPr/>
        </p:nvPicPr>
        <p:blipFill>
          <a:blip r:embed="rId2">
            <a:alphaModFix amt="10000"/>
          </a:blip>
          <a:stretch>
            <a:fillRect/>
          </a:stretch>
        </p:blipFill>
        <p:spPr>
          <a:xfrm>
            <a:off x="8534396" y="0"/>
            <a:ext cx="3654609" cy="4575346"/>
          </a:xfrm>
          <a:prstGeom prst="rect">
            <a:avLst/>
          </a:prstGeom>
          <a:noFill/>
          <a:ln cap="flat">
            <a:noFill/>
          </a:ln>
        </p:spPr>
      </p:pic>
      <p:sp>
        <p:nvSpPr>
          <p:cNvPr id="4" name="Rectangle 22">
            <a:extLst>
              <a:ext uri="{FF2B5EF4-FFF2-40B4-BE49-F238E27FC236}">
                <a16:creationId xmlns:a16="http://schemas.microsoft.com/office/drawing/2014/main" id="{16E9A1C7-7BFA-4532-D438-D6DD01E76A66}"/>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5" name="Rectangle 24">
            <a:extLst>
              <a:ext uri="{FF2B5EF4-FFF2-40B4-BE49-F238E27FC236}">
                <a16:creationId xmlns:a16="http://schemas.microsoft.com/office/drawing/2014/main" id="{69E58816-432E-A618-47B0-7CBABDDFA57A}"/>
              </a:ext>
            </a:extLst>
          </p:cNvPr>
          <p:cNvSpPr>
            <a:spLocks noMove="1" noResize="1"/>
          </p:cNvSpPr>
          <p:nvPr/>
        </p:nvSpPr>
        <p:spPr>
          <a:xfrm>
            <a:off x="0" y="0"/>
            <a:ext cx="12188952" cy="6858000"/>
          </a:xfrm>
          <a:prstGeom prst="rect">
            <a:avLst/>
          </a:prstGeom>
          <a:gradFill>
            <a:gsLst>
              <a:gs pos="19000">
                <a:srgbClr val="000000"/>
              </a:gs>
              <a:gs pos="100000">
                <a:schemeClr val="accent5">
                  <a:lumMod val="75000"/>
                </a:schemeClr>
              </a:gs>
              <a:gs pos="100000">
                <a:schemeClr val="bg1">
                  <a:lumMod val="65000"/>
                </a:schemeClr>
              </a:gs>
            </a:gsLst>
            <a:path path="circle">
              <a:fillToRect l="50000" t="50000" r="50000" b="5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useBgFill="1">
        <p:nvSpPr>
          <p:cNvPr id="6" name="Rectangle 26">
            <a:extLst>
              <a:ext uri="{FF2B5EF4-FFF2-40B4-BE49-F238E27FC236}">
                <a16:creationId xmlns:a16="http://schemas.microsoft.com/office/drawing/2014/main" id="{4D334907-B45F-9F44-9451-16C9390A99D2}"/>
              </a:ext>
            </a:extLst>
          </p:cNvPr>
          <p:cNvSpPr>
            <a:spLocks noMove="1" noResize="1"/>
          </p:cNvSpPr>
          <p:nvPr/>
        </p:nvSpPr>
        <p:spPr>
          <a:xfrm>
            <a:off x="0" y="0"/>
            <a:ext cx="6096003" cy="6858000"/>
          </a:xfrm>
          <a:prstGeom prst="rect">
            <a:avLst/>
          </a:prstGeom>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grpSp>
        <p:nvGrpSpPr>
          <p:cNvPr id="7" name="Group 28">
            <a:extLst>
              <a:ext uri="{FF2B5EF4-FFF2-40B4-BE49-F238E27FC236}">
                <a16:creationId xmlns:a16="http://schemas.microsoft.com/office/drawing/2014/main" id="{318CA523-2B25-3B1E-0E91-052B3C997DA6}"/>
              </a:ext>
            </a:extLst>
          </p:cNvPr>
          <p:cNvGrpSpPr/>
          <p:nvPr/>
        </p:nvGrpSpPr>
        <p:grpSpPr>
          <a:xfrm>
            <a:off x="9" y="5074"/>
            <a:ext cx="3464213" cy="4598234"/>
            <a:chOff x="9" y="5074"/>
            <a:chExt cx="3464213" cy="4598234"/>
          </a:xfrm>
        </p:grpSpPr>
        <p:pic>
          <p:nvPicPr>
            <p:cNvPr id="8" name="Picture 29">
              <a:extLst>
                <a:ext uri="{FF2B5EF4-FFF2-40B4-BE49-F238E27FC236}">
                  <a16:creationId xmlns:a16="http://schemas.microsoft.com/office/drawing/2014/main" id="{D162CC90-2462-CF1D-AA95-A376FC18B777}"/>
                </a:ext>
              </a:extLst>
            </p:cNvPr>
            <p:cNvPicPr>
              <a:picLocks noChangeAspect="1"/>
            </p:cNvPicPr>
            <p:nvPr/>
          </p:nvPicPr>
          <p:blipFill>
            <a:blip r:embed="rId3">
              <a:alphaModFix amt="10000"/>
            </a:blip>
            <a:srcRect l="22818" b="17291"/>
            <a:stretch>
              <a:fillRect/>
            </a:stretch>
          </p:blipFill>
          <p:spPr>
            <a:xfrm rot="10799991" flipH="1">
              <a:off x="9" y="5074"/>
              <a:ext cx="3464213" cy="3718526"/>
            </a:xfrm>
            <a:prstGeom prst="rect">
              <a:avLst/>
            </a:prstGeom>
            <a:noFill/>
            <a:ln cap="flat">
              <a:noFill/>
            </a:ln>
          </p:spPr>
        </p:pic>
        <p:pic>
          <p:nvPicPr>
            <p:cNvPr id="9" name="Picture 30">
              <a:extLst>
                <a:ext uri="{FF2B5EF4-FFF2-40B4-BE49-F238E27FC236}">
                  <a16:creationId xmlns:a16="http://schemas.microsoft.com/office/drawing/2014/main" id="{AA1B948D-2D04-6281-03E1-662E1683AE9B}"/>
                </a:ext>
              </a:extLst>
            </p:cNvPr>
            <p:cNvPicPr>
              <a:picLocks noChangeAspect="1"/>
            </p:cNvPicPr>
            <p:nvPr/>
          </p:nvPicPr>
          <p:blipFill>
            <a:blip r:embed="rId3">
              <a:alphaModFix amt="16000"/>
            </a:blip>
            <a:srcRect r="40690"/>
            <a:stretch>
              <a:fillRect/>
            </a:stretch>
          </p:blipFill>
          <p:spPr>
            <a:xfrm rot="10799991">
              <a:off x="10" y="5074"/>
              <a:ext cx="2722616" cy="4598234"/>
            </a:xfrm>
            <a:prstGeom prst="rect">
              <a:avLst/>
            </a:prstGeom>
            <a:noFill/>
            <a:ln cap="flat">
              <a:noFill/>
            </a:ln>
          </p:spPr>
        </p:pic>
      </p:grpSp>
      <p:sp>
        <p:nvSpPr>
          <p:cNvPr id="10" name="Title 1">
            <a:extLst>
              <a:ext uri="{FF2B5EF4-FFF2-40B4-BE49-F238E27FC236}">
                <a16:creationId xmlns:a16="http://schemas.microsoft.com/office/drawing/2014/main" id="{D8175D70-6C9B-35A7-D434-2D44F0345BA2}"/>
              </a:ext>
            </a:extLst>
          </p:cNvPr>
          <p:cNvSpPr txBox="1">
            <a:spLocks noGrp="1"/>
          </p:cNvSpPr>
          <p:nvPr>
            <p:ph type="ctrTitle"/>
          </p:nvPr>
        </p:nvSpPr>
        <p:spPr>
          <a:xfrm>
            <a:off x="838203" y="559813"/>
            <a:ext cx="4876796" cy="5577931"/>
          </a:xfrm>
        </p:spPr>
        <p:txBody>
          <a:bodyPr anchor="ctr" anchorCtr="0"/>
          <a:lstStyle/>
          <a:p>
            <a:pPr lvl="0" algn="l"/>
            <a:r>
              <a:rPr lang="en-US">
                <a:solidFill>
                  <a:srgbClr val="FFFFFF"/>
                </a:solidFill>
              </a:rPr>
              <a:t>Family C </a:t>
            </a:r>
          </a:p>
        </p:txBody>
      </p:sp>
      <p:sp>
        <p:nvSpPr>
          <p:cNvPr id="11" name="Subtitle 2">
            <a:extLst>
              <a:ext uri="{FF2B5EF4-FFF2-40B4-BE49-F238E27FC236}">
                <a16:creationId xmlns:a16="http://schemas.microsoft.com/office/drawing/2014/main" id="{FBB69A1B-F4A6-3558-3318-F684D6914FAA}"/>
              </a:ext>
            </a:extLst>
          </p:cNvPr>
          <p:cNvSpPr txBox="1">
            <a:spLocks noGrp="1"/>
          </p:cNvSpPr>
          <p:nvPr>
            <p:ph type="subTitle" idx="1"/>
          </p:nvPr>
        </p:nvSpPr>
        <p:spPr>
          <a:xfrm>
            <a:off x="6324603" y="716368"/>
            <a:ext cx="5408703" cy="5396724"/>
          </a:xfrm>
        </p:spPr>
        <p:txBody>
          <a:bodyPr anchor="ctr" anchorCtr="0"/>
          <a:lstStyle/>
          <a:p>
            <a:pPr lvl="0" indent="-228600" algn="l">
              <a:buChar char="•"/>
            </a:pPr>
            <a:r>
              <a:rPr lang="en-US" sz="1800" dirty="0"/>
              <a:t>Student Name: Henna Khan</a:t>
            </a:r>
          </a:p>
          <a:p>
            <a:pPr lvl="0" indent="-228600" algn="l">
              <a:buChar char="•"/>
            </a:pPr>
            <a:r>
              <a:rPr lang="en-US" sz="1800" dirty="0"/>
              <a:t>Student Number: 2022085</a:t>
            </a:r>
          </a:p>
          <a:p>
            <a:pPr lvl="0" indent="-228600" algn="l">
              <a:buChar char="•"/>
            </a:pPr>
            <a:r>
              <a:rPr lang="en-US" sz="1800" dirty="0"/>
              <a:t>Module Code: BHMP5004</a:t>
            </a:r>
          </a:p>
          <a:p>
            <a:pPr lvl="0" indent="-228600" algn="l">
              <a:buChar char="•"/>
            </a:pPr>
            <a:r>
              <a:rPr lang="en-US" sz="1800" dirty="0"/>
              <a:t>Lecturer Name: Rachael Rivers </a:t>
            </a:r>
          </a:p>
        </p:txBody>
      </p:sp>
      <p:sp>
        <p:nvSpPr>
          <p:cNvPr id="12" name="TextBox 11">
            <a:extLst>
              <a:ext uri="{FF2B5EF4-FFF2-40B4-BE49-F238E27FC236}">
                <a16:creationId xmlns:a16="http://schemas.microsoft.com/office/drawing/2014/main" id="{66EF0F9F-3937-0484-94EB-CEADF0D8E061}"/>
              </a:ext>
            </a:extLst>
          </p:cNvPr>
          <p:cNvSpPr txBox="1"/>
          <p:nvPr/>
        </p:nvSpPr>
        <p:spPr>
          <a:xfrm>
            <a:off x="9088579" y="6231630"/>
            <a:ext cx="2644727" cy="253916"/>
          </a:xfrm>
          <a:prstGeom prst="rect">
            <a:avLst/>
          </a:prstGeom>
          <a:noFill/>
        </p:spPr>
        <p:txBody>
          <a:bodyPr wrap="square" rtlCol="0">
            <a:spAutoFit/>
          </a:bodyPr>
          <a:lstStyle/>
          <a:p>
            <a:r>
              <a:rPr lang="en-GB" sz="1050" dirty="0"/>
              <a:t>Henna Khan 2022085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14A2CC73-D209-8C86-518B-AEFD97EB7A74}"/>
              </a:ext>
            </a:extLst>
          </p:cNvPr>
          <p:cNvSpPr>
            <a:spLocks noMove="1" noResize="1"/>
          </p:cNvSpPr>
          <p:nvPr/>
        </p:nvSpPr>
        <p:spPr>
          <a:xfrm>
            <a:off x="0" y="0"/>
            <a:ext cx="12191996" cy="6858000"/>
          </a:xfrm>
          <a:prstGeom prst="rect">
            <a:avLst/>
          </a:prstGeom>
          <a:solidFill>
            <a:srgbClr val="E0DAD4">
              <a:alpha val="7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pic>
        <p:nvPicPr>
          <p:cNvPr id="3" name="Picture 9">
            <a:extLst>
              <a:ext uri="{FF2B5EF4-FFF2-40B4-BE49-F238E27FC236}">
                <a16:creationId xmlns:a16="http://schemas.microsoft.com/office/drawing/2014/main" id="{F5BF2658-CC38-D6FA-4E14-DBED917B920E}"/>
              </a:ext>
            </a:extLst>
          </p:cNvPr>
          <p:cNvPicPr>
            <a:picLocks noMove="1" noResize="1"/>
          </p:cNvPicPr>
          <p:nvPr/>
        </p:nvPicPr>
        <p:blipFill>
          <a:blip r:embed="rId2">
            <a:alphaModFix amt="10000"/>
          </a:blip>
          <a:stretch>
            <a:fillRect/>
          </a:stretch>
        </p:blipFill>
        <p:spPr>
          <a:xfrm>
            <a:off x="8534396" y="0"/>
            <a:ext cx="3654609" cy="4575346"/>
          </a:xfrm>
          <a:prstGeom prst="rect">
            <a:avLst/>
          </a:prstGeom>
          <a:noFill/>
          <a:ln cap="flat">
            <a:noFill/>
          </a:ln>
        </p:spPr>
      </p:pic>
      <p:sp>
        <p:nvSpPr>
          <p:cNvPr id="4" name="Rectangle 11">
            <a:extLst>
              <a:ext uri="{FF2B5EF4-FFF2-40B4-BE49-F238E27FC236}">
                <a16:creationId xmlns:a16="http://schemas.microsoft.com/office/drawing/2014/main" id="{644AB48A-E758-823D-C7CF-7DBF4C0A35C9}"/>
              </a:ext>
            </a:extLst>
          </p:cNvPr>
          <p:cNvSpPr>
            <a:spLocks noMove="1" noResize="1"/>
          </p:cNvSpPr>
          <p:nvPr/>
        </p:nvSpPr>
        <p:spPr>
          <a:xfrm>
            <a:off x="3044"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5" name="Rectangle 13">
            <a:extLst>
              <a:ext uri="{FF2B5EF4-FFF2-40B4-BE49-F238E27FC236}">
                <a16:creationId xmlns:a16="http://schemas.microsoft.com/office/drawing/2014/main" id="{588A406A-876C-2453-78AC-97F4C764BEFC}"/>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pic>
        <p:nvPicPr>
          <p:cNvPr id="6" name="Picture 3" descr="A hand of two adults and a kid on top of each other">
            <a:extLst>
              <a:ext uri="{FF2B5EF4-FFF2-40B4-BE49-F238E27FC236}">
                <a16:creationId xmlns:a16="http://schemas.microsoft.com/office/drawing/2014/main" id="{3FAC3183-7B59-5168-24BE-29EEA31CF675}"/>
              </a:ext>
            </a:extLst>
          </p:cNvPr>
          <p:cNvPicPr>
            <a:picLocks noChangeAspect="1"/>
          </p:cNvPicPr>
          <p:nvPr/>
        </p:nvPicPr>
        <p:blipFill>
          <a:blip r:embed="rId3">
            <a:alphaModFix amt="60000"/>
          </a:blip>
          <a:srcRect t="15726" r="-1" b="-1"/>
          <a:stretch>
            <a:fillRect/>
          </a:stretch>
        </p:blipFill>
        <p:spPr>
          <a:xfrm>
            <a:off x="3044" y="9"/>
            <a:ext cx="12188952" cy="6856610"/>
          </a:xfrm>
          <a:prstGeom prst="rect">
            <a:avLst/>
          </a:prstGeom>
          <a:noFill/>
          <a:ln cap="flat">
            <a:noFill/>
          </a:ln>
        </p:spPr>
      </p:pic>
      <p:sp>
        <p:nvSpPr>
          <p:cNvPr id="7" name="TextBox 1">
            <a:extLst>
              <a:ext uri="{FF2B5EF4-FFF2-40B4-BE49-F238E27FC236}">
                <a16:creationId xmlns:a16="http://schemas.microsoft.com/office/drawing/2014/main" id="{25AF4AC9-34E1-5DAD-7C1E-41973B635813}"/>
              </a:ext>
            </a:extLst>
          </p:cNvPr>
          <p:cNvSpPr txBox="1"/>
          <p:nvPr/>
        </p:nvSpPr>
        <p:spPr>
          <a:xfrm>
            <a:off x="996275" y="744906"/>
            <a:ext cx="10190073" cy="3145856"/>
          </a:xfrm>
          <a:prstGeom prst="rect">
            <a:avLst/>
          </a:prstGeom>
          <a:noFill/>
          <a:ln cap="flat">
            <a:noFill/>
          </a:ln>
        </p:spPr>
        <p:txBody>
          <a:bodyPr vert="horz" wrap="square" lIns="91440" tIns="45720" rIns="91440" bIns="45720" anchor="b" anchorCtr="1" compatLnSpc="1">
            <a:normAutofit/>
          </a:bodyPr>
          <a:lstStyle/>
          <a:p>
            <a:pPr marL="0" marR="0" lvl="0" indent="0" algn="ct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5200" b="0" i="0" u="none" strike="noStrike" kern="1200" cap="none" spc="0" baseline="0">
                <a:solidFill>
                  <a:srgbClr val="FFFFFF"/>
                </a:solidFill>
                <a:uFillTx/>
                <a:latin typeface="Sabon Next LT"/>
              </a:rPr>
              <a:t>Who is Family C ?</a:t>
            </a:r>
          </a:p>
        </p:txBody>
      </p:sp>
      <p:sp>
        <p:nvSpPr>
          <p:cNvPr id="8" name="TextBox 7">
            <a:extLst>
              <a:ext uri="{FF2B5EF4-FFF2-40B4-BE49-F238E27FC236}">
                <a16:creationId xmlns:a16="http://schemas.microsoft.com/office/drawing/2014/main" id="{8024EA28-3C3B-9E0A-4E3F-53A4E3C6992C}"/>
              </a:ext>
            </a:extLst>
          </p:cNvPr>
          <p:cNvSpPr txBox="1"/>
          <p:nvPr/>
        </p:nvSpPr>
        <p:spPr>
          <a:xfrm>
            <a:off x="8806375" y="6020972"/>
            <a:ext cx="2968283" cy="253916"/>
          </a:xfrm>
          <a:prstGeom prst="rect">
            <a:avLst/>
          </a:prstGeom>
          <a:noFill/>
        </p:spPr>
        <p:txBody>
          <a:bodyPr wrap="square" rtlCol="0">
            <a:spAutoFit/>
          </a:bodyPr>
          <a:lstStyle/>
          <a:p>
            <a:r>
              <a:rPr lang="en-GB" sz="1050" dirty="0"/>
              <a:t>Henna Khan 2022085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bg1">
                <a:lumMod val="75000"/>
              </a:schemeClr>
            </a:gs>
            <a:gs pos="100000">
              <a:schemeClr val="bg2">
                <a:shade val="62000"/>
                <a:hueMod val="100000"/>
                <a:satMod val="134000"/>
                <a:lumMod val="5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2" name="Rectangle 23">
            <a:extLst>
              <a:ext uri="{FF2B5EF4-FFF2-40B4-BE49-F238E27FC236}">
                <a16:creationId xmlns:a16="http://schemas.microsoft.com/office/drawing/2014/main" id="{D88DDD1B-7715-B490-901A-939E4017DF2F}"/>
              </a:ext>
            </a:extLst>
          </p:cNvPr>
          <p:cNvSpPr>
            <a:spLocks noMove="1" noResize="1"/>
          </p:cNvSpPr>
          <p:nvPr/>
        </p:nvSpPr>
        <p:spPr>
          <a:xfrm>
            <a:off x="0" y="0"/>
            <a:ext cx="12191996" cy="6858000"/>
          </a:xfrm>
          <a:prstGeom prst="rect">
            <a:avLst/>
          </a:prstGeom>
          <a:solidFill>
            <a:srgbClr val="E0DAD4">
              <a:alpha val="7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pic>
        <p:nvPicPr>
          <p:cNvPr id="3" name="Picture 25">
            <a:extLst>
              <a:ext uri="{FF2B5EF4-FFF2-40B4-BE49-F238E27FC236}">
                <a16:creationId xmlns:a16="http://schemas.microsoft.com/office/drawing/2014/main" id="{2C18E229-619E-BEB6-F92E-E260AFE9A528}"/>
              </a:ext>
            </a:extLst>
          </p:cNvPr>
          <p:cNvPicPr>
            <a:picLocks noMove="1" noResize="1"/>
          </p:cNvPicPr>
          <p:nvPr/>
        </p:nvPicPr>
        <p:blipFill>
          <a:blip r:embed="rId2">
            <a:alphaModFix amt="10000"/>
          </a:blip>
          <a:stretch>
            <a:fillRect/>
          </a:stretch>
        </p:blipFill>
        <p:spPr>
          <a:xfrm>
            <a:off x="8534396" y="0"/>
            <a:ext cx="3654609" cy="4575346"/>
          </a:xfrm>
          <a:prstGeom prst="rect">
            <a:avLst/>
          </a:prstGeom>
          <a:noFill/>
          <a:ln cap="flat">
            <a:noFill/>
          </a:ln>
        </p:spPr>
      </p:pic>
      <p:sp>
        <p:nvSpPr>
          <p:cNvPr id="4" name="Rectangle 27">
            <a:extLst>
              <a:ext uri="{FF2B5EF4-FFF2-40B4-BE49-F238E27FC236}">
                <a16:creationId xmlns:a16="http://schemas.microsoft.com/office/drawing/2014/main" id="{4DAD59BD-B09C-7B6A-8095-A6B3E3E228F8}"/>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5" name="Rectangle 29">
            <a:extLst>
              <a:ext uri="{FF2B5EF4-FFF2-40B4-BE49-F238E27FC236}">
                <a16:creationId xmlns:a16="http://schemas.microsoft.com/office/drawing/2014/main" id="{74618871-A7B9-1A7E-ED92-71630A13605B}"/>
              </a:ext>
            </a:extLst>
          </p:cNvPr>
          <p:cNvSpPr>
            <a:spLocks noMove="1" noResize="1"/>
          </p:cNvSpPr>
          <p:nvPr/>
        </p:nvSpPr>
        <p:spPr>
          <a:xfrm>
            <a:off x="3044" y="0"/>
            <a:ext cx="12188952" cy="6858000"/>
          </a:xfrm>
          <a:prstGeom prst="rect">
            <a:avLst/>
          </a:prstGeom>
          <a:gradFill>
            <a:gsLst>
              <a:gs pos="0">
                <a:schemeClr val="bg1">
                  <a:lumMod val="75000"/>
                </a:schemeClr>
              </a:gs>
              <a:gs pos="100000">
                <a:schemeClr val="bg2">
                  <a:shade val="62000"/>
                  <a:hueMod val="100000"/>
                  <a:satMod val="134000"/>
                  <a:lumMod val="56000"/>
                </a:schemeClr>
              </a:gs>
            </a:gsLst>
            <a:path path="circle">
              <a:fillToRect l="45000" t="65000" r="125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grpSp>
        <p:nvGrpSpPr>
          <p:cNvPr id="6" name="Group 31">
            <a:extLst>
              <a:ext uri="{FF2B5EF4-FFF2-40B4-BE49-F238E27FC236}">
                <a16:creationId xmlns:a16="http://schemas.microsoft.com/office/drawing/2014/main" id="{9DA1315C-E8D3-ECE4-4B87-451845FF2DB8}"/>
              </a:ext>
            </a:extLst>
          </p:cNvPr>
          <p:cNvGrpSpPr/>
          <p:nvPr/>
        </p:nvGrpSpPr>
        <p:grpSpPr>
          <a:xfrm>
            <a:off x="4495794" y="0"/>
            <a:ext cx="7693157" cy="6858000"/>
            <a:chOff x="4495794" y="0"/>
            <a:chExt cx="7693157" cy="6858000"/>
          </a:xfrm>
        </p:grpSpPr>
        <p:pic>
          <p:nvPicPr>
            <p:cNvPr id="7" name="Picture 32">
              <a:extLst>
                <a:ext uri="{FF2B5EF4-FFF2-40B4-BE49-F238E27FC236}">
                  <a16:creationId xmlns:a16="http://schemas.microsoft.com/office/drawing/2014/main" id="{A0E5F1D7-9C68-7038-716C-77B7D569AC53}"/>
                </a:ext>
              </a:extLst>
            </p:cNvPr>
            <p:cNvPicPr>
              <a:picLocks noChangeAspect="1"/>
            </p:cNvPicPr>
            <p:nvPr/>
          </p:nvPicPr>
          <p:blipFill>
            <a:blip r:embed="rId3">
              <a:alphaModFix amt="10000"/>
            </a:blip>
            <a:stretch>
              <a:fillRect/>
            </a:stretch>
          </p:blipFill>
          <p:spPr>
            <a:xfrm>
              <a:off x="7073258" y="0"/>
              <a:ext cx="5115693" cy="6858000"/>
            </a:xfrm>
            <a:prstGeom prst="rect">
              <a:avLst/>
            </a:prstGeom>
            <a:noFill/>
            <a:ln cap="flat">
              <a:noFill/>
            </a:ln>
          </p:spPr>
        </p:pic>
        <p:pic>
          <p:nvPicPr>
            <p:cNvPr id="8" name="Picture 33">
              <a:extLst>
                <a:ext uri="{FF2B5EF4-FFF2-40B4-BE49-F238E27FC236}">
                  <a16:creationId xmlns:a16="http://schemas.microsoft.com/office/drawing/2014/main" id="{320A9636-FADF-262D-02CC-85CCFE21D13B}"/>
                </a:ext>
              </a:extLst>
            </p:cNvPr>
            <p:cNvPicPr>
              <a:picLocks noChangeAspect="1"/>
            </p:cNvPicPr>
            <p:nvPr/>
          </p:nvPicPr>
          <p:blipFill>
            <a:blip r:embed="rId4">
              <a:alphaModFix amt="7000"/>
            </a:blip>
            <a:stretch>
              <a:fillRect/>
            </a:stretch>
          </p:blipFill>
          <p:spPr>
            <a:xfrm rot="16200004">
              <a:off x="5443049" y="-947244"/>
              <a:ext cx="5562596" cy="7457105"/>
            </a:xfrm>
            <a:prstGeom prst="rect">
              <a:avLst/>
            </a:prstGeom>
            <a:noFill/>
            <a:ln cap="flat">
              <a:noFill/>
            </a:ln>
          </p:spPr>
        </p:pic>
      </p:grpSp>
      <p:sp>
        <p:nvSpPr>
          <p:cNvPr id="9" name="TextBox 2">
            <a:extLst>
              <a:ext uri="{FF2B5EF4-FFF2-40B4-BE49-F238E27FC236}">
                <a16:creationId xmlns:a16="http://schemas.microsoft.com/office/drawing/2014/main" id="{64172294-C4AE-A93F-ECD0-4704EA22B71D}"/>
              </a:ext>
            </a:extLst>
          </p:cNvPr>
          <p:cNvSpPr txBox="1"/>
          <p:nvPr/>
        </p:nvSpPr>
        <p:spPr>
          <a:xfrm>
            <a:off x="1198184" y="381003"/>
            <a:ext cx="10003215" cy="1600126"/>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4400" b="0" i="0" u="none" strike="noStrike" kern="1200" cap="none" spc="0" baseline="0" dirty="0">
                <a:solidFill>
                  <a:srgbClr val="000000"/>
                </a:solidFill>
                <a:uFillTx/>
                <a:latin typeface="Sabon Next LT"/>
              </a:rPr>
              <a:t>MOTHER… </a:t>
            </a:r>
          </a:p>
        </p:txBody>
      </p:sp>
      <p:grpSp>
        <p:nvGrpSpPr>
          <p:cNvPr id="10" name="TextBox 3">
            <a:extLst>
              <a:ext uri="{FF2B5EF4-FFF2-40B4-BE49-F238E27FC236}">
                <a16:creationId xmlns:a16="http://schemas.microsoft.com/office/drawing/2014/main" id="{A4BAFA72-D8B0-00AA-2A8C-5006FCA7B9EB}"/>
              </a:ext>
            </a:extLst>
          </p:cNvPr>
          <p:cNvGrpSpPr/>
          <p:nvPr/>
        </p:nvGrpSpPr>
        <p:grpSpPr>
          <a:xfrm>
            <a:off x="841796" y="3697275"/>
            <a:ext cx="10508413" cy="1297013"/>
            <a:chOff x="841796" y="3697275"/>
            <a:chExt cx="10508413" cy="1297013"/>
          </a:xfrm>
        </p:grpSpPr>
        <p:sp>
          <p:nvSpPr>
            <p:cNvPr id="11" name="Freeform: Shape 10">
              <a:extLst>
                <a:ext uri="{FF2B5EF4-FFF2-40B4-BE49-F238E27FC236}">
                  <a16:creationId xmlns:a16="http://schemas.microsoft.com/office/drawing/2014/main" id="{54CC4AD9-765E-ABF3-4351-53724E4EE1A1}"/>
                </a:ext>
              </a:extLst>
            </p:cNvPr>
            <p:cNvSpPr/>
            <p:nvPr/>
          </p:nvSpPr>
          <p:spPr>
            <a:xfrm>
              <a:off x="841796" y="3697275"/>
              <a:ext cx="1751405" cy="111213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758468"/>
            </a:solidFill>
            <a:ln w="12701" cap="flat">
              <a:solidFill>
                <a:srgbClr val="FFFFFF"/>
              </a:solidFill>
              <a:prstDash val="solid"/>
              <a:miter/>
            </a:ln>
          </p:spPr>
          <p:txBody>
            <a:bodyPr lIns="0" tIns="0" rIns="0" bIns="0"/>
            <a:lstStyle/>
            <a:p>
              <a:endParaRPr lang="en-GB"/>
            </a:p>
          </p:txBody>
        </p:sp>
        <p:sp>
          <p:nvSpPr>
            <p:cNvPr id="12" name="Freeform: Shape 11">
              <a:extLst>
                <a:ext uri="{FF2B5EF4-FFF2-40B4-BE49-F238E27FC236}">
                  <a16:creationId xmlns:a16="http://schemas.microsoft.com/office/drawing/2014/main" id="{6250A72F-23C2-628F-8EA5-5A3EA9E8AB50}"/>
                </a:ext>
              </a:extLst>
            </p:cNvPr>
            <p:cNvSpPr/>
            <p:nvPr/>
          </p:nvSpPr>
          <p:spPr>
            <a:xfrm>
              <a:off x="1036390" y="3882149"/>
              <a:ext cx="1751405" cy="1112139"/>
            </a:xfrm>
            <a:custGeom>
              <a:avLst/>
              <a:gdLst>
                <a:gd name="f0" fmla="val 10800000"/>
                <a:gd name="f1" fmla="val 5400000"/>
                <a:gd name="f2" fmla="val 180"/>
                <a:gd name="f3" fmla="val w"/>
                <a:gd name="f4" fmla="val h"/>
                <a:gd name="f5" fmla="val 0"/>
                <a:gd name="f6" fmla="val 1751401"/>
                <a:gd name="f7" fmla="val 1112140"/>
                <a:gd name="f8" fmla="val 111214"/>
                <a:gd name="f9" fmla="val 49792"/>
                <a:gd name="f10" fmla="val 1640187"/>
                <a:gd name="f11" fmla="val 1701609"/>
                <a:gd name="f12" fmla="val 1000926"/>
                <a:gd name="f13" fmla="val 1062348"/>
                <a:gd name="f14" fmla="+- 0 0 -90"/>
                <a:gd name="f15" fmla="*/ f3 1 1751401"/>
                <a:gd name="f16" fmla="*/ f4 1 1112140"/>
                <a:gd name="f17" fmla="val f5"/>
                <a:gd name="f18" fmla="val f6"/>
                <a:gd name="f19" fmla="val f7"/>
                <a:gd name="f20" fmla="*/ f14 f0 1"/>
                <a:gd name="f21" fmla="+- f19 0 f17"/>
                <a:gd name="f22" fmla="+- f18 0 f17"/>
                <a:gd name="f23" fmla="*/ f20 1 f2"/>
                <a:gd name="f24" fmla="*/ f22 1 1751401"/>
                <a:gd name="f25" fmla="*/ f21 1 1112140"/>
                <a:gd name="f26" fmla="*/ 0 f22 1"/>
                <a:gd name="f27" fmla="*/ 111214 f21 1"/>
                <a:gd name="f28" fmla="*/ 111214 f22 1"/>
                <a:gd name="f29" fmla="*/ 0 f21 1"/>
                <a:gd name="f30" fmla="*/ 1640187 f22 1"/>
                <a:gd name="f31" fmla="*/ 1751401 f22 1"/>
                <a:gd name="f32" fmla="*/ 1000926 f21 1"/>
                <a:gd name="f33" fmla="*/ 1112140 f21 1"/>
                <a:gd name="f34" fmla="+- f23 0 f1"/>
                <a:gd name="f35" fmla="*/ f26 1 1751401"/>
                <a:gd name="f36" fmla="*/ f27 1 1112140"/>
                <a:gd name="f37" fmla="*/ f28 1 1751401"/>
                <a:gd name="f38" fmla="*/ f29 1 1112140"/>
                <a:gd name="f39" fmla="*/ f30 1 1751401"/>
                <a:gd name="f40" fmla="*/ f31 1 1751401"/>
                <a:gd name="f41" fmla="*/ f32 1 1112140"/>
                <a:gd name="f42" fmla="*/ f33 1 111214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751401" h="111214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0B0F0">
                <a:alpha val="90000"/>
              </a:srgbClr>
            </a:solidFill>
            <a:ln w="12701" cap="flat">
              <a:solidFill>
                <a:srgbClr val="758468"/>
              </a:solidFill>
              <a:prstDash val="solid"/>
              <a:miter/>
            </a:ln>
          </p:spPr>
          <p:txBody>
            <a:bodyPr vert="horz" wrap="square" lIns="97347" tIns="97347" rIns="97347" bIns="97347"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dirty="0">
                  <a:solidFill>
                    <a:srgbClr val="000000"/>
                  </a:solidFill>
                  <a:uFillTx/>
                  <a:latin typeface="Avenir Next LT Pro"/>
                </a:rPr>
                <a:t>Extreme mood changes </a:t>
              </a:r>
              <a:endParaRPr lang="en-US" sz="1700" b="0" i="0" u="none" strike="noStrike" kern="1200" cap="none" spc="0" baseline="0" dirty="0">
                <a:solidFill>
                  <a:srgbClr val="000000"/>
                </a:solidFill>
                <a:uFillTx/>
                <a:latin typeface="Avenir Next LT Pro"/>
              </a:endParaRPr>
            </a:p>
          </p:txBody>
        </p:sp>
        <p:sp>
          <p:nvSpPr>
            <p:cNvPr id="13" name="Freeform: Shape 12">
              <a:extLst>
                <a:ext uri="{FF2B5EF4-FFF2-40B4-BE49-F238E27FC236}">
                  <a16:creationId xmlns:a16="http://schemas.microsoft.com/office/drawing/2014/main" id="{2B87B16C-6B5A-643E-3B4D-07FCC3026EDE}"/>
                </a:ext>
              </a:extLst>
            </p:cNvPr>
            <p:cNvSpPr/>
            <p:nvPr/>
          </p:nvSpPr>
          <p:spPr>
            <a:xfrm>
              <a:off x="2982397" y="3697275"/>
              <a:ext cx="1751405" cy="111213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758468"/>
            </a:solidFill>
            <a:ln w="12701" cap="flat">
              <a:solidFill>
                <a:srgbClr val="FFFFFF"/>
              </a:solidFill>
              <a:prstDash val="solid"/>
              <a:miter/>
            </a:ln>
          </p:spPr>
          <p:txBody>
            <a:bodyPr lIns="0" tIns="0" rIns="0" bIns="0"/>
            <a:lstStyle/>
            <a:p>
              <a:endParaRPr lang="en-GB"/>
            </a:p>
          </p:txBody>
        </p:sp>
        <p:sp>
          <p:nvSpPr>
            <p:cNvPr id="14" name="Freeform: Shape 13">
              <a:extLst>
                <a:ext uri="{FF2B5EF4-FFF2-40B4-BE49-F238E27FC236}">
                  <a16:creationId xmlns:a16="http://schemas.microsoft.com/office/drawing/2014/main" id="{7C8FAEFA-8D8B-FD3A-78DF-453973AD43B8}"/>
                </a:ext>
              </a:extLst>
            </p:cNvPr>
            <p:cNvSpPr/>
            <p:nvPr/>
          </p:nvSpPr>
          <p:spPr>
            <a:xfrm>
              <a:off x="3177000" y="3882149"/>
              <a:ext cx="1751405" cy="1112139"/>
            </a:xfrm>
            <a:custGeom>
              <a:avLst/>
              <a:gdLst>
                <a:gd name="f0" fmla="val 10800000"/>
                <a:gd name="f1" fmla="val 5400000"/>
                <a:gd name="f2" fmla="val 180"/>
                <a:gd name="f3" fmla="val w"/>
                <a:gd name="f4" fmla="val h"/>
                <a:gd name="f5" fmla="val 0"/>
                <a:gd name="f6" fmla="val 1751401"/>
                <a:gd name="f7" fmla="val 1112140"/>
                <a:gd name="f8" fmla="val 111214"/>
                <a:gd name="f9" fmla="val 49792"/>
                <a:gd name="f10" fmla="val 1640187"/>
                <a:gd name="f11" fmla="val 1701609"/>
                <a:gd name="f12" fmla="val 1000926"/>
                <a:gd name="f13" fmla="val 1062348"/>
                <a:gd name="f14" fmla="+- 0 0 -90"/>
                <a:gd name="f15" fmla="*/ f3 1 1751401"/>
                <a:gd name="f16" fmla="*/ f4 1 1112140"/>
                <a:gd name="f17" fmla="val f5"/>
                <a:gd name="f18" fmla="val f6"/>
                <a:gd name="f19" fmla="val f7"/>
                <a:gd name="f20" fmla="*/ f14 f0 1"/>
                <a:gd name="f21" fmla="+- f19 0 f17"/>
                <a:gd name="f22" fmla="+- f18 0 f17"/>
                <a:gd name="f23" fmla="*/ f20 1 f2"/>
                <a:gd name="f24" fmla="*/ f22 1 1751401"/>
                <a:gd name="f25" fmla="*/ f21 1 1112140"/>
                <a:gd name="f26" fmla="*/ 0 f22 1"/>
                <a:gd name="f27" fmla="*/ 111214 f21 1"/>
                <a:gd name="f28" fmla="*/ 111214 f22 1"/>
                <a:gd name="f29" fmla="*/ 0 f21 1"/>
                <a:gd name="f30" fmla="*/ 1640187 f22 1"/>
                <a:gd name="f31" fmla="*/ 1751401 f22 1"/>
                <a:gd name="f32" fmla="*/ 1000926 f21 1"/>
                <a:gd name="f33" fmla="*/ 1112140 f21 1"/>
                <a:gd name="f34" fmla="+- f23 0 f1"/>
                <a:gd name="f35" fmla="*/ f26 1 1751401"/>
                <a:gd name="f36" fmla="*/ f27 1 1112140"/>
                <a:gd name="f37" fmla="*/ f28 1 1751401"/>
                <a:gd name="f38" fmla="*/ f29 1 1112140"/>
                <a:gd name="f39" fmla="*/ f30 1 1751401"/>
                <a:gd name="f40" fmla="*/ f31 1 1751401"/>
                <a:gd name="f41" fmla="*/ f32 1 1112140"/>
                <a:gd name="f42" fmla="*/ f33 1 111214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751401" h="111214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0000">
                <a:alpha val="90000"/>
              </a:srgbClr>
            </a:solidFill>
            <a:ln w="12701" cap="flat">
              <a:solidFill>
                <a:srgbClr val="758468"/>
              </a:solidFill>
              <a:prstDash val="solid"/>
              <a:miter/>
            </a:ln>
          </p:spPr>
          <p:txBody>
            <a:bodyPr vert="horz" wrap="square" lIns="97347" tIns="97347" rIns="97347" bIns="97347"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dirty="0">
                  <a:solidFill>
                    <a:srgbClr val="000000"/>
                  </a:solidFill>
                  <a:uFillTx/>
                  <a:latin typeface="Avenir Next LT Pro"/>
                </a:rPr>
                <a:t>Distant from family </a:t>
              </a:r>
              <a:endParaRPr lang="en-US" sz="1700" b="0" i="0" u="none" strike="noStrike" kern="1200" cap="none" spc="0" baseline="0" dirty="0">
                <a:solidFill>
                  <a:srgbClr val="000000"/>
                </a:solidFill>
                <a:uFillTx/>
                <a:latin typeface="Avenir Next LT Pro"/>
              </a:endParaRPr>
            </a:p>
          </p:txBody>
        </p:sp>
        <p:sp>
          <p:nvSpPr>
            <p:cNvPr id="15" name="Freeform: Shape 14">
              <a:extLst>
                <a:ext uri="{FF2B5EF4-FFF2-40B4-BE49-F238E27FC236}">
                  <a16:creationId xmlns:a16="http://schemas.microsoft.com/office/drawing/2014/main" id="{E14DBDA8-DCB2-C4E8-A47F-3ED07F43C3D1}"/>
                </a:ext>
              </a:extLst>
            </p:cNvPr>
            <p:cNvSpPr/>
            <p:nvPr/>
          </p:nvSpPr>
          <p:spPr>
            <a:xfrm>
              <a:off x="5122999" y="3697275"/>
              <a:ext cx="1751405" cy="111213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758468"/>
            </a:solidFill>
            <a:ln w="12701" cap="flat">
              <a:solidFill>
                <a:srgbClr val="FFFFFF"/>
              </a:solidFill>
              <a:prstDash val="solid"/>
              <a:miter/>
            </a:ln>
          </p:spPr>
          <p:txBody>
            <a:bodyPr lIns="0" tIns="0" rIns="0" bIns="0"/>
            <a:lstStyle/>
            <a:p>
              <a:endParaRPr lang="en-GB"/>
            </a:p>
          </p:txBody>
        </p:sp>
        <p:sp>
          <p:nvSpPr>
            <p:cNvPr id="16" name="Freeform: Shape 15">
              <a:extLst>
                <a:ext uri="{FF2B5EF4-FFF2-40B4-BE49-F238E27FC236}">
                  <a16:creationId xmlns:a16="http://schemas.microsoft.com/office/drawing/2014/main" id="{529EB098-AE2D-47E1-BDF3-F3EFEE82E85E}"/>
                </a:ext>
              </a:extLst>
            </p:cNvPr>
            <p:cNvSpPr/>
            <p:nvPr/>
          </p:nvSpPr>
          <p:spPr>
            <a:xfrm>
              <a:off x="5317601" y="3882149"/>
              <a:ext cx="1751405" cy="1112139"/>
            </a:xfrm>
            <a:custGeom>
              <a:avLst/>
              <a:gdLst>
                <a:gd name="f0" fmla="val 10800000"/>
                <a:gd name="f1" fmla="val 5400000"/>
                <a:gd name="f2" fmla="val 180"/>
                <a:gd name="f3" fmla="val w"/>
                <a:gd name="f4" fmla="val h"/>
                <a:gd name="f5" fmla="val 0"/>
                <a:gd name="f6" fmla="val 1751401"/>
                <a:gd name="f7" fmla="val 1112140"/>
                <a:gd name="f8" fmla="val 111214"/>
                <a:gd name="f9" fmla="val 49792"/>
                <a:gd name="f10" fmla="val 1640187"/>
                <a:gd name="f11" fmla="val 1701609"/>
                <a:gd name="f12" fmla="val 1000926"/>
                <a:gd name="f13" fmla="val 1062348"/>
                <a:gd name="f14" fmla="+- 0 0 -90"/>
                <a:gd name="f15" fmla="*/ f3 1 1751401"/>
                <a:gd name="f16" fmla="*/ f4 1 1112140"/>
                <a:gd name="f17" fmla="val f5"/>
                <a:gd name="f18" fmla="val f6"/>
                <a:gd name="f19" fmla="val f7"/>
                <a:gd name="f20" fmla="*/ f14 f0 1"/>
                <a:gd name="f21" fmla="+- f19 0 f17"/>
                <a:gd name="f22" fmla="+- f18 0 f17"/>
                <a:gd name="f23" fmla="*/ f20 1 f2"/>
                <a:gd name="f24" fmla="*/ f22 1 1751401"/>
                <a:gd name="f25" fmla="*/ f21 1 1112140"/>
                <a:gd name="f26" fmla="*/ 0 f22 1"/>
                <a:gd name="f27" fmla="*/ 111214 f21 1"/>
                <a:gd name="f28" fmla="*/ 111214 f22 1"/>
                <a:gd name="f29" fmla="*/ 0 f21 1"/>
                <a:gd name="f30" fmla="*/ 1640187 f22 1"/>
                <a:gd name="f31" fmla="*/ 1751401 f22 1"/>
                <a:gd name="f32" fmla="*/ 1000926 f21 1"/>
                <a:gd name="f33" fmla="*/ 1112140 f21 1"/>
                <a:gd name="f34" fmla="+- f23 0 f1"/>
                <a:gd name="f35" fmla="*/ f26 1 1751401"/>
                <a:gd name="f36" fmla="*/ f27 1 1112140"/>
                <a:gd name="f37" fmla="*/ f28 1 1751401"/>
                <a:gd name="f38" fmla="*/ f29 1 1112140"/>
                <a:gd name="f39" fmla="*/ f30 1 1751401"/>
                <a:gd name="f40" fmla="*/ f31 1 1751401"/>
                <a:gd name="f41" fmla="*/ f32 1 1112140"/>
                <a:gd name="f42" fmla="*/ f33 1 111214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751401" h="111214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0B050">
                <a:alpha val="90000"/>
              </a:srgbClr>
            </a:solidFill>
            <a:ln w="12701" cap="flat">
              <a:solidFill>
                <a:srgbClr val="758468"/>
              </a:solidFill>
              <a:prstDash val="solid"/>
              <a:miter/>
            </a:ln>
          </p:spPr>
          <p:txBody>
            <a:bodyPr vert="horz" wrap="square" lIns="97347" tIns="97347" rIns="97347" bIns="97347"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dirty="0">
                  <a:solidFill>
                    <a:srgbClr val="000000"/>
                  </a:solidFill>
                  <a:uFillTx/>
                  <a:latin typeface="Avenir Next LT Pro"/>
                </a:rPr>
                <a:t>Inability to cope with daily problems </a:t>
              </a:r>
              <a:endParaRPr lang="en-US" sz="1700" b="0" i="0" u="none" strike="noStrike" kern="1200" cap="none" spc="0" baseline="0" dirty="0">
                <a:solidFill>
                  <a:srgbClr val="000000"/>
                </a:solidFill>
                <a:uFillTx/>
                <a:latin typeface="Avenir Next LT Pro"/>
              </a:endParaRPr>
            </a:p>
          </p:txBody>
        </p:sp>
        <p:sp>
          <p:nvSpPr>
            <p:cNvPr id="17" name="Freeform: Shape 16">
              <a:extLst>
                <a:ext uri="{FF2B5EF4-FFF2-40B4-BE49-F238E27FC236}">
                  <a16:creationId xmlns:a16="http://schemas.microsoft.com/office/drawing/2014/main" id="{1B32F6BC-F67F-005E-926B-B6CAEF8A2177}"/>
                </a:ext>
              </a:extLst>
            </p:cNvPr>
            <p:cNvSpPr/>
            <p:nvPr/>
          </p:nvSpPr>
          <p:spPr>
            <a:xfrm>
              <a:off x="7263600" y="3697275"/>
              <a:ext cx="1751405" cy="111213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758468"/>
            </a:solidFill>
            <a:ln w="12701" cap="flat">
              <a:solidFill>
                <a:srgbClr val="FFFFFF"/>
              </a:solidFill>
              <a:prstDash val="solid"/>
              <a:miter/>
            </a:ln>
          </p:spPr>
          <p:txBody>
            <a:bodyPr lIns="0" tIns="0" rIns="0" bIns="0"/>
            <a:lstStyle/>
            <a:p>
              <a:endParaRPr lang="en-GB"/>
            </a:p>
          </p:txBody>
        </p:sp>
        <p:sp>
          <p:nvSpPr>
            <p:cNvPr id="18" name="Freeform: Shape 17">
              <a:extLst>
                <a:ext uri="{FF2B5EF4-FFF2-40B4-BE49-F238E27FC236}">
                  <a16:creationId xmlns:a16="http://schemas.microsoft.com/office/drawing/2014/main" id="{BBEE8075-0785-0A97-DD18-C2BEBF902BA3}"/>
                </a:ext>
              </a:extLst>
            </p:cNvPr>
            <p:cNvSpPr/>
            <p:nvPr/>
          </p:nvSpPr>
          <p:spPr>
            <a:xfrm>
              <a:off x="7458203" y="3882149"/>
              <a:ext cx="1751405" cy="1112139"/>
            </a:xfrm>
            <a:custGeom>
              <a:avLst/>
              <a:gdLst>
                <a:gd name="f0" fmla="val 10800000"/>
                <a:gd name="f1" fmla="val 5400000"/>
                <a:gd name="f2" fmla="val 180"/>
                <a:gd name="f3" fmla="val w"/>
                <a:gd name="f4" fmla="val h"/>
                <a:gd name="f5" fmla="val 0"/>
                <a:gd name="f6" fmla="val 1751401"/>
                <a:gd name="f7" fmla="val 1112140"/>
                <a:gd name="f8" fmla="val 111214"/>
                <a:gd name="f9" fmla="val 49792"/>
                <a:gd name="f10" fmla="val 1640187"/>
                <a:gd name="f11" fmla="val 1701609"/>
                <a:gd name="f12" fmla="val 1000926"/>
                <a:gd name="f13" fmla="val 1062348"/>
                <a:gd name="f14" fmla="+- 0 0 -90"/>
                <a:gd name="f15" fmla="*/ f3 1 1751401"/>
                <a:gd name="f16" fmla="*/ f4 1 1112140"/>
                <a:gd name="f17" fmla="val f5"/>
                <a:gd name="f18" fmla="val f6"/>
                <a:gd name="f19" fmla="val f7"/>
                <a:gd name="f20" fmla="*/ f14 f0 1"/>
                <a:gd name="f21" fmla="+- f19 0 f17"/>
                <a:gd name="f22" fmla="+- f18 0 f17"/>
                <a:gd name="f23" fmla="*/ f20 1 f2"/>
                <a:gd name="f24" fmla="*/ f22 1 1751401"/>
                <a:gd name="f25" fmla="*/ f21 1 1112140"/>
                <a:gd name="f26" fmla="*/ 0 f22 1"/>
                <a:gd name="f27" fmla="*/ 111214 f21 1"/>
                <a:gd name="f28" fmla="*/ 111214 f22 1"/>
                <a:gd name="f29" fmla="*/ 0 f21 1"/>
                <a:gd name="f30" fmla="*/ 1640187 f22 1"/>
                <a:gd name="f31" fmla="*/ 1751401 f22 1"/>
                <a:gd name="f32" fmla="*/ 1000926 f21 1"/>
                <a:gd name="f33" fmla="*/ 1112140 f21 1"/>
                <a:gd name="f34" fmla="+- f23 0 f1"/>
                <a:gd name="f35" fmla="*/ f26 1 1751401"/>
                <a:gd name="f36" fmla="*/ f27 1 1112140"/>
                <a:gd name="f37" fmla="*/ f28 1 1751401"/>
                <a:gd name="f38" fmla="*/ f29 1 1112140"/>
                <a:gd name="f39" fmla="*/ f30 1 1751401"/>
                <a:gd name="f40" fmla="*/ f31 1 1751401"/>
                <a:gd name="f41" fmla="*/ f32 1 1112140"/>
                <a:gd name="f42" fmla="*/ f33 1 111214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751401" h="111214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chemeClr val="accent2">
                <a:alpha val="90000"/>
              </a:schemeClr>
            </a:solidFill>
            <a:ln w="12701" cap="flat">
              <a:solidFill>
                <a:srgbClr val="758468"/>
              </a:solidFill>
              <a:prstDash val="solid"/>
              <a:miter/>
            </a:ln>
          </p:spPr>
          <p:txBody>
            <a:bodyPr vert="horz" wrap="square" lIns="97347" tIns="97347" rIns="97347" bIns="97347"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Avenir Next LT Pro"/>
                </a:rPr>
                <a:t>Developed a drinking habit </a:t>
              </a:r>
              <a:endParaRPr lang="en-US" sz="1700" b="0" i="0" u="none" strike="noStrike" kern="1200" cap="none" spc="0" baseline="0">
                <a:solidFill>
                  <a:srgbClr val="000000"/>
                </a:solidFill>
                <a:uFillTx/>
                <a:latin typeface="Avenir Next LT Pro"/>
              </a:endParaRPr>
            </a:p>
          </p:txBody>
        </p:sp>
        <p:sp>
          <p:nvSpPr>
            <p:cNvPr id="19" name="Freeform: Shape 18">
              <a:extLst>
                <a:ext uri="{FF2B5EF4-FFF2-40B4-BE49-F238E27FC236}">
                  <a16:creationId xmlns:a16="http://schemas.microsoft.com/office/drawing/2014/main" id="{E40C3ECE-5934-55E3-197F-EEB8C4BAF937}"/>
                </a:ext>
              </a:extLst>
            </p:cNvPr>
            <p:cNvSpPr/>
            <p:nvPr/>
          </p:nvSpPr>
          <p:spPr>
            <a:xfrm>
              <a:off x="9404201" y="3697275"/>
              <a:ext cx="1751405" cy="111213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758468"/>
            </a:solidFill>
            <a:ln w="12701" cap="flat">
              <a:solidFill>
                <a:srgbClr val="FFFFFF"/>
              </a:solidFill>
              <a:prstDash val="solid"/>
              <a:miter/>
            </a:ln>
          </p:spPr>
          <p:txBody>
            <a:bodyPr lIns="0" tIns="0" rIns="0" bIns="0"/>
            <a:lstStyle/>
            <a:p>
              <a:endParaRPr lang="en-GB"/>
            </a:p>
          </p:txBody>
        </p:sp>
        <p:sp>
          <p:nvSpPr>
            <p:cNvPr id="20" name="Freeform: Shape 19">
              <a:extLst>
                <a:ext uri="{FF2B5EF4-FFF2-40B4-BE49-F238E27FC236}">
                  <a16:creationId xmlns:a16="http://schemas.microsoft.com/office/drawing/2014/main" id="{2866D2A2-84C1-7A74-0527-00A03E733DF4}"/>
                </a:ext>
              </a:extLst>
            </p:cNvPr>
            <p:cNvSpPr/>
            <p:nvPr/>
          </p:nvSpPr>
          <p:spPr>
            <a:xfrm>
              <a:off x="9598804" y="3882149"/>
              <a:ext cx="1751405" cy="1112139"/>
            </a:xfrm>
            <a:custGeom>
              <a:avLst/>
              <a:gdLst>
                <a:gd name="f0" fmla="val 10800000"/>
                <a:gd name="f1" fmla="val 5400000"/>
                <a:gd name="f2" fmla="val 180"/>
                <a:gd name="f3" fmla="val w"/>
                <a:gd name="f4" fmla="val h"/>
                <a:gd name="f5" fmla="val 0"/>
                <a:gd name="f6" fmla="val 1751401"/>
                <a:gd name="f7" fmla="val 1112140"/>
                <a:gd name="f8" fmla="val 111214"/>
                <a:gd name="f9" fmla="val 49792"/>
                <a:gd name="f10" fmla="val 1640187"/>
                <a:gd name="f11" fmla="val 1701609"/>
                <a:gd name="f12" fmla="val 1000926"/>
                <a:gd name="f13" fmla="val 1062348"/>
                <a:gd name="f14" fmla="+- 0 0 -90"/>
                <a:gd name="f15" fmla="*/ f3 1 1751401"/>
                <a:gd name="f16" fmla="*/ f4 1 1112140"/>
                <a:gd name="f17" fmla="val f5"/>
                <a:gd name="f18" fmla="val f6"/>
                <a:gd name="f19" fmla="val f7"/>
                <a:gd name="f20" fmla="*/ f14 f0 1"/>
                <a:gd name="f21" fmla="+- f19 0 f17"/>
                <a:gd name="f22" fmla="+- f18 0 f17"/>
                <a:gd name="f23" fmla="*/ f20 1 f2"/>
                <a:gd name="f24" fmla="*/ f22 1 1751401"/>
                <a:gd name="f25" fmla="*/ f21 1 1112140"/>
                <a:gd name="f26" fmla="*/ 0 f22 1"/>
                <a:gd name="f27" fmla="*/ 111214 f21 1"/>
                <a:gd name="f28" fmla="*/ 111214 f22 1"/>
                <a:gd name="f29" fmla="*/ 0 f21 1"/>
                <a:gd name="f30" fmla="*/ 1640187 f22 1"/>
                <a:gd name="f31" fmla="*/ 1751401 f22 1"/>
                <a:gd name="f32" fmla="*/ 1000926 f21 1"/>
                <a:gd name="f33" fmla="*/ 1112140 f21 1"/>
                <a:gd name="f34" fmla="+- f23 0 f1"/>
                <a:gd name="f35" fmla="*/ f26 1 1751401"/>
                <a:gd name="f36" fmla="*/ f27 1 1112140"/>
                <a:gd name="f37" fmla="*/ f28 1 1751401"/>
                <a:gd name="f38" fmla="*/ f29 1 1112140"/>
                <a:gd name="f39" fmla="*/ f30 1 1751401"/>
                <a:gd name="f40" fmla="*/ f31 1 1751401"/>
                <a:gd name="f41" fmla="*/ f32 1 1112140"/>
                <a:gd name="f42" fmla="*/ f33 1 111214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751401" h="111214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C4C4C4">
                <a:alpha val="90000"/>
              </a:srgbClr>
            </a:solidFill>
            <a:ln w="12701" cap="flat">
              <a:solidFill>
                <a:srgbClr val="758468"/>
              </a:solidFill>
              <a:prstDash val="solid"/>
              <a:miter/>
            </a:ln>
          </p:spPr>
          <p:txBody>
            <a:bodyPr vert="horz" wrap="square" lIns="97347" tIns="97347" rIns="97347" bIns="97347"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Avenir Next LT Pro"/>
                </a:rPr>
                <a:t>Relationship breakdown  </a:t>
              </a:r>
              <a:endParaRPr lang="en-US" sz="1700" b="0" i="0" u="none" strike="noStrike" kern="1200" cap="none" spc="0" baseline="0">
                <a:solidFill>
                  <a:srgbClr val="000000"/>
                </a:solidFill>
                <a:uFillTx/>
                <a:latin typeface="Avenir Next LT Pro"/>
              </a:endParaRPr>
            </a:p>
          </p:txBody>
        </p:sp>
      </p:grpSp>
      <p:sp>
        <p:nvSpPr>
          <p:cNvPr id="21" name="TextBox 6">
            <a:extLst>
              <a:ext uri="{FF2B5EF4-FFF2-40B4-BE49-F238E27FC236}">
                <a16:creationId xmlns:a16="http://schemas.microsoft.com/office/drawing/2014/main" id="{944B4094-1DF3-E353-19D6-B7B13F91FA4D}"/>
              </a:ext>
            </a:extLst>
          </p:cNvPr>
          <p:cNvSpPr txBox="1"/>
          <p:nvPr/>
        </p:nvSpPr>
        <p:spPr>
          <a:xfrm>
            <a:off x="6865671" y="393127"/>
            <a:ext cx="4128141" cy="2246772"/>
          </a:xfrm>
          <a:prstGeom prst="rect">
            <a:avLst/>
          </a:prstGeom>
          <a:solidFill>
            <a:srgbClr val="FFFF00"/>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Sabon Next LT"/>
              </a:rPr>
              <a:t>Mental disorders are more prevalent among the divorced than among the married (Gutiérrez-Rojas et al., </a:t>
            </a:r>
            <a:r>
              <a:rPr lang="en-GB" sz="2000" b="0" i="0" u="none" strike="noStrike" kern="1200" cap="none" spc="0" baseline="0" dirty="0">
                <a:solidFill>
                  <a:srgbClr val="FF0000"/>
                </a:solidFill>
                <a:uFillTx/>
                <a:latin typeface="Sabon Next LT"/>
                <a:hlinkClick r:id="rId5">
                  <a:extLst>
                    <a:ext uri="{A12FA001-AC4F-418D-AE19-62706E023703}">
                      <ahyp:hlinkClr xmlns:ahyp="http://schemas.microsoft.com/office/drawing/2018/hyperlinkcolor" val="tx"/>
                    </a:ext>
                  </a:extLst>
                </a:hlinkClick>
              </a:rPr>
              <a:t>2020</a:t>
            </a:r>
            <a:r>
              <a:rPr lang="en-GB" sz="2000" b="0" i="0" u="none" strike="noStrike" kern="1200" cap="none" spc="0" baseline="0" dirty="0">
                <a:solidFill>
                  <a:srgbClr val="000000"/>
                </a:solidFill>
                <a:uFillTx/>
                <a:latin typeface="Sabon Next LT"/>
              </a:rPr>
              <a:t>). Researchers suggest that divorce can lead to poorer mental health (Recksiedler &amp; Stawski, </a:t>
            </a:r>
            <a:r>
              <a:rPr lang="en-GB" sz="2000" b="0" i="0" u="none" strike="noStrike" kern="1200" cap="none" spc="0" baseline="0" dirty="0">
                <a:solidFill>
                  <a:srgbClr val="FF0000"/>
                </a:solidFill>
                <a:uFillTx/>
                <a:latin typeface="Sabon Next LT"/>
                <a:hlinkClick r:id="rId5">
                  <a:extLst>
                    <a:ext uri="{A12FA001-AC4F-418D-AE19-62706E023703}">
                      <ahyp:hlinkClr xmlns:ahyp="http://schemas.microsoft.com/office/drawing/2018/hyperlinkcolor" val="tx"/>
                    </a:ext>
                  </a:extLst>
                </a:hlinkClick>
              </a:rPr>
              <a:t>2019</a:t>
            </a:r>
            <a:r>
              <a:rPr lang="en-GB" sz="2000" b="0" i="0" u="none" strike="noStrike" kern="1200" cap="none" spc="0" baseline="0" dirty="0">
                <a:solidFill>
                  <a:srgbClr val="000000"/>
                </a:solidFill>
                <a:uFillTx/>
                <a:latin typeface="Sabon Next LT"/>
              </a:rPr>
              <a:t>; Tavares &amp; Aassve, </a:t>
            </a:r>
            <a:r>
              <a:rPr lang="en-GB" sz="2000" b="0" i="0" u="none" strike="noStrike" kern="1200" cap="none" spc="0" baseline="0" dirty="0">
                <a:solidFill>
                  <a:srgbClr val="FF0000"/>
                </a:solidFill>
                <a:uFillTx/>
                <a:latin typeface="Sabon Next LT"/>
                <a:hlinkClick r:id="rId5">
                  <a:extLst>
                    <a:ext uri="{A12FA001-AC4F-418D-AE19-62706E023703}">
                      <ahyp:hlinkClr xmlns:ahyp="http://schemas.microsoft.com/office/drawing/2018/hyperlinkcolor" val="tx"/>
                    </a:ext>
                  </a:extLst>
                </a:hlinkClick>
              </a:rPr>
              <a:t>2013</a:t>
            </a:r>
            <a:r>
              <a:rPr lang="en-GB" sz="2000" b="0" i="0" u="none" strike="noStrike" kern="1200" cap="none" spc="0" baseline="0" dirty="0">
                <a:solidFill>
                  <a:srgbClr val="000000"/>
                </a:solidFill>
                <a:uFillTx/>
                <a:latin typeface="Sabon Next LT"/>
              </a:rPr>
              <a:t>).</a:t>
            </a:r>
          </a:p>
        </p:txBody>
      </p:sp>
      <p:sp>
        <p:nvSpPr>
          <p:cNvPr id="22" name="TextBox 21">
            <a:extLst>
              <a:ext uri="{FF2B5EF4-FFF2-40B4-BE49-F238E27FC236}">
                <a16:creationId xmlns:a16="http://schemas.microsoft.com/office/drawing/2014/main" id="{902D9C0D-0716-D27A-252E-2FAF64B6361F}"/>
              </a:ext>
            </a:extLst>
          </p:cNvPr>
          <p:cNvSpPr txBox="1"/>
          <p:nvPr/>
        </p:nvSpPr>
        <p:spPr>
          <a:xfrm>
            <a:off x="9015005" y="5922498"/>
            <a:ext cx="2186394" cy="253916"/>
          </a:xfrm>
          <a:prstGeom prst="rect">
            <a:avLst/>
          </a:prstGeom>
          <a:noFill/>
        </p:spPr>
        <p:txBody>
          <a:bodyPr wrap="square" rtlCol="0">
            <a:spAutoFit/>
          </a:bodyPr>
          <a:lstStyle/>
          <a:p>
            <a:r>
              <a:rPr lang="en-GB" sz="1050" dirty="0"/>
              <a:t>Henna Khan 2022085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anim calcmode="lin" valueType="num">
                                      <p:cBhvr>
                                        <p:cTn id="13" dur="1000" fill="hold"/>
                                        <p:tgtEl>
                                          <p:spTgt spid="21"/>
                                        </p:tgtEl>
                                        <p:attrNameLst>
                                          <p:attrName>ppt_x</p:attrName>
                                        </p:attrNameLst>
                                      </p:cBhvr>
                                      <p:tavLst>
                                        <p:tav tm="0">
                                          <p:val>
                                            <p:strVal val="#ppt_x"/>
                                          </p:val>
                                        </p:tav>
                                        <p:tav tm="100000">
                                          <p:val>
                                            <p:strVal val="#ppt_x"/>
                                          </p:val>
                                        </p:tav>
                                      </p:tavLst>
                                    </p:anim>
                                    <p:anim calcmode="lin" valueType="num">
                                      <p:cBhvr>
                                        <p:cTn id="14"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wipe(down)">
                                      <p:cBhvr>
                                        <p:cTn id="1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2">
            <a:extLst>
              <a:ext uri="{FF2B5EF4-FFF2-40B4-BE49-F238E27FC236}">
                <a16:creationId xmlns:a16="http://schemas.microsoft.com/office/drawing/2014/main" id="{10731858-DEF3-587D-0C77-45AED20CD649}"/>
              </a:ext>
            </a:extLst>
          </p:cNvPr>
          <p:cNvSpPr>
            <a:spLocks noMove="1" noResize="1"/>
          </p:cNvSpPr>
          <p:nvPr/>
        </p:nvSpPr>
        <p:spPr>
          <a:xfrm>
            <a:off x="0" y="0"/>
            <a:ext cx="12191996" cy="6858000"/>
          </a:xfrm>
          <a:prstGeom prst="rect">
            <a:avLst/>
          </a:prstGeom>
          <a:solidFill>
            <a:srgbClr val="E0DAD4">
              <a:alpha val="7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pic>
        <p:nvPicPr>
          <p:cNvPr id="3" name="Picture 24">
            <a:extLst>
              <a:ext uri="{FF2B5EF4-FFF2-40B4-BE49-F238E27FC236}">
                <a16:creationId xmlns:a16="http://schemas.microsoft.com/office/drawing/2014/main" id="{36E67BDF-A91A-E4F8-CFF2-56E34BA45C0E}"/>
              </a:ext>
            </a:extLst>
          </p:cNvPr>
          <p:cNvPicPr>
            <a:picLocks noMove="1" noResize="1"/>
          </p:cNvPicPr>
          <p:nvPr/>
        </p:nvPicPr>
        <p:blipFill>
          <a:blip r:embed="rId2">
            <a:alphaModFix amt="10000"/>
          </a:blip>
          <a:stretch>
            <a:fillRect/>
          </a:stretch>
        </p:blipFill>
        <p:spPr>
          <a:xfrm>
            <a:off x="8534396" y="0"/>
            <a:ext cx="3654609" cy="4575346"/>
          </a:xfrm>
          <a:prstGeom prst="rect">
            <a:avLst/>
          </a:prstGeom>
          <a:noFill/>
          <a:ln cap="flat">
            <a:noFill/>
          </a:ln>
        </p:spPr>
      </p:pic>
      <p:sp>
        <p:nvSpPr>
          <p:cNvPr id="4" name="Rectangle 26">
            <a:extLst>
              <a:ext uri="{FF2B5EF4-FFF2-40B4-BE49-F238E27FC236}">
                <a16:creationId xmlns:a16="http://schemas.microsoft.com/office/drawing/2014/main" id="{9C11F772-0608-4BF7-C64C-D250887E198A}"/>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useBgFill="1">
        <p:nvSpPr>
          <p:cNvPr id="5" name="Rectangle 28">
            <a:extLst>
              <a:ext uri="{FF2B5EF4-FFF2-40B4-BE49-F238E27FC236}">
                <a16:creationId xmlns:a16="http://schemas.microsoft.com/office/drawing/2014/main" id="{28A0ADA0-FBAB-9E9E-CC79-AAC512D2EDFC}"/>
              </a:ext>
            </a:extLst>
          </p:cNvPr>
          <p:cNvSpPr>
            <a:spLocks noMove="1" noResize="1"/>
          </p:cNvSpPr>
          <p:nvPr/>
        </p:nvSpPr>
        <p:spPr>
          <a:xfrm>
            <a:off x="3044" y="0"/>
            <a:ext cx="12188952" cy="6858000"/>
          </a:xfrm>
          <a:prstGeom prst="rect">
            <a:avLst/>
          </a:prstGeom>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grpSp>
        <p:nvGrpSpPr>
          <p:cNvPr id="6" name="Group 30">
            <a:extLst>
              <a:ext uri="{FF2B5EF4-FFF2-40B4-BE49-F238E27FC236}">
                <a16:creationId xmlns:a16="http://schemas.microsoft.com/office/drawing/2014/main" id="{C4622036-2F40-3EF0-DB90-311173638D48}"/>
              </a:ext>
            </a:extLst>
          </p:cNvPr>
          <p:cNvGrpSpPr/>
          <p:nvPr/>
        </p:nvGrpSpPr>
        <p:grpSpPr>
          <a:xfrm>
            <a:off x="4495794" y="0"/>
            <a:ext cx="7693157" cy="6858000"/>
            <a:chOff x="4495794" y="0"/>
            <a:chExt cx="7693157" cy="6858000"/>
          </a:xfrm>
        </p:grpSpPr>
        <p:pic>
          <p:nvPicPr>
            <p:cNvPr id="7" name="Picture 31">
              <a:extLst>
                <a:ext uri="{FF2B5EF4-FFF2-40B4-BE49-F238E27FC236}">
                  <a16:creationId xmlns:a16="http://schemas.microsoft.com/office/drawing/2014/main" id="{EB788A2B-2FE6-534F-207A-5424BCCACDAD}"/>
                </a:ext>
              </a:extLst>
            </p:cNvPr>
            <p:cNvPicPr>
              <a:picLocks noChangeAspect="1"/>
            </p:cNvPicPr>
            <p:nvPr/>
          </p:nvPicPr>
          <p:blipFill>
            <a:blip r:embed="rId3">
              <a:alphaModFix amt="10000"/>
            </a:blip>
            <a:stretch>
              <a:fillRect/>
            </a:stretch>
          </p:blipFill>
          <p:spPr>
            <a:xfrm>
              <a:off x="7073258" y="0"/>
              <a:ext cx="5115693" cy="6858000"/>
            </a:xfrm>
            <a:prstGeom prst="rect">
              <a:avLst/>
            </a:prstGeom>
            <a:noFill/>
            <a:ln cap="flat">
              <a:noFill/>
            </a:ln>
          </p:spPr>
        </p:pic>
        <p:pic>
          <p:nvPicPr>
            <p:cNvPr id="8" name="Picture 32">
              <a:extLst>
                <a:ext uri="{FF2B5EF4-FFF2-40B4-BE49-F238E27FC236}">
                  <a16:creationId xmlns:a16="http://schemas.microsoft.com/office/drawing/2014/main" id="{789D710B-B577-167E-0B85-B1B9EC72636A}"/>
                </a:ext>
              </a:extLst>
            </p:cNvPr>
            <p:cNvPicPr>
              <a:picLocks noChangeAspect="1"/>
            </p:cNvPicPr>
            <p:nvPr/>
          </p:nvPicPr>
          <p:blipFill>
            <a:blip r:embed="rId4">
              <a:alphaModFix amt="7000"/>
            </a:blip>
            <a:stretch>
              <a:fillRect/>
            </a:stretch>
          </p:blipFill>
          <p:spPr>
            <a:xfrm rot="16200004">
              <a:off x="5443049" y="-947244"/>
              <a:ext cx="5562596" cy="7457105"/>
            </a:xfrm>
            <a:prstGeom prst="rect">
              <a:avLst/>
            </a:prstGeom>
            <a:noFill/>
            <a:ln cap="flat">
              <a:noFill/>
            </a:ln>
          </p:spPr>
        </p:pic>
      </p:grpSp>
      <p:sp>
        <p:nvSpPr>
          <p:cNvPr id="9" name="TextBox 1">
            <a:extLst>
              <a:ext uri="{FF2B5EF4-FFF2-40B4-BE49-F238E27FC236}">
                <a16:creationId xmlns:a16="http://schemas.microsoft.com/office/drawing/2014/main" id="{3939E02C-F02C-BAE1-751E-E58129AF7C47}"/>
              </a:ext>
            </a:extLst>
          </p:cNvPr>
          <p:cNvSpPr txBox="1"/>
          <p:nvPr/>
        </p:nvSpPr>
        <p:spPr>
          <a:xfrm>
            <a:off x="1198184" y="381003"/>
            <a:ext cx="10003215" cy="1600126"/>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4400" b="0" i="0" u="none" strike="noStrike" kern="1200" cap="none" spc="0" baseline="0" dirty="0">
                <a:solidFill>
                  <a:srgbClr val="000000"/>
                </a:solidFill>
                <a:uFillTx/>
                <a:latin typeface="Sabon Next LT"/>
              </a:rPr>
              <a:t>DAUGHTER ( Age 17 ) </a:t>
            </a:r>
          </a:p>
        </p:txBody>
      </p:sp>
      <p:grpSp>
        <p:nvGrpSpPr>
          <p:cNvPr id="10" name="TextBox 4">
            <a:extLst>
              <a:ext uri="{FF2B5EF4-FFF2-40B4-BE49-F238E27FC236}">
                <a16:creationId xmlns:a16="http://schemas.microsoft.com/office/drawing/2014/main" id="{80B13795-1DB3-0A09-E538-F768571EAA7F}"/>
              </a:ext>
            </a:extLst>
          </p:cNvPr>
          <p:cNvGrpSpPr/>
          <p:nvPr/>
        </p:nvGrpSpPr>
        <p:grpSpPr>
          <a:xfrm>
            <a:off x="840269" y="3277521"/>
            <a:ext cx="10508413" cy="1297013"/>
            <a:chOff x="841796" y="3697275"/>
            <a:chExt cx="10508413" cy="1297013"/>
          </a:xfrm>
        </p:grpSpPr>
        <p:sp>
          <p:nvSpPr>
            <p:cNvPr id="11" name="Freeform: Shape 10">
              <a:extLst>
                <a:ext uri="{FF2B5EF4-FFF2-40B4-BE49-F238E27FC236}">
                  <a16:creationId xmlns:a16="http://schemas.microsoft.com/office/drawing/2014/main" id="{5170F392-2000-6027-D14A-83D88D05E24D}"/>
                </a:ext>
              </a:extLst>
            </p:cNvPr>
            <p:cNvSpPr/>
            <p:nvPr/>
          </p:nvSpPr>
          <p:spPr>
            <a:xfrm>
              <a:off x="841796" y="3697275"/>
              <a:ext cx="1751405" cy="111213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758468"/>
            </a:solidFill>
            <a:ln w="12701" cap="flat">
              <a:solidFill>
                <a:srgbClr val="FFFFFF"/>
              </a:solidFill>
              <a:prstDash val="solid"/>
              <a:miter/>
            </a:ln>
          </p:spPr>
          <p:txBody>
            <a:bodyPr lIns="0" tIns="0" rIns="0" bIns="0"/>
            <a:lstStyle/>
            <a:p>
              <a:endParaRPr lang="en-GB"/>
            </a:p>
          </p:txBody>
        </p:sp>
        <p:sp>
          <p:nvSpPr>
            <p:cNvPr id="12" name="Freeform: Shape 11">
              <a:extLst>
                <a:ext uri="{FF2B5EF4-FFF2-40B4-BE49-F238E27FC236}">
                  <a16:creationId xmlns:a16="http://schemas.microsoft.com/office/drawing/2014/main" id="{544CB302-CD11-FAE7-A71C-0784662B79E8}"/>
                </a:ext>
              </a:extLst>
            </p:cNvPr>
            <p:cNvSpPr/>
            <p:nvPr/>
          </p:nvSpPr>
          <p:spPr>
            <a:xfrm>
              <a:off x="1036390" y="3882149"/>
              <a:ext cx="1751405" cy="1112139"/>
            </a:xfrm>
            <a:custGeom>
              <a:avLst/>
              <a:gdLst>
                <a:gd name="f0" fmla="val 10800000"/>
                <a:gd name="f1" fmla="val 5400000"/>
                <a:gd name="f2" fmla="val 180"/>
                <a:gd name="f3" fmla="val w"/>
                <a:gd name="f4" fmla="val h"/>
                <a:gd name="f5" fmla="val 0"/>
                <a:gd name="f6" fmla="val 1751401"/>
                <a:gd name="f7" fmla="val 1112140"/>
                <a:gd name="f8" fmla="val 111214"/>
                <a:gd name="f9" fmla="val 49792"/>
                <a:gd name="f10" fmla="val 1640187"/>
                <a:gd name="f11" fmla="val 1701609"/>
                <a:gd name="f12" fmla="val 1000926"/>
                <a:gd name="f13" fmla="val 1062348"/>
                <a:gd name="f14" fmla="+- 0 0 -90"/>
                <a:gd name="f15" fmla="*/ f3 1 1751401"/>
                <a:gd name="f16" fmla="*/ f4 1 1112140"/>
                <a:gd name="f17" fmla="val f5"/>
                <a:gd name="f18" fmla="val f6"/>
                <a:gd name="f19" fmla="val f7"/>
                <a:gd name="f20" fmla="*/ f14 f0 1"/>
                <a:gd name="f21" fmla="+- f19 0 f17"/>
                <a:gd name="f22" fmla="+- f18 0 f17"/>
                <a:gd name="f23" fmla="*/ f20 1 f2"/>
                <a:gd name="f24" fmla="*/ f22 1 1751401"/>
                <a:gd name="f25" fmla="*/ f21 1 1112140"/>
                <a:gd name="f26" fmla="*/ 0 f22 1"/>
                <a:gd name="f27" fmla="*/ 111214 f21 1"/>
                <a:gd name="f28" fmla="*/ 111214 f22 1"/>
                <a:gd name="f29" fmla="*/ 0 f21 1"/>
                <a:gd name="f30" fmla="*/ 1640187 f22 1"/>
                <a:gd name="f31" fmla="*/ 1751401 f22 1"/>
                <a:gd name="f32" fmla="*/ 1000926 f21 1"/>
                <a:gd name="f33" fmla="*/ 1112140 f21 1"/>
                <a:gd name="f34" fmla="+- f23 0 f1"/>
                <a:gd name="f35" fmla="*/ f26 1 1751401"/>
                <a:gd name="f36" fmla="*/ f27 1 1112140"/>
                <a:gd name="f37" fmla="*/ f28 1 1751401"/>
                <a:gd name="f38" fmla="*/ f29 1 1112140"/>
                <a:gd name="f39" fmla="*/ f30 1 1751401"/>
                <a:gd name="f40" fmla="*/ f31 1 1751401"/>
                <a:gd name="f41" fmla="*/ f32 1 1112140"/>
                <a:gd name="f42" fmla="*/ f33 1 111214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751401" h="111214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0000">
                <a:alpha val="90000"/>
              </a:srgbClr>
            </a:solidFill>
            <a:ln w="12701" cap="flat">
              <a:solidFill>
                <a:srgbClr val="758468"/>
              </a:solidFill>
              <a:prstDash val="solid"/>
              <a:miter/>
            </a:ln>
          </p:spPr>
          <p:txBody>
            <a:bodyPr vert="horz" wrap="square" lIns="93533" tIns="93533" rIns="93533" bIns="93533"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venir Next LT Pro"/>
                </a:rPr>
                <a:t>Starting to have an interest in romantic relationships</a:t>
              </a:r>
              <a:endParaRPr lang="en-US" sz="1600" b="0" i="0" u="none" strike="noStrike" kern="1200" cap="none" spc="0" baseline="0" dirty="0">
                <a:solidFill>
                  <a:srgbClr val="000000"/>
                </a:solidFill>
                <a:uFillTx/>
                <a:latin typeface="Avenir Next LT Pro"/>
              </a:endParaRPr>
            </a:p>
          </p:txBody>
        </p:sp>
        <p:sp>
          <p:nvSpPr>
            <p:cNvPr id="13" name="Freeform: Shape 12">
              <a:extLst>
                <a:ext uri="{FF2B5EF4-FFF2-40B4-BE49-F238E27FC236}">
                  <a16:creationId xmlns:a16="http://schemas.microsoft.com/office/drawing/2014/main" id="{8996C8A2-9E45-323A-F0F6-D42840D0D0E1}"/>
                </a:ext>
              </a:extLst>
            </p:cNvPr>
            <p:cNvSpPr/>
            <p:nvPr/>
          </p:nvSpPr>
          <p:spPr>
            <a:xfrm>
              <a:off x="2982397" y="3697275"/>
              <a:ext cx="1751405" cy="111213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758468"/>
            </a:solidFill>
            <a:ln w="12701" cap="flat">
              <a:solidFill>
                <a:srgbClr val="FFFFFF"/>
              </a:solidFill>
              <a:prstDash val="solid"/>
              <a:miter/>
            </a:ln>
          </p:spPr>
          <p:txBody>
            <a:bodyPr lIns="0" tIns="0" rIns="0" bIns="0"/>
            <a:lstStyle/>
            <a:p>
              <a:endParaRPr lang="en-GB"/>
            </a:p>
          </p:txBody>
        </p:sp>
        <p:sp>
          <p:nvSpPr>
            <p:cNvPr id="14" name="Freeform: Shape 13">
              <a:extLst>
                <a:ext uri="{FF2B5EF4-FFF2-40B4-BE49-F238E27FC236}">
                  <a16:creationId xmlns:a16="http://schemas.microsoft.com/office/drawing/2014/main" id="{12F428C4-CECC-761D-5BEF-FD3FA8333C8E}"/>
                </a:ext>
              </a:extLst>
            </p:cNvPr>
            <p:cNvSpPr/>
            <p:nvPr/>
          </p:nvSpPr>
          <p:spPr>
            <a:xfrm>
              <a:off x="3177000" y="3882149"/>
              <a:ext cx="1751405" cy="1112139"/>
            </a:xfrm>
            <a:custGeom>
              <a:avLst/>
              <a:gdLst>
                <a:gd name="f0" fmla="val 10800000"/>
                <a:gd name="f1" fmla="val 5400000"/>
                <a:gd name="f2" fmla="val 180"/>
                <a:gd name="f3" fmla="val w"/>
                <a:gd name="f4" fmla="val h"/>
                <a:gd name="f5" fmla="val 0"/>
                <a:gd name="f6" fmla="val 1751401"/>
                <a:gd name="f7" fmla="val 1112140"/>
                <a:gd name="f8" fmla="val 111214"/>
                <a:gd name="f9" fmla="val 49792"/>
                <a:gd name="f10" fmla="val 1640187"/>
                <a:gd name="f11" fmla="val 1701609"/>
                <a:gd name="f12" fmla="val 1000926"/>
                <a:gd name="f13" fmla="val 1062348"/>
                <a:gd name="f14" fmla="+- 0 0 -90"/>
                <a:gd name="f15" fmla="*/ f3 1 1751401"/>
                <a:gd name="f16" fmla="*/ f4 1 1112140"/>
                <a:gd name="f17" fmla="val f5"/>
                <a:gd name="f18" fmla="val f6"/>
                <a:gd name="f19" fmla="val f7"/>
                <a:gd name="f20" fmla="*/ f14 f0 1"/>
                <a:gd name="f21" fmla="+- f19 0 f17"/>
                <a:gd name="f22" fmla="+- f18 0 f17"/>
                <a:gd name="f23" fmla="*/ f20 1 f2"/>
                <a:gd name="f24" fmla="*/ f22 1 1751401"/>
                <a:gd name="f25" fmla="*/ f21 1 1112140"/>
                <a:gd name="f26" fmla="*/ 0 f22 1"/>
                <a:gd name="f27" fmla="*/ 111214 f21 1"/>
                <a:gd name="f28" fmla="*/ 111214 f22 1"/>
                <a:gd name="f29" fmla="*/ 0 f21 1"/>
                <a:gd name="f30" fmla="*/ 1640187 f22 1"/>
                <a:gd name="f31" fmla="*/ 1751401 f22 1"/>
                <a:gd name="f32" fmla="*/ 1000926 f21 1"/>
                <a:gd name="f33" fmla="*/ 1112140 f21 1"/>
                <a:gd name="f34" fmla="+- f23 0 f1"/>
                <a:gd name="f35" fmla="*/ f26 1 1751401"/>
                <a:gd name="f36" fmla="*/ f27 1 1112140"/>
                <a:gd name="f37" fmla="*/ f28 1 1751401"/>
                <a:gd name="f38" fmla="*/ f29 1 1112140"/>
                <a:gd name="f39" fmla="*/ f30 1 1751401"/>
                <a:gd name="f40" fmla="*/ f31 1 1751401"/>
                <a:gd name="f41" fmla="*/ f32 1 1112140"/>
                <a:gd name="f42" fmla="*/ f33 1 111214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751401" h="111214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00">
                <a:alpha val="90000"/>
              </a:srgbClr>
            </a:solidFill>
            <a:ln w="12701" cap="flat">
              <a:solidFill>
                <a:srgbClr val="758468"/>
              </a:solidFill>
              <a:prstDash val="solid"/>
              <a:miter/>
            </a:ln>
          </p:spPr>
          <p:txBody>
            <a:bodyPr vert="horz" wrap="square" lIns="93533" tIns="93533" rIns="93533" bIns="93533"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venir Next LT Pro"/>
                </a:rPr>
                <a:t>Feeling depressed  </a:t>
              </a:r>
              <a:endParaRPr lang="en-US" sz="1600" b="0" i="0" u="none" strike="noStrike" kern="1200" cap="none" spc="0" baseline="0">
                <a:solidFill>
                  <a:srgbClr val="000000"/>
                </a:solidFill>
                <a:uFillTx/>
                <a:latin typeface="Avenir Next LT Pro"/>
              </a:endParaRPr>
            </a:p>
          </p:txBody>
        </p:sp>
        <p:sp>
          <p:nvSpPr>
            <p:cNvPr id="15" name="Freeform: Shape 14">
              <a:extLst>
                <a:ext uri="{FF2B5EF4-FFF2-40B4-BE49-F238E27FC236}">
                  <a16:creationId xmlns:a16="http://schemas.microsoft.com/office/drawing/2014/main" id="{762A7A25-4FA5-C56C-BD89-7AF4E0032308}"/>
                </a:ext>
              </a:extLst>
            </p:cNvPr>
            <p:cNvSpPr/>
            <p:nvPr/>
          </p:nvSpPr>
          <p:spPr>
            <a:xfrm>
              <a:off x="5122999" y="3697275"/>
              <a:ext cx="1751405" cy="111213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758468"/>
            </a:solidFill>
            <a:ln w="12701" cap="flat">
              <a:solidFill>
                <a:srgbClr val="FFFFFF"/>
              </a:solidFill>
              <a:prstDash val="solid"/>
              <a:miter/>
            </a:ln>
          </p:spPr>
          <p:txBody>
            <a:bodyPr lIns="0" tIns="0" rIns="0" bIns="0"/>
            <a:lstStyle/>
            <a:p>
              <a:endParaRPr lang="en-GB"/>
            </a:p>
          </p:txBody>
        </p:sp>
        <p:sp>
          <p:nvSpPr>
            <p:cNvPr id="16" name="Freeform: Shape 15">
              <a:extLst>
                <a:ext uri="{FF2B5EF4-FFF2-40B4-BE49-F238E27FC236}">
                  <a16:creationId xmlns:a16="http://schemas.microsoft.com/office/drawing/2014/main" id="{8BFB60CA-6771-B034-6325-4B6D4645B2A9}"/>
                </a:ext>
              </a:extLst>
            </p:cNvPr>
            <p:cNvSpPr/>
            <p:nvPr/>
          </p:nvSpPr>
          <p:spPr>
            <a:xfrm>
              <a:off x="5218773" y="3882149"/>
              <a:ext cx="1751405" cy="1112139"/>
            </a:xfrm>
            <a:custGeom>
              <a:avLst/>
              <a:gdLst>
                <a:gd name="f0" fmla="val 10800000"/>
                <a:gd name="f1" fmla="val 5400000"/>
                <a:gd name="f2" fmla="val 180"/>
                <a:gd name="f3" fmla="val w"/>
                <a:gd name="f4" fmla="val h"/>
                <a:gd name="f5" fmla="val 0"/>
                <a:gd name="f6" fmla="val 1751401"/>
                <a:gd name="f7" fmla="val 1112140"/>
                <a:gd name="f8" fmla="val 111214"/>
                <a:gd name="f9" fmla="val 49792"/>
                <a:gd name="f10" fmla="val 1640187"/>
                <a:gd name="f11" fmla="val 1701609"/>
                <a:gd name="f12" fmla="val 1000926"/>
                <a:gd name="f13" fmla="val 1062348"/>
                <a:gd name="f14" fmla="+- 0 0 -90"/>
                <a:gd name="f15" fmla="*/ f3 1 1751401"/>
                <a:gd name="f16" fmla="*/ f4 1 1112140"/>
                <a:gd name="f17" fmla="val f5"/>
                <a:gd name="f18" fmla="val f6"/>
                <a:gd name="f19" fmla="val f7"/>
                <a:gd name="f20" fmla="*/ f14 f0 1"/>
                <a:gd name="f21" fmla="+- f19 0 f17"/>
                <a:gd name="f22" fmla="+- f18 0 f17"/>
                <a:gd name="f23" fmla="*/ f20 1 f2"/>
                <a:gd name="f24" fmla="*/ f22 1 1751401"/>
                <a:gd name="f25" fmla="*/ f21 1 1112140"/>
                <a:gd name="f26" fmla="*/ 0 f22 1"/>
                <a:gd name="f27" fmla="*/ 111214 f21 1"/>
                <a:gd name="f28" fmla="*/ 111214 f22 1"/>
                <a:gd name="f29" fmla="*/ 0 f21 1"/>
                <a:gd name="f30" fmla="*/ 1640187 f22 1"/>
                <a:gd name="f31" fmla="*/ 1751401 f22 1"/>
                <a:gd name="f32" fmla="*/ 1000926 f21 1"/>
                <a:gd name="f33" fmla="*/ 1112140 f21 1"/>
                <a:gd name="f34" fmla="+- f23 0 f1"/>
                <a:gd name="f35" fmla="*/ f26 1 1751401"/>
                <a:gd name="f36" fmla="*/ f27 1 1112140"/>
                <a:gd name="f37" fmla="*/ f28 1 1751401"/>
                <a:gd name="f38" fmla="*/ f29 1 1112140"/>
                <a:gd name="f39" fmla="*/ f30 1 1751401"/>
                <a:gd name="f40" fmla="*/ f31 1 1751401"/>
                <a:gd name="f41" fmla="*/ f32 1 1112140"/>
                <a:gd name="f42" fmla="*/ f33 1 111214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751401" h="111214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0B0F0">
                <a:alpha val="90000"/>
              </a:srgbClr>
            </a:solidFill>
            <a:ln w="12701" cap="flat">
              <a:solidFill>
                <a:srgbClr val="758468"/>
              </a:solidFill>
              <a:prstDash val="solid"/>
              <a:miter/>
            </a:ln>
          </p:spPr>
          <p:txBody>
            <a:bodyPr vert="horz" wrap="square" lIns="93533" tIns="93533" rIns="93533" bIns="93533"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venir Next LT Pro"/>
                </a:rPr>
                <a:t>poor grades at school </a:t>
              </a:r>
              <a:endParaRPr lang="en-US" sz="1600" b="0" i="0" u="none" strike="noStrike" kern="1200" cap="none" spc="0" baseline="0" dirty="0">
                <a:solidFill>
                  <a:srgbClr val="000000"/>
                </a:solidFill>
                <a:uFillTx/>
                <a:latin typeface="Avenir Next LT Pro"/>
              </a:endParaRPr>
            </a:p>
          </p:txBody>
        </p:sp>
        <p:sp>
          <p:nvSpPr>
            <p:cNvPr id="17" name="Freeform: Shape 16">
              <a:extLst>
                <a:ext uri="{FF2B5EF4-FFF2-40B4-BE49-F238E27FC236}">
                  <a16:creationId xmlns:a16="http://schemas.microsoft.com/office/drawing/2014/main" id="{A298E180-0F22-9AFE-2BC9-98CDFF6FBAA1}"/>
                </a:ext>
              </a:extLst>
            </p:cNvPr>
            <p:cNvSpPr/>
            <p:nvPr/>
          </p:nvSpPr>
          <p:spPr>
            <a:xfrm>
              <a:off x="7263600" y="3697275"/>
              <a:ext cx="1751405" cy="111213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758468"/>
            </a:solidFill>
            <a:ln w="12701" cap="flat">
              <a:solidFill>
                <a:srgbClr val="FFFFFF"/>
              </a:solidFill>
              <a:prstDash val="solid"/>
              <a:miter/>
            </a:ln>
          </p:spPr>
          <p:txBody>
            <a:bodyPr lIns="0" tIns="0" rIns="0" bIns="0"/>
            <a:lstStyle/>
            <a:p>
              <a:endParaRPr lang="en-GB"/>
            </a:p>
          </p:txBody>
        </p:sp>
        <p:sp>
          <p:nvSpPr>
            <p:cNvPr id="18" name="Freeform: Shape 17">
              <a:extLst>
                <a:ext uri="{FF2B5EF4-FFF2-40B4-BE49-F238E27FC236}">
                  <a16:creationId xmlns:a16="http://schemas.microsoft.com/office/drawing/2014/main" id="{8B8A3F83-172C-033E-CC47-E5F732C9F48C}"/>
                </a:ext>
              </a:extLst>
            </p:cNvPr>
            <p:cNvSpPr/>
            <p:nvPr/>
          </p:nvSpPr>
          <p:spPr>
            <a:xfrm>
              <a:off x="7458203" y="3882149"/>
              <a:ext cx="1751405" cy="1112139"/>
            </a:xfrm>
            <a:custGeom>
              <a:avLst/>
              <a:gdLst>
                <a:gd name="f0" fmla="val 10800000"/>
                <a:gd name="f1" fmla="val 5400000"/>
                <a:gd name="f2" fmla="val 180"/>
                <a:gd name="f3" fmla="val w"/>
                <a:gd name="f4" fmla="val h"/>
                <a:gd name="f5" fmla="val 0"/>
                <a:gd name="f6" fmla="val 1751401"/>
                <a:gd name="f7" fmla="val 1112140"/>
                <a:gd name="f8" fmla="val 111214"/>
                <a:gd name="f9" fmla="val 49792"/>
                <a:gd name="f10" fmla="val 1640187"/>
                <a:gd name="f11" fmla="val 1701609"/>
                <a:gd name="f12" fmla="val 1000926"/>
                <a:gd name="f13" fmla="val 1062348"/>
                <a:gd name="f14" fmla="+- 0 0 -90"/>
                <a:gd name="f15" fmla="*/ f3 1 1751401"/>
                <a:gd name="f16" fmla="*/ f4 1 1112140"/>
                <a:gd name="f17" fmla="val f5"/>
                <a:gd name="f18" fmla="val f6"/>
                <a:gd name="f19" fmla="val f7"/>
                <a:gd name="f20" fmla="*/ f14 f0 1"/>
                <a:gd name="f21" fmla="+- f19 0 f17"/>
                <a:gd name="f22" fmla="+- f18 0 f17"/>
                <a:gd name="f23" fmla="*/ f20 1 f2"/>
                <a:gd name="f24" fmla="*/ f22 1 1751401"/>
                <a:gd name="f25" fmla="*/ f21 1 1112140"/>
                <a:gd name="f26" fmla="*/ 0 f22 1"/>
                <a:gd name="f27" fmla="*/ 111214 f21 1"/>
                <a:gd name="f28" fmla="*/ 111214 f22 1"/>
                <a:gd name="f29" fmla="*/ 0 f21 1"/>
                <a:gd name="f30" fmla="*/ 1640187 f22 1"/>
                <a:gd name="f31" fmla="*/ 1751401 f22 1"/>
                <a:gd name="f32" fmla="*/ 1000926 f21 1"/>
                <a:gd name="f33" fmla="*/ 1112140 f21 1"/>
                <a:gd name="f34" fmla="+- f23 0 f1"/>
                <a:gd name="f35" fmla="*/ f26 1 1751401"/>
                <a:gd name="f36" fmla="*/ f27 1 1112140"/>
                <a:gd name="f37" fmla="*/ f28 1 1751401"/>
                <a:gd name="f38" fmla="*/ f29 1 1112140"/>
                <a:gd name="f39" fmla="*/ f30 1 1751401"/>
                <a:gd name="f40" fmla="*/ f31 1 1751401"/>
                <a:gd name="f41" fmla="*/ f32 1 1112140"/>
                <a:gd name="f42" fmla="*/ f33 1 111214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751401" h="111214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7030A0">
                <a:alpha val="90000"/>
              </a:srgbClr>
            </a:solidFill>
            <a:ln w="12701" cap="flat">
              <a:solidFill>
                <a:srgbClr val="758468"/>
              </a:solidFill>
              <a:prstDash val="solid"/>
              <a:miter/>
            </a:ln>
          </p:spPr>
          <p:txBody>
            <a:bodyPr vert="horz" wrap="square" lIns="93533" tIns="93533" rIns="93533" bIns="93533"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i="0" u="none" strike="noStrike" kern="1200" cap="none" spc="0" baseline="0" dirty="0">
                  <a:solidFill>
                    <a:srgbClr val="000000"/>
                  </a:solidFill>
                  <a:uFillTx/>
                  <a:latin typeface="Avenir Next LT Pro"/>
                </a:rPr>
                <a:t>Spending less time with family and more time with friends </a:t>
              </a:r>
              <a:endParaRPr lang="en-US" sz="1600" i="0" u="none" strike="noStrike" kern="1200" cap="none" spc="0" baseline="0" dirty="0">
                <a:solidFill>
                  <a:srgbClr val="000000"/>
                </a:solidFill>
                <a:uFillTx/>
                <a:latin typeface="Avenir Next LT Pro"/>
              </a:endParaRPr>
            </a:p>
          </p:txBody>
        </p:sp>
        <p:sp>
          <p:nvSpPr>
            <p:cNvPr id="19" name="Freeform: Shape 18">
              <a:extLst>
                <a:ext uri="{FF2B5EF4-FFF2-40B4-BE49-F238E27FC236}">
                  <a16:creationId xmlns:a16="http://schemas.microsoft.com/office/drawing/2014/main" id="{2C64BE64-4C24-FEF0-01F4-CB88A33439B3}"/>
                </a:ext>
              </a:extLst>
            </p:cNvPr>
            <p:cNvSpPr/>
            <p:nvPr/>
          </p:nvSpPr>
          <p:spPr>
            <a:xfrm>
              <a:off x="9404201" y="3697275"/>
              <a:ext cx="1751405" cy="111213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758468"/>
            </a:solidFill>
            <a:ln w="12701" cap="flat">
              <a:solidFill>
                <a:srgbClr val="FFFFFF"/>
              </a:solidFill>
              <a:prstDash val="solid"/>
              <a:miter/>
            </a:ln>
          </p:spPr>
          <p:txBody>
            <a:bodyPr lIns="0" tIns="0" rIns="0" bIns="0"/>
            <a:lstStyle/>
            <a:p>
              <a:endParaRPr lang="en-GB"/>
            </a:p>
          </p:txBody>
        </p:sp>
        <p:sp>
          <p:nvSpPr>
            <p:cNvPr id="20" name="Freeform: Shape 19">
              <a:extLst>
                <a:ext uri="{FF2B5EF4-FFF2-40B4-BE49-F238E27FC236}">
                  <a16:creationId xmlns:a16="http://schemas.microsoft.com/office/drawing/2014/main" id="{5812EEC5-F3AD-6E91-1FB2-6AA97E9CC406}"/>
                </a:ext>
              </a:extLst>
            </p:cNvPr>
            <p:cNvSpPr/>
            <p:nvPr/>
          </p:nvSpPr>
          <p:spPr>
            <a:xfrm>
              <a:off x="9598804" y="3882149"/>
              <a:ext cx="1751405" cy="1112139"/>
            </a:xfrm>
            <a:custGeom>
              <a:avLst/>
              <a:gdLst>
                <a:gd name="f0" fmla="val 10800000"/>
                <a:gd name="f1" fmla="val 5400000"/>
                <a:gd name="f2" fmla="val 180"/>
                <a:gd name="f3" fmla="val w"/>
                <a:gd name="f4" fmla="val h"/>
                <a:gd name="f5" fmla="val 0"/>
                <a:gd name="f6" fmla="val 1751401"/>
                <a:gd name="f7" fmla="val 1112140"/>
                <a:gd name="f8" fmla="val 111214"/>
                <a:gd name="f9" fmla="val 49792"/>
                <a:gd name="f10" fmla="val 1640187"/>
                <a:gd name="f11" fmla="val 1701609"/>
                <a:gd name="f12" fmla="val 1000926"/>
                <a:gd name="f13" fmla="val 1062348"/>
                <a:gd name="f14" fmla="+- 0 0 -90"/>
                <a:gd name="f15" fmla="*/ f3 1 1751401"/>
                <a:gd name="f16" fmla="*/ f4 1 1112140"/>
                <a:gd name="f17" fmla="val f5"/>
                <a:gd name="f18" fmla="val f6"/>
                <a:gd name="f19" fmla="val f7"/>
                <a:gd name="f20" fmla="*/ f14 f0 1"/>
                <a:gd name="f21" fmla="+- f19 0 f17"/>
                <a:gd name="f22" fmla="+- f18 0 f17"/>
                <a:gd name="f23" fmla="*/ f20 1 f2"/>
                <a:gd name="f24" fmla="*/ f22 1 1751401"/>
                <a:gd name="f25" fmla="*/ f21 1 1112140"/>
                <a:gd name="f26" fmla="*/ 0 f22 1"/>
                <a:gd name="f27" fmla="*/ 111214 f21 1"/>
                <a:gd name="f28" fmla="*/ 111214 f22 1"/>
                <a:gd name="f29" fmla="*/ 0 f21 1"/>
                <a:gd name="f30" fmla="*/ 1640187 f22 1"/>
                <a:gd name="f31" fmla="*/ 1751401 f22 1"/>
                <a:gd name="f32" fmla="*/ 1000926 f21 1"/>
                <a:gd name="f33" fmla="*/ 1112140 f21 1"/>
                <a:gd name="f34" fmla="+- f23 0 f1"/>
                <a:gd name="f35" fmla="*/ f26 1 1751401"/>
                <a:gd name="f36" fmla="*/ f27 1 1112140"/>
                <a:gd name="f37" fmla="*/ f28 1 1751401"/>
                <a:gd name="f38" fmla="*/ f29 1 1112140"/>
                <a:gd name="f39" fmla="*/ f30 1 1751401"/>
                <a:gd name="f40" fmla="*/ f31 1 1751401"/>
                <a:gd name="f41" fmla="*/ f32 1 1112140"/>
                <a:gd name="f42" fmla="*/ f33 1 111214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751401" h="111214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0B050">
                <a:alpha val="90000"/>
              </a:srgbClr>
            </a:solidFill>
            <a:ln w="12701" cap="flat">
              <a:solidFill>
                <a:srgbClr val="758468"/>
              </a:solidFill>
              <a:prstDash val="solid"/>
              <a:miter/>
            </a:ln>
          </p:spPr>
          <p:txBody>
            <a:bodyPr vert="horz" wrap="square" lIns="93533" tIns="93533" rIns="93533" bIns="93533"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venir Next LT Pro"/>
                </a:rPr>
                <a:t>Keeping up with society standards   </a:t>
              </a:r>
              <a:endParaRPr lang="en-US" sz="1600" b="0" i="0" u="none" strike="noStrike" kern="1200" cap="none" spc="0" baseline="0" dirty="0">
                <a:solidFill>
                  <a:srgbClr val="000000"/>
                </a:solidFill>
                <a:uFillTx/>
                <a:latin typeface="Avenir Next LT Pro"/>
              </a:endParaRPr>
            </a:p>
          </p:txBody>
        </p:sp>
      </p:grpSp>
      <p:sp>
        <p:nvSpPr>
          <p:cNvPr id="21" name="TextBox 20">
            <a:extLst>
              <a:ext uri="{FF2B5EF4-FFF2-40B4-BE49-F238E27FC236}">
                <a16:creationId xmlns:a16="http://schemas.microsoft.com/office/drawing/2014/main" id="{2D044B45-A310-BDD0-5FFC-F24B5875878A}"/>
              </a:ext>
            </a:extLst>
          </p:cNvPr>
          <p:cNvSpPr txBox="1"/>
          <p:nvPr/>
        </p:nvSpPr>
        <p:spPr>
          <a:xfrm>
            <a:off x="9015005" y="6316394"/>
            <a:ext cx="2140601" cy="253916"/>
          </a:xfrm>
          <a:prstGeom prst="rect">
            <a:avLst/>
          </a:prstGeom>
          <a:noFill/>
        </p:spPr>
        <p:txBody>
          <a:bodyPr wrap="square" rtlCol="0">
            <a:spAutoFit/>
          </a:bodyPr>
          <a:lstStyle/>
          <a:p>
            <a:r>
              <a:rPr lang="en-GB" sz="1050" dirty="0"/>
              <a:t>Henna Khan 2022085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barn(inVertical)">
                                      <p:cBhvr>
                                        <p:cTn id="1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7">
            <a:extLst>
              <a:ext uri="{FF2B5EF4-FFF2-40B4-BE49-F238E27FC236}">
                <a16:creationId xmlns:a16="http://schemas.microsoft.com/office/drawing/2014/main" id="{F98326B7-539A-F484-A754-371F88F42DB7}"/>
              </a:ext>
            </a:extLst>
          </p:cNvPr>
          <p:cNvSpPr>
            <a:spLocks noMove="1" noResize="1"/>
          </p:cNvSpPr>
          <p:nvPr/>
        </p:nvSpPr>
        <p:spPr>
          <a:xfrm>
            <a:off x="0" y="0"/>
            <a:ext cx="12191996" cy="6858000"/>
          </a:xfrm>
          <a:prstGeom prst="rect">
            <a:avLst/>
          </a:prstGeom>
          <a:solidFill>
            <a:srgbClr val="E0DAD4">
              <a:alpha val="7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pic>
        <p:nvPicPr>
          <p:cNvPr id="3" name="Picture 39">
            <a:extLst>
              <a:ext uri="{FF2B5EF4-FFF2-40B4-BE49-F238E27FC236}">
                <a16:creationId xmlns:a16="http://schemas.microsoft.com/office/drawing/2014/main" id="{26B1AB54-6549-7864-82DA-B5806659B7B7}"/>
              </a:ext>
            </a:extLst>
          </p:cNvPr>
          <p:cNvPicPr>
            <a:picLocks noMove="1" noResize="1"/>
          </p:cNvPicPr>
          <p:nvPr/>
        </p:nvPicPr>
        <p:blipFill>
          <a:blip r:embed="rId2">
            <a:alphaModFix amt="10000"/>
          </a:blip>
          <a:stretch>
            <a:fillRect/>
          </a:stretch>
        </p:blipFill>
        <p:spPr>
          <a:xfrm>
            <a:off x="8534396" y="0"/>
            <a:ext cx="3654609" cy="4575346"/>
          </a:xfrm>
          <a:prstGeom prst="rect">
            <a:avLst/>
          </a:prstGeom>
          <a:noFill/>
          <a:ln cap="flat">
            <a:noFill/>
          </a:ln>
        </p:spPr>
      </p:pic>
      <p:sp>
        <p:nvSpPr>
          <p:cNvPr id="4" name="Rectangle 41">
            <a:extLst>
              <a:ext uri="{FF2B5EF4-FFF2-40B4-BE49-F238E27FC236}">
                <a16:creationId xmlns:a16="http://schemas.microsoft.com/office/drawing/2014/main" id="{0FD14E62-9B63-7B27-487F-FAC52F2AE60A}"/>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useBgFill="1">
        <p:nvSpPr>
          <p:cNvPr id="5" name="Rectangle 43">
            <a:extLst>
              <a:ext uri="{FF2B5EF4-FFF2-40B4-BE49-F238E27FC236}">
                <a16:creationId xmlns:a16="http://schemas.microsoft.com/office/drawing/2014/main" id="{E9E92948-4FEA-F248-58D0-EEC04A866B11}"/>
              </a:ext>
            </a:extLst>
          </p:cNvPr>
          <p:cNvSpPr>
            <a:spLocks noMove="1" noResize="1"/>
          </p:cNvSpPr>
          <p:nvPr/>
        </p:nvSpPr>
        <p:spPr>
          <a:xfrm>
            <a:off x="3044" y="0"/>
            <a:ext cx="12188952" cy="6858000"/>
          </a:xfrm>
          <a:prstGeom prst="rect">
            <a:avLst/>
          </a:prstGeom>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useBgFill="1">
        <p:nvSpPr>
          <p:cNvPr id="6" name="Rectangle 45">
            <a:extLst>
              <a:ext uri="{FF2B5EF4-FFF2-40B4-BE49-F238E27FC236}">
                <a16:creationId xmlns:a16="http://schemas.microsoft.com/office/drawing/2014/main" id="{A0AE546B-33BD-8A29-F53F-E64208206BE9}"/>
              </a:ext>
            </a:extLst>
          </p:cNvPr>
          <p:cNvSpPr>
            <a:spLocks noMove="1" noResize="1"/>
          </p:cNvSpPr>
          <p:nvPr/>
        </p:nvSpPr>
        <p:spPr>
          <a:xfrm>
            <a:off x="0" y="0"/>
            <a:ext cx="12191996" cy="2362196"/>
          </a:xfrm>
          <a:prstGeom prst="rect">
            <a:avLst/>
          </a:prstGeom>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7" name="TextBox 1">
            <a:extLst>
              <a:ext uri="{FF2B5EF4-FFF2-40B4-BE49-F238E27FC236}">
                <a16:creationId xmlns:a16="http://schemas.microsoft.com/office/drawing/2014/main" id="{4E132F5B-60DC-5BFE-702C-975E95709F21}"/>
              </a:ext>
            </a:extLst>
          </p:cNvPr>
          <p:cNvSpPr txBox="1"/>
          <p:nvPr/>
        </p:nvSpPr>
        <p:spPr>
          <a:xfrm>
            <a:off x="1198184" y="381003"/>
            <a:ext cx="10003215" cy="1600126"/>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4400" b="0" i="0" u="none" strike="noStrike" kern="1200" cap="none" spc="0" baseline="0" dirty="0">
                <a:uFillTx/>
                <a:latin typeface="Sabon Next LT"/>
              </a:rPr>
              <a:t>        SONS (ages 13&amp;14 )</a:t>
            </a:r>
          </a:p>
        </p:txBody>
      </p:sp>
      <p:grpSp>
        <p:nvGrpSpPr>
          <p:cNvPr id="8" name="TextBox 2">
            <a:extLst>
              <a:ext uri="{FF2B5EF4-FFF2-40B4-BE49-F238E27FC236}">
                <a16:creationId xmlns:a16="http://schemas.microsoft.com/office/drawing/2014/main" id="{91327244-2F76-5AF0-63A6-8C281444A2CE}"/>
              </a:ext>
            </a:extLst>
          </p:cNvPr>
          <p:cNvGrpSpPr/>
          <p:nvPr/>
        </p:nvGrpSpPr>
        <p:grpSpPr>
          <a:xfrm>
            <a:off x="943276" y="2701482"/>
            <a:ext cx="10513030" cy="1077995"/>
            <a:chOff x="839483" y="3806784"/>
            <a:chExt cx="10513030" cy="1077995"/>
          </a:xfrm>
        </p:grpSpPr>
        <p:sp>
          <p:nvSpPr>
            <p:cNvPr id="9" name="Freeform: Shape 8">
              <a:extLst>
                <a:ext uri="{FF2B5EF4-FFF2-40B4-BE49-F238E27FC236}">
                  <a16:creationId xmlns:a16="http://schemas.microsoft.com/office/drawing/2014/main" id="{9E71D5B9-9A58-6B55-FFDD-15CC33FC2FA9}"/>
                </a:ext>
              </a:extLst>
            </p:cNvPr>
            <p:cNvSpPr/>
            <p:nvPr/>
          </p:nvSpPr>
          <p:spPr>
            <a:xfrm>
              <a:off x="839483" y="3806784"/>
              <a:ext cx="1455651" cy="92433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758468"/>
            </a:solidFill>
            <a:ln w="12701" cap="flat">
              <a:solidFill>
                <a:srgbClr val="FFFFFF"/>
              </a:solidFill>
              <a:prstDash val="solid"/>
              <a:miter/>
            </a:ln>
          </p:spPr>
          <p:txBody>
            <a:bodyPr lIns="0" tIns="0" rIns="0" bIns="0"/>
            <a:lstStyle/>
            <a:p>
              <a:endParaRPr lang="en-GB"/>
            </a:p>
          </p:txBody>
        </p:sp>
        <p:sp>
          <p:nvSpPr>
            <p:cNvPr id="10" name="Freeform: Shape 9">
              <a:extLst>
                <a:ext uri="{FF2B5EF4-FFF2-40B4-BE49-F238E27FC236}">
                  <a16:creationId xmlns:a16="http://schemas.microsoft.com/office/drawing/2014/main" id="{43976824-8CA5-77DA-78E6-91275A60B85F}"/>
                </a:ext>
              </a:extLst>
            </p:cNvPr>
            <p:cNvSpPr/>
            <p:nvPr/>
          </p:nvSpPr>
          <p:spPr>
            <a:xfrm>
              <a:off x="1001222" y="3960440"/>
              <a:ext cx="1455651" cy="924339"/>
            </a:xfrm>
            <a:custGeom>
              <a:avLst/>
              <a:gdLst>
                <a:gd name="f0" fmla="val 10800000"/>
                <a:gd name="f1" fmla="val 5400000"/>
                <a:gd name="f2" fmla="val 180"/>
                <a:gd name="f3" fmla="val w"/>
                <a:gd name="f4" fmla="val h"/>
                <a:gd name="f5" fmla="val 0"/>
                <a:gd name="f6" fmla="val 1455650"/>
                <a:gd name="f7" fmla="val 924338"/>
                <a:gd name="f8" fmla="val 92434"/>
                <a:gd name="f9" fmla="val 41384"/>
                <a:gd name="f10" fmla="val 1363216"/>
                <a:gd name="f11" fmla="val 1414266"/>
                <a:gd name="f12" fmla="val 831904"/>
                <a:gd name="f13" fmla="val 882954"/>
                <a:gd name="f14" fmla="+- 0 0 -90"/>
                <a:gd name="f15" fmla="*/ f3 1 1455650"/>
                <a:gd name="f16" fmla="*/ f4 1 924338"/>
                <a:gd name="f17" fmla="val f5"/>
                <a:gd name="f18" fmla="val f6"/>
                <a:gd name="f19" fmla="val f7"/>
                <a:gd name="f20" fmla="*/ f14 f0 1"/>
                <a:gd name="f21" fmla="+- f19 0 f17"/>
                <a:gd name="f22" fmla="+- f18 0 f17"/>
                <a:gd name="f23" fmla="*/ f20 1 f2"/>
                <a:gd name="f24" fmla="*/ f22 1 1455650"/>
                <a:gd name="f25" fmla="*/ f21 1 924338"/>
                <a:gd name="f26" fmla="*/ 0 f22 1"/>
                <a:gd name="f27" fmla="*/ 92434 f21 1"/>
                <a:gd name="f28" fmla="*/ 92434 f22 1"/>
                <a:gd name="f29" fmla="*/ 0 f21 1"/>
                <a:gd name="f30" fmla="*/ 1363216 f22 1"/>
                <a:gd name="f31" fmla="*/ 1455650 f22 1"/>
                <a:gd name="f32" fmla="*/ 831904 f21 1"/>
                <a:gd name="f33" fmla="*/ 924338 f21 1"/>
                <a:gd name="f34" fmla="+- f23 0 f1"/>
                <a:gd name="f35" fmla="*/ f26 1 1455650"/>
                <a:gd name="f36" fmla="*/ f27 1 924338"/>
                <a:gd name="f37" fmla="*/ f28 1 1455650"/>
                <a:gd name="f38" fmla="*/ f29 1 924338"/>
                <a:gd name="f39" fmla="*/ f30 1 1455650"/>
                <a:gd name="f40" fmla="*/ f31 1 1455650"/>
                <a:gd name="f41" fmla="*/ f32 1 924338"/>
                <a:gd name="f42" fmla="*/ f33 1 924338"/>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455650" h="92433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00">
                <a:alpha val="90000"/>
              </a:srgbClr>
            </a:solidFill>
            <a:ln w="12701" cap="flat">
              <a:solidFill>
                <a:srgbClr val="758468"/>
              </a:solidFill>
              <a:prstDash val="solid"/>
              <a:miter/>
            </a:ln>
          </p:spPr>
          <p:txBody>
            <a:bodyPr vert="horz" wrap="square" lIns="88029" tIns="88029" rIns="88029" bIns="88029"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venir Next LT Pro"/>
                </a:rPr>
                <a:t>Feeling stressed with schoolwork </a:t>
              </a:r>
              <a:endParaRPr lang="en-US" sz="1600" b="0" i="0" u="none" strike="noStrike" kern="1200" cap="none" spc="0" baseline="0" dirty="0">
                <a:solidFill>
                  <a:srgbClr val="000000"/>
                </a:solidFill>
                <a:uFillTx/>
                <a:latin typeface="Avenir Next LT Pro"/>
              </a:endParaRPr>
            </a:p>
          </p:txBody>
        </p:sp>
        <p:sp>
          <p:nvSpPr>
            <p:cNvPr id="11" name="Freeform: Shape 10">
              <a:extLst>
                <a:ext uri="{FF2B5EF4-FFF2-40B4-BE49-F238E27FC236}">
                  <a16:creationId xmlns:a16="http://schemas.microsoft.com/office/drawing/2014/main" id="{FC272BC3-66B1-3012-188C-729D44E734E9}"/>
                </a:ext>
              </a:extLst>
            </p:cNvPr>
            <p:cNvSpPr/>
            <p:nvPr/>
          </p:nvSpPr>
          <p:spPr>
            <a:xfrm>
              <a:off x="2618613" y="3806784"/>
              <a:ext cx="1455651" cy="92433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758468"/>
            </a:solidFill>
            <a:ln w="12701" cap="flat">
              <a:solidFill>
                <a:srgbClr val="FFFFFF"/>
              </a:solidFill>
              <a:prstDash val="solid"/>
              <a:miter/>
            </a:ln>
          </p:spPr>
          <p:txBody>
            <a:bodyPr lIns="0" tIns="0" rIns="0" bIns="0"/>
            <a:lstStyle/>
            <a:p>
              <a:endParaRPr lang="en-GB"/>
            </a:p>
          </p:txBody>
        </p:sp>
        <p:sp>
          <p:nvSpPr>
            <p:cNvPr id="12" name="Freeform: Shape 11">
              <a:extLst>
                <a:ext uri="{FF2B5EF4-FFF2-40B4-BE49-F238E27FC236}">
                  <a16:creationId xmlns:a16="http://schemas.microsoft.com/office/drawing/2014/main" id="{B7C90D36-1E4D-BE30-159C-7C83F34D19D5}"/>
                </a:ext>
              </a:extLst>
            </p:cNvPr>
            <p:cNvSpPr/>
            <p:nvPr/>
          </p:nvSpPr>
          <p:spPr>
            <a:xfrm>
              <a:off x="2780352" y="3960440"/>
              <a:ext cx="1455651" cy="924339"/>
            </a:xfrm>
            <a:custGeom>
              <a:avLst/>
              <a:gdLst>
                <a:gd name="f0" fmla="val 10800000"/>
                <a:gd name="f1" fmla="val 5400000"/>
                <a:gd name="f2" fmla="val 180"/>
                <a:gd name="f3" fmla="val w"/>
                <a:gd name="f4" fmla="val h"/>
                <a:gd name="f5" fmla="val 0"/>
                <a:gd name="f6" fmla="val 1455650"/>
                <a:gd name="f7" fmla="val 924338"/>
                <a:gd name="f8" fmla="val 92434"/>
                <a:gd name="f9" fmla="val 41384"/>
                <a:gd name="f10" fmla="val 1363216"/>
                <a:gd name="f11" fmla="val 1414266"/>
                <a:gd name="f12" fmla="val 831904"/>
                <a:gd name="f13" fmla="val 882954"/>
                <a:gd name="f14" fmla="+- 0 0 -90"/>
                <a:gd name="f15" fmla="*/ f3 1 1455650"/>
                <a:gd name="f16" fmla="*/ f4 1 924338"/>
                <a:gd name="f17" fmla="val f5"/>
                <a:gd name="f18" fmla="val f6"/>
                <a:gd name="f19" fmla="val f7"/>
                <a:gd name="f20" fmla="*/ f14 f0 1"/>
                <a:gd name="f21" fmla="+- f19 0 f17"/>
                <a:gd name="f22" fmla="+- f18 0 f17"/>
                <a:gd name="f23" fmla="*/ f20 1 f2"/>
                <a:gd name="f24" fmla="*/ f22 1 1455650"/>
                <a:gd name="f25" fmla="*/ f21 1 924338"/>
                <a:gd name="f26" fmla="*/ 0 f22 1"/>
                <a:gd name="f27" fmla="*/ 92434 f21 1"/>
                <a:gd name="f28" fmla="*/ 92434 f22 1"/>
                <a:gd name="f29" fmla="*/ 0 f21 1"/>
                <a:gd name="f30" fmla="*/ 1363216 f22 1"/>
                <a:gd name="f31" fmla="*/ 1455650 f22 1"/>
                <a:gd name="f32" fmla="*/ 831904 f21 1"/>
                <a:gd name="f33" fmla="*/ 924338 f21 1"/>
                <a:gd name="f34" fmla="+- f23 0 f1"/>
                <a:gd name="f35" fmla="*/ f26 1 1455650"/>
                <a:gd name="f36" fmla="*/ f27 1 924338"/>
                <a:gd name="f37" fmla="*/ f28 1 1455650"/>
                <a:gd name="f38" fmla="*/ f29 1 924338"/>
                <a:gd name="f39" fmla="*/ f30 1 1455650"/>
                <a:gd name="f40" fmla="*/ f31 1 1455650"/>
                <a:gd name="f41" fmla="*/ f32 1 924338"/>
                <a:gd name="f42" fmla="*/ f33 1 924338"/>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455650" h="92433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0000">
                <a:alpha val="90000"/>
              </a:srgbClr>
            </a:solidFill>
            <a:ln w="12701" cap="flat">
              <a:solidFill>
                <a:srgbClr val="758468"/>
              </a:solidFill>
              <a:prstDash val="solid"/>
              <a:miter/>
            </a:ln>
          </p:spPr>
          <p:txBody>
            <a:bodyPr vert="horz" wrap="square" lIns="88029" tIns="88029" rIns="88029" bIns="88029"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venir Next LT Pro"/>
                </a:rPr>
                <a:t>Puberty </a:t>
              </a:r>
              <a:endParaRPr lang="en-US" sz="1600" b="0" i="0" u="none" strike="noStrike" kern="1200" cap="none" spc="0" baseline="0">
                <a:solidFill>
                  <a:srgbClr val="000000"/>
                </a:solidFill>
                <a:uFillTx/>
                <a:latin typeface="Avenir Next LT Pro"/>
              </a:endParaRPr>
            </a:p>
          </p:txBody>
        </p:sp>
        <p:sp>
          <p:nvSpPr>
            <p:cNvPr id="13" name="Freeform: Shape 12">
              <a:extLst>
                <a:ext uri="{FF2B5EF4-FFF2-40B4-BE49-F238E27FC236}">
                  <a16:creationId xmlns:a16="http://schemas.microsoft.com/office/drawing/2014/main" id="{74F1E462-2B58-1D37-2FB0-E63C58776EAE}"/>
                </a:ext>
              </a:extLst>
            </p:cNvPr>
            <p:cNvSpPr/>
            <p:nvPr/>
          </p:nvSpPr>
          <p:spPr>
            <a:xfrm>
              <a:off x="4397742" y="3806784"/>
              <a:ext cx="1455651" cy="92433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758468"/>
            </a:solidFill>
            <a:ln w="12701" cap="flat">
              <a:solidFill>
                <a:srgbClr val="FFFFFF"/>
              </a:solidFill>
              <a:prstDash val="solid"/>
              <a:miter/>
            </a:ln>
          </p:spPr>
          <p:txBody>
            <a:bodyPr lIns="0" tIns="0" rIns="0" bIns="0"/>
            <a:lstStyle/>
            <a:p>
              <a:endParaRPr lang="en-GB"/>
            </a:p>
          </p:txBody>
        </p:sp>
        <p:sp>
          <p:nvSpPr>
            <p:cNvPr id="14" name="Freeform: Shape 13">
              <a:extLst>
                <a:ext uri="{FF2B5EF4-FFF2-40B4-BE49-F238E27FC236}">
                  <a16:creationId xmlns:a16="http://schemas.microsoft.com/office/drawing/2014/main" id="{B9086B8F-5B97-9736-5F55-9BD524C50295}"/>
                </a:ext>
              </a:extLst>
            </p:cNvPr>
            <p:cNvSpPr/>
            <p:nvPr/>
          </p:nvSpPr>
          <p:spPr>
            <a:xfrm>
              <a:off x="4559481" y="3960440"/>
              <a:ext cx="1455651" cy="924339"/>
            </a:xfrm>
            <a:custGeom>
              <a:avLst/>
              <a:gdLst>
                <a:gd name="f0" fmla="val 10800000"/>
                <a:gd name="f1" fmla="val 5400000"/>
                <a:gd name="f2" fmla="val 180"/>
                <a:gd name="f3" fmla="val w"/>
                <a:gd name="f4" fmla="val h"/>
                <a:gd name="f5" fmla="val 0"/>
                <a:gd name="f6" fmla="val 1455650"/>
                <a:gd name="f7" fmla="val 924338"/>
                <a:gd name="f8" fmla="val 92434"/>
                <a:gd name="f9" fmla="val 41384"/>
                <a:gd name="f10" fmla="val 1363216"/>
                <a:gd name="f11" fmla="val 1414266"/>
                <a:gd name="f12" fmla="val 831904"/>
                <a:gd name="f13" fmla="val 882954"/>
                <a:gd name="f14" fmla="+- 0 0 -90"/>
                <a:gd name="f15" fmla="*/ f3 1 1455650"/>
                <a:gd name="f16" fmla="*/ f4 1 924338"/>
                <a:gd name="f17" fmla="val f5"/>
                <a:gd name="f18" fmla="val f6"/>
                <a:gd name="f19" fmla="val f7"/>
                <a:gd name="f20" fmla="*/ f14 f0 1"/>
                <a:gd name="f21" fmla="+- f19 0 f17"/>
                <a:gd name="f22" fmla="+- f18 0 f17"/>
                <a:gd name="f23" fmla="*/ f20 1 f2"/>
                <a:gd name="f24" fmla="*/ f22 1 1455650"/>
                <a:gd name="f25" fmla="*/ f21 1 924338"/>
                <a:gd name="f26" fmla="*/ 0 f22 1"/>
                <a:gd name="f27" fmla="*/ 92434 f21 1"/>
                <a:gd name="f28" fmla="*/ 92434 f22 1"/>
                <a:gd name="f29" fmla="*/ 0 f21 1"/>
                <a:gd name="f30" fmla="*/ 1363216 f22 1"/>
                <a:gd name="f31" fmla="*/ 1455650 f22 1"/>
                <a:gd name="f32" fmla="*/ 831904 f21 1"/>
                <a:gd name="f33" fmla="*/ 924338 f21 1"/>
                <a:gd name="f34" fmla="+- f23 0 f1"/>
                <a:gd name="f35" fmla="*/ f26 1 1455650"/>
                <a:gd name="f36" fmla="*/ f27 1 924338"/>
                <a:gd name="f37" fmla="*/ f28 1 1455650"/>
                <a:gd name="f38" fmla="*/ f29 1 924338"/>
                <a:gd name="f39" fmla="*/ f30 1 1455650"/>
                <a:gd name="f40" fmla="*/ f31 1 1455650"/>
                <a:gd name="f41" fmla="*/ f32 1 924338"/>
                <a:gd name="f42" fmla="*/ f33 1 924338"/>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455650" h="92433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0B0F0">
                <a:alpha val="90000"/>
              </a:srgbClr>
            </a:solidFill>
            <a:ln w="12701" cap="flat">
              <a:solidFill>
                <a:srgbClr val="758468"/>
              </a:solidFill>
              <a:prstDash val="solid"/>
              <a:miter/>
            </a:ln>
          </p:spPr>
          <p:txBody>
            <a:bodyPr vert="horz" wrap="square" lIns="88029" tIns="88029" rIns="88029" bIns="88029"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venir Next LT Pro"/>
                </a:rPr>
                <a:t>Peer pressure </a:t>
              </a:r>
              <a:endParaRPr lang="en-US" sz="1600" b="0" i="0" u="none" strike="noStrike" kern="1200" cap="none" spc="0" baseline="0">
                <a:solidFill>
                  <a:srgbClr val="000000"/>
                </a:solidFill>
                <a:uFillTx/>
                <a:latin typeface="Avenir Next LT Pro"/>
              </a:endParaRPr>
            </a:p>
          </p:txBody>
        </p:sp>
        <p:sp>
          <p:nvSpPr>
            <p:cNvPr id="15" name="Freeform: Shape 14">
              <a:extLst>
                <a:ext uri="{FF2B5EF4-FFF2-40B4-BE49-F238E27FC236}">
                  <a16:creationId xmlns:a16="http://schemas.microsoft.com/office/drawing/2014/main" id="{4F3B84E0-9FA6-95BF-6B6C-ACBEDC3D27BD}"/>
                </a:ext>
              </a:extLst>
            </p:cNvPr>
            <p:cNvSpPr/>
            <p:nvPr/>
          </p:nvSpPr>
          <p:spPr>
            <a:xfrm>
              <a:off x="6176872" y="3806784"/>
              <a:ext cx="1455651" cy="92433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758468"/>
            </a:solidFill>
            <a:ln w="12701" cap="flat">
              <a:solidFill>
                <a:srgbClr val="FFFFFF"/>
              </a:solidFill>
              <a:prstDash val="solid"/>
              <a:miter/>
            </a:ln>
          </p:spPr>
          <p:txBody>
            <a:bodyPr lIns="0" tIns="0" rIns="0" bIns="0"/>
            <a:lstStyle/>
            <a:p>
              <a:endParaRPr lang="en-GB"/>
            </a:p>
          </p:txBody>
        </p:sp>
        <p:sp>
          <p:nvSpPr>
            <p:cNvPr id="16" name="Freeform: Shape 15">
              <a:extLst>
                <a:ext uri="{FF2B5EF4-FFF2-40B4-BE49-F238E27FC236}">
                  <a16:creationId xmlns:a16="http://schemas.microsoft.com/office/drawing/2014/main" id="{C5CE03A0-8649-E3A6-95BC-FE8280ED152B}"/>
                </a:ext>
              </a:extLst>
            </p:cNvPr>
            <p:cNvSpPr/>
            <p:nvPr/>
          </p:nvSpPr>
          <p:spPr>
            <a:xfrm>
              <a:off x="6338611" y="3960440"/>
              <a:ext cx="1455651" cy="924339"/>
            </a:xfrm>
            <a:custGeom>
              <a:avLst/>
              <a:gdLst>
                <a:gd name="f0" fmla="val 10800000"/>
                <a:gd name="f1" fmla="val 5400000"/>
                <a:gd name="f2" fmla="val 180"/>
                <a:gd name="f3" fmla="val w"/>
                <a:gd name="f4" fmla="val h"/>
                <a:gd name="f5" fmla="val 0"/>
                <a:gd name="f6" fmla="val 1455650"/>
                <a:gd name="f7" fmla="val 924338"/>
                <a:gd name="f8" fmla="val 92434"/>
                <a:gd name="f9" fmla="val 41384"/>
                <a:gd name="f10" fmla="val 1363216"/>
                <a:gd name="f11" fmla="val 1414266"/>
                <a:gd name="f12" fmla="val 831904"/>
                <a:gd name="f13" fmla="val 882954"/>
                <a:gd name="f14" fmla="+- 0 0 -90"/>
                <a:gd name="f15" fmla="*/ f3 1 1455650"/>
                <a:gd name="f16" fmla="*/ f4 1 924338"/>
                <a:gd name="f17" fmla="val f5"/>
                <a:gd name="f18" fmla="val f6"/>
                <a:gd name="f19" fmla="val f7"/>
                <a:gd name="f20" fmla="*/ f14 f0 1"/>
                <a:gd name="f21" fmla="+- f19 0 f17"/>
                <a:gd name="f22" fmla="+- f18 0 f17"/>
                <a:gd name="f23" fmla="*/ f20 1 f2"/>
                <a:gd name="f24" fmla="*/ f22 1 1455650"/>
                <a:gd name="f25" fmla="*/ f21 1 924338"/>
                <a:gd name="f26" fmla="*/ 0 f22 1"/>
                <a:gd name="f27" fmla="*/ 92434 f21 1"/>
                <a:gd name="f28" fmla="*/ 92434 f22 1"/>
                <a:gd name="f29" fmla="*/ 0 f21 1"/>
                <a:gd name="f30" fmla="*/ 1363216 f22 1"/>
                <a:gd name="f31" fmla="*/ 1455650 f22 1"/>
                <a:gd name="f32" fmla="*/ 831904 f21 1"/>
                <a:gd name="f33" fmla="*/ 924338 f21 1"/>
                <a:gd name="f34" fmla="+- f23 0 f1"/>
                <a:gd name="f35" fmla="*/ f26 1 1455650"/>
                <a:gd name="f36" fmla="*/ f27 1 924338"/>
                <a:gd name="f37" fmla="*/ f28 1 1455650"/>
                <a:gd name="f38" fmla="*/ f29 1 924338"/>
                <a:gd name="f39" fmla="*/ f30 1 1455650"/>
                <a:gd name="f40" fmla="*/ f31 1 1455650"/>
                <a:gd name="f41" fmla="*/ f32 1 924338"/>
                <a:gd name="f42" fmla="*/ f33 1 924338"/>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455650" h="92433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070C0">
                <a:alpha val="90000"/>
              </a:srgbClr>
            </a:solidFill>
            <a:ln w="12701" cap="flat">
              <a:solidFill>
                <a:srgbClr val="758468"/>
              </a:solidFill>
              <a:prstDash val="solid"/>
              <a:miter/>
            </a:ln>
          </p:spPr>
          <p:txBody>
            <a:bodyPr vert="horz" wrap="square" lIns="88029" tIns="88029" rIns="88029" bIns="88029"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venir Next LT Pro"/>
                </a:rPr>
                <a:t>Smoking cigarettes </a:t>
              </a:r>
              <a:endParaRPr lang="en-US" sz="1600" b="0" i="0" u="none" strike="noStrike" kern="1200" cap="none" spc="0" baseline="0">
                <a:solidFill>
                  <a:srgbClr val="000000"/>
                </a:solidFill>
                <a:uFillTx/>
                <a:latin typeface="Avenir Next LT Pro"/>
              </a:endParaRPr>
            </a:p>
          </p:txBody>
        </p:sp>
        <p:sp>
          <p:nvSpPr>
            <p:cNvPr id="17" name="Freeform: Shape 16">
              <a:extLst>
                <a:ext uri="{FF2B5EF4-FFF2-40B4-BE49-F238E27FC236}">
                  <a16:creationId xmlns:a16="http://schemas.microsoft.com/office/drawing/2014/main" id="{C15DF14A-42AE-B1C6-9176-A7F89B20F630}"/>
                </a:ext>
              </a:extLst>
            </p:cNvPr>
            <p:cNvSpPr/>
            <p:nvPr/>
          </p:nvSpPr>
          <p:spPr>
            <a:xfrm>
              <a:off x="7956002" y="3806784"/>
              <a:ext cx="1455651" cy="92433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758468"/>
            </a:solidFill>
            <a:ln w="12701" cap="flat">
              <a:solidFill>
                <a:srgbClr val="FFFFFF"/>
              </a:solidFill>
              <a:prstDash val="solid"/>
              <a:miter/>
            </a:ln>
          </p:spPr>
          <p:txBody>
            <a:bodyPr lIns="0" tIns="0" rIns="0" bIns="0"/>
            <a:lstStyle/>
            <a:p>
              <a:endParaRPr lang="en-GB"/>
            </a:p>
          </p:txBody>
        </p:sp>
        <p:sp>
          <p:nvSpPr>
            <p:cNvPr id="18" name="Freeform: Shape 17">
              <a:extLst>
                <a:ext uri="{FF2B5EF4-FFF2-40B4-BE49-F238E27FC236}">
                  <a16:creationId xmlns:a16="http://schemas.microsoft.com/office/drawing/2014/main" id="{906AEDBE-81C2-DF7F-065B-8B810D61BD39}"/>
                </a:ext>
              </a:extLst>
            </p:cNvPr>
            <p:cNvSpPr/>
            <p:nvPr/>
          </p:nvSpPr>
          <p:spPr>
            <a:xfrm>
              <a:off x="8117741" y="3960440"/>
              <a:ext cx="1455651" cy="924339"/>
            </a:xfrm>
            <a:custGeom>
              <a:avLst/>
              <a:gdLst>
                <a:gd name="f0" fmla="val 10800000"/>
                <a:gd name="f1" fmla="val 5400000"/>
                <a:gd name="f2" fmla="val 180"/>
                <a:gd name="f3" fmla="val w"/>
                <a:gd name="f4" fmla="val h"/>
                <a:gd name="f5" fmla="val 0"/>
                <a:gd name="f6" fmla="val 1455650"/>
                <a:gd name="f7" fmla="val 924338"/>
                <a:gd name="f8" fmla="val 92434"/>
                <a:gd name="f9" fmla="val 41384"/>
                <a:gd name="f10" fmla="val 1363216"/>
                <a:gd name="f11" fmla="val 1414266"/>
                <a:gd name="f12" fmla="val 831904"/>
                <a:gd name="f13" fmla="val 882954"/>
                <a:gd name="f14" fmla="+- 0 0 -90"/>
                <a:gd name="f15" fmla="*/ f3 1 1455650"/>
                <a:gd name="f16" fmla="*/ f4 1 924338"/>
                <a:gd name="f17" fmla="val f5"/>
                <a:gd name="f18" fmla="val f6"/>
                <a:gd name="f19" fmla="val f7"/>
                <a:gd name="f20" fmla="*/ f14 f0 1"/>
                <a:gd name="f21" fmla="+- f19 0 f17"/>
                <a:gd name="f22" fmla="+- f18 0 f17"/>
                <a:gd name="f23" fmla="*/ f20 1 f2"/>
                <a:gd name="f24" fmla="*/ f22 1 1455650"/>
                <a:gd name="f25" fmla="*/ f21 1 924338"/>
                <a:gd name="f26" fmla="*/ 0 f22 1"/>
                <a:gd name="f27" fmla="*/ 92434 f21 1"/>
                <a:gd name="f28" fmla="*/ 92434 f22 1"/>
                <a:gd name="f29" fmla="*/ 0 f21 1"/>
                <a:gd name="f30" fmla="*/ 1363216 f22 1"/>
                <a:gd name="f31" fmla="*/ 1455650 f22 1"/>
                <a:gd name="f32" fmla="*/ 831904 f21 1"/>
                <a:gd name="f33" fmla="*/ 924338 f21 1"/>
                <a:gd name="f34" fmla="+- f23 0 f1"/>
                <a:gd name="f35" fmla="*/ f26 1 1455650"/>
                <a:gd name="f36" fmla="*/ f27 1 924338"/>
                <a:gd name="f37" fmla="*/ f28 1 1455650"/>
                <a:gd name="f38" fmla="*/ f29 1 924338"/>
                <a:gd name="f39" fmla="*/ f30 1 1455650"/>
                <a:gd name="f40" fmla="*/ f31 1 1455650"/>
                <a:gd name="f41" fmla="*/ f32 1 924338"/>
                <a:gd name="f42" fmla="*/ f33 1 924338"/>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455650" h="92433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0B050">
                <a:alpha val="90000"/>
              </a:srgbClr>
            </a:solidFill>
            <a:ln w="12701" cap="flat">
              <a:solidFill>
                <a:srgbClr val="758468"/>
              </a:solidFill>
              <a:prstDash val="solid"/>
              <a:miter/>
            </a:ln>
          </p:spPr>
          <p:txBody>
            <a:bodyPr vert="horz" wrap="square" lIns="88029" tIns="88029" rIns="88029" bIns="88029"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Avenir Next LT Pro"/>
                </a:rPr>
                <a:t>Skipping school </a:t>
              </a:r>
            </a:p>
          </p:txBody>
        </p:sp>
        <p:sp>
          <p:nvSpPr>
            <p:cNvPr id="19" name="Freeform: Shape 18">
              <a:extLst>
                <a:ext uri="{FF2B5EF4-FFF2-40B4-BE49-F238E27FC236}">
                  <a16:creationId xmlns:a16="http://schemas.microsoft.com/office/drawing/2014/main" id="{044D3E96-492B-A346-A769-9FC136CF2EA7}"/>
                </a:ext>
              </a:extLst>
            </p:cNvPr>
            <p:cNvSpPr/>
            <p:nvPr/>
          </p:nvSpPr>
          <p:spPr>
            <a:xfrm>
              <a:off x="9735123" y="3806784"/>
              <a:ext cx="1455651" cy="92433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758468"/>
            </a:solidFill>
            <a:ln w="12701" cap="flat">
              <a:solidFill>
                <a:srgbClr val="FFFFFF"/>
              </a:solidFill>
              <a:prstDash val="solid"/>
              <a:miter/>
            </a:ln>
          </p:spPr>
          <p:txBody>
            <a:bodyPr lIns="0" tIns="0" rIns="0" bIns="0"/>
            <a:lstStyle/>
            <a:p>
              <a:endParaRPr lang="en-GB"/>
            </a:p>
          </p:txBody>
        </p:sp>
        <p:sp>
          <p:nvSpPr>
            <p:cNvPr id="20" name="Freeform: Shape 19">
              <a:extLst>
                <a:ext uri="{FF2B5EF4-FFF2-40B4-BE49-F238E27FC236}">
                  <a16:creationId xmlns:a16="http://schemas.microsoft.com/office/drawing/2014/main" id="{804CB372-04E5-93E3-79BE-25BBB7772592}"/>
                </a:ext>
              </a:extLst>
            </p:cNvPr>
            <p:cNvSpPr/>
            <p:nvPr/>
          </p:nvSpPr>
          <p:spPr>
            <a:xfrm>
              <a:off x="9896862" y="3960440"/>
              <a:ext cx="1455651" cy="924339"/>
            </a:xfrm>
            <a:custGeom>
              <a:avLst/>
              <a:gdLst>
                <a:gd name="f0" fmla="val 10800000"/>
                <a:gd name="f1" fmla="val 5400000"/>
                <a:gd name="f2" fmla="val 180"/>
                <a:gd name="f3" fmla="val w"/>
                <a:gd name="f4" fmla="val h"/>
                <a:gd name="f5" fmla="val 0"/>
                <a:gd name="f6" fmla="val 1455650"/>
                <a:gd name="f7" fmla="val 924338"/>
                <a:gd name="f8" fmla="val 92434"/>
                <a:gd name="f9" fmla="val 41384"/>
                <a:gd name="f10" fmla="val 1363216"/>
                <a:gd name="f11" fmla="val 1414266"/>
                <a:gd name="f12" fmla="val 831904"/>
                <a:gd name="f13" fmla="val 882954"/>
                <a:gd name="f14" fmla="+- 0 0 -90"/>
                <a:gd name="f15" fmla="*/ f3 1 1455650"/>
                <a:gd name="f16" fmla="*/ f4 1 924338"/>
                <a:gd name="f17" fmla="val f5"/>
                <a:gd name="f18" fmla="val f6"/>
                <a:gd name="f19" fmla="val f7"/>
                <a:gd name="f20" fmla="*/ f14 f0 1"/>
                <a:gd name="f21" fmla="+- f19 0 f17"/>
                <a:gd name="f22" fmla="+- f18 0 f17"/>
                <a:gd name="f23" fmla="*/ f20 1 f2"/>
                <a:gd name="f24" fmla="*/ f22 1 1455650"/>
                <a:gd name="f25" fmla="*/ f21 1 924338"/>
                <a:gd name="f26" fmla="*/ 0 f22 1"/>
                <a:gd name="f27" fmla="*/ 92434 f21 1"/>
                <a:gd name="f28" fmla="*/ 92434 f22 1"/>
                <a:gd name="f29" fmla="*/ 0 f21 1"/>
                <a:gd name="f30" fmla="*/ 1363216 f22 1"/>
                <a:gd name="f31" fmla="*/ 1455650 f22 1"/>
                <a:gd name="f32" fmla="*/ 831904 f21 1"/>
                <a:gd name="f33" fmla="*/ 924338 f21 1"/>
                <a:gd name="f34" fmla="+- f23 0 f1"/>
                <a:gd name="f35" fmla="*/ f26 1 1455650"/>
                <a:gd name="f36" fmla="*/ f27 1 924338"/>
                <a:gd name="f37" fmla="*/ f28 1 1455650"/>
                <a:gd name="f38" fmla="*/ f29 1 924338"/>
                <a:gd name="f39" fmla="*/ f30 1 1455650"/>
                <a:gd name="f40" fmla="*/ f31 1 1455650"/>
                <a:gd name="f41" fmla="*/ f32 1 924338"/>
                <a:gd name="f42" fmla="*/ f33 1 924338"/>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455650" h="92433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7030A0">
                <a:alpha val="90000"/>
              </a:srgbClr>
            </a:solidFill>
            <a:ln w="12701" cap="flat">
              <a:solidFill>
                <a:srgbClr val="758468"/>
              </a:solidFill>
              <a:prstDash val="solid"/>
              <a:miter/>
            </a:ln>
          </p:spPr>
          <p:txBody>
            <a:bodyPr vert="horz" wrap="square" lIns="88029" tIns="88029" rIns="88029" bIns="88029"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venir Next LT Pro"/>
                </a:rPr>
                <a:t>Rude / short tempered  </a:t>
              </a:r>
              <a:endParaRPr lang="en-US" sz="1600" b="0" i="0" u="none" strike="noStrike" kern="1200" cap="none" spc="0" baseline="0">
                <a:solidFill>
                  <a:srgbClr val="000000"/>
                </a:solidFill>
                <a:uFillTx/>
                <a:latin typeface="Avenir Next LT Pro"/>
              </a:endParaRPr>
            </a:p>
          </p:txBody>
        </p:sp>
      </p:grpSp>
      <p:sp>
        <p:nvSpPr>
          <p:cNvPr id="21" name="TextBox 3">
            <a:extLst>
              <a:ext uri="{FF2B5EF4-FFF2-40B4-BE49-F238E27FC236}">
                <a16:creationId xmlns:a16="http://schemas.microsoft.com/office/drawing/2014/main" id="{F7D5D85A-7CCC-35D9-0374-0B82E4982C8F}"/>
              </a:ext>
            </a:extLst>
          </p:cNvPr>
          <p:cNvSpPr txBox="1"/>
          <p:nvPr/>
        </p:nvSpPr>
        <p:spPr>
          <a:xfrm>
            <a:off x="1463628" y="4449944"/>
            <a:ext cx="9634073" cy="120032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uFillTx/>
                <a:latin typeface="MuseoSans"/>
              </a:rPr>
              <a:t>Antisocial behaviour may begin during childhood and if maintained during adolescence, is likely to continue and escalate during adulthood. During adolescence, in particular, it has been established that antisocial behaviour may be reinforced and shaped by exchanges between the teenager and his parents and peers </a:t>
            </a:r>
            <a:r>
              <a:rPr lang="en-GB" sz="1800" b="0" i="0" u="none" strike="noStrike" kern="1200" cap="none" spc="0" baseline="0" dirty="0">
                <a:uFillTx/>
                <a:latin typeface="Avenir Next LT Pro"/>
              </a:rPr>
              <a:t>(Cabrera et al., 2017)</a:t>
            </a:r>
          </a:p>
        </p:txBody>
      </p:sp>
      <p:sp>
        <p:nvSpPr>
          <p:cNvPr id="22" name="TextBox 21">
            <a:extLst>
              <a:ext uri="{FF2B5EF4-FFF2-40B4-BE49-F238E27FC236}">
                <a16:creationId xmlns:a16="http://schemas.microsoft.com/office/drawing/2014/main" id="{82C7156A-3F8C-2E3A-EF9A-AE97C00E52CC}"/>
              </a:ext>
            </a:extLst>
          </p:cNvPr>
          <p:cNvSpPr txBox="1"/>
          <p:nvPr/>
        </p:nvSpPr>
        <p:spPr>
          <a:xfrm>
            <a:off x="8787620" y="6003235"/>
            <a:ext cx="2413779" cy="253916"/>
          </a:xfrm>
          <a:prstGeom prst="rect">
            <a:avLst/>
          </a:prstGeom>
          <a:noFill/>
        </p:spPr>
        <p:txBody>
          <a:bodyPr wrap="square" rtlCol="0">
            <a:spAutoFit/>
          </a:bodyPr>
          <a:lstStyle/>
          <a:p>
            <a:r>
              <a:rPr lang="en-GB" sz="1050" dirty="0"/>
              <a:t>Henna Khan 2022085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circle(in)">
                                      <p:cBhvr>
                                        <p:cTn id="13" dur="20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1"/>
                                        </p:tgtEl>
                                        <p:attrNameLst>
                                          <p:attrName>style.visibility</p:attrName>
                                        </p:attrNameLst>
                                      </p:cBhvr>
                                      <p:to>
                                        <p:strVal val="visible"/>
                                      </p:to>
                                    </p:set>
                                    <p:anim calcmode="lin" valueType="num">
                                      <p:cBhvr additive="base">
                                        <p:cTn id="18" dur="500" fill="hold"/>
                                        <p:tgtEl>
                                          <p:spTgt spid="21"/>
                                        </p:tgtEl>
                                        <p:attrNameLst>
                                          <p:attrName>ppt_x</p:attrName>
                                        </p:attrNameLst>
                                      </p:cBhvr>
                                      <p:tavLst>
                                        <p:tav tm="0">
                                          <p:val>
                                            <p:strVal val="#ppt_x"/>
                                          </p:val>
                                        </p:tav>
                                        <p:tav tm="100000">
                                          <p:val>
                                            <p:strVal val="#ppt_x"/>
                                          </p:val>
                                        </p:tav>
                                      </p:tavLst>
                                    </p:anim>
                                    <p:anim calcmode="lin" valueType="num">
                                      <p:cBhvr additive="base">
                                        <p:cTn id="19"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2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2">
            <a:extLst>
              <a:ext uri="{FF2B5EF4-FFF2-40B4-BE49-F238E27FC236}">
                <a16:creationId xmlns:a16="http://schemas.microsoft.com/office/drawing/2014/main" id="{31AD8430-CCD2-323E-1ED2-B0BDB992054B}"/>
              </a:ext>
            </a:extLst>
          </p:cNvPr>
          <p:cNvSpPr>
            <a:spLocks noMove="1" noResize="1"/>
          </p:cNvSpPr>
          <p:nvPr/>
        </p:nvSpPr>
        <p:spPr>
          <a:xfrm>
            <a:off x="0" y="0"/>
            <a:ext cx="12191996" cy="6858000"/>
          </a:xfrm>
          <a:prstGeom prst="rect">
            <a:avLst/>
          </a:prstGeom>
          <a:solidFill>
            <a:srgbClr val="E0DAD4">
              <a:alpha val="7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pic>
        <p:nvPicPr>
          <p:cNvPr id="3" name="Picture 24">
            <a:extLst>
              <a:ext uri="{FF2B5EF4-FFF2-40B4-BE49-F238E27FC236}">
                <a16:creationId xmlns:a16="http://schemas.microsoft.com/office/drawing/2014/main" id="{5C48B41D-DBE6-E8D5-02D7-0C928D67ACC6}"/>
              </a:ext>
            </a:extLst>
          </p:cNvPr>
          <p:cNvPicPr>
            <a:picLocks noMove="1" noResize="1"/>
          </p:cNvPicPr>
          <p:nvPr/>
        </p:nvPicPr>
        <p:blipFill>
          <a:blip r:embed="rId2">
            <a:alphaModFix amt="10000"/>
          </a:blip>
          <a:stretch>
            <a:fillRect/>
          </a:stretch>
        </p:blipFill>
        <p:spPr>
          <a:xfrm>
            <a:off x="8534396" y="0"/>
            <a:ext cx="3654609" cy="4575346"/>
          </a:xfrm>
          <a:prstGeom prst="rect">
            <a:avLst/>
          </a:prstGeom>
          <a:noFill/>
          <a:ln cap="flat">
            <a:noFill/>
          </a:ln>
        </p:spPr>
      </p:pic>
      <p:sp>
        <p:nvSpPr>
          <p:cNvPr id="4" name="Rectangle 26">
            <a:extLst>
              <a:ext uri="{FF2B5EF4-FFF2-40B4-BE49-F238E27FC236}">
                <a16:creationId xmlns:a16="http://schemas.microsoft.com/office/drawing/2014/main" id="{88A199CB-1E59-4185-F8EF-6367F4AC21E9}"/>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useBgFill="1">
        <p:nvSpPr>
          <p:cNvPr id="5" name="Rectangle 28">
            <a:extLst>
              <a:ext uri="{FF2B5EF4-FFF2-40B4-BE49-F238E27FC236}">
                <a16:creationId xmlns:a16="http://schemas.microsoft.com/office/drawing/2014/main" id="{2B0C2627-0FF2-5F09-4BD1-1328CA073FF4}"/>
              </a:ext>
            </a:extLst>
          </p:cNvPr>
          <p:cNvSpPr>
            <a:spLocks noMove="1" noResize="1"/>
          </p:cNvSpPr>
          <p:nvPr/>
        </p:nvSpPr>
        <p:spPr>
          <a:xfrm>
            <a:off x="3044" y="0"/>
            <a:ext cx="12188952" cy="6858000"/>
          </a:xfrm>
          <a:prstGeom prst="rect">
            <a:avLst/>
          </a:prstGeom>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grpSp>
        <p:nvGrpSpPr>
          <p:cNvPr id="6" name="Group 30">
            <a:extLst>
              <a:ext uri="{FF2B5EF4-FFF2-40B4-BE49-F238E27FC236}">
                <a16:creationId xmlns:a16="http://schemas.microsoft.com/office/drawing/2014/main" id="{AB3B493E-4CBE-BF80-9CBC-3BE026195254}"/>
              </a:ext>
            </a:extLst>
          </p:cNvPr>
          <p:cNvGrpSpPr/>
          <p:nvPr/>
        </p:nvGrpSpPr>
        <p:grpSpPr>
          <a:xfrm>
            <a:off x="4464878" y="0"/>
            <a:ext cx="7724073" cy="6858000"/>
            <a:chOff x="4464878" y="0"/>
            <a:chExt cx="7724073" cy="6858000"/>
          </a:xfrm>
        </p:grpSpPr>
        <p:pic>
          <p:nvPicPr>
            <p:cNvPr id="7" name="Picture 31">
              <a:extLst>
                <a:ext uri="{FF2B5EF4-FFF2-40B4-BE49-F238E27FC236}">
                  <a16:creationId xmlns:a16="http://schemas.microsoft.com/office/drawing/2014/main" id="{F18F0866-4030-15D2-B888-61356AE12E18}"/>
                </a:ext>
              </a:extLst>
            </p:cNvPr>
            <p:cNvPicPr>
              <a:picLocks noChangeAspect="1"/>
            </p:cNvPicPr>
            <p:nvPr/>
          </p:nvPicPr>
          <p:blipFill>
            <a:blip r:embed="rId3">
              <a:alphaModFix amt="10000"/>
            </a:blip>
            <a:stretch>
              <a:fillRect/>
            </a:stretch>
          </p:blipFill>
          <p:spPr>
            <a:xfrm>
              <a:off x="7073258" y="0"/>
              <a:ext cx="5115693" cy="6858000"/>
            </a:xfrm>
            <a:prstGeom prst="rect">
              <a:avLst/>
            </a:prstGeom>
            <a:noFill/>
            <a:ln cap="flat">
              <a:noFill/>
            </a:ln>
          </p:spPr>
        </p:pic>
        <p:pic>
          <p:nvPicPr>
            <p:cNvPr id="8" name="Picture 32">
              <a:extLst>
                <a:ext uri="{FF2B5EF4-FFF2-40B4-BE49-F238E27FC236}">
                  <a16:creationId xmlns:a16="http://schemas.microsoft.com/office/drawing/2014/main" id="{AFF94CDA-CDAF-DF7E-1D31-3D19748467DD}"/>
                </a:ext>
              </a:extLst>
            </p:cNvPr>
            <p:cNvPicPr>
              <a:picLocks noChangeAspect="1"/>
            </p:cNvPicPr>
            <p:nvPr/>
          </p:nvPicPr>
          <p:blipFill>
            <a:blip r:embed="rId4">
              <a:alphaModFix amt="7000"/>
            </a:blip>
            <a:stretch>
              <a:fillRect/>
            </a:stretch>
          </p:blipFill>
          <p:spPr>
            <a:xfrm rot="16200004">
              <a:off x="5412133" y="-947244"/>
              <a:ext cx="5562596" cy="7457105"/>
            </a:xfrm>
            <a:prstGeom prst="rect">
              <a:avLst/>
            </a:prstGeom>
            <a:noFill/>
            <a:ln cap="flat">
              <a:noFill/>
            </a:ln>
          </p:spPr>
        </p:pic>
      </p:grpSp>
      <p:sp>
        <p:nvSpPr>
          <p:cNvPr id="9" name="TextBox 1">
            <a:extLst>
              <a:ext uri="{FF2B5EF4-FFF2-40B4-BE49-F238E27FC236}">
                <a16:creationId xmlns:a16="http://schemas.microsoft.com/office/drawing/2014/main" id="{2CEC49E0-9C1A-4A5C-D9E0-2BD884D7EFA1}"/>
              </a:ext>
            </a:extLst>
          </p:cNvPr>
          <p:cNvSpPr txBox="1"/>
          <p:nvPr/>
        </p:nvSpPr>
        <p:spPr>
          <a:xfrm>
            <a:off x="1094390" y="381003"/>
            <a:ext cx="10003215" cy="2057400"/>
          </a:xfrm>
          <a:prstGeom prst="rect">
            <a:avLst/>
          </a:prstGeom>
          <a:noFill/>
          <a:ln cap="flat">
            <a:noFill/>
          </a:ln>
        </p:spPr>
        <p:txBody>
          <a:bodyPr vert="horz" wrap="square" lIns="91440" tIns="45720" rIns="91440" bIns="45720" anchor="ctr" anchorCtr="1" compatLnSpc="1">
            <a:normAutofit/>
          </a:bodyPr>
          <a:lstStyle/>
          <a:p>
            <a:pPr marL="0" marR="0" lvl="0" indent="0" algn="ct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4400" b="0" i="0" u="none" strike="noStrike" kern="1200" cap="none" spc="0" baseline="0" dirty="0">
                <a:solidFill>
                  <a:srgbClr val="000000"/>
                </a:solidFill>
                <a:uFillTx/>
                <a:latin typeface="Sabon Next LT"/>
              </a:rPr>
              <a:t>Daughter (age 4)</a:t>
            </a:r>
          </a:p>
        </p:txBody>
      </p:sp>
      <p:grpSp>
        <p:nvGrpSpPr>
          <p:cNvPr id="10" name="TextBox 7">
            <a:extLst>
              <a:ext uri="{FF2B5EF4-FFF2-40B4-BE49-F238E27FC236}">
                <a16:creationId xmlns:a16="http://schemas.microsoft.com/office/drawing/2014/main" id="{58070A7A-D0E6-B009-5581-20A8B6F10722}"/>
              </a:ext>
            </a:extLst>
          </p:cNvPr>
          <p:cNvGrpSpPr/>
          <p:nvPr/>
        </p:nvGrpSpPr>
        <p:grpSpPr>
          <a:xfrm>
            <a:off x="842820" y="3250568"/>
            <a:ext cx="10506356" cy="1212274"/>
            <a:chOff x="842820" y="3739649"/>
            <a:chExt cx="10506356" cy="1212274"/>
          </a:xfrm>
        </p:grpSpPr>
        <p:sp>
          <p:nvSpPr>
            <p:cNvPr id="11" name="Freeform: Shape 10">
              <a:extLst>
                <a:ext uri="{FF2B5EF4-FFF2-40B4-BE49-F238E27FC236}">
                  <a16:creationId xmlns:a16="http://schemas.microsoft.com/office/drawing/2014/main" id="{BBA2FDB1-B2C9-EE63-0891-B26B5957CF8A}"/>
                </a:ext>
              </a:extLst>
            </p:cNvPr>
            <p:cNvSpPr/>
            <p:nvPr/>
          </p:nvSpPr>
          <p:spPr>
            <a:xfrm>
              <a:off x="842820" y="3739649"/>
              <a:ext cx="2020449" cy="1212274"/>
            </a:xfrm>
            <a:custGeom>
              <a:avLst/>
              <a:gdLst>
                <a:gd name="f0" fmla="val 10800000"/>
                <a:gd name="f1" fmla="val 5400000"/>
                <a:gd name="f2" fmla="val 180"/>
                <a:gd name="f3" fmla="val w"/>
                <a:gd name="f4" fmla="val h"/>
                <a:gd name="f5" fmla="val 0"/>
                <a:gd name="f6" fmla="val 2020453"/>
                <a:gd name="f7" fmla="val 1212272"/>
                <a:gd name="f8" fmla="val 121227"/>
                <a:gd name="f9" fmla="val 54275"/>
                <a:gd name="f10" fmla="val 1899226"/>
                <a:gd name="f11" fmla="val 1966178"/>
                <a:gd name="f12" fmla="val 1091045"/>
                <a:gd name="f13" fmla="val 1157997"/>
                <a:gd name="f14" fmla="+- 0 0 -90"/>
                <a:gd name="f15" fmla="*/ f3 1 2020453"/>
                <a:gd name="f16" fmla="*/ f4 1 1212272"/>
                <a:gd name="f17" fmla="val f5"/>
                <a:gd name="f18" fmla="val f6"/>
                <a:gd name="f19" fmla="val f7"/>
                <a:gd name="f20" fmla="*/ f14 f0 1"/>
                <a:gd name="f21" fmla="+- f19 0 f17"/>
                <a:gd name="f22" fmla="+- f18 0 f17"/>
                <a:gd name="f23" fmla="*/ f20 1 f2"/>
                <a:gd name="f24" fmla="*/ f22 1 2020453"/>
                <a:gd name="f25" fmla="*/ f21 1 1212272"/>
                <a:gd name="f26" fmla="*/ 0 f22 1"/>
                <a:gd name="f27" fmla="*/ 121227 f21 1"/>
                <a:gd name="f28" fmla="*/ 121227 f22 1"/>
                <a:gd name="f29" fmla="*/ 0 f21 1"/>
                <a:gd name="f30" fmla="*/ 1899226 f22 1"/>
                <a:gd name="f31" fmla="*/ 2020453 f22 1"/>
                <a:gd name="f32" fmla="*/ 1091045 f21 1"/>
                <a:gd name="f33" fmla="*/ 1212272 f21 1"/>
                <a:gd name="f34" fmla="+- f23 0 f1"/>
                <a:gd name="f35" fmla="*/ f26 1 2020453"/>
                <a:gd name="f36" fmla="*/ f27 1 1212272"/>
                <a:gd name="f37" fmla="*/ f28 1 2020453"/>
                <a:gd name="f38" fmla="*/ f29 1 1212272"/>
                <a:gd name="f39" fmla="*/ f30 1 2020453"/>
                <a:gd name="f40" fmla="*/ f31 1 2020453"/>
                <a:gd name="f41" fmla="*/ f32 1 1212272"/>
                <a:gd name="f42" fmla="*/ f33 1 121227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020453" h="121227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0000"/>
            </a:solidFill>
            <a:ln w="12701" cap="flat">
              <a:solidFill>
                <a:srgbClr val="FFFFFF"/>
              </a:solidFill>
              <a:prstDash val="solid"/>
              <a:miter/>
            </a:ln>
          </p:spPr>
          <p:txBody>
            <a:bodyPr vert="horz" wrap="square" lIns="104086" tIns="104086" rIns="104086" bIns="104086"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Avenir Next LT Pro"/>
                </a:rPr>
                <a:t>Starting to understand people feelings and needs </a:t>
              </a:r>
              <a:endParaRPr lang="en-US" sz="1800" b="0" i="0" u="none" strike="noStrike" kern="1200" cap="none" spc="0" baseline="0" dirty="0">
                <a:solidFill>
                  <a:srgbClr val="FFFFFF"/>
                </a:solidFill>
                <a:uFillTx/>
                <a:latin typeface="Avenir Next LT Pro"/>
              </a:endParaRPr>
            </a:p>
          </p:txBody>
        </p:sp>
        <p:sp>
          <p:nvSpPr>
            <p:cNvPr id="12" name="Freeform: Shape 11">
              <a:extLst>
                <a:ext uri="{FF2B5EF4-FFF2-40B4-BE49-F238E27FC236}">
                  <a16:creationId xmlns:a16="http://schemas.microsoft.com/office/drawing/2014/main" id="{89749CEF-DFA0-C404-5102-6CBF183464D4}"/>
                </a:ext>
              </a:extLst>
            </p:cNvPr>
            <p:cNvSpPr/>
            <p:nvPr/>
          </p:nvSpPr>
          <p:spPr>
            <a:xfrm>
              <a:off x="3065315" y="4095240"/>
              <a:ext cx="428332" cy="501072"/>
            </a:xfrm>
            <a:custGeom>
              <a:avLst/>
              <a:gdLst>
                <a:gd name="f0" fmla="val 10800000"/>
                <a:gd name="f1" fmla="val 5400000"/>
                <a:gd name="f2" fmla="val 180"/>
                <a:gd name="f3" fmla="val w"/>
                <a:gd name="f4" fmla="val h"/>
                <a:gd name="f5" fmla="val 0"/>
                <a:gd name="f6" fmla="val 428336"/>
                <a:gd name="f7" fmla="val 501072"/>
                <a:gd name="f8" fmla="val 100214"/>
                <a:gd name="f9" fmla="val 214168"/>
                <a:gd name="f10" fmla="val 250536"/>
                <a:gd name="f11" fmla="val 400858"/>
                <a:gd name="f12" fmla="+- 0 0 -90"/>
                <a:gd name="f13" fmla="*/ f3 1 428336"/>
                <a:gd name="f14" fmla="*/ f4 1 501072"/>
                <a:gd name="f15" fmla="val f5"/>
                <a:gd name="f16" fmla="val f6"/>
                <a:gd name="f17" fmla="val f7"/>
                <a:gd name="f18" fmla="*/ f12 f0 1"/>
                <a:gd name="f19" fmla="+- f17 0 f15"/>
                <a:gd name="f20" fmla="+- f16 0 f15"/>
                <a:gd name="f21" fmla="*/ f18 1 f2"/>
                <a:gd name="f22" fmla="*/ f20 1 428336"/>
                <a:gd name="f23" fmla="*/ f19 1 501072"/>
                <a:gd name="f24" fmla="*/ 0 f20 1"/>
                <a:gd name="f25" fmla="*/ 100214 f19 1"/>
                <a:gd name="f26" fmla="*/ 214168 f20 1"/>
                <a:gd name="f27" fmla="*/ 0 f19 1"/>
                <a:gd name="f28" fmla="*/ 428336 f20 1"/>
                <a:gd name="f29" fmla="*/ 250536 f19 1"/>
                <a:gd name="f30" fmla="*/ 501072 f19 1"/>
                <a:gd name="f31" fmla="*/ 400858 f19 1"/>
                <a:gd name="f32" fmla="+- f21 0 f1"/>
                <a:gd name="f33" fmla="*/ f24 1 428336"/>
                <a:gd name="f34" fmla="*/ f25 1 501072"/>
                <a:gd name="f35" fmla="*/ f26 1 428336"/>
                <a:gd name="f36" fmla="*/ f27 1 501072"/>
                <a:gd name="f37" fmla="*/ f28 1 428336"/>
                <a:gd name="f38" fmla="*/ f29 1 501072"/>
                <a:gd name="f39" fmla="*/ f30 1 501072"/>
                <a:gd name="f40" fmla="*/ f31 1 501072"/>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428336" h="501072">
                  <a:moveTo>
                    <a:pt x="f5" y="f8"/>
                  </a:moveTo>
                  <a:lnTo>
                    <a:pt x="f9" y="f8"/>
                  </a:lnTo>
                  <a:lnTo>
                    <a:pt x="f9" y="f5"/>
                  </a:lnTo>
                  <a:lnTo>
                    <a:pt x="f6" y="f10"/>
                  </a:lnTo>
                  <a:lnTo>
                    <a:pt x="f9" y="f7"/>
                  </a:lnTo>
                  <a:lnTo>
                    <a:pt x="f9" y="f11"/>
                  </a:lnTo>
                  <a:lnTo>
                    <a:pt x="f5" y="f11"/>
                  </a:lnTo>
                  <a:lnTo>
                    <a:pt x="f5" y="f8"/>
                  </a:lnTo>
                  <a:close/>
                </a:path>
              </a:pathLst>
            </a:custGeom>
            <a:solidFill>
              <a:srgbClr val="B5A7AC"/>
            </a:solidFill>
            <a:ln cap="flat">
              <a:noFill/>
              <a:prstDash val="solid"/>
            </a:ln>
          </p:spPr>
          <p:txBody>
            <a:bodyPr vert="horz" wrap="square" lIns="0" tIns="100218" rIns="128500" bIns="100218"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US" sz="1400" b="0" i="0" u="none" strike="noStrike" kern="1200" cap="none" spc="0" baseline="0">
                <a:solidFill>
                  <a:srgbClr val="FFFFFF"/>
                </a:solidFill>
                <a:uFillTx/>
                <a:latin typeface="Avenir Next LT Pro"/>
              </a:endParaRPr>
            </a:p>
          </p:txBody>
        </p:sp>
        <p:sp>
          <p:nvSpPr>
            <p:cNvPr id="13" name="Freeform: Shape 12">
              <a:extLst>
                <a:ext uri="{FF2B5EF4-FFF2-40B4-BE49-F238E27FC236}">
                  <a16:creationId xmlns:a16="http://schemas.microsoft.com/office/drawing/2014/main" id="{223CA2EB-3345-2A93-3C49-D1B5DD3A2796}"/>
                </a:ext>
              </a:extLst>
            </p:cNvPr>
            <p:cNvSpPr/>
            <p:nvPr/>
          </p:nvSpPr>
          <p:spPr>
            <a:xfrm>
              <a:off x="3671453" y="3739649"/>
              <a:ext cx="2020449" cy="1212274"/>
            </a:xfrm>
            <a:custGeom>
              <a:avLst/>
              <a:gdLst>
                <a:gd name="f0" fmla="val 10800000"/>
                <a:gd name="f1" fmla="val 5400000"/>
                <a:gd name="f2" fmla="val 180"/>
                <a:gd name="f3" fmla="val w"/>
                <a:gd name="f4" fmla="val h"/>
                <a:gd name="f5" fmla="val 0"/>
                <a:gd name="f6" fmla="val 2020453"/>
                <a:gd name="f7" fmla="val 1212272"/>
                <a:gd name="f8" fmla="val 121227"/>
                <a:gd name="f9" fmla="val 54275"/>
                <a:gd name="f10" fmla="val 1899226"/>
                <a:gd name="f11" fmla="val 1966178"/>
                <a:gd name="f12" fmla="val 1091045"/>
                <a:gd name="f13" fmla="val 1157997"/>
                <a:gd name="f14" fmla="+- 0 0 -90"/>
                <a:gd name="f15" fmla="*/ f3 1 2020453"/>
                <a:gd name="f16" fmla="*/ f4 1 1212272"/>
                <a:gd name="f17" fmla="val f5"/>
                <a:gd name="f18" fmla="val f6"/>
                <a:gd name="f19" fmla="val f7"/>
                <a:gd name="f20" fmla="*/ f14 f0 1"/>
                <a:gd name="f21" fmla="+- f19 0 f17"/>
                <a:gd name="f22" fmla="+- f18 0 f17"/>
                <a:gd name="f23" fmla="*/ f20 1 f2"/>
                <a:gd name="f24" fmla="*/ f22 1 2020453"/>
                <a:gd name="f25" fmla="*/ f21 1 1212272"/>
                <a:gd name="f26" fmla="*/ 0 f22 1"/>
                <a:gd name="f27" fmla="*/ 121227 f21 1"/>
                <a:gd name="f28" fmla="*/ 121227 f22 1"/>
                <a:gd name="f29" fmla="*/ 0 f21 1"/>
                <a:gd name="f30" fmla="*/ 1899226 f22 1"/>
                <a:gd name="f31" fmla="*/ 2020453 f22 1"/>
                <a:gd name="f32" fmla="*/ 1091045 f21 1"/>
                <a:gd name="f33" fmla="*/ 1212272 f21 1"/>
                <a:gd name="f34" fmla="+- f23 0 f1"/>
                <a:gd name="f35" fmla="*/ f26 1 2020453"/>
                <a:gd name="f36" fmla="*/ f27 1 1212272"/>
                <a:gd name="f37" fmla="*/ f28 1 2020453"/>
                <a:gd name="f38" fmla="*/ f29 1 1212272"/>
                <a:gd name="f39" fmla="*/ f30 1 2020453"/>
                <a:gd name="f40" fmla="*/ f31 1 2020453"/>
                <a:gd name="f41" fmla="*/ f32 1 1212272"/>
                <a:gd name="f42" fmla="*/ f33 1 121227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020453" h="121227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0B050"/>
            </a:solidFill>
            <a:ln w="12701" cap="flat">
              <a:solidFill>
                <a:srgbClr val="FFFFFF"/>
              </a:solidFill>
              <a:prstDash val="solid"/>
              <a:miter/>
            </a:ln>
          </p:spPr>
          <p:txBody>
            <a:bodyPr vert="horz" wrap="square" lIns="104086" tIns="104086" rIns="104086" bIns="104086"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Avenir Next LT Pro"/>
                </a:rPr>
                <a:t>Can recognise facial expressions and body language </a:t>
              </a:r>
              <a:endParaRPr lang="en-US" sz="1800" b="0" i="0" u="none" strike="noStrike" kern="1200" cap="none" spc="0" baseline="0" dirty="0">
                <a:solidFill>
                  <a:srgbClr val="FFFFFF"/>
                </a:solidFill>
                <a:uFillTx/>
                <a:latin typeface="Avenir Next LT Pro"/>
              </a:endParaRPr>
            </a:p>
          </p:txBody>
        </p:sp>
        <p:sp>
          <p:nvSpPr>
            <p:cNvPr id="14" name="Freeform: Shape 13">
              <a:extLst>
                <a:ext uri="{FF2B5EF4-FFF2-40B4-BE49-F238E27FC236}">
                  <a16:creationId xmlns:a16="http://schemas.microsoft.com/office/drawing/2014/main" id="{1542C8D7-C170-C089-DF62-A032CF957AA8}"/>
                </a:ext>
              </a:extLst>
            </p:cNvPr>
            <p:cNvSpPr/>
            <p:nvPr/>
          </p:nvSpPr>
          <p:spPr>
            <a:xfrm>
              <a:off x="5893957" y="4095240"/>
              <a:ext cx="428332" cy="501072"/>
            </a:xfrm>
            <a:custGeom>
              <a:avLst/>
              <a:gdLst>
                <a:gd name="f0" fmla="val 10800000"/>
                <a:gd name="f1" fmla="val 5400000"/>
                <a:gd name="f2" fmla="val 180"/>
                <a:gd name="f3" fmla="val w"/>
                <a:gd name="f4" fmla="val h"/>
                <a:gd name="f5" fmla="val 0"/>
                <a:gd name="f6" fmla="val 428336"/>
                <a:gd name="f7" fmla="val 501072"/>
                <a:gd name="f8" fmla="val 100214"/>
                <a:gd name="f9" fmla="val 214168"/>
                <a:gd name="f10" fmla="val 250536"/>
                <a:gd name="f11" fmla="val 400858"/>
                <a:gd name="f12" fmla="+- 0 0 -90"/>
                <a:gd name="f13" fmla="*/ f3 1 428336"/>
                <a:gd name="f14" fmla="*/ f4 1 501072"/>
                <a:gd name="f15" fmla="val f5"/>
                <a:gd name="f16" fmla="val f6"/>
                <a:gd name="f17" fmla="val f7"/>
                <a:gd name="f18" fmla="*/ f12 f0 1"/>
                <a:gd name="f19" fmla="+- f17 0 f15"/>
                <a:gd name="f20" fmla="+- f16 0 f15"/>
                <a:gd name="f21" fmla="*/ f18 1 f2"/>
                <a:gd name="f22" fmla="*/ f20 1 428336"/>
                <a:gd name="f23" fmla="*/ f19 1 501072"/>
                <a:gd name="f24" fmla="*/ 0 f20 1"/>
                <a:gd name="f25" fmla="*/ 100214 f19 1"/>
                <a:gd name="f26" fmla="*/ 214168 f20 1"/>
                <a:gd name="f27" fmla="*/ 0 f19 1"/>
                <a:gd name="f28" fmla="*/ 428336 f20 1"/>
                <a:gd name="f29" fmla="*/ 250536 f19 1"/>
                <a:gd name="f30" fmla="*/ 501072 f19 1"/>
                <a:gd name="f31" fmla="*/ 400858 f19 1"/>
                <a:gd name="f32" fmla="+- f21 0 f1"/>
                <a:gd name="f33" fmla="*/ f24 1 428336"/>
                <a:gd name="f34" fmla="*/ f25 1 501072"/>
                <a:gd name="f35" fmla="*/ f26 1 428336"/>
                <a:gd name="f36" fmla="*/ f27 1 501072"/>
                <a:gd name="f37" fmla="*/ f28 1 428336"/>
                <a:gd name="f38" fmla="*/ f29 1 501072"/>
                <a:gd name="f39" fmla="*/ f30 1 501072"/>
                <a:gd name="f40" fmla="*/ f31 1 501072"/>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428336" h="501072">
                  <a:moveTo>
                    <a:pt x="f5" y="f8"/>
                  </a:moveTo>
                  <a:lnTo>
                    <a:pt x="f9" y="f8"/>
                  </a:lnTo>
                  <a:lnTo>
                    <a:pt x="f9" y="f5"/>
                  </a:lnTo>
                  <a:lnTo>
                    <a:pt x="f6" y="f10"/>
                  </a:lnTo>
                  <a:lnTo>
                    <a:pt x="f9" y="f7"/>
                  </a:lnTo>
                  <a:lnTo>
                    <a:pt x="f9" y="f11"/>
                  </a:lnTo>
                  <a:lnTo>
                    <a:pt x="f5" y="f11"/>
                  </a:lnTo>
                  <a:lnTo>
                    <a:pt x="f5" y="f8"/>
                  </a:lnTo>
                  <a:close/>
                </a:path>
              </a:pathLst>
            </a:custGeom>
            <a:solidFill>
              <a:srgbClr val="CC9C6F"/>
            </a:solidFill>
            <a:ln cap="flat">
              <a:noFill/>
              <a:prstDash val="solid"/>
            </a:ln>
          </p:spPr>
          <p:txBody>
            <a:bodyPr vert="horz" wrap="square" lIns="0" tIns="100218" rIns="128500" bIns="100218"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US" sz="1400" b="0" i="0" u="none" strike="noStrike" kern="1200" cap="none" spc="0" baseline="0">
                <a:solidFill>
                  <a:srgbClr val="FFFFFF"/>
                </a:solidFill>
                <a:uFillTx/>
                <a:latin typeface="Avenir Next LT Pro"/>
              </a:endParaRPr>
            </a:p>
          </p:txBody>
        </p:sp>
        <p:sp>
          <p:nvSpPr>
            <p:cNvPr id="15" name="Freeform: Shape 14">
              <a:extLst>
                <a:ext uri="{FF2B5EF4-FFF2-40B4-BE49-F238E27FC236}">
                  <a16:creationId xmlns:a16="http://schemas.microsoft.com/office/drawing/2014/main" id="{A42B0982-D97F-BC1F-EA23-31AA56C7065F}"/>
                </a:ext>
              </a:extLst>
            </p:cNvPr>
            <p:cNvSpPr/>
            <p:nvPr/>
          </p:nvSpPr>
          <p:spPr>
            <a:xfrm>
              <a:off x="6500085" y="3739649"/>
              <a:ext cx="2020449" cy="1212274"/>
            </a:xfrm>
            <a:custGeom>
              <a:avLst/>
              <a:gdLst>
                <a:gd name="f0" fmla="val 10800000"/>
                <a:gd name="f1" fmla="val 5400000"/>
                <a:gd name="f2" fmla="val 180"/>
                <a:gd name="f3" fmla="val w"/>
                <a:gd name="f4" fmla="val h"/>
                <a:gd name="f5" fmla="val 0"/>
                <a:gd name="f6" fmla="val 2020453"/>
                <a:gd name="f7" fmla="val 1212272"/>
                <a:gd name="f8" fmla="val 121227"/>
                <a:gd name="f9" fmla="val 54275"/>
                <a:gd name="f10" fmla="val 1899226"/>
                <a:gd name="f11" fmla="val 1966178"/>
                <a:gd name="f12" fmla="val 1091045"/>
                <a:gd name="f13" fmla="val 1157997"/>
                <a:gd name="f14" fmla="+- 0 0 -90"/>
                <a:gd name="f15" fmla="*/ f3 1 2020453"/>
                <a:gd name="f16" fmla="*/ f4 1 1212272"/>
                <a:gd name="f17" fmla="val f5"/>
                <a:gd name="f18" fmla="val f6"/>
                <a:gd name="f19" fmla="val f7"/>
                <a:gd name="f20" fmla="*/ f14 f0 1"/>
                <a:gd name="f21" fmla="+- f19 0 f17"/>
                <a:gd name="f22" fmla="+- f18 0 f17"/>
                <a:gd name="f23" fmla="*/ f20 1 f2"/>
                <a:gd name="f24" fmla="*/ f22 1 2020453"/>
                <a:gd name="f25" fmla="*/ f21 1 1212272"/>
                <a:gd name="f26" fmla="*/ 0 f22 1"/>
                <a:gd name="f27" fmla="*/ 121227 f21 1"/>
                <a:gd name="f28" fmla="*/ 121227 f22 1"/>
                <a:gd name="f29" fmla="*/ 0 f21 1"/>
                <a:gd name="f30" fmla="*/ 1899226 f22 1"/>
                <a:gd name="f31" fmla="*/ 2020453 f22 1"/>
                <a:gd name="f32" fmla="*/ 1091045 f21 1"/>
                <a:gd name="f33" fmla="*/ 1212272 f21 1"/>
                <a:gd name="f34" fmla="+- f23 0 f1"/>
                <a:gd name="f35" fmla="*/ f26 1 2020453"/>
                <a:gd name="f36" fmla="*/ f27 1 1212272"/>
                <a:gd name="f37" fmla="*/ f28 1 2020453"/>
                <a:gd name="f38" fmla="*/ f29 1 1212272"/>
                <a:gd name="f39" fmla="*/ f30 1 2020453"/>
                <a:gd name="f40" fmla="*/ f31 1 2020453"/>
                <a:gd name="f41" fmla="*/ f32 1 1212272"/>
                <a:gd name="f42" fmla="*/ f33 1 121227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020453" h="121227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070C0"/>
            </a:solidFill>
            <a:ln w="12701" cap="flat">
              <a:solidFill>
                <a:srgbClr val="FFFFFF"/>
              </a:solidFill>
              <a:prstDash val="solid"/>
              <a:miter/>
            </a:ln>
          </p:spPr>
          <p:txBody>
            <a:bodyPr vert="horz" wrap="square" lIns="104086" tIns="104086" rIns="104086" bIns="104086"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venir Next LT Pro"/>
                </a:rPr>
                <a:t>Throwing tantrums in nursery </a:t>
              </a:r>
              <a:endParaRPr lang="en-US" sz="1800" b="0" i="0" u="none" strike="noStrike" kern="1200" cap="none" spc="0" baseline="0">
                <a:solidFill>
                  <a:srgbClr val="FFFFFF"/>
                </a:solidFill>
                <a:uFillTx/>
                <a:latin typeface="Avenir Next LT Pro"/>
              </a:endParaRPr>
            </a:p>
          </p:txBody>
        </p:sp>
        <p:sp>
          <p:nvSpPr>
            <p:cNvPr id="16" name="Freeform: Shape 15">
              <a:extLst>
                <a:ext uri="{FF2B5EF4-FFF2-40B4-BE49-F238E27FC236}">
                  <a16:creationId xmlns:a16="http://schemas.microsoft.com/office/drawing/2014/main" id="{35F32CCC-AA96-C182-16A8-2209D0907E3D}"/>
                </a:ext>
              </a:extLst>
            </p:cNvPr>
            <p:cNvSpPr/>
            <p:nvPr/>
          </p:nvSpPr>
          <p:spPr>
            <a:xfrm>
              <a:off x="8722589" y="4095240"/>
              <a:ext cx="428332" cy="501072"/>
            </a:xfrm>
            <a:custGeom>
              <a:avLst/>
              <a:gdLst>
                <a:gd name="f0" fmla="val 10800000"/>
                <a:gd name="f1" fmla="val 5400000"/>
                <a:gd name="f2" fmla="val 180"/>
                <a:gd name="f3" fmla="val w"/>
                <a:gd name="f4" fmla="val h"/>
                <a:gd name="f5" fmla="val 0"/>
                <a:gd name="f6" fmla="val 428336"/>
                <a:gd name="f7" fmla="val 501072"/>
                <a:gd name="f8" fmla="val 100214"/>
                <a:gd name="f9" fmla="val 214168"/>
                <a:gd name="f10" fmla="val 250536"/>
                <a:gd name="f11" fmla="val 400858"/>
                <a:gd name="f12" fmla="+- 0 0 -90"/>
                <a:gd name="f13" fmla="*/ f3 1 428336"/>
                <a:gd name="f14" fmla="*/ f4 1 501072"/>
                <a:gd name="f15" fmla="val f5"/>
                <a:gd name="f16" fmla="val f6"/>
                <a:gd name="f17" fmla="val f7"/>
                <a:gd name="f18" fmla="*/ f12 f0 1"/>
                <a:gd name="f19" fmla="+- f17 0 f15"/>
                <a:gd name="f20" fmla="+- f16 0 f15"/>
                <a:gd name="f21" fmla="*/ f18 1 f2"/>
                <a:gd name="f22" fmla="*/ f20 1 428336"/>
                <a:gd name="f23" fmla="*/ f19 1 501072"/>
                <a:gd name="f24" fmla="*/ 0 f20 1"/>
                <a:gd name="f25" fmla="*/ 100214 f19 1"/>
                <a:gd name="f26" fmla="*/ 214168 f20 1"/>
                <a:gd name="f27" fmla="*/ 0 f19 1"/>
                <a:gd name="f28" fmla="*/ 428336 f20 1"/>
                <a:gd name="f29" fmla="*/ 250536 f19 1"/>
                <a:gd name="f30" fmla="*/ 501072 f19 1"/>
                <a:gd name="f31" fmla="*/ 400858 f19 1"/>
                <a:gd name="f32" fmla="+- f21 0 f1"/>
                <a:gd name="f33" fmla="*/ f24 1 428336"/>
                <a:gd name="f34" fmla="*/ f25 1 501072"/>
                <a:gd name="f35" fmla="*/ f26 1 428336"/>
                <a:gd name="f36" fmla="*/ f27 1 501072"/>
                <a:gd name="f37" fmla="*/ f28 1 428336"/>
                <a:gd name="f38" fmla="*/ f29 1 501072"/>
                <a:gd name="f39" fmla="*/ f30 1 501072"/>
                <a:gd name="f40" fmla="*/ f31 1 501072"/>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428336" h="501072">
                  <a:moveTo>
                    <a:pt x="f5" y="f8"/>
                  </a:moveTo>
                  <a:lnTo>
                    <a:pt x="f9" y="f8"/>
                  </a:lnTo>
                  <a:lnTo>
                    <a:pt x="f9" y="f5"/>
                  </a:lnTo>
                  <a:lnTo>
                    <a:pt x="f6" y="f10"/>
                  </a:lnTo>
                  <a:lnTo>
                    <a:pt x="f9" y="f7"/>
                  </a:lnTo>
                  <a:lnTo>
                    <a:pt x="f9" y="f11"/>
                  </a:lnTo>
                  <a:lnTo>
                    <a:pt x="f5" y="f11"/>
                  </a:lnTo>
                  <a:lnTo>
                    <a:pt x="f5" y="f8"/>
                  </a:lnTo>
                  <a:close/>
                </a:path>
              </a:pathLst>
            </a:custGeom>
            <a:solidFill>
              <a:srgbClr val="767640"/>
            </a:solidFill>
            <a:ln cap="flat">
              <a:noFill/>
              <a:prstDash val="solid"/>
            </a:ln>
          </p:spPr>
          <p:txBody>
            <a:bodyPr vert="horz" wrap="square" lIns="0" tIns="100218" rIns="128500" bIns="100218"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US" sz="1400" b="0" i="0" u="none" strike="noStrike" kern="1200" cap="none" spc="0" baseline="0">
                <a:solidFill>
                  <a:srgbClr val="FFFFFF"/>
                </a:solidFill>
                <a:uFillTx/>
                <a:latin typeface="Avenir Next LT Pro"/>
              </a:endParaRPr>
            </a:p>
          </p:txBody>
        </p:sp>
        <p:sp>
          <p:nvSpPr>
            <p:cNvPr id="17" name="Freeform: Shape 16">
              <a:extLst>
                <a:ext uri="{FF2B5EF4-FFF2-40B4-BE49-F238E27FC236}">
                  <a16:creationId xmlns:a16="http://schemas.microsoft.com/office/drawing/2014/main" id="{5F526FC7-1146-0531-5B57-958956A807E6}"/>
                </a:ext>
              </a:extLst>
            </p:cNvPr>
            <p:cNvSpPr/>
            <p:nvPr/>
          </p:nvSpPr>
          <p:spPr>
            <a:xfrm>
              <a:off x="9328727" y="3739649"/>
              <a:ext cx="2020449" cy="1212274"/>
            </a:xfrm>
            <a:custGeom>
              <a:avLst/>
              <a:gdLst>
                <a:gd name="f0" fmla="val 10800000"/>
                <a:gd name="f1" fmla="val 5400000"/>
                <a:gd name="f2" fmla="val 180"/>
                <a:gd name="f3" fmla="val w"/>
                <a:gd name="f4" fmla="val h"/>
                <a:gd name="f5" fmla="val 0"/>
                <a:gd name="f6" fmla="val 2020453"/>
                <a:gd name="f7" fmla="val 1212272"/>
                <a:gd name="f8" fmla="val 121227"/>
                <a:gd name="f9" fmla="val 54275"/>
                <a:gd name="f10" fmla="val 1899226"/>
                <a:gd name="f11" fmla="val 1966178"/>
                <a:gd name="f12" fmla="val 1091045"/>
                <a:gd name="f13" fmla="val 1157997"/>
                <a:gd name="f14" fmla="+- 0 0 -90"/>
                <a:gd name="f15" fmla="*/ f3 1 2020453"/>
                <a:gd name="f16" fmla="*/ f4 1 1212272"/>
                <a:gd name="f17" fmla="val f5"/>
                <a:gd name="f18" fmla="val f6"/>
                <a:gd name="f19" fmla="val f7"/>
                <a:gd name="f20" fmla="*/ f14 f0 1"/>
                <a:gd name="f21" fmla="+- f19 0 f17"/>
                <a:gd name="f22" fmla="+- f18 0 f17"/>
                <a:gd name="f23" fmla="*/ f20 1 f2"/>
                <a:gd name="f24" fmla="*/ f22 1 2020453"/>
                <a:gd name="f25" fmla="*/ f21 1 1212272"/>
                <a:gd name="f26" fmla="*/ 0 f22 1"/>
                <a:gd name="f27" fmla="*/ 121227 f21 1"/>
                <a:gd name="f28" fmla="*/ 121227 f22 1"/>
                <a:gd name="f29" fmla="*/ 0 f21 1"/>
                <a:gd name="f30" fmla="*/ 1899226 f22 1"/>
                <a:gd name="f31" fmla="*/ 2020453 f22 1"/>
                <a:gd name="f32" fmla="*/ 1091045 f21 1"/>
                <a:gd name="f33" fmla="*/ 1212272 f21 1"/>
                <a:gd name="f34" fmla="+- f23 0 f1"/>
                <a:gd name="f35" fmla="*/ f26 1 2020453"/>
                <a:gd name="f36" fmla="*/ f27 1 1212272"/>
                <a:gd name="f37" fmla="*/ f28 1 2020453"/>
                <a:gd name="f38" fmla="*/ f29 1 1212272"/>
                <a:gd name="f39" fmla="*/ f30 1 2020453"/>
                <a:gd name="f40" fmla="*/ f31 1 2020453"/>
                <a:gd name="f41" fmla="*/ f32 1 1212272"/>
                <a:gd name="f42" fmla="*/ f33 1 121227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020453" h="121227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7030A0"/>
            </a:solidFill>
            <a:ln w="12701" cap="flat">
              <a:solidFill>
                <a:srgbClr val="FFFFFF"/>
              </a:solidFill>
              <a:prstDash val="solid"/>
              <a:miter/>
            </a:ln>
          </p:spPr>
          <p:txBody>
            <a:bodyPr vert="horz" wrap="square" lIns="104086" tIns="104086" rIns="104086" bIns="104086"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Avenir Next LT Pro"/>
                </a:rPr>
                <a:t>Eating way more then usual at nursery  </a:t>
              </a:r>
              <a:endParaRPr lang="en-US" sz="1800" b="0" i="0" u="none" strike="noStrike" kern="1200" cap="none" spc="0" baseline="0" dirty="0">
                <a:solidFill>
                  <a:srgbClr val="FFFFFF"/>
                </a:solidFill>
                <a:uFillTx/>
                <a:latin typeface="Avenir Next LT Pro"/>
              </a:endParaRPr>
            </a:p>
          </p:txBody>
        </p:sp>
      </p:grpSp>
      <p:sp>
        <p:nvSpPr>
          <p:cNvPr id="18" name="TextBox 17">
            <a:extLst>
              <a:ext uri="{FF2B5EF4-FFF2-40B4-BE49-F238E27FC236}">
                <a16:creationId xmlns:a16="http://schemas.microsoft.com/office/drawing/2014/main" id="{7E0C8748-59F9-F509-0FB1-7DE87F06752A}"/>
              </a:ext>
            </a:extLst>
          </p:cNvPr>
          <p:cNvSpPr txBox="1"/>
          <p:nvPr/>
        </p:nvSpPr>
        <p:spPr>
          <a:xfrm>
            <a:off x="8335617" y="5883965"/>
            <a:ext cx="3013559" cy="253916"/>
          </a:xfrm>
          <a:prstGeom prst="rect">
            <a:avLst/>
          </a:prstGeom>
          <a:noFill/>
        </p:spPr>
        <p:txBody>
          <a:bodyPr wrap="square" rtlCol="0">
            <a:spAutoFit/>
          </a:bodyPr>
          <a:lstStyle/>
          <a:p>
            <a:r>
              <a:rPr lang="en-GB" sz="1050" dirty="0"/>
              <a:t>Henna Khan 2022085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wipe(down)">
                                      <p:cBhvr>
                                        <p:cTn id="1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0B508065-8A98-8D2A-73A7-545C21B015D7}"/>
              </a:ext>
            </a:extLst>
          </p:cNvPr>
          <p:cNvSpPr>
            <a:spLocks noMove="1" noResize="1"/>
          </p:cNvSpPr>
          <p:nvPr/>
        </p:nvSpPr>
        <p:spPr>
          <a:xfrm>
            <a:off x="0" y="0"/>
            <a:ext cx="12191996" cy="6858000"/>
          </a:xfrm>
          <a:prstGeom prst="rect">
            <a:avLst/>
          </a:prstGeom>
          <a:solidFill>
            <a:srgbClr val="E0DAD4">
              <a:alpha val="7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pic>
        <p:nvPicPr>
          <p:cNvPr id="3" name="Picture 9">
            <a:extLst>
              <a:ext uri="{FF2B5EF4-FFF2-40B4-BE49-F238E27FC236}">
                <a16:creationId xmlns:a16="http://schemas.microsoft.com/office/drawing/2014/main" id="{DBBD9AAB-084D-23F8-EC96-0ACABD6F9584}"/>
              </a:ext>
            </a:extLst>
          </p:cNvPr>
          <p:cNvPicPr>
            <a:picLocks noMove="1" noResize="1"/>
          </p:cNvPicPr>
          <p:nvPr/>
        </p:nvPicPr>
        <p:blipFill>
          <a:blip r:embed="rId2">
            <a:alphaModFix amt="10000"/>
          </a:blip>
          <a:stretch>
            <a:fillRect/>
          </a:stretch>
        </p:blipFill>
        <p:spPr>
          <a:xfrm>
            <a:off x="8534396" y="0"/>
            <a:ext cx="3654609" cy="4575346"/>
          </a:xfrm>
          <a:prstGeom prst="rect">
            <a:avLst/>
          </a:prstGeom>
          <a:noFill/>
          <a:ln cap="flat">
            <a:noFill/>
          </a:ln>
        </p:spPr>
      </p:pic>
      <p:sp>
        <p:nvSpPr>
          <p:cNvPr id="4" name="Rectangle 11">
            <a:extLst>
              <a:ext uri="{FF2B5EF4-FFF2-40B4-BE49-F238E27FC236}">
                <a16:creationId xmlns:a16="http://schemas.microsoft.com/office/drawing/2014/main" id="{2EAEB528-A248-E4E7-0C9C-92BA486BD53A}"/>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5" name="Rectangle 13">
            <a:extLst>
              <a:ext uri="{FF2B5EF4-FFF2-40B4-BE49-F238E27FC236}">
                <a16:creationId xmlns:a16="http://schemas.microsoft.com/office/drawing/2014/main" id="{6F7E6894-4537-5387-E561-A925C32F5C9C}"/>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6" name="Rectangle 15">
            <a:extLst>
              <a:ext uri="{FF2B5EF4-FFF2-40B4-BE49-F238E27FC236}">
                <a16:creationId xmlns:a16="http://schemas.microsoft.com/office/drawing/2014/main" id="{99232BE2-0F25-806F-1CEA-F13BEE325EB2}"/>
              </a:ext>
            </a:extLst>
          </p:cNvPr>
          <p:cNvSpPr>
            <a:spLocks noMove="1" noResize="1"/>
          </p:cNvSpPr>
          <p:nvPr/>
        </p:nvSpPr>
        <p:spPr>
          <a:xfrm>
            <a:off x="0" y="-1371"/>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pic>
        <p:nvPicPr>
          <p:cNvPr id="7" name="Picture 3" descr="A hand of two adults and a kid on top of each other">
            <a:extLst>
              <a:ext uri="{FF2B5EF4-FFF2-40B4-BE49-F238E27FC236}">
                <a16:creationId xmlns:a16="http://schemas.microsoft.com/office/drawing/2014/main" id="{C58D4CDF-1E0C-9E58-EB4D-9A1363F0562B}"/>
              </a:ext>
            </a:extLst>
          </p:cNvPr>
          <p:cNvPicPr>
            <a:picLocks noChangeAspect="1"/>
          </p:cNvPicPr>
          <p:nvPr/>
        </p:nvPicPr>
        <p:blipFill>
          <a:blip r:embed="rId3">
            <a:alphaModFix amt="60000"/>
          </a:blip>
          <a:srcRect t="15726" r="-1" b="-1"/>
          <a:stretch>
            <a:fillRect/>
          </a:stretch>
        </p:blipFill>
        <p:spPr>
          <a:xfrm>
            <a:off x="18" y="9"/>
            <a:ext cx="12188933" cy="6856610"/>
          </a:xfrm>
          <a:prstGeom prst="rect">
            <a:avLst/>
          </a:prstGeom>
          <a:noFill/>
          <a:ln cap="flat">
            <a:noFill/>
          </a:ln>
        </p:spPr>
      </p:pic>
      <p:sp>
        <p:nvSpPr>
          <p:cNvPr id="8" name="TextBox 1">
            <a:extLst>
              <a:ext uri="{FF2B5EF4-FFF2-40B4-BE49-F238E27FC236}">
                <a16:creationId xmlns:a16="http://schemas.microsoft.com/office/drawing/2014/main" id="{28995EB4-6A55-46B5-D8F4-ECCF39199B11}"/>
              </a:ext>
            </a:extLst>
          </p:cNvPr>
          <p:cNvSpPr txBox="1"/>
          <p:nvPr/>
        </p:nvSpPr>
        <p:spPr>
          <a:xfrm>
            <a:off x="1219206" y="3429000"/>
            <a:ext cx="9954076" cy="2514600"/>
          </a:xfrm>
          <a:prstGeom prst="rect">
            <a:avLst/>
          </a:prstGeom>
          <a:noFill/>
          <a:ln cap="flat">
            <a:noFill/>
          </a:ln>
        </p:spPr>
        <p:txBody>
          <a:bodyPr vert="horz" wrap="square" lIns="91440" tIns="45720" rIns="91440" bIns="45720" anchor="ctr" anchorCtr="1" compatLnSpc="1">
            <a:normAutofit/>
          </a:bodyPr>
          <a:lstStyle/>
          <a:p>
            <a:pPr marL="0" marR="0" lvl="0" indent="0" algn="ctr" defTabSz="914400" rtl="0" fontAlgn="auto" hangingPunct="1">
              <a:lnSpc>
                <a:spcPct val="110000"/>
              </a:lnSpc>
              <a:spcBef>
                <a:spcPts val="0"/>
              </a:spcBef>
              <a:spcAft>
                <a:spcPts val="600"/>
              </a:spcAft>
              <a:buNone/>
              <a:tabLst/>
              <a:defRPr sz="1800" b="0" i="0" u="none" strike="noStrike" kern="0" cap="none" spc="0" baseline="0">
                <a:solidFill>
                  <a:srgbClr val="000000"/>
                </a:solidFill>
                <a:uFillTx/>
              </a:defRPr>
            </a:pPr>
            <a:r>
              <a:rPr lang="en-US" sz="3600" b="0" i="0" u="none" strike="noStrike" kern="1200" cap="none" spc="0" baseline="0">
                <a:solidFill>
                  <a:srgbClr val="FFFFFF"/>
                </a:solidFill>
                <a:uFillTx/>
                <a:latin typeface="Sabon Next LT"/>
              </a:rPr>
              <a:t>How has this impacted the family ?</a:t>
            </a:r>
          </a:p>
        </p:txBody>
      </p:sp>
      <p:sp>
        <p:nvSpPr>
          <p:cNvPr id="9" name="TextBox 8">
            <a:extLst>
              <a:ext uri="{FF2B5EF4-FFF2-40B4-BE49-F238E27FC236}">
                <a16:creationId xmlns:a16="http://schemas.microsoft.com/office/drawing/2014/main" id="{FD2C01C5-2C4B-80D9-7D0A-F22DC10E3D51}"/>
              </a:ext>
            </a:extLst>
          </p:cNvPr>
          <p:cNvSpPr txBox="1"/>
          <p:nvPr/>
        </p:nvSpPr>
        <p:spPr>
          <a:xfrm>
            <a:off x="9462052" y="5943600"/>
            <a:ext cx="2173357" cy="253916"/>
          </a:xfrm>
          <a:prstGeom prst="rect">
            <a:avLst/>
          </a:prstGeom>
          <a:noFill/>
        </p:spPr>
        <p:txBody>
          <a:bodyPr wrap="square" rtlCol="0">
            <a:spAutoFit/>
          </a:bodyPr>
          <a:lstStyle/>
          <a:p>
            <a:r>
              <a:rPr lang="en-GB" sz="1050" dirty="0"/>
              <a:t>Henna Khan 2022085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30F954E8-1D8C-9B18-3C0E-0F036CAD9894}"/>
              </a:ext>
            </a:extLst>
          </p:cNvPr>
          <p:cNvSpPr>
            <a:spLocks noMove="1" noResize="1"/>
          </p:cNvSpPr>
          <p:nvPr/>
        </p:nvSpPr>
        <p:spPr>
          <a:xfrm>
            <a:off x="0" y="0"/>
            <a:ext cx="12191996" cy="6858000"/>
          </a:xfrm>
          <a:prstGeom prst="rect">
            <a:avLst/>
          </a:prstGeom>
          <a:solidFill>
            <a:srgbClr val="E0DAD4">
              <a:alpha val="7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pic>
        <p:nvPicPr>
          <p:cNvPr id="3" name="Picture 10">
            <a:extLst>
              <a:ext uri="{FF2B5EF4-FFF2-40B4-BE49-F238E27FC236}">
                <a16:creationId xmlns:a16="http://schemas.microsoft.com/office/drawing/2014/main" id="{4516D1FF-5C01-DC90-F974-CCC05589F360}"/>
              </a:ext>
            </a:extLst>
          </p:cNvPr>
          <p:cNvPicPr>
            <a:picLocks noMove="1" noResize="1"/>
          </p:cNvPicPr>
          <p:nvPr/>
        </p:nvPicPr>
        <p:blipFill>
          <a:blip r:embed="rId2">
            <a:alphaModFix amt="10000"/>
          </a:blip>
          <a:stretch>
            <a:fillRect/>
          </a:stretch>
        </p:blipFill>
        <p:spPr>
          <a:xfrm>
            <a:off x="8534396" y="0"/>
            <a:ext cx="3654609" cy="4575346"/>
          </a:xfrm>
          <a:prstGeom prst="rect">
            <a:avLst/>
          </a:prstGeom>
          <a:noFill/>
          <a:ln cap="flat">
            <a:noFill/>
          </a:ln>
        </p:spPr>
      </p:pic>
      <p:sp>
        <p:nvSpPr>
          <p:cNvPr id="4" name="Rectangle 12">
            <a:extLst>
              <a:ext uri="{FF2B5EF4-FFF2-40B4-BE49-F238E27FC236}">
                <a16:creationId xmlns:a16="http://schemas.microsoft.com/office/drawing/2014/main" id="{421AC48C-D408-0E35-1D58-84760DB37C85}"/>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useBgFill="1">
        <p:nvSpPr>
          <p:cNvPr id="5" name="Rectangle 14">
            <a:extLst>
              <a:ext uri="{FF2B5EF4-FFF2-40B4-BE49-F238E27FC236}">
                <a16:creationId xmlns:a16="http://schemas.microsoft.com/office/drawing/2014/main" id="{7F52021B-7A75-D83D-0192-719258B6291C}"/>
              </a:ext>
            </a:extLst>
          </p:cNvPr>
          <p:cNvSpPr>
            <a:spLocks noMove="1" noResize="1"/>
          </p:cNvSpPr>
          <p:nvPr/>
        </p:nvSpPr>
        <p:spPr>
          <a:xfrm>
            <a:off x="3044" y="0"/>
            <a:ext cx="12188952" cy="6858000"/>
          </a:xfrm>
          <a:prstGeom prst="rect">
            <a:avLst/>
          </a:prstGeom>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grpSp>
        <p:nvGrpSpPr>
          <p:cNvPr id="6" name="Group 16">
            <a:extLst>
              <a:ext uri="{FF2B5EF4-FFF2-40B4-BE49-F238E27FC236}">
                <a16:creationId xmlns:a16="http://schemas.microsoft.com/office/drawing/2014/main" id="{2A871C77-D97A-07B0-62F1-625DBD449CD9}"/>
              </a:ext>
            </a:extLst>
          </p:cNvPr>
          <p:cNvGrpSpPr/>
          <p:nvPr/>
        </p:nvGrpSpPr>
        <p:grpSpPr>
          <a:xfrm>
            <a:off x="3044" y="0"/>
            <a:ext cx="7724074" cy="6858000"/>
            <a:chOff x="3044" y="0"/>
            <a:chExt cx="7724074" cy="6858000"/>
          </a:xfrm>
        </p:grpSpPr>
        <p:pic>
          <p:nvPicPr>
            <p:cNvPr id="7" name="Picture 17">
              <a:extLst>
                <a:ext uri="{FF2B5EF4-FFF2-40B4-BE49-F238E27FC236}">
                  <a16:creationId xmlns:a16="http://schemas.microsoft.com/office/drawing/2014/main" id="{A7A6D943-5E6B-E8D8-94DF-D5D8DCA91403}"/>
                </a:ext>
              </a:extLst>
            </p:cNvPr>
            <p:cNvPicPr>
              <a:picLocks noChangeAspect="1"/>
            </p:cNvPicPr>
            <p:nvPr/>
          </p:nvPicPr>
          <p:blipFill>
            <a:blip r:embed="rId3">
              <a:alphaModFix amt="15000"/>
            </a:blip>
            <a:stretch>
              <a:fillRect/>
            </a:stretch>
          </p:blipFill>
          <p:spPr>
            <a:xfrm flipH="1">
              <a:off x="3044" y="0"/>
              <a:ext cx="5115693" cy="6858000"/>
            </a:xfrm>
            <a:prstGeom prst="rect">
              <a:avLst/>
            </a:prstGeom>
            <a:noFill/>
            <a:ln cap="flat">
              <a:noFill/>
            </a:ln>
          </p:spPr>
        </p:pic>
        <p:pic>
          <p:nvPicPr>
            <p:cNvPr id="8" name="Picture 18">
              <a:extLst>
                <a:ext uri="{FF2B5EF4-FFF2-40B4-BE49-F238E27FC236}">
                  <a16:creationId xmlns:a16="http://schemas.microsoft.com/office/drawing/2014/main" id="{83312AB3-014B-8808-D020-687A91141890}"/>
                </a:ext>
              </a:extLst>
            </p:cNvPr>
            <p:cNvPicPr>
              <a:picLocks noChangeAspect="1"/>
            </p:cNvPicPr>
            <p:nvPr/>
          </p:nvPicPr>
          <p:blipFill>
            <a:blip r:embed="rId4">
              <a:alphaModFix amt="7000"/>
            </a:blip>
            <a:stretch>
              <a:fillRect/>
            </a:stretch>
          </p:blipFill>
          <p:spPr>
            <a:xfrm rot="5400013" flipH="1">
              <a:off x="1217268" y="-947255"/>
              <a:ext cx="5562596" cy="7457105"/>
            </a:xfrm>
            <a:prstGeom prst="rect">
              <a:avLst/>
            </a:prstGeom>
            <a:noFill/>
            <a:ln cap="flat">
              <a:noFill/>
            </a:ln>
          </p:spPr>
        </p:pic>
      </p:grpSp>
      <p:pic>
        <p:nvPicPr>
          <p:cNvPr id="9" name="Graphic 5" descr="Brain in head">
            <a:extLst>
              <a:ext uri="{FF2B5EF4-FFF2-40B4-BE49-F238E27FC236}">
                <a16:creationId xmlns:a16="http://schemas.microsoft.com/office/drawing/2014/main" id="{B7BC6EE1-96F0-15B9-C67F-0796D6FBBF4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06548" y="1109971"/>
            <a:ext cx="4724403" cy="4724403"/>
          </a:xfrm>
          <a:prstGeom prst="rect">
            <a:avLst/>
          </a:prstGeom>
          <a:noFill/>
          <a:ln cap="flat">
            <a:noFill/>
          </a:ln>
        </p:spPr>
      </p:pic>
      <p:sp>
        <p:nvSpPr>
          <p:cNvPr id="10" name="TextBox 1">
            <a:extLst>
              <a:ext uri="{FF2B5EF4-FFF2-40B4-BE49-F238E27FC236}">
                <a16:creationId xmlns:a16="http://schemas.microsoft.com/office/drawing/2014/main" id="{C3FF641D-5371-3901-A6FB-5DD7ACF0BFC6}"/>
              </a:ext>
            </a:extLst>
          </p:cNvPr>
          <p:cNvSpPr txBox="1"/>
          <p:nvPr/>
        </p:nvSpPr>
        <p:spPr>
          <a:xfrm>
            <a:off x="5198309" y="104287"/>
            <a:ext cx="6723674" cy="6106015"/>
          </a:xfrm>
          <a:prstGeom prst="rect">
            <a:avLst/>
          </a:prstGeom>
          <a:noFill/>
          <a:ln cap="flat">
            <a:noFill/>
          </a:ln>
        </p:spPr>
        <p:txBody>
          <a:bodyPr vert="horz" wrap="square" lIns="91440" tIns="45720" rIns="91440" bIns="45720" anchor="t" anchorCtr="0" compatLnSpc="1">
            <a:noAutofit/>
          </a:bodyPr>
          <a:lstStyle/>
          <a:p>
            <a:pPr marL="285750" marR="0" lvl="0" indent="-228600" algn="l" defTabSz="914400" rtl="0" fontAlgn="auto" hangingPunct="1">
              <a:lnSpc>
                <a:spcPct val="110000"/>
              </a:lnSpc>
              <a:spcBef>
                <a:spcPts val="0"/>
              </a:spcBef>
              <a:spcAft>
                <a:spcPts val="600"/>
              </a:spcAft>
              <a:buClr>
                <a:srgbClr val="758468"/>
              </a:buClr>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dirty="0">
                <a:solidFill>
                  <a:srgbClr val="000000"/>
                </a:solidFill>
                <a:uFillTx/>
                <a:latin typeface="Avenir Next LT Pro"/>
              </a:rPr>
              <a:t>Parent neglect due to the mother having psychological problems </a:t>
            </a:r>
          </a:p>
          <a:p>
            <a:pPr marL="285750" marR="0" lvl="0" indent="-228600" algn="l" defTabSz="914400" rtl="0" fontAlgn="auto" hangingPunct="1">
              <a:lnSpc>
                <a:spcPct val="110000"/>
              </a:lnSpc>
              <a:spcBef>
                <a:spcPts val="0"/>
              </a:spcBef>
              <a:spcAft>
                <a:spcPts val="600"/>
              </a:spcAft>
              <a:buClr>
                <a:srgbClr val="758468"/>
              </a:buClr>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dirty="0">
                <a:solidFill>
                  <a:srgbClr val="000000"/>
                </a:solidFill>
                <a:uFillTx/>
                <a:latin typeface="Avenir Next LT Pro"/>
              </a:rPr>
              <a:t>No social interaction at home with children</a:t>
            </a:r>
          </a:p>
          <a:p>
            <a:pPr marL="285750" marR="0" lvl="0" indent="-228600" algn="l" defTabSz="914400" rtl="0" fontAlgn="auto" hangingPunct="1">
              <a:lnSpc>
                <a:spcPct val="110000"/>
              </a:lnSpc>
              <a:spcBef>
                <a:spcPts val="0"/>
              </a:spcBef>
              <a:spcAft>
                <a:spcPts val="600"/>
              </a:spcAft>
              <a:buClr>
                <a:srgbClr val="758468"/>
              </a:buClr>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dirty="0">
                <a:solidFill>
                  <a:srgbClr val="000000"/>
                </a:solidFill>
                <a:uFillTx/>
                <a:latin typeface="Avenir Next LT Pro"/>
              </a:rPr>
              <a:t> lack of interest in her children's lives</a:t>
            </a:r>
          </a:p>
          <a:p>
            <a:pPr marL="285750" marR="0" lvl="0" indent="-228600" algn="l" defTabSz="914400" rtl="0" fontAlgn="auto" hangingPunct="1">
              <a:lnSpc>
                <a:spcPct val="110000"/>
              </a:lnSpc>
              <a:spcBef>
                <a:spcPts val="0"/>
              </a:spcBef>
              <a:spcAft>
                <a:spcPts val="600"/>
              </a:spcAft>
              <a:buClr>
                <a:srgbClr val="758468"/>
              </a:buClr>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dirty="0">
                <a:solidFill>
                  <a:srgbClr val="000000"/>
                </a:solidFill>
                <a:uFillTx/>
                <a:latin typeface="Avenir Next LT Pro"/>
              </a:rPr>
              <a:t>Absence of affectionate shown at home </a:t>
            </a:r>
          </a:p>
          <a:p>
            <a:pPr marL="285750" marR="0" lvl="0" indent="-228600" algn="l" defTabSz="914400" rtl="0" fontAlgn="auto" hangingPunct="1">
              <a:lnSpc>
                <a:spcPct val="110000"/>
              </a:lnSpc>
              <a:spcBef>
                <a:spcPts val="0"/>
              </a:spcBef>
              <a:spcAft>
                <a:spcPts val="600"/>
              </a:spcAft>
              <a:buClr>
                <a:srgbClr val="758468"/>
              </a:buClr>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dirty="0">
                <a:solidFill>
                  <a:srgbClr val="000000"/>
                </a:solidFill>
                <a:uFillTx/>
                <a:latin typeface="Avenir Next LT Pro"/>
              </a:rPr>
              <a:t>Article 27 </a:t>
            </a:r>
            <a:r>
              <a:rPr lang="en-GB" sz="2000" b="0" i="0" u="none" strike="noStrike" kern="1200" cap="none" spc="0" baseline="0" dirty="0">
                <a:solidFill>
                  <a:srgbClr val="000000"/>
                </a:solidFill>
                <a:uFillTx/>
                <a:latin typeface="Avenir Next LT Pro"/>
              </a:rPr>
              <a:t>(adequate standard of living) Every child has the right to a standard of living that is good enough to meet their physical and social needs and support their development. Governments must help families who cannot afford to provide this</a:t>
            </a:r>
          </a:p>
          <a:p>
            <a:pPr marL="400050" marR="0" lvl="0" indent="-342900" algn="l" defTabSz="914400" rtl="0" fontAlgn="auto" hangingPunct="1">
              <a:lnSpc>
                <a:spcPct val="110000"/>
              </a:lnSpc>
              <a:spcBef>
                <a:spcPts val="0"/>
              </a:spcBef>
              <a:spcAft>
                <a:spcPts val="600"/>
              </a:spcAft>
              <a:buClr>
                <a:srgbClr val="758468"/>
              </a:buClr>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Avenir Next LT Pro"/>
              </a:rPr>
              <a:t>Article 3 (best interests of the child) The best interests of the child must be a top priority in all decisions and actions that affect children.</a:t>
            </a:r>
          </a:p>
          <a:p>
            <a:pPr marL="285750" marR="0" lvl="0" indent="-228600" algn="l" defTabSz="914400" rtl="0" fontAlgn="auto" hangingPunct="1">
              <a:lnSpc>
                <a:spcPct val="110000"/>
              </a:lnSpc>
              <a:spcBef>
                <a:spcPts val="0"/>
              </a:spcBef>
              <a:spcAft>
                <a:spcPts val="600"/>
              </a:spcAft>
              <a:buClr>
                <a:srgbClr val="758468"/>
              </a:buClr>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Avenir Next LT Pro"/>
              </a:rPr>
              <a:t>Article 18 (parental responsibilities and state assistance) Both parents share responsibility for bringing up their child and should always consider what is best for the child. </a:t>
            </a:r>
            <a:r>
              <a:rPr lang="en-GB" sz="2000" b="0" i="0" u="none" strike="noStrike" kern="1200" cap="none" spc="0" baseline="0" dirty="0">
                <a:solidFill>
                  <a:srgbClr val="FF0000"/>
                </a:solidFill>
                <a:uFillTx/>
                <a:latin typeface="Avenir Next LT Pro"/>
                <a:hlinkClick r:id="rId7">
                  <a:extLst>
                    <a:ext uri="{A12FA001-AC4F-418D-AE19-62706E023703}">
                      <ahyp:hlinkClr xmlns:ahyp="http://schemas.microsoft.com/office/drawing/2018/hyperlinkcolor" val="tx"/>
                    </a:ext>
                  </a:extLst>
                </a:hlinkClick>
              </a:rPr>
              <a:t>UNCRC_summary-1_1.pdf (unicef.org.uk)</a:t>
            </a:r>
            <a:endParaRPr lang="en-US" sz="2000" b="0" i="0" u="none" strike="noStrike" kern="1200" cap="none" spc="0" baseline="0" dirty="0">
              <a:solidFill>
                <a:srgbClr val="FF0000"/>
              </a:solidFill>
              <a:uFillTx/>
              <a:latin typeface="Avenir Next LT Pro"/>
            </a:endParaRPr>
          </a:p>
        </p:txBody>
      </p:sp>
      <p:sp>
        <p:nvSpPr>
          <p:cNvPr id="11" name="TextBox 10">
            <a:extLst>
              <a:ext uri="{FF2B5EF4-FFF2-40B4-BE49-F238E27FC236}">
                <a16:creationId xmlns:a16="http://schemas.microsoft.com/office/drawing/2014/main" id="{2AB1A511-4E60-8EAD-BB5F-DCDC45E39EF4}"/>
              </a:ext>
            </a:extLst>
          </p:cNvPr>
          <p:cNvSpPr txBox="1"/>
          <p:nvPr/>
        </p:nvSpPr>
        <p:spPr>
          <a:xfrm>
            <a:off x="397565" y="6374296"/>
            <a:ext cx="2835965" cy="253916"/>
          </a:xfrm>
          <a:prstGeom prst="rect">
            <a:avLst/>
          </a:prstGeom>
          <a:noFill/>
        </p:spPr>
        <p:txBody>
          <a:bodyPr wrap="square" rtlCol="0">
            <a:spAutoFit/>
          </a:bodyPr>
          <a:lstStyle/>
          <a:p>
            <a:r>
              <a:rPr lang="en-GB" sz="1050" dirty="0"/>
              <a:t>Henna Khan 2022085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80">
                                          <p:stCondLst>
                                            <p:cond delay="0"/>
                                          </p:stCondLst>
                                        </p:cTn>
                                        <p:tgtEl>
                                          <p:spTgt spid="10"/>
                                        </p:tgtEl>
                                      </p:cBhvr>
                                    </p:animEffect>
                                    <p:anim calcmode="lin" valueType="num">
                                      <p:cBhvr>
                                        <p:cTn id="8"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13" dur="26">
                                          <p:stCondLst>
                                            <p:cond delay="650"/>
                                          </p:stCondLst>
                                        </p:cTn>
                                        <p:tgtEl>
                                          <p:spTgt spid="10"/>
                                        </p:tgtEl>
                                      </p:cBhvr>
                                      <p:to x="100000" y="60000"/>
                                    </p:animScale>
                                    <p:animScale>
                                      <p:cBhvr>
                                        <p:cTn id="14" dur="166" decel="50000">
                                          <p:stCondLst>
                                            <p:cond delay="676"/>
                                          </p:stCondLst>
                                        </p:cTn>
                                        <p:tgtEl>
                                          <p:spTgt spid="10"/>
                                        </p:tgtEl>
                                      </p:cBhvr>
                                      <p:to x="100000" y="100000"/>
                                    </p:animScale>
                                    <p:animScale>
                                      <p:cBhvr>
                                        <p:cTn id="15" dur="26">
                                          <p:stCondLst>
                                            <p:cond delay="1312"/>
                                          </p:stCondLst>
                                        </p:cTn>
                                        <p:tgtEl>
                                          <p:spTgt spid="10"/>
                                        </p:tgtEl>
                                      </p:cBhvr>
                                      <p:to x="100000" y="80000"/>
                                    </p:animScale>
                                    <p:animScale>
                                      <p:cBhvr>
                                        <p:cTn id="16" dur="166" decel="50000">
                                          <p:stCondLst>
                                            <p:cond delay="1338"/>
                                          </p:stCondLst>
                                        </p:cTn>
                                        <p:tgtEl>
                                          <p:spTgt spid="10"/>
                                        </p:tgtEl>
                                      </p:cBhvr>
                                      <p:to x="100000" y="100000"/>
                                    </p:animScale>
                                    <p:animScale>
                                      <p:cBhvr>
                                        <p:cTn id="17" dur="26">
                                          <p:stCondLst>
                                            <p:cond delay="1642"/>
                                          </p:stCondLst>
                                        </p:cTn>
                                        <p:tgtEl>
                                          <p:spTgt spid="10"/>
                                        </p:tgtEl>
                                      </p:cBhvr>
                                      <p:to x="100000" y="90000"/>
                                    </p:animScale>
                                    <p:animScale>
                                      <p:cBhvr>
                                        <p:cTn id="18" dur="166" decel="50000">
                                          <p:stCondLst>
                                            <p:cond delay="1668"/>
                                          </p:stCondLst>
                                        </p:cTn>
                                        <p:tgtEl>
                                          <p:spTgt spid="10"/>
                                        </p:tgtEl>
                                      </p:cBhvr>
                                      <p:to x="100000" y="100000"/>
                                    </p:animScale>
                                    <p:animScale>
                                      <p:cBhvr>
                                        <p:cTn id="19" dur="26">
                                          <p:stCondLst>
                                            <p:cond delay="1808"/>
                                          </p:stCondLst>
                                        </p:cTn>
                                        <p:tgtEl>
                                          <p:spTgt spid="10"/>
                                        </p:tgtEl>
                                      </p:cBhvr>
                                      <p:to x="100000" y="95000"/>
                                    </p:animScale>
                                    <p:animScale>
                                      <p:cBhvr>
                                        <p:cTn id="20" dur="166" decel="50000">
                                          <p:stCondLst>
                                            <p:cond delay="1834"/>
                                          </p:stCondLst>
                                        </p:cTn>
                                        <p:tgtEl>
                                          <p:spTgt spid="1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Family drawing on paper">
            <a:extLst>
              <a:ext uri="{FF2B5EF4-FFF2-40B4-BE49-F238E27FC236}">
                <a16:creationId xmlns:a16="http://schemas.microsoft.com/office/drawing/2014/main" id="{9F585743-1FCE-849C-D43C-BA04B56E9090}"/>
              </a:ext>
            </a:extLst>
          </p:cNvPr>
          <p:cNvPicPr>
            <a:picLocks noChangeAspect="1"/>
          </p:cNvPicPr>
          <p:nvPr/>
        </p:nvPicPr>
        <p:blipFill rotWithShape="1">
          <a:blip r:embed="rId2">
            <a:alphaModFix amt="45000"/>
            <a:extLst>
              <a:ext uri="{28A0092B-C50C-407E-A947-70E740481C1C}">
                <a14:useLocalDpi xmlns:a14="http://schemas.microsoft.com/office/drawing/2010/main" val="0"/>
              </a:ext>
            </a:extLst>
          </a:blip>
          <a:srcRect r="-1" b="15708"/>
          <a:stretch/>
        </p:blipFill>
        <p:spPr>
          <a:xfrm>
            <a:off x="20" y="-1"/>
            <a:ext cx="12188932" cy="6858000"/>
          </a:xfrm>
          <a:prstGeom prst="rect">
            <a:avLst/>
          </a:prstGeom>
        </p:spPr>
      </p:pic>
      <p:sp>
        <p:nvSpPr>
          <p:cNvPr id="4" name="Rectangle 3">
            <a:extLst>
              <a:ext uri="{FF2B5EF4-FFF2-40B4-BE49-F238E27FC236}">
                <a16:creationId xmlns:a16="http://schemas.microsoft.com/office/drawing/2014/main" id="{91E4D38E-8CDE-CF16-0EAF-47C035734B8C}"/>
              </a:ext>
            </a:extLst>
          </p:cNvPr>
          <p:cNvSpPr/>
          <p:nvPr/>
        </p:nvSpPr>
        <p:spPr>
          <a:xfrm>
            <a:off x="643467" y="643467"/>
            <a:ext cx="7164674" cy="5571066"/>
          </a:xfrm>
          <a:prstGeom prst="rect">
            <a:avLst/>
          </a:prstGeom>
        </p:spPr>
        <p:txBody>
          <a:bodyPr vert="horz" lIns="91440" tIns="45720" rIns="91440" bIns="45720" rtlCol="0" anchor="ctr">
            <a:normAutofit/>
          </a:bodyPr>
          <a:lstStyle/>
          <a:p>
            <a:pPr algn="r" defTabSz="914400">
              <a:lnSpc>
                <a:spcPct val="80000"/>
              </a:lnSpc>
              <a:spcBef>
                <a:spcPct val="0"/>
              </a:spcBef>
              <a:spcAft>
                <a:spcPts val="600"/>
              </a:spcAft>
            </a:pPr>
            <a:r>
              <a:rPr lang="en-US" sz="6600" kern="1200" cap="all" spc="200" baseline="0" dirty="0">
                <a:ln w="22225">
                  <a:solidFill>
                    <a:schemeClr val="accent2"/>
                  </a:solidFill>
                  <a:prstDash val="solid"/>
                </a:ln>
                <a:effectLst/>
                <a:latin typeface="+mj-lt"/>
                <a:ea typeface="+mj-ea"/>
                <a:cs typeface="+mj-cs"/>
              </a:rPr>
              <a:t>Family &amp; children services </a:t>
            </a:r>
          </a:p>
        </p:txBody>
      </p:sp>
      <p:sp>
        <p:nvSpPr>
          <p:cNvPr id="2" name="TextBox 1">
            <a:extLst>
              <a:ext uri="{FF2B5EF4-FFF2-40B4-BE49-F238E27FC236}">
                <a16:creationId xmlns:a16="http://schemas.microsoft.com/office/drawing/2014/main" id="{7D9EF191-9082-377F-7A98-8CEC9087413B}"/>
              </a:ext>
            </a:extLst>
          </p:cNvPr>
          <p:cNvSpPr txBox="1"/>
          <p:nvPr/>
        </p:nvSpPr>
        <p:spPr>
          <a:xfrm>
            <a:off x="9186203" y="6386732"/>
            <a:ext cx="2715065" cy="261610"/>
          </a:xfrm>
          <a:prstGeom prst="rect">
            <a:avLst/>
          </a:prstGeom>
          <a:noFill/>
        </p:spPr>
        <p:txBody>
          <a:bodyPr wrap="square" rtlCol="0">
            <a:spAutoFit/>
          </a:bodyPr>
          <a:lstStyle/>
          <a:p>
            <a:r>
              <a:rPr lang="en-GB" sz="1100" dirty="0"/>
              <a:t>Serena Bailey 2025320</a:t>
            </a:r>
          </a:p>
        </p:txBody>
      </p:sp>
    </p:spTree>
    <p:extLst>
      <p:ext uri="{BB962C8B-B14F-4D97-AF65-F5344CB8AC3E}">
        <p14:creationId xmlns:p14="http://schemas.microsoft.com/office/powerpoint/2010/main" val="6968925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20C98-9484-A6B3-2E27-9A8489DA50ED}"/>
              </a:ext>
            </a:extLst>
          </p:cNvPr>
          <p:cNvSpPr>
            <a:spLocks noGrp="1"/>
          </p:cNvSpPr>
          <p:nvPr>
            <p:ph type="title"/>
          </p:nvPr>
        </p:nvSpPr>
        <p:spPr>
          <a:xfrm>
            <a:off x="7023150" y="2150828"/>
            <a:ext cx="4208656" cy="3034857"/>
          </a:xfrm>
        </p:spPr>
        <p:txBody>
          <a:bodyPr vert="horz" lIns="91440" tIns="45720" rIns="91440" bIns="45720" rtlCol="0" anchor="b">
            <a:normAutofit fontScale="90000"/>
          </a:bodyPr>
          <a:lstStyle/>
          <a:p>
            <a:r>
              <a:rPr lang="en-US" sz="4400" b="1" i="0" kern="1200" cap="all" spc="200" baseline="0" dirty="0">
                <a:solidFill>
                  <a:schemeClr val="tx1"/>
                </a:solidFill>
                <a:latin typeface="+mj-lt"/>
                <a:ea typeface="+mj-ea"/>
                <a:cs typeface="+mj-cs"/>
              </a:rPr>
              <a:t>What teams and  services do you think should be involved in this case?</a:t>
            </a:r>
          </a:p>
        </p:txBody>
      </p:sp>
      <p:pic>
        <p:nvPicPr>
          <p:cNvPr id="4" name="Picture 3">
            <a:extLst>
              <a:ext uri="{FF2B5EF4-FFF2-40B4-BE49-F238E27FC236}">
                <a16:creationId xmlns:a16="http://schemas.microsoft.com/office/drawing/2014/main" id="{16EC9587-3E97-F7EB-86EF-B0FD133E162A}"/>
              </a:ext>
            </a:extLst>
          </p:cNvPr>
          <p:cNvPicPr>
            <a:picLocks noChangeAspect="1"/>
          </p:cNvPicPr>
          <p:nvPr/>
        </p:nvPicPr>
        <p:blipFill>
          <a:blip r:embed="rId2"/>
          <a:stretch>
            <a:fillRect/>
          </a:stretch>
        </p:blipFill>
        <p:spPr>
          <a:xfrm>
            <a:off x="643467" y="1487384"/>
            <a:ext cx="5459470" cy="3884207"/>
          </a:xfrm>
          <a:prstGeom prst="rect">
            <a:avLst/>
          </a:prstGeom>
        </p:spPr>
      </p:pic>
      <p:sp>
        <p:nvSpPr>
          <p:cNvPr id="3" name="TextBox 2">
            <a:extLst>
              <a:ext uri="{FF2B5EF4-FFF2-40B4-BE49-F238E27FC236}">
                <a16:creationId xmlns:a16="http://schemas.microsoft.com/office/drawing/2014/main" id="{7E57CB4B-D0F9-8136-BF71-288A739B6616}"/>
              </a:ext>
            </a:extLst>
          </p:cNvPr>
          <p:cNvSpPr txBox="1"/>
          <p:nvPr/>
        </p:nvSpPr>
        <p:spPr>
          <a:xfrm>
            <a:off x="8163339" y="6374296"/>
            <a:ext cx="3068467" cy="253916"/>
          </a:xfrm>
          <a:prstGeom prst="rect">
            <a:avLst/>
          </a:prstGeom>
          <a:noFill/>
        </p:spPr>
        <p:txBody>
          <a:bodyPr wrap="square" rtlCol="0">
            <a:spAutoFit/>
          </a:bodyPr>
          <a:lstStyle/>
          <a:p>
            <a:r>
              <a:rPr lang="en-GB" sz="1050" dirty="0"/>
              <a:t>Serena Bailey 2025320</a:t>
            </a:r>
          </a:p>
        </p:txBody>
      </p:sp>
    </p:spTree>
    <p:extLst>
      <p:ext uri="{BB962C8B-B14F-4D97-AF65-F5344CB8AC3E}">
        <p14:creationId xmlns:p14="http://schemas.microsoft.com/office/powerpoint/2010/main" val="3866712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F90DBE1B-E4FC-93B1-15E5-11D224721647}"/>
              </a:ext>
            </a:extLst>
          </p:cNvPr>
          <p:cNvSpPr/>
          <p:nvPr/>
        </p:nvSpPr>
        <p:spPr>
          <a:xfrm>
            <a:off x="4128343" y="2781092"/>
            <a:ext cx="3066756" cy="12942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Team and services that could help to support the family.</a:t>
            </a:r>
          </a:p>
        </p:txBody>
      </p:sp>
      <p:cxnSp>
        <p:nvCxnSpPr>
          <p:cNvPr id="7" name="Straight Arrow Connector 6">
            <a:extLst>
              <a:ext uri="{FF2B5EF4-FFF2-40B4-BE49-F238E27FC236}">
                <a16:creationId xmlns:a16="http://schemas.microsoft.com/office/drawing/2014/main" id="{A091D9B1-ECE9-97CD-4E86-E392DD2BABD7}"/>
              </a:ext>
            </a:extLst>
          </p:cNvPr>
          <p:cNvCxnSpPr/>
          <p:nvPr/>
        </p:nvCxnSpPr>
        <p:spPr>
          <a:xfrm>
            <a:off x="7315200" y="4017837"/>
            <a:ext cx="1099609" cy="61951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9" name="Oval 8">
            <a:extLst>
              <a:ext uri="{FF2B5EF4-FFF2-40B4-BE49-F238E27FC236}">
                <a16:creationId xmlns:a16="http://schemas.microsoft.com/office/drawing/2014/main" id="{D8DF1CF8-88D4-2028-0011-9C3E9A5822D2}"/>
              </a:ext>
            </a:extLst>
          </p:cNvPr>
          <p:cNvSpPr/>
          <p:nvPr/>
        </p:nvSpPr>
        <p:spPr>
          <a:xfrm>
            <a:off x="8930834" y="4552070"/>
            <a:ext cx="1739125" cy="141936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Social services </a:t>
            </a:r>
          </a:p>
        </p:txBody>
      </p:sp>
      <p:cxnSp>
        <p:nvCxnSpPr>
          <p:cNvPr id="13" name="Straight Arrow Connector 12">
            <a:extLst>
              <a:ext uri="{FF2B5EF4-FFF2-40B4-BE49-F238E27FC236}">
                <a16:creationId xmlns:a16="http://schemas.microsoft.com/office/drawing/2014/main" id="{730B1EC3-C805-D2F9-7116-C2E028D0D9C7}"/>
              </a:ext>
            </a:extLst>
          </p:cNvPr>
          <p:cNvCxnSpPr/>
          <p:nvPr/>
        </p:nvCxnSpPr>
        <p:spPr>
          <a:xfrm flipH="1" flipV="1">
            <a:off x="2370511" y="2071408"/>
            <a:ext cx="1446662" cy="709684"/>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15" name="Oval 14">
            <a:extLst>
              <a:ext uri="{FF2B5EF4-FFF2-40B4-BE49-F238E27FC236}">
                <a16:creationId xmlns:a16="http://schemas.microsoft.com/office/drawing/2014/main" id="{2661F06D-F50A-8B91-93E8-9F18124A5396}"/>
              </a:ext>
            </a:extLst>
          </p:cNvPr>
          <p:cNvSpPr/>
          <p:nvPr/>
        </p:nvSpPr>
        <p:spPr>
          <a:xfrm>
            <a:off x="900753" y="900752"/>
            <a:ext cx="1446662" cy="15012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Family support worker </a:t>
            </a:r>
          </a:p>
        </p:txBody>
      </p:sp>
      <p:cxnSp>
        <p:nvCxnSpPr>
          <p:cNvPr id="22" name="Straight Arrow Connector 21">
            <a:extLst>
              <a:ext uri="{FF2B5EF4-FFF2-40B4-BE49-F238E27FC236}">
                <a16:creationId xmlns:a16="http://schemas.microsoft.com/office/drawing/2014/main" id="{10956C6A-3F46-7F09-AAEF-DEAB748E3CAD}"/>
              </a:ext>
            </a:extLst>
          </p:cNvPr>
          <p:cNvCxnSpPr/>
          <p:nvPr/>
        </p:nvCxnSpPr>
        <p:spPr>
          <a:xfrm flipV="1">
            <a:off x="6892119" y="1610436"/>
            <a:ext cx="846162" cy="846161"/>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23" name="Oval 22">
            <a:extLst>
              <a:ext uri="{FF2B5EF4-FFF2-40B4-BE49-F238E27FC236}">
                <a16:creationId xmlns:a16="http://schemas.microsoft.com/office/drawing/2014/main" id="{92FB1E9D-3B12-7104-35CF-E85E3F767631}"/>
              </a:ext>
            </a:extLst>
          </p:cNvPr>
          <p:cNvSpPr/>
          <p:nvPr/>
        </p:nvSpPr>
        <p:spPr>
          <a:xfrm>
            <a:off x="7738281" y="774448"/>
            <a:ext cx="3051639" cy="141936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Schools/Colleges </a:t>
            </a:r>
          </a:p>
        </p:txBody>
      </p:sp>
      <p:cxnSp>
        <p:nvCxnSpPr>
          <p:cNvPr id="25" name="Straight Arrow Connector 24">
            <a:extLst>
              <a:ext uri="{FF2B5EF4-FFF2-40B4-BE49-F238E27FC236}">
                <a16:creationId xmlns:a16="http://schemas.microsoft.com/office/drawing/2014/main" id="{BBBCEC13-812B-B65C-4BD5-0B4BD1A00273}"/>
              </a:ext>
            </a:extLst>
          </p:cNvPr>
          <p:cNvCxnSpPr/>
          <p:nvPr/>
        </p:nvCxnSpPr>
        <p:spPr>
          <a:xfrm flipH="1">
            <a:off x="3043451" y="4303442"/>
            <a:ext cx="982639" cy="555161"/>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26" name="Oval 25">
            <a:extLst>
              <a:ext uri="{FF2B5EF4-FFF2-40B4-BE49-F238E27FC236}">
                <a16:creationId xmlns:a16="http://schemas.microsoft.com/office/drawing/2014/main" id="{F165FC91-7754-CC3F-DD74-D0827CEA7481}"/>
              </a:ext>
            </a:extLst>
          </p:cNvPr>
          <p:cNvSpPr/>
          <p:nvPr/>
        </p:nvSpPr>
        <p:spPr>
          <a:xfrm>
            <a:off x="1092639" y="4599295"/>
            <a:ext cx="1950812" cy="178165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Counsellor </a:t>
            </a:r>
          </a:p>
        </p:txBody>
      </p:sp>
      <p:cxnSp>
        <p:nvCxnSpPr>
          <p:cNvPr id="28" name="Straight Arrow Connector 27">
            <a:extLst>
              <a:ext uri="{FF2B5EF4-FFF2-40B4-BE49-F238E27FC236}">
                <a16:creationId xmlns:a16="http://schemas.microsoft.com/office/drawing/2014/main" id="{50114603-F223-3183-A8DC-DE63D265CA44}"/>
              </a:ext>
            </a:extLst>
          </p:cNvPr>
          <p:cNvCxnSpPr>
            <a:cxnSpLocks/>
          </p:cNvCxnSpPr>
          <p:nvPr/>
        </p:nvCxnSpPr>
        <p:spPr>
          <a:xfrm flipV="1">
            <a:off x="5654034" y="1701107"/>
            <a:ext cx="0" cy="887164"/>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29" name="Oval 28">
            <a:extLst>
              <a:ext uri="{FF2B5EF4-FFF2-40B4-BE49-F238E27FC236}">
                <a16:creationId xmlns:a16="http://schemas.microsoft.com/office/drawing/2014/main" id="{DFDF1CC2-0A71-3F0B-452D-C98894A066F0}"/>
              </a:ext>
            </a:extLst>
          </p:cNvPr>
          <p:cNvSpPr/>
          <p:nvPr/>
        </p:nvSpPr>
        <p:spPr>
          <a:xfrm>
            <a:off x="4889775" y="214058"/>
            <a:ext cx="1711864" cy="12942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Women's aid </a:t>
            </a:r>
          </a:p>
        </p:txBody>
      </p:sp>
      <p:cxnSp>
        <p:nvCxnSpPr>
          <p:cNvPr id="31" name="Straight Arrow Connector 30">
            <a:extLst>
              <a:ext uri="{FF2B5EF4-FFF2-40B4-BE49-F238E27FC236}">
                <a16:creationId xmlns:a16="http://schemas.microsoft.com/office/drawing/2014/main" id="{004A8B85-4AA0-63B7-455C-8B08071843A4}"/>
              </a:ext>
            </a:extLst>
          </p:cNvPr>
          <p:cNvCxnSpPr>
            <a:cxnSpLocks/>
          </p:cNvCxnSpPr>
          <p:nvPr/>
        </p:nvCxnSpPr>
        <p:spPr>
          <a:xfrm>
            <a:off x="5654034" y="4303442"/>
            <a:ext cx="322868" cy="1044684"/>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33" name="Oval 32">
            <a:extLst>
              <a:ext uri="{FF2B5EF4-FFF2-40B4-BE49-F238E27FC236}">
                <a16:creationId xmlns:a16="http://schemas.microsoft.com/office/drawing/2014/main" id="{6B55DC3D-6B01-0678-DA39-C85A82D1A8DE}"/>
              </a:ext>
            </a:extLst>
          </p:cNvPr>
          <p:cNvSpPr/>
          <p:nvPr/>
        </p:nvSpPr>
        <p:spPr>
          <a:xfrm>
            <a:off x="5450033" y="5394589"/>
            <a:ext cx="1950812" cy="13457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a:extLst>
              <a:ext uri="{FF2B5EF4-FFF2-40B4-BE49-F238E27FC236}">
                <a16:creationId xmlns:a16="http://schemas.microsoft.com/office/drawing/2014/main" id="{BBF5FF06-DC0E-12BF-7D45-FE2FA98F675A}"/>
              </a:ext>
            </a:extLst>
          </p:cNvPr>
          <p:cNvSpPr txBox="1"/>
          <p:nvPr/>
        </p:nvSpPr>
        <p:spPr>
          <a:xfrm>
            <a:off x="5976902" y="5894196"/>
            <a:ext cx="1091555" cy="646331"/>
          </a:xfrm>
          <a:prstGeom prst="rect">
            <a:avLst/>
          </a:prstGeom>
          <a:noFill/>
        </p:spPr>
        <p:txBody>
          <a:bodyPr wrap="square" rtlCol="0">
            <a:spAutoFit/>
          </a:bodyPr>
          <a:lstStyle/>
          <a:p>
            <a:r>
              <a:rPr lang="en-GB" dirty="0">
                <a:solidFill>
                  <a:schemeClr val="bg1"/>
                </a:solidFill>
              </a:rPr>
              <a:t>Healthy minds</a:t>
            </a:r>
          </a:p>
        </p:txBody>
      </p:sp>
      <p:sp>
        <p:nvSpPr>
          <p:cNvPr id="2" name="TextBox 1">
            <a:extLst>
              <a:ext uri="{FF2B5EF4-FFF2-40B4-BE49-F238E27FC236}">
                <a16:creationId xmlns:a16="http://schemas.microsoft.com/office/drawing/2014/main" id="{AB23837D-CB28-BF7B-4F04-D614608F848C}"/>
              </a:ext>
            </a:extLst>
          </p:cNvPr>
          <p:cNvSpPr txBox="1"/>
          <p:nvPr/>
        </p:nvSpPr>
        <p:spPr>
          <a:xfrm>
            <a:off x="8163339" y="6380952"/>
            <a:ext cx="3629101" cy="253916"/>
          </a:xfrm>
          <a:prstGeom prst="rect">
            <a:avLst/>
          </a:prstGeom>
          <a:noFill/>
        </p:spPr>
        <p:txBody>
          <a:bodyPr wrap="square" rtlCol="0">
            <a:spAutoFit/>
          </a:bodyPr>
          <a:lstStyle/>
          <a:p>
            <a:r>
              <a:rPr lang="en-GB" sz="1050" dirty="0"/>
              <a:t>Serena Bailey 2025320</a:t>
            </a:r>
          </a:p>
        </p:txBody>
      </p:sp>
    </p:spTree>
    <p:extLst>
      <p:ext uri="{BB962C8B-B14F-4D97-AF65-F5344CB8AC3E}">
        <p14:creationId xmlns:p14="http://schemas.microsoft.com/office/powerpoint/2010/main" val="3072402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 calcmode="lin" valueType="num">
                                      <p:cBhvr additive="base">
                                        <p:cTn id="12" dur="500" fill="hold"/>
                                        <p:tgtEl>
                                          <p:spTgt spid="15"/>
                                        </p:tgtEl>
                                        <p:attrNameLst>
                                          <p:attrName>ppt_x</p:attrName>
                                        </p:attrNameLst>
                                      </p:cBhvr>
                                      <p:tavLst>
                                        <p:tav tm="0">
                                          <p:val>
                                            <p:strVal val="#ppt_x"/>
                                          </p:val>
                                        </p:tav>
                                        <p:tav tm="100000">
                                          <p:val>
                                            <p:strVal val="#ppt_x"/>
                                          </p:val>
                                        </p:tav>
                                      </p:tavLst>
                                    </p:anim>
                                    <p:anim calcmode="lin" valueType="num">
                                      <p:cBhvr additive="base">
                                        <p:cTn id="13"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9"/>
                                        </p:tgtEl>
                                        <p:attrNameLst>
                                          <p:attrName>style.visibility</p:attrName>
                                        </p:attrNameLst>
                                      </p:cBhvr>
                                      <p:to>
                                        <p:strVal val="visible"/>
                                      </p:to>
                                    </p:set>
                                    <p:anim calcmode="lin" valueType="num">
                                      <p:cBhvr additive="base">
                                        <p:cTn id="18" dur="500" fill="hold"/>
                                        <p:tgtEl>
                                          <p:spTgt spid="29"/>
                                        </p:tgtEl>
                                        <p:attrNameLst>
                                          <p:attrName>ppt_x</p:attrName>
                                        </p:attrNameLst>
                                      </p:cBhvr>
                                      <p:tavLst>
                                        <p:tav tm="0">
                                          <p:val>
                                            <p:strVal val="#ppt_x"/>
                                          </p:val>
                                        </p:tav>
                                        <p:tav tm="100000">
                                          <p:val>
                                            <p:strVal val="#ppt_x"/>
                                          </p:val>
                                        </p:tav>
                                      </p:tavLst>
                                    </p:anim>
                                    <p:anim calcmode="lin" valueType="num">
                                      <p:cBhvr additive="base">
                                        <p:cTn id="1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23"/>
                                        </p:tgtEl>
                                        <p:attrNameLst>
                                          <p:attrName>style.visibility</p:attrName>
                                        </p:attrNameLst>
                                      </p:cBhvr>
                                      <p:to>
                                        <p:strVal val="visible"/>
                                      </p:to>
                                    </p:set>
                                    <p:animEffect transition="in" filter="fade">
                                      <p:cBhvr>
                                        <p:cTn id="24" dur="1000"/>
                                        <p:tgtEl>
                                          <p:spTgt spid="23"/>
                                        </p:tgtEl>
                                      </p:cBhvr>
                                    </p:animEffect>
                                    <p:anim calcmode="lin" valueType="num">
                                      <p:cBhvr>
                                        <p:cTn id="25" dur="1000" fill="hold"/>
                                        <p:tgtEl>
                                          <p:spTgt spid="23"/>
                                        </p:tgtEl>
                                        <p:attrNameLst>
                                          <p:attrName>ppt_x</p:attrName>
                                        </p:attrNameLst>
                                      </p:cBhvr>
                                      <p:tavLst>
                                        <p:tav tm="0">
                                          <p:val>
                                            <p:strVal val="#ppt_x"/>
                                          </p:val>
                                        </p:tav>
                                        <p:tav tm="100000">
                                          <p:val>
                                            <p:strVal val="#ppt_x"/>
                                          </p:val>
                                        </p:tav>
                                      </p:tavLst>
                                    </p:anim>
                                    <p:anim calcmode="lin" valueType="num">
                                      <p:cBhvr>
                                        <p:cTn id="26"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1000"/>
                                        <p:tgtEl>
                                          <p:spTgt spid="9"/>
                                        </p:tgtEl>
                                      </p:cBhvr>
                                    </p:animEffect>
                                    <p:anim calcmode="lin" valueType="num">
                                      <p:cBhvr>
                                        <p:cTn id="32" dur="1000" fill="hold"/>
                                        <p:tgtEl>
                                          <p:spTgt spid="9"/>
                                        </p:tgtEl>
                                        <p:attrNameLst>
                                          <p:attrName>ppt_x</p:attrName>
                                        </p:attrNameLst>
                                      </p:cBhvr>
                                      <p:tavLst>
                                        <p:tav tm="0">
                                          <p:val>
                                            <p:strVal val="#ppt_x"/>
                                          </p:val>
                                        </p:tav>
                                        <p:tav tm="100000">
                                          <p:val>
                                            <p:strVal val="#ppt_x"/>
                                          </p:val>
                                        </p:tav>
                                      </p:tavLst>
                                    </p:anim>
                                    <p:anim calcmode="lin" valueType="num">
                                      <p:cBhvr>
                                        <p:cTn id="3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33"/>
                                        </p:tgtEl>
                                        <p:attrNameLst>
                                          <p:attrName>style.visibility</p:attrName>
                                        </p:attrNameLst>
                                      </p:cBhvr>
                                      <p:to>
                                        <p:strVal val="visible"/>
                                      </p:to>
                                    </p:set>
                                    <p:animEffect transition="in" filter="fade">
                                      <p:cBhvr>
                                        <p:cTn id="38" dur="1000"/>
                                        <p:tgtEl>
                                          <p:spTgt spid="33"/>
                                        </p:tgtEl>
                                      </p:cBhvr>
                                    </p:animEffect>
                                    <p:anim calcmode="lin" valueType="num">
                                      <p:cBhvr>
                                        <p:cTn id="39" dur="1000" fill="hold"/>
                                        <p:tgtEl>
                                          <p:spTgt spid="33"/>
                                        </p:tgtEl>
                                        <p:attrNameLst>
                                          <p:attrName>ppt_x</p:attrName>
                                        </p:attrNameLst>
                                      </p:cBhvr>
                                      <p:tavLst>
                                        <p:tav tm="0">
                                          <p:val>
                                            <p:strVal val="#ppt_x"/>
                                          </p:val>
                                        </p:tav>
                                        <p:tav tm="100000">
                                          <p:val>
                                            <p:strVal val="#ppt_x"/>
                                          </p:val>
                                        </p:tav>
                                      </p:tavLst>
                                    </p:anim>
                                    <p:anim calcmode="lin" valueType="num">
                                      <p:cBhvr>
                                        <p:cTn id="40"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26"/>
                                        </p:tgtEl>
                                        <p:attrNameLst>
                                          <p:attrName>style.visibility</p:attrName>
                                        </p:attrNameLst>
                                      </p:cBhvr>
                                      <p:to>
                                        <p:strVal val="visible"/>
                                      </p:to>
                                    </p:set>
                                    <p:animEffect transition="in" filter="fade">
                                      <p:cBhvr>
                                        <p:cTn id="45" dur="1000"/>
                                        <p:tgtEl>
                                          <p:spTgt spid="26"/>
                                        </p:tgtEl>
                                      </p:cBhvr>
                                    </p:animEffect>
                                    <p:anim calcmode="lin" valueType="num">
                                      <p:cBhvr>
                                        <p:cTn id="46" dur="1000" fill="hold"/>
                                        <p:tgtEl>
                                          <p:spTgt spid="26"/>
                                        </p:tgtEl>
                                        <p:attrNameLst>
                                          <p:attrName>ppt_x</p:attrName>
                                        </p:attrNameLst>
                                      </p:cBhvr>
                                      <p:tavLst>
                                        <p:tav tm="0">
                                          <p:val>
                                            <p:strVal val="#ppt_x"/>
                                          </p:val>
                                        </p:tav>
                                        <p:tav tm="100000">
                                          <p:val>
                                            <p:strVal val="#ppt_x"/>
                                          </p:val>
                                        </p:tav>
                                      </p:tavLst>
                                    </p:anim>
                                    <p:anim calcmode="lin" valueType="num">
                                      <p:cBhvr>
                                        <p:cTn id="47"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bldP spid="15" grpId="0" animBg="1"/>
      <p:bldP spid="23" grpId="0" animBg="1"/>
      <p:bldP spid="26" grpId="0" animBg="1"/>
      <p:bldP spid="29" grpId="0" animBg="1"/>
      <p:bldP spid="3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25E861A-50A5-5C1C-A95F-3E5409AC9BB0}"/>
              </a:ext>
            </a:extLst>
          </p:cNvPr>
          <p:cNvSpPr>
            <a:spLocks noGrp="1"/>
          </p:cNvSpPr>
          <p:nvPr>
            <p:ph type="body" idx="1"/>
          </p:nvPr>
        </p:nvSpPr>
        <p:spPr>
          <a:xfrm>
            <a:off x="1960857" y="379864"/>
            <a:ext cx="4754880" cy="822960"/>
          </a:xfrm>
        </p:spPr>
        <p:txBody>
          <a:bodyPr/>
          <a:lstStyle/>
          <a:p>
            <a:r>
              <a:rPr lang="en-GB" dirty="0">
                <a:solidFill>
                  <a:schemeClr val="bg1"/>
                </a:solidFill>
              </a:rPr>
              <a:t>Women's aid </a:t>
            </a:r>
          </a:p>
        </p:txBody>
      </p:sp>
      <p:sp>
        <p:nvSpPr>
          <p:cNvPr id="4" name="Content Placeholder 3">
            <a:extLst>
              <a:ext uri="{FF2B5EF4-FFF2-40B4-BE49-F238E27FC236}">
                <a16:creationId xmlns:a16="http://schemas.microsoft.com/office/drawing/2014/main" id="{687C2CD1-CD7C-8142-8E22-D5D5E2F4C45B}"/>
              </a:ext>
            </a:extLst>
          </p:cNvPr>
          <p:cNvSpPr>
            <a:spLocks noGrp="1"/>
          </p:cNvSpPr>
          <p:nvPr>
            <p:ph sz="half" idx="2"/>
          </p:nvPr>
        </p:nvSpPr>
        <p:spPr>
          <a:xfrm>
            <a:off x="1341120" y="1859708"/>
            <a:ext cx="4754880" cy="5379569"/>
          </a:xfrm>
        </p:spPr>
        <p:txBody>
          <a:bodyPr>
            <a:normAutofit/>
          </a:bodyPr>
          <a:lstStyle/>
          <a:p>
            <a:r>
              <a:rPr lang="en-GB" dirty="0"/>
              <a:t>“As a federation of over 180 organisations, we provide almost 300 local lifesaving services to women and children” (Women's Aid, 2019).</a:t>
            </a:r>
          </a:p>
          <a:p>
            <a:r>
              <a:rPr lang="en-GB" dirty="0"/>
              <a:t>Women's aid can help to support family C  due to the fact that the mother has some underlying psychological health problems, this could be for a series of reasons which would need to be investigated further to see what next steps Women’s Aid can take to support the household.</a:t>
            </a:r>
          </a:p>
        </p:txBody>
      </p:sp>
      <p:sp>
        <p:nvSpPr>
          <p:cNvPr id="5" name="Text Placeholder 4">
            <a:extLst>
              <a:ext uri="{FF2B5EF4-FFF2-40B4-BE49-F238E27FC236}">
                <a16:creationId xmlns:a16="http://schemas.microsoft.com/office/drawing/2014/main" id="{E1A5E669-BE19-9200-4CB7-527AA193FF0F}"/>
              </a:ext>
            </a:extLst>
          </p:cNvPr>
          <p:cNvSpPr>
            <a:spLocks noGrp="1"/>
          </p:cNvSpPr>
          <p:nvPr>
            <p:ph type="body" sz="quarter" idx="3"/>
          </p:nvPr>
        </p:nvSpPr>
        <p:spPr>
          <a:xfrm>
            <a:off x="7252291" y="379864"/>
            <a:ext cx="4754880" cy="822960"/>
          </a:xfrm>
        </p:spPr>
        <p:txBody>
          <a:bodyPr/>
          <a:lstStyle/>
          <a:p>
            <a:r>
              <a:rPr lang="en-GB" dirty="0">
                <a:solidFill>
                  <a:schemeClr val="bg1"/>
                </a:solidFill>
              </a:rPr>
              <a:t>Social services </a:t>
            </a:r>
          </a:p>
        </p:txBody>
      </p:sp>
      <p:sp>
        <p:nvSpPr>
          <p:cNvPr id="6" name="Content Placeholder 5">
            <a:extLst>
              <a:ext uri="{FF2B5EF4-FFF2-40B4-BE49-F238E27FC236}">
                <a16:creationId xmlns:a16="http://schemas.microsoft.com/office/drawing/2014/main" id="{066738EE-7748-2642-2EEE-B9BFC3F8E9B4}"/>
              </a:ext>
            </a:extLst>
          </p:cNvPr>
          <p:cNvSpPr>
            <a:spLocks noGrp="1"/>
          </p:cNvSpPr>
          <p:nvPr>
            <p:ph sz="quarter" idx="4"/>
          </p:nvPr>
        </p:nvSpPr>
        <p:spPr>
          <a:xfrm>
            <a:off x="6337892" y="1859708"/>
            <a:ext cx="4754880" cy="4784485"/>
          </a:xfrm>
        </p:spPr>
        <p:txBody>
          <a:bodyPr>
            <a:normAutofit/>
          </a:bodyPr>
          <a:lstStyle/>
          <a:p>
            <a:pPr marL="0" indent="0">
              <a:buNone/>
            </a:pPr>
            <a:r>
              <a:rPr lang="en-GB" dirty="0"/>
              <a:t>Social services can help in  a number of ways such as:</a:t>
            </a:r>
          </a:p>
          <a:p>
            <a:pPr marL="457200" indent="-457200">
              <a:buFont typeface="+mj-lt"/>
              <a:buAutoNum type="arabicPeriod"/>
            </a:pPr>
            <a:r>
              <a:rPr lang="en-GB" dirty="0"/>
              <a:t>Assessing the needs of a individual and creating an action plan</a:t>
            </a:r>
          </a:p>
          <a:p>
            <a:pPr marL="457200" indent="-457200">
              <a:buFont typeface="+mj-lt"/>
              <a:buAutoNum type="arabicPeriod"/>
            </a:pPr>
            <a:r>
              <a:rPr lang="en-GB" dirty="0"/>
              <a:t>Keep contact with the family support worker and school/college teachers</a:t>
            </a:r>
          </a:p>
          <a:p>
            <a:pPr marL="457200" indent="-457200">
              <a:buFont typeface="+mj-lt"/>
              <a:buAutoNum type="arabicPeriod"/>
            </a:pPr>
            <a:r>
              <a:rPr lang="en-GB" dirty="0"/>
              <a:t>Refer the mother to counselling as her psychological health may still be affecting her.</a:t>
            </a:r>
          </a:p>
          <a:p>
            <a:pPr marL="457200" indent="-457200">
              <a:buFont typeface="+mj-lt"/>
              <a:buAutoNum type="arabicPeriod"/>
            </a:pPr>
            <a:r>
              <a:rPr lang="en-GB" dirty="0"/>
              <a:t>Regular check ups at the home</a:t>
            </a:r>
          </a:p>
          <a:p>
            <a:pPr marL="457200" indent="-457200">
              <a:buFont typeface="+mj-lt"/>
              <a:buAutoNum type="arabicPeriod"/>
            </a:pPr>
            <a:r>
              <a:rPr lang="en-GB" dirty="0"/>
              <a:t>They help to safeguard the family</a:t>
            </a:r>
          </a:p>
          <a:p>
            <a:pPr marL="457200" indent="-457200">
              <a:buFont typeface="+mj-lt"/>
              <a:buAutoNum type="arabicPeriod"/>
            </a:pPr>
            <a:endParaRPr lang="en-GB" dirty="0"/>
          </a:p>
          <a:p>
            <a:pPr marL="457200" indent="-457200">
              <a:buFont typeface="+mj-lt"/>
              <a:buAutoNum type="arabicPeriod"/>
            </a:pPr>
            <a:endParaRPr lang="en-GB" dirty="0"/>
          </a:p>
        </p:txBody>
      </p:sp>
      <p:sp>
        <p:nvSpPr>
          <p:cNvPr id="2" name="TextBox 1">
            <a:extLst>
              <a:ext uri="{FF2B5EF4-FFF2-40B4-BE49-F238E27FC236}">
                <a16:creationId xmlns:a16="http://schemas.microsoft.com/office/drawing/2014/main" id="{F4BF8FCA-F0CA-EEF8-BAAB-309C9313D53E}"/>
              </a:ext>
            </a:extLst>
          </p:cNvPr>
          <p:cNvSpPr txBox="1"/>
          <p:nvPr/>
        </p:nvSpPr>
        <p:spPr>
          <a:xfrm>
            <a:off x="8375374" y="6478136"/>
            <a:ext cx="3101009" cy="261610"/>
          </a:xfrm>
          <a:prstGeom prst="rect">
            <a:avLst/>
          </a:prstGeom>
          <a:noFill/>
        </p:spPr>
        <p:txBody>
          <a:bodyPr wrap="square" rtlCol="0">
            <a:spAutoFit/>
          </a:bodyPr>
          <a:lstStyle/>
          <a:p>
            <a:r>
              <a:rPr lang="en-GB" sz="1100" b="1" dirty="0"/>
              <a:t>Serena Bailey 2025320</a:t>
            </a:r>
          </a:p>
        </p:txBody>
      </p:sp>
    </p:spTree>
    <p:extLst>
      <p:ext uri="{BB962C8B-B14F-4D97-AF65-F5344CB8AC3E}">
        <p14:creationId xmlns:p14="http://schemas.microsoft.com/office/powerpoint/2010/main" val="3121798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wipe(down)">
                                      <p:cBhvr>
                                        <p:cTn id="25" dur="580">
                                          <p:stCondLst>
                                            <p:cond delay="0"/>
                                          </p:stCondLst>
                                        </p:cTn>
                                        <p:tgtEl>
                                          <p:spTgt spid="5">
                                            <p:txEl>
                                              <p:pRg st="0" end="0"/>
                                            </p:txEl>
                                          </p:spTgt>
                                        </p:tgtEl>
                                      </p:cBhvr>
                                    </p:animEffect>
                                    <p:anim calcmode="lin" valueType="num">
                                      <p:cBhvr>
                                        <p:cTn id="26"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5">
                                            <p:txEl>
                                              <p:pRg st="0" end="0"/>
                                            </p:txEl>
                                          </p:spTgt>
                                        </p:tgtEl>
                                      </p:cBhvr>
                                      <p:to x="100000" y="60000"/>
                                    </p:animScale>
                                    <p:animScale>
                                      <p:cBhvr>
                                        <p:cTn id="32" dur="166" decel="50000">
                                          <p:stCondLst>
                                            <p:cond delay="676"/>
                                          </p:stCondLst>
                                        </p:cTn>
                                        <p:tgtEl>
                                          <p:spTgt spid="5">
                                            <p:txEl>
                                              <p:pRg st="0" end="0"/>
                                            </p:txEl>
                                          </p:spTgt>
                                        </p:tgtEl>
                                      </p:cBhvr>
                                      <p:to x="100000" y="100000"/>
                                    </p:animScale>
                                    <p:animScale>
                                      <p:cBhvr>
                                        <p:cTn id="33" dur="26">
                                          <p:stCondLst>
                                            <p:cond delay="1312"/>
                                          </p:stCondLst>
                                        </p:cTn>
                                        <p:tgtEl>
                                          <p:spTgt spid="5">
                                            <p:txEl>
                                              <p:pRg st="0" end="0"/>
                                            </p:txEl>
                                          </p:spTgt>
                                        </p:tgtEl>
                                      </p:cBhvr>
                                      <p:to x="100000" y="80000"/>
                                    </p:animScale>
                                    <p:animScale>
                                      <p:cBhvr>
                                        <p:cTn id="34" dur="166" decel="50000">
                                          <p:stCondLst>
                                            <p:cond delay="1338"/>
                                          </p:stCondLst>
                                        </p:cTn>
                                        <p:tgtEl>
                                          <p:spTgt spid="5">
                                            <p:txEl>
                                              <p:pRg st="0" end="0"/>
                                            </p:txEl>
                                          </p:spTgt>
                                        </p:tgtEl>
                                      </p:cBhvr>
                                      <p:to x="100000" y="100000"/>
                                    </p:animScale>
                                    <p:animScale>
                                      <p:cBhvr>
                                        <p:cTn id="35" dur="26">
                                          <p:stCondLst>
                                            <p:cond delay="1642"/>
                                          </p:stCondLst>
                                        </p:cTn>
                                        <p:tgtEl>
                                          <p:spTgt spid="5">
                                            <p:txEl>
                                              <p:pRg st="0" end="0"/>
                                            </p:txEl>
                                          </p:spTgt>
                                        </p:tgtEl>
                                      </p:cBhvr>
                                      <p:to x="100000" y="90000"/>
                                    </p:animScale>
                                    <p:animScale>
                                      <p:cBhvr>
                                        <p:cTn id="36" dur="166" decel="50000">
                                          <p:stCondLst>
                                            <p:cond delay="1668"/>
                                          </p:stCondLst>
                                        </p:cTn>
                                        <p:tgtEl>
                                          <p:spTgt spid="5">
                                            <p:txEl>
                                              <p:pRg st="0" end="0"/>
                                            </p:txEl>
                                          </p:spTgt>
                                        </p:tgtEl>
                                      </p:cBhvr>
                                      <p:to x="100000" y="100000"/>
                                    </p:animScale>
                                    <p:animScale>
                                      <p:cBhvr>
                                        <p:cTn id="37" dur="26">
                                          <p:stCondLst>
                                            <p:cond delay="1808"/>
                                          </p:stCondLst>
                                        </p:cTn>
                                        <p:tgtEl>
                                          <p:spTgt spid="5">
                                            <p:txEl>
                                              <p:pRg st="0" end="0"/>
                                            </p:txEl>
                                          </p:spTgt>
                                        </p:tgtEl>
                                      </p:cBhvr>
                                      <p:to x="100000" y="95000"/>
                                    </p:animScale>
                                    <p:animScale>
                                      <p:cBhvr>
                                        <p:cTn id="38" dur="166" decel="50000">
                                          <p:stCondLst>
                                            <p:cond delay="1834"/>
                                          </p:stCondLst>
                                        </p:cTn>
                                        <p:tgtEl>
                                          <p:spTgt spid="5">
                                            <p:txEl>
                                              <p:pRg st="0" end="0"/>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6" presetClass="entr" presetSubtype="16" fill="hold" grpId="0"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Effect transition="in" filter="circle(in)">
                                      <p:cBhvr>
                                        <p:cTn id="43" dur="2000"/>
                                        <p:tgtEl>
                                          <p:spTgt spid="4">
                                            <p:txEl>
                                              <p:pRg st="0" end="0"/>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6" presetClass="entr" presetSubtype="16" fill="hold" grpId="0" nodeType="clickEffect">
                                  <p:stCondLst>
                                    <p:cond delay="0"/>
                                  </p:stCondLst>
                                  <p:childTnLst>
                                    <p:set>
                                      <p:cBhvr>
                                        <p:cTn id="47" dur="1" fill="hold">
                                          <p:stCondLst>
                                            <p:cond delay="0"/>
                                          </p:stCondLst>
                                        </p:cTn>
                                        <p:tgtEl>
                                          <p:spTgt spid="4">
                                            <p:txEl>
                                              <p:pRg st="1" end="1"/>
                                            </p:txEl>
                                          </p:spTgt>
                                        </p:tgtEl>
                                        <p:attrNameLst>
                                          <p:attrName>style.visibility</p:attrName>
                                        </p:attrNameLst>
                                      </p:cBhvr>
                                      <p:to>
                                        <p:strVal val="visible"/>
                                      </p:to>
                                    </p:set>
                                    <p:animEffect transition="in" filter="circle(in)">
                                      <p:cBhvr>
                                        <p:cTn id="48" dur="2000"/>
                                        <p:tgtEl>
                                          <p:spTgt spid="4">
                                            <p:txEl>
                                              <p:pRg st="1" end="1"/>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grpId="0" nodeType="clickEffect">
                                  <p:stCondLst>
                                    <p:cond delay="0"/>
                                  </p:stCondLst>
                                  <p:childTnLst>
                                    <p:set>
                                      <p:cBhvr>
                                        <p:cTn id="52" dur="1" fill="hold">
                                          <p:stCondLst>
                                            <p:cond delay="0"/>
                                          </p:stCondLst>
                                        </p:cTn>
                                        <p:tgtEl>
                                          <p:spTgt spid="6">
                                            <p:txEl>
                                              <p:pRg st="0" end="0"/>
                                            </p:txEl>
                                          </p:spTgt>
                                        </p:tgtEl>
                                        <p:attrNameLst>
                                          <p:attrName>style.visibility</p:attrName>
                                        </p:attrNameLst>
                                      </p:cBhvr>
                                      <p:to>
                                        <p:strVal val="visible"/>
                                      </p:to>
                                    </p:set>
                                    <p:animEffect transition="in" filter="wipe(down)">
                                      <p:cBhvr>
                                        <p:cTn id="53" dur="500"/>
                                        <p:tgtEl>
                                          <p:spTgt spid="6">
                                            <p:txEl>
                                              <p:pRg st="0" end="0"/>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4" fill="hold" grpId="0" nodeType="clickEffect">
                                  <p:stCondLst>
                                    <p:cond delay="0"/>
                                  </p:stCondLst>
                                  <p:childTnLst>
                                    <p:set>
                                      <p:cBhvr>
                                        <p:cTn id="57" dur="1" fill="hold">
                                          <p:stCondLst>
                                            <p:cond delay="0"/>
                                          </p:stCondLst>
                                        </p:cTn>
                                        <p:tgtEl>
                                          <p:spTgt spid="6">
                                            <p:txEl>
                                              <p:pRg st="1" end="1"/>
                                            </p:txEl>
                                          </p:spTgt>
                                        </p:tgtEl>
                                        <p:attrNameLst>
                                          <p:attrName>style.visibility</p:attrName>
                                        </p:attrNameLst>
                                      </p:cBhvr>
                                      <p:to>
                                        <p:strVal val="visible"/>
                                      </p:to>
                                    </p:set>
                                    <p:animEffect transition="in" filter="wipe(down)">
                                      <p:cBhvr>
                                        <p:cTn id="58" dur="500"/>
                                        <p:tgtEl>
                                          <p:spTgt spid="6">
                                            <p:txEl>
                                              <p:pRg st="1" end="1"/>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4" fill="hold" grpId="0" nodeType="clickEffect">
                                  <p:stCondLst>
                                    <p:cond delay="0"/>
                                  </p:stCondLst>
                                  <p:childTnLst>
                                    <p:set>
                                      <p:cBhvr>
                                        <p:cTn id="62" dur="1" fill="hold">
                                          <p:stCondLst>
                                            <p:cond delay="0"/>
                                          </p:stCondLst>
                                        </p:cTn>
                                        <p:tgtEl>
                                          <p:spTgt spid="6">
                                            <p:txEl>
                                              <p:pRg st="2" end="2"/>
                                            </p:txEl>
                                          </p:spTgt>
                                        </p:tgtEl>
                                        <p:attrNameLst>
                                          <p:attrName>style.visibility</p:attrName>
                                        </p:attrNameLst>
                                      </p:cBhvr>
                                      <p:to>
                                        <p:strVal val="visible"/>
                                      </p:to>
                                    </p:set>
                                    <p:animEffect transition="in" filter="wipe(down)">
                                      <p:cBhvr>
                                        <p:cTn id="63" dur="500"/>
                                        <p:tgtEl>
                                          <p:spTgt spid="6">
                                            <p:txEl>
                                              <p:pRg st="2" end="2"/>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4" fill="hold" grpId="0" nodeType="clickEffect">
                                  <p:stCondLst>
                                    <p:cond delay="0"/>
                                  </p:stCondLst>
                                  <p:childTnLst>
                                    <p:set>
                                      <p:cBhvr>
                                        <p:cTn id="67" dur="1" fill="hold">
                                          <p:stCondLst>
                                            <p:cond delay="0"/>
                                          </p:stCondLst>
                                        </p:cTn>
                                        <p:tgtEl>
                                          <p:spTgt spid="6">
                                            <p:txEl>
                                              <p:pRg st="3" end="3"/>
                                            </p:txEl>
                                          </p:spTgt>
                                        </p:tgtEl>
                                        <p:attrNameLst>
                                          <p:attrName>style.visibility</p:attrName>
                                        </p:attrNameLst>
                                      </p:cBhvr>
                                      <p:to>
                                        <p:strVal val="visible"/>
                                      </p:to>
                                    </p:set>
                                    <p:animEffect transition="in" filter="wipe(down)">
                                      <p:cBhvr>
                                        <p:cTn id="68" dur="500"/>
                                        <p:tgtEl>
                                          <p:spTgt spid="6">
                                            <p:txEl>
                                              <p:pRg st="3" end="3"/>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4" fill="hold" grpId="0" nodeType="clickEffect">
                                  <p:stCondLst>
                                    <p:cond delay="0"/>
                                  </p:stCondLst>
                                  <p:childTnLst>
                                    <p:set>
                                      <p:cBhvr>
                                        <p:cTn id="72" dur="1" fill="hold">
                                          <p:stCondLst>
                                            <p:cond delay="0"/>
                                          </p:stCondLst>
                                        </p:cTn>
                                        <p:tgtEl>
                                          <p:spTgt spid="6">
                                            <p:txEl>
                                              <p:pRg st="4" end="4"/>
                                            </p:txEl>
                                          </p:spTgt>
                                        </p:tgtEl>
                                        <p:attrNameLst>
                                          <p:attrName>style.visibility</p:attrName>
                                        </p:attrNameLst>
                                      </p:cBhvr>
                                      <p:to>
                                        <p:strVal val="visible"/>
                                      </p:to>
                                    </p:set>
                                    <p:animEffect transition="in" filter="wipe(down)">
                                      <p:cBhvr>
                                        <p:cTn id="73" dur="500"/>
                                        <p:tgtEl>
                                          <p:spTgt spid="6">
                                            <p:txEl>
                                              <p:pRg st="4" end="4"/>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22" presetClass="entr" presetSubtype="4" fill="hold" grpId="0" nodeType="clickEffect">
                                  <p:stCondLst>
                                    <p:cond delay="0"/>
                                  </p:stCondLst>
                                  <p:childTnLst>
                                    <p:set>
                                      <p:cBhvr>
                                        <p:cTn id="77" dur="1" fill="hold">
                                          <p:stCondLst>
                                            <p:cond delay="0"/>
                                          </p:stCondLst>
                                        </p:cTn>
                                        <p:tgtEl>
                                          <p:spTgt spid="6">
                                            <p:txEl>
                                              <p:pRg st="5" end="5"/>
                                            </p:txEl>
                                          </p:spTgt>
                                        </p:tgtEl>
                                        <p:attrNameLst>
                                          <p:attrName>style.visibility</p:attrName>
                                        </p:attrNameLst>
                                      </p:cBhvr>
                                      <p:to>
                                        <p:strVal val="visible"/>
                                      </p:to>
                                    </p:set>
                                    <p:animEffect transition="in" filter="wipe(down)">
                                      <p:cBhvr>
                                        <p:cTn id="78"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build="p"/>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E0E2FB6-E6C9-9431-6D36-E199917E2CCB}"/>
              </a:ext>
            </a:extLst>
          </p:cNvPr>
          <p:cNvSpPr>
            <a:spLocks noGrp="1"/>
          </p:cNvSpPr>
          <p:nvPr>
            <p:ph type="body" idx="1"/>
          </p:nvPr>
        </p:nvSpPr>
        <p:spPr>
          <a:xfrm>
            <a:off x="2459033" y="257090"/>
            <a:ext cx="4754880" cy="822960"/>
          </a:xfrm>
        </p:spPr>
        <p:txBody>
          <a:bodyPr/>
          <a:lstStyle/>
          <a:p>
            <a:r>
              <a:rPr lang="en-GB" dirty="0">
                <a:solidFill>
                  <a:schemeClr val="bg1"/>
                </a:solidFill>
              </a:rPr>
              <a:t>Schools and college </a:t>
            </a:r>
          </a:p>
        </p:txBody>
      </p:sp>
      <p:sp>
        <p:nvSpPr>
          <p:cNvPr id="4" name="Content Placeholder 3">
            <a:extLst>
              <a:ext uri="{FF2B5EF4-FFF2-40B4-BE49-F238E27FC236}">
                <a16:creationId xmlns:a16="http://schemas.microsoft.com/office/drawing/2014/main" id="{87D1B4A1-58E9-BB29-9C91-D04FD4EA2DCF}"/>
              </a:ext>
            </a:extLst>
          </p:cNvPr>
          <p:cNvSpPr>
            <a:spLocks noGrp="1"/>
          </p:cNvSpPr>
          <p:nvPr>
            <p:ph sz="half" idx="2"/>
          </p:nvPr>
        </p:nvSpPr>
        <p:spPr>
          <a:xfrm>
            <a:off x="182878" y="1219974"/>
            <a:ext cx="6201980" cy="4888568"/>
          </a:xfrm>
          <a:solidFill>
            <a:schemeClr val="accent2">
              <a:lumMod val="60000"/>
              <a:lumOff val="40000"/>
            </a:schemeClr>
          </a:solidFill>
        </p:spPr>
        <p:txBody>
          <a:bodyPr>
            <a:normAutofit lnSpcReduction="10000"/>
          </a:bodyPr>
          <a:lstStyle/>
          <a:p>
            <a:r>
              <a:rPr lang="en-GB" sz="1400" b="1" dirty="0">
                <a:latin typeface="Arial" panose="020B0604020202020204" pitchFamily="34" charset="0"/>
                <a:cs typeface="Arial" panose="020B0604020202020204" pitchFamily="34" charset="0"/>
              </a:rPr>
              <a:t>As a duty of care from schools and colleges who should all be following: </a:t>
            </a:r>
            <a:r>
              <a:rPr lang="en-GB" sz="1400" b="1" u="sng" dirty="0">
                <a:latin typeface="Arial" panose="020B0604020202020204" pitchFamily="34" charset="0"/>
                <a:cs typeface="Arial" panose="020B0604020202020204" pitchFamily="34" charset="0"/>
              </a:rPr>
              <a:t>the UN convention on the rights of the child</a:t>
            </a:r>
            <a:r>
              <a:rPr lang="en-GB" sz="1400" b="1" dirty="0">
                <a:latin typeface="Arial" panose="020B0604020202020204" pitchFamily="34" charset="0"/>
                <a:cs typeface="Arial" panose="020B0604020202020204" pitchFamily="34" charset="0"/>
              </a:rPr>
              <a:t> should consider article 19 (protection from violence, abuse and neglect) when observing children in question within a academic setting (unicef,.2019)</a:t>
            </a:r>
          </a:p>
          <a:p>
            <a:pPr marL="0" indent="0">
              <a:buNone/>
            </a:pPr>
            <a:r>
              <a:rPr lang="en-GB" sz="1400" b="1" dirty="0">
                <a:latin typeface="Arial" panose="020B0604020202020204" pitchFamily="34" charset="0"/>
                <a:cs typeface="Arial" panose="020B0604020202020204" pitchFamily="34" charset="0"/>
              </a:rPr>
              <a:t>The school should be aware of the situation going on at home for family C so that they are able to support the kids, and have a designated teacher to be able to talk to. </a:t>
            </a:r>
          </a:p>
          <a:p>
            <a:pPr marL="0" indent="0">
              <a:buNone/>
            </a:pPr>
            <a:r>
              <a:rPr lang="en-GB" sz="1400" b="1" dirty="0">
                <a:latin typeface="Arial" panose="020B0604020202020204" pitchFamily="34" charset="0"/>
                <a:cs typeface="Arial" panose="020B0604020202020204" pitchFamily="34" charset="0"/>
              </a:rPr>
              <a:t>Sometimes it may be a struggle going to school/college with the current situation but the teachers could:</a:t>
            </a:r>
          </a:p>
          <a:p>
            <a:pPr marL="342900" indent="-342900">
              <a:buFont typeface="+mj-lt"/>
              <a:buAutoNum type="arabicPeriod"/>
            </a:pPr>
            <a:r>
              <a:rPr lang="en-GB" sz="1400" b="1" dirty="0">
                <a:latin typeface="Arial" panose="020B0604020202020204" pitchFamily="34" charset="0"/>
                <a:cs typeface="Arial" panose="020B0604020202020204" pitchFamily="34" charset="0"/>
              </a:rPr>
              <a:t>Have 1-1 support sessions </a:t>
            </a:r>
          </a:p>
          <a:p>
            <a:pPr marL="342900" indent="-342900">
              <a:buFont typeface="+mj-lt"/>
              <a:buAutoNum type="arabicPeriod"/>
            </a:pPr>
            <a:r>
              <a:rPr lang="en-GB" sz="1400" b="1" dirty="0">
                <a:latin typeface="Arial" panose="020B0604020202020204" pitchFamily="34" charset="0"/>
                <a:cs typeface="Arial" panose="020B0604020202020204" pitchFamily="34" charset="0"/>
              </a:rPr>
              <a:t>Listen to them and be there for them</a:t>
            </a:r>
          </a:p>
          <a:p>
            <a:pPr marL="342900" indent="-342900">
              <a:buFont typeface="+mj-lt"/>
              <a:buAutoNum type="arabicPeriod"/>
            </a:pPr>
            <a:r>
              <a:rPr lang="en-GB" sz="1400" b="1" dirty="0">
                <a:latin typeface="Arial" panose="020B0604020202020204" pitchFamily="34" charset="0"/>
                <a:cs typeface="Arial" panose="020B0604020202020204" pitchFamily="34" charset="0"/>
              </a:rPr>
              <a:t>Document everything that raises concern and report to the family support worker or there social worker</a:t>
            </a:r>
          </a:p>
          <a:p>
            <a:pPr marL="0" indent="0">
              <a:buNone/>
            </a:pPr>
            <a:r>
              <a:rPr lang="en-GB" sz="1400" b="1" dirty="0">
                <a:latin typeface="Arial" panose="020B0604020202020204" pitchFamily="34" charset="0"/>
                <a:cs typeface="Arial" panose="020B0604020202020204" pitchFamily="34" charset="0"/>
              </a:rPr>
              <a:t>This situation is has been hard for the whole family and being negative about the problem may just cause the behaviour to be worse. They need to be aware of mental health as the kids could have mental health issues to which causes them to create a negative impact. “Find out how you can help a child to have good mental health, including knowing how to talk to a child about their mental health, and when to spot signs they might be struggling” (NHS, 2021).</a:t>
            </a:r>
          </a:p>
        </p:txBody>
      </p:sp>
      <p:sp>
        <p:nvSpPr>
          <p:cNvPr id="5" name="Text Placeholder 4">
            <a:extLst>
              <a:ext uri="{FF2B5EF4-FFF2-40B4-BE49-F238E27FC236}">
                <a16:creationId xmlns:a16="http://schemas.microsoft.com/office/drawing/2014/main" id="{D27DA66E-E274-ACE0-F662-F4C8FEDF7933}"/>
              </a:ext>
            </a:extLst>
          </p:cNvPr>
          <p:cNvSpPr>
            <a:spLocks noGrp="1"/>
          </p:cNvSpPr>
          <p:nvPr>
            <p:ph type="body" sz="quarter" idx="3"/>
          </p:nvPr>
        </p:nvSpPr>
        <p:spPr>
          <a:xfrm>
            <a:off x="7713785" y="257090"/>
            <a:ext cx="4754880" cy="822960"/>
          </a:xfrm>
        </p:spPr>
        <p:txBody>
          <a:bodyPr/>
          <a:lstStyle/>
          <a:p>
            <a:r>
              <a:rPr lang="en-GB" dirty="0">
                <a:solidFill>
                  <a:schemeClr val="bg1"/>
                </a:solidFill>
              </a:rPr>
              <a:t>Counsellor </a:t>
            </a:r>
          </a:p>
        </p:txBody>
      </p:sp>
      <p:sp>
        <p:nvSpPr>
          <p:cNvPr id="6" name="Content Placeholder 5">
            <a:extLst>
              <a:ext uri="{FF2B5EF4-FFF2-40B4-BE49-F238E27FC236}">
                <a16:creationId xmlns:a16="http://schemas.microsoft.com/office/drawing/2014/main" id="{5D445E5D-21C3-2EFF-2594-501E501FFD5D}"/>
              </a:ext>
            </a:extLst>
          </p:cNvPr>
          <p:cNvSpPr>
            <a:spLocks noGrp="1"/>
          </p:cNvSpPr>
          <p:nvPr>
            <p:ph sz="quarter" idx="4"/>
          </p:nvPr>
        </p:nvSpPr>
        <p:spPr>
          <a:xfrm>
            <a:off x="6441130" y="1219974"/>
            <a:ext cx="5567992" cy="4888568"/>
          </a:xfrm>
          <a:solidFill>
            <a:schemeClr val="accent2">
              <a:lumMod val="60000"/>
              <a:lumOff val="40000"/>
            </a:schemeClr>
          </a:solidFill>
        </p:spPr>
        <p:txBody>
          <a:bodyPr>
            <a:normAutofit lnSpcReduction="10000"/>
          </a:bodyPr>
          <a:lstStyle/>
          <a:p>
            <a:pPr marL="0" indent="0">
              <a:buNone/>
            </a:pPr>
            <a:r>
              <a:rPr lang="en-GB" sz="1400" b="1" dirty="0">
                <a:latin typeface="Arial" panose="020B0604020202020204" pitchFamily="34" charset="0"/>
                <a:cs typeface="Arial" panose="020B0604020202020204" pitchFamily="34" charset="0"/>
              </a:rPr>
              <a:t>“Counselling is a verbal therapy that involves a trained therapist listening to you and helping you find ways to deal with emotional issues”. (NHS, 2021)</a:t>
            </a:r>
          </a:p>
          <a:p>
            <a:pPr marL="0" indent="0">
              <a:buNone/>
            </a:pPr>
            <a:r>
              <a:rPr lang="en-GB" sz="1400" b="1" dirty="0">
                <a:latin typeface="Arial" panose="020B0604020202020204" pitchFamily="34" charset="0"/>
                <a:cs typeface="Arial" panose="020B0604020202020204" pitchFamily="34" charset="0"/>
              </a:rPr>
              <a:t>It seems to be that maybe the mother and the teenagers should be referred to a counsellor individually. </a:t>
            </a:r>
          </a:p>
          <a:p>
            <a:r>
              <a:rPr lang="en-GB" sz="1400" b="1" dirty="0">
                <a:latin typeface="Arial" panose="020B0604020202020204" pitchFamily="34" charset="0"/>
                <a:cs typeface="Arial" panose="020B0604020202020204" pitchFamily="34" charset="0"/>
              </a:rPr>
              <a:t>(unicef,.2019) Article 13 from ‘the UN convention on the rights of the child’ talks about the freedom of expression. Young people deserve to be heard and by expressing the way how they feel can really help them. Whereas if they keep it in it could just create worse matters. This is why it’s the law for youths to express there feelings and opinions.</a:t>
            </a:r>
          </a:p>
          <a:p>
            <a:r>
              <a:rPr lang="en-GB" sz="1400" b="1" dirty="0">
                <a:latin typeface="Arial" panose="020B0604020202020204" pitchFamily="34" charset="0"/>
                <a:cs typeface="Arial" panose="020B0604020202020204" pitchFamily="34" charset="0"/>
              </a:rPr>
              <a:t>Furthermore, I have linked in Article 13 with counselling as I feel like youths talking to a counsellor gains the child to have trust in them as they may not feel like they can fully express themselves with someone they may know.</a:t>
            </a:r>
          </a:p>
          <a:p>
            <a:r>
              <a:rPr lang="en-GB" sz="1400" b="1" dirty="0">
                <a:latin typeface="Arial" panose="020B0604020202020204" pitchFamily="34" charset="0"/>
                <a:cs typeface="Arial" panose="020B0604020202020204" pitchFamily="34" charset="0"/>
              </a:rPr>
              <a:t>Counselling helps young people and adults by being able to talk freely without being judged, then the counsellor can come up with solutions how to move forward helping them with guidance for  change and self improvement.</a:t>
            </a:r>
            <a:endParaRPr lang="en-GB" sz="1700" dirty="0">
              <a:latin typeface="Arial" panose="020B0604020202020204" pitchFamily="34" charset="0"/>
              <a:cs typeface="Arial" panose="020B0604020202020204" pitchFamily="34" charset="0"/>
            </a:endParaRPr>
          </a:p>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endParaRPr lang="en-GB" dirty="0"/>
          </a:p>
        </p:txBody>
      </p:sp>
      <p:sp>
        <p:nvSpPr>
          <p:cNvPr id="2" name="TextBox 1">
            <a:extLst>
              <a:ext uri="{FF2B5EF4-FFF2-40B4-BE49-F238E27FC236}">
                <a16:creationId xmlns:a16="http://schemas.microsoft.com/office/drawing/2014/main" id="{CE774D45-198B-0C12-A9C4-3925CE91F9F6}"/>
              </a:ext>
            </a:extLst>
          </p:cNvPr>
          <p:cNvSpPr txBox="1"/>
          <p:nvPr/>
        </p:nvSpPr>
        <p:spPr>
          <a:xfrm>
            <a:off x="8017565" y="6416244"/>
            <a:ext cx="3472070" cy="261610"/>
          </a:xfrm>
          <a:prstGeom prst="rect">
            <a:avLst/>
          </a:prstGeom>
          <a:noFill/>
        </p:spPr>
        <p:txBody>
          <a:bodyPr wrap="square" rtlCol="0">
            <a:spAutoFit/>
          </a:bodyPr>
          <a:lstStyle/>
          <a:p>
            <a:r>
              <a:rPr lang="en-GB" sz="1100" b="1" dirty="0"/>
              <a:t>Serena Bailey 2025320</a:t>
            </a:r>
          </a:p>
        </p:txBody>
      </p:sp>
    </p:spTree>
    <p:extLst>
      <p:ext uri="{BB962C8B-B14F-4D97-AF65-F5344CB8AC3E}">
        <p14:creationId xmlns:p14="http://schemas.microsoft.com/office/powerpoint/2010/main" val="356817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4">
                                            <p:bg/>
                                          </p:spTgt>
                                        </p:tgtEl>
                                        <p:attrNameLst>
                                          <p:attrName>style.visibility</p:attrName>
                                        </p:attrNameLst>
                                      </p:cBhvr>
                                      <p:to>
                                        <p:strVal val="visible"/>
                                      </p:to>
                                    </p:set>
                                    <p:animEffect transition="in" filter="circle(in)">
                                      <p:cBhvr>
                                        <p:cTn id="21" dur="2000"/>
                                        <p:tgtEl>
                                          <p:spTgt spid="4">
                                            <p:bg/>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4">
                                            <p:txEl>
                                              <p:pRg st="0" end="0"/>
                                            </p:txEl>
                                          </p:spTgt>
                                        </p:tgtEl>
                                        <p:attrNameLst>
                                          <p:attrName>style.visibility</p:attrName>
                                        </p:attrNameLst>
                                      </p:cBhvr>
                                      <p:to>
                                        <p:strVal val="visible"/>
                                      </p:to>
                                    </p:set>
                                    <p:animEffect transition="in" filter="circle(in)">
                                      <p:cBhvr>
                                        <p:cTn id="26" dur="2000"/>
                                        <p:tgtEl>
                                          <p:spTgt spid="4">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Effect transition="in" filter="circle(in)">
                                      <p:cBhvr>
                                        <p:cTn id="31" dur="2000"/>
                                        <p:tgtEl>
                                          <p:spTgt spid="4">
                                            <p:txEl>
                                              <p:pRg st="1" end="1"/>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0" nodeType="clickEffect">
                                  <p:stCondLst>
                                    <p:cond delay="0"/>
                                  </p:stCondLst>
                                  <p:childTnLst>
                                    <p:set>
                                      <p:cBhvr>
                                        <p:cTn id="35" dur="1" fill="hold">
                                          <p:stCondLst>
                                            <p:cond delay="0"/>
                                          </p:stCondLst>
                                        </p:cTn>
                                        <p:tgtEl>
                                          <p:spTgt spid="4">
                                            <p:txEl>
                                              <p:pRg st="2" end="2"/>
                                            </p:txEl>
                                          </p:spTgt>
                                        </p:tgtEl>
                                        <p:attrNameLst>
                                          <p:attrName>style.visibility</p:attrName>
                                        </p:attrNameLst>
                                      </p:cBhvr>
                                      <p:to>
                                        <p:strVal val="visible"/>
                                      </p:to>
                                    </p:set>
                                    <p:animEffect transition="in" filter="circle(in)">
                                      <p:cBhvr>
                                        <p:cTn id="36" dur="2000"/>
                                        <p:tgtEl>
                                          <p:spTgt spid="4">
                                            <p:txEl>
                                              <p:pRg st="2" end="2"/>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grpId="0" nodeType="clickEffect">
                                  <p:stCondLst>
                                    <p:cond delay="0"/>
                                  </p:stCondLst>
                                  <p:childTnLst>
                                    <p:set>
                                      <p:cBhvr>
                                        <p:cTn id="40" dur="1" fill="hold">
                                          <p:stCondLst>
                                            <p:cond delay="0"/>
                                          </p:stCondLst>
                                        </p:cTn>
                                        <p:tgtEl>
                                          <p:spTgt spid="4">
                                            <p:txEl>
                                              <p:pRg st="3" end="3"/>
                                            </p:txEl>
                                          </p:spTgt>
                                        </p:tgtEl>
                                        <p:attrNameLst>
                                          <p:attrName>style.visibility</p:attrName>
                                        </p:attrNameLst>
                                      </p:cBhvr>
                                      <p:to>
                                        <p:strVal val="visible"/>
                                      </p:to>
                                    </p:set>
                                    <p:animEffect transition="in" filter="circle(in)">
                                      <p:cBhvr>
                                        <p:cTn id="41" dur="2000"/>
                                        <p:tgtEl>
                                          <p:spTgt spid="4">
                                            <p:txEl>
                                              <p:pRg st="3" end="3"/>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6" presetClass="entr" presetSubtype="16" fill="hold" grpId="0" nodeType="clickEffect">
                                  <p:stCondLst>
                                    <p:cond delay="0"/>
                                  </p:stCondLst>
                                  <p:childTnLst>
                                    <p:set>
                                      <p:cBhvr>
                                        <p:cTn id="45" dur="1" fill="hold">
                                          <p:stCondLst>
                                            <p:cond delay="0"/>
                                          </p:stCondLst>
                                        </p:cTn>
                                        <p:tgtEl>
                                          <p:spTgt spid="4">
                                            <p:txEl>
                                              <p:pRg st="4" end="4"/>
                                            </p:txEl>
                                          </p:spTgt>
                                        </p:tgtEl>
                                        <p:attrNameLst>
                                          <p:attrName>style.visibility</p:attrName>
                                        </p:attrNameLst>
                                      </p:cBhvr>
                                      <p:to>
                                        <p:strVal val="visible"/>
                                      </p:to>
                                    </p:set>
                                    <p:animEffect transition="in" filter="circle(in)">
                                      <p:cBhvr>
                                        <p:cTn id="46" dur="2000"/>
                                        <p:tgtEl>
                                          <p:spTgt spid="4">
                                            <p:txEl>
                                              <p:pRg st="4" end="4"/>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6" presetClass="entr" presetSubtype="16" fill="hold" grpId="0" nodeType="clickEffect">
                                  <p:stCondLst>
                                    <p:cond delay="0"/>
                                  </p:stCondLst>
                                  <p:childTnLst>
                                    <p:set>
                                      <p:cBhvr>
                                        <p:cTn id="50" dur="1" fill="hold">
                                          <p:stCondLst>
                                            <p:cond delay="0"/>
                                          </p:stCondLst>
                                        </p:cTn>
                                        <p:tgtEl>
                                          <p:spTgt spid="4">
                                            <p:txEl>
                                              <p:pRg st="5" end="5"/>
                                            </p:txEl>
                                          </p:spTgt>
                                        </p:tgtEl>
                                        <p:attrNameLst>
                                          <p:attrName>style.visibility</p:attrName>
                                        </p:attrNameLst>
                                      </p:cBhvr>
                                      <p:to>
                                        <p:strVal val="visible"/>
                                      </p:to>
                                    </p:set>
                                    <p:animEffect transition="in" filter="circle(in)">
                                      <p:cBhvr>
                                        <p:cTn id="51" dur="2000"/>
                                        <p:tgtEl>
                                          <p:spTgt spid="4">
                                            <p:txEl>
                                              <p:pRg st="5" end="5"/>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6" presetClass="entr" presetSubtype="16" fill="hold" grpId="0" nodeType="clickEffect">
                                  <p:stCondLst>
                                    <p:cond delay="0"/>
                                  </p:stCondLst>
                                  <p:childTnLst>
                                    <p:set>
                                      <p:cBhvr>
                                        <p:cTn id="55" dur="1" fill="hold">
                                          <p:stCondLst>
                                            <p:cond delay="0"/>
                                          </p:stCondLst>
                                        </p:cTn>
                                        <p:tgtEl>
                                          <p:spTgt spid="4">
                                            <p:txEl>
                                              <p:pRg st="6" end="6"/>
                                            </p:txEl>
                                          </p:spTgt>
                                        </p:tgtEl>
                                        <p:attrNameLst>
                                          <p:attrName>style.visibility</p:attrName>
                                        </p:attrNameLst>
                                      </p:cBhvr>
                                      <p:to>
                                        <p:strVal val="visible"/>
                                      </p:to>
                                    </p:set>
                                    <p:animEffect transition="in" filter="circle(in)">
                                      <p:cBhvr>
                                        <p:cTn id="56" dur="2000"/>
                                        <p:tgtEl>
                                          <p:spTgt spid="4">
                                            <p:txEl>
                                              <p:pRg st="6" end="6"/>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6" presetClass="entr" presetSubtype="16" fill="hold" grpId="0" nodeType="clickEffect">
                                  <p:stCondLst>
                                    <p:cond delay="0"/>
                                  </p:stCondLst>
                                  <p:childTnLst>
                                    <p:set>
                                      <p:cBhvr>
                                        <p:cTn id="60" dur="1" fill="hold">
                                          <p:stCondLst>
                                            <p:cond delay="0"/>
                                          </p:stCondLst>
                                        </p:cTn>
                                        <p:tgtEl>
                                          <p:spTgt spid="6">
                                            <p:bg/>
                                          </p:spTgt>
                                        </p:tgtEl>
                                        <p:attrNameLst>
                                          <p:attrName>style.visibility</p:attrName>
                                        </p:attrNameLst>
                                      </p:cBhvr>
                                      <p:to>
                                        <p:strVal val="visible"/>
                                      </p:to>
                                    </p:set>
                                    <p:animEffect transition="in" filter="circle(in)">
                                      <p:cBhvr>
                                        <p:cTn id="61" dur="2000"/>
                                        <p:tgtEl>
                                          <p:spTgt spid="6">
                                            <p:bg/>
                                          </p:spTgt>
                                        </p:tgtEl>
                                      </p:cBhvr>
                                    </p:animEffect>
                                  </p:childTnLst>
                                </p:cTn>
                              </p:par>
                            </p:childTnLst>
                          </p:cTn>
                        </p:par>
                      </p:childTnLst>
                    </p:cTn>
                  </p:par>
                  <p:par>
                    <p:cTn id="62" fill="hold">
                      <p:stCondLst>
                        <p:cond delay="indefinite"/>
                      </p:stCondLst>
                      <p:childTnLst>
                        <p:par>
                          <p:cTn id="63" fill="hold">
                            <p:stCondLst>
                              <p:cond delay="0"/>
                            </p:stCondLst>
                            <p:childTnLst>
                              <p:par>
                                <p:cTn id="64" presetID="6" presetClass="entr" presetSubtype="16" fill="hold" grpId="0" nodeType="clickEffect">
                                  <p:stCondLst>
                                    <p:cond delay="0"/>
                                  </p:stCondLst>
                                  <p:childTnLst>
                                    <p:set>
                                      <p:cBhvr>
                                        <p:cTn id="65" dur="1" fill="hold">
                                          <p:stCondLst>
                                            <p:cond delay="0"/>
                                          </p:stCondLst>
                                        </p:cTn>
                                        <p:tgtEl>
                                          <p:spTgt spid="6">
                                            <p:txEl>
                                              <p:pRg st="0" end="0"/>
                                            </p:txEl>
                                          </p:spTgt>
                                        </p:tgtEl>
                                        <p:attrNameLst>
                                          <p:attrName>style.visibility</p:attrName>
                                        </p:attrNameLst>
                                      </p:cBhvr>
                                      <p:to>
                                        <p:strVal val="visible"/>
                                      </p:to>
                                    </p:set>
                                    <p:animEffect transition="in" filter="circle(in)">
                                      <p:cBhvr>
                                        <p:cTn id="66" dur="2000"/>
                                        <p:tgtEl>
                                          <p:spTgt spid="6">
                                            <p:txEl>
                                              <p:pRg st="0" end="0"/>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6" presetClass="entr" presetSubtype="16" fill="hold" grpId="0" nodeType="clickEffect">
                                  <p:stCondLst>
                                    <p:cond delay="0"/>
                                  </p:stCondLst>
                                  <p:childTnLst>
                                    <p:set>
                                      <p:cBhvr>
                                        <p:cTn id="70" dur="1" fill="hold">
                                          <p:stCondLst>
                                            <p:cond delay="0"/>
                                          </p:stCondLst>
                                        </p:cTn>
                                        <p:tgtEl>
                                          <p:spTgt spid="6">
                                            <p:txEl>
                                              <p:pRg st="1" end="1"/>
                                            </p:txEl>
                                          </p:spTgt>
                                        </p:tgtEl>
                                        <p:attrNameLst>
                                          <p:attrName>style.visibility</p:attrName>
                                        </p:attrNameLst>
                                      </p:cBhvr>
                                      <p:to>
                                        <p:strVal val="visible"/>
                                      </p:to>
                                    </p:set>
                                    <p:animEffect transition="in" filter="circle(in)">
                                      <p:cBhvr>
                                        <p:cTn id="71" dur="2000"/>
                                        <p:tgtEl>
                                          <p:spTgt spid="6">
                                            <p:txEl>
                                              <p:pRg st="1" end="1"/>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6" presetClass="entr" presetSubtype="16" fill="hold" grpId="0" nodeType="clickEffect">
                                  <p:stCondLst>
                                    <p:cond delay="0"/>
                                  </p:stCondLst>
                                  <p:childTnLst>
                                    <p:set>
                                      <p:cBhvr>
                                        <p:cTn id="75" dur="1" fill="hold">
                                          <p:stCondLst>
                                            <p:cond delay="0"/>
                                          </p:stCondLst>
                                        </p:cTn>
                                        <p:tgtEl>
                                          <p:spTgt spid="6">
                                            <p:txEl>
                                              <p:pRg st="2" end="2"/>
                                            </p:txEl>
                                          </p:spTgt>
                                        </p:tgtEl>
                                        <p:attrNameLst>
                                          <p:attrName>style.visibility</p:attrName>
                                        </p:attrNameLst>
                                      </p:cBhvr>
                                      <p:to>
                                        <p:strVal val="visible"/>
                                      </p:to>
                                    </p:set>
                                    <p:animEffect transition="in" filter="circle(in)">
                                      <p:cBhvr>
                                        <p:cTn id="76" dur="2000"/>
                                        <p:tgtEl>
                                          <p:spTgt spid="6">
                                            <p:txEl>
                                              <p:pRg st="2" end="2"/>
                                            </p:txEl>
                                          </p:spTgt>
                                        </p:tgtEl>
                                      </p:cBhvr>
                                    </p:animEffect>
                                  </p:childTnLst>
                                </p:cTn>
                              </p:par>
                            </p:childTnLst>
                          </p:cTn>
                        </p:par>
                      </p:childTnLst>
                    </p:cTn>
                  </p:par>
                  <p:par>
                    <p:cTn id="77" fill="hold">
                      <p:stCondLst>
                        <p:cond delay="indefinite"/>
                      </p:stCondLst>
                      <p:childTnLst>
                        <p:par>
                          <p:cTn id="78" fill="hold">
                            <p:stCondLst>
                              <p:cond delay="0"/>
                            </p:stCondLst>
                            <p:childTnLst>
                              <p:par>
                                <p:cTn id="79" presetID="6" presetClass="entr" presetSubtype="16" fill="hold" grpId="0" nodeType="clickEffect">
                                  <p:stCondLst>
                                    <p:cond delay="0"/>
                                  </p:stCondLst>
                                  <p:childTnLst>
                                    <p:set>
                                      <p:cBhvr>
                                        <p:cTn id="80" dur="1" fill="hold">
                                          <p:stCondLst>
                                            <p:cond delay="0"/>
                                          </p:stCondLst>
                                        </p:cTn>
                                        <p:tgtEl>
                                          <p:spTgt spid="6">
                                            <p:txEl>
                                              <p:pRg st="3" end="3"/>
                                            </p:txEl>
                                          </p:spTgt>
                                        </p:tgtEl>
                                        <p:attrNameLst>
                                          <p:attrName>style.visibility</p:attrName>
                                        </p:attrNameLst>
                                      </p:cBhvr>
                                      <p:to>
                                        <p:strVal val="visible"/>
                                      </p:to>
                                    </p:set>
                                    <p:animEffect transition="in" filter="circle(in)">
                                      <p:cBhvr>
                                        <p:cTn id="81" dur="2000"/>
                                        <p:tgtEl>
                                          <p:spTgt spid="6">
                                            <p:txEl>
                                              <p:pRg st="3" end="3"/>
                                            </p:txEl>
                                          </p:spTgt>
                                        </p:tgtEl>
                                      </p:cBhvr>
                                    </p:animEffect>
                                  </p:childTnLst>
                                </p:cTn>
                              </p:par>
                            </p:childTnLst>
                          </p:cTn>
                        </p:par>
                      </p:childTnLst>
                    </p:cTn>
                  </p:par>
                  <p:par>
                    <p:cTn id="82" fill="hold">
                      <p:stCondLst>
                        <p:cond delay="indefinite"/>
                      </p:stCondLst>
                      <p:childTnLst>
                        <p:par>
                          <p:cTn id="83" fill="hold">
                            <p:stCondLst>
                              <p:cond delay="0"/>
                            </p:stCondLst>
                            <p:childTnLst>
                              <p:par>
                                <p:cTn id="84" presetID="6" presetClass="entr" presetSubtype="16" fill="hold" grpId="0" nodeType="clickEffect">
                                  <p:stCondLst>
                                    <p:cond delay="0"/>
                                  </p:stCondLst>
                                  <p:childTnLst>
                                    <p:set>
                                      <p:cBhvr>
                                        <p:cTn id="85" dur="1" fill="hold">
                                          <p:stCondLst>
                                            <p:cond delay="0"/>
                                          </p:stCondLst>
                                        </p:cTn>
                                        <p:tgtEl>
                                          <p:spTgt spid="6">
                                            <p:txEl>
                                              <p:pRg st="4" end="4"/>
                                            </p:txEl>
                                          </p:spTgt>
                                        </p:tgtEl>
                                        <p:attrNameLst>
                                          <p:attrName>style.visibility</p:attrName>
                                        </p:attrNameLst>
                                      </p:cBhvr>
                                      <p:to>
                                        <p:strVal val="visible"/>
                                      </p:to>
                                    </p:set>
                                    <p:animEffect transition="in" filter="circle(in)">
                                      <p:cBhvr>
                                        <p:cTn id="86" dur="20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animBg="1"/>
      <p:bldP spid="5" grpId="0" build="p"/>
      <p:bldP spid="6"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4C925-3114-0CA0-41DE-D78C1AF07F29}"/>
              </a:ext>
            </a:extLst>
          </p:cNvPr>
          <p:cNvSpPr>
            <a:spLocks noGrp="1"/>
          </p:cNvSpPr>
          <p:nvPr>
            <p:ph type="title"/>
          </p:nvPr>
        </p:nvSpPr>
        <p:spPr>
          <a:xfrm>
            <a:off x="1687120" y="438650"/>
            <a:ext cx="9404723" cy="1400530"/>
          </a:xfrm>
        </p:spPr>
        <p:txBody>
          <a:bodyPr/>
          <a:lstStyle/>
          <a:p>
            <a:r>
              <a:rPr lang="en-GB" dirty="0"/>
              <a:t>Family support worker</a:t>
            </a:r>
          </a:p>
        </p:txBody>
      </p:sp>
      <p:sp>
        <p:nvSpPr>
          <p:cNvPr id="3" name="Content Placeholder 2">
            <a:extLst>
              <a:ext uri="{FF2B5EF4-FFF2-40B4-BE49-F238E27FC236}">
                <a16:creationId xmlns:a16="http://schemas.microsoft.com/office/drawing/2014/main" id="{C316ED84-83E2-836D-2797-960B85D56460}"/>
              </a:ext>
            </a:extLst>
          </p:cNvPr>
          <p:cNvSpPr>
            <a:spLocks noGrp="1"/>
          </p:cNvSpPr>
          <p:nvPr>
            <p:ph idx="1"/>
          </p:nvPr>
        </p:nvSpPr>
        <p:spPr>
          <a:solidFill>
            <a:schemeClr val="accent1">
              <a:lumMod val="60000"/>
              <a:lumOff val="40000"/>
            </a:schemeClr>
          </a:solidFill>
        </p:spPr>
        <p:txBody>
          <a:bodyPr>
            <a:normAutofit fontScale="92500" lnSpcReduction="20000"/>
          </a:bodyPr>
          <a:lstStyle/>
          <a:p>
            <a:r>
              <a:rPr lang="en-GB" b="1" dirty="0"/>
              <a:t>Family support worker is a great support system to have especially in family c’s case. After dealing with a lot of personal family issues that have caused a negative impact within the household, being the mother’s psychological issues she's dealing with to the children’s destructive behaviour. </a:t>
            </a:r>
          </a:p>
          <a:p>
            <a:r>
              <a:rPr lang="en-GB" b="1" dirty="0"/>
              <a:t>With that being said a family support worker should definitely take into consideration (unicef,.2019)‘The UN convention on the rights of the child Article 5 – based on parental guidance and a child's evolving capacities’ at this point in time it don’t seem like the mother is providing the sufficient guidance and support they need.  With help from the family support worker can get them back on track. </a:t>
            </a:r>
          </a:p>
          <a:p>
            <a:r>
              <a:rPr lang="en-GB" b="1" dirty="0"/>
              <a:t>A family support worker will also be able to help the mother of family c new parenting skills (National Careers Service, 2019). Which we feel would be a great benefit for her and the children as it can help to: influence the children's development, positive behaviour, build confidence and be a good role model. </a:t>
            </a:r>
          </a:p>
        </p:txBody>
      </p:sp>
      <p:sp>
        <p:nvSpPr>
          <p:cNvPr id="4" name="TextBox 3">
            <a:extLst>
              <a:ext uri="{FF2B5EF4-FFF2-40B4-BE49-F238E27FC236}">
                <a16:creationId xmlns:a16="http://schemas.microsoft.com/office/drawing/2014/main" id="{CA1A805B-1460-E752-B784-A0E66C10E89E}"/>
              </a:ext>
            </a:extLst>
          </p:cNvPr>
          <p:cNvSpPr txBox="1"/>
          <p:nvPr/>
        </p:nvSpPr>
        <p:spPr>
          <a:xfrm>
            <a:off x="8362122" y="6520070"/>
            <a:ext cx="3021495" cy="261610"/>
          </a:xfrm>
          <a:prstGeom prst="rect">
            <a:avLst/>
          </a:prstGeom>
          <a:noFill/>
        </p:spPr>
        <p:txBody>
          <a:bodyPr wrap="square" rtlCol="0">
            <a:spAutoFit/>
          </a:bodyPr>
          <a:lstStyle/>
          <a:p>
            <a:r>
              <a:rPr lang="en-GB" sz="1100" b="1" dirty="0"/>
              <a:t>Serena Bailey 2025320</a:t>
            </a:r>
          </a:p>
        </p:txBody>
      </p:sp>
    </p:spTree>
    <p:extLst>
      <p:ext uri="{BB962C8B-B14F-4D97-AF65-F5344CB8AC3E}">
        <p14:creationId xmlns:p14="http://schemas.microsoft.com/office/powerpoint/2010/main" val="4188709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wipe(down)">
                                      <p:cBhvr>
                                        <p:cTn id="12" dur="580">
                                          <p:stCondLst>
                                            <p:cond delay="0"/>
                                          </p:stCondLst>
                                        </p:cTn>
                                        <p:tgtEl>
                                          <p:spTgt spid="3">
                                            <p:bg/>
                                          </p:spTgt>
                                        </p:tgtEl>
                                      </p:cBhvr>
                                    </p:animEffect>
                                    <p:anim calcmode="lin" valueType="num">
                                      <p:cBhvr>
                                        <p:cTn id="13" dur="1822" tmFilter="0,0; 0.14,0.36; 0.43,0.73; 0.71,0.91; 1.0,1.0">
                                          <p:stCondLst>
                                            <p:cond delay="0"/>
                                          </p:stCondLst>
                                        </p:cTn>
                                        <p:tgtEl>
                                          <p:spTgt spid="3">
                                            <p:bg/>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3">
                                            <p:bg/>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3">
                                            <p:bg/>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3">
                                            <p:bg/>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3">
                                            <p:bg/>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3">
                                            <p:bg/>
                                          </p:spTgt>
                                        </p:tgtEl>
                                      </p:cBhvr>
                                      <p:to x="100000" y="60000"/>
                                    </p:animScale>
                                    <p:animScale>
                                      <p:cBhvr>
                                        <p:cTn id="19" dur="166" decel="50000">
                                          <p:stCondLst>
                                            <p:cond delay="676"/>
                                          </p:stCondLst>
                                        </p:cTn>
                                        <p:tgtEl>
                                          <p:spTgt spid="3">
                                            <p:bg/>
                                          </p:spTgt>
                                        </p:tgtEl>
                                      </p:cBhvr>
                                      <p:to x="100000" y="100000"/>
                                    </p:animScale>
                                    <p:animScale>
                                      <p:cBhvr>
                                        <p:cTn id="20" dur="26">
                                          <p:stCondLst>
                                            <p:cond delay="1312"/>
                                          </p:stCondLst>
                                        </p:cTn>
                                        <p:tgtEl>
                                          <p:spTgt spid="3">
                                            <p:bg/>
                                          </p:spTgt>
                                        </p:tgtEl>
                                      </p:cBhvr>
                                      <p:to x="100000" y="80000"/>
                                    </p:animScale>
                                    <p:animScale>
                                      <p:cBhvr>
                                        <p:cTn id="21" dur="166" decel="50000">
                                          <p:stCondLst>
                                            <p:cond delay="1338"/>
                                          </p:stCondLst>
                                        </p:cTn>
                                        <p:tgtEl>
                                          <p:spTgt spid="3">
                                            <p:bg/>
                                          </p:spTgt>
                                        </p:tgtEl>
                                      </p:cBhvr>
                                      <p:to x="100000" y="100000"/>
                                    </p:animScale>
                                    <p:animScale>
                                      <p:cBhvr>
                                        <p:cTn id="22" dur="26">
                                          <p:stCondLst>
                                            <p:cond delay="1642"/>
                                          </p:stCondLst>
                                        </p:cTn>
                                        <p:tgtEl>
                                          <p:spTgt spid="3">
                                            <p:bg/>
                                          </p:spTgt>
                                        </p:tgtEl>
                                      </p:cBhvr>
                                      <p:to x="100000" y="90000"/>
                                    </p:animScale>
                                    <p:animScale>
                                      <p:cBhvr>
                                        <p:cTn id="23" dur="166" decel="50000">
                                          <p:stCondLst>
                                            <p:cond delay="1668"/>
                                          </p:stCondLst>
                                        </p:cTn>
                                        <p:tgtEl>
                                          <p:spTgt spid="3">
                                            <p:bg/>
                                          </p:spTgt>
                                        </p:tgtEl>
                                      </p:cBhvr>
                                      <p:to x="100000" y="100000"/>
                                    </p:animScale>
                                    <p:animScale>
                                      <p:cBhvr>
                                        <p:cTn id="24" dur="26">
                                          <p:stCondLst>
                                            <p:cond delay="1808"/>
                                          </p:stCondLst>
                                        </p:cTn>
                                        <p:tgtEl>
                                          <p:spTgt spid="3">
                                            <p:bg/>
                                          </p:spTgt>
                                        </p:tgtEl>
                                      </p:cBhvr>
                                      <p:to x="100000" y="95000"/>
                                    </p:animScale>
                                    <p:animScale>
                                      <p:cBhvr>
                                        <p:cTn id="25" dur="166" decel="50000">
                                          <p:stCondLst>
                                            <p:cond delay="1834"/>
                                          </p:stCondLst>
                                        </p:cTn>
                                        <p:tgtEl>
                                          <p:spTgt spid="3">
                                            <p:bg/>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grpId="0" nodeType="clickEffect">
                                  <p:stCondLst>
                                    <p:cond delay="0"/>
                                  </p:stCondLst>
                                  <p:childTnLst>
                                    <p:set>
                                      <p:cBhvr>
                                        <p:cTn id="29" dur="1" fill="hold">
                                          <p:stCondLst>
                                            <p:cond delay="0"/>
                                          </p:stCondLst>
                                        </p:cTn>
                                        <p:tgtEl>
                                          <p:spTgt spid="3">
                                            <p:txEl>
                                              <p:pRg st="0" end="0"/>
                                            </p:txEl>
                                          </p:spTgt>
                                        </p:tgtEl>
                                        <p:attrNameLst>
                                          <p:attrName>style.visibility</p:attrName>
                                        </p:attrNameLst>
                                      </p:cBhvr>
                                      <p:to>
                                        <p:strVal val="visible"/>
                                      </p:to>
                                    </p:set>
                                    <p:animEffect transition="in" filter="wipe(down)">
                                      <p:cBhvr>
                                        <p:cTn id="30" dur="580">
                                          <p:stCondLst>
                                            <p:cond delay="0"/>
                                          </p:stCondLst>
                                        </p:cTn>
                                        <p:tgtEl>
                                          <p:spTgt spid="3">
                                            <p:txEl>
                                              <p:pRg st="0" end="0"/>
                                            </p:txEl>
                                          </p:spTgt>
                                        </p:tgtEl>
                                      </p:cBhvr>
                                    </p:animEffect>
                                    <p:anim calcmode="lin" valueType="num">
                                      <p:cBhvr>
                                        <p:cTn id="31"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3">
                                            <p:txEl>
                                              <p:pRg st="0" end="0"/>
                                            </p:txEl>
                                          </p:spTgt>
                                        </p:tgtEl>
                                      </p:cBhvr>
                                      <p:to x="100000" y="60000"/>
                                    </p:animScale>
                                    <p:animScale>
                                      <p:cBhvr>
                                        <p:cTn id="37" dur="166" decel="50000">
                                          <p:stCondLst>
                                            <p:cond delay="676"/>
                                          </p:stCondLst>
                                        </p:cTn>
                                        <p:tgtEl>
                                          <p:spTgt spid="3">
                                            <p:txEl>
                                              <p:pRg st="0" end="0"/>
                                            </p:txEl>
                                          </p:spTgt>
                                        </p:tgtEl>
                                      </p:cBhvr>
                                      <p:to x="100000" y="100000"/>
                                    </p:animScale>
                                    <p:animScale>
                                      <p:cBhvr>
                                        <p:cTn id="38" dur="26">
                                          <p:stCondLst>
                                            <p:cond delay="1312"/>
                                          </p:stCondLst>
                                        </p:cTn>
                                        <p:tgtEl>
                                          <p:spTgt spid="3">
                                            <p:txEl>
                                              <p:pRg st="0" end="0"/>
                                            </p:txEl>
                                          </p:spTgt>
                                        </p:tgtEl>
                                      </p:cBhvr>
                                      <p:to x="100000" y="80000"/>
                                    </p:animScale>
                                    <p:animScale>
                                      <p:cBhvr>
                                        <p:cTn id="39" dur="166" decel="50000">
                                          <p:stCondLst>
                                            <p:cond delay="1338"/>
                                          </p:stCondLst>
                                        </p:cTn>
                                        <p:tgtEl>
                                          <p:spTgt spid="3">
                                            <p:txEl>
                                              <p:pRg st="0" end="0"/>
                                            </p:txEl>
                                          </p:spTgt>
                                        </p:tgtEl>
                                      </p:cBhvr>
                                      <p:to x="100000" y="100000"/>
                                    </p:animScale>
                                    <p:animScale>
                                      <p:cBhvr>
                                        <p:cTn id="40" dur="26">
                                          <p:stCondLst>
                                            <p:cond delay="1642"/>
                                          </p:stCondLst>
                                        </p:cTn>
                                        <p:tgtEl>
                                          <p:spTgt spid="3">
                                            <p:txEl>
                                              <p:pRg st="0" end="0"/>
                                            </p:txEl>
                                          </p:spTgt>
                                        </p:tgtEl>
                                      </p:cBhvr>
                                      <p:to x="100000" y="90000"/>
                                    </p:animScale>
                                    <p:animScale>
                                      <p:cBhvr>
                                        <p:cTn id="41" dur="166" decel="50000">
                                          <p:stCondLst>
                                            <p:cond delay="1668"/>
                                          </p:stCondLst>
                                        </p:cTn>
                                        <p:tgtEl>
                                          <p:spTgt spid="3">
                                            <p:txEl>
                                              <p:pRg st="0" end="0"/>
                                            </p:txEl>
                                          </p:spTgt>
                                        </p:tgtEl>
                                      </p:cBhvr>
                                      <p:to x="100000" y="100000"/>
                                    </p:animScale>
                                    <p:animScale>
                                      <p:cBhvr>
                                        <p:cTn id="42" dur="26">
                                          <p:stCondLst>
                                            <p:cond delay="1808"/>
                                          </p:stCondLst>
                                        </p:cTn>
                                        <p:tgtEl>
                                          <p:spTgt spid="3">
                                            <p:txEl>
                                              <p:pRg st="0" end="0"/>
                                            </p:txEl>
                                          </p:spTgt>
                                        </p:tgtEl>
                                      </p:cBhvr>
                                      <p:to x="100000" y="95000"/>
                                    </p:animScale>
                                    <p:animScale>
                                      <p:cBhvr>
                                        <p:cTn id="43" dur="166" decel="50000">
                                          <p:stCondLst>
                                            <p:cond delay="1834"/>
                                          </p:stCondLst>
                                        </p:cTn>
                                        <p:tgtEl>
                                          <p:spTgt spid="3">
                                            <p:txEl>
                                              <p:pRg st="0" end="0"/>
                                            </p:tx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grpId="0" nodeType="clickEffect">
                                  <p:stCondLst>
                                    <p:cond delay="0"/>
                                  </p:stCondLst>
                                  <p:childTnLst>
                                    <p:set>
                                      <p:cBhvr>
                                        <p:cTn id="47" dur="1" fill="hold">
                                          <p:stCondLst>
                                            <p:cond delay="0"/>
                                          </p:stCondLst>
                                        </p:cTn>
                                        <p:tgtEl>
                                          <p:spTgt spid="3">
                                            <p:txEl>
                                              <p:pRg st="1" end="1"/>
                                            </p:txEl>
                                          </p:spTgt>
                                        </p:tgtEl>
                                        <p:attrNameLst>
                                          <p:attrName>style.visibility</p:attrName>
                                        </p:attrNameLst>
                                      </p:cBhvr>
                                      <p:to>
                                        <p:strVal val="visible"/>
                                      </p:to>
                                    </p:set>
                                    <p:animEffect transition="in" filter="wipe(down)">
                                      <p:cBhvr>
                                        <p:cTn id="48" dur="580">
                                          <p:stCondLst>
                                            <p:cond delay="0"/>
                                          </p:stCondLst>
                                        </p:cTn>
                                        <p:tgtEl>
                                          <p:spTgt spid="3">
                                            <p:txEl>
                                              <p:pRg st="1" end="1"/>
                                            </p:txEl>
                                          </p:spTgt>
                                        </p:tgtEl>
                                      </p:cBhvr>
                                    </p:animEffect>
                                    <p:anim calcmode="lin" valueType="num">
                                      <p:cBhvr>
                                        <p:cTn id="49"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3">
                                            <p:txEl>
                                              <p:pRg st="1" end="1"/>
                                            </p:txEl>
                                          </p:spTgt>
                                        </p:tgtEl>
                                      </p:cBhvr>
                                      <p:to x="100000" y="60000"/>
                                    </p:animScale>
                                    <p:animScale>
                                      <p:cBhvr>
                                        <p:cTn id="55" dur="166" decel="50000">
                                          <p:stCondLst>
                                            <p:cond delay="676"/>
                                          </p:stCondLst>
                                        </p:cTn>
                                        <p:tgtEl>
                                          <p:spTgt spid="3">
                                            <p:txEl>
                                              <p:pRg st="1" end="1"/>
                                            </p:txEl>
                                          </p:spTgt>
                                        </p:tgtEl>
                                      </p:cBhvr>
                                      <p:to x="100000" y="100000"/>
                                    </p:animScale>
                                    <p:animScale>
                                      <p:cBhvr>
                                        <p:cTn id="56" dur="26">
                                          <p:stCondLst>
                                            <p:cond delay="1312"/>
                                          </p:stCondLst>
                                        </p:cTn>
                                        <p:tgtEl>
                                          <p:spTgt spid="3">
                                            <p:txEl>
                                              <p:pRg st="1" end="1"/>
                                            </p:txEl>
                                          </p:spTgt>
                                        </p:tgtEl>
                                      </p:cBhvr>
                                      <p:to x="100000" y="80000"/>
                                    </p:animScale>
                                    <p:animScale>
                                      <p:cBhvr>
                                        <p:cTn id="57" dur="166" decel="50000">
                                          <p:stCondLst>
                                            <p:cond delay="1338"/>
                                          </p:stCondLst>
                                        </p:cTn>
                                        <p:tgtEl>
                                          <p:spTgt spid="3">
                                            <p:txEl>
                                              <p:pRg st="1" end="1"/>
                                            </p:txEl>
                                          </p:spTgt>
                                        </p:tgtEl>
                                      </p:cBhvr>
                                      <p:to x="100000" y="100000"/>
                                    </p:animScale>
                                    <p:animScale>
                                      <p:cBhvr>
                                        <p:cTn id="58" dur="26">
                                          <p:stCondLst>
                                            <p:cond delay="1642"/>
                                          </p:stCondLst>
                                        </p:cTn>
                                        <p:tgtEl>
                                          <p:spTgt spid="3">
                                            <p:txEl>
                                              <p:pRg st="1" end="1"/>
                                            </p:txEl>
                                          </p:spTgt>
                                        </p:tgtEl>
                                      </p:cBhvr>
                                      <p:to x="100000" y="90000"/>
                                    </p:animScale>
                                    <p:animScale>
                                      <p:cBhvr>
                                        <p:cTn id="59" dur="166" decel="50000">
                                          <p:stCondLst>
                                            <p:cond delay="1668"/>
                                          </p:stCondLst>
                                        </p:cTn>
                                        <p:tgtEl>
                                          <p:spTgt spid="3">
                                            <p:txEl>
                                              <p:pRg st="1" end="1"/>
                                            </p:txEl>
                                          </p:spTgt>
                                        </p:tgtEl>
                                      </p:cBhvr>
                                      <p:to x="100000" y="100000"/>
                                    </p:animScale>
                                    <p:animScale>
                                      <p:cBhvr>
                                        <p:cTn id="60" dur="26">
                                          <p:stCondLst>
                                            <p:cond delay="1808"/>
                                          </p:stCondLst>
                                        </p:cTn>
                                        <p:tgtEl>
                                          <p:spTgt spid="3">
                                            <p:txEl>
                                              <p:pRg st="1" end="1"/>
                                            </p:txEl>
                                          </p:spTgt>
                                        </p:tgtEl>
                                      </p:cBhvr>
                                      <p:to x="100000" y="95000"/>
                                    </p:animScale>
                                    <p:animScale>
                                      <p:cBhvr>
                                        <p:cTn id="61" dur="166" decel="50000">
                                          <p:stCondLst>
                                            <p:cond delay="1834"/>
                                          </p:stCondLst>
                                        </p:cTn>
                                        <p:tgtEl>
                                          <p:spTgt spid="3">
                                            <p:txEl>
                                              <p:pRg st="1" end="1"/>
                                            </p:txEl>
                                          </p:spTgt>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grpId="0" nodeType="clickEffect">
                                  <p:stCondLst>
                                    <p:cond delay="0"/>
                                  </p:stCondLst>
                                  <p:childTnLst>
                                    <p:set>
                                      <p:cBhvr>
                                        <p:cTn id="65" dur="1" fill="hold">
                                          <p:stCondLst>
                                            <p:cond delay="0"/>
                                          </p:stCondLst>
                                        </p:cTn>
                                        <p:tgtEl>
                                          <p:spTgt spid="3">
                                            <p:txEl>
                                              <p:pRg st="2" end="2"/>
                                            </p:txEl>
                                          </p:spTgt>
                                        </p:tgtEl>
                                        <p:attrNameLst>
                                          <p:attrName>style.visibility</p:attrName>
                                        </p:attrNameLst>
                                      </p:cBhvr>
                                      <p:to>
                                        <p:strVal val="visible"/>
                                      </p:to>
                                    </p:set>
                                    <p:animEffect transition="in" filter="wipe(down)">
                                      <p:cBhvr>
                                        <p:cTn id="66" dur="580">
                                          <p:stCondLst>
                                            <p:cond delay="0"/>
                                          </p:stCondLst>
                                        </p:cTn>
                                        <p:tgtEl>
                                          <p:spTgt spid="3">
                                            <p:txEl>
                                              <p:pRg st="2" end="2"/>
                                            </p:txEl>
                                          </p:spTgt>
                                        </p:tgtEl>
                                      </p:cBhvr>
                                    </p:animEffect>
                                    <p:anim calcmode="lin" valueType="num">
                                      <p:cBhvr>
                                        <p:cTn id="67"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3">
                                            <p:txEl>
                                              <p:pRg st="2" end="2"/>
                                            </p:txEl>
                                          </p:spTgt>
                                        </p:tgtEl>
                                      </p:cBhvr>
                                      <p:to x="100000" y="60000"/>
                                    </p:animScale>
                                    <p:animScale>
                                      <p:cBhvr>
                                        <p:cTn id="73" dur="166" decel="50000">
                                          <p:stCondLst>
                                            <p:cond delay="676"/>
                                          </p:stCondLst>
                                        </p:cTn>
                                        <p:tgtEl>
                                          <p:spTgt spid="3">
                                            <p:txEl>
                                              <p:pRg st="2" end="2"/>
                                            </p:txEl>
                                          </p:spTgt>
                                        </p:tgtEl>
                                      </p:cBhvr>
                                      <p:to x="100000" y="100000"/>
                                    </p:animScale>
                                    <p:animScale>
                                      <p:cBhvr>
                                        <p:cTn id="74" dur="26">
                                          <p:stCondLst>
                                            <p:cond delay="1312"/>
                                          </p:stCondLst>
                                        </p:cTn>
                                        <p:tgtEl>
                                          <p:spTgt spid="3">
                                            <p:txEl>
                                              <p:pRg st="2" end="2"/>
                                            </p:txEl>
                                          </p:spTgt>
                                        </p:tgtEl>
                                      </p:cBhvr>
                                      <p:to x="100000" y="80000"/>
                                    </p:animScale>
                                    <p:animScale>
                                      <p:cBhvr>
                                        <p:cTn id="75" dur="166" decel="50000">
                                          <p:stCondLst>
                                            <p:cond delay="1338"/>
                                          </p:stCondLst>
                                        </p:cTn>
                                        <p:tgtEl>
                                          <p:spTgt spid="3">
                                            <p:txEl>
                                              <p:pRg st="2" end="2"/>
                                            </p:txEl>
                                          </p:spTgt>
                                        </p:tgtEl>
                                      </p:cBhvr>
                                      <p:to x="100000" y="100000"/>
                                    </p:animScale>
                                    <p:animScale>
                                      <p:cBhvr>
                                        <p:cTn id="76" dur="26">
                                          <p:stCondLst>
                                            <p:cond delay="1642"/>
                                          </p:stCondLst>
                                        </p:cTn>
                                        <p:tgtEl>
                                          <p:spTgt spid="3">
                                            <p:txEl>
                                              <p:pRg st="2" end="2"/>
                                            </p:txEl>
                                          </p:spTgt>
                                        </p:tgtEl>
                                      </p:cBhvr>
                                      <p:to x="100000" y="90000"/>
                                    </p:animScale>
                                    <p:animScale>
                                      <p:cBhvr>
                                        <p:cTn id="77" dur="166" decel="50000">
                                          <p:stCondLst>
                                            <p:cond delay="1668"/>
                                          </p:stCondLst>
                                        </p:cTn>
                                        <p:tgtEl>
                                          <p:spTgt spid="3">
                                            <p:txEl>
                                              <p:pRg st="2" end="2"/>
                                            </p:txEl>
                                          </p:spTgt>
                                        </p:tgtEl>
                                      </p:cBhvr>
                                      <p:to x="100000" y="100000"/>
                                    </p:animScale>
                                    <p:animScale>
                                      <p:cBhvr>
                                        <p:cTn id="78" dur="26">
                                          <p:stCondLst>
                                            <p:cond delay="1808"/>
                                          </p:stCondLst>
                                        </p:cTn>
                                        <p:tgtEl>
                                          <p:spTgt spid="3">
                                            <p:txEl>
                                              <p:pRg st="2" end="2"/>
                                            </p:txEl>
                                          </p:spTgt>
                                        </p:tgtEl>
                                      </p:cBhvr>
                                      <p:to x="100000" y="95000"/>
                                    </p:animScale>
                                    <p:animScale>
                                      <p:cBhvr>
                                        <p:cTn id="79" dur="166" decel="50000">
                                          <p:stCondLst>
                                            <p:cond delay="1834"/>
                                          </p:stCondLst>
                                        </p:cTn>
                                        <p:tgtEl>
                                          <p:spTgt spid="3">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06A6AD-A5AD-B06E-5239-0E43D19B80A9}"/>
              </a:ext>
            </a:extLst>
          </p:cNvPr>
          <p:cNvSpPr>
            <a:spLocks noGrp="1"/>
          </p:cNvSpPr>
          <p:nvPr>
            <p:ph idx="1"/>
          </p:nvPr>
        </p:nvSpPr>
        <p:spPr>
          <a:xfrm>
            <a:off x="614360" y="2109089"/>
            <a:ext cx="10963279" cy="3986911"/>
          </a:xfrm>
          <a:solidFill>
            <a:srgbClr val="92D050"/>
          </a:solidFill>
        </p:spPr>
        <p:txBody>
          <a:bodyPr/>
          <a:lstStyle/>
          <a:p>
            <a:pPr marL="0" indent="0">
              <a:buNone/>
            </a:pPr>
            <a:r>
              <a:rPr lang="en-GB" b="1" dirty="0"/>
              <a:t>The service and teams which I have previously mentioned could all benefit the family C from the emotional, behavioural and physical development, to help come up with solutions to be put in place for the different age range of the children and adults. </a:t>
            </a:r>
          </a:p>
          <a:p>
            <a:pPr marL="0" indent="0">
              <a:buNone/>
            </a:pPr>
            <a:endParaRPr lang="en-GB" b="1" dirty="0"/>
          </a:p>
          <a:p>
            <a:pPr marL="0" indent="0">
              <a:buNone/>
            </a:pPr>
            <a:r>
              <a:rPr lang="en-GB" b="1" dirty="0"/>
              <a:t>Personally our company have came to the conclusion that the mother may also be dealing with abuse and neglect from her children even though they may not realise but there behaviour may impact the mother and it can be hard to cope and she might feel isolated. “Call the person's local council and ask for the adult safeguarding co-ordinator” (NHS, 2021). We need to support the mother as it seems that she is vulnerable and may not have a family support system.</a:t>
            </a:r>
          </a:p>
          <a:p>
            <a:pPr marL="0" indent="0">
              <a:buNone/>
            </a:pPr>
            <a:endParaRPr lang="en-GB" dirty="0"/>
          </a:p>
          <a:p>
            <a:pPr marL="0" indent="0">
              <a:buNone/>
            </a:pPr>
            <a:endParaRPr lang="en-GB" dirty="0"/>
          </a:p>
          <a:p>
            <a:pPr marL="457200" indent="-457200">
              <a:buFont typeface="+mj-lt"/>
              <a:buAutoNum type="arabicPeriod"/>
            </a:pPr>
            <a:endParaRPr lang="en-GB" dirty="0"/>
          </a:p>
          <a:p>
            <a:pPr marL="457200" indent="-457200">
              <a:buFont typeface="+mj-lt"/>
              <a:buAutoNum type="arabicPeriod"/>
            </a:pPr>
            <a:endParaRPr lang="en-GB" dirty="0"/>
          </a:p>
        </p:txBody>
      </p:sp>
      <p:sp>
        <p:nvSpPr>
          <p:cNvPr id="4" name="Rectangle 3">
            <a:extLst>
              <a:ext uri="{FF2B5EF4-FFF2-40B4-BE49-F238E27FC236}">
                <a16:creationId xmlns:a16="http://schemas.microsoft.com/office/drawing/2014/main" id="{4805AB73-D70E-1BDB-EEB4-8FA66E27C2C3}"/>
              </a:ext>
            </a:extLst>
          </p:cNvPr>
          <p:cNvSpPr/>
          <p:nvPr/>
        </p:nvSpPr>
        <p:spPr>
          <a:xfrm>
            <a:off x="614360" y="354763"/>
            <a:ext cx="10963279" cy="1754326"/>
          </a:xfrm>
          <a:prstGeom prst="rect">
            <a:avLst/>
          </a:prstGeom>
          <a:noFill/>
        </p:spPr>
        <p:txBody>
          <a:bodyPr wrap="squar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Why </a:t>
            </a:r>
            <a:r>
              <a:rPr lang="en-GB" sz="5400" b="1" dirty="0">
                <a:ln w="22225">
                  <a:solidFill>
                    <a:schemeClr val="accent2"/>
                  </a:solidFill>
                  <a:prstDash val="solid"/>
                </a:ln>
                <a:solidFill>
                  <a:schemeClr val="accent2">
                    <a:lumMod val="40000"/>
                    <a:lumOff val="60000"/>
                  </a:schemeClr>
                </a:solidFill>
              </a:rPr>
              <a:t>could these services and teams</a:t>
            </a:r>
            <a:r>
              <a:rPr lang="en-US" sz="5400" b="1" dirty="0">
                <a:ln w="22225">
                  <a:solidFill>
                    <a:schemeClr val="accent2"/>
                  </a:solidFill>
                  <a:prstDash val="solid"/>
                </a:ln>
                <a:solidFill>
                  <a:schemeClr val="accent2">
                    <a:lumMod val="40000"/>
                    <a:lumOff val="60000"/>
                  </a:schemeClr>
                </a:solidFill>
              </a:rPr>
              <a:t> help?</a:t>
            </a:r>
          </a:p>
        </p:txBody>
      </p:sp>
      <p:sp>
        <p:nvSpPr>
          <p:cNvPr id="6" name="TextBox 5">
            <a:extLst>
              <a:ext uri="{FF2B5EF4-FFF2-40B4-BE49-F238E27FC236}">
                <a16:creationId xmlns:a16="http://schemas.microsoft.com/office/drawing/2014/main" id="{C047893F-6450-93AA-2B35-765A8BAE0BB6}"/>
              </a:ext>
            </a:extLst>
          </p:cNvPr>
          <p:cNvSpPr txBox="1"/>
          <p:nvPr/>
        </p:nvSpPr>
        <p:spPr>
          <a:xfrm>
            <a:off x="8772939" y="6096000"/>
            <a:ext cx="2968487" cy="261610"/>
          </a:xfrm>
          <a:prstGeom prst="rect">
            <a:avLst/>
          </a:prstGeom>
          <a:noFill/>
        </p:spPr>
        <p:txBody>
          <a:bodyPr wrap="square" rtlCol="0">
            <a:spAutoFit/>
          </a:bodyPr>
          <a:lstStyle/>
          <a:p>
            <a:r>
              <a:rPr lang="en-GB" sz="1100" b="1" dirty="0"/>
              <a:t>Serena Bailey 2025320</a:t>
            </a:r>
          </a:p>
        </p:txBody>
      </p:sp>
    </p:spTree>
    <p:extLst>
      <p:ext uri="{BB962C8B-B14F-4D97-AF65-F5344CB8AC3E}">
        <p14:creationId xmlns:p14="http://schemas.microsoft.com/office/powerpoint/2010/main" val="3002201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heel(1)">
                                      <p:cBhvr>
                                        <p:cTn id="11" dur="20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1" presetClass="entr" presetSubtype="1"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wheel(1)">
                                      <p:cBhvr>
                                        <p:cTn id="16"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0C61DFD-30A0-BACC-E2E4-820FD5F41D83}"/>
              </a:ext>
            </a:extLst>
          </p:cNvPr>
          <p:cNvSpPr txBox="1"/>
          <p:nvPr/>
        </p:nvSpPr>
        <p:spPr>
          <a:xfrm>
            <a:off x="0" y="-1"/>
            <a:ext cx="2801256" cy="1754326"/>
          </a:xfrm>
          <a:prstGeom prst="rect">
            <a:avLst/>
          </a:prstGeom>
          <a:solidFill>
            <a:schemeClr val="tx2">
              <a:lumMod val="40000"/>
              <a:lumOff val="60000"/>
            </a:schemeClr>
          </a:solidFill>
        </p:spPr>
        <p:txBody>
          <a:bodyPr wrap="square" rtlCol="0">
            <a:spAutoFit/>
          </a:bodyPr>
          <a:lstStyle/>
          <a:p>
            <a:r>
              <a:rPr lang="en-GB" dirty="0"/>
              <a:t>We are here to help! We are a trained professionals who help who are educated specialist in family and children.</a:t>
            </a:r>
          </a:p>
        </p:txBody>
      </p:sp>
      <p:sp>
        <p:nvSpPr>
          <p:cNvPr id="5" name="TextBox 4">
            <a:extLst>
              <a:ext uri="{FF2B5EF4-FFF2-40B4-BE49-F238E27FC236}">
                <a16:creationId xmlns:a16="http://schemas.microsoft.com/office/drawing/2014/main" id="{312FFF51-1F39-6645-6960-983BAFEC983E}"/>
              </a:ext>
            </a:extLst>
          </p:cNvPr>
          <p:cNvSpPr txBox="1"/>
          <p:nvPr/>
        </p:nvSpPr>
        <p:spPr>
          <a:xfrm>
            <a:off x="9187543" y="-1"/>
            <a:ext cx="3002283" cy="1754321"/>
          </a:xfrm>
          <a:prstGeom prst="rect">
            <a:avLst/>
          </a:prstGeom>
          <a:solidFill>
            <a:srgbClr val="BF41BF"/>
          </a:solidFill>
        </p:spPr>
        <p:txBody>
          <a:bodyPr wrap="square" rtlCol="0">
            <a:spAutoFit/>
          </a:bodyPr>
          <a:lstStyle/>
          <a:p>
            <a:r>
              <a:rPr lang="en-GB" dirty="0"/>
              <a:t>We provide a range of services needed to support: mental health, behaviour disorders, families, children and much more.</a:t>
            </a:r>
          </a:p>
        </p:txBody>
      </p:sp>
      <p:sp>
        <p:nvSpPr>
          <p:cNvPr id="6" name="TextBox 5">
            <a:extLst>
              <a:ext uri="{FF2B5EF4-FFF2-40B4-BE49-F238E27FC236}">
                <a16:creationId xmlns:a16="http://schemas.microsoft.com/office/drawing/2014/main" id="{F9074F0E-D1B6-CF32-38BF-C244AA2F9A99}"/>
              </a:ext>
            </a:extLst>
          </p:cNvPr>
          <p:cNvSpPr txBox="1"/>
          <p:nvPr/>
        </p:nvSpPr>
        <p:spPr>
          <a:xfrm>
            <a:off x="7136734" y="5101761"/>
            <a:ext cx="5053092" cy="1754326"/>
          </a:xfrm>
          <a:prstGeom prst="rect">
            <a:avLst/>
          </a:prstGeom>
          <a:solidFill>
            <a:srgbClr val="FFFF00"/>
          </a:solidFill>
        </p:spPr>
        <p:txBody>
          <a:bodyPr wrap="square" rtlCol="0">
            <a:spAutoFit/>
          </a:bodyPr>
          <a:lstStyle/>
          <a:p>
            <a:r>
              <a:rPr lang="en-GB" dirty="0"/>
              <a:t>Contact details:</a:t>
            </a:r>
          </a:p>
          <a:p>
            <a:r>
              <a:rPr lang="en-GB" dirty="0"/>
              <a:t>Email: </a:t>
            </a:r>
            <a:r>
              <a:rPr lang="en-GB" dirty="0">
                <a:solidFill>
                  <a:srgbClr val="FF0000"/>
                </a:solidFill>
                <a:hlinkClick r:id="rId2">
                  <a:extLst>
                    <a:ext uri="{A12FA001-AC4F-418D-AE19-62706E023703}">
                      <ahyp:hlinkClr xmlns:ahyp="http://schemas.microsoft.com/office/drawing/2018/hyperlinkcolor" val="tx"/>
                    </a:ext>
                  </a:extLst>
                </a:hlinkClick>
              </a:rPr>
              <a:t>family.children.services@gmail.com</a:t>
            </a:r>
            <a:endParaRPr lang="en-GB" dirty="0">
              <a:solidFill>
                <a:srgbClr val="FF0000"/>
              </a:solidFill>
            </a:endParaRPr>
          </a:p>
          <a:p>
            <a:r>
              <a:rPr lang="en-GB" dirty="0"/>
              <a:t>Website:</a:t>
            </a:r>
          </a:p>
          <a:p>
            <a:r>
              <a:rPr lang="en-GB" dirty="0">
                <a:solidFill>
                  <a:srgbClr val="FF0000"/>
                </a:solidFill>
                <a:hlinkClick r:id="rId3">
                  <a:extLst>
                    <a:ext uri="{A12FA001-AC4F-418D-AE19-62706E023703}">
                      <ahyp:hlinkClr xmlns:ahyp="http://schemas.microsoft.com/office/drawing/2018/hyperlinkcolor" val="tx"/>
                    </a:ext>
                  </a:extLst>
                </a:hlinkClick>
              </a:rPr>
              <a:t>www.familychildrenservices.com</a:t>
            </a:r>
            <a:endParaRPr lang="en-GB" dirty="0">
              <a:solidFill>
                <a:srgbClr val="FF0000"/>
              </a:solidFill>
            </a:endParaRPr>
          </a:p>
          <a:p>
            <a:r>
              <a:rPr lang="en-GB" dirty="0"/>
              <a:t>Telephone:</a:t>
            </a:r>
          </a:p>
          <a:p>
            <a:r>
              <a:rPr lang="en-GB" u="sng" dirty="0">
                <a:solidFill>
                  <a:srgbClr val="FF0000"/>
                </a:solidFill>
              </a:rPr>
              <a:t>0121 434 9692  </a:t>
            </a:r>
          </a:p>
        </p:txBody>
      </p:sp>
      <p:sp>
        <p:nvSpPr>
          <p:cNvPr id="7" name="TextBox 6">
            <a:extLst>
              <a:ext uri="{FF2B5EF4-FFF2-40B4-BE49-F238E27FC236}">
                <a16:creationId xmlns:a16="http://schemas.microsoft.com/office/drawing/2014/main" id="{456E307E-2A41-333A-A18D-CCBC6F15B42E}"/>
              </a:ext>
            </a:extLst>
          </p:cNvPr>
          <p:cNvSpPr txBox="1"/>
          <p:nvPr/>
        </p:nvSpPr>
        <p:spPr>
          <a:xfrm>
            <a:off x="2801258" y="-1"/>
            <a:ext cx="2801256" cy="1754326"/>
          </a:xfrm>
          <a:prstGeom prst="rect">
            <a:avLst/>
          </a:prstGeom>
          <a:solidFill>
            <a:schemeClr val="accent4">
              <a:lumMod val="75000"/>
            </a:schemeClr>
          </a:solidFill>
        </p:spPr>
        <p:txBody>
          <a:bodyPr wrap="square" rtlCol="0">
            <a:spAutoFit/>
          </a:bodyPr>
          <a:lstStyle/>
          <a:p>
            <a:r>
              <a:rPr lang="en-GB" dirty="0"/>
              <a:t>Are you or someone you know suffering no matter how big or how small we can get you the help you need today!</a:t>
            </a:r>
          </a:p>
        </p:txBody>
      </p:sp>
      <p:sp>
        <p:nvSpPr>
          <p:cNvPr id="8" name="TextBox 7">
            <a:extLst>
              <a:ext uri="{FF2B5EF4-FFF2-40B4-BE49-F238E27FC236}">
                <a16:creationId xmlns:a16="http://schemas.microsoft.com/office/drawing/2014/main" id="{C988837F-B0C3-7367-F746-57DCA8F5F91E}"/>
              </a:ext>
            </a:extLst>
          </p:cNvPr>
          <p:cNvSpPr txBox="1"/>
          <p:nvPr/>
        </p:nvSpPr>
        <p:spPr>
          <a:xfrm>
            <a:off x="5602515" y="-1"/>
            <a:ext cx="3585030" cy="1754325"/>
          </a:xfrm>
          <a:prstGeom prst="rect">
            <a:avLst/>
          </a:prstGeom>
          <a:solidFill>
            <a:srgbClr val="FF0000"/>
          </a:solidFill>
        </p:spPr>
        <p:txBody>
          <a:bodyPr wrap="square" rtlCol="0">
            <a:spAutoFit/>
          </a:bodyPr>
          <a:lstStyle/>
          <a:p>
            <a:r>
              <a:rPr lang="en-GB" dirty="0"/>
              <a:t>We have intervention groups that we can add you to, for support and guidance, its always good to hear other people’s stories. Don’t leave it until its too late!</a:t>
            </a:r>
          </a:p>
        </p:txBody>
      </p:sp>
      <p:pic>
        <p:nvPicPr>
          <p:cNvPr id="3" name="Picture 2">
            <a:extLst>
              <a:ext uri="{FF2B5EF4-FFF2-40B4-BE49-F238E27FC236}">
                <a16:creationId xmlns:a16="http://schemas.microsoft.com/office/drawing/2014/main" id="{A52ABEFF-F6CA-CD1F-F4F0-789816B1F4A6}"/>
              </a:ext>
            </a:extLst>
          </p:cNvPr>
          <p:cNvPicPr>
            <a:picLocks noChangeAspect="1"/>
          </p:cNvPicPr>
          <p:nvPr/>
        </p:nvPicPr>
        <p:blipFill rotWithShape="1">
          <a:blip r:embed="rId4"/>
          <a:srcRect l="26572" t="27077" r="12324" b="12188"/>
          <a:stretch/>
        </p:blipFill>
        <p:spPr>
          <a:xfrm>
            <a:off x="0" y="4572001"/>
            <a:ext cx="7136734" cy="2285999"/>
          </a:xfrm>
          <a:prstGeom prst="rect">
            <a:avLst/>
          </a:prstGeom>
        </p:spPr>
      </p:pic>
      <p:sp>
        <p:nvSpPr>
          <p:cNvPr id="10" name="TextBox 9">
            <a:extLst>
              <a:ext uri="{FF2B5EF4-FFF2-40B4-BE49-F238E27FC236}">
                <a16:creationId xmlns:a16="http://schemas.microsoft.com/office/drawing/2014/main" id="{96C75B2D-16C2-F62D-578D-483516E1CCF3}"/>
              </a:ext>
            </a:extLst>
          </p:cNvPr>
          <p:cNvSpPr txBox="1"/>
          <p:nvPr/>
        </p:nvSpPr>
        <p:spPr>
          <a:xfrm>
            <a:off x="-1" y="1754326"/>
            <a:ext cx="7244861" cy="3139321"/>
          </a:xfrm>
          <a:prstGeom prst="rect">
            <a:avLst/>
          </a:prstGeom>
          <a:solidFill>
            <a:srgbClr val="FF33CC"/>
          </a:solidFill>
        </p:spPr>
        <p:txBody>
          <a:bodyPr wrap="square" rtlCol="0">
            <a:spAutoFit/>
          </a:bodyPr>
          <a:lstStyle/>
          <a:p>
            <a:r>
              <a:rPr lang="en-GB" dirty="0"/>
              <a:t>Who are we?</a:t>
            </a:r>
          </a:p>
          <a:p>
            <a:r>
              <a:rPr lang="en-GB" dirty="0"/>
              <a:t>We are a small organisation offering support systems and our guidance to get you where you want to be. We work closely with social services, youth offending team, youth custody service, family support workers, support workers, health &amp; wellbeing team much more. You can self refer or refer someone you are worried about. All you need to do is get in contact with us, see contact details below and we will refer you to the best services we can to improve your mental health. We have been established since 2010 and have helped thousands of families get the right help.</a:t>
            </a:r>
          </a:p>
        </p:txBody>
      </p:sp>
      <p:pic>
        <p:nvPicPr>
          <p:cNvPr id="11" name="Picture 10">
            <a:extLst>
              <a:ext uri="{FF2B5EF4-FFF2-40B4-BE49-F238E27FC236}">
                <a16:creationId xmlns:a16="http://schemas.microsoft.com/office/drawing/2014/main" id="{2D179B3B-9C9D-1663-767B-9C6BEED555C6}"/>
              </a:ext>
            </a:extLst>
          </p:cNvPr>
          <p:cNvPicPr>
            <a:picLocks noChangeAspect="1"/>
          </p:cNvPicPr>
          <p:nvPr/>
        </p:nvPicPr>
        <p:blipFill>
          <a:blip r:embed="rId5"/>
          <a:stretch>
            <a:fillRect/>
          </a:stretch>
        </p:blipFill>
        <p:spPr>
          <a:xfrm>
            <a:off x="7244860" y="1754323"/>
            <a:ext cx="4944967" cy="3345525"/>
          </a:xfrm>
          <a:prstGeom prst="rect">
            <a:avLst/>
          </a:prstGeom>
        </p:spPr>
      </p:pic>
      <p:sp>
        <p:nvSpPr>
          <p:cNvPr id="2" name="TextBox 1">
            <a:extLst>
              <a:ext uri="{FF2B5EF4-FFF2-40B4-BE49-F238E27FC236}">
                <a16:creationId xmlns:a16="http://schemas.microsoft.com/office/drawing/2014/main" id="{F90CB6E1-27D8-2B35-6939-40BB02D72C2A}"/>
              </a:ext>
            </a:extLst>
          </p:cNvPr>
          <p:cNvSpPr txBox="1"/>
          <p:nvPr/>
        </p:nvSpPr>
        <p:spPr>
          <a:xfrm>
            <a:off x="10072469" y="6485206"/>
            <a:ext cx="1899138" cy="253916"/>
          </a:xfrm>
          <a:prstGeom prst="rect">
            <a:avLst/>
          </a:prstGeom>
          <a:noFill/>
        </p:spPr>
        <p:txBody>
          <a:bodyPr wrap="square" rtlCol="0">
            <a:spAutoFit/>
          </a:bodyPr>
          <a:lstStyle/>
          <a:p>
            <a:r>
              <a:rPr lang="en-GB" sz="1050" b="1" dirty="0"/>
              <a:t>Serena Bailey 2025320</a:t>
            </a:r>
          </a:p>
        </p:txBody>
      </p:sp>
    </p:spTree>
    <p:extLst>
      <p:ext uri="{BB962C8B-B14F-4D97-AF65-F5344CB8AC3E}">
        <p14:creationId xmlns:p14="http://schemas.microsoft.com/office/powerpoint/2010/main" val="20947527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47DFB-96F9-4C78-8705-A0FBC3CBD561}"/>
              </a:ext>
            </a:extLst>
          </p:cNvPr>
          <p:cNvSpPr>
            <a:spLocks noGrp="1"/>
          </p:cNvSpPr>
          <p:nvPr>
            <p:ph type="title"/>
          </p:nvPr>
        </p:nvSpPr>
        <p:spPr>
          <a:xfrm>
            <a:off x="2678384" y="298865"/>
            <a:ext cx="8878616" cy="1090371"/>
          </a:xfrm>
        </p:spPr>
        <p:txBody>
          <a:bodyPr>
            <a:normAutofit fontScale="90000"/>
          </a:bodyPr>
          <a:lstStyle/>
          <a:p>
            <a:r>
              <a:rPr lang="en-US" dirty="0"/>
              <a:t>What options are available for the family and everyone within as an individual…</a:t>
            </a:r>
          </a:p>
        </p:txBody>
      </p:sp>
      <p:pic>
        <p:nvPicPr>
          <p:cNvPr id="11" name="Picture Placeholder 10" descr="Two family members posing for the camera">
            <a:extLst>
              <a:ext uri="{FF2B5EF4-FFF2-40B4-BE49-F238E27FC236}">
                <a16:creationId xmlns:a16="http://schemas.microsoft.com/office/drawing/2014/main" id="{F17C6C61-F6EC-4331-A8AA-E11F077E6239}"/>
              </a:ext>
            </a:extLst>
          </p:cNvPr>
          <p:cNvPicPr>
            <a:picLocks noGrp="1" noChangeAspect="1"/>
          </p:cNvPicPr>
          <p:nvPr>
            <p:ph type="pic" sz="quarter" idx="13"/>
          </p:nvPr>
        </p:nvPicPr>
        <p:blipFill>
          <a:blip r:embed="rId2"/>
          <a:srcRect t="8379" b="8379"/>
          <a:stretch>
            <a:fillRect/>
          </a:stretch>
        </p:blipFill>
        <p:spPr/>
      </p:pic>
      <p:pic>
        <p:nvPicPr>
          <p:cNvPr id="15" name="Picture Placeholder 14">
            <a:extLst>
              <a:ext uri="{FF2B5EF4-FFF2-40B4-BE49-F238E27FC236}">
                <a16:creationId xmlns:a16="http://schemas.microsoft.com/office/drawing/2014/main" id="{F1B33250-A918-2B5D-9E3A-8AD1DCCE1C80}"/>
              </a:ext>
            </a:extLst>
          </p:cNvPr>
          <p:cNvPicPr>
            <a:picLocks noGrp="1" noChangeAspect="1"/>
          </p:cNvPicPr>
          <p:nvPr>
            <p:ph type="pic" sz="quarter" idx="14"/>
          </p:nvPr>
        </p:nvPicPr>
        <p:blipFill>
          <a:blip r:embed="rId3"/>
          <a:srcRect t="20443" b="20443"/>
          <a:stretch>
            <a:fillRect/>
          </a:stretch>
        </p:blipFill>
        <p:spPr>
          <a:xfrm>
            <a:off x="4082142" y="4181388"/>
            <a:ext cx="7629718" cy="2038324"/>
          </a:xfrm>
          <a:prstGeom prst="rect">
            <a:avLst/>
          </a:prstGeom>
        </p:spPr>
      </p:pic>
      <p:sp>
        <p:nvSpPr>
          <p:cNvPr id="4" name="Picture Placeholder 3">
            <a:extLst>
              <a:ext uri="{FF2B5EF4-FFF2-40B4-BE49-F238E27FC236}">
                <a16:creationId xmlns:a16="http://schemas.microsoft.com/office/drawing/2014/main" id="{14ABB16F-9500-B70E-2378-C2E28EB35DD3}"/>
              </a:ext>
            </a:extLst>
          </p:cNvPr>
          <p:cNvSpPr>
            <a:spLocks noGrp="1"/>
          </p:cNvSpPr>
          <p:nvPr>
            <p:ph type="pic" sz="quarter" idx="15"/>
          </p:nvPr>
        </p:nvSpPr>
        <p:spPr/>
      </p:sp>
      <p:sp>
        <p:nvSpPr>
          <p:cNvPr id="5" name="Picture Placeholder 3">
            <a:extLst>
              <a:ext uri="{FF2B5EF4-FFF2-40B4-BE49-F238E27FC236}">
                <a16:creationId xmlns:a16="http://schemas.microsoft.com/office/drawing/2014/main" id="{0C23E0AF-77A9-37C5-09D3-32076AE0F220}"/>
              </a:ext>
            </a:extLst>
          </p:cNvPr>
          <p:cNvSpPr txBox="1">
            <a:spLocks/>
          </p:cNvSpPr>
          <p:nvPr/>
        </p:nvSpPr>
        <p:spPr>
          <a:xfrm>
            <a:off x="4009534" y="1731448"/>
            <a:ext cx="3726600" cy="2069304"/>
          </a:xfrm>
          <a:prstGeom prst="roundRect">
            <a:avLst>
              <a:gd name="adj" fmla="val 10406"/>
            </a:avLst>
          </a:prstGeom>
          <a:noFill/>
        </p:spPr>
      </p:sp>
      <p:pic>
        <p:nvPicPr>
          <p:cNvPr id="6" name="Picture 5">
            <a:extLst>
              <a:ext uri="{FF2B5EF4-FFF2-40B4-BE49-F238E27FC236}">
                <a16:creationId xmlns:a16="http://schemas.microsoft.com/office/drawing/2014/main" id="{A74E2451-5CFE-9EDC-69AB-21C8C9A14194}"/>
              </a:ext>
            </a:extLst>
          </p:cNvPr>
          <p:cNvPicPr>
            <a:picLocks noChangeAspect="1"/>
          </p:cNvPicPr>
          <p:nvPr/>
        </p:nvPicPr>
        <p:blipFill>
          <a:blip r:embed="rId4"/>
          <a:stretch>
            <a:fillRect/>
          </a:stretch>
        </p:blipFill>
        <p:spPr>
          <a:xfrm>
            <a:off x="4082142" y="1731448"/>
            <a:ext cx="3537858" cy="2107728"/>
          </a:xfrm>
          <a:prstGeom prst="rect">
            <a:avLst/>
          </a:prstGeom>
        </p:spPr>
      </p:pic>
      <p:sp>
        <p:nvSpPr>
          <p:cNvPr id="3" name="TextBox 2">
            <a:extLst>
              <a:ext uri="{FF2B5EF4-FFF2-40B4-BE49-F238E27FC236}">
                <a16:creationId xmlns:a16="http://schemas.microsoft.com/office/drawing/2014/main" id="{67489169-DCDC-5D4F-C72D-8574164BAA9B}"/>
              </a:ext>
            </a:extLst>
          </p:cNvPr>
          <p:cNvSpPr txBox="1"/>
          <p:nvPr/>
        </p:nvSpPr>
        <p:spPr>
          <a:xfrm>
            <a:off x="8348870" y="6387548"/>
            <a:ext cx="3362990" cy="253916"/>
          </a:xfrm>
          <a:prstGeom prst="rect">
            <a:avLst/>
          </a:prstGeom>
          <a:noFill/>
        </p:spPr>
        <p:txBody>
          <a:bodyPr wrap="square" rtlCol="0">
            <a:spAutoFit/>
          </a:bodyPr>
          <a:lstStyle/>
          <a:p>
            <a:r>
              <a:rPr lang="en-GB" sz="1050" dirty="0"/>
              <a:t>Poppy Wagstaffe 2026246</a:t>
            </a:r>
          </a:p>
        </p:txBody>
      </p:sp>
      <p:sp>
        <p:nvSpPr>
          <p:cNvPr id="7" name="TextBox 6">
            <a:extLst>
              <a:ext uri="{FF2B5EF4-FFF2-40B4-BE49-F238E27FC236}">
                <a16:creationId xmlns:a16="http://schemas.microsoft.com/office/drawing/2014/main" id="{D21EC6E8-1165-1737-736D-B9793C2F1B53}"/>
              </a:ext>
            </a:extLst>
          </p:cNvPr>
          <p:cNvSpPr txBox="1"/>
          <p:nvPr/>
        </p:nvSpPr>
        <p:spPr>
          <a:xfrm>
            <a:off x="269125" y="2408014"/>
            <a:ext cx="3235569" cy="2862322"/>
          </a:xfrm>
          <a:prstGeom prst="rect">
            <a:avLst/>
          </a:prstGeom>
          <a:solidFill>
            <a:schemeClr val="bg1"/>
          </a:solidFill>
        </p:spPr>
        <p:txBody>
          <a:bodyPr wrap="square" rtlCol="0">
            <a:spAutoFit/>
          </a:bodyPr>
          <a:lstStyle/>
          <a:p>
            <a:r>
              <a:rPr lang="en-GB" sz="2000" b="0" i="0" dirty="0">
                <a:solidFill>
                  <a:srgbClr val="202124"/>
                </a:solidFill>
                <a:effectLst/>
                <a:latin typeface="arial" panose="020B0604020202020204" pitchFamily="34" charset="0"/>
              </a:rPr>
              <a:t>Family Support services include universal services that all families have access to including </a:t>
            </a:r>
            <a:r>
              <a:rPr lang="en-GB" sz="2000" b="1" i="0" dirty="0">
                <a:solidFill>
                  <a:schemeClr val="bg1"/>
                </a:solidFill>
                <a:effectLst/>
                <a:latin typeface="arial" panose="020B0604020202020204" pitchFamily="34" charset="0"/>
              </a:rPr>
              <a:t>health </a:t>
            </a:r>
            <a:r>
              <a:rPr lang="en-GB" sz="2000" b="1" i="0" dirty="0">
                <a:solidFill>
                  <a:srgbClr val="FF0000"/>
                </a:solidFill>
                <a:effectLst/>
                <a:latin typeface="arial" panose="020B0604020202020204" pitchFamily="34" charset="0"/>
              </a:rPr>
              <a:t>care, education, parent and toddler groups, library and leisure facilities</a:t>
            </a:r>
            <a:r>
              <a:rPr lang="en-GB" sz="2000" b="0" i="0" dirty="0">
                <a:solidFill>
                  <a:srgbClr val="FF0000"/>
                </a:solidFill>
                <a:effectLst/>
                <a:latin typeface="arial" panose="020B0604020202020204" pitchFamily="34" charset="0"/>
              </a:rPr>
              <a:t>. (familysupportni.gov,2019)</a:t>
            </a:r>
            <a:endParaRPr lang="en-GB" sz="2000" dirty="0">
              <a:solidFill>
                <a:schemeClr val="bg1"/>
              </a:solidFill>
            </a:endParaRPr>
          </a:p>
        </p:txBody>
      </p:sp>
    </p:spTree>
    <p:extLst>
      <p:ext uri="{BB962C8B-B14F-4D97-AF65-F5344CB8AC3E}">
        <p14:creationId xmlns:p14="http://schemas.microsoft.com/office/powerpoint/2010/main" val="3092738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37000">
              <a:schemeClr val="bg2">
                <a:tint val="92000"/>
                <a:hueMod val="96000"/>
                <a:satMod val="128000"/>
                <a:lumMod val="114000"/>
              </a:schemeClr>
            </a:gs>
            <a:gs pos="100000">
              <a:schemeClr val="bg2">
                <a:shade val="62000"/>
                <a:hueMod val="100000"/>
                <a:satMod val="134000"/>
                <a:lumMod val="5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08D71-75EC-433D-BB11-7DA6EDE0CFC8}"/>
              </a:ext>
            </a:extLst>
          </p:cNvPr>
          <p:cNvSpPr>
            <a:spLocks noGrp="1"/>
          </p:cNvSpPr>
          <p:nvPr>
            <p:ph type="ctrTitle"/>
          </p:nvPr>
        </p:nvSpPr>
        <p:spPr>
          <a:xfrm>
            <a:off x="1113182" y="-2804880"/>
            <a:ext cx="10744489" cy="4119942"/>
          </a:xfrm>
        </p:spPr>
        <p:txBody>
          <a:bodyPr>
            <a:normAutofit/>
          </a:bodyPr>
          <a:lstStyle/>
          <a:p>
            <a:r>
              <a:rPr lang="en-US" dirty="0"/>
              <a:t>Health and well-being </a:t>
            </a:r>
          </a:p>
        </p:txBody>
      </p:sp>
      <p:sp>
        <p:nvSpPr>
          <p:cNvPr id="3" name="Subtitle 2">
            <a:extLst>
              <a:ext uri="{FF2B5EF4-FFF2-40B4-BE49-F238E27FC236}">
                <a16:creationId xmlns:a16="http://schemas.microsoft.com/office/drawing/2014/main" id="{BF79A20D-7443-465D-BD84-41A71610AB92}"/>
              </a:ext>
            </a:extLst>
          </p:cNvPr>
          <p:cNvSpPr>
            <a:spLocks noGrp="1"/>
          </p:cNvSpPr>
          <p:nvPr>
            <p:ph type="subTitle" idx="1"/>
          </p:nvPr>
        </p:nvSpPr>
        <p:spPr>
          <a:xfrm>
            <a:off x="5880295" y="2087950"/>
            <a:ext cx="4606461" cy="2682099"/>
          </a:xfrm>
          <a:pattFill prst="pct5">
            <a:fgClr>
              <a:srgbClr val="FFFF00"/>
            </a:fgClr>
            <a:bgClr>
              <a:schemeClr val="bg1"/>
            </a:bgClr>
          </a:pattFill>
          <a:effectLst>
            <a:glow rad="127000">
              <a:srgbClr val="B9E096"/>
            </a:glow>
          </a:effectLst>
        </p:spPr>
        <p:txBody>
          <a:bodyPr>
            <a:normAutofit fontScale="92500" lnSpcReduction="10000"/>
          </a:bodyPr>
          <a:lstStyle/>
          <a:p>
            <a:r>
              <a:rPr lang="en-GB" sz="1400" b="1" i="0" dirty="0">
                <a:solidFill>
                  <a:srgbClr val="FF0000"/>
                </a:solidFill>
                <a:effectLst/>
                <a:latin typeface="arial" panose="020B0604020202020204" pitchFamily="34" charset="0"/>
              </a:rPr>
              <a:t>Everyone has the right to a standard of living adequate for the health and well-being of </a:t>
            </a:r>
            <a:r>
              <a:rPr lang="en-GB" sz="1400" b="1" dirty="0">
                <a:solidFill>
                  <a:srgbClr val="FF0000"/>
                </a:solidFill>
                <a:latin typeface="arial" panose="020B0604020202020204" pitchFamily="34" charset="0"/>
              </a:rPr>
              <a:t>everyone </a:t>
            </a:r>
            <a:r>
              <a:rPr lang="en-GB" sz="1400" b="1" i="0" dirty="0">
                <a:solidFill>
                  <a:srgbClr val="FF0000"/>
                </a:solidFill>
                <a:effectLst/>
                <a:latin typeface="arial" panose="020B0604020202020204" pitchFamily="34" charset="0"/>
              </a:rPr>
              <a:t>and their family, including food, clothing, housing and medical care and necessary social services, and the right to security in the event of unemployment, sickness, disability, widowhood and old age.</a:t>
            </a:r>
          </a:p>
          <a:p>
            <a:r>
              <a:rPr lang="en-GB" sz="1400" b="1" dirty="0">
                <a:solidFill>
                  <a:schemeClr val="tx1"/>
                </a:solidFill>
              </a:rPr>
              <a:t>“The Human Rights Measurement Initiative measures the right to health for countries around the world, based on their level of income” </a:t>
            </a:r>
          </a:p>
          <a:p>
            <a:r>
              <a:rPr lang="en-GB" sz="1400" b="1" dirty="0">
                <a:solidFill>
                  <a:schemeClr val="tx1"/>
                </a:solidFill>
              </a:rPr>
              <a:t>(world health organisation,1946) </a:t>
            </a:r>
            <a:endParaRPr lang="en-US" sz="1400" b="1" dirty="0">
              <a:solidFill>
                <a:schemeClr val="tx1"/>
              </a:solidFill>
            </a:endParaRPr>
          </a:p>
        </p:txBody>
      </p:sp>
      <p:pic>
        <p:nvPicPr>
          <p:cNvPr id="2050" name="Picture 2" descr="Wellbeing - Gemini Rail Group">
            <a:extLst>
              <a:ext uri="{FF2B5EF4-FFF2-40B4-BE49-F238E27FC236}">
                <a16:creationId xmlns:a16="http://schemas.microsoft.com/office/drawing/2014/main" id="{9E14990D-0FAF-8EBC-85CD-720624CF78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3837" y="2087951"/>
            <a:ext cx="3260590" cy="2682098"/>
          </a:xfrm>
          <a:prstGeom prst="rect">
            <a:avLst/>
          </a:prstGeom>
          <a:noFill/>
          <a:effectLst>
            <a:glow rad="127000">
              <a:schemeClr val="accent1"/>
            </a:glo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DC774CB-A5FB-3E8D-703F-6F039E158E49}"/>
              </a:ext>
            </a:extLst>
          </p:cNvPr>
          <p:cNvSpPr txBox="1"/>
          <p:nvPr/>
        </p:nvSpPr>
        <p:spPr>
          <a:xfrm>
            <a:off x="8772939" y="6308035"/>
            <a:ext cx="2968487" cy="253916"/>
          </a:xfrm>
          <a:prstGeom prst="rect">
            <a:avLst/>
          </a:prstGeom>
          <a:noFill/>
        </p:spPr>
        <p:txBody>
          <a:bodyPr wrap="square" rtlCol="0">
            <a:spAutoFit/>
          </a:bodyPr>
          <a:lstStyle/>
          <a:p>
            <a:r>
              <a:rPr lang="en-GB" sz="1050" dirty="0"/>
              <a:t>Poppy wagstaffe 2026246</a:t>
            </a:r>
          </a:p>
        </p:txBody>
      </p:sp>
    </p:spTree>
    <p:extLst>
      <p:ext uri="{BB962C8B-B14F-4D97-AF65-F5344CB8AC3E}">
        <p14:creationId xmlns:p14="http://schemas.microsoft.com/office/powerpoint/2010/main" val="345764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Title 71">
            <a:extLst>
              <a:ext uri="{FF2B5EF4-FFF2-40B4-BE49-F238E27FC236}">
                <a16:creationId xmlns:a16="http://schemas.microsoft.com/office/drawing/2014/main" id="{9EA1263A-EEDA-4292-80F1-A741233086D1}"/>
              </a:ext>
            </a:extLst>
          </p:cNvPr>
          <p:cNvSpPr>
            <a:spLocks noGrp="1"/>
          </p:cNvSpPr>
          <p:nvPr>
            <p:ph type="title"/>
          </p:nvPr>
        </p:nvSpPr>
        <p:spPr/>
        <p:txBody>
          <a:bodyPr/>
          <a:lstStyle/>
          <a:p>
            <a:r>
              <a:rPr lang="en-US" dirty="0"/>
              <a:t>Support and action plans…</a:t>
            </a:r>
          </a:p>
        </p:txBody>
      </p:sp>
      <p:sp>
        <p:nvSpPr>
          <p:cNvPr id="2" name="TextBox 1">
            <a:extLst>
              <a:ext uri="{FF2B5EF4-FFF2-40B4-BE49-F238E27FC236}">
                <a16:creationId xmlns:a16="http://schemas.microsoft.com/office/drawing/2014/main" id="{52574AAC-BCE8-636C-8FBF-5662A4F9A0D0}"/>
              </a:ext>
            </a:extLst>
          </p:cNvPr>
          <p:cNvSpPr txBox="1"/>
          <p:nvPr/>
        </p:nvSpPr>
        <p:spPr>
          <a:xfrm>
            <a:off x="4037632" y="4193142"/>
            <a:ext cx="7744655" cy="2246769"/>
          </a:xfrm>
          <a:prstGeom prst="rect">
            <a:avLst/>
          </a:prstGeom>
          <a:noFill/>
        </p:spPr>
        <p:txBody>
          <a:bodyPr wrap="square" rtlCol="0">
            <a:spAutoFit/>
          </a:bodyPr>
          <a:lstStyle/>
          <a:p>
            <a:pPr marL="285750" indent="-285750">
              <a:buFont typeface="Arial" panose="020B0604020202020204" pitchFamily="34" charset="0"/>
              <a:buChar char="•"/>
            </a:pPr>
            <a:r>
              <a:rPr lang="en-GB" sz="1400" b="1" dirty="0">
                <a:solidFill>
                  <a:schemeClr val="bg2">
                    <a:lumMod val="10000"/>
                  </a:schemeClr>
                </a:solidFill>
              </a:rPr>
              <a:t>Housing repairs are an ongoing issues in thousands of households in the UK and outside of it. </a:t>
            </a:r>
          </a:p>
          <a:p>
            <a:pPr marL="285750" indent="-285750">
              <a:buFont typeface="Arial" panose="020B0604020202020204" pitchFamily="34" charset="0"/>
              <a:buChar char="•"/>
            </a:pPr>
            <a:r>
              <a:rPr lang="en-GB" sz="1400" b="1" dirty="0">
                <a:solidFill>
                  <a:schemeClr val="bg2">
                    <a:lumMod val="10000"/>
                  </a:schemeClr>
                </a:solidFill>
              </a:rPr>
              <a:t>Housing repair options for support for family in question…</a:t>
            </a:r>
          </a:p>
          <a:p>
            <a:pPr marL="285750" indent="-285750">
              <a:buFont typeface="Arial" panose="020B0604020202020204" pitchFamily="34" charset="0"/>
              <a:buChar char="•"/>
            </a:pPr>
            <a:r>
              <a:rPr lang="en-GB" sz="1400" b="1" dirty="0">
                <a:solidFill>
                  <a:schemeClr val="bg2">
                    <a:lumMod val="10000"/>
                  </a:schemeClr>
                </a:solidFill>
              </a:rPr>
              <a:t>Health and well-being checks from landlord should be carried out as a duty of care once issue is raised.</a:t>
            </a:r>
          </a:p>
          <a:p>
            <a:pPr marL="285750" indent="-285750">
              <a:buFont typeface="Arial" panose="020B0604020202020204" pitchFamily="34" charset="0"/>
              <a:buChar char="•"/>
            </a:pPr>
            <a:r>
              <a:rPr lang="en-GB" sz="1400" b="1" dirty="0">
                <a:solidFill>
                  <a:schemeClr val="bg2">
                    <a:lumMod val="10000"/>
                  </a:schemeClr>
                </a:solidFill>
              </a:rPr>
              <a:t>If you are in social housing if the issue is raised and not completed you have the options to complain and seek help from an ombudsman or their local council rep.</a:t>
            </a:r>
          </a:p>
          <a:p>
            <a:pPr marL="285750" indent="-285750">
              <a:buFont typeface="Arial" panose="020B0604020202020204" pitchFamily="34" charset="0"/>
              <a:buChar char="•"/>
            </a:pPr>
            <a:r>
              <a:rPr lang="en-GB" sz="1400" b="1" dirty="0">
                <a:solidFill>
                  <a:schemeClr val="bg2">
                    <a:lumMod val="10000"/>
                  </a:schemeClr>
                </a:solidFill>
              </a:rPr>
              <a:t>If you have a support worker which in this case I would assume so they can offer guidance and support regarding contacting their housing association/council.</a:t>
            </a:r>
          </a:p>
          <a:p>
            <a:pPr marL="285750" indent="-285750">
              <a:buFont typeface="Arial" panose="020B0604020202020204" pitchFamily="34" charset="0"/>
              <a:buChar char="•"/>
            </a:pPr>
            <a:endParaRPr lang="en-GB" sz="1400" b="1" dirty="0"/>
          </a:p>
        </p:txBody>
      </p:sp>
      <p:sp>
        <p:nvSpPr>
          <p:cNvPr id="3" name="TextBox 2">
            <a:extLst>
              <a:ext uri="{FF2B5EF4-FFF2-40B4-BE49-F238E27FC236}">
                <a16:creationId xmlns:a16="http://schemas.microsoft.com/office/drawing/2014/main" id="{A85E3926-E996-F2F6-8E69-21615DD75B38}"/>
              </a:ext>
            </a:extLst>
          </p:cNvPr>
          <p:cNvSpPr txBox="1"/>
          <p:nvPr/>
        </p:nvSpPr>
        <p:spPr>
          <a:xfrm>
            <a:off x="3829879" y="1808657"/>
            <a:ext cx="4305633" cy="2031325"/>
          </a:xfrm>
          <a:prstGeom prst="rect">
            <a:avLst/>
          </a:prstGeom>
          <a:noFill/>
        </p:spPr>
        <p:txBody>
          <a:bodyPr wrap="square" rtlCol="0">
            <a:spAutoFit/>
          </a:bodyPr>
          <a:lstStyle/>
          <a:p>
            <a:r>
              <a:rPr lang="en-GB" sz="1400" b="1" u="sng" dirty="0"/>
              <a:t>Support available for the toddler includes … </a:t>
            </a:r>
          </a:p>
          <a:p>
            <a:pPr marL="285750" indent="-285750">
              <a:buFont typeface="Arial" panose="020B0604020202020204" pitchFamily="34" charset="0"/>
              <a:buChar char="•"/>
            </a:pPr>
            <a:r>
              <a:rPr lang="en-GB" sz="1400" b="1" dirty="0"/>
              <a:t>Extra cresh opportunities for mother and child.</a:t>
            </a:r>
          </a:p>
          <a:p>
            <a:pPr marL="285750" indent="-285750">
              <a:buFont typeface="Arial" panose="020B0604020202020204" pitchFamily="34" charset="0"/>
              <a:buChar char="•"/>
            </a:pPr>
            <a:r>
              <a:rPr lang="en-GB" sz="1400" b="1" dirty="0"/>
              <a:t>A family support liaison/support worker.</a:t>
            </a:r>
          </a:p>
          <a:p>
            <a:pPr marL="285750" indent="-285750">
              <a:buFont typeface="Arial" panose="020B0604020202020204" pitchFamily="34" charset="0"/>
              <a:buChar char="•"/>
            </a:pPr>
            <a:r>
              <a:rPr lang="en-GB" sz="1400" b="1" dirty="0"/>
              <a:t>Mother and baby bonding classes .</a:t>
            </a:r>
          </a:p>
          <a:p>
            <a:pPr marL="285750" indent="-285750">
              <a:buFont typeface="Arial" panose="020B0604020202020204" pitchFamily="34" charset="0"/>
              <a:buChar char="•"/>
            </a:pPr>
            <a:r>
              <a:rPr lang="en-GB" sz="1400" b="1" dirty="0"/>
              <a:t>Inform nursery to watch any behaviour changes and to report any to family support officer.</a:t>
            </a:r>
          </a:p>
          <a:p>
            <a:r>
              <a:rPr lang="en-GB" sz="1400" b="1" dirty="0"/>
              <a:t> </a:t>
            </a:r>
          </a:p>
        </p:txBody>
      </p:sp>
      <p:sp>
        <p:nvSpPr>
          <p:cNvPr id="4" name="TextBox 3">
            <a:extLst>
              <a:ext uri="{FF2B5EF4-FFF2-40B4-BE49-F238E27FC236}">
                <a16:creationId xmlns:a16="http://schemas.microsoft.com/office/drawing/2014/main" id="{2CF2FFD5-692A-FAF6-6D10-6D396BD5F909}"/>
              </a:ext>
            </a:extLst>
          </p:cNvPr>
          <p:cNvSpPr txBox="1"/>
          <p:nvPr/>
        </p:nvSpPr>
        <p:spPr>
          <a:xfrm>
            <a:off x="8362122" y="1731817"/>
            <a:ext cx="3420165" cy="2246769"/>
          </a:xfrm>
          <a:prstGeom prst="rect">
            <a:avLst/>
          </a:prstGeom>
          <a:noFill/>
        </p:spPr>
        <p:txBody>
          <a:bodyPr wrap="square" rtlCol="0">
            <a:spAutoFit/>
          </a:bodyPr>
          <a:lstStyle/>
          <a:p>
            <a:r>
              <a:rPr lang="en-GB" sz="1400" b="1" u="sng" dirty="0"/>
              <a:t>17 year old action plan recommendation…</a:t>
            </a:r>
          </a:p>
          <a:p>
            <a:pPr marL="285750" indent="-285750">
              <a:buFont typeface="Arial" panose="020B0604020202020204" pitchFamily="34" charset="0"/>
              <a:buChar char="•"/>
            </a:pPr>
            <a:r>
              <a:rPr lang="en-GB" sz="1400" b="1" dirty="0"/>
              <a:t>Family support officer</a:t>
            </a:r>
          </a:p>
          <a:p>
            <a:pPr marL="285750" indent="-285750">
              <a:buFont typeface="Arial" panose="020B0604020202020204" pitchFamily="34" charset="0"/>
              <a:buChar char="•"/>
            </a:pPr>
            <a:r>
              <a:rPr lang="en-GB" sz="1400" b="1" dirty="0"/>
              <a:t>Informing any educational sector the young adult may be attending to monitor any behaviour changes.</a:t>
            </a:r>
          </a:p>
          <a:p>
            <a:pPr marL="285750" indent="-285750">
              <a:buFont typeface="Arial" panose="020B0604020202020204" pitchFamily="34" charset="0"/>
              <a:buChar char="•"/>
            </a:pPr>
            <a:r>
              <a:rPr lang="en-GB" sz="1400" b="1" dirty="0"/>
              <a:t>Career support if applicable.</a:t>
            </a:r>
          </a:p>
          <a:p>
            <a:pPr marL="285750" indent="-285750">
              <a:buFont typeface="Arial" panose="020B0604020202020204" pitchFamily="34" charset="0"/>
              <a:buChar char="•"/>
            </a:pPr>
            <a:r>
              <a:rPr lang="en-GB" sz="1400" b="1" dirty="0"/>
              <a:t>Counselling </a:t>
            </a:r>
          </a:p>
          <a:p>
            <a:endParaRPr lang="en-GB" sz="1400" b="1" dirty="0"/>
          </a:p>
          <a:p>
            <a:pPr marL="285750" indent="-285750">
              <a:buFont typeface="Arial" panose="020B0604020202020204" pitchFamily="34" charset="0"/>
              <a:buChar char="•"/>
            </a:pPr>
            <a:endParaRPr lang="en-GB" sz="1400" dirty="0"/>
          </a:p>
        </p:txBody>
      </p:sp>
      <p:sp>
        <p:nvSpPr>
          <p:cNvPr id="5" name="TextBox 4">
            <a:extLst>
              <a:ext uri="{FF2B5EF4-FFF2-40B4-BE49-F238E27FC236}">
                <a16:creationId xmlns:a16="http://schemas.microsoft.com/office/drawing/2014/main" id="{F2D3528C-26E6-5483-068D-E11A1FDFFB0E}"/>
              </a:ext>
            </a:extLst>
          </p:cNvPr>
          <p:cNvSpPr txBox="1"/>
          <p:nvPr/>
        </p:nvSpPr>
        <p:spPr>
          <a:xfrm>
            <a:off x="8494643" y="6492874"/>
            <a:ext cx="3287644" cy="253916"/>
          </a:xfrm>
          <a:prstGeom prst="rect">
            <a:avLst/>
          </a:prstGeom>
          <a:noFill/>
        </p:spPr>
        <p:txBody>
          <a:bodyPr wrap="square" rtlCol="0">
            <a:spAutoFit/>
          </a:bodyPr>
          <a:lstStyle/>
          <a:p>
            <a:r>
              <a:rPr lang="en-GB" sz="1050" dirty="0"/>
              <a:t>Poppy Wagstaffe 2026246</a:t>
            </a:r>
          </a:p>
        </p:txBody>
      </p:sp>
    </p:spTree>
    <p:extLst>
      <p:ext uri="{BB962C8B-B14F-4D97-AF65-F5344CB8AC3E}">
        <p14:creationId xmlns:p14="http://schemas.microsoft.com/office/powerpoint/2010/main" val="665174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barn(inVertical)">
                                      <p:cBhvr>
                                        <p:cTn id="7" dur="500"/>
                                        <p:tgtEl>
                                          <p:spTgt spid="7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 grpId="0"/>
      <p:bldP spid="2" grpId="0"/>
      <p:bldP spid="3" grpId="0"/>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0E436-EE8C-455D-835A-5837E3EC18B2}"/>
              </a:ext>
            </a:extLst>
          </p:cNvPr>
          <p:cNvSpPr>
            <a:spLocks noGrp="1"/>
          </p:cNvSpPr>
          <p:nvPr>
            <p:ph type="title"/>
          </p:nvPr>
        </p:nvSpPr>
        <p:spPr/>
        <p:txBody>
          <a:bodyPr/>
          <a:lstStyle/>
          <a:p>
            <a:r>
              <a:rPr lang="en-US" dirty="0"/>
              <a:t>Support and action plan…</a:t>
            </a:r>
          </a:p>
        </p:txBody>
      </p:sp>
      <p:sp>
        <p:nvSpPr>
          <p:cNvPr id="9" name="TextBox 8">
            <a:extLst>
              <a:ext uri="{FF2B5EF4-FFF2-40B4-BE49-F238E27FC236}">
                <a16:creationId xmlns:a16="http://schemas.microsoft.com/office/drawing/2014/main" id="{FAD53836-4A6B-83E9-4A6B-298841F4C112}"/>
              </a:ext>
            </a:extLst>
          </p:cNvPr>
          <p:cNvSpPr txBox="1"/>
          <p:nvPr/>
        </p:nvSpPr>
        <p:spPr>
          <a:xfrm>
            <a:off x="4638262" y="4267200"/>
            <a:ext cx="6559826" cy="2031325"/>
          </a:xfrm>
          <a:prstGeom prst="rect">
            <a:avLst/>
          </a:prstGeom>
          <a:noFill/>
        </p:spPr>
        <p:txBody>
          <a:bodyPr wrap="square" rtlCol="0">
            <a:spAutoFit/>
          </a:bodyPr>
          <a:lstStyle/>
          <a:p>
            <a:r>
              <a:rPr lang="en-GB" sz="1400" b="1" u="sng" dirty="0"/>
              <a:t>Mothers action plan to be implemented…</a:t>
            </a:r>
          </a:p>
          <a:p>
            <a:pPr marL="285750" indent="-285750">
              <a:buFont typeface="Arial" panose="020B0604020202020204" pitchFamily="34" charset="0"/>
              <a:buChar char="•"/>
            </a:pPr>
            <a:r>
              <a:rPr lang="en-GB" sz="1400" b="1" dirty="0"/>
              <a:t>Underlining phycological health issues</a:t>
            </a:r>
          </a:p>
          <a:p>
            <a:pPr marL="285750" indent="-285750">
              <a:buFont typeface="Arial" panose="020B0604020202020204" pitchFamily="34" charset="0"/>
              <a:buChar char="•"/>
            </a:pPr>
            <a:r>
              <a:rPr lang="en-GB" sz="1400" b="1" dirty="0"/>
              <a:t>Recommended extended help from counselling and healthy minds.</a:t>
            </a:r>
          </a:p>
          <a:p>
            <a:pPr marL="285750" indent="-285750">
              <a:buFont typeface="Arial" panose="020B0604020202020204" pitchFamily="34" charset="0"/>
              <a:buChar char="•"/>
            </a:pPr>
            <a:r>
              <a:rPr lang="en-GB" sz="1400" b="1" dirty="0"/>
              <a:t>Health and well-being checks (regular)</a:t>
            </a:r>
          </a:p>
          <a:p>
            <a:pPr marL="285750" indent="-285750">
              <a:buFont typeface="Arial" panose="020B0604020202020204" pitchFamily="34" charset="0"/>
              <a:buChar char="•"/>
            </a:pPr>
            <a:r>
              <a:rPr lang="en-GB" sz="1400" b="1" dirty="0"/>
              <a:t>Gp talks for possible diagnosis?</a:t>
            </a:r>
          </a:p>
          <a:p>
            <a:pPr marL="285750" indent="-285750">
              <a:buFont typeface="Arial" panose="020B0604020202020204" pitchFamily="34" charset="0"/>
              <a:buChar char="•"/>
            </a:pPr>
            <a:r>
              <a:rPr lang="en-GB" sz="1400" b="1" dirty="0"/>
              <a:t>Set up realistic expectations </a:t>
            </a:r>
          </a:p>
          <a:p>
            <a:pPr marL="285750" indent="-285750">
              <a:buFont typeface="Arial" panose="020B0604020202020204" pitchFamily="34" charset="0"/>
              <a:buChar char="•"/>
            </a:pPr>
            <a:r>
              <a:rPr lang="en-GB" sz="1400" b="1" dirty="0"/>
              <a:t>vouchers and extra support for mental health</a:t>
            </a:r>
          </a:p>
          <a:p>
            <a:pPr marL="285750" indent="-285750">
              <a:buFont typeface="Arial" panose="020B0604020202020204" pitchFamily="34" charset="0"/>
              <a:buChar char="•"/>
            </a:pPr>
            <a:r>
              <a:rPr lang="en-GB" sz="1400" b="1" dirty="0"/>
              <a:t> family support officer</a:t>
            </a:r>
          </a:p>
          <a:p>
            <a:pPr marL="285750" indent="-285750">
              <a:buFont typeface="Arial" panose="020B0604020202020204" pitchFamily="34" charset="0"/>
              <a:buChar char="•"/>
            </a:pPr>
            <a:endParaRPr lang="en-GB" sz="1400" dirty="0"/>
          </a:p>
        </p:txBody>
      </p:sp>
      <p:sp>
        <p:nvSpPr>
          <p:cNvPr id="11" name="TextBox 10">
            <a:extLst>
              <a:ext uri="{FF2B5EF4-FFF2-40B4-BE49-F238E27FC236}">
                <a16:creationId xmlns:a16="http://schemas.microsoft.com/office/drawing/2014/main" id="{58C1D49E-AF98-8F0B-C51B-41CAA0E96236}"/>
              </a:ext>
            </a:extLst>
          </p:cNvPr>
          <p:cNvSpPr txBox="1"/>
          <p:nvPr/>
        </p:nvSpPr>
        <p:spPr>
          <a:xfrm>
            <a:off x="3995533" y="1649970"/>
            <a:ext cx="3922642" cy="2800767"/>
          </a:xfrm>
          <a:prstGeom prst="rect">
            <a:avLst/>
          </a:prstGeom>
          <a:noFill/>
        </p:spPr>
        <p:txBody>
          <a:bodyPr wrap="square" rtlCol="0">
            <a:spAutoFit/>
          </a:bodyPr>
          <a:lstStyle/>
          <a:p>
            <a:r>
              <a:rPr lang="en-GB" sz="1400" b="1" u="sng" dirty="0"/>
              <a:t>Young boy with extra needs/concerns…</a:t>
            </a:r>
          </a:p>
          <a:p>
            <a:pPr marL="171450" indent="-171450">
              <a:buFont typeface="Arial" panose="020B0604020202020204" pitchFamily="34" charset="0"/>
              <a:buChar char="•"/>
            </a:pPr>
            <a:r>
              <a:rPr lang="en-GB" sz="1400" b="1" dirty="0"/>
              <a:t>Gp talks for possible diagnosis for any underlining behaviour disorders</a:t>
            </a:r>
          </a:p>
          <a:p>
            <a:pPr marL="171450" indent="-171450">
              <a:buFont typeface="Arial" panose="020B0604020202020204" pitchFamily="34" charset="0"/>
              <a:buChar char="•"/>
            </a:pPr>
            <a:r>
              <a:rPr lang="en-GB" sz="1400" b="1" dirty="0"/>
              <a:t>Counselling.</a:t>
            </a:r>
          </a:p>
          <a:p>
            <a:pPr marL="171450" indent="-171450">
              <a:buFont typeface="Arial" panose="020B0604020202020204" pitchFamily="34" charset="0"/>
              <a:buChar char="•"/>
            </a:pPr>
            <a:r>
              <a:rPr lang="en-GB" sz="1400" b="1" dirty="0"/>
              <a:t>Set up realistic expectations and routine/structure to daily routine.</a:t>
            </a:r>
          </a:p>
          <a:p>
            <a:pPr marL="171450" indent="-171450">
              <a:buFont typeface="Arial" panose="020B0604020202020204" pitchFamily="34" charset="0"/>
              <a:buChar char="•"/>
            </a:pPr>
            <a:r>
              <a:rPr lang="en-GB" sz="1400" b="1" dirty="0"/>
              <a:t>Look for patterns and liaison with school for any behaviour changes. </a:t>
            </a:r>
          </a:p>
          <a:p>
            <a:pPr marL="171450" indent="-171450">
              <a:buFont typeface="Arial" panose="020B0604020202020204" pitchFamily="34" charset="0"/>
              <a:buChar char="•"/>
            </a:pPr>
            <a:r>
              <a:rPr lang="en-GB" sz="1400" b="1" dirty="0"/>
              <a:t>Online/face to face child behaviour courses.</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endParaRPr lang="en-GB" sz="1200" dirty="0"/>
          </a:p>
        </p:txBody>
      </p:sp>
      <p:sp>
        <p:nvSpPr>
          <p:cNvPr id="12" name="TextBox 11">
            <a:extLst>
              <a:ext uri="{FF2B5EF4-FFF2-40B4-BE49-F238E27FC236}">
                <a16:creationId xmlns:a16="http://schemas.microsoft.com/office/drawing/2014/main" id="{B89493A8-EDAF-E453-B08B-E0E3C83BC9B2}"/>
              </a:ext>
            </a:extLst>
          </p:cNvPr>
          <p:cNvSpPr txBox="1"/>
          <p:nvPr/>
        </p:nvSpPr>
        <p:spPr>
          <a:xfrm>
            <a:off x="8242852" y="1649970"/>
            <a:ext cx="3458817" cy="2031325"/>
          </a:xfrm>
          <a:prstGeom prst="rect">
            <a:avLst/>
          </a:prstGeom>
          <a:noFill/>
        </p:spPr>
        <p:txBody>
          <a:bodyPr wrap="square" rtlCol="0">
            <a:spAutoFit/>
          </a:bodyPr>
          <a:lstStyle/>
          <a:p>
            <a:r>
              <a:rPr lang="en-GB" sz="1400" b="1" u="sng" dirty="0"/>
              <a:t>Other young boy in family…</a:t>
            </a:r>
          </a:p>
          <a:p>
            <a:pPr marL="285750" indent="-285750">
              <a:buFont typeface="Arial" panose="020B0604020202020204" pitchFamily="34" charset="0"/>
              <a:buChar char="•"/>
            </a:pPr>
            <a:r>
              <a:rPr lang="en-GB" sz="1400" b="1" dirty="0"/>
              <a:t>Not much information provided about this individual </a:t>
            </a:r>
          </a:p>
          <a:p>
            <a:pPr marL="285750" indent="-285750">
              <a:buFont typeface="Arial" panose="020B0604020202020204" pitchFamily="34" charset="0"/>
              <a:buChar char="•"/>
            </a:pPr>
            <a:r>
              <a:rPr lang="en-GB" sz="1400" b="1" dirty="0"/>
              <a:t>Wellbeing checks on individual/family</a:t>
            </a:r>
          </a:p>
          <a:p>
            <a:pPr marL="285750" indent="-285750">
              <a:buFont typeface="Arial" panose="020B0604020202020204" pitchFamily="34" charset="0"/>
              <a:buChar char="•"/>
            </a:pPr>
            <a:r>
              <a:rPr lang="en-GB" sz="1400" b="1" dirty="0"/>
              <a:t>Options for counselling if he feels like its needed?</a:t>
            </a:r>
          </a:p>
          <a:p>
            <a:pPr marL="285750" indent="-285750">
              <a:buFont typeface="Arial" panose="020B0604020202020204" pitchFamily="34" charset="0"/>
              <a:buChar char="•"/>
            </a:pPr>
            <a:r>
              <a:rPr lang="en-GB" sz="1400" b="1" dirty="0"/>
              <a:t>Talks with school in case any behaviour changes are identified.</a:t>
            </a:r>
          </a:p>
        </p:txBody>
      </p:sp>
      <p:sp>
        <p:nvSpPr>
          <p:cNvPr id="3" name="TextBox 2">
            <a:extLst>
              <a:ext uri="{FF2B5EF4-FFF2-40B4-BE49-F238E27FC236}">
                <a16:creationId xmlns:a16="http://schemas.microsoft.com/office/drawing/2014/main" id="{D1E05877-9272-2919-2B34-DB6AB41E06DE}"/>
              </a:ext>
            </a:extLst>
          </p:cNvPr>
          <p:cNvSpPr txBox="1"/>
          <p:nvPr/>
        </p:nvSpPr>
        <p:spPr>
          <a:xfrm>
            <a:off x="8428382" y="6430356"/>
            <a:ext cx="3420165" cy="253916"/>
          </a:xfrm>
          <a:prstGeom prst="rect">
            <a:avLst/>
          </a:prstGeom>
          <a:noFill/>
        </p:spPr>
        <p:txBody>
          <a:bodyPr wrap="square" rtlCol="0">
            <a:spAutoFit/>
          </a:bodyPr>
          <a:lstStyle/>
          <a:p>
            <a:r>
              <a:rPr lang="en-GB" sz="1050" dirty="0"/>
              <a:t>Poppy wagstaffe 2026246</a:t>
            </a:r>
          </a:p>
        </p:txBody>
      </p:sp>
    </p:spTree>
    <p:extLst>
      <p:ext uri="{BB962C8B-B14F-4D97-AF65-F5344CB8AC3E}">
        <p14:creationId xmlns:p14="http://schemas.microsoft.com/office/powerpoint/2010/main" val="358113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2"/>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P spid="11" grpId="0"/>
      <p:bldP spid="1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B5F2A6A-C10A-4469-992C-A47108086DB3}"/>
              </a:ext>
            </a:extLst>
          </p:cNvPr>
          <p:cNvSpPr>
            <a:spLocks noGrp="1"/>
          </p:cNvSpPr>
          <p:nvPr>
            <p:ph type="title"/>
          </p:nvPr>
        </p:nvSpPr>
        <p:spPr/>
        <p:txBody>
          <a:bodyPr>
            <a:normAutofit/>
          </a:bodyPr>
          <a:lstStyle/>
          <a:p>
            <a:r>
              <a:rPr lang="en-US" dirty="0"/>
              <a:t>Support and action plan…</a:t>
            </a:r>
          </a:p>
        </p:txBody>
      </p:sp>
      <p:sp>
        <p:nvSpPr>
          <p:cNvPr id="7" name="Content Placeholder 6">
            <a:extLst>
              <a:ext uri="{FF2B5EF4-FFF2-40B4-BE49-F238E27FC236}">
                <a16:creationId xmlns:a16="http://schemas.microsoft.com/office/drawing/2014/main" id="{469BF71B-3F38-3CAF-8FE7-47B458A3D578}"/>
              </a:ext>
            </a:extLst>
          </p:cNvPr>
          <p:cNvSpPr>
            <a:spLocks noGrp="1"/>
          </p:cNvSpPr>
          <p:nvPr>
            <p:ph idx="1"/>
          </p:nvPr>
        </p:nvSpPr>
        <p:spPr/>
        <p:txBody>
          <a:bodyPr>
            <a:normAutofit/>
          </a:bodyPr>
          <a:lstStyle/>
          <a:p>
            <a:pPr marL="0" indent="0">
              <a:buNone/>
            </a:pPr>
            <a:r>
              <a:rPr lang="en-GB" sz="1400" b="1" u="sng" dirty="0"/>
              <a:t>Adult girls who live independently outside of the family…</a:t>
            </a:r>
          </a:p>
          <a:p>
            <a:r>
              <a:rPr lang="en-GB" sz="1400" b="1" dirty="0"/>
              <a:t>Investigate what their contact is like with family?</a:t>
            </a:r>
          </a:p>
          <a:p>
            <a:r>
              <a:rPr lang="en-GB" sz="1400" b="1" dirty="0"/>
              <a:t>Who/how are they involved within the family dynamics </a:t>
            </a:r>
          </a:p>
          <a:p>
            <a:r>
              <a:rPr lang="en-GB" sz="1400" b="1" dirty="0"/>
              <a:t>Question if they are contributing/effecting the mother in questions phycological health issues.</a:t>
            </a:r>
          </a:p>
          <a:p>
            <a:r>
              <a:rPr lang="en-GB" sz="1400" b="1" dirty="0"/>
              <a:t>Heath and well-being checks </a:t>
            </a:r>
          </a:p>
          <a:p>
            <a:r>
              <a:rPr lang="en-GB" sz="1400" b="1" dirty="0"/>
              <a:t>Investigate what their circumstances are and if they need extra support.</a:t>
            </a:r>
          </a:p>
          <a:p>
            <a:pPr marL="0" indent="0">
              <a:buNone/>
            </a:pPr>
            <a:endParaRPr lang="en-GB" sz="1400" b="1" u="sng" dirty="0"/>
          </a:p>
        </p:txBody>
      </p:sp>
      <p:sp>
        <p:nvSpPr>
          <p:cNvPr id="8" name="TextBox 7">
            <a:extLst>
              <a:ext uri="{FF2B5EF4-FFF2-40B4-BE49-F238E27FC236}">
                <a16:creationId xmlns:a16="http://schemas.microsoft.com/office/drawing/2014/main" id="{DACBE5A0-64A0-708C-CF5F-C8C7D3E60D38}"/>
              </a:ext>
            </a:extLst>
          </p:cNvPr>
          <p:cNvSpPr txBox="1"/>
          <p:nvPr/>
        </p:nvSpPr>
        <p:spPr>
          <a:xfrm>
            <a:off x="1245704" y="4625009"/>
            <a:ext cx="6188766" cy="523220"/>
          </a:xfrm>
          <a:prstGeom prst="rect">
            <a:avLst/>
          </a:prstGeom>
          <a:noFill/>
        </p:spPr>
        <p:txBody>
          <a:bodyPr wrap="square" rtlCol="0">
            <a:spAutoFit/>
          </a:bodyPr>
          <a:lstStyle/>
          <a:p>
            <a:r>
              <a:rPr lang="en-GB" sz="1400" b="1" u="sng" dirty="0"/>
              <a:t>Refer to articles for supporting connections and to identify relevant articles to the action plans…</a:t>
            </a:r>
          </a:p>
        </p:txBody>
      </p:sp>
      <p:sp>
        <p:nvSpPr>
          <p:cNvPr id="2" name="TextBox 1">
            <a:extLst>
              <a:ext uri="{FF2B5EF4-FFF2-40B4-BE49-F238E27FC236}">
                <a16:creationId xmlns:a16="http://schemas.microsoft.com/office/drawing/2014/main" id="{8DBAD386-24D9-3BCE-E21E-E02374A152F2}"/>
              </a:ext>
            </a:extLst>
          </p:cNvPr>
          <p:cNvSpPr txBox="1"/>
          <p:nvPr/>
        </p:nvSpPr>
        <p:spPr>
          <a:xfrm>
            <a:off x="8017565" y="6405282"/>
            <a:ext cx="3071123" cy="253916"/>
          </a:xfrm>
          <a:prstGeom prst="rect">
            <a:avLst/>
          </a:prstGeom>
          <a:noFill/>
        </p:spPr>
        <p:txBody>
          <a:bodyPr wrap="square" rtlCol="0">
            <a:spAutoFit/>
          </a:bodyPr>
          <a:lstStyle/>
          <a:p>
            <a:r>
              <a:rPr lang="en-GB" sz="1050" dirty="0"/>
              <a:t>Poppy Wagstaffe 2026246</a:t>
            </a:r>
          </a:p>
        </p:txBody>
      </p:sp>
    </p:spTree>
    <p:extLst>
      <p:ext uri="{BB962C8B-B14F-4D97-AF65-F5344CB8AC3E}">
        <p14:creationId xmlns:p14="http://schemas.microsoft.com/office/powerpoint/2010/main" val="1116987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a:xfrm>
            <a:off x="308113" y="338621"/>
            <a:ext cx="10515600" cy="1143385"/>
          </a:xfrm>
        </p:spPr>
        <p:txBody>
          <a:bodyPr>
            <a:normAutofit fontScale="90000"/>
          </a:bodyPr>
          <a:lstStyle/>
          <a:p>
            <a:r>
              <a:rPr lang="en-US" dirty="0"/>
              <a:t>To conclude with feedback and review the outcomes</a:t>
            </a:r>
          </a:p>
        </p:txBody>
      </p:sp>
      <p:sp>
        <p:nvSpPr>
          <p:cNvPr id="2" name="Text Placeholder 1">
            <a:extLst>
              <a:ext uri="{FF2B5EF4-FFF2-40B4-BE49-F238E27FC236}">
                <a16:creationId xmlns:a16="http://schemas.microsoft.com/office/drawing/2014/main" id="{0D3F5845-BD32-4875-BD08-941DAB17E215}"/>
              </a:ext>
            </a:extLst>
          </p:cNvPr>
          <p:cNvSpPr>
            <a:spLocks noGrp="1"/>
          </p:cNvSpPr>
          <p:nvPr>
            <p:ph type="body" sz="quarter" idx="13"/>
          </p:nvPr>
        </p:nvSpPr>
        <p:spPr>
          <a:xfrm>
            <a:off x="1989221" y="1705351"/>
            <a:ext cx="8213558" cy="3447298"/>
          </a:xfrm>
        </p:spPr>
        <p:txBody>
          <a:bodyPr>
            <a:normAutofit/>
          </a:bodyPr>
          <a:lstStyle/>
          <a:p>
            <a:pPr>
              <a:lnSpc>
                <a:spcPct val="100000"/>
              </a:lnSpc>
            </a:pPr>
            <a:r>
              <a:rPr lang="en-US" sz="1400" b="1" dirty="0"/>
              <a:t>Overall, we have suggested an action plan to be implemented for the family/individuals such as:</a:t>
            </a:r>
          </a:p>
          <a:p>
            <a:pPr marL="342900" indent="-342900">
              <a:lnSpc>
                <a:spcPct val="100000"/>
              </a:lnSpc>
              <a:buFont typeface="+mj-lt"/>
              <a:buAutoNum type="arabicPeriod"/>
            </a:pPr>
            <a:r>
              <a:rPr lang="en-US" sz="1400" b="1" dirty="0"/>
              <a:t>A family support officer.</a:t>
            </a:r>
          </a:p>
          <a:p>
            <a:pPr marL="342900" indent="-342900">
              <a:lnSpc>
                <a:spcPct val="100000"/>
              </a:lnSpc>
              <a:buFont typeface="+mj-lt"/>
              <a:buAutoNum type="arabicPeriod"/>
            </a:pPr>
            <a:r>
              <a:rPr lang="en-US" sz="1400" b="1" dirty="0"/>
              <a:t>Health and well-being checks (regular)</a:t>
            </a:r>
          </a:p>
          <a:p>
            <a:pPr marL="342900" indent="-342900">
              <a:lnSpc>
                <a:spcPct val="100000"/>
              </a:lnSpc>
              <a:buFont typeface="+mj-lt"/>
              <a:buAutoNum type="arabicPeriod"/>
            </a:pPr>
            <a:r>
              <a:rPr lang="en-US" sz="1400" b="1" dirty="0"/>
              <a:t>Counselling made available for all.</a:t>
            </a:r>
          </a:p>
          <a:p>
            <a:pPr marL="342900" indent="-342900">
              <a:lnSpc>
                <a:spcPct val="100000"/>
              </a:lnSpc>
              <a:buFont typeface="+mj-lt"/>
              <a:buAutoNum type="arabicPeriod"/>
            </a:pPr>
            <a:r>
              <a:rPr lang="en-US" sz="1400" b="1" dirty="0"/>
              <a:t>Individual care plans.</a:t>
            </a:r>
          </a:p>
          <a:p>
            <a:pPr marL="342900" indent="-342900">
              <a:lnSpc>
                <a:spcPct val="100000"/>
              </a:lnSpc>
              <a:buFont typeface="+mj-lt"/>
              <a:buAutoNum type="arabicPeriod"/>
            </a:pPr>
            <a:r>
              <a:rPr lang="en-US" sz="1400" b="1" dirty="0"/>
              <a:t>All to be implemented with urgency.</a:t>
            </a:r>
          </a:p>
        </p:txBody>
      </p:sp>
      <p:sp>
        <p:nvSpPr>
          <p:cNvPr id="3" name="TextBox 2">
            <a:extLst>
              <a:ext uri="{FF2B5EF4-FFF2-40B4-BE49-F238E27FC236}">
                <a16:creationId xmlns:a16="http://schemas.microsoft.com/office/drawing/2014/main" id="{51023FD9-85DF-4439-241F-89D1176C28AC}"/>
              </a:ext>
            </a:extLst>
          </p:cNvPr>
          <p:cNvSpPr txBox="1"/>
          <p:nvPr/>
        </p:nvSpPr>
        <p:spPr>
          <a:xfrm>
            <a:off x="9144000" y="6374296"/>
            <a:ext cx="2703443" cy="253916"/>
          </a:xfrm>
          <a:prstGeom prst="rect">
            <a:avLst/>
          </a:prstGeom>
          <a:noFill/>
        </p:spPr>
        <p:txBody>
          <a:bodyPr wrap="square" rtlCol="0">
            <a:spAutoFit/>
          </a:bodyPr>
          <a:lstStyle/>
          <a:p>
            <a:r>
              <a:rPr lang="en-GB" sz="1050" dirty="0"/>
              <a:t>Poppy Wagstaffe 2026246</a:t>
            </a:r>
          </a:p>
        </p:txBody>
      </p:sp>
    </p:spTree>
    <p:extLst>
      <p:ext uri="{BB962C8B-B14F-4D97-AF65-F5344CB8AC3E}">
        <p14:creationId xmlns:p14="http://schemas.microsoft.com/office/powerpoint/2010/main" val="59582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0BB3C-C3F8-4806-BC18-067A54903270}"/>
              </a:ext>
            </a:extLst>
          </p:cNvPr>
          <p:cNvSpPr>
            <a:spLocks noGrp="1"/>
          </p:cNvSpPr>
          <p:nvPr>
            <p:ph type="title"/>
          </p:nvPr>
        </p:nvSpPr>
        <p:spPr/>
        <p:txBody>
          <a:bodyPr/>
          <a:lstStyle/>
          <a:p>
            <a:r>
              <a:rPr lang="en-US" dirty="0"/>
              <a:t>Relevant articles and acts…</a:t>
            </a:r>
          </a:p>
        </p:txBody>
      </p:sp>
      <p:sp>
        <p:nvSpPr>
          <p:cNvPr id="12" name="Freeform: Shape 11">
            <a:extLst>
              <a:ext uri="{FF2B5EF4-FFF2-40B4-BE49-F238E27FC236}">
                <a16:creationId xmlns:a16="http://schemas.microsoft.com/office/drawing/2014/main" id="{619CC97E-1783-4FD5-AF3F-5BF08650BDBB}"/>
              </a:ext>
              <a:ext uri="{C183D7F6-B498-43B3-948B-1728B52AA6E4}">
                <adec:decorative xmlns:adec="http://schemas.microsoft.com/office/drawing/2017/decorative" val="1"/>
              </a:ext>
            </a:extLst>
          </p:cNvPr>
          <p:cNvSpPr>
            <a:spLocks noChangeAspect="1"/>
          </p:cNvSpPr>
          <p:nvPr/>
        </p:nvSpPr>
        <p:spPr>
          <a:xfrm>
            <a:off x="1657821" y="2057708"/>
            <a:ext cx="2337806" cy="4279896"/>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0476BF22-9EE1-473F-B717-E699C8E72529}"/>
              </a:ext>
              <a:ext uri="{C183D7F6-B498-43B3-948B-1728B52AA6E4}">
                <adec:decorative xmlns:adec="http://schemas.microsoft.com/office/drawing/2017/decorative" val="1"/>
              </a:ext>
            </a:extLst>
          </p:cNvPr>
          <p:cNvSpPr>
            <a:spLocks noChangeAspect="1"/>
          </p:cNvSpPr>
          <p:nvPr/>
        </p:nvSpPr>
        <p:spPr>
          <a:xfrm>
            <a:off x="8938544" y="2007765"/>
            <a:ext cx="2243885" cy="4379783"/>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1"/>
          </a:solidFill>
          <a:ln w="9525" cap="flat">
            <a:solidFill>
              <a:schemeClr val="accent1"/>
            </a:solid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CBDA7E7E-A393-4DF4-A568-60E4C971E083}"/>
              </a:ext>
              <a:ext uri="{C183D7F6-B498-43B3-948B-1728B52AA6E4}">
                <adec:decorative xmlns:adec="http://schemas.microsoft.com/office/drawing/2017/decorative" val="1"/>
              </a:ext>
            </a:extLst>
          </p:cNvPr>
          <p:cNvSpPr>
            <a:spLocks noChangeAspect="1"/>
          </p:cNvSpPr>
          <p:nvPr/>
        </p:nvSpPr>
        <p:spPr>
          <a:xfrm>
            <a:off x="5028119" y="2007765"/>
            <a:ext cx="2535590" cy="4379783"/>
          </a:xfrm>
          <a:custGeom>
            <a:avLst/>
            <a:gdLst>
              <a:gd name="connsiteX0" fmla="*/ 378122 w 752791"/>
              <a:gd name="connsiteY0" fmla="*/ 5180 h 725166"/>
              <a:gd name="connsiteX1" fmla="*/ 730346 w 752791"/>
              <a:gd name="connsiteY1" fmla="*/ 25899 h 725166"/>
              <a:gd name="connsiteX2" fmla="*/ 751065 w 752791"/>
              <a:gd name="connsiteY2" fmla="*/ 350497 h 725166"/>
              <a:gd name="connsiteX3" fmla="*/ 730346 w 752791"/>
              <a:gd name="connsiteY3" fmla="*/ 688908 h 725166"/>
              <a:gd name="connsiteX4" fmla="*/ 385029 w 752791"/>
              <a:gd name="connsiteY4" fmla="*/ 716533 h 725166"/>
              <a:gd name="connsiteX5" fmla="*/ 46618 w 752791"/>
              <a:gd name="connsiteY5" fmla="*/ 716533 h 725166"/>
              <a:gd name="connsiteX6" fmla="*/ 18992 w 752791"/>
              <a:gd name="connsiteY6" fmla="*/ 695814 h 725166"/>
              <a:gd name="connsiteX7" fmla="*/ 5180 w 752791"/>
              <a:gd name="connsiteY7" fmla="*/ 364310 h 725166"/>
              <a:gd name="connsiteX8" fmla="*/ 18992 w 752791"/>
              <a:gd name="connsiteY8" fmla="*/ 25899 h 725166"/>
              <a:gd name="connsiteX9" fmla="*/ 378122 w 752791"/>
              <a:gd name="connsiteY9" fmla="*/ 5180 h 72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2791" h="725166">
                <a:moveTo>
                  <a:pt x="378122" y="5180"/>
                </a:moveTo>
                <a:cubicBezTo>
                  <a:pt x="603732" y="5180"/>
                  <a:pt x="721140" y="12086"/>
                  <a:pt x="730346" y="25899"/>
                </a:cubicBezTo>
                <a:cubicBezTo>
                  <a:pt x="744159" y="39711"/>
                  <a:pt x="751065" y="147911"/>
                  <a:pt x="751065" y="350497"/>
                </a:cubicBezTo>
                <a:cubicBezTo>
                  <a:pt x="751065" y="557687"/>
                  <a:pt x="744159" y="670489"/>
                  <a:pt x="730346" y="688908"/>
                </a:cubicBezTo>
                <a:cubicBezTo>
                  <a:pt x="716533" y="702721"/>
                  <a:pt x="601425" y="711927"/>
                  <a:pt x="385029" y="716533"/>
                </a:cubicBezTo>
                <a:cubicBezTo>
                  <a:pt x="168632" y="721140"/>
                  <a:pt x="55824" y="721140"/>
                  <a:pt x="46618" y="716533"/>
                </a:cubicBezTo>
                <a:cubicBezTo>
                  <a:pt x="37412" y="711927"/>
                  <a:pt x="28199" y="705020"/>
                  <a:pt x="18992" y="695814"/>
                </a:cubicBezTo>
                <a:cubicBezTo>
                  <a:pt x="9786" y="682002"/>
                  <a:pt x="5180" y="571500"/>
                  <a:pt x="5180" y="364310"/>
                </a:cubicBezTo>
                <a:cubicBezTo>
                  <a:pt x="5180" y="157119"/>
                  <a:pt x="9786" y="44316"/>
                  <a:pt x="18992" y="25899"/>
                </a:cubicBezTo>
                <a:cubicBezTo>
                  <a:pt x="32805" y="12086"/>
                  <a:pt x="152513" y="5180"/>
                  <a:pt x="378122" y="5180"/>
                </a:cubicBezTo>
                <a:close/>
              </a:path>
            </a:pathLst>
          </a:custGeom>
          <a:solidFill>
            <a:schemeClr val="accent2"/>
          </a:solidFill>
          <a:ln w="9525" cap="flat">
            <a:solidFill>
              <a:schemeClr val="accent2"/>
            </a:solidFill>
            <a:prstDash val="solid"/>
            <a:miter/>
          </a:ln>
        </p:spPr>
        <p:txBody>
          <a:bodyPr rtlCol="0" anchor="ctr"/>
          <a:lstStyle/>
          <a:p>
            <a:endParaRPr lang="en-US" dirty="0"/>
          </a:p>
        </p:txBody>
      </p:sp>
      <p:sp>
        <p:nvSpPr>
          <p:cNvPr id="21" name="TextBox 20">
            <a:extLst>
              <a:ext uri="{FF2B5EF4-FFF2-40B4-BE49-F238E27FC236}">
                <a16:creationId xmlns:a16="http://schemas.microsoft.com/office/drawing/2014/main" id="{55BA3C89-C75A-770C-4627-CAFFDD9AEA3F}"/>
              </a:ext>
            </a:extLst>
          </p:cNvPr>
          <p:cNvSpPr txBox="1"/>
          <p:nvPr/>
        </p:nvSpPr>
        <p:spPr>
          <a:xfrm>
            <a:off x="1710919" y="2553566"/>
            <a:ext cx="2189920" cy="2492990"/>
          </a:xfrm>
          <a:prstGeom prst="rect">
            <a:avLst/>
          </a:prstGeom>
          <a:noFill/>
        </p:spPr>
        <p:txBody>
          <a:bodyPr wrap="square" rtlCol="0">
            <a:spAutoFit/>
          </a:bodyPr>
          <a:lstStyle/>
          <a:p>
            <a:r>
              <a:rPr lang="en-GB" sz="1200" b="1" u="sng" dirty="0"/>
              <a:t>Article 39</a:t>
            </a:r>
            <a:r>
              <a:rPr lang="en-GB" sz="1200" b="1" dirty="0"/>
              <a:t>.</a:t>
            </a:r>
          </a:p>
          <a:p>
            <a:r>
              <a:rPr lang="en-GB" sz="1200" b="1" dirty="0"/>
              <a:t>(recovery from trauma and reintegration)</a:t>
            </a:r>
          </a:p>
          <a:p>
            <a:r>
              <a:rPr lang="en-GB" sz="1200" b="1" dirty="0"/>
              <a:t>children who have experienced neglect, abuse, exploitation, torture or who are victims of war must receive special support to help them recover their health, dignity, self-respect and social life.</a:t>
            </a:r>
          </a:p>
          <a:p>
            <a:endParaRPr lang="en-GB" sz="1200" b="1" dirty="0"/>
          </a:p>
        </p:txBody>
      </p:sp>
      <p:sp>
        <p:nvSpPr>
          <p:cNvPr id="23" name="TextBox 22">
            <a:extLst>
              <a:ext uri="{FF2B5EF4-FFF2-40B4-BE49-F238E27FC236}">
                <a16:creationId xmlns:a16="http://schemas.microsoft.com/office/drawing/2014/main" id="{028A3CAA-DB85-F725-AC02-3C513A5DC0A8}"/>
              </a:ext>
            </a:extLst>
          </p:cNvPr>
          <p:cNvSpPr txBox="1"/>
          <p:nvPr/>
        </p:nvSpPr>
        <p:spPr>
          <a:xfrm>
            <a:off x="5142013" y="2579228"/>
            <a:ext cx="2602381" cy="2308324"/>
          </a:xfrm>
          <a:prstGeom prst="rect">
            <a:avLst/>
          </a:prstGeom>
          <a:noFill/>
        </p:spPr>
        <p:txBody>
          <a:bodyPr wrap="square" rtlCol="0">
            <a:spAutoFit/>
          </a:bodyPr>
          <a:lstStyle/>
          <a:p>
            <a:r>
              <a:rPr lang="en-GB" sz="1200" b="1" u="sng" dirty="0"/>
              <a:t>Article 28 </a:t>
            </a:r>
          </a:p>
          <a:p>
            <a:r>
              <a:rPr lang="en-GB" sz="1200" b="1" dirty="0"/>
              <a:t>(right to education)</a:t>
            </a:r>
          </a:p>
          <a:p>
            <a:r>
              <a:rPr lang="en-GB" sz="1200" b="1" dirty="0"/>
              <a:t>Every child has the right to an education. Primary education must be free and different forms of secondary education must be available to every child. Discipline in schools must respects children's dignity and their rights. Richer countries must help poorer countries achieve this. </a:t>
            </a:r>
          </a:p>
        </p:txBody>
      </p:sp>
      <p:sp>
        <p:nvSpPr>
          <p:cNvPr id="24" name="TextBox 23">
            <a:extLst>
              <a:ext uri="{FF2B5EF4-FFF2-40B4-BE49-F238E27FC236}">
                <a16:creationId xmlns:a16="http://schemas.microsoft.com/office/drawing/2014/main" id="{BDDCAB69-9650-796C-C803-5A91BE7BDA76}"/>
              </a:ext>
            </a:extLst>
          </p:cNvPr>
          <p:cNvSpPr txBox="1"/>
          <p:nvPr/>
        </p:nvSpPr>
        <p:spPr>
          <a:xfrm>
            <a:off x="9152625" y="2118573"/>
            <a:ext cx="1616765" cy="3970318"/>
          </a:xfrm>
          <a:prstGeom prst="rect">
            <a:avLst/>
          </a:prstGeom>
          <a:noFill/>
        </p:spPr>
        <p:txBody>
          <a:bodyPr wrap="square" rtlCol="0">
            <a:spAutoFit/>
          </a:bodyPr>
          <a:lstStyle/>
          <a:p>
            <a:r>
              <a:rPr lang="en-GB" sz="1200" b="1" u="sng" dirty="0"/>
              <a:t>Article 20 </a:t>
            </a:r>
          </a:p>
          <a:p>
            <a:r>
              <a:rPr lang="en-GB" sz="1200" b="1" dirty="0"/>
              <a:t>(children unable to live with their family)</a:t>
            </a:r>
          </a:p>
          <a:p>
            <a:r>
              <a:rPr lang="en-GB" sz="1200" b="1" dirty="0"/>
              <a:t>If a child cannot be looked after by their immediate family, the government must give them special protection and assistance. This includes making sure the child is provided with alternative care that is continuous and respects the child's culture, language and religion. </a:t>
            </a:r>
          </a:p>
        </p:txBody>
      </p:sp>
      <p:sp>
        <p:nvSpPr>
          <p:cNvPr id="25" name="TextBox 24">
            <a:extLst>
              <a:ext uri="{FF2B5EF4-FFF2-40B4-BE49-F238E27FC236}">
                <a16:creationId xmlns:a16="http://schemas.microsoft.com/office/drawing/2014/main" id="{1C3494F5-0F94-E3CC-940D-249B69008A19}"/>
              </a:ext>
            </a:extLst>
          </p:cNvPr>
          <p:cNvSpPr txBox="1"/>
          <p:nvPr/>
        </p:nvSpPr>
        <p:spPr>
          <a:xfrm>
            <a:off x="5028119" y="5692876"/>
            <a:ext cx="3132637" cy="646331"/>
          </a:xfrm>
          <a:prstGeom prst="rect">
            <a:avLst/>
          </a:prstGeom>
          <a:noFill/>
        </p:spPr>
        <p:txBody>
          <a:bodyPr wrap="square" rtlCol="0">
            <a:spAutoFit/>
          </a:bodyPr>
          <a:lstStyle/>
          <a:p>
            <a:r>
              <a:rPr lang="en-GB" dirty="0"/>
              <a:t>UNICEF: https://www.unicef.org.uk </a:t>
            </a:r>
          </a:p>
        </p:txBody>
      </p:sp>
      <p:sp>
        <p:nvSpPr>
          <p:cNvPr id="3" name="TextBox 2">
            <a:extLst>
              <a:ext uri="{FF2B5EF4-FFF2-40B4-BE49-F238E27FC236}">
                <a16:creationId xmlns:a16="http://schemas.microsoft.com/office/drawing/2014/main" id="{DFDC7D7A-ACC0-42BC-4001-47F937C8F736}"/>
              </a:ext>
            </a:extLst>
          </p:cNvPr>
          <p:cNvSpPr txBox="1"/>
          <p:nvPr/>
        </p:nvSpPr>
        <p:spPr>
          <a:xfrm>
            <a:off x="8534400" y="6506817"/>
            <a:ext cx="3299791" cy="253916"/>
          </a:xfrm>
          <a:prstGeom prst="rect">
            <a:avLst/>
          </a:prstGeom>
          <a:noFill/>
        </p:spPr>
        <p:txBody>
          <a:bodyPr wrap="square" rtlCol="0">
            <a:spAutoFit/>
          </a:bodyPr>
          <a:lstStyle/>
          <a:p>
            <a:r>
              <a:rPr lang="en-GB" sz="1050" dirty="0"/>
              <a:t>Poppy Wagstaffe 2026246</a:t>
            </a:r>
          </a:p>
        </p:txBody>
      </p:sp>
    </p:spTree>
    <p:extLst>
      <p:ext uri="{BB962C8B-B14F-4D97-AF65-F5344CB8AC3E}">
        <p14:creationId xmlns:p14="http://schemas.microsoft.com/office/powerpoint/2010/main" val="2296647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2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4"/>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p:bldP spid="23" grpId="0"/>
      <p:bldP spid="24" grpId="0"/>
      <p:bldP spid="2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E6106-E8A6-CE83-36A2-1D2DC518EBDE}"/>
              </a:ext>
            </a:extLst>
          </p:cNvPr>
          <p:cNvSpPr>
            <a:spLocks noGrp="1"/>
          </p:cNvSpPr>
          <p:nvPr>
            <p:ph type="title"/>
          </p:nvPr>
        </p:nvSpPr>
        <p:spPr>
          <a:xfrm>
            <a:off x="813546" y="241577"/>
            <a:ext cx="10972800" cy="1627725"/>
          </a:xfrm>
        </p:spPr>
        <p:txBody>
          <a:bodyPr/>
          <a:lstStyle/>
          <a:p>
            <a:r>
              <a:rPr lang="en-GB" i="1" dirty="0"/>
              <a:t>To Conclude…</a:t>
            </a:r>
          </a:p>
        </p:txBody>
      </p:sp>
      <p:sp>
        <p:nvSpPr>
          <p:cNvPr id="14" name="TextBox 13">
            <a:extLst>
              <a:ext uri="{FF2B5EF4-FFF2-40B4-BE49-F238E27FC236}">
                <a16:creationId xmlns:a16="http://schemas.microsoft.com/office/drawing/2014/main" id="{F6565CA8-A93C-3AF9-DE8A-9ABD426AF90D}"/>
              </a:ext>
            </a:extLst>
          </p:cNvPr>
          <p:cNvSpPr txBox="1"/>
          <p:nvPr/>
        </p:nvSpPr>
        <p:spPr>
          <a:xfrm>
            <a:off x="1922926" y="5345685"/>
            <a:ext cx="8754035" cy="738664"/>
          </a:xfrm>
          <a:prstGeom prst="rect">
            <a:avLst/>
          </a:prstGeom>
          <a:solidFill>
            <a:schemeClr val="bg1"/>
          </a:solidFill>
        </p:spPr>
        <p:txBody>
          <a:bodyPr wrap="square" rtlCol="0">
            <a:spAutoFit/>
          </a:bodyPr>
          <a:lstStyle/>
          <a:p>
            <a:r>
              <a:rPr lang="en-GB" sz="1400" b="0" i="1" dirty="0">
                <a:solidFill>
                  <a:srgbClr val="101010"/>
                </a:solidFill>
                <a:effectLst/>
                <a:latin typeface="helvetica neue"/>
              </a:rPr>
              <a:t>“Adopt responsibility for your own well-being, try to put your family together, try to serve your community, try to seek for eternal truth... That's the sort of thing that can ground you in your life, enough so that you can withstand the difficulty of life” </a:t>
            </a:r>
            <a:r>
              <a:rPr lang="en-GB" sz="1400" b="0" i="1" dirty="0">
                <a:solidFill>
                  <a:srgbClr val="FF0000"/>
                </a:solidFill>
                <a:effectLst/>
                <a:latin typeface="helvetica neue"/>
              </a:rPr>
              <a:t>(Peterson,2020)</a:t>
            </a:r>
            <a:endParaRPr lang="en-GB" sz="1400" i="1" dirty="0">
              <a:solidFill>
                <a:srgbClr val="FF0000"/>
              </a:solidFill>
            </a:endParaRPr>
          </a:p>
        </p:txBody>
      </p:sp>
      <p:sp>
        <p:nvSpPr>
          <p:cNvPr id="15" name="TextBox 14">
            <a:extLst>
              <a:ext uri="{FF2B5EF4-FFF2-40B4-BE49-F238E27FC236}">
                <a16:creationId xmlns:a16="http://schemas.microsoft.com/office/drawing/2014/main" id="{3BF56519-6351-C5FE-4411-538EF776F750}"/>
              </a:ext>
            </a:extLst>
          </p:cNvPr>
          <p:cNvSpPr txBox="1"/>
          <p:nvPr/>
        </p:nvSpPr>
        <p:spPr>
          <a:xfrm>
            <a:off x="1117786" y="4145628"/>
            <a:ext cx="10364318" cy="954107"/>
          </a:xfrm>
          <a:prstGeom prst="rect">
            <a:avLst/>
          </a:prstGeom>
          <a:solidFill>
            <a:schemeClr val="accent1"/>
          </a:solidFill>
        </p:spPr>
        <p:txBody>
          <a:bodyPr wrap="square" rtlCol="0">
            <a:spAutoFit/>
          </a:bodyPr>
          <a:lstStyle/>
          <a:p>
            <a:r>
              <a:rPr lang="en-GB" sz="1400" dirty="0"/>
              <a:t>To conclude we would recommend an overall action plan for all family members including the two adults girls who live outside of the household setting, meaning external resources and guidance from investigating their circumstances and reaching out to supporting facilities such as: family support officer, Gp, councillors and organisations that we have discussed previously. </a:t>
            </a:r>
          </a:p>
        </p:txBody>
      </p:sp>
      <p:sp>
        <p:nvSpPr>
          <p:cNvPr id="16" name="TextBox 15">
            <a:extLst>
              <a:ext uri="{FF2B5EF4-FFF2-40B4-BE49-F238E27FC236}">
                <a16:creationId xmlns:a16="http://schemas.microsoft.com/office/drawing/2014/main" id="{A4A08195-2046-857C-9869-D8360CD004D4}"/>
              </a:ext>
            </a:extLst>
          </p:cNvPr>
          <p:cNvSpPr txBox="1"/>
          <p:nvPr/>
        </p:nvSpPr>
        <p:spPr>
          <a:xfrm>
            <a:off x="5643282" y="6459015"/>
            <a:ext cx="5472953" cy="276999"/>
          </a:xfrm>
          <a:prstGeom prst="rect">
            <a:avLst/>
          </a:prstGeom>
          <a:noFill/>
        </p:spPr>
        <p:txBody>
          <a:bodyPr wrap="square" rtlCol="0">
            <a:spAutoFit/>
          </a:bodyPr>
          <a:lstStyle/>
          <a:p>
            <a:r>
              <a:rPr lang="en-GB" sz="1200" dirty="0"/>
              <a:t>Henna Khan 2022085,  </a:t>
            </a:r>
          </a:p>
        </p:txBody>
      </p:sp>
      <p:sp>
        <p:nvSpPr>
          <p:cNvPr id="17" name="TextBox 16">
            <a:extLst>
              <a:ext uri="{FF2B5EF4-FFF2-40B4-BE49-F238E27FC236}">
                <a16:creationId xmlns:a16="http://schemas.microsoft.com/office/drawing/2014/main" id="{156BB709-817F-97DA-825B-5E4BCF28D041}"/>
              </a:ext>
            </a:extLst>
          </p:cNvPr>
          <p:cNvSpPr txBox="1"/>
          <p:nvPr/>
        </p:nvSpPr>
        <p:spPr>
          <a:xfrm>
            <a:off x="7456394" y="6455459"/>
            <a:ext cx="2707341" cy="276999"/>
          </a:xfrm>
          <a:prstGeom prst="rect">
            <a:avLst/>
          </a:prstGeom>
          <a:noFill/>
        </p:spPr>
        <p:txBody>
          <a:bodyPr wrap="square" rtlCol="0">
            <a:spAutoFit/>
          </a:bodyPr>
          <a:lstStyle/>
          <a:p>
            <a:r>
              <a:rPr lang="en-GB" sz="1200" dirty="0"/>
              <a:t>Serena Bailey 2025320</a:t>
            </a:r>
          </a:p>
        </p:txBody>
      </p:sp>
      <p:sp>
        <p:nvSpPr>
          <p:cNvPr id="18" name="TextBox 17">
            <a:extLst>
              <a:ext uri="{FF2B5EF4-FFF2-40B4-BE49-F238E27FC236}">
                <a16:creationId xmlns:a16="http://schemas.microsoft.com/office/drawing/2014/main" id="{FD296F46-6F64-504C-7F44-7FBCC8887C26}"/>
              </a:ext>
            </a:extLst>
          </p:cNvPr>
          <p:cNvSpPr txBox="1"/>
          <p:nvPr/>
        </p:nvSpPr>
        <p:spPr>
          <a:xfrm>
            <a:off x="9303123" y="6455459"/>
            <a:ext cx="3081618" cy="276999"/>
          </a:xfrm>
          <a:prstGeom prst="rect">
            <a:avLst/>
          </a:prstGeom>
          <a:noFill/>
        </p:spPr>
        <p:txBody>
          <a:bodyPr wrap="square" rtlCol="0">
            <a:spAutoFit/>
          </a:bodyPr>
          <a:lstStyle/>
          <a:p>
            <a:r>
              <a:rPr lang="en-GB" sz="1200" dirty="0"/>
              <a:t>Poppy Wagstaffe 2026246</a:t>
            </a:r>
          </a:p>
        </p:txBody>
      </p:sp>
      <p:sp>
        <p:nvSpPr>
          <p:cNvPr id="19" name="TextBox 18">
            <a:extLst>
              <a:ext uri="{FF2B5EF4-FFF2-40B4-BE49-F238E27FC236}">
                <a16:creationId xmlns:a16="http://schemas.microsoft.com/office/drawing/2014/main" id="{707B4559-5142-EC3C-E5CB-BBA7D6A0DB09}"/>
              </a:ext>
            </a:extLst>
          </p:cNvPr>
          <p:cNvSpPr txBox="1"/>
          <p:nvPr/>
        </p:nvSpPr>
        <p:spPr>
          <a:xfrm>
            <a:off x="1117785" y="3145103"/>
            <a:ext cx="10364319" cy="867930"/>
          </a:xfrm>
          <a:prstGeom prst="rect">
            <a:avLst/>
          </a:prstGeom>
          <a:solidFill>
            <a:schemeClr val="tx2">
              <a:lumMod val="40000"/>
              <a:lumOff val="60000"/>
            </a:schemeClr>
          </a:solidFill>
        </p:spPr>
        <p:txBody>
          <a:bodyPr wrap="square" rtlCol="0">
            <a:spAutoFit/>
          </a:bodyPr>
          <a:lstStyle/>
          <a:p>
            <a:pPr marL="342900" lvl="0" indent="-342900">
              <a:lnSpc>
                <a:spcPct val="90000"/>
              </a:lnSpc>
              <a:buFont typeface="Tw Cen MT" panose="020B0602020104020603" pitchFamily="34" charset="0"/>
              <a:buChar char=" "/>
              <a:tabLst>
                <a:tab pos="457200" algn="l"/>
              </a:tabLst>
            </a:pPr>
            <a:r>
              <a:rPr lang="en-GB" sz="1400" dirty="0">
                <a:solidFill>
                  <a:srgbClr val="000000"/>
                </a:solidFill>
                <a:effectLst/>
                <a:latin typeface="Century Gothic" panose="020B0502020202020204" pitchFamily="34" charset="0"/>
                <a:ea typeface="Times New Roman" panose="02020603050405020304" pitchFamily="18" charset="0"/>
              </a:rPr>
              <a:t>In conclusion, we feel like all the services and teams listed should all be involved within this situation as they all help in different ways. Safeguarding needs be implemented throughout the whole family. “Ensuring children grow up with the provision of safe and effective care” </a:t>
            </a:r>
            <a:r>
              <a:rPr lang="en-GB" sz="1400" dirty="0">
                <a:solidFill>
                  <a:srgbClr val="FF0000"/>
                </a:solidFill>
                <a:effectLst/>
                <a:latin typeface="Century Gothic" panose="020B0502020202020204" pitchFamily="34" charset="0"/>
                <a:ea typeface="Times New Roman" panose="02020603050405020304" pitchFamily="18" charset="0"/>
              </a:rPr>
              <a:t>(NSPCC, 2022). </a:t>
            </a:r>
            <a:r>
              <a:rPr lang="en-GB" sz="1400" dirty="0">
                <a:solidFill>
                  <a:srgbClr val="000000"/>
                </a:solidFill>
                <a:effectLst/>
                <a:latin typeface="Century Gothic" panose="020B0502020202020204" pitchFamily="34" charset="0"/>
                <a:ea typeface="Times New Roman" panose="02020603050405020304" pitchFamily="18" charset="0"/>
              </a:rPr>
              <a:t>There needs to be a plan put in place within social services to prevent any negative behaviour or actions.</a:t>
            </a:r>
            <a:endParaRPr lang="en-GB" sz="1400" dirty="0">
              <a:solidFill>
                <a:srgbClr val="1CADE4"/>
              </a:solidFill>
              <a:effectLst/>
              <a:latin typeface="Century Gothic" panose="020B0502020202020204" pitchFamily="34" charset="0"/>
              <a:ea typeface="Times New Roman" panose="02020603050405020304" pitchFamily="18" charset="0"/>
            </a:endParaRPr>
          </a:p>
        </p:txBody>
      </p:sp>
      <p:sp>
        <p:nvSpPr>
          <p:cNvPr id="20" name="TextBox 19">
            <a:extLst>
              <a:ext uri="{FF2B5EF4-FFF2-40B4-BE49-F238E27FC236}">
                <a16:creationId xmlns:a16="http://schemas.microsoft.com/office/drawing/2014/main" id="{4DD05F39-1DD7-D904-12FD-E6F8D593B70A}"/>
              </a:ext>
            </a:extLst>
          </p:cNvPr>
          <p:cNvSpPr txBox="1"/>
          <p:nvPr/>
        </p:nvSpPr>
        <p:spPr>
          <a:xfrm>
            <a:off x="1117786" y="956149"/>
            <a:ext cx="10364319" cy="2082686"/>
          </a:xfrm>
          <a:prstGeom prst="rect">
            <a:avLst/>
          </a:prstGeom>
          <a:solidFill>
            <a:srgbClr val="FFFF00"/>
          </a:solidFill>
        </p:spPr>
        <p:txBody>
          <a:bodyPr wrap="square" rtlCol="0">
            <a:spAutoFit/>
          </a:bodyPr>
          <a:lstStyle/>
          <a:p>
            <a:pPr>
              <a:lnSpc>
                <a:spcPct val="150000"/>
              </a:lnSpc>
              <a:spcBef>
                <a:spcPts val="1000"/>
              </a:spcBef>
            </a:pPr>
            <a:r>
              <a:rPr lang="en-GB" sz="1400" kern="1200" dirty="0">
                <a:solidFill>
                  <a:srgbClr val="000000"/>
                </a:solidFill>
                <a:effectLst/>
                <a:ea typeface="Times New Roman" panose="02020603050405020304" pitchFamily="18" charset="0"/>
              </a:rPr>
              <a:t>According to(Mental healthofchildrenandparent2022) One in 14 children aged 0–17 years had a parent who reported poor mental in conclusion to this situation about family C, Parents play an important role in the development of their children.</a:t>
            </a:r>
            <a:r>
              <a:rPr lang="en-GB" sz="1400" dirty="0">
                <a:ea typeface="Times New Roman" panose="02020603050405020304" pitchFamily="18" charset="0"/>
              </a:rPr>
              <a:t> </a:t>
            </a:r>
            <a:r>
              <a:rPr lang="en-GB" sz="1400" kern="1200" dirty="0">
                <a:solidFill>
                  <a:srgbClr val="000000"/>
                </a:solidFill>
                <a:effectLst/>
                <a:ea typeface="Times New Roman" panose="02020603050405020304" pitchFamily="18" charset="0"/>
              </a:rPr>
              <a:t>The mothers phycological problems have affected the kids. building a support network will be beneficial. Finding people you can rely on for practical and Emotional support, such as scheduling an appointment with your physician and discussing the different treatment options with them.</a:t>
            </a:r>
            <a:r>
              <a:rPr lang="en-GB" sz="1800" i="1" kern="1200" dirty="0">
                <a:solidFill>
                  <a:srgbClr val="000000"/>
                </a:solidFill>
                <a:effectLst/>
                <a:latin typeface="Avenir Next LT Pro" panose="020B0504020202020204" pitchFamily="34" charset="0"/>
                <a:ea typeface="Times New Roman" panose="02020603050405020304" pitchFamily="18" charset="0"/>
                <a:cs typeface="Times New Roman" panose="02020603050405020304" pitchFamily="18" charset="0"/>
              </a:rPr>
              <a:t> “</a:t>
            </a:r>
            <a:r>
              <a:rPr lang="en-GB" sz="1400" kern="1200" dirty="0">
                <a:solidFill>
                  <a:srgbClr val="000000"/>
                </a:solidFill>
                <a:effectLst/>
                <a:latin typeface="Century Gothic" panose="020B0502020202020204" pitchFamily="34" charset="0"/>
                <a:ea typeface="Times New Roman" panose="02020603050405020304" pitchFamily="18" charset="0"/>
                <a:cs typeface="Times New Roman" panose="02020603050405020304" pitchFamily="18" charset="0"/>
              </a:rPr>
              <a:t>Mental health of children and parents” -A strong connection(2022) “Centres for Disease Control and Prevention”</a:t>
            </a:r>
            <a:endParaRPr lang="en-GB" sz="1400" dirty="0">
              <a:effectLst/>
              <a:latin typeface="Century Gothic" panose="020B0502020202020204" pitchFamily="34" charset="0"/>
              <a:ea typeface="Times New Roman" panose="02020603050405020304" pitchFamily="18" charset="0"/>
            </a:endParaRPr>
          </a:p>
        </p:txBody>
      </p:sp>
    </p:spTree>
    <p:extLst>
      <p:ext uri="{BB962C8B-B14F-4D97-AF65-F5344CB8AC3E}">
        <p14:creationId xmlns:p14="http://schemas.microsoft.com/office/powerpoint/2010/main" val="2226768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20"/>
                                        </p:tgtEl>
                                        <p:attrNameLst>
                                          <p:attrName>style.visibility</p:attrName>
                                        </p:attrNameLst>
                                      </p:cBhvr>
                                      <p:to>
                                        <p:strVal val="visible"/>
                                      </p:to>
                                    </p:set>
                                    <p:animEffect transition="in" filter="fade">
                                      <p:cBhvr>
                                        <p:cTn id="25" dur="1000"/>
                                        <p:tgtEl>
                                          <p:spTgt spid="20"/>
                                        </p:tgtEl>
                                      </p:cBhvr>
                                    </p:animEffect>
                                    <p:anim calcmode="lin" valueType="num">
                                      <p:cBhvr>
                                        <p:cTn id="26" dur="1000" fill="hold"/>
                                        <p:tgtEl>
                                          <p:spTgt spid="20"/>
                                        </p:tgtEl>
                                        <p:attrNameLst>
                                          <p:attrName>ppt_x</p:attrName>
                                        </p:attrNameLst>
                                      </p:cBhvr>
                                      <p:tavLst>
                                        <p:tav tm="0">
                                          <p:val>
                                            <p:strVal val="#ppt_x"/>
                                          </p:val>
                                        </p:tav>
                                        <p:tav tm="100000">
                                          <p:val>
                                            <p:strVal val="#ppt_x"/>
                                          </p:val>
                                        </p:tav>
                                      </p:tavLst>
                                    </p:anim>
                                    <p:anim calcmode="lin" valueType="num">
                                      <p:cBhvr>
                                        <p:cTn id="27"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wipe(down)">
                                      <p:cBhvr>
                                        <p:cTn id="32" dur="500"/>
                                        <p:tgtEl>
                                          <p:spTgt spid="19"/>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6" presetClass="entr" presetSubtype="16"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circle(in)">
                                      <p:cBhvr>
                                        <p:cTn id="43"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animBg="1"/>
      <p:bldP spid="15" grpId="0" animBg="1"/>
      <p:bldP spid="19" grpId="0" animBg="1"/>
      <p:bldP spid="20"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3C2A0D33-1B51-34D9-36BB-348F38FEFB3F}"/>
              </a:ext>
            </a:extLst>
          </p:cNvPr>
          <p:cNvSpPr>
            <a:spLocks noMove="1" noResize="1"/>
          </p:cNvSpPr>
          <p:nvPr/>
        </p:nvSpPr>
        <p:spPr>
          <a:xfrm>
            <a:off x="0" y="0"/>
            <a:ext cx="12191996" cy="6858000"/>
          </a:xfrm>
          <a:prstGeom prst="rect">
            <a:avLst/>
          </a:prstGeom>
          <a:solidFill>
            <a:srgbClr val="E0DAD4">
              <a:alpha val="7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pic>
        <p:nvPicPr>
          <p:cNvPr id="3" name="Picture 10">
            <a:extLst>
              <a:ext uri="{FF2B5EF4-FFF2-40B4-BE49-F238E27FC236}">
                <a16:creationId xmlns:a16="http://schemas.microsoft.com/office/drawing/2014/main" id="{A487452B-2955-395E-F9BC-43897C57B41F}"/>
              </a:ext>
            </a:extLst>
          </p:cNvPr>
          <p:cNvPicPr>
            <a:picLocks noMove="1" noResize="1"/>
          </p:cNvPicPr>
          <p:nvPr/>
        </p:nvPicPr>
        <p:blipFill>
          <a:blip r:embed="rId2">
            <a:alphaModFix amt="10000"/>
          </a:blip>
          <a:stretch>
            <a:fillRect/>
          </a:stretch>
        </p:blipFill>
        <p:spPr>
          <a:xfrm>
            <a:off x="8534396" y="0"/>
            <a:ext cx="3654609" cy="4575346"/>
          </a:xfrm>
          <a:prstGeom prst="rect">
            <a:avLst/>
          </a:prstGeom>
          <a:noFill/>
          <a:ln cap="flat">
            <a:noFill/>
          </a:ln>
        </p:spPr>
      </p:pic>
      <p:sp>
        <p:nvSpPr>
          <p:cNvPr id="4" name="Rectangle 12">
            <a:extLst>
              <a:ext uri="{FF2B5EF4-FFF2-40B4-BE49-F238E27FC236}">
                <a16:creationId xmlns:a16="http://schemas.microsoft.com/office/drawing/2014/main" id="{AC6C9003-2FA4-512C-EFF4-B6923CF98678}"/>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useBgFill="1">
        <p:nvSpPr>
          <p:cNvPr id="5" name="Rectangle 14">
            <a:extLst>
              <a:ext uri="{FF2B5EF4-FFF2-40B4-BE49-F238E27FC236}">
                <a16:creationId xmlns:a16="http://schemas.microsoft.com/office/drawing/2014/main" id="{9F997C1F-DD5D-29A5-4EF4-743A75DF01AF}"/>
              </a:ext>
            </a:extLst>
          </p:cNvPr>
          <p:cNvSpPr>
            <a:spLocks noMove="1" noResize="1"/>
          </p:cNvSpPr>
          <p:nvPr/>
        </p:nvSpPr>
        <p:spPr>
          <a:xfrm>
            <a:off x="0" y="0"/>
            <a:ext cx="12188952" cy="6858000"/>
          </a:xfrm>
          <a:prstGeom prst="rect">
            <a:avLst/>
          </a:prstGeom>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grpSp>
        <p:nvGrpSpPr>
          <p:cNvPr id="6" name="Group 16">
            <a:extLst>
              <a:ext uri="{FF2B5EF4-FFF2-40B4-BE49-F238E27FC236}">
                <a16:creationId xmlns:a16="http://schemas.microsoft.com/office/drawing/2014/main" id="{E597BA55-1A2F-276E-90AF-1F64CD736ADA}"/>
              </a:ext>
            </a:extLst>
          </p:cNvPr>
          <p:cNvGrpSpPr/>
          <p:nvPr/>
        </p:nvGrpSpPr>
        <p:grpSpPr>
          <a:xfrm>
            <a:off x="3044" y="8"/>
            <a:ext cx="5236969" cy="6857991"/>
            <a:chOff x="3044" y="8"/>
            <a:chExt cx="5236969" cy="6857991"/>
          </a:xfrm>
        </p:grpSpPr>
        <p:pic>
          <p:nvPicPr>
            <p:cNvPr id="7" name="Picture 17">
              <a:extLst>
                <a:ext uri="{FF2B5EF4-FFF2-40B4-BE49-F238E27FC236}">
                  <a16:creationId xmlns:a16="http://schemas.microsoft.com/office/drawing/2014/main" id="{BD14ED49-6349-B2D5-CED3-3936AAB61D46}"/>
                </a:ext>
              </a:extLst>
            </p:cNvPr>
            <p:cNvPicPr>
              <a:picLocks noChangeAspect="1"/>
            </p:cNvPicPr>
            <p:nvPr/>
          </p:nvPicPr>
          <p:blipFill>
            <a:blip r:embed="rId3">
              <a:alphaModFix amt="10000"/>
            </a:blip>
            <a:stretch>
              <a:fillRect/>
            </a:stretch>
          </p:blipFill>
          <p:spPr>
            <a:xfrm rot="10799991" flipH="1">
              <a:off x="3044" y="8"/>
              <a:ext cx="5236969" cy="6165296"/>
            </a:xfrm>
            <a:prstGeom prst="rect">
              <a:avLst/>
            </a:prstGeom>
            <a:noFill/>
            <a:ln cap="flat">
              <a:noFill/>
            </a:ln>
          </p:spPr>
        </p:pic>
        <p:pic>
          <p:nvPicPr>
            <p:cNvPr id="8" name="Picture 18">
              <a:extLst>
                <a:ext uri="{FF2B5EF4-FFF2-40B4-BE49-F238E27FC236}">
                  <a16:creationId xmlns:a16="http://schemas.microsoft.com/office/drawing/2014/main" id="{741A1087-73C4-8B08-AB65-BB11FCD4477D}"/>
                </a:ext>
              </a:extLst>
            </p:cNvPr>
            <p:cNvPicPr>
              <a:picLocks noChangeAspect="1"/>
            </p:cNvPicPr>
            <p:nvPr/>
          </p:nvPicPr>
          <p:blipFill>
            <a:blip r:embed="rId3">
              <a:alphaModFix amt="10000"/>
            </a:blip>
            <a:srcRect l="19225" b="19177"/>
            <a:stretch>
              <a:fillRect/>
            </a:stretch>
          </p:blipFill>
          <p:spPr>
            <a:xfrm rot="5400013" flipH="1">
              <a:off x="376170" y="2287649"/>
              <a:ext cx="4197224" cy="4943475"/>
            </a:xfrm>
            <a:prstGeom prst="rect">
              <a:avLst/>
            </a:prstGeom>
            <a:noFill/>
            <a:ln cap="flat">
              <a:noFill/>
            </a:ln>
          </p:spPr>
        </p:pic>
      </p:grpSp>
      <p:sp>
        <p:nvSpPr>
          <p:cNvPr id="9" name="TextBox 1">
            <a:extLst>
              <a:ext uri="{FF2B5EF4-FFF2-40B4-BE49-F238E27FC236}">
                <a16:creationId xmlns:a16="http://schemas.microsoft.com/office/drawing/2014/main" id="{65D5C333-C2F3-FEBB-AB24-0E715EDD3D19}"/>
              </a:ext>
            </a:extLst>
          </p:cNvPr>
          <p:cNvSpPr txBox="1"/>
          <p:nvPr/>
        </p:nvSpPr>
        <p:spPr>
          <a:xfrm>
            <a:off x="838203" y="559813"/>
            <a:ext cx="3352803" cy="5577931"/>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4000" b="0" i="0" u="none" strike="noStrike" kern="1200" cap="none" spc="0" baseline="0">
                <a:solidFill>
                  <a:srgbClr val="000000"/>
                </a:solidFill>
                <a:uFillTx/>
                <a:latin typeface="Sabon Next LT"/>
              </a:rPr>
              <a:t>References </a:t>
            </a:r>
          </a:p>
        </p:txBody>
      </p:sp>
      <p:grpSp>
        <p:nvGrpSpPr>
          <p:cNvPr id="10" name="TextBox 2">
            <a:extLst>
              <a:ext uri="{FF2B5EF4-FFF2-40B4-BE49-F238E27FC236}">
                <a16:creationId xmlns:a16="http://schemas.microsoft.com/office/drawing/2014/main" id="{2AF06D97-ABDD-2C13-B083-86B42124765C}"/>
              </a:ext>
            </a:extLst>
          </p:cNvPr>
          <p:cNvGrpSpPr/>
          <p:nvPr/>
        </p:nvGrpSpPr>
        <p:grpSpPr>
          <a:xfrm>
            <a:off x="4796704" y="460052"/>
            <a:ext cx="7014289" cy="6051604"/>
            <a:chOff x="4796704" y="460052"/>
            <a:chExt cx="7014289" cy="6051604"/>
          </a:xfrm>
        </p:grpSpPr>
        <p:sp>
          <p:nvSpPr>
            <p:cNvPr id="11" name="Freeform: Shape 10">
              <a:extLst>
                <a:ext uri="{FF2B5EF4-FFF2-40B4-BE49-F238E27FC236}">
                  <a16:creationId xmlns:a16="http://schemas.microsoft.com/office/drawing/2014/main" id="{A127E969-116E-B05C-5D2C-B5E655DF288F}"/>
                </a:ext>
              </a:extLst>
            </p:cNvPr>
            <p:cNvSpPr/>
            <p:nvPr/>
          </p:nvSpPr>
          <p:spPr>
            <a:xfrm>
              <a:off x="4807220" y="460052"/>
              <a:ext cx="7003773"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2701" cap="flat">
              <a:solidFill>
                <a:srgbClr val="B5A7AC"/>
              </a:solidFill>
              <a:prstDash val="solid"/>
              <a:miter/>
            </a:ln>
          </p:spPr>
          <p:txBody>
            <a:bodyPr lIns="0" tIns="0" rIns="0" bIns="0"/>
            <a:lstStyle/>
            <a:p>
              <a:endParaRPr lang="en-GB"/>
            </a:p>
          </p:txBody>
        </p:sp>
        <p:sp>
          <p:nvSpPr>
            <p:cNvPr id="12" name="Freeform: Shape 11">
              <a:extLst>
                <a:ext uri="{FF2B5EF4-FFF2-40B4-BE49-F238E27FC236}">
                  <a16:creationId xmlns:a16="http://schemas.microsoft.com/office/drawing/2014/main" id="{769A9893-8C2D-97A0-3100-92FB41E1D3B6}"/>
                </a:ext>
              </a:extLst>
            </p:cNvPr>
            <p:cNvSpPr/>
            <p:nvPr/>
          </p:nvSpPr>
          <p:spPr>
            <a:xfrm>
              <a:off x="4807220" y="460052"/>
              <a:ext cx="7003773" cy="1945962"/>
            </a:xfrm>
            <a:custGeom>
              <a:avLst/>
              <a:gdLst>
                <a:gd name="f0" fmla="val 10800000"/>
                <a:gd name="f1" fmla="val 5400000"/>
                <a:gd name="f2" fmla="val 180"/>
                <a:gd name="f3" fmla="val w"/>
                <a:gd name="f4" fmla="val h"/>
                <a:gd name="f5" fmla="val 0"/>
                <a:gd name="f6" fmla="val 7003777"/>
                <a:gd name="f7" fmla="val 1945966"/>
                <a:gd name="f8" fmla="+- 0 0 -90"/>
                <a:gd name="f9" fmla="*/ f3 1 7003777"/>
                <a:gd name="f10" fmla="*/ f4 1 1945966"/>
                <a:gd name="f11" fmla="val f5"/>
                <a:gd name="f12" fmla="val f6"/>
                <a:gd name="f13" fmla="val f7"/>
                <a:gd name="f14" fmla="*/ f8 f0 1"/>
                <a:gd name="f15" fmla="+- f13 0 f11"/>
                <a:gd name="f16" fmla="+- f12 0 f11"/>
                <a:gd name="f17" fmla="*/ f14 1 f2"/>
                <a:gd name="f18" fmla="*/ f16 1 7003777"/>
                <a:gd name="f19" fmla="*/ f15 1 1945966"/>
                <a:gd name="f20" fmla="*/ 0 f16 1"/>
                <a:gd name="f21" fmla="*/ 0 f15 1"/>
                <a:gd name="f22" fmla="*/ 7003777 f16 1"/>
                <a:gd name="f23" fmla="*/ 1945966 f15 1"/>
                <a:gd name="f24" fmla="+- f17 0 f1"/>
                <a:gd name="f25" fmla="*/ f20 1 7003777"/>
                <a:gd name="f26" fmla="*/ f21 1 1945966"/>
                <a:gd name="f27" fmla="*/ f22 1 7003777"/>
                <a:gd name="f28" fmla="*/ f23 1 194596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7003777" h="1945966">
                  <a:moveTo>
                    <a:pt x="f5" y="f5"/>
                  </a:moveTo>
                  <a:lnTo>
                    <a:pt x="f6" y="f5"/>
                  </a:lnTo>
                  <a:lnTo>
                    <a:pt x="f6" y="f7"/>
                  </a:lnTo>
                  <a:lnTo>
                    <a:pt x="f5" y="f7"/>
                  </a:lnTo>
                  <a:lnTo>
                    <a:pt x="f5" y="f5"/>
                  </a:lnTo>
                  <a:close/>
                </a:path>
              </a:pathLst>
            </a:custGeom>
            <a:solidFill>
              <a:srgbClr val="FFFF00"/>
            </a:solidFill>
            <a:ln cap="flat">
              <a:noFill/>
              <a:prstDash val="solid"/>
            </a:ln>
          </p:spPr>
          <p:txBody>
            <a:bodyPr vert="horz" wrap="square" lIns="60963" tIns="60963" rIns="60963" bIns="60963" anchor="t" anchorCtr="0" compatLnSpc="1">
              <a:noAutofit/>
            </a:bodyPr>
            <a:lstStyle/>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1" u="none" strike="noStrike" kern="1200" cap="none" spc="0" baseline="0" dirty="0">
                  <a:solidFill>
                    <a:srgbClr val="000000"/>
                  </a:solidFill>
                  <a:uFillTx/>
                  <a:latin typeface="Avenir Next LT Pro"/>
                </a:rPr>
                <a:t>Ammary of </a:t>
              </a:r>
              <a:r>
                <a:rPr lang="en-GB" sz="1600" b="0" i="1" u="none" strike="noStrike" kern="1200" cap="none" spc="0" baseline="0" dirty="0" err="1">
                  <a:solidFill>
                    <a:srgbClr val="000000"/>
                  </a:solidFill>
                  <a:uFillTx/>
                  <a:latin typeface="Avenir Next LT Pro"/>
                </a:rPr>
                <a:t>su</a:t>
              </a:r>
              <a:r>
                <a:rPr lang="en-GB" sz="1600" b="0" i="1" u="none" strike="noStrike" kern="1200" cap="none" spc="0" baseline="0" dirty="0">
                  <a:solidFill>
                    <a:srgbClr val="000000"/>
                  </a:solidFill>
                  <a:uFillTx/>
                  <a:latin typeface="Avenir Next LT Pro"/>
                </a:rPr>
                <a:t> the UN convention on the rights of the child - UNICEF</a:t>
              </a:r>
              <a:r>
                <a:rPr lang="en-GB" sz="1600" b="0" i="0" u="none" strike="noStrike" kern="1200" cap="none" spc="0" baseline="0" dirty="0">
                  <a:solidFill>
                    <a:srgbClr val="000000"/>
                  </a:solidFill>
                  <a:uFillTx/>
                  <a:latin typeface="Avenir Next LT Pro"/>
                </a:rPr>
                <a:t> (no date). Available at: https://www.unicef.org.uk/wp-content/uploads/2019/10/UNCRC_summary-1_1.pdf (Accessed: February 17, 2023). </a:t>
              </a:r>
              <a:endParaRPr lang="en-US" sz="1600" b="0" i="0" u="none" strike="noStrike" kern="1200" cap="none" spc="0" baseline="0" dirty="0">
                <a:solidFill>
                  <a:srgbClr val="000000"/>
                </a:solidFill>
                <a:uFillTx/>
                <a:latin typeface="Avenir Next LT Pro"/>
              </a:endParaRPr>
            </a:p>
          </p:txBody>
        </p:sp>
        <p:sp>
          <p:nvSpPr>
            <p:cNvPr id="13" name="Freeform: Shape 12">
              <a:extLst>
                <a:ext uri="{FF2B5EF4-FFF2-40B4-BE49-F238E27FC236}">
                  <a16:creationId xmlns:a16="http://schemas.microsoft.com/office/drawing/2014/main" id="{72F7CB0D-5506-4050-3BFA-798D641775CE}"/>
                </a:ext>
              </a:extLst>
            </p:cNvPr>
            <p:cNvSpPr/>
            <p:nvPr/>
          </p:nvSpPr>
          <p:spPr>
            <a:xfrm>
              <a:off x="4807220" y="2406014"/>
              <a:ext cx="7003773"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2701" cap="flat">
              <a:solidFill>
                <a:srgbClr val="8DBCBF"/>
              </a:solidFill>
              <a:prstDash val="solid"/>
              <a:miter/>
            </a:ln>
          </p:spPr>
          <p:txBody>
            <a:bodyPr lIns="0" tIns="0" rIns="0" bIns="0"/>
            <a:lstStyle/>
            <a:p>
              <a:endParaRPr lang="en-GB"/>
            </a:p>
          </p:txBody>
        </p:sp>
        <p:sp>
          <p:nvSpPr>
            <p:cNvPr id="14" name="Freeform: Shape 13">
              <a:extLst>
                <a:ext uri="{FF2B5EF4-FFF2-40B4-BE49-F238E27FC236}">
                  <a16:creationId xmlns:a16="http://schemas.microsoft.com/office/drawing/2014/main" id="{3677A282-CA2A-C10B-EA19-E2259030EB30}"/>
                </a:ext>
              </a:extLst>
            </p:cNvPr>
            <p:cNvSpPr/>
            <p:nvPr/>
          </p:nvSpPr>
          <p:spPr>
            <a:xfrm>
              <a:off x="4807220" y="1687783"/>
              <a:ext cx="7003773" cy="1945962"/>
            </a:xfrm>
            <a:custGeom>
              <a:avLst/>
              <a:gdLst>
                <a:gd name="f0" fmla="val 10800000"/>
                <a:gd name="f1" fmla="val 5400000"/>
                <a:gd name="f2" fmla="val 180"/>
                <a:gd name="f3" fmla="val w"/>
                <a:gd name="f4" fmla="val h"/>
                <a:gd name="f5" fmla="val 0"/>
                <a:gd name="f6" fmla="val 7003777"/>
                <a:gd name="f7" fmla="val 1945966"/>
                <a:gd name="f8" fmla="+- 0 0 -90"/>
                <a:gd name="f9" fmla="*/ f3 1 7003777"/>
                <a:gd name="f10" fmla="*/ f4 1 1945966"/>
                <a:gd name="f11" fmla="val f5"/>
                <a:gd name="f12" fmla="val f6"/>
                <a:gd name="f13" fmla="val f7"/>
                <a:gd name="f14" fmla="*/ f8 f0 1"/>
                <a:gd name="f15" fmla="+- f13 0 f11"/>
                <a:gd name="f16" fmla="+- f12 0 f11"/>
                <a:gd name="f17" fmla="*/ f14 1 f2"/>
                <a:gd name="f18" fmla="*/ f16 1 7003777"/>
                <a:gd name="f19" fmla="*/ f15 1 1945966"/>
                <a:gd name="f20" fmla="*/ 0 f16 1"/>
                <a:gd name="f21" fmla="*/ 0 f15 1"/>
                <a:gd name="f22" fmla="*/ 7003777 f16 1"/>
                <a:gd name="f23" fmla="*/ 1945966 f15 1"/>
                <a:gd name="f24" fmla="+- f17 0 f1"/>
                <a:gd name="f25" fmla="*/ f20 1 7003777"/>
                <a:gd name="f26" fmla="*/ f21 1 1945966"/>
                <a:gd name="f27" fmla="*/ f22 1 7003777"/>
                <a:gd name="f28" fmla="*/ f23 1 194596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7003777" h="1945966">
                  <a:moveTo>
                    <a:pt x="f5" y="f5"/>
                  </a:moveTo>
                  <a:lnTo>
                    <a:pt x="f6" y="f5"/>
                  </a:lnTo>
                  <a:lnTo>
                    <a:pt x="f6" y="f7"/>
                  </a:lnTo>
                  <a:lnTo>
                    <a:pt x="f5" y="f7"/>
                  </a:lnTo>
                  <a:lnTo>
                    <a:pt x="f5" y="f5"/>
                  </a:lnTo>
                  <a:close/>
                </a:path>
              </a:pathLst>
            </a:custGeom>
            <a:solidFill>
              <a:srgbClr val="FFFF00"/>
            </a:solidFill>
            <a:ln cap="flat">
              <a:noFill/>
              <a:prstDash val="solid"/>
            </a:ln>
          </p:spPr>
          <p:txBody>
            <a:bodyPr vert="horz" wrap="square" lIns="60963" tIns="60963" rIns="60963" bIns="60963" anchor="t" anchorCtr="0" compatLnSpc="1">
              <a:noAutofit/>
            </a:bodyPr>
            <a:lstStyle/>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venir Next LT Pro"/>
              </a:endParaRPr>
            </a:p>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dirty="0">
                  <a:solidFill>
                    <a:srgbClr val="000000"/>
                  </a:solidFill>
                  <a:latin typeface="Avenir Next LT Pro"/>
                </a:rPr>
                <a:t>A</a:t>
              </a:r>
              <a:r>
                <a:rPr lang="en-GB" sz="1600" b="0" i="0" u="none" strike="noStrike" kern="1200" cap="none" spc="0" baseline="0" dirty="0">
                  <a:solidFill>
                    <a:srgbClr val="000000"/>
                  </a:solidFill>
                  <a:uFillTx/>
                  <a:latin typeface="Avenir Next LT Pro"/>
                </a:rPr>
                <a:t>uthors, A., Straiton, M. and Additional information Funding this study was funded by the Research Council of Norway. (no date) </a:t>
              </a:r>
              <a:r>
                <a:rPr lang="en-GB" sz="1600" b="0" i="1" u="none" strike="noStrike" kern="1200" cap="none" spc="0" baseline="0" dirty="0">
                  <a:solidFill>
                    <a:srgbClr val="000000"/>
                  </a:solidFill>
                  <a:uFillTx/>
                  <a:latin typeface="Avenir Next LT Pro"/>
                </a:rPr>
                <a:t>Mental disorder and subsequent marital separation among migrant and non-migrant women</a:t>
              </a:r>
              <a:r>
                <a:rPr lang="en-GB" sz="1600" b="0" i="0" u="none" strike="noStrike" kern="1200" cap="none" spc="0" baseline="0" dirty="0">
                  <a:solidFill>
                    <a:srgbClr val="000000"/>
                  </a:solidFill>
                  <a:uFillTx/>
                  <a:latin typeface="Avenir Next LT Pro"/>
                </a:rPr>
                <a:t>, </a:t>
              </a:r>
              <a:r>
                <a:rPr lang="en-GB" sz="1600" b="0" i="1" u="none" strike="noStrike" kern="1200" cap="none" spc="0" baseline="0" dirty="0">
                  <a:solidFill>
                    <a:srgbClr val="000000"/>
                  </a:solidFill>
                  <a:uFillTx/>
                  <a:latin typeface="Avenir Next LT Pro"/>
                </a:rPr>
                <a:t>Taylor &amp; Francis</a:t>
              </a:r>
              <a:r>
                <a:rPr lang="en-GB" sz="1600" b="0" i="0" u="none" strike="noStrike" kern="1200" cap="none" spc="0" baseline="0" dirty="0">
                  <a:solidFill>
                    <a:srgbClr val="000000"/>
                  </a:solidFill>
                  <a:uFillTx/>
                  <a:latin typeface="Avenir Next LT Pro"/>
                </a:rPr>
                <a:t>. Available at: https://www.tandfonline.com/doi/full/10.1080/07399332.2021.2007926 (Accessed: February 17, 2023). </a:t>
              </a:r>
              <a:endParaRPr lang="en-US" sz="1600" b="0" i="0" u="none" strike="noStrike" kern="1200" cap="none" spc="0" baseline="0" dirty="0">
                <a:solidFill>
                  <a:srgbClr val="000000"/>
                </a:solidFill>
                <a:uFillTx/>
                <a:latin typeface="Avenir Next LT Pro"/>
              </a:endParaRPr>
            </a:p>
          </p:txBody>
        </p:sp>
        <p:sp>
          <p:nvSpPr>
            <p:cNvPr id="15" name="Freeform: Shape 14">
              <a:extLst>
                <a:ext uri="{FF2B5EF4-FFF2-40B4-BE49-F238E27FC236}">
                  <a16:creationId xmlns:a16="http://schemas.microsoft.com/office/drawing/2014/main" id="{D4D3F24B-4752-9CB8-14E7-5639A1F54DEC}"/>
                </a:ext>
              </a:extLst>
            </p:cNvPr>
            <p:cNvSpPr/>
            <p:nvPr/>
          </p:nvSpPr>
          <p:spPr>
            <a:xfrm>
              <a:off x="4807220" y="4351986"/>
              <a:ext cx="7003773"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2701" cap="flat">
              <a:solidFill>
                <a:srgbClr val="CC9C6F"/>
              </a:solidFill>
              <a:prstDash val="solid"/>
              <a:miter/>
            </a:ln>
          </p:spPr>
          <p:txBody>
            <a:bodyPr lIns="0" tIns="0" rIns="0" bIns="0"/>
            <a:lstStyle/>
            <a:p>
              <a:endParaRPr lang="en-GB"/>
            </a:p>
          </p:txBody>
        </p:sp>
        <p:sp>
          <p:nvSpPr>
            <p:cNvPr id="16" name="Freeform: Shape 15">
              <a:extLst>
                <a:ext uri="{FF2B5EF4-FFF2-40B4-BE49-F238E27FC236}">
                  <a16:creationId xmlns:a16="http://schemas.microsoft.com/office/drawing/2014/main" id="{F57E8656-19AC-12D9-212A-682AA76ED170}"/>
                </a:ext>
              </a:extLst>
            </p:cNvPr>
            <p:cNvSpPr/>
            <p:nvPr/>
          </p:nvSpPr>
          <p:spPr>
            <a:xfrm>
              <a:off x="4796704" y="4565694"/>
              <a:ext cx="7003773" cy="1945962"/>
            </a:xfrm>
            <a:custGeom>
              <a:avLst/>
              <a:gdLst>
                <a:gd name="f0" fmla="val 10800000"/>
                <a:gd name="f1" fmla="val 5400000"/>
                <a:gd name="f2" fmla="val 180"/>
                <a:gd name="f3" fmla="val w"/>
                <a:gd name="f4" fmla="val h"/>
                <a:gd name="f5" fmla="val 0"/>
                <a:gd name="f6" fmla="val 7003777"/>
                <a:gd name="f7" fmla="val 1945966"/>
                <a:gd name="f8" fmla="+- 0 0 -90"/>
                <a:gd name="f9" fmla="*/ f3 1 7003777"/>
                <a:gd name="f10" fmla="*/ f4 1 1945966"/>
                <a:gd name="f11" fmla="val f5"/>
                <a:gd name="f12" fmla="val f6"/>
                <a:gd name="f13" fmla="val f7"/>
                <a:gd name="f14" fmla="*/ f8 f0 1"/>
                <a:gd name="f15" fmla="+- f13 0 f11"/>
                <a:gd name="f16" fmla="+- f12 0 f11"/>
                <a:gd name="f17" fmla="*/ f14 1 f2"/>
                <a:gd name="f18" fmla="*/ f16 1 7003777"/>
                <a:gd name="f19" fmla="*/ f15 1 1945966"/>
                <a:gd name="f20" fmla="*/ 0 f16 1"/>
                <a:gd name="f21" fmla="*/ 0 f15 1"/>
                <a:gd name="f22" fmla="*/ 7003777 f16 1"/>
                <a:gd name="f23" fmla="*/ 1945966 f15 1"/>
                <a:gd name="f24" fmla="+- f17 0 f1"/>
                <a:gd name="f25" fmla="*/ f20 1 7003777"/>
                <a:gd name="f26" fmla="*/ f21 1 1945966"/>
                <a:gd name="f27" fmla="*/ f22 1 7003777"/>
                <a:gd name="f28" fmla="*/ f23 1 194596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7003777" h="1945966">
                  <a:moveTo>
                    <a:pt x="f5" y="f5"/>
                  </a:moveTo>
                  <a:lnTo>
                    <a:pt x="f6" y="f5"/>
                  </a:lnTo>
                  <a:lnTo>
                    <a:pt x="f6" y="f7"/>
                  </a:lnTo>
                  <a:lnTo>
                    <a:pt x="f5" y="f7"/>
                  </a:lnTo>
                  <a:lnTo>
                    <a:pt x="f5" y="f5"/>
                  </a:lnTo>
                  <a:close/>
                </a:path>
              </a:pathLst>
            </a:custGeom>
            <a:solidFill>
              <a:srgbClr val="FFFF00"/>
            </a:solidFill>
            <a:ln cap="flat">
              <a:noFill/>
              <a:prstDash val="solid"/>
            </a:ln>
          </p:spPr>
          <p:txBody>
            <a:bodyPr vert="horz" wrap="square" lIns="60963" tIns="60963" rIns="60963" bIns="60963" anchor="t" anchorCtr="0" compatLnSpc="1">
              <a:noAutofit/>
            </a:bodyPr>
            <a:lstStyle/>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venir Next LT Pro"/>
              </a:endParaRPr>
            </a:p>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venir Next LT Pro"/>
                </a:rPr>
                <a:t>Cabrera, F.J.P. </a:t>
              </a:r>
              <a:r>
                <a:rPr lang="en-GB" sz="1600" b="0" i="1" u="none" strike="noStrike" kern="1200" cap="none" spc="0" baseline="0" dirty="0">
                  <a:solidFill>
                    <a:srgbClr val="000000"/>
                  </a:solidFill>
                  <a:uFillTx/>
                  <a:latin typeface="Avenir Next LT Pro"/>
                </a:rPr>
                <a:t>et al.</a:t>
              </a:r>
              <a:r>
                <a:rPr lang="en-GB" sz="1600" b="0" i="0" u="none" strike="noStrike" kern="1200" cap="none" spc="0" baseline="0" dirty="0">
                  <a:solidFill>
                    <a:srgbClr val="000000"/>
                  </a:solidFill>
                  <a:uFillTx/>
                  <a:latin typeface="Avenir Next LT Pro"/>
                </a:rPr>
                <a:t> (2017) </a:t>
              </a:r>
              <a:r>
                <a:rPr lang="en-GB" sz="1600" b="0" i="1" u="none" strike="noStrike" kern="1200" cap="none" spc="0" baseline="0" dirty="0">
                  <a:solidFill>
                    <a:srgbClr val="000000"/>
                  </a:solidFill>
                  <a:uFillTx/>
                  <a:latin typeface="Avenir Next LT Pro"/>
                </a:rPr>
                <a:t>Behaviour patterns of antisocial teenagers interacting with parents and peers: A longitudinal study</a:t>
              </a:r>
              <a:r>
                <a:rPr lang="en-GB" sz="1600" b="0" i="0" u="none" strike="noStrike" kern="1200" cap="none" spc="0" baseline="0" dirty="0">
                  <a:solidFill>
                    <a:srgbClr val="000000"/>
                  </a:solidFill>
                  <a:uFillTx/>
                  <a:latin typeface="Avenir Next LT Pro"/>
                </a:rPr>
                <a:t>, </a:t>
              </a:r>
              <a:r>
                <a:rPr lang="en-GB" sz="1600" b="0" i="1" u="none" strike="noStrike" kern="1200" cap="none" spc="0" baseline="0" dirty="0">
                  <a:solidFill>
                    <a:srgbClr val="000000"/>
                  </a:solidFill>
                  <a:uFillTx/>
                  <a:latin typeface="Avenir Next LT Pro"/>
                </a:rPr>
                <a:t>Frontiers</a:t>
              </a:r>
              <a:r>
                <a:rPr lang="en-GB" sz="1600" b="0" i="0" u="none" strike="noStrike" kern="1200" cap="none" spc="0" baseline="0" dirty="0">
                  <a:solidFill>
                    <a:srgbClr val="000000"/>
                  </a:solidFill>
                  <a:uFillTx/>
                  <a:latin typeface="Avenir Next LT Pro"/>
                </a:rPr>
                <a:t>. Frontiers. Available at: https://www.frontiersin.org/articles/10.3389/fpsyg.2017.00757/full (Accessed: February 17, 2023). </a:t>
              </a:r>
              <a:endParaRPr lang="en-US" sz="1600" b="0" i="0" u="none" strike="noStrike" kern="1200" cap="none" spc="0" baseline="0" dirty="0">
                <a:solidFill>
                  <a:srgbClr val="000000"/>
                </a:solidFill>
                <a:uFillTx/>
                <a:latin typeface="Avenir Next LT Pro"/>
              </a:endParaRPr>
            </a:p>
          </p:txBody>
        </p:sp>
      </p:grpSp>
      <p:sp>
        <p:nvSpPr>
          <p:cNvPr id="17" name="TextBox 16">
            <a:extLst>
              <a:ext uri="{FF2B5EF4-FFF2-40B4-BE49-F238E27FC236}">
                <a16:creationId xmlns:a16="http://schemas.microsoft.com/office/drawing/2014/main" id="{8E9738E5-5445-3CD3-3335-1E15AF0B6BA3}"/>
              </a:ext>
            </a:extLst>
          </p:cNvPr>
          <p:cNvSpPr txBox="1"/>
          <p:nvPr/>
        </p:nvSpPr>
        <p:spPr>
          <a:xfrm>
            <a:off x="9064487" y="6453809"/>
            <a:ext cx="2584174" cy="253916"/>
          </a:xfrm>
          <a:prstGeom prst="rect">
            <a:avLst/>
          </a:prstGeom>
          <a:noFill/>
        </p:spPr>
        <p:txBody>
          <a:bodyPr wrap="square" rtlCol="0">
            <a:spAutoFit/>
          </a:bodyPr>
          <a:lstStyle/>
          <a:p>
            <a:r>
              <a:rPr lang="en-GB" sz="1050" dirty="0"/>
              <a:t>Henna Khan 2022085</a:t>
            </a:r>
          </a:p>
        </p:txBody>
      </p:sp>
      <p:sp>
        <p:nvSpPr>
          <p:cNvPr id="18" name="TextBox 17">
            <a:extLst>
              <a:ext uri="{FF2B5EF4-FFF2-40B4-BE49-F238E27FC236}">
                <a16:creationId xmlns:a16="http://schemas.microsoft.com/office/drawing/2014/main" id="{80E3E107-170B-EF27-C9AC-FFC1B5EB29CA}"/>
              </a:ext>
            </a:extLst>
          </p:cNvPr>
          <p:cNvSpPr txBox="1"/>
          <p:nvPr/>
        </p:nvSpPr>
        <p:spPr>
          <a:xfrm>
            <a:off x="4808669" y="3633744"/>
            <a:ext cx="7002324" cy="1077218"/>
          </a:xfrm>
          <a:prstGeom prst="rect">
            <a:avLst/>
          </a:prstGeom>
          <a:solidFill>
            <a:srgbClr val="FFFF00"/>
          </a:solidFill>
        </p:spPr>
        <p:txBody>
          <a:bodyPr wrap="square" rtlCol="0">
            <a:spAutoFit/>
          </a:bodyPr>
          <a:lstStyle/>
          <a:p>
            <a:endParaRPr lang="en-GB" sz="1600" i="1" kern="1200" dirty="0">
              <a:solidFill>
                <a:srgbClr val="000000"/>
              </a:solidFill>
              <a:effectLst/>
              <a:latin typeface="Avenir Next LT Pro" panose="020B0504020202020204" pitchFamily="34" charset="0"/>
              <a:ea typeface="Times New Roman" panose="02020603050405020304" pitchFamily="18" charset="0"/>
              <a:cs typeface="Times New Roman" panose="02020603050405020304" pitchFamily="18" charset="0"/>
            </a:endParaRPr>
          </a:p>
          <a:p>
            <a:r>
              <a:rPr lang="en-GB" sz="1600" i="1" kern="1200" dirty="0">
                <a:solidFill>
                  <a:srgbClr val="000000"/>
                </a:solidFill>
                <a:effectLst/>
                <a:latin typeface="Avenir Next LT Pro" panose="020B0504020202020204" pitchFamily="34" charset="0"/>
                <a:ea typeface="Times New Roman" panose="02020603050405020304" pitchFamily="18" charset="0"/>
                <a:cs typeface="Times New Roman" panose="02020603050405020304" pitchFamily="18" charset="0"/>
              </a:rPr>
              <a:t>Mental health of children and parents -a strong connection (2022) Centres for Disease Control and Prevention. Centres for Disease Control and Prevention. </a:t>
            </a:r>
            <a:endParaRPr lang="en-GB" sz="1600"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fade">
                                      <p:cBhvr>
                                        <p:cTn id="19" dur="1000"/>
                                        <p:tgtEl>
                                          <p:spTgt spid="18"/>
                                        </p:tgtEl>
                                      </p:cBhvr>
                                    </p:animEffect>
                                    <p:anim calcmode="lin" valueType="num">
                                      <p:cBhvr>
                                        <p:cTn id="20" dur="1000" fill="hold"/>
                                        <p:tgtEl>
                                          <p:spTgt spid="18"/>
                                        </p:tgtEl>
                                        <p:attrNameLst>
                                          <p:attrName>ppt_x</p:attrName>
                                        </p:attrNameLst>
                                      </p:cBhvr>
                                      <p:tavLst>
                                        <p:tav tm="0">
                                          <p:val>
                                            <p:strVal val="#ppt_x"/>
                                          </p:val>
                                        </p:tav>
                                        <p:tav tm="100000">
                                          <p:val>
                                            <p:strVal val="#ppt_x"/>
                                          </p:val>
                                        </p:tav>
                                      </p:tavLst>
                                    </p:anim>
                                    <p:anim calcmode="lin" valueType="num">
                                      <p:cBhvr>
                                        <p:cTn id="21"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8"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BD6B2-AC85-D220-B628-C8136100CCBC}"/>
              </a:ext>
            </a:extLst>
          </p:cNvPr>
          <p:cNvSpPr>
            <a:spLocks noGrp="1"/>
          </p:cNvSpPr>
          <p:nvPr>
            <p:ph type="title"/>
          </p:nvPr>
        </p:nvSpPr>
        <p:spPr>
          <a:xfrm>
            <a:off x="780578" y="436098"/>
            <a:ext cx="9720072" cy="1499616"/>
          </a:xfrm>
        </p:spPr>
        <p:txBody>
          <a:bodyPr/>
          <a:lstStyle/>
          <a:p>
            <a:r>
              <a:rPr lang="en-GB" dirty="0"/>
              <a:t>                       References </a:t>
            </a:r>
          </a:p>
        </p:txBody>
      </p:sp>
      <p:sp>
        <p:nvSpPr>
          <p:cNvPr id="3" name="Content Placeholder 2">
            <a:extLst>
              <a:ext uri="{FF2B5EF4-FFF2-40B4-BE49-F238E27FC236}">
                <a16:creationId xmlns:a16="http://schemas.microsoft.com/office/drawing/2014/main" id="{5C4CFC4E-1454-BBB3-018C-31F38F9031AD}"/>
              </a:ext>
            </a:extLst>
          </p:cNvPr>
          <p:cNvSpPr>
            <a:spLocks noGrp="1"/>
          </p:cNvSpPr>
          <p:nvPr>
            <p:ph idx="1"/>
          </p:nvPr>
        </p:nvSpPr>
        <p:spPr>
          <a:xfrm>
            <a:off x="667656" y="1185906"/>
            <a:ext cx="9945915" cy="5554617"/>
          </a:xfrm>
        </p:spPr>
        <p:txBody>
          <a:bodyPr>
            <a:normAutofit lnSpcReduction="10000"/>
          </a:bodyPr>
          <a:lstStyle/>
          <a:p>
            <a:r>
              <a:rPr lang="en-GB" sz="1600" b="1" dirty="0"/>
              <a:t>Women's Aid (2019). What we do - Women's Aid. [online] Women's Aid. Available at: </a:t>
            </a:r>
            <a:r>
              <a:rPr lang="en-GB" sz="1600" b="1" u="sng" dirty="0">
                <a:solidFill>
                  <a:srgbClr val="FF0000"/>
                </a:solidFill>
                <a:hlinkClick r:id="rId2">
                  <a:extLst>
                    <a:ext uri="{A12FA001-AC4F-418D-AE19-62706E023703}">
                      <ahyp:hlinkClr xmlns:ahyp="http://schemas.microsoft.com/office/drawing/2018/hyperlinkcolor" val="tx"/>
                    </a:ext>
                  </a:extLst>
                </a:hlinkClick>
              </a:rPr>
              <a:t>https://www.womensaid.org</a:t>
            </a:r>
            <a:r>
              <a:rPr lang="en-GB" sz="1600" b="1" u="sng" dirty="0">
                <a:solidFill>
                  <a:srgbClr val="FF0000"/>
                </a:solidFill>
              </a:rPr>
              <a:t>.uk/what-we-do/. </a:t>
            </a:r>
            <a:r>
              <a:rPr lang="en-GB" sz="1600" b="1" dirty="0"/>
              <a:t>( accessed date: 17</a:t>
            </a:r>
            <a:r>
              <a:rPr lang="en-GB" sz="1600" b="1" baseline="30000" dirty="0"/>
              <a:t>th</a:t>
            </a:r>
            <a:r>
              <a:rPr lang="en-GB" sz="1600" b="1" dirty="0"/>
              <a:t> February 2023)</a:t>
            </a:r>
          </a:p>
          <a:p>
            <a:r>
              <a:rPr lang="en-GB" sz="1600" b="1" dirty="0"/>
              <a:t>NHS (2021). Children’s Mental Health - Every Mind Matters. [online] nhs.uk. Available at: </a:t>
            </a:r>
            <a:r>
              <a:rPr lang="en-GB" sz="1600" b="1" u="sng" dirty="0">
                <a:solidFill>
                  <a:srgbClr val="FF0000"/>
                </a:solidFill>
                <a:hlinkClick r:id="rId3">
                  <a:extLst>
                    <a:ext uri="{A12FA001-AC4F-418D-AE19-62706E023703}">
                      <ahyp:hlinkClr xmlns:ahyp="http://schemas.microsoft.com/office/drawing/2018/hyperlinkcolor" val="tx"/>
                    </a:ext>
                  </a:extLst>
                </a:hlinkClick>
              </a:rPr>
              <a:t>https://www.nhs.uk/every-mind-matters/supporting-others/childrens-mental-health/</a:t>
            </a:r>
            <a:r>
              <a:rPr lang="en-GB" sz="1600" b="1" dirty="0"/>
              <a:t>. (accessed date: 16</a:t>
            </a:r>
            <a:r>
              <a:rPr lang="en-GB" sz="1600" b="1" baseline="30000" dirty="0"/>
              <a:t>th</a:t>
            </a:r>
            <a:r>
              <a:rPr lang="en-GB" sz="1600" b="1" dirty="0"/>
              <a:t> February 2023)</a:t>
            </a:r>
          </a:p>
          <a:p>
            <a:r>
              <a:rPr lang="en-GB" sz="1600" b="1" dirty="0"/>
              <a:t>NHS (2021). Abuse and Neglect of Vulnerable Adults. [online] NHS. Available at: </a:t>
            </a:r>
            <a:r>
              <a:rPr lang="en-GB" sz="1600" b="1" u="sng" dirty="0">
                <a:solidFill>
                  <a:srgbClr val="FF0000"/>
                </a:solidFill>
                <a:hlinkClick r:id="rId4">
                  <a:extLst>
                    <a:ext uri="{A12FA001-AC4F-418D-AE19-62706E023703}">
                      <ahyp:hlinkClr xmlns:ahyp="http://schemas.microsoft.com/office/drawing/2018/hyperlinkcolor" val="tx"/>
                    </a:ext>
                  </a:extLst>
                </a:hlinkClick>
              </a:rPr>
              <a:t>https://www.nhs.uk/conditions/social-care-and-support-guide/help-from-social-services-and-charities/abuse-and-neglect-vulnerable-adults/</a:t>
            </a:r>
            <a:r>
              <a:rPr lang="en-GB" sz="1600" b="1" u="sng" dirty="0">
                <a:solidFill>
                  <a:srgbClr val="FF0000"/>
                </a:solidFill>
              </a:rPr>
              <a:t>. </a:t>
            </a:r>
            <a:r>
              <a:rPr lang="en-GB" sz="1600" b="1" dirty="0"/>
              <a:t>(accessed date: 17</a:t>
            </a:r>
            <a:r>
              <a:rPr lang="en-GB" sz="1600" b="1" baseline="30000" dirty="0"/>
              <a:t>th</a:t>
            </a:r>
            <a:r>
              <a:rPr lang="en-GB" sz="1600" b="1" dirty="0"/>
              <a:t> February 2023)</a:t>
            </a:r>
          </a:p>
          <a:p>
            <a:r>
              <a:rPr lang="en-GB" sz="1600" b="1" dirty="0"/>
              <a:t> Summary of the UN convention on the rights of the child - UNICEF (no date). Available at: </a:t>
            </a:r>
            <a:r>
              <a:rPr lang="en-GB" sz="1600" b="1" u="sng" dirty="0">
                <a:solidFill>
                  <a:srgbClr val="FF0000"/>
                </a:solidFill>
              </a:rPr>
              <a:t>https://www.unicef.org.uk/wp-content/uploads/2019/10/UNCRC_summary-1_1.pdf </a:t>
            </a:r>
            <a:r>
              <a:rPr lang="en-GB" sz="1600" b="1" dirty="0"/>
              <a:t>(Accessed: February 20</a:t>
            </a:r>
            <a:r>
              <a:rPr lang="en-GB" sz="1600" b="1" baseline="30000" dirty="0"/>
              <a:t>th</a:t>
            </a:r>
            <a:r>
              <a:rPr lang="en-GB" sz="1600" b="1" dirty="0"/>
              <a:t>, 2023). </a:t>
            </a:r>
          </a:p>
          <a:p>
            <a:r>
              <a:rPr lang="en-GB" sz="1600" b="1" dirty="0"/>
              <a:t>NHS (2021). Counselling. [online] nhs.uk. Available at: </a:t>
            </a:r>
            <a:r>
              <a:rPr lang="en-GB" sz="1600" b="1" u="sng" dirty="0">
                <a:solidFill>
                  <a:srgbClr val="FF0000"/>
                </a:solidFill>
                <a:hlinkClick r:id="rId5">
                  <a:extLst>
                    <a:ext uri="{A12FA001-AC4F-418D-AE19-62706E023703}">
                      <ahyp:hlinkClr xmlns:ahyp="http://schemas.microsoft.com/office/drawing/2018/hyperlinkcolor" val="tx"/>
                    </a:ext>
                  </a:extLst>
                </a:hlinkClick>
              </a:rPr>
              <a:t>https://www.nhs.uk/mental-health/talking-therapies-medicine-treatments/talking-therapies-and-counselling/counselling/</a:t>
            </a:r>
            <a:r>
              <a:rPr lang="en-GB" sz="1600" b="1" u="sng" dirty="0">
                <a:solidFill>
                  <a:srgbClr val="FF0000"/>
                </a:solidFill>
              </a:rPr>
              <a:t>.  </a:t>
            </a:r>
            <a:r>
              <a:rPr lang="en-GB" sz="1600" b="1" dirty="0"/>
              <a:t>(Accessed date: 21</a:t>
            </a:r>
            <a:r>
              <a:rPr lang="en-GB" sz="1600" b="1" baseline="30000" dirty="0"/>
              <a:t>st</a:t>
            </a:r>
            <a:r>
              <a:rPr lang="en-GB" sz="1600" b="1" dirty="0"/>
              <a:t> February 2023)</a:t>
            </a:r>
            <a:endParaRPr lang="en-GB" sz="1600" b="1" u="sng" dirty="0"/>
          </a:p>
          <a:p>
            <a:r>
              <a:rPr lang="en-GB" sz="1600" b="1" dirty="0"/>
              <a:t>National Careers Service (2019). Family support worker | Explore careers. [online] Service.gov.uk. Available at: </a:t>
            </a:r>
            <a:r>
              <a:rPr lang="en-GB" sz="1600" b="1" u="sng" dirty="0">
                <a:solidFill>
                  <a:srgbClr val="FF0000"/>
                </a:solidFill>
                <a:hlinkClick r:id="rId6">
                  <a:extLst>
                    <a:ext uri="{A12FA001-AC4F-418D-AE19-62706E023703}">
                      <ahyp:hlinkClr xmlns:ahyp="http://schemas.microsoft.com/office/drawing/2018/hyperlinkcolor" val="tx"/>
                    </a:ext>
                  </a:extLst>
                </a:hlinkClick>
              </a:rPr>
              <a:t>https://nationalcareers.service.gov.uk/job-profiles/family-support-worker</a:t>
            </a:r>
            <a:r>
              <a:rPr lang="en-GB" sz="1600" b="1" u="sng" dirty="0">
                <a:solidFill>
                  <a:srgbClr val="FF0000"/>
                </a:solidFill>
              </a:rPr>
              <a:t>.</a:t>
            </a:r>
          </a:p>
          <a:p>
            <a:r>
              <a:rPr lang="en-GB" sz="1600" b="1" dirty="0"/>
              <a:t>NSPCC (2022). Safeguarding children and child protection. [online] NSPCC Learning. Available at: </a:t>
            </a:r>
            <a:r>
              <a:rPr lang="en-GB" sz="1600" b="1" u="sng" dirty="0">
                <a:solidFill>
                  <a:srgbClr val="FF0000"/>
                </a:solidFill>
                <a:hlinkClick r:id="rId7">
                  <a:extLst>
                    <a:ext uri="{A12FA001-AC4F-418D-AE19-62706E023703}">
                      <ahyp:hlinkClr xmlns:ahyp="http://schemas.microsoft.com/office/drawing/2018/hyperlinkcolor" val="tx"/>
                    </a:ext>
                  </a:extLst>
                </a:hlinkClick>
              </a:rPr>
              <a:t>https://learning.nspcc.org.uk/safeguarding-child-protection</a:t>
            </a:r>
            <a:r>
              <a:rPr lang="en-GB" sz="1600" b="1" dirty="0"/>
              <a:t>. (Accessed date: 24</a:t>
            </a:r>
            <a:r>
              <a:rPr lang="en-GB" sz="1600" b="1" baseline="30000" dirty="0"/>
              <a:t>th</a:t>
            </a:r>
            <a:r>
              <a:rPr lang="en-GB" sz="1600" b="1" dirty="0"/>
              <a:t> February 2023</a:t>
            </a:r>
            <a:r>
              <a:rPr lang="en-GB" b="1" dirty="0"/>
              <a:t>)</a:t>
            </a:r>
          </a:p>
          <a:p>
            <a:endParaRPr lang="en-GB" sz="1600" b="1" u="sng" dirty="0">
              <a:solidFill>
                <a:srgbClr val="FF0000"/>
              </a:solidFill>
            </a:endParaRPr>
          </a:p>
        </p:txBody>
      </p:sp>
      <p:sp>
        <p:nvSpPr>
          <p:cNvPr id="5" name="TextBox 4">
            <a:extLst>
              <a:ext uri="{FF2B5EF4-FFF2-40B4-BE49-F238E27FC236}">
                <a16:creationId xmlns:a16="http://schemas.microsoft.com/office/drawing/2014/main" id="{8374A7FA-C9FA-056C-B0FB-2DD581C063B9}"/>
              </a:ext>
            </a:extLst>
          </p:cNvPr>
          <p:cNvSpPr txBox="1"/>
          <p:nvPr/>
        </p:nvSpPr>
        <p:spPr>
          <a:xfrm>
            <a:off x="9242474" y="6260123"/>
            <a:ext cx="2447778" cy="246221"/>
          </a:xfrm>
          <a:prstGeom prst="rect">
            <a:avLst/>
          </a:prstGeom>
          <a:noFill/>
        </p:spPr>
        <p:txBody>
          <a:bodyPr wrap="square" rtlCol="0">
            <a:spAutoFit/>
          </a:bodyPr>
          <a:lstStyle/>
          <a:p>
            <a:r>
              <a:rPr lang="en-GB" sz="1000" b="1" dirty="0"/>
              <a:t>Serena Bailey 2025320</a:t>
            </a:r>
          </a:p>
        </p:txBody>
      </p:sp>
    </p:spTree>
    <p:extLst>
      <p:ext uri="{BB962C8B-B14F-4D97-AF65-F5344CB8AC3E}">
        <p14:creationId xmlns:p14="http://schemas.microsoft.com/office/powerpoint/2010/main" val="2984414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barn(inVertical)">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barn(inVertical)">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barn(inVertical)">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barn(inVertical)">
                                      <p:cBhvr>
                                        <p:cTn id="33" dur="500"/>
                                        <p:tgtEl>
                                          <p:spTgt spid="3">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barn(inVertical)">
                                      <p:cBhvr>
                                        <p:cTn id="38" dur="500"/>
                                        <p:tgtEl>
                                          <p:spTgt spid="3">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barn(inVertical)">
                                      <p:cBhvr>
                                        <p:cTn id="4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A721B-2CC2-742E-33F2-2C700E2D12A8}"/>
              </a:ext>
            </a:extLst>
          </p:cNvPr>
          <p:cNvSpPr>
            <a:spLocks noGrp="1"/>
          </p:cNvSpPr>
          <p:nvPr>
            <p:ph type="title"/>
          </p:nvPr>
        </p:nvSpPr>
        <p:spPr/>
        <p:txBody>
          <a:bodyPr/>
          <a:lstStyle/>
          <a:p>
            <a:r>
              <a:rPr lang="en-GB" b="1" i="1" u="sng" dirty="0"/>
              <a:t>References</a:t>
            </a:r>
          </a:p>
        </p:txBody>
      </p:sp>
      <p:sp>
        <p:nvSpPr>
          <p:cNvPr id="3" name="TextBox 2">
            <a:extLst>
              <a:ext uri="{FF2B5EF4-FFF2-40B4-BE49-F238E27FC236}">
                <a16:creationId xmlns:a16="http://schemas.microsoft.com/office/drawing/2014/main" id="{3659D05F-F4A8-9E3F-0E08-802FB4384087}"/>
              </a:ext>
            </a:extLst>
          </p:cNvPr>
          <p:cNvSpPr txBox="1"/>
          <p:nvPr/>
        </p:nvSpPr>
        <p:spPr>
          <a:xfrm>
            <a:off x="8627165" y="6374296"/>
            <a:ext cx="2464905" cy="253916"/>
          </a:xfrm>
          <a:prstGeom prst="rect">
            <a:avLst/>
          </a:prstGeom>
          <a:noFill/>
        </p:spPr>
        <p:txBody>
          <a:bodyPr wrap="square" rtlCol="0">
            <a:spAutoFit/>
          </a:bodyPr>
          <a:lstStyle/>
          <a:p>
            <a:r>
              <a:rPr lang="en-GB" sz="1050" dirty="0"/>
              <a:t>Poppy Wagstaffe 2026246</a:t>
            </a:r>
          </a:p>
        </p:txBody>
      </p:sp>
      <p:sp>
        <p:nvSpPr>
          <p:cNvPr id="5" name="TextBox 4">
            <a:extLst>
              <a:ext uri="{FF2B5EF4-FFF2-40B4-BE49-F238E27FC236}">
                <a16:creationId xmlns:a16="http://schemas.microsoft.com/office/drawing/2014/main" id="{16A8CE10-0012-AA8B-4FC4-EFCC6A7F12CC}"/>
              </a:ext>
            </a:extLst>
          </p:cNvPr>
          <p:cNvSpPr txBox="1"/>
          <p:nvPr/>
        </p:nvSpPr>
        <p:spPr>
          <a:xfrm>
            <a:off x="3049121" y="2406614"/>
            <a:ext cx="6098240" cy="2031325"/>
          </a:xfrm>
          <a:prstGeom prst="rect">
            <a:avLst/>
          </a:prstGeom>
          <a:noFill/>
        </p:spPr>
        <p:txBody>
          <a:bodyPr wrap="square">
            <a:spAutoFit/>
          </a:bodyPr>
          <a:lstStyle/>
          <a:p>
            <a:pPr marL="171450" indent="-171450">
              <a:buFont typeface="Arial" panose="020B0604020202020204" pitchFamily="34" charset="0"/>
              <a:buChar char="•"/>
            </a:pPr>
            <a:r>
              <a:rPr lang="en-GB" sz="1800" b="1" i="1" u="sng" dirty="0">
                <a:latin typeface="Arial" panose="020B0604020202020204" pitchFamily="34" charset="0"/>
                <a:cs typeface="Arial" panose="020B0604020202020204" pitchFamily="34" charset="0"/>
              </a:rPr>
              <a:t>(World health organisations,1946)</a:t>
            </a:r>
          </a:p>
          <a:p>
            <a:pPr marL="171450" indent="-171450">
              <a:buFont typeface="Arial" panose="020B0604020202020204" pitchFamily="34" charset="0"/>
              <a:buChar char="•"/>
            </a:pPr>
            <a:r>
              <a:rPr lang="en-GB" sz="1800" b="1" i="1" u="sng" dirty="0">
                <a:latin typeface="Arial" panose="020B0604020202020204" pitchFamily="34" charset="0"/>
                <a:cs typeface="Arial" panose="020B0604020202020204" pitchFamily="34" charset="0"/>
              </a:rPr>
              <a:t>(UNICEF, 2019)</a:t>
            </a:r>
          </a:p>
          <a:p>
            <a:pPr marL="171450" indent="-171450">
              <a:buFont typeface="Arial" panose="020B0604020202020204" pitchFamily="34" charset="0"/>
              <a:buChar char="•"/>
            </a:pPr>
            <a:r>
              <a:rPr lang="en-GB" sz="1800" b="1" i="1" u="sng" dirty="0">
                <a:latin typeface="Arial" panose="020B0604020202020204" pitchFamily="34" charset="0"/>
                <a:cs typeface="Arial" panose="020B0604020202020204" pitchFamily="34" charset="0"/>
              </a:rPr>
              <a:t>Articles 39</a:t>
            </a:r>
          </a:p>
          <a:p>
            <a:pPr marL="171450" indent="-171450">
              <a:buFont typeface="Arial" panose="020B0604020202020204" pitchFamily="34" charset="0"/>
              <a:buChar char="•"/>
            </a:pPr>
            <a:r>
              <a:rPr lang="en-GB" sz="1800" b="1" i="1" u="sng" dirty="0">
                <a:latin typeface="Arial" panose="020B0604020202020204" pitchFamily="34" charset="0"/>
                <a:cs typeface="Arial" panose="020B0604020202020204" pitchFamily="34" charset="0"/>
              </a:rPr>
              <a:t>Articles 28</a:t>
            </a:r>
          </a:p>
          <a:p>
            <a:pPr marL="171450" indent="-171450">
              <a:buFont typeface="Arial" panose="020B0604020202020204" pitchFamily="34" charset="0"/>
              <a:buChar char="•"/>
            </a:pPr>
            <a:r>
              <a:rPr lang="en-GB" sz="1800" b="1" i="1" u="sng" dirty="0">
                <a:latin typeface="Arial" panose="020B0604020202020204" pitchFamily="34" charset="0"/>
                <a:cs typeface="Arial" panose="020B0604020202020204" pitchFamily="34" charset="0"/>
              </a:rPr>
              <a:t>Articles 20</a:t>
            </a:r>
          </a:p>
          <a:p>
            <a:pPr marL="171450" indent="-171450">
              <a:buFont typeface="Arial" panose="020B0604020202020204" pitchFamily="34" charset="0"/>
              <a:buChar char="•"/>
            </a:pPr>
            <a:r>
              <a:rPr lang="en-GB" sz="1800" b="1" i="1" u="sng" dirty="0">
                <a:latin typeface="Arial" panose="020B0604020202020204" pitchFamily="34" charset="0"/>
                <a:cs typeface="Arial" panose="020B0604020202020204" pitchFamily="34" charset="0"/>
              </a:rPr>
              <a:t>(Familysupportni.gov,2019)</a:t>
            </a:r>
          </a:p>
          <a:p>
            <a:pPr marL="171450" indent="-171450">
              <a:buFont typeface="Arial" panose="020B0604020202020204" pitchFamily="34" charset="0"/>
              <a:buChar char="•"/>
            </a:pPr>
            <a:r>
              <a:rPr lang="en-GB" sz="1800" b="1" i="1" u="sng" dirty="0">
                <a:latin typeface="helvetica neue"/>
              </a:rPr>
              <a:t>(Peterson,2020)</a:t>
            </a:r>
            <a:endParaRPr lang="en-GB" sz="1800" b="1" i="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0411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ircle(in)">
                                      <p:cBhvr>
                                        <p:cTn id="13"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438" row="1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84AE0587-C305-4D3E-A662-6A03D9F20F62}">
  <we:reference id="wa104381063" version="1.0.0.0" store="en-US" storeType="OMEX"/>
  <we:alternateReferences>
    <we:reference id="wa104381063" version="1.0.0.0"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D60CA21B-E0CB-44D3-A4BA-9A936B2EFD9A}">
  <ds:schemaRefs>
    <ds:schemaRef ds:uri="http://schemas.microsoft.com/sharepoint/v3/contenttype/forms"/>
  </ds:schemaRefs>
</ds:datastoreItem>
</file>

<file path=customXml/itemProps2.xml><?xml version="1.0" encoding="utf-8"?>
<ds:datastoreItem xmlns:ds="http://schemas.openxmlformats.org/officeDocument/2006/customXml" ds:itemID="{A528703F-C617-4E72-B9BB-5733BA045C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E44A2A0-1F9C-4CC3-88B1-CD5BDFF7D97D}">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
  <TotalTime>1046</TotalTime>
  <Words>3453</Words>
  <Application>Microsoft Office PowerPoint</Application>
  <PresentationFormat>Widescreen</PresentationFormat>
  <Paragraphs>241</Paragraphs>
  <Slides>30</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30</vt:i4>
      </vt:variant>
    </vt:vector>
  </HeadingPairs>
  <TitlesOfParts>
    <vt:vector size="42" baseType="lpstr">
      <vt:lpstr>Arial</vt:lpstr>
      <vt:lpstr>Arial</vt:lpstr>
      <vt:lpstr>Avenir Next LT Pro</vt:lpstr>
      <vt:lpstr>AvenirNext LT Pro Medium</vt:lpstr>
      <vt:lpstr>Calibri</vt:lpstr>
      <vt:lpstr>Century Gothic</vt:lpstr>
      <vt:lpstr>helvetica neue</vt:lpstr>
      <vt:lpstr>MuseoSans</vt:lpstr>
      <vt:lpstr>Sabon Next LT</vt:lpstr>
      <vt:lpstr>Tw Cen MT</vt:lpstr>
      <vt:lpstr>Wingdings 3</vt:lpstr>
      <vt:lpstr>Ion</vt:lpstr>
      <vt:lpstr>PowerPoint Presentation</vt:lpstr>
      <vt:lpstr>PowerPoint Presentation</vt:lpstr>
      <vt:lpstr>PowerPoint Presentation</vt:lpstr>
      <vt:lpstr>Family C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teams and  services do you think should be involved in this case?</vt:lpstr>
      <vt:lpstr>PowerPoint Presentation</vt:lpstr>
      <vt:lpstr>PowerPoint Presentation</vt:lpstr>
      <vt:lpstr>PowerPoint Presentation</vt:lpstr>
      <vt:lpstr>Family support worker</vt:lpstr>
      <vt:lpstr>PowerPoint Presentation</vt:lpstr>
      <vt:lpstr>PowerPoint Presentation</vt:lpstr>
      <vt:lpstr>What options are available for the family and everyone within as an individual…</vt:lpstr>
      <vt:lpstr>Health and well-being </vt:lpstr>
      <vt:lpstr>Support and action plans…</vt:lpstr>
      <vt:lpstr>Support and action plan…</vt:lpstr>
      <vt:lpstr>Support and action plan…</vt:lpstr>
      <vt:lpstr>To conclude with feedback and review the outcomes</vt:lpstr>
      <vt:lpstr>Relevant articles and acts…</vt:lpstr>
      <vt:lpstr>To Conclude…</vt:lpstr>
      <vt:lpstr>PowerPoint Presentation</vt:lpstr>
      <vt:lpstr>                       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options are available for the family and everyone within as an individual…</dc:title>
  <dc:creator>Poppy Wagstaffe</dc:creator>
  <cp:lastModifiedBy>Poppy Wagstaffe (2026246)</cp:lastModifiedBy>
  <cp:revision>48</cp:revision>
  <dcterms:created xsi:type="dcterms:W3CDTF">2023-02-07T09:48:59Z</dcterms:created>
  <dcterms:modified xsi:type="dcterms:W3CDTF">2023-02-24T14:30:02Z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