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DC32791-BD11-456C-BDCB-4893169DE5DB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18D7D-588A-40E9-82C4-757C8E6FDA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C32791-BD11-456C-BDCB-4893169DE5DB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518D7D-588A-40E9-82C4-757C8E6FDAF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C32791-BD11-456C-BDCB-4893169DE5DB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518D7D-588A-40E9-82C4-757C8E6FDAF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C32791-BD11-456C-BDCB-4893169DE5DB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518D7D-588A-40E9-82C4-757C8E6FDAF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C32791-BD11-456C-BDCB-4893169DE5DB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518D7D-588A-40E9-82C4-757C8E6FDAFA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C32791-BD11-456C-BDCB-4893169DE5DB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518D7D-588A-40E9-82C4-757C8E6FDAF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C32791-BD11-456C-BDCB-4893169DE5DB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518D7D-588A-40E9-82C4-757C8E6FDA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DC32791-BD11-456C-BDCB-4893169DE5DB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518D7D-588A-40E9-82C4-757C8E6FDAFA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DC32791-BD11-456C-BDCB-4893169DE5DB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18D7D-588A-40E9-82C4-757C8E6FDAFA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C32791-BD11-456C-BDCB-4893169DE5DB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518D7D-588A-40E9-82C4-757C8E6FDA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C32791-BD11-456C-BDCB-4893169DE5DB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518D7D-588A-40E9-82C4-757C8E6FDA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DC32791-BD11-456C-BDCB-4893169DE5DB}" type="datetimeFigureOut">
              <a:rPr lang="en-US" smtClean="0"/>
              <a:t>3/13/2013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7518D7D-588A-40E9-82C4-757C8E6FDAF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Employee Wellbeing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is meant by the term wellbeing?</a:t>
            </a:r>
          </a:p>
          <a:p>
            <a:r>
              <a:rPr lang="en-GB" dirty="0" smtClean="0"/>
              <a:t>Identify factors which impact the well being of the workforce</a:t>
            </a:r>
          </a:p>
          <a:p>
            <a:r>
              <a:rPr lang="en-GB" dirty="0" smtClean="0"/>
              <a:t>What are the risks associated with lack of employee wellbeing?</a:t>
            </a:r>
          </a:p>
          <a:p>
            <a:r>
              <a:rPr lang="en-GB" dirty="0" smtClean="0"/>
              <a:t>What interventions can organisation make to support Health and Wellbeing?</a:t>
            </a:r>
          </a:p>
          <a:p>
            <a:r>
              <a:rPr lang="en-GB" dirty="0" smtClean="0"/>
              <a:t>Why should a business invest in employee wellbeing?</a:t>
            </a:r>
          </a:p>
          <a:p>
            <a:r>
              <a:rPr lang="en-GB" dirty="0" smtClean="0"/>
              <a:t>What is the role of HR in the context of organisational well being?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Independent Learning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Teams of no more than 5 people</a:t>
            </a:r>
          </a:p>
          <a:p>
            <a:r>
              <a:rPr lang="en-GB" dirty="0" smtClean="0"/>
              <a:t>PowerPoint Presentation – no more than 10 minutes for each group</a:t>
            </a:r>
          </a:p>
          <a:p>
            <a:r>
              <a:rPr lang="en-GB" dirty="0" smtClean="0"/>
              <a:t>Presentation to take place on 17</a:t>
            </a:r>
            <a:r>
              <a:rPr lang="en-GB" baseline="30000" dirty="0" smtClean="0"/>
              <a:t>th</a:t>
            </a:r>
            <a:r>
              <a:rPr lang="en-GB" dirty="0" smtClean="0"/>
              <a:t> of April.</a:t>
            </a:r>
          </a:p>
          <a:p>
            <a:r>
              <a:rPr lang="en-GB" dirty="0" smtClean="0"/>
              <a:t>Supporting documentation in the form of a hand out, which contains references.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Guidance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</TotalTime>
  <Words>109</Words>
  <Application>Microsoft Office PowerPoint</Application>
  <PresentationFormat>On-screen Show (4:3)</PresentationFormat>
  <Paragraphs>14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Concourse</vt:lpstr>
      <vt:lpstr>Employee Wellbeing</vt:lpstr>
      <vt:lpstr>Independent Learning</vt:lpstr>
      <vt:lpstr>Guidance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Wellbeing</dc:title>
  <dc:creator>Samantha Morgan</dc:creator>
  <cp:lastModifiedBy>Samantha Morgan</cp:lastModifiedBy>
  <cp:revision>1</cp:revision>
  <dcterms:created xsi:type="dcterms:W3CDTF">2013-03-13T14:33:05Z</dcterms:created>
  <dcterms:modified xsi:type="dcterms:W3CDTF">2013-03-13T14:40:49Z</dcterms:modified>
</cp:coreProperties>
</file>