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</p:sldIdLst>
  <p:sldSz cx="7772400" cy="10058400"/>
  <p:notesSz cx="7772400" cy="100584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E33D3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E33D3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rgbClr val="E33D3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772400" cy="10058400"/>
          </a:xfrm>
          <a:custGeom>
            <a:avLst/>
            <a:gdLst/>
            <a:ahLst/>
            <a:cxnLst/>
            <a:rect l="l" t="t" r="r" b="b"/>
            <a:pathLst>
              <a:path w="7772400" h="10058400">
                <a:moveTo>
                  <a:pt x="7772399" y="10058399"/>
                </a:moveTo>
                <a:lnTo>
                  <a:pt x="0" y="10058399"/>
                </a:lnTo>
                <a:lnTo>
                  <a:pt x="0" y="0"/>
                </a:lnTo>
                <a:lnTo>
                  <a:pt x="7772399" y="0"/>
                </a:lnTo>
                <a:lnTo>
                  <a:pt x="7772399" y="10058399"/>
                </a:lnTo>
                <a:close/>
              </a:path>
            </a:pathLst>
          </a:custGeom>
          <a:solidFill>
            <a:srgbClr val="507B7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98546" y="1103913"/>
            <a:ext cx="5690234" cy="1464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E33D32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40459" y="3008057"/>
            <a:ext cx="6186805" cy="56311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596128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9" Type="http://schemas.openxmlformats.org/officeDocument/2006/relationships/image" Target="../media/image8.png"/><Relationship Id="rId10" Type="http://schemas.openxmlformats.org/officeDocument/2006/relationships/image" Target="../media/image9.png"/><Relationship Id="rId11" Type="http://schemas.openxmlformats.org/officeDocument/2006/relationships/image" Target="../media/image10.png"/><Relationship Id="rId12" Type="http://schemas.openxmlformats.org/officeDocument/2006/relationships/image" Target="../media/image11.png"/><Relationship Id="rId13" Type="http://schemas.openxmlformats.org/officeDocument/2006/relationships/image" Target="../media/image12.png"/><Relationship Id="rId14" Type="http://schemas.openxmlformats.org/officeDocument/2006/relationships/image" Target="../media/image13.png"/><Relationship Id="rId15" Type="http://schemas.openxmlformats.org/officeDocument/2006/relationships/image" Target="../media/image14.png"/><Relationship Id="rId16" Type="http://schemas.openxmlformats.org/officeDocument/2006/relationships/image" Target="../media/image15.png"/><Relationship Id="rId17" Type="http://schemas.openxmlformats.org/officeDocument/2006/relationships/image" Target="../media/image16.png"/><Relationship Id="rId18" Type="http://schemas.openxmlformats.org/officeDocument/2006/relationships/image" Target="../media/image17.png"/><Relationship Id="rId19" Type="http://schemas.openxmlformats.org/officeDocument/2006/relationships/image" Target="../media/image18.png"/><Relationship Id="rId20" Type="http://schemas.openxmlformats.org/officeDocument/2006/relationships/image" Target="../media/image19.png"/><Relationship Id="rId21" Type="http://schemas.openxmlformats.org/officeDocument/2006/relationships/image" Target="../media/image20.png"/><Relationship Id="rId22" Type="http://schemas.openxmlformats.org/officeDocument/2006/relationships/image" Target="../media/image21.png"/><Relationship Id="rId23" Type="http://schemas.openxmlformats.org/officeDocument/2006/relationships/image" Target="../media/image22.png"/><Relationship Id="rId24" Type="http://schemas.openxmlformats.org/officeDocument/2006/relationships/image" Target="../media/image23.png"/><Relationship Id="rId25" Type="http://schemas.openxmlformats.org/officeDocument/2006/relationships/image" Target="../media/image24.png"/><Relationship Id="rId26" Type="http://schemas.openxmlformats.org/officeDocument/2006/relationships/image" Target="../media/image25.png"/><Relationship Id="rId27" Type="http://schemas.openxmlformats.org/officeDocument/2006/relationships/image" Target="../media/image26.png"/><Relationship Id="rId28" Type="http://schemas.openxmlformats.org/officeDocument/2006/relationships/image" Target="../media/image27.png"/><Relationship Id="rId29" Type="http://schemas.openxmlformats.org/officeDocument/2006/relationships/image" Target="../media/image28.png"/><Relationship Id="rId30" Type="http://schemas.openxmlformats.org/officeDocument/2006/relationships/image" Target="../media/image29.png"/><Relationship Id="rId31" Type="http://schemas.openxmlformats.org/officeDocument/2006/relationships/image" Target="../media/image30.png"/><Relationship Id="rId32" Type="http://schemas.openxmlformats.org/officeDocument/2006/relationships/image" Target="../media/image31.png"/><Relationship Id="rId33" Type="http://schemas.openxmlformats.org/officeDocument/2006/relationships/image" Target="../media/image32.png"/><Relationship Id="rId34" Type="http://schemas.openxmlformats.org/officeDocument/2006/relationships/image" Target="../media/image33.png"/><Relationship Id="rId35" Type="http://schemas.openxmlformats.org/officeDocument/2006/relationships/image" Target="../media/image34.png"/><Relationship Id="rId36" Type="http://schemas.openxmlformats.org/officeDocument/2006/relationships/image" Target="../media/image35.png"/><Relationship Id="rId37" Type="http://schemas.openxmlformats.org/officeDocument/2006/relationships/image" Target="../media/image36.png"/><Relationship Id="rId38" Type="http://schemas.openxmlformats.org/officeDocument/2006/relationships/image" Target="../media/image37.png"/><Relationship Id="rId39" Type="http://schemas.openxmlformats.org/officeDocument/2006/relationships/image" Target="../media/image38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Relationship Id="rId3" Type="http://schemas.openxmlformats.org/officeDocument/2006/relationships/image" Target="../media/image40.png"/><Relationship Id="rId4" Type="http://schemas.openxmlformats.org/officeDocument/2006/relationships/image" Target="../media/image41.png"/><Relationship Id="rId5" Type="http://schemas.openxmlformats.org/officeDocument/2006/relationships/image" Target="../media/image4.png"/><Relationship Id="rId6" Type="http://schemas.openxmlformats.org/officeDocument/2006/relationships/image" Target="../media/image42.png"/><Relationship Id="rId7" Type="http://schemas.openxmlformats.org/officeDocument/2006/relationships/image" Target="../media/image23.png"/><Relationship Id="rId8" Type="http://schemas.openxmlformats.org/officeDocument/2006/relationships/image" Target="../media/image7.png"/><Relationship Id="rId9" Type="http://schemas.openxmlformats.org/officeDocument/2006/relationships/image" Target="../media/image8.png"/><Relationship Id="rId10" Type="http://schemas.openxmlformats.org/officeDocument/2006/relationships/image" Target="../media/image9.png"/><Relationship Id="rId11" Type="http://schemas.openxmlformats.org/officeDocument/2006/relationships/image" Target="../media/image10.png"/><Relationship Id="rId12" Type="http://schemas.openxmlformats.org/officeDocument/2006/relationships/image" Target="../media/image11.png"/><Relationship Id="rId13" Type="http://schemas.openxmlformats.org/officeDocument/2006/relationships/image" Target="../media/image12.png"/><Relationship Id="rId14" Type="http://schemas.openxmlformats.org/officeDocument/2006/relationships/image" Target="../media/image13.png"/><Relationship Id="rId15" Type="http://schemas.openxmlformats.org/officeDocument/2006/relationships/image" Target="../media/image14.png"/><Relationship Id="rId16" Type="http://schemas.openxmlformats.org/officeDocument/2006/relationships/image" Target="../media/image15.png"/><Relationship Id="rId17" Type="http://schemas.openxmlformats.org/officeDocument/2006/relationships/image" Target="../media/image16.png"/><Relationship Id="rId18" Type="http://schemas.openxmlformats.org/officeDocument/2006/relationships/image" Target="../media/image17.png"/><Relationship Id="rId19" Type="http://schemas.openxmlformats.org/officeDocument/2006/relationships/image" Target="../media/image43.png"/><Relationship Id="rId20" Type="http://schemas.openxmlformats.org/officeDocument/2006/relationships/image" Target="../media/image19.png"/><Relationship Id="rId21" Type="http://schemas.openxmlformats.org/officeDocument/2006/relationships/image" Target="../media/image44.png"/><Relationship Id="rId22" Type="http://schemas.openxmlformats.org/officeDocument/2006/relationships/image" Target="../media/image45.png"/><Relationship Id="rId23" Type="http://schemas.openxmlformats.org/officeDocument/2006/relationships/image" Target="../media/image46.png"/><Relationship Id="rId24" Type="http://schemas.openxmlformats.org/officeDocument/2006/relationships/image" Target="../media/image24.png"/><Relationship Id="rId25" Type="http://schemas.openxmlformats.org/officeDocument/2006/relationships/image" Target="../media/image47.png"/><Relationship Id="rId26" Type="http://schemas.openxmlformats.org/officeDocument/2006/relationships/image" Target="../media/image26.png"/><Relationship Id="rId27" Type="http://schemas.openxmlformats.org/officeDocument/2006/relationships/image" Target="../media/image48.png"/><Relationship Id="rId28" Type="http://schemas.openxmlformats.org/officeDocument/2006/relationships/image" Target="../media/image49.png"/><Relationship Id="rId29" Type="http://schemas.openxmlformats.org/officeDocument/2006/relationships/image" Target="../media/image29.png"/><Relationship Id="rId30" Type="http://schemas.openxmlformats.org/officeDocument/2006/relationships/image" Target="../media/image30.png"/><Relationship Id="rId31" Type="http://schemas.openxmlformats.org/officeDocument/2006/relationships/image" Target="../media/image32.png"/><Relationship Id="rId32" Type="http://schemas.openxmlformats.org/officeDocument/2006/relationships/image" Target="../media/image31.png"/><Relationship Id="rId33" Type="http://schemas.openxmlformats.org/officeDocument/2006/relationships/image" Target="../media/image50.png"/><Relationship Id="rId34" Type="http://schemas.openxmlformats.org/officeDocument/2006/relationships/image" Target="../media/image34.png"/><Relationship Id="rId35" Type="http://schemas.openxmlformats.org/officeDocument/2006/relationships/image" Target="../media/image35.png"/><Relationship Id="rId36" Type="http://schemas.openxmlformats.org/officeDocument/2006/relationships/image" Target="../media/image36.png"/><Relationship Id="rId37" Type="http://schemas.openxmlformats.org/officeDocument/2006/relationships/image" Target="../media/image37.png"/><Relationship Id="rId38" Type="http://schemas.openxmlformats.org/officeDocument/2006/relationships/image" Target="../media/image38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 descr=""/>
          <p:cNvGraphicFramePr>
            <a:graphicFrameLocks noGrp="1"/>
          </p:cNvGraphicFramePr>
          <p:nvPr/>
        </p:nvGraphicFramePr>
        <p:xfrm>
          <a:off x="840459" y="3008057"/>
          <a:ext cx="6186805" cy="563117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91995"/>
                <a:gridCol w="1115695"/>
                <a:gridCol w="2364105"/>
                <a:gridCol w="714375"/>
              </a:tblGrid>
              <a:tr h="347980">
                <a:tc>
                  <a:txBody>
                    <a:bodyPr/>
                    <a:lstStyle/>
                    <a:p>
                      <a:pPr marL="53975">
                        <a:lnSpc>
                          <a:spcPts val="2165"/>
                        </a:lnSpc>
                      </a:pPr>
                      <a:r>
                        <a:rPr dirty="0" sz="1900" spc="50">
                          <a:solidFill>
                            <a:srgbClr val="FFF9E7"/>
                          </a:solidFill>
                          <a:latin typeface="Trebuchet MS"/>
                          <a:cs typeface="Trebuchet MS"/>
                        </a:rPr>
                        <a:t>STARTERS</a:t>
                      </a:r>
                      <a:endParaRPr sz="19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5305">
                        <a:lnSpc>
                          <a:spcPts val="2165"/>
                        </a:lnSpc>
                      </a:pPr>
                      <a:r>
                        <a:rPr dirty="0" sz="1900" spc="105">
                          <a:solidFill>
                            <a:srgbClr val="FFF9E7"/>
                          </a:solidFill>
                          <a:latin typeface="Trebuchet MS"/>
                          <a:cs typeface="Trebuchet MS"/>
                        </a:rPr>
                        <a:t>MAIN</a:t>
                      </a:r>
                      <a:endParaRPr sz="19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r>
                        <a:rPr dirty="0" sz="1150" spc="7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Seafood</a:t>
                      </a:r>
                      <a:r>
                        <a:rPr dirty="0" sz="1150" spc="-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10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Chowder</a:t>
                      </a:r>
                      <a:r>
                        <a:rPr dirty="0" sz="1150" spc="-3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794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£5.40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8509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68325"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r>
                        <a:rPr dirty="0" sz="1150" spc="9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Chicken</a:t>
                      </a:r>
                      <a:r>
                        <a:rPr dirty="0" sz="1150" spc="-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6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Curry</a:t>
                      </a:r>
                      <a:r>
                        <a:rPr dirty="0" sz="1150" spc="-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794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794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6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Caesar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8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Salad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8509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6832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Fillet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7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Steak</a:t>
                      </a:r>
                      <a:r>
                        <a:rPr dirty="0" sz="1150" spc="-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£3.50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114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Clam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Strips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dirty="0" sz="1150" spc="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£4.00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8509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6832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10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Rib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7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Eye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7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Steak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£21.00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9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Onion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8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Rings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9812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£2.50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8509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6832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8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Sliced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7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Beef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£18.00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</a:tr>
              <a:tr h="639445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10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Mixed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7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Green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8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Salad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8509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6832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8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Battered</a:t>
                      </a:r>
                      <a:r>
                        <a:rPr dirty="0" sz="1150" spc="-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1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Haddock</a:t>
                      </a:r>
                      <a:r>
                        <a:rPr dirty="0" sz="1150" spc="-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4130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£18.00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68580">
                    <a:solidFill>
                      <a:srgbClr val="507B70"/>
                    </a:solidFill>
                  </a:tcPr>
                </a:tc>
              </a:tr>
              <a:tr h="7696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dirty="0" sz="1900" spc="85">
                          <a:solidFill>
                            <a:srgbClr val="FFF9E7"/>
                          </a:solidFill>
                          <a:latin typeface="Trebuchet MS"/>
                          <a:cs typeface="Trebuchet MS"/>
                        </a:rPr>
                        <a:t>DESSERTS</a:t>
                      </a:r>
                      <a:endParaRPr sz="19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  <a:p>
                      <a:pPr marL="532765">
                        <a:lnSpc>
                          <a:spcPct val="100000"/>
                        </a:lnSpc>
                      </a:pPr>
                      <a:r>
                        <a:rPr dirty="0" sz="1900" spc="65">
                          <a:solidFill>
                            <a:srgbClr val="FFF9E7"/>
                          </a:solidFill>
                          <a:latin typeface="Trebuchet MS"/>
                          <a:cs typeface="Trebuchet MS"/>
                        </a:rPr>
                        <a:t>BEVERAGES</a:t>
                      </a:r>
                      <a:endParaRPr sz="19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</a:tr>
              <a:tr h="35941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dirty="0" sz="1150" spc="114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Apple</a:t>
                      </a:r>
                      <a:r>
                        <a:rPr dirty="0" sz="1150" spc="-6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8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Pie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10985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63830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£5.97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10985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dirty="0" sz="1150" spc="10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Pink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9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Lemonade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10985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865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10985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9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Banana</a:t>
                      </a:r>
                      <a:r>
                        <a:rPr dirty="0" sz="1150" spc="-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8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Split</a:t>
                      </a:r>
                      <a:r>
                        <a:rPr dirty="0" sz="1150" spc="-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Sundae(Ve)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9431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£4.71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9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Pineapple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Juice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£2.50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Cheesecake(V)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8351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£6.81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7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Soda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£3.00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Blueberry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7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Tropical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Iced</a:t>
                      </a:r>
                      <a:r>
                        <a:rPr dirty="0" sz="1150" spc="-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Tea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£4.00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Cheesecake(Ve)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3652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£7.00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8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Sparkling</a:t>
                      </a:r>
                      <a:r>
                        <a:rPr dirty="0" sz="1150" spc="-4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114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Apple</a:t>
                      </a:r>
                      <a:r>
                        <a:rPr dirty="0" sz="1150" spc="-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6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Juice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8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Chocolate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Mousse(Ve)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6510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£5.45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5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Iced</a:t>
                      </a:r>
                      <a:r>
                        <a:rPr dirty="0" sz="1150" spc="-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Tea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£2.00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326390">
                <a:tc>
                  <a:txBody>
                    <a:bodyPr/>
                    <a:lstStyle/>
                    <a:p>
                      <a:pPr marL="4826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8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Chocolate</a:t>
                      </a:r>
                      <a:r>
                        <a:rPr dirty="0" sz="1150" spc="-25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dirty="0" sz="1150" spc="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Pancakes(V)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409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£3.00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53276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5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Coffee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algn="r" marR="2667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150" spc="4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£5.00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</a:tr>
              <a:tr h="250825">
                <a:tc>
                  <a:txBody>
                    <a:bodyPr/>
                    <a:lstStyle/>
                    <a:p>
                      <a:pPr marL="48260">
                        <a:lnSpc>
                          <a:spcPts val="1275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Waffles(Ve)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 marL="140970">
                        <a:lnSpc>
                          <a:spcPts val="1275"/>
                        </a:lnSpc>
                        <a:spcBef>
                          <a:spcPts val="605"/>
                        </a:spcBef>
                      </a:pPr>
                      <a:r>
                        <a:rPr dirty="0" sz="1150" spc="-10">
                          <a:solidFill>
                            <a:srgbClr val="FFF9E7"/>
                          </a:solidFill>
                          <a:latin typeface="Tahoma"/>
                          <a:cs typeface="Tahoma"/>
                        </a:rPr>
                        <a:t>£3.00</a:t>
                      </a:r>
                      <a:endParaRPr sz="1150">
                        <a:latin typeface="Tahoma"/>
                        <a:cs typeface="Tahoma"/>
                      </a:endParaRPr>
                    </a:p>
                  </a:txBody>
                  <a:tcPr marL="0" marR="0" marB="0" marT="76835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solidFill>
                      <a:srgbClr val="507B70"/>
                    </a:solidFill>
                  </a:tcPr>
                </a:tc>
              </a:tr>
            </a:tbl>
          </a:graphicData>
        </a:graphic>
      </p:graphicFrame>
      <p:grpSp>
        <p:nvGrpSpPr>
          <p:cNvPr id="3" name="object 3" descr=""/>
          <p:cNvGrpSpPr/>
          <p:nvPr/>
        </p:nvGrpSpPr>
        <p:grpSpPr>
          <a:xfrm>
            <a:off x="0" y="328388"/>
            <a:ext cx="928369" cy="1497965"/>
            <a:chOff x="0" y="328388"/>
            <a:chExt cx="928369" cy="1497965"/>
          </a:xfrm>
        </p:grpSpPr>
        <p:sp>
          <p:nvSpPr>
            <p:cNvPr id="4" name="object 4" descr=""/>
            <p:cNvSpPr/>
            <p:nvPr/>
          </p:nvSpPr>
          <p:spPr>
            <a:xfrm>
              <a:off x="0" y="394156"/>
              <a:ext cx="862330" cy="1365885"/>
            </a:xfrm>
            <a:custGeom>
              <a:avLst/>
              <a:gdLst/>
              <a:ahLst/>
              <a:cxnLst/>
              <a:rect l="l" t="t" r="r" b="b"/>
              <a:pathLst>
                <a:path w="862330" h="1365885">
                  <a:moveTo>
                    <a:pt x="862152" y="805980"/>
                  </a:moveTo>
                  <a:lnTo>
                    <a:pt x="857427" y="799045"/>
                  </a:lnTo>
                  <a:lnTo>
                    <a:pt x="211582" y="676605"/>
                  </a:lnTo>
                  <a:lnTo>
                    <a:pt x="755688" y="305930"/>
                  </a:lnTo>
                  <a:lnTo>
                    <a:pt x="757097" y="298526"/>
                  </a:lnTo>
                  <a:lnTo>
                    <a:pt x="748512" y="285927"/>
                  </a:lnTo>
                  <a:lnTo>
                    <a:pt x="740473" y="284949"/>
                  </a:lnTo>
                  <a:lnTo>
                    <a:pt x="196989" y="655205"/>
                  </a:lnTo>
                  <a:lnTo>
                    <a:pt x="319443" y="9347"/>
                  </a:lnTo>
                  <a:lnTo>
                    <a:pt x="314718" y="2413"/>
                  </a:lnTo>
                  <a:lnTo>
                    <a:pt x="302018" y="0"/>
                  </a:lnTo>
                  <a:lnTo>
                    <a:pt x="295097" y="4724"/>
                  </a:lnTo>
                  <a:lnTo>
                    <a:pt x="172440" y="650278"/>
                  </a:lnTo>
                  <a:lnTo>
                    <a:pt x="0" y="397141"/>
                  </a:lnTo>
                  <a:lnTo>
                    <a:pt x="0" y="443153"/>
                  </a:lnTo>
                  <a:lnTo>
                    <a:pt x="151218" y="665162"/>
                  </a:lnTo>
                  <a:lnTo>
                    <a:pt x="0" y="636485"/>
                  </a:lnTo>
                  <a:lnTo>
                    <a:pt x="0" y="661720"/>
                  </a:lnTo>
                  <a:lnTo>
                    <a:pt x="146608" y="689521"/>
                  </a:lnTo>
                  <a:lnTo>
                    <a:pt x="0" y="789393"/>
                  </a:lnTo>
                  <a:lnTo>
                    <a:pt x="0" y="820750"/>
                  </a:lnTo>
                  <a:lnTo>
                    <a:pt x="160870" y="711161"/>
                  </a:lnTo>
                  <a:lnTo>
                    <a:pt x="38125" y="1357198"/>
                  </a:lnTo>
                  <a:lnTo>
                    <a:pt x="42849" y="1364132"/>
                  </a:lnTo>
                  <a:lnTo>
                    <a:pt x="49199" y="1365338"/>
                  </a:lnTo>
                  <a:lnTo>
                    <a:pt x="52997" y="1365504"/>
                  </a:lnTo>
                  <a:lnTo>
                    <a:pt x="56375" y="1365046"/>
                  </a:lnTo>
                  <a:lnTo>
                    <a:pt x="58902" y="1363332"/>
                  </a:lnTo>
                  <a:lnTo>
                    <a:pt x="62052" y="1361186"/>
                  </a:lnTo>
                  <a:lnTo>
                    <a:pt x="63703" y="1358214"/>
                  </a:lnTo>
                  <a:lnTo>
                    <a:pt x="185547" y="715543"/>
                  </a:lnTo>
                  <a:lnTo>
                    <a:pt x="556221" y="1259649"/>
                  </a:lnTo>
                  <a:lnTo>
                    <a:pt x="564261" y="1260627"/>
                  </a:lnTo>
                  <a:lnTo>
                    <a:pt x="575602" y="1252905"/>
                  </a:lnTo>
                  <a:lnTo>
                    <a:pt x="577634" y="1245057"/>
                  </a:lnTo>
                  <a:lnTo>
                    <a:pt x="206946" y="700963"/>
                  </a:lnTo>
                  <a:lnTo>
                    <a:pt x="846467" y="822198"/>
                  </a:lnTo>
                  <a:lnTo>
                    <a:pt x="850265" y="822375"/>
                  </a:lnTo>
                  <a:lnTo>
                    <a:pt x="853643" y="821918"/>
                  </a:lnTo>
                  <a:lnTo>
                    <a:pt x="858685" y="818476"/>
                  </a:lnTo>
                  <a:lnTo>
                    <a:pt x="860348" y="815505"/>
                  </a:lnTo>
                  <a:lnTo>
                    <a:pt x="862152" y="80598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2" y="1744676"/>
              <a:ext cx="81353" cy="81353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1560" y="1635052"/>
              <a:ext cx="81353" cy="81353"/>
            </a:xfrm>
            <a:prstGeom prst="rect">
              <a:avLst/>
            </a:prstGeom>
          </p:spPr>
        </p:pic>
        <p:pic>
          <p:nvPicPr>
            <p:cNvPr id="7" name="object 7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6572" y="1174629"/>
              <a:ext cx="81353" cy="81353"/>
            </a:xfrm>
            <a:prstGeom prst="rect">
              <a:avLst/>
            </a:prstGeom>
          </p:spPr>
        </p:pic>
        <p:pic>
          <p:nvPicPr>
            <p:cNvPr id="8" name="object 8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6948" y="633400"/>
              <a:ext cx="81353" cy="81353"/>
            </a:xfrm>
            <a:prstGeom prst="rect">
              <a:avLst/>
            </a:prstGeom>
          </p:spPr>
        </p:pic>
        <p:pic>
          <p:nvPicPr>
            <p:cNvPr id="9" name="object 9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6525" y="328388"/>
              <a:ext cx="81353" cy="81353"/>
            </a:xfrm>
            <a:prstGeom prst="rect">
              <a:avLst/>
            </a:prstGeom>
          </p:spPr>
        </p:pic>
        <p:sp>
          <p:nvSpPr>
            <p:cNvPr id="10" name="object 10" descr=""/>
            <p:cNvSpPr/>
            <p:nvPr/>
          </p:nvSpPr>
          <p:spPr>
            <a:xfrm>
              <a:off x="0" y="578979"/>
              <a:ext cx="680720" cy="996950"/>
            </a:xfrm>
            <a:custGeom>
              <a:avLst/>
              <a:gdLst/>
              <a:ahLst/>
              <a:cxnLst/>
              <a:rect l="l" t="t" r="r" b="b"/>
              <a:pathLst>
                <a:path w="680720" h="996950">
                  <a:moveTo>
                    <a:pt x="3683" y="439762"/>
                  </a:moveTo>
                  <a:lnTo>
                    <a:pt x="2451" y="416077"/>
                  </a:lnTo>
                  <a:lnTo>
                    <a:pt x="0" y="404774"/>
                  </a:lnTo>
                  <a:lnTo>
                    <a:pt x="0" y="469011"/>
                  </a:lnTo>
                  <a:lnTo>
                    <a:pt x="1231" y="464515"/>
                  </a:lnTo>
                  <a:lnTo>
                    <a:pt x="3683" y="439762"/>
                  </a:lnTo>
                  <a:close/>
                </a:path>
                <a:path w="680720" h="996950">
                  <a:moveTo>
                    <a:pt x="464096" y="444233"/>
                  </a:moveTo>
                  <a:lnTo>
                    <a:pt x="462965" y="439610"/>
                  </a:lnTo>
                  <a:lnTo>
                    <a:pt x="462546" y="437908"/>
                  </a:lnTo>
                  <a:lnTo>
                    <a:pt x="462318" y="436219"/>
                  </a:lnTo>
                  <a:lnTo>
                    <a:pt x="458038" y="429920"/>
                  </a:lnTo>
                  <a:lnTo>
                    <a:pt x="452932" y="427850"/>
                  </a:lnTo>
                  <a:lnTo>
                    <a:pt x="447878" y="428536"/>
                  </a:lnTo>
                  <a:lnTo>
                    <a:pt x="422224" y="428688"/>
                  </a:lnTo>
                  <a:lnTo>
                    <a:pt x="372821" y="403821"/>
                  </a:lnTo>
                  <a:lnTo>
                    <a:pt x="337629" y="352158"/>
                  </a:lnTo>
                  <a:lnTo>
                    <a:pt x="331025" y="323850"/>
                  </a:lnTo>
                  <a:lnTo>
                    <a:pt x="332574" y="297078"/>
                  </a:lnTo>
                  <a:lnTo>
                    <a:pt x="342328" y="273621"/>
                  </a:lnTo>
                  <a:lnTo>
                    <a:pt x="345249" y="269786"/>
                  </a:lnTo>
                  <a:lnTo>
                    <a:pt x="345198" y="264414"/>
                  </a:lnTo>
                  <a:lnTo>
                    <a:pt x="340487" y="257365"/>
                  </a:lnTo>
                  <a:lnTo>
                    <a:pt x="337388" y="255638"/>
                  </a:lnTo>
                  <a:lnTo>
                    <a:pt x="333044" y="253212"/>
                  </a:lnTo>
                  <a:lnTo>
                    <a:pt x="325031" y="254990"/>
                  </a:lnTo>
                  <a:lnTo>
                    <a:pt x="321271" y="260311"/>
                  </a:lnTo>
                  <a:lnTo>
                    <a:pt x="303403" y="278790"/>
                  </a:lnTo>
                  <a:lnTo>
                    <a:pt x="279501" y="290842"/>
                  </a:lnTo>
                  <a:lnTo>
                    <a:pt x="251040" y="295960"/>
                  </a:lnTo>
                  <a:lnTo>
                    <a:pt x="219532" y="293662"/>
                  </a:lnTo>
                  <a:lnTo>
                    <a:pt x="164592" y="268859"/>
                  </a:lnTo>
                  <a:lnTo>
                    <a:pt x="137045" y="225374"/>
                  </a:lnTo>
                  <a:lnTo>
                    <a:pt x="136817" y="223685"/>
                  </a:lnTo>
                  <a:lnTo>
                    <a:pt x="132537" y="217398"/>
                  </a:lnTo>
                  <a:lnTo>
                    <a:pt x="127444" y="215328"/>
                  </a:lnTo>
                  <a:lnTo>
                    <a:pt x="122377" y="216014"/>
                  </a:lnTo>
                  <a:lnTo>
                    <a:pt x="115417" y="217982"/>
                  </a:lnTo>
                  <a:lnTo>
                    <a:pt x="110832" y="224802"/>
                  </a:lnTo>
                  <a:lnTo>
                    <a:pt x="112382" y="231127"/>
                  </a:lnTo>
                  <a:lnTo>
                    <a:pt x="112522" y="256768"/>
                  </a:lnTo>
                  <a:lnTo>
                    <a:pt x="87668" y="306184"/>
                  </a:lnTo>
                  <a:lnTo>
                    <a:pt x="36004" y="341376"/>
                  </a:lnTo>
                  <a:lnTo>
                    <a:pt x="7696" y="347967"/>
                  </a:lnTo>
                  <a:lnTo>
                    <a:pt x="0" y="347522"/>
                  </a:lnTo>
                  <a:lnTo>
                    <a:pt x="0" y="373722"/>
                  </a:lnTo>
                  <a:lnTo>
                    <a:pt x="55562" y="360603"/>
                  </a:lnTo>
                  <a:lnTo>
                    <a:pt x="96240" y="332892"/>
                  </a:lnTo>
                  <a:lnTo>
                    <a:pt x="124510" y="296164"/>
                  </a:lnTo>
                  <a:lnTo>
                    <a:pt x="132905" y="276148"/>
                  </a:lnTo>
                  <a:lnTo>
                    <a:pt x="148539" y="291287"/>
                  </a:lnTo>
                  <a:lnTo>
                    <a:pt x="167462" y="304012"/>
                  </a:lnTo>
                  <a:lnTo>
                    <a:pt x="189077" y="313867"/>
                  </a:lnTo>
                  <a:lnTo>
                    <a:pt x="212826" y="320357"/>
                  </a:lnTo>
                  <a:lnTo>
                    <a:pt x="237566" y="322821"/>
                  </a:lnTo>
                  <a:lnTo>
                    <a:pt x="261264" y="321589"/>
                  </a:lnTo>
                  <a:lnTo>
                    <a:pt x="283375" y="316776"/>
                  </a:lnTo>
                  <a:lnTo>
                    <a:pt x="303377" y="308457"/>
                  </a:lnTo>
                  <a:lnTo>
                    <a:pt x="303860" y="330136"/>
                  </a:lnTo>
                  <a:lnTo>
                    <a:pt x="316725" y="374700"/>
                  </a:lnTo>
                  <a:lnTo>
                    <a:pt x="344436" y="415378"/>
                  </a:lnTo>
                  <a:lnTo>
                    <a:pt x="381203" y="443661"/>
                  </a:lnTo>
                  <a:lnTo>
                    <a:pt x="401193" y="452043"/>
                  </a:lnTo>
                  <a:lnTo>
                    <a:pt x="386054" y="467677"/>
                  </a:lnTo>
                  <a:lnTo>
                    <a:pt x="373316" y="486587"/>
                  </a:lnTo>
                  <a:lnTo>
                    <a:pt x="363474" y="508215"/>
                  </a:lnTo>
                  <a:lnTo>
                    <a:pt x="356971" y="531952"/>
                  </a:lnTo>
                  <a:lnTo>
                    <a:pt x="354507" y="556704"/>
                  </a:lnTo>
                  <a:lnTo>
                    <a:pt x="355739" y="580402"/>
                  </a:lnTo>
                  <a:lnTo>
                    <a:pt x="360565" y="602513"/>
                  </a:lnTo>
                  <a:lnTo>
                    <a:pt x="368871" y="622503"/>
                  </a:lnTo>
                  <a:lnTo>
                    <a:pt x="363270" y="622630"/>
                  </a:lnTo>
                  <a:lnTo>
                    <a:pt x="324878" y="627468"/>
                  </a:lnTo>
                  <a:lnTo>
                    <a:pt x="281203" y="648119"/>
                  </a:lnTo>
                  <a:lnTo>
                    <a:pt x="245999" y="681202"/>
                  </a:lnTo>
                  <a:lnTo>
                    <a:pt x="225285" y="720331"/>
                  </a:lnTo>
                  <a:lnTo>
                    <a:pt x="209651" y="705180"/>
                  </a:lnTo>
                  <a:lnTo>
                    <a:pt x="190741" y="692454"/>
                  </a:lnTo>
                  <a:lnTo>
                    <a:pt x="169125" y="682612"/>
                  </a:lnTo>
                  <a:lnTo>
                    <a:pt x="145376" y="676109"/>
                  </a:lnTo>
                  <a:lnTo>
                    <a:pt x="120637" y="673646"/>
                  </a:lnTo>
                  <a:lnTo>
                    <a:pt x="119329" y="673709"/>
                  </a:lnTo>
                  <a:lnTo>
                    <a:pt x="96939" y="674878"/>
                  </a:lnTo>
                  <a:lnTo>
                    <a:pt x="74828" y="679704"/>
                  </a:lnTo>
                  <a:lnTo>
                    <a:pt x="54825" y="688009"/>
                  </a:lnTo>
                  <a:lnTo>
                    <a:pt x="54419" y="665886"/>
                  </a:lnTo>
                  <a:lnTo>
                    <a:pt x="41503" y="621626"/>
                  </a:lnTo>
                  <a:lnTo>
                    <a:pt x="13754" y="581101"/>
                  </a:lnTo>
                  <a:lnTo>
                    <a:pt x="0" y="568629"/>
                  </a:lnTo>
                  <a:lnTo>
                    <a:pt x="0" y="604812"/>
                  </a:lnTo>
                  <a:lnTo>
                    <a:pt x="8432" y="614502"/>
                  </a:lnTo>
                  <a:lnTo>
                    <a:pt x="23088" y="642594"/>
                  </a:lnTo>
                  <a:lnTo>
                    <a:pt x="29692" y="670902"/>
                  </a:lnTo>
                  <a:lnTo>
                    <a:pt x="28143" y="697674"/>
                  </a:lnTo>
                  <a:lnTo>
                    <a:pt x="18376" y="721131"/>
                  </a:lnTo>
                  <a:lnTo>
                    <a:pt x="15455" y="724966"/>
                  </a:lnTo>
                  <a:lnTo>
                    <a:pt x="15519" y="730351"/>
                  </a:lnTo>
                  <a:lnTo>
                    <a:pt x="20231" y="737387"/>
                  </a:lnTo>
                  <a:lnTo>
                    <a:pt x="27673" y="741540"/>
                  </a:lnTo>
                  <a:lnTo>
                    <a:pt x="35687" y="739762"/>
                  </a:lnTo>
                  <a:lnTo>
                    <a:pt x="39446" y="734441"/>
                  </a:lnTo>
                  <a:lnTo>
                    <a:pt x="57315" y="715962"/>
                  </a:lnTo>
                  <a:lnTo>
                    <a:pt x="81216" y="703910"/>
                  </a:lnTo>
                  <a:lnTo>
                    <a:pt x="109664" y="698792"/>
                  </a:lnTo>
                  <a:lnTo>
                    <a:pt x="141185" y="701090"/>
                  </a:lnTo>
                  <a:lnTo>
                    <a:pt x="196126" y="725906"/>
                  </a:lnTo>
                  <a:lnTo>
                    <a:pt x="223659" y="769378"/>
                  </a:lnTo>
                  <a:lnTo>
                    <a:pt x="223888" y="771067"/>
                  </a:lnTo>
                  <a:lnTo>
                    <a:pt x="228180" y="777367"/>
                  </a:lnTo>
                  <a:lnTo>
                    <a:pt x="233273" y="779424"/>
                  </a:lnTo>
                  <a:lnTo>
                    <a:pt x="240030" y="778510"/>
                  </a:lnTo>
                  <a:lnTo>
                    <a:pt x="246329" y="774217"/>
                  </a:lnTo>
                  <a:lnTo>
                    <a:pt x="248386" y="769124"/>
                  </a:lnTo>
                  <a:lnTo>
                    <a:pt x="248335" y="763638"/>
                  </a:lnTo>
                  <a:lnTo>
                    <a:pt x="248196" y="737984"/>
                  </a:lnTo>
                  <a:lnTo>
                    <a:pt x="256679" y="712431"/>
                  </a:lnTo>
                  <a:lnTo>
                    <a:pt x="273050" y="688581"/>
                  </a:lnTo>
                  <a:lnTo>
                    <a:pt x="277228" y="684949"/>
                  </a:lnTo>
                  <a:lnTo>
                    <a:pt x="296621" y="668045"/>
                  </a:lnTo>
                  <a:lnTo>
                    <a:pt x="324713" y="653376"/>
                  </a:lnTo>
                  <a:lnTo>
                    <a:pt x="353021" y="646785"/>
                  </a:lnTo>
                  <a:lnTo>
                    <a:pt x="379793" y="648335"/>
                  </a:lnTo>
                  <a:lnTo>
                    <a:pt x="403250" y="658088"/>
                  </a:lnTo>
                  <a:lnTo>
                    <a:pt x="409206" y="661416"/>
                  </a:lnTo>
                  <a:lnTo>
                    <a:pt x="417220" y="659650"/>
                  </a:lnTo>
                  <a:lnTo>
                    <a:pt x="420966" y="654316"/>
                  </a:lnTo>
                  <a:lnTo>
                    <a:pt x="423887" y="650494"/>
                  </a:lnTo>
                  <a:lnTo>
                    <a:pt x="423837" y="644994"/>
                  </a:lnTo>
                  <a:lnTo>
                    <a:pt x="419112" y="638073"/>
                  </a:lnTo>
                  <a:lnTo>
                    <a:pt x="417626" y="637235"/>
                  </a:lnTo>
                  <a:lnTo>
                    <a:pt x="399148" y="619366"/>
                  </a:lnTo>
                  <a:lnTo>
                    <a:pt x="392582" y="606348"/>
                  </a:lnTo>
                  <a:lnTo>
                    <a:pt x="387096" y="595452"/>
                  </a:lnTo>
                  <a:lnTo>
                    <a:pt x="381977" y="567004"/>
                  </a:lnTo>
                  <a:lnTo>
                    <a:pt x="384276" y="535482"/>
                  </a:lnTo>
                  <a:lnTo>
                    <a:pt x="409079" y="480555"/>
                  </a:lnTo>
                  <a:lnTo>
                    <a:pt x="452551" y="453009"/>
                  </a:lnTo>
                  <a:lnTo>
                    <a:pt x="459511" y="451040"/>
                  </a:lnTo>
                  <a:lnTo>
                    <a:pt x="464096" y="444233"/>
                  </a:lnTo>
                  <a:close/>
                </a:path>
                <a:path w="680720" h="996950">
                  <a:moveTo>
                    <a:pt x="680288" y="400215"/>
                  </a:moveTo>
                  <a:lnTo>
                    <a:pt x="678738" y="393890"/>
                  </a:lnTo>
                  <a:lnTo>
                    <a:pt x="678548" y="392417"/>
                  </a:lnTo>
                  <a:lnTo>
                    <a:pt x="677887" y="391274"/>
                  </a:lnTo>
                  <a:lnTo>
                    <a:pt x="674230" y="385902"/>
                  </a:lnTo>
                  <a:lnTo>
                    <a:pt x="669137" y="383844"/>
                  </a:lnTo>
                  <a:lnTo>
                    <a:pt x="664070" y="384530"/>
                  </a:lnTo>
                  <a:lnTo>
                    <a:pt x="624992" y="386664"/>
                  </a:lnTo>
                  <a:lnTo>
                    <a:pt x="585546" y="377875"/>
                  </a:lnTo>
                  <a:lnTo>
                    <a:pt x="547357" y="358889"/>
                  </a:lnTo>
                  <a:lnTo>
                    <a:pt x="512025" y="330466"/>
                  </a:lnTo>
                  <a:lnTo>
                    <a:pt x="481177" y="293370"/>
                  </a:lnTo>
                  <a:lnTo>
                    <a:pt x="457885" y="251129"/>
                  </a:lnTo>
                  <a:lnTo>
                    <a:pt x="444246" y="207924"/>
                  </a:lnTo>
                  <a:lnTo>
                    <a:pt x="440474" y="165493"/>
                  </a:lnTo>
                  <a:lnTo>
                    <a:pt x="446747" y="125539"/>
                  </a:lnTo>
                  <a:lnTo>
                    <a:pt x="463283" y="89801"/>
                  </a:lnTo>
                  <a:lnTo>
                    <a:pt x="466204" y="85966"/>
                  </a:lnTo>
                  <a:lnTo>
                    <a:pt x="465721" y="79844"/>
                  </a:lnTo>
                  <a:lnTo>
                    <a:pt x="462064" y="74472"/>
                  </a:lnTo>
                  <a:lnTo>
                    <a:pt x="461238" y="73431"/>
                  </a:lnTo>
                  <a:lnTo>
                    <a:pt x="453999" y="69392"/>
                  </a:lnTo>
                  <a:lnTo>
                    <a:pt x="445985" y="71170"/>
                  </a:lnTo>
                  <a:lnTo>
                    <a:pt x="442226" y="76492"/>
                  </a:lnTo>
                  <a:lnTo>
                    <a:pt x="416229" y="105689"/>
                  </a:lnTo>
                  <a:lnTo>
                    <a:pt x="382117" y="127342"/>
                  </a:lnTo>
                  <a:lnTo>
                    <a:pt x="341617" y="140843"/>
                  </a:lnTo>
                  <a:lnTo>
                    <a:pt x="296481" y="145656"/>
                  </a:lnTo>
                  <a:lnTo>
                    <a:pt x="248437" y="141198"/>
                  </a:lnTo>
                  <a:lnTo>
                    <a:pt x="202133" y="127825"/>
                  </a:lnTo>
                  <a:lnTo>
                    <a:pt x="161975" y="106946"/>
                  </a:lnTo>
                  <a:lnTo>
                    <a:pt x="129286" y="79641"/>
                  </a:lnTo>
                  <a:lnTo>
                    <a:pt x="113461" y="57962"/>
                  </a:lnTo>
                  <a:lnTo>
                    <a:pt x="105435" y="46977"/>
                  </a:lnTo>
                  <a:lnTo>
                    <a:pt x="91770" y="10045"/>
                  </a:lnTo>
                  <a:lnTo>
                    <a:pt x="91554" y="8356"/>
                  </a:lnTo>
                  <a:lnTo>
                    <a:pt x="87261" y="2057"/>
                  </a:lnTo>
                  <a:lnTo>
                    <a:pt x="82169" y="0"/>
                  </a:lnTo>
                  <a:lnTo>
                    <a:pt x="77101" y="685"/>
                  </a:lnTo>
                  <a:lnTo>
                    <a:pt x="70142" y="2654"/>
                  </a:lnTo>
                  <a:lnTo>
                    <a:pt x="65557" y="9461"/>
                  </a:lnTo>
                  <a:lnTo>
                    <a:pt x="67106" y="15786"/>
                  </a:lnTo>
                  <a:lnTo>
                    <a:pt x="69253" y="54864"/>
                  </a:lnTo>
                  <a:lnTo>
                    <a:pt x="60452" y="94297"/>
                  </a:lnTo>
                  <a:lnTo>
                    <a:pt x="41465" y="132499"/>
                  </a:lnTo>
                  <a:lnTo>
                    <a:pt x="13042" y="167830"/>
                  </a:lnTo>
                  <a:lnTo>
                    <a:pt x="0" y="178676"/>
                  </a:lnTo>
                  <a:lnTo>
                    <a:pt x="0" y="209359"/>
                  </a:lnTo>
                  <a:lnTo>
                    <a:pt x="26568" y="187693"/>
                  </a:lnTo>
                  <a:lnTo>
                    <a:pt x="56769" y="152374"/>
                  </a:lnTo>
                  <a:lnTo>
                    <a:pt x="78422" y="113880"/>
                  </a:lnTo>
                  <a:lnTo>
                    <a:pt x="90716" y="73456"/>
                  </a:lnTo>
                  <a:lnTo>
                    <a:pt x="118173" y="105257"/>
                  </a:lnTo>
                  <a:lnTo>
                    <a:pt x="153390" y="131953"/>
                  </a:lnTo>
                  <a:lnTo>
                    <a:pt x="195122" y="152476"/>
                  </a:lnTo>
                  <a:lnTo>
                    <a:pt x="242125" y="165785"/>
                  </a:lnTo>
                  <a:lnTo>
                    <a:pt x="290652" y="170675"/>
                  </a:lnTo>
                  <a:lnTo>
                    <a:pt x="336854" y="166941"/>
                  </a:lnTo>
                  <a:lnTo>
                    <a:pt x="379361" y="155016"/>
                  </a:lnTo>
                  <a:lnTo>
                    <a:pt x="416826" y="135280"/>
                  </a:lnTo>
                  <a:lnTo>
                    <a:pt x="417449" y="134861"/>
                  </a:lnTo>
                  <a:lnTo>
                    <a:pt x="414375" y="176796"/>
                  </a:lnTo>
                  <a:lnTo>
                    <a:pt x="420395" y="220560"/>
                  </a:lnTo>
                  <a:lnTo>
                    <a:pt x="435432" y="264591"/>
                  </a:lnTo>
                  <a:lnTo>
                    <a:pt x="459333" y="307327"/>
                  </a:lnTo>
                  <a:lnTo>
                    <a:pt x="490270" y="345274"/>
                  </a:lnTo>
                  <a:lnTo>
                    <a:pt x="525589" y="375475"/>
                  </a:lnTo>
                  <a:lnTo>
                    <a:pt x="564083" y="397129"/>
                  </a:lnTo>
                  <a:lnTo>
                    <a:pt x="604507" y="409422"/>
                  </a:lnTo>
                  <a:lnTo>
                    <a:pt x="603872" y="409854"/>
                  </a:lnTo>
                  <a:lnTo>
                    <a:pt x="571804" y="437502"/>
                  </a:lnTo>
                  <a:lnTo>
                    <a:pt x="545147" y="472694"/>
                  </a:lnTo>
                  <a:lnTo>
                    <a:pt x="524764" y="514324"/>
                  </a:lnTo>
                  <a:lnTo>
                    <a:pt x="511556" y="561263"/>
                  </a:lnTo>
                  <a:lnTo>
                    <a:pt x="506666" y="609790"/>
                  </a:lnTo>
                  <a:lnTo>
                    <a:pt x="510387" y="655993"/>
                  </a:lnTo>
                  <a:lnTo>
                    <a:pt x="522325" y="698500"/>
                  </a:lnTo>
                  <a:lnTo>
                    <a:pt x="542048" y="735952"/>
                  </a:lnTo>
                  <a:lnTo>
                    <a:pt x="500113" y="732878"/>
                  </a:lnTo>
                  <a:lnTo>
                    <a:pt x="456349" y="738911"/>
                  </a:lnTo>
                  <a:lnTo>
                    <a:pt x="412318" y="753935"/>
                  </a:lnTo>
                  <a:lnTo>
                    <a:pt x="369582" y="777849"/>
                  </a:lnTo>
                  <a:lnTo>
                    <a:pt x="331724" y="808710"/>
                  </a:lnTo>
                  <a:lnTo>
                    <a:pt x="301663" y="843940"/>
                  </a:lnTo>
                  <a:lnTo>
                    <a:pt x="280047" y="882408"/>
                  </a:lnTo>
                  <a:lnTo>
                    <a:pt x="267474" y="923010"/>
                  </a:lnTo>
                  <a:lnTo>
                    <a:pt x="240017" y="891209"/>
                  </a:lnTo>
                  <a:lnTo>
                    <a:pt x="204800" y="864514"/>
                  </a:lnTo>
                  <a:lnTo>
                    <a:pt x="163080" y="843991"/>
                  </a:lnTo>
                  <a:lnTo>
                    <a:pt x="116065" y="830694"/>
                  </a:lnTo>
                  <a:lnTo>
                    <a:pt x="67538" y="825804"/>
                  </a:lnTo>
                  <a:lnTo>
                    <a:pt x="21348" y="829525"/>
                  </a:lnTo>
                  <a:lnTo>
                    <a:pt x="0" y="835520"/>
                  </a:lnTo>
                  <a:lnTo>
                    <a:pt x="0" y="862266"/>
                  </a:lnTo>
                  <a:lnTo>
                    <a:pt x="18694" y="856030"/>
                  </a:lnTo>
                  <a:lnTo>
                    <a:pt x="63842" y="851217"/>
                  </a:lnTo>
                  <a:lnTo>
                    <a:pt x="111887" y="855675"/>
                  </a:lnTo>
                  <a:lnTo>
                    <a:pt x="158178" y="869048"/>
                  </a:lnTo>
                  <a:lnTo>
                    <a:pt x="198348" y="889927"/>
                  </a:lnTo>
                  <a:lnTo>
                    <a:pt x="231025" y="917232"/>
                  </a:lnTo>
                  <a:lnTo>
                    <a:pt x="254876" y="949883"/>
                  </a:lnTo>
                  <a:lnTo>
                    <a:pt x="268541" y="986828"/>
                  </a:lnTo>
                  <a:lnTo>
                    <a:pt x="268770" y="988517"/>
                  </a:lnTo>
                  <a:lnTo>
                    <a:pt x="273062" y="994816"/>
                  </a:lnTo>
                  <a:lnTo>
                    <a:pt x="278155" y="996873"/>
                  </a:lnTo>
                  <a:lnTo>
                    <a:pt x="283222" y="996188"/>
                  </a:lnTo>
                  <a:lnTo>
                    <a:pt x="290169" y="994219"/>
                  </a:lnTo>
                  <a:lnTo>
                    <a:pt x="294119" y="987844"/>
                  </a:lnTo>
                  <a:lnTo>
                    <a:pt x="293204" y="981087"/>
                  </a:lnTo>
                  <a:lnTo>
                    <a:pt x="291071" y="942009"/>
                  </a:lnTo>
                  <a:lnTo>
                    <a:pt x="299859" y="902563"/>
                  </a:lnTo>
                  <a:lnTo>
                    <a:pt x="301091" y="900112"/>
                  </a:lnTo>
                  <a:lnTo>
                    <a:pt x="318858" y="864374"/>
                  </a:lnTo>
                  <a:lnTo>
                    <a:pt x="347268" y="829043"/>
                  </a:lnTo>
                  <a:lnTo>
                    <a:pt x="384365" y="798195"/>
                  </a:lnTo>
                  <a:lnTo>
                    <a:pt x="426605" y="774903"/>
                  </a:lnTo>
                  <a:lnTo>
                    <a:pt x="469811" y="761263"/>
                  </a:lnTo>
                  <a:lnTo>
                    <a:pt x="512241" y="757491"/>
                  </a:lnTo>
                  <a:lnTo>
                    <a:pt x="552196" y="763765"/>
                  </a:lnTo>
                  <a:lnTo>
                    <a:pt x="587933" y="780300"/>
                  </a:lnTo>
                  <a:lnTo>
                    <a:pt x="591769" y="783221"/>
                  </a:lnTo>
                  <a:lnTo>
                    <a:pt x="597890" y="782739"/>
                  </a:lnTo>
                  <a:lnTo>
                    <a:pt x="604189" y="778446"/>
                  </a:lnTo>
                  <a:lnTo>
                    <a:pt x="608571" y="772706"/>
                  </a:lnTo>
                  <a:lnTo>
                    <a:pt x="608088" y="766572"/>
                  </a:lnTo>
                  <a:lnTo>
                    <a:pt x="603796" y="760272"/>
                  </a:lnTo>
                  <a:lnTo>
                    <a:pt x="602310" y="759447"/>
                  </a:lnTo>
                  <a:lnTo>
                    <a:pt x="573100" y="733450"/>
                  </a:lnTo>
                  <a:lnTo>
                    <a:pt x="564845" y="720432"/>
                  </a:lnTo>
                  <a:lnTo>
                    <a:pt x="551459" y="699338"/>
                  </a:lnTo>
                  <a:lnTo>
                    <a:pt x="537946" y="658837"/>
                  </a:lnTo>
                  <a:lnTo>
                    <a:pt x="533133" y="613702"/>
                  </a:lnTo>
                  <a:lnTo>
                    <a:pt x="537591" y="565658"/>
                  </a:lnTo>
                  <a:lnTo>
                    <a:pt x="550976" y="519353"/>
                  </a:lnTo>
                  <a:lnTo>
                    <a:pt x="571855" y="479196"/>
                  </a:lnTo>
                  <a:lnTo>
                    <a:pt x="599160" y="446506"/>
                  </a:lnTo>
                  <a:lnTo>
                    <a:pt x="631812" y="422656"/>
                  </a:lnTo>
                  <a:lnTo>
                    <a:pt x="668756" y="408990"/>
                  </a:lnTo>
                  <a:lnTo>
                    <a:pt x="675703" y="407022"/>
                  </a:lnTo>
                  <a:lnTo>
                    <a:pt x="680288" y="400215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1548818"/>
              <a:ext cx="203240" cy="180301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9303" y="1472610"/>
              <a:ext cx="240876" cy="206176"/>
            </a:xfrm>
            <a:prstGeom prst="rect">
              <a:avLst/>
            </a:prstGeom>
          </p:spPr>
        </p:pic>
        <p:sp>
          <p:nvSpPr>
            <p:cNvPr id="13" name="object 13" descr=""/>
            <p:cNvSpPr/>
            <p:nvPr/>
          </p:nvSpPr>
          <p:spPr>
            <a:xfrm>
              <a:off x="650714" y="1052873"/>
              <a:ext cx="179705" cy="283210"/>
            </a:xfrm>
            <a:custGeom>
              <a:avLst/>
              <a:gdLst/>
              <a:ahLst/>
              <a:cxnLst/>
              <a:rect l="l" t="t" r="r" b="b"/>
              <a:pathLst>
                <a:path w="179705" h="283209">
                  <a:moveTo>
                    <a:pt x="130720" y="275087"/>
                  </a:moveTo>
                  <a:lnTo>
                    <a:pt x="125052" y="278948"/>
                  </a:lnTo>
                  <a:lnTo>
                    <a:pt x="119385" y="282809"/>
                  </a:lnTo>
                  <a:lnTo>
                    <a:pt x="111344" y="281833"/>
                  </a:lnTo>
                  <a:lnTo>
                    <a:pt x="885" y="121046"/>
                  </a:lnTo>
                  <a:lnTo>
                    <a:pt x="0" y="117039"/>
                  </a:lnTo>
                  <a:lnTo>
                    <a:pt x="1204" y="110686"/>
                  </a:lnTo>
                  <a:lnTo>
                    <a:pt x="2865" y="107711"/>
                  </a:lnTo>
                  <a:lnTo>
                    <a:pt x="163680" y="0"/>
                  </a:lnTo>
                  <a:lnTo>
                    <a:pt x="172150" y="1605"/>
                  </a:lnTo>
                  <a:lnTo>
                    <a:pt x="175381" y="7702"/>
                  </a:lnTo>
                  <a:lnTo>
                    <a:pt x="179243" y="13370"/>
                  </a:lnTo>
                  <a:lnTo>
                    <a:pt x="177208" y="21210"/>
                  </a:lnTo>
                  <a:lnTo>
                    <a:pt x="30247" y="119483"/>
                  </a:lnTo>
                  <a:lnTo>
                    <a:pt x="127406" y="260748"/>
                  </a:lnTo>
                  <a:lnTo>
                    <a:pt x="132326" y="266616"/>
                  </a:lnTo>
                  <a:lnTo>
                    <a:pt x="130720" y="27508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74507" y="606135"/>
              <a:ext cx="207837" cy="239215"/>
            </a:xfrm>
            <a:prstGeom prst="rect">
              <a:avLst/>
            </a:prstGeom>
          </p:spPr>
        </p:pic>
        <p:sp>
          <p:nvSpPr>
            <p:cNvPr id="15" name="object 15" descr=""/>
            <p:cNvSpPr/>
            <p:nvPr/>
          </p:nvSpPr>
          <p:spPr>
            <a:xfrm>
              <a:off x="154970" y="425297"/>
              <a:ext cx="283210" cy="179705"/>
            </a:xfrm>
            <a:custGeom>
              <a:avLst/>
              <a:gdLst/>
              <a:ahLst/>
              <a:cxnLst/>
              <a:rect l="l" t="t" r="r" b="b"/>
              <a:pathLst>
                <a:path w="283209" h="179704">
                  <a:moveTo>
                    <a:pt x="281632" y="68957"/>
                  </a:moveTo>
                  <a:lnTo>
                    <a:pt x="123565" y="176641"/>
                  </a:lnTo>
                  <a:lnTo>
                    <a:pt x="121046" y="178357"/>
                  </a:lnTo>
                  <a:lnTo>
                    <a:pt x="117039" y="179243"/>
                  </a:lnTo>
                  <a:lnTo>
                    <a:pt x="110686" y="178038"/>
                  </a:lnTo>
                  <a:lnTo>
                    <a:pt x="107711" y="176377"/>
                  </a:lnTo>
                  <a:lnTo>
                    <a:pt x="0" y="15562"/>
                  </a:lnTo>
                  <a:lnTo>
                    <a:pt x="1405" y="8151"/>
                  </a:lnTo>
                  <a:lnTo>
                    <a:pt x="13370" y="0"/>
                  </a:lnTo>
                  <a:lnTo>
                    <a:pt x="21840" y="1605"/>
                  </a:lnTo>
                  <a:lnTo>
                    <a:pt x="25072" y="7702"/>
                  </a:lnTo>
                  <a:lnTo>
                    <a:pt x="119483" y="148995"/>
                  </a:lnTo>
                  <a:lnTo>
                    <a:pt x="266416" y="47975"/>
                  </a:lnTo>
                  <a:lnTo>
                    <a:pt x="274457" y="48951"/>
                  </a:lnTo>
                  <a:lnTo>
                    <a:pt x="282609" y="60916"/>
                  </a:lnTo>
                  <a:lnTo>
                    <a:pt x="281632" y="6895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 descr=""/>
          <p:cNvGrpSpPr/>
          <p:nvPr/>
        </p:nvGrpSpPr>
        <p:grpSpPr>
          <a:xfrm>
            <a:off x="6925903" y="493615"/>
            <a:ext cx="847090" cy="1400810"/>
            <a:chOff x="6925903" y="493615"/>
            <a:chExt cx="847090" cy="1400810"/>
          </a:xfrm>
        </p:grpSpPr>
        <p:pic>
          <p:nvPicPr>
            <p:cNvPr id="17" name="object 17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230915" y="506329"/>
              <a:ext cx="81353" cy="81353"/>
            </a:xfrm>
            <a:prstGeom prst="rect">
              <a:avLst/>
            </a:prstGeom>
          </p:spPr>
        </p:pic>
        <p:sp>
          <p:nvSpPr>
            <p:cNvPr id="18" name="object 18" descr=""/>
            <p:cNvSpPr/>
            <p:nvPr/>
          </p:nvSpPr>
          <p:spPr>
            <a:xfrm>
              <a:off x="6991667" y="563612"/>
              <a:ext cx="781050" cy="1264920"/>
            </a:xfrm>
            <a:custGeom>
              <a:avLst/>
              <a:gdLst/>
              <a:ahLst/>
              <a:cxnLst/>
              <a:rect l="l" t="t" r="r" b="b"/>
              <a:pathLst>
                <a:path w="781050" h="1264920">
                  <a:moveTo>
                    <a:pt x="780732" y="0"/>
                  </a:moveTo>
                  <a:lnTo>
                    <a:pt x="676389" y="549160"/>
                  </a:lnTo>
                  <a:lnTo>
                    <a:pt x="305498" y="4699"/>
                  </a:lnTo>
                  <a:lnTo>
                    <a:pt x="297459" y="3721"/>
                  </a:lnTo>
                  <a:lnTo>
                    <a:pt x="285483" y="11874"/>
                  </a:lnTo>
                  <a:lnTo>
                    <a:pt x="284518" y="19913"/>
                  </a:lnTo>
                  <a:lnTo>
                    <a:pt x="655167" y="564019"/>
                  </a:lnTo>
                  <a:lnTo>
                    <a:pt x="9334" y="441579"/>
                  </a:lnTo>
                  <a:lnTo>
                    <a:pt x="2413" y="446290"/>
                  </a:lnTo>
                  <a:lnTo>
                    <a:pt x="0" y="459003"/>
                  </a:lnTo>
                  <a:lnTo>
                    <a:pt x="4711" y="465924"/>
                  </a:lnTo>
                  <a:lnTo>
                    <a:pt x="650557" y="588378"/>
                  </a:lnTo>
                  <a:lnTo>
                    <a:pt x="105829" y="959472"/>
                  </a:lnTo>
                  <a:lnTo>
                    <a:pt x="104432" y="966889"/>
                  </a:lnTo>
                  <a:lnTo>
                    <a:pt x="113004" y="979487"/>
                  </a:lnTo>
                  <a:lnTo>
                    <a:pt x="121043" y="980452"/>
                  </a:lnTo>
                  <a:lnTo>
                    <a:pt x="664819" y="610019"/>
                  </a:lnTo>
                  <a:lnTo>
                    <a:pt x="542074" y="1256068"/>
                  </a:lnTo>
                  <a:lnTo>
                    <a:pt x="546798" y="1262989"/>
                  </a:lnTo>
                  <a:lnTo>
                    <a:pt x="553148" y="1264196"/>
                  </a:lnTo>
                  <a:lnTo>
                    <a:pt x="556958" y="1264373"/>
                  </a:lnTo>
                  <a:lnTo>
                    <a:pt x="560336" y="1263916"/>
                  </a:lnTo>
                  <a:lnTo>
                    <a:pt x="566000" y="1260055"/>
                  </a:lnTo>
                  <a:lnTo>
                    <a:pt x="567664" y="1257071"/>
                  </a:lnTo>
                  <a:lnTo>
                    <a:pt x="689508" y="614413"/>
                  </a:lnTo>
                  <a:lnTo>
                    <a:pt x="780732" y="748309"/>
                  </a:lnTo>
                  <a:lnTo>
                    <a:pt x="780732" y="702284"/>
                  </a:lnTo>
                  <a:lnTo>
                    <a:pt x="710920" y="599821"/>
                  </a:lnTo>
                  <a:lnTo>
                    <a:pt x="780732" y="613054"/>
                  </a:lnTo>
                  <a:lnTo>
                    <a:pt x="780732" y="587819"/>
                  </a:lnTo>
                  <a:lnTo>
                    <a:pt x="715530" y="575462"/>
                  </a:lnTo>
                  <a:lnTo>
                    <a:pt x="780732" y="531050"/>
                  </a:lnTo>
                  <a:lnTo>
                    <a:pt x="780732" y="499706"/>
                  </a:lnTo>
                  <a:lnTo>
                    <a:pt x="700951" y="554062"/>
                  </a:lnTo>
                  <a:lnTo>
                    <a:pt x="780732" y="133261"/>
                  </a:lnTo>
                  <a:lnTo>
                    <a:pt x="780732" y="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25903" y="966752"/>
              <a:ext cx="81353" cy="81353"/>
            </a:xfrm>
            <a:prstGeom prst="rect">
              <a:avLst/>
            </a:prstGeom>
          </p:spPr>
        </p:pic>
        <p:pic>
          <p:nvPicPr>
            <p:cNvPr id="20" name="object 20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35527" y="1507980"/>
              <a:ext cx="81353" cy="81353"/>
            </a:xfrm>
            <a:prstGeom prst="rect">
              <a:avLst/>
            </a:prstGeom>
          </p:spPr>
        </p:pic>
        <p:pic>
          <p:nvPicPr>
            <p:cNvPr id="21" name="object 2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95950" y="1812993"/>
              <a:ext cx="81353" cy="81353"/>
            </a:xfrm>
            <a:prstGeom prst="rect">
              <a:avLst/>
            </a:prstGeom>
          </p:spPr>
        </p:pic>
        <p:sp>
          <p:nvSpPr>
            <p:cNvPr id="22" name="object 22" descr=""/>
            <p:cNvSpPr/>
            <p:nvPr/>
          </p:nvSpPr>
          <p:spPr>
            <a:xfrm>
              <a:off x="7176274" y="647292"/>
              <a:ext cx="596265" cy="996950"/>
            </a:xfrm>
            <a:custGeom>
              <a:avLst/>
              <a:gdLst/>
              <a:ahLst/>
              <a:cxnLst/>
              <a:rect l="l" t="t" r="r" b="b"/>
              <a:pathLst>
                <a:path w="596265" h="996950">
                  <a:moveTo>
                    <a:pt x="596125" y="291338"/>
                  </a:moveTo>
                  <a:lnTo>
                    <a:pt x="570395" y="295973"/>
                  </a:lnTo>
                  <a:lnTo>
                    <a:pt x="538873" y="293662"/>
                  </a:lnTo>
                  <a:lnTo>
                    <a:pt x="508635" y="284187"/>
                  </a:lnTo>
                  <a:lnTo>
                    <a:pt x="483933" y="268859"/>
                  </a:lnTo>
                  <a:lnTo>
                    <a:pt x="475996" y="259969"/>
                  </a:lnTo>
                  <a:lnTo>
                    <a:pt x="466077" y="248869"/>
                  </a:lnTo>
                  <a:lnTo>
                    <a:pt x="456399" y="225386"/>
                  </a:lnTo>
                  <a:lnTo>
                    <a:pt x="456171" y="223697"/>
                  </a:lnTo>
                  <a:lnTo>
                    <a:pt x="451878" y="217398"/>
                  </a:lnTo>
                  <a:lnTo>
                    <a:pt x="446786" y="215328"/>
                  </a:lnTo>
                  <a:lnTo>
                    <a:pt x="441718" y="216014"/>
                  </a:lnTo>
                  <a:lnTo>
                    <a:pt x="434759" y="217995"/>
                  </a:lnTo>
                  <a:lnTo>
                    <a:pt x="430187" y="224802"/>
                  </a:lnTo>
                  <a:lnTo>
                    <a:pt x="431723" y="231127"/>
                  </a:lnTo>
                  <a:lnTo>
                    <a:pt x="431863" y="256768"/>
                  </a:lnTo>
                  <a:lnTo>
                    <a:pt x="423392" y="282333"/>
                  </a:lnTo>
                  <a:lnTo>
                    <a:pt x="407009" y="306184"/>
                  </a:lnTo>
                  <a:lnTo>
                    <a:pt x="383438" y="326720"/>
                  </a:lnTo>
                  <a:lnTo>
                    <a:pt x="360311" y="338785"/>
                  </a:lnTo>
                  <a:lnTo>
                    <a:pt x="355346" y="341376"/>
                  </a:lnTo>
                  <a:lnTo>
                    <a:pt x="327037" y="347967"/>
                  </a:lnTo>
                  <a:lnTo>
                    <a:pt x="300266" y="346430"/>
                  </a:lnTo>
                  <a:lnTo>
                    <a:pt x="276809" y="336664"/>
                  </a:lnTo>
                  <a:lnTo>
                    <a:pt x="270852" y="333336"/>
                  </a:lnTo>
                  <a:lnTo>
                    <a:pt x="262407" y="334479"/>
                  </a:lnTo>
                  <a:lnTo>
                    <a:pt x="259092" y="340436"/>
                  </a:lnTo>
                  <a:lnTo>
                    <a:pt x="256171" y="344271"/>
                  </a:lnTo>
                  <a:lnTo>
                    <a:pt x="256222" y="349758"/>
                  </a:lnTo>
                  <a:lnTo>
                    <a:pt x="260946" y="356692"/>
                  </a:lnTo>
                  <a:lnTo>
                    <a:pt x="262432" y="357517"/>
                  </a:lnTo>
                  <a:lnTo>
                    <a:pt x="280924" y="375399"/>
                  </a:lnTo>
                  <a:lnTo>
                    <a:pt x="292963" y="399300"/>
                  </a:lnTo>
                  <a:lnTo>
                    <a:pt x="298094" y="427748"/>
                  </a:lnTo>
                  <a:lnTo>
                    <a:pt x="295795" y="459270"/>
                  </a:lnTo>
                  <a:lnTo>
                    <a:pt x="270979" y="514210"/>
                  </a:lnTo>
                  <a:lnTo>
                    <a:pt x="227507" y="541743"/>
                  </a:lnTo>
                  <a:lnTo>
                    <a:pt x="220548" y="543725"/>
                  </a:lnTo>
                  <a:lnTo>
                    <a:pt x="216598" y="550100"/>
                  </a:lnTo>
                  <a:lnTo>
                    <a:pt x="217741" y="558546"/>
                  </a:lnTo>
                  <a:lnTo>
                    <a:pt x="222034" y="564845"/>
                  </a:lnTo>
                  <a:lnTo>
                    <a:pt x="227126" y="566902"/>
                  </a:lnTo>
                  <a:lnTo>
                    <a:pt x="232194" y="566216"/>
                  </a:lnTo>
                  <a:lnTo>
                    <a:pt x="257835" y="566077"/>
                  </a:lnTo>
                  <a:lnTo>
                    <a:pt x="307251" y="590931"/>
                  </a:lnTo>
                  <a:lnTo>
                    <a:pt x="342442" y="642594"/>
                  </a:lnTo>
                  <a:lnTo>
                    <a:pt x="349034" y="670902"/>
                  </a:lnTo>
                  <a:lnTo>
                    <a:pt x="347484" y="697674"/>
                  </a:lnTo>
                  <a:lnTo>
                    <a:pt x="337731" y="721131"/>
                  </a:lnTo>
                  <a:lnTo>
                    <a:pt x="334810" y="724966"/>
                  </a:lnTo>
                  <a:lnTo>
                    <a:pt x="334860" y="730351"/>
                  </a:lnTo>
                  <a:lnTo>
                    <a:pt x="339585" y="737387"/>
                  </a:lnTo>
                  <a:lnTo>
                    <a:pt x="347014" y="741540"/>
                  </a:lnTo>
                  <a:lnTo>
                    <a:pt x="355028" y="739775"/>
                  </a:lnTo>
                  <a:lnTo>
                    <a:pt x="358787" y="734453"/>
                  </a:lnTo>
                  <a:lnTo>
                    <a:pt x="376656" y="715962"/>
                  </a:lnTo>
                  <a:lnTo>
                    <a:pt x="400558" y="703910"/>
                  </a:lnTo>
                  <a:lnTo>
                    <a:pt x="429018" y="698792"/>
                  </a:lnTo>
                  <a:lnTo>
                    <a:pt x="460527" y="701090"/>
                  </a:lnTo>
                  <a:lnTo>
                    <a:pt x="515467" y="725906"/>
                  </a:lnTo>
                  <a:lnTo>
                    <a:pt x="543013" y="769378"/>
                  </a:lnTo>
                  <a:lnTo>
                    <a:pt x="543242" y="771067"/>
                  </a:lnTo>
                  <a:lnTo>
                    <a:pt x="547535" y="777367"/>
                  </a:lnTo>
                  <a:lnTo>
                    <a:pt x="552627" y="779424"/>
                  </a:lnTo>
                  <a:lnTo>
                    <a:pt x="559371" y="778510"/>
                  </a:lnTo>
                  <a:lnTo>
                    <a:pt x="565670" y="774230"/>
                  </a:lnTo>
                  <a:lnTo>
                    <a:pt x="567740" y="769124"/>
                  </a:lnTo>
                  <a:lnTo>
                    <a:pt x="567677" y="763638"/>
                  </a:lnTo>
                  <a:lnTo>
                    <a:pt x="567537" y="737984"/>
                  </a:lnTo>
                  <a:lnTo>
                    <a:pt x="576021" y="712431"/>
                  </a:lnTo>
                  <a:lnTo>
                    <a:pt x="592404" y="688581"/>
                  </a:lnTo>
                  <a:lnTo>
                    <a:pt x="596125" y="685342"/>
                  </a:lnTo>
                  <a:lnTo>
                    <a:pt x="596125" y="651675"/>
                  </a:lnTo>
                  <a:lnTo>
                    <a:pt x="581304" y="663575"/>
                  </a:lnTo>
                  <a:lnTo>
                    <a:pt x="565353" y="681202"/>
                  </a:lnTo>
                  <a:lnTo>
                    <a:pt x="553034" y="700316"/>
                  </a:lnTo>
                  <a:lnTo>
                    <a:pt x="544626" y="720331"/>
                  </a:lnTo>
                  <a:lnTo>
                    <a:pt x="529005" y="705192"/>
                  </a:lnTo>
                  <a:lnTo>
                    <a:pt x="510082" y="692454"/>
                  </a:lnTo>
                  <a:lnTo>
                    <a:pt x="488467" y="682612"/>
                  </a:lnTo>
                  <a:lnTo>
                    <a:pt x="464718" y="676109"/>
                  </a:lnTo>
                  <a:lnTo>
                    <a:pt x="439978" y="673646"/>
                  </a:lnTo>
                  <a:lnTo>
                    <a:pt x="438670" y="673722"/>
                  </a:lnTo>
                  <a:lnTo>
                    <a:pt x="416280" y="674878"/>
                  </a:lnTo>
                  <a:lnTo>
                    <a:pt x="394169" y="679704"/>
                  </a:lnTo>
                  <a:lnTo>
                    <a:pt x="374167" y="688009"/>
                  </a:lnTo>
                  <a:lnTo>
                    <a:pt x="373773" y="665899"/>
                  </a:lnTo>
                  <a:lnTo>
                    <a:pt x="360845" y="621626"/>
                  </a:lnTo>
                  <a:lnTo>
                    <a:pt x="333108" y="581101"/>
                  </a:lnTo>
                  <a:lnTo>
                    <a:pt x="296341" y="552805"/>
                  </a:lnTo>
                  <a:lnTo>
                    <a:pt x="276352" y="544423"/>
                  </a:lnTo>
                  <a:lnTo>
                    <a:pt x="291490" y="528802"/>
                  </a:lnTo>
                  <a:lnTo>
                    <a:pt x="304228" y="509879"/>
                  </a:lnTo>
                  <a:lnTo>
                    <a:pt x="313524" y="489458"/>
                  </a:lnTo>
                  <a:lnTo>
                    <a:pt x="314071" y="488264"/>
                  </a:lnTo>
                  <a:lnTo>
                    <a:pt x="320573" y="464515"/>
                  </a:lnTo>
                  <a:lnTo>
                    <a:pt x="323037" y="439775"/>
                  </a:lnTo>
                  <a:lnTo>
                    <a:pt x="321805" y="416077"/>
                  </a:lnTo>
                  <a:lnTo>
                    <a:pt x="316979" y="393966"/>
                  </a:lnTo>
                  <a:lnTo>
                    <a:pt x="308673" y="373964"/>
                  </a:lnTo>
                  <a:lnTo>
                    <a:pt x="330339" y="373481"/>
                  </a:lnTo>
                  <a:lnTo>
                    <a:pt x="374904" y="360616"/>
                  </a:lnTo>
                  <a:lnTo>
                    <a:pt x="415582" y="332892"/>
                  </a:lnTo>
                  <a:lnTo>
                    <a:pt x="443852" y="296164"/>
                  </a:lnTo>
                  <a:lnTo>
                    <a:pt x="450088" y="281317"/>
                  </a:lnTo>
                  <a:lnTo>
                    <a:pt x="452259" y="276148"/>
                  </a:lnTo>
                  <a:lnTo>
                    <a:pt x="486803" y="304012"/>
                  </a:lnTo>
                  <a:lnTo>
                    <a:pt x="532168" y="320370"/>
                  </a:lnTo>
                  <a:lnTo>
                    <a:pt x="556907" y="322834"/>
                  </a:lnTo>
                  <a:lnTo>
                    <a:pt x="580605" y="321602"/>
                  </a:lnTo>
                  <a:lnTo>
                    <a:pt x="596125" y="318211"/>
                  </a:lnTo>
                  <a:lnTo>
                    <a:pt x="596125" y="291338"/>
                  </a:lnTo>
                  <a:close/>
                </a:path>
                <a:path w="596265" h="996950">
                  <a:moveTo>
                    <a:pt x="596125" y="143827"/>
                  </a:moveTo>
                  <a:lnTo>
                    <a:pt x="521474" y="127825"/>
                  </a:lnTo>
                  <a:lnTo>
                    <a:pt x="481317" y="106946"/>
                  </a:lnTo>
                  <a:lnTo>
                    <a:pt x="448640" y="79641"/>
                  </a:lnTo>
                  <a:lnTo>
                    <a:pt x="424789" y="46990"/>
                  </a:lnTo>
                  <a:lnTo>
                    <a:pt x="411124" y="10045"/>
                  </a:lnTo>
                  <a:lnTo>
                    <a:pt x="410895" y="8356"/>
                  </a:lnTo>
                  <a:lnTo>
                    <a:pt x="406603" y="2057"/>
                  </a:lnTo>
                  <a:lnTo>
                    <a:pt x="401510" y="0"/>
                  </a:lnTo>
                  <a:lnTo>
                    <a:pt x="396443" y="685"/>
                  </a:lnTo>
                  <a:lnTo>
                    <a:pt x="389483" y="2654"/>
                  </a:lnTo>
                  <a:lnTo>
                    <a:pt x="384911" y="9461"/>
                  </a:lnTo>
                  <a:lnTo>
                    <a:pt x="386448" y="15786"/>
                  </a:lnTo>
                  <a:lnTo>
                    <a:pt x="388594" y="54864"/>
                  </a:lnTo>
                  <a:lnTo>
                    <a:pt x="379793" y="94310"/>
                  </a:lnTo>
                  <a:lnTo>
                    <a:pt x="360807" y="132499"/>
                  </a:lnTo>
                  <a:lnTo>
                    <a:pt x="332384" y="167830"/>
                  </a:lnTo>
                  <a:lnTo>
                    <a:pt x="295287" y="198678"/>
                  </a:lnTo>
                  <a:lnTo>
                    <a:pt x="253047" y="221970"/>
                  </a:lnTo>
                  <a:lnTo>
                    <a:pt x="209854" y="235610"/>
                  </a:lnTo>
                  <a:lnTo>
                    <a:pt x="167411" y="239382"/>
                  </a:lnTo>
                  <a:lnTo>
                    <a:pt x="166674" y="239268"/>
                  </a:lnTo>
                  <a:lnTo>
                    <a:pt x="127469" y="233108"/>
                  </a:lnTo>
                  <a:lnTo>
                    <a:pt x="91732" y="216573"/>
                  </a:lnTo>
                  <a:lnTo>
                    <a:pt x="85775" y="213245"/>
                  </a:lnTo>
                  <a:lnTo>
                    <a:pt x="77762" y="215023"/>
                  </a:lnTo>
                  <a:lnTo>
                    <a:pt x="74015" y="220345"/>
                  </a:lnTo>
                  <a:lnTo>
                    <a:pt x="71094" y="224180"/>
                  </a:lnTo>
                  <a:lnTo>
                    <a:pt x="71577" y="230301"/>
                  </a:lnTo>
                  <a:lnTo>
                    <a:pt x="75869" y="236601"/>
                  </a:lnTo>
                  <a:lnTo>
                    <a:pt x="77355" y="237426"/>
                  </a:lnTo>
                  <a:lnTo>
                    <a:pt x="106565" y="263423"/>
                  </a:lnTo>
                  <a:lnTo>
                    <a:pt x="128028" y="297256"/>
                  </a:lnTo>
                  <a:lnTo>
                    <a:pt x="128308" y="297865"/>
                  </a:lnTo>
                  <a:lnTo>
                    <a:pt x="141706" y="338035"/>
                  </a:lnTo>
                  <a:lnTo>
                    <a:pt x="146519" y="383184"/>
                  </a:lnTo>
                  <a:lnTo>
                    <a:pt x="142062" y="431215"/>
                  </a:lnTo>
                  <a:lnTo>
                    <a:pt x="128689" y="477520"/>
                  </a:lnTo>
                  <a:lnTo>
                    <a:pt x="107810" y="517690"/>
                  </a:lnTo>
                  <a:lnTo>
                    <a:pt x="80505" y="550367"/>
                  </a:lnTo>
                  <a:lnTo>
                    <a:pt x="47853" y="574217"/>
                  </a:lnTo>
                  <a:lnTo>
                    <a:pt x="10909" y="587883"/>
                  </a:lnTo>
                  <a:lnTo>
                    <a:pt x="3949" y="589851"/>
                  </a:lnTo>
                  <a:lnTo>
                    <a:pt x="0" y="596226"/>
                  </a:lnTo>
                  <a:lnTo>
                    <a:pt x="1117" y="604456"/>
                  </a:lnTo>
                  <a:lnTo>
                    <a:pt x="5435" y="610971"/>
                  </a:lnTo>
                  <a:lnTo>
                    <a:pt x="10528" y="613029"/>
                  </a:lnTo>
                  <a:lnTo>
                    <a:pt x="15595" y="612355"/>
                  </a:lnTo>
                  <a:lnTo>
                    <a:pt x="54660" y="610209"/>
                  </a:lnTo>
                  <a:lnTo>
                    <a:pt x="94107" y="619010"/>
                  </a:lnTo>
                  <a:lnTo>
                    <a:pt x="132308" y="637997"/>
                  </a:lnTo>
                  <a:lnTo>
                    <a:pt x="167640" y="666407"/>
                  </a:lnTo>
                  <a:lnTo>
                    <a:pt x="198475" y="703516"/>
                  </a:lnTo>
                  <a:lnTo>
                    <a:pt x="221767" y="745744"/>
                  </a:lnTo>
                  <a:lnTo>
                    <a:pt x="235407" y="788949"/>
                  </a:lnTo>
                  <a:lnTo>
                    <a:pt x="239191" y="831380"/>
                  </a:lnTo>
                  <a:lnTo>
                    <a:pt x="232918" y="871334"/>
                  </a:lnTo>
                  <a:lnTo>
                    <a:pt x="216369" y="907072"/>
                  </a:lnTo>
                  <a:lnTo>
                    <a:pt x="213448" y="910907"/>
                  </a:lnTo>
                  <a:lnTo>
                    <a:pt x="213931" y="917028"/>
                  </a:lnTo>
                  <a:lnTo>
                    <a:pt x="218427" y="923442"/>
                  </a:lnTo>
                  <a:lnTo>
                    <a:pt x="225666" y="927481"/>
                  </a:lnTo>
                  <a:lnTo>
                    <a:pt x="234111" y="926338"/>
                  </a:lnTo>
                  <a:lnTo>
                    <a:pt x="237426" y="920394"/>
                  </a:lnTo>
                  <a:lnTo>
                    <a:pt x="263423" y="891184"/>
                  </a:lnTo>
                  <a:lnTo>
                    <a:pt x="297548" y="869543"/>
                  </a:lnTo>
                  <a:lnTo>
                    <a:pt x="338035" y="856030"/>
                  </a:lnTo>
                  <a:lnTo>
                    <a:pt x="383184" y="851217"/>
                  </a:lnTo>
                  <a:lnTo>
                    <a:pt x="431228" y="855675"/>
                  </a:lnTo>
                  <a:lnTo>
                    <a:pt x="477520" y="869048"/>
                  </a:lnTo>
                  <a:lnTo>
                    <a:pt x="517690" y="889927"/>
                  </a:lnTo>
                  <a:lnTo>
                    <a:pt x="550367" y="917232"/>
                  </a:lnTo>
                  <a:lnTo>
                    <a:pt x="574217" y="949896"/>
                  </a:lnTo>
                  <a:lnTo>
                    <a:pt x="587883" y="986828"/>
                  </a:lnTo>
                  <a:lnTo>
                    <a:pt x="588111" y="988517"/>
                  </a:lnTo>
                  <a:lnTo>
                    <a:pt x="592404" y="994816"/>
                  </a:lnTo>
                  <a:lnTo>
                    <a:pt x="596125" y="996327"/>
                  </a:lnTo>
                  <a:lnTo>
                    <a:pt x="596125" y="916686"/>
                  </a:lnTo>
                  <a:lnTo>
                    <a:pt x="596125" y="892975"/>
                  </a:lnTo>
                  <a:lnTo>
                    <a:pt x="586816" y="923010"/>
                  </a:lnTo>
                  <a:lnTo>
                    <a:pt x="559358" y="891209"/>
                  </a:lnTo>
                  <a:lnTo>
                    <a:pt x="524154" y="864514"/>
                  </a:lnTo>
                  <a:lnTo>
                    <a:pt x="482422" y="843991"/>
                  </a:lnTo>
                  <a:lnTo>
                    <a:pt x="435419" y="830694"/>
                  </a:lnTo>
                  <a:lnTo>
                    <a:pt x="386892" y="825804"/>
                  </a:lnTo>
                  <a:lnTo>
                    <a:pt x="355701" y="828319"/>
                  </a:lnTo>
                  <a:lnTo>
                    <a:pt x="340690" y="829525"/>
                  </a:lnTo>
                  <a:lnTo>
                    <a:pt x="298183" y="841463"/>
                  </a:lnTo>
                  <a:lnTo>
                    <a:pt x="260718" y="861187"/>
                  </a:lnTo>
                  <a:lnTo>
                    <a:pt x="260096" y="861618"/>
                  </a:lnTo>
                  <a:lnTo>
                    <a:pt x="263169" y="819683"/>
                  </a:lnTo>
                  <a:lnTo>
                    <a:pt x="257149" y="775919"/>
                  </a:lnTo>
                  <a:lnTo>
                    <a:pt x="242112" y="731888"/>
                  </a:lnTo>
                  <a:lnTo>
                    <a:pt x="218198" y="689152"/>
                  </a:lnTo>
                  <a:lnTo>
                    <a:pt x="187274" y="651192"/>
                  </a:lnTo>
                  <a:lnTo>
                    <a:pt x="151942" y="620991"/>
                  </a:lnTo>
                  <a:lnTo>
                    <a:pt x="113461" y="599338"/>
                  </a:lnTo>
                  <a:lnTo>
                    <a:pt x="73037" y="587044"/>
                  </a:lnTo>
                  <a:lnTo>
                    <a:pt x="73672" y="586613"/>
                  </a:lnTo>
                  <a:lnTo>
                    <a:pt x="105740" y="558977"/>
                  </a:lnTo>
                  <a:lnTo>
                    <a:pt x="132397" y="523786"/>
                  </a:lnTo>
                  <a:lnTo>
                    <a:pt x="152781" y="482155"/>
                  </a:lnTo>
                  <a:lnTo>
                    <a:pt x="165989" y="435203"/>
                  </a:lnTo>
                  <a:lnTo>
                    <a:pt x="170878" y="386689"/>
                  </a:lnTo>
                  <a:lnTo>
                    <a:pt x="167157" y="340487"/>
                  </a:lnTo>
                  <a:lnTo>
                    <a:pt x="155219" y="297980"/>
                  </a:lnTo>
                  <a:lnTo>
                    <a:pt x="135496" y="260515"/>
                  </a:lnTo>
                  <a:lnTo>
                    <a:pt x="177431" y="263601"/>
                  </a:lnTo>
                  <a:lnTo>
                    <a:pt x="221195" y="257568"/>
                  </a:lnTo>
                  <a:lnTo>
                    <a:pt x="265226" y="242544"/>
                  </a:lnTo>
                  <a:lnTo>
                    <a:pt x="307962" y="218630"/>
                  </a:lnTo>
                  <a:lnTo>
                    <a:pt x="345909" y="187706"/>
                  </a:lnTo>
                  <a:lnTo>
                    <a:pt x="376110" y="152374"/>
                  </a:lnTo>
                  <a:lnTo>
                    <a:pt x="397751" y="113906"/>
                  </a:lnTo>
                  <a:lnTo>
                    <a:pt x="410070" y="73469"/>
                  </a:lnTo>
                  <a:lnTo>
                    <a:pt x="437527" y="105270"/>
                  </a:lnTo>
                  <a:lnTo>
                    <a:pt x="472732" y="131965"/>
                  </a:lnTo>
                  <a:lnTo>
                    <a:pt x="514464" y="152488"/>
                  </a:lnTo>
                  <a:lnTo>
                    <a:pt x="561479" y="165785"/>
                  </a:lnTo>
                  <a:lnTo>
                    <a:pt x="596125" y="169278"/>
                  </a:lnTo>
                  <a:lnTo>
                    <a:pt x="596125" y="14382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203650" y="542286"/>
              <a:ext cx="240876" cy="207837"/>
            </a:xfrm>
            <a:prstGeom prst="rect">
              <a:avLst/>
            </a:prstGeom>
          </p:spPr>
        </p:pic>
        <p:sp>
          <p:nvSpPr>
            <p:cNvPr id="24" name="object 24" descr=""/>
            <p:cNvSpPr/>
            <p:nvPr/>
          </p:nvSpPr>
          <p:spPr>
            <a:xfrm>
              <a:off x="7022813" y="887052"/>
              <a:ext cx="180340" cy="283210"/>
            </a:xfrm>
            <a:custGeom>
              <a:avLst/>
              <a:gdLst/>
              <a:ahLst/>
              <a:cxnLst/>
              <a:rect l="l" t="t" r="r" b="b"/>
              <a:pathLst>
                <a:path w="180340" h="283209">
                  <a:moveTo>
                    <a:pt x="176377" y="174897"/>
                  </a:moveTo>
                  <a:lnTo>
                    <a:pt x="173228" y="177042"/>
                  </a:lnTo>
                  <a:lnTo>
                    <a:pt x="15562" y="282608"/>
                  </a:lnTo>
                  <a:lnTo>
                    <a:pt x="7722" y="280574"/>
                  </a:lnTo>
                  <a:lnTo>
                    <a:pt x="0" y="269238"/>
                  </a:lnTo>
                  <a:lnTo>
                    <a:pt x="1405" y="261827"/>
                  </a:lnTo>
                  <a:lnTo>
                    <a:pt x="148995" y="163125"/>
                  </a:lnTo>
                  <a:lnTo>
                    <a:pt x="47975" y="16192"/>
                  </a:lnTo>
                  <a:lnTo>
                    <a:pt x="48951" y="8151"/>
                  </a:lnTo>
                  <a:lnTo>
                    <a:pt x="60916" y="0"/>
                  </a:lnTo>
                  <a:lnTo>
                    <a:pt x="68957" y="976"/>
                  </a:lnTo>
                  <a:lnTo>
                    <a:pt x="179416" y="161763"/>
                  </a:lnTo>
                  <a:lnTo>
                    <a:pt x="180301" y="165770"/>
                  </a:lnTo>
                  <a:lnTo>
                    <a:pt x="179699" y="168946"/>
                  </a:lnTo>
                  <a:lnTo>
                    <a:pt x="176377" y="17489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71485" y="1375723"/>
              <a:ext cx="207837" cy="240073"/>
            </a:xfrm>
            <a:prstGeom prst="rect">
              <a:avLst/>
            </a:prstGeom>
          </p:spPr>
        </p:pic>
        <p:sp>
          <p:nvSpPr>
            <p:cNvPr id="26" name="object 26" descr=""/>
            <p:cNvSpPr/>
            <p:nvPr/>
          </p:nvSpPr>
          <p:spPr>
            <a:xfrm>
              <a:off x="7416250" y="1617135"/>
              <a:ext cx="283210" cy="180340"/>
            </a:xfrm>
            <a:custGeom>
              <a:avLst/>
              <a:gdLst/>
              <a:ahLst/>
              <a:cxnLst/>
              <a:rect l="l" t="t" r="r" b="b"/>
              <a:pathLst>
                <a:path w="283209" h="180339">
                  <a:moveTo>
                    <a:pt x="280573" y="172579"/>
                  </a:moveTo>
                  <a:lnTo>
                    <a:pt x="274906" y="176440"/>
                  </a:lnTo>
                  <a:lnTo>
                    <a:pt x="269238" y="180301"/>
                  </a:lnTo>
                  <a:lnTo>
                    <a:pt x="260768" y="178695"/>
                  </a:lnTo>
                  <a:lnTo>
                    <a:pt x="162495" y="31735"/>
                  </a:lnTo>
                  <a:lnTo>
                    <a:pt x="16192" y="132326"/>
                  </a:lnTo>
                  <a:lnTo>
                    <a:pt x="8151" y="131350"/>
                  </a:lnTo>
                  <a:lnTo>
                    <a:pt x="0" y="119385"/>
                  </a:lnTo>
                  <a:lnTo>
                    <a:pt x="976" y="111344"/>
                  </a:lnTo>
                  <a:lnTo>
                    <a:pt x="161763" y="885"/>
                  </a:lnTo>
                  <a:lnTo>
                    <a:pt x="165770" y="0"/>
                  </a:lnTo>
                  <a:lnTo>
                    <a:pt x="172122" y="1204"/>
                  </a:lnTo>
                  <a:lnTo>
                    <a:pt x="175098" y="2865"/>
                  </a:lnTo>
                  <a:lnTo>
                    <a:pt x="278948" y="158012"/>
                  </a:lnTo>
                  <a:lnTo>
                    <a:pt x="282608" y="164739"/>
                  </a:lnTo>
                  <a:lnTo>
                    <a:pt x="280573" y="17257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650589" y="493615"/>
              <a:ext cx="121810" cy="179243"/>
            </a:xfrm>
            <a:prstGeom prst="rect">
              <a:avLst/>
            </a:prstGeom>
          </p:spPr>
        </p:pic>
      </p:grpSp>
      <p:grpSp>
        <p:nvGrpSpPr>
          <p:cNvPr id="28" name="object 28" descr=""/>
          <p:cNvGrpSpPr/>
          <p:nvPr/>
        </p:nvGrpSpPr>
        <p:grpSpPr>
          <a:xfrm>
            <a:off x="1855731" y="0"/>
            <a:ext cx="884555" cy="492125"/>
            <a:chOff x="1855731" y="0"/>
            <a:chExt cx="884555" cy="492125"/>
          </a:xfrm>
        </p:grpSpPr>
        <p:sp>
          <p:nvSpPr>
            <p:cNvPr id="29" name="object 29" descr=""/>
            <p:cNvSpPr/>
            <p:nvPr/>
          </p:nvSpPr>
          <p:spPr>
            <a:xfrm>
              <a:off x="1901990" y="12"/>
              <a:ext cx="796925" cy="450215"/>
            </a:xfrm>
            <a:custGeom>
              <a:avLst/>
              <a:gdLst/>
              <a:ahLst/>
              <a:cxnLst/>
              <a:rect l="l" t="t" r="r" b="b"/>
              <a:pathLst>
                <a:path w="796925" h="450215">
                  <a:moveTo>
                    <a:pt x="796429" y="96799"/>
                  </a:moveTo>
                  <a:lnTo>
                    <a:pt x="793457" y="92430"/>
                  </a:lnTo>
                  <a:lnTo>
                    <a:pt x="385762" y="15151"/>
                  </a:lnTo>
                  <a:lnTo>
                    <a:pt x="407987" y="0"/>
                  </a:lnTo>
                  <a:lnTo>
                    <a:pt x="378929" y="0"/>
                  </a:lnTo>
                  <a:lnTo>
                    <a:pt x="376542" y="1625"/>
                  </a:lnTo>
                  <a:lnTo>
                    <a:pt x="376859" y="0"/>
                  </a:lnTo>
                  <a:lnTo>
                    <a:pt x="362064" y="0"/>
                  </a:lnTo>
                  <a:lnTo>
                    <a:pt x="360768" y="0"/>
                  </a:lnTo>
                  <a:lnTo>
                    <a:pt x="342265" y="0"/>
                  </a:lnTo>
                  <a:lnTo>
                    <a:pt x="347649" y="7924"/>
                  </a:lnTo>
                  <a:lnTo>
                    <a:pt x="305904" y="0"/>
                  </a:lnTo>
                  <a:lnTo>
                    <a:pt x="221907" y="0"/>
                  </a:lnTo>
                  <a:lnTo>
                    <a:pt x="344754" y="23291"/>
                  </a:lnTo>
                  <a:lnTo>
                    <a:pt x="889" y="257543"/>
                  </a:lnTo>
                  <a:lnTo>
                    <a:pt x="0" y="262216"/>
                  </a:lnTo>
                  <a:lnTo>
                    <a:pt x="5410" y="270167"/>
                  </a:lnTo>
                  <a:lnTo>
                    <a:pt x="10490" y="270789"/>
                  </a:lnTo>
                  <a:lnTo>
                    <a:pt x="353745" y="36957"/>
                  </a:lnTo>
                  <a:lnTo>
                    <a:pt x="276263" y="444766"/>
                  </a:lnTo>
                  <a:lnTo>
                    <a:pt x="279247" y="449135"/>
                  </a:lnTo>
                  <a:lnTo>
                    <a:pt x="283248" y="449897"/>
                  </a:lnTo>
                  <a:lnTo>
                    <a:pt x="285661" y="449999"/>
                  </a:lnTo>
                  <a:lnTo>
                    <a:pt x="287782" y="449719"/>
                  </a:lnTo>
                  <a:lnTo>
                    <a:pt x="291363" y="447281"/>
                  </a:lnTo>
                  <a:lnTo>
                    <a:pt x="292417" y="445401"/>
                  </a:lnTo>
                  <a:lnTo>
                    <a:pt x="369316" y="39738"/>
                  </a:lnTo>
                  <a:lnTo>
                    <a:pt x="603313" y="383184"/>
                  </a:lnTo>
                  <a:lnTo>
                    <a:pt x="608393" y="383794"/>
                  </a:lnTo>
                  <a:lnTo>
                    <a:pt x="615543" y="378917"/>
                  </a:lnTo>
                  <a:lnTo>
                    <a:pt x="616826" y="373976"/>
                  </a:lnTo>
                  <a:lnTo>
                    <a:pt x="382828" y="30518"/>
                  </a:lnTo>
                  <a:lnTo>
                    <a:pt x="786523" y="107035"/>
                  </a:lnTo>
                  <a:lnTo>
                    <a:pt x="788924" y="107149"/>
                  </a:lnTo>
                  <a:lnTo>
                    <a:pt x="791057" y="106857"/>
                  </a:lnTo>
                  <a:lnTo>
                    <a:pt x="794245" y="104698"/>
                  </a:lnTo>
                  <a:lnTo>
                    <a:pt x="795286" y="102819"/>
                  </a:lnTo>
                  <a:lnTo>
                    <a:pt x="796429" y="9679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 descr=""/>
            <p:cNvSpPr/>
            <p:nvPr/>
          </p:nvSpPr>
          <p:spPr>
            <a:xfrm>
              <a:off x="1855724" y="12"/>
              <a:ext cx="884555" cy="492125"/>
            </a:xfrm>
            <a:custGeom>
              <a:avLst/>
              <a:gdLst/>
              <a:ahLst/>
              <a:cxnLst/>
              <a:rect l="l" t="t" r="r" b="b"/>
              <a:pathLst>
                <a:path w="884555" h="492125">
                  <a:moveTo>
                    <a:pt x="59385" y="275107"/>
                  </a:moveTo>
                  <a:lnTo>
                    <a:pt x="59347" y="271792"/>
                  </a:lnTo>
                  <a:lnTo>
                    <a:pt x="57975" y="265176"/>
                  </a:lnTo>
                  <a:lnTo>
                    <a:pt x="56680" y="262128"/>
                  </a:lnTo>
                  <a:lnTo>
                    <a:pt x="54775" y="259334"/>
                  </a:lnTo>
                  <a:lnTo>
                    <a:pt x="52870" y="256540"/>
                  </a:lnTo>
                  <a:lnTo>
                    <a:pt x="50507" y="254215"/>
                  </a:lnTo>
                  <a:lnTo>
                    <a:pt x="44843" y="250507"/>
                  </a:lnTo>
                  <a:lnTo>
                    <a:pt x="41770" y="249262"/>
                  </a:lnTo>
                  <a:lnTo>
                    <a:pt x="35128" y="248005"/>
                  </a:lnTo>
                  <a:lnTo>
                    <a:pt x="31813" y="248043"/>
                  </a:lnTo>
                  <a:lnTo>
                    <a:pt x="8026" y="272262"/>
                  </a:lnTo>
                  <a:lnTo>
                    <a:pt x="8051" y="275577"/>
                  </a:lnTo>
                  <a:lnTo>
                    <a:pt x="32270" y="299364"/>
                  </a:lnTo>
                  <a:lnTo>
                    <a:pt x="35598" y="299326"/>
                  </a:lnTo>
                  <a:lnTo>
                    <a:pt x="58127" y="281749"/>
                  </a:lnTo>
                  <a:lnTo>
                    <a:pt x="59385" y="275107"/>
                  </a:lnTo>
                  <a:close/>
                </a:path>
                <a:path w="884555" h="492125">
                  <a:moveTo>
                    <a:pt x="61239" y="0"/>
                  </a:moveTo>
                  <a:lnTo>
                    <a:pt x="32727" y="0"/>
                  </a:lnTo>
                  <a:lnTo>
                    <a:pt x="4864" y="18618"/>
                  </a:lnTo>
                  <a:lnTo>
                    <a:pt x="889" y="21323"/>
                  </a:lnTo>
                  <a:lnTo>
                    <a:pt x="0" y="26009"/>
                  </a:lnTo>
                  <a:lnTo>
                    <a:pt x="4876" y="33159"/>
                  </a:lnTo>
                  <a:lnTo>
                    <a:pt x="9829" y="34442"/>
                  </a:lnTo>
                  <a:lnTo>
                    <a:pt x="13398" y="32004"/>
                  </a:lnTo>
                  <a:lnTo>
                    <a:pt x="61239" y="0"/>
                  </a:lnTo>
                  <a:close/>
                </a:path>
                <a:path w="884555" h="492125">
                  <a:moveTo>
                    <a:pt x="350024" y="467652"/>
                  </a:moveTo>
                  <a:lnTo>
                    <a:pt x="349999" y="464337"/>
                  </a:lnTo>
                  <a:lnTo>
                    <a:pt x="348615" y="457720"/>
                  </a:lnTo>
                  <a:lnTo>
                    <a:pt x="347319" y="454660"/>
                  </a:lnTo>
                  <a:lnTo>
                    <a:pt x="345414" y="451866"/>
                  </a:lnTo>
                  <a:lnTo>
                    <a:pt x="343509" y="449072"/>
                  </a:lnTo>
                  <a:lnTo>
                    <a:pt x="341147" y="446747"/>
                  </a:lnTo>
                  <a:lnTo>
                    <a:pt x="335495" y="443052"/>
                  </a:lnTo>
                  <a:lnTo>
                    <a:pt x="332422" y="441807"/>
                  </a:lnTo>
                  <a:lnTo>
                    <a:pt x="325767" y="440550"/>
                  </a:lnTo>
                  <a:lnTo>
                    <a:pt x="322453" y="440575"/>
                  </a:lnTo>
                  <a:lnTo>
                    <a:pt x="298665" y="464794"/>
                  </a:lnTo>
                  <a:lnTo>
                    <a:pt x="298704" y="468109"/>
                  </a:lnTo>
                  <a:lnTo>
                    <a:pt x="322922" y="491896"/>
                  </a:lnTo>
                  <a:lnTo>
                    <a:pt x="326237" y="491871"/>
                  </a:lnTo>
                  <a:lnTo>
                    <a:pt x="348767" y="474294"/>
                  </a:lnTo>
                  <a:lnTo>
                    <a:pt x="350024" y="467652"/>
                  </a:lnTo>
                  <a:close/>
                </a:path>
                <a:path w="884555" h="492125">
                  <a:moveTo>
                    <a:pt x="566039" y="115316"/>
                  </a:moveTo>
                  <a:lnTo>
                    <a:pt x="566013" y="111848"/>
                  </a:lnTo>
                  <a:lnTo>
                    <a:pt x="563029" y="107480"/>
                  </a:lnTo>
                  <a:lnTo>
                    <a:pt x="562089" y="106959"/>
                  </a:lnTo>
                  <a:lnTo>
                    <a:pt x="550418" y="95669"/>
                  </a:lnTo>
                  <a:lnTo>
                    <a:pt x="546277" y="87452"/>
                  </a:lnTo>
                  <a:lnTo>
                    <a:pt x="542810" y="80581"/>
                  </a:lnTo>
                  <a:lnTo>
                    <a:pt x="539584" y="62623"/>
                  </a:lnTo>
                  <a:lnTo>
                    <a:pt x="541032" y="42722"/>
                  </a:lnTo>
                  <a:lnTo>
                    <a:pt x="547027" y="23634"/>
                  </a:lnTo>
                  <a:lnTo>
                    <a:pt x="556691" y="8051"/>
                  </a:lnTo>
                  <a:lnTo>
                    <a:pt x="565708" y="0"/>
                  </a:lnTo>
                  <a:lnTo>
                    <a:pt x="542112" y="0"/>
                  </a:lnTo>
                  <a:lnTo>
                    <a:pt x="534123" y="11861"/>
                  </a:lnTo>
                  <a:lnTo>
                    <a:pt x="527900" y="25501"/>
                  </a:lnTo>
                  <a:lnTo>
                    <a:pt x="523798" y="40500"/>
                  </a:lnTo>
                  <a:lnTo>
                    <a:pt x="522249" y="56121"/>
                  </a:lnTo>
                  <a:lnTo>
                    <a:pt x="523024" y="71069"/>
                  </a:lnTo>
                  <a:lnTo>
                    <a:pt x="526059" y="84963"/>
                  </a:lnTo>
                  <a:lnTo>
                    <a:pt x="531317" y="97650"/>
                  </a:lnTo>
                  <a:lnTo>
                    <a:pt x="527773" y="97739"/>
                  </a:lnTo>
                  <a:lnTo>
                    <a:pt x="489508" y="106083"/>
                  </a:lnTo>
                  <a:lnTo>
                    <a:pt x="453758" y="134708"/>
                  </a:lnTo>
                  <a:lnTo>
                    <a:pt x="440677" y="159397"/>
                  </a:lnTo>
                  <a:lnTo>
                    <a:pt x="430809" y="149847"/>
                  </a:lnTo>
                  <a:lnTo>
                    <a:pt x="418871" y="141808"/>
                  </a:lnTo>
                  <a:lnTo>
                    <a:pt x="405218" y="135597"/>
                  </a:lnTo>
                  <a:lnTo>
                    <a:pt x="390232" y="131495"/>
                  </a:lnTo>
                  <a:lnTo>
                    <a:pt x="374611" y="129933"/>
                  </a:lnTo>
                  <a:lnTo>
                    <a:pt x="373786" y="129984"/>
                  </a:lnTo>
                  <a:lnTo>
                    <a:pt x="359651" y="130708"/>
                  </a:lnTo>
                  <a:lnTo>
                    <a:pt x="345694" y="133756"/>
                  </a:lnTo>
                  <a:lnTo>
                    <a:pt x="333070" y="139001"/>
                  </a:lnTo>
                  <a:lnTo>
                    <a:pt x="332816" y="125044"/>
                  </a:lnTo>
                  <a:lnTo>
                    <a:pt x="316903" y="83667"/>
                  </a:lnTo>
                  <a:lnTo>
                    <a:pt x="283946" y="53657"/>
                  </a:lnTo>
                  <a:lnTo>
                    <a:pt x="271322" y="48361"/>
                  </a:lnTo>
                  <a:lnTo>
                    <a:pt x="280885" y="38493"/>
                  </a:lnTo>
                  <a:lnTo>
                    <a:pt x="288912" y="26555"/>
                  </a:lnTo>
                  <a:lnTo>
                    <a:pt x="294792" y="13665"/>
                  </a:lnTo>
                  <a:lnTo>
                    <a:pt x="295135" y="12915"/>
                  </a:lnTo>
                  <a:lnTo>
                    <a:pt x="298665" y="0"/>
                  </a:lnTo>
                  <a:lnTo>
                    <a:pt x="281901" y="0"/>
                  </a:lnTo>
                  <a:lnTo>
                    <a:pt x="277609" y="13690"/>
                  </a:lnTo>
                  <a:lnTo>
                    <a:pt x="267931" y="29286"/>
                  </a:lnTo>
                  <a:lnTo>
                    <a:pt x="255308" y="40563"/>
                  </a:lnTo>
                  <a:lnTo>
                    <a:pt x="240487" y="46672"/>
                  </a:lnTo>
                  <a:lnTo>
                    <a:pt x="236105" y="47917"/>
                  </a:lnTo>
                  <a:lnTo>
                    <a:pt x="233603" y="51943"/>
                  </a:lnTo>
                  <a:lnTo>
                    <a:pt x="234327" y="57277"/>
                  </a:lnTo>
                  <a:lnTo>
                    <a:pt x="237032" y="61252"/>
                  </a:lnTo>
                  <a:lnTo>
                    <a:pt x="240245" y="62547"/>
                  </a:lnTo>
                  <a:lnTo>
                    <a:pt x="243446" y="62115"/>
                  </a:lnTo>
                  <a:lnTo>
                    <a:pt x="259638" y="62026"/>
                  </a:lnTo>
                  <a:lnTo>
                    <a:pt x="303784" y="92595"/>
                  </a:lnTo>
                  <a:lnTo>
                    <a:pt x="317207" y="128206"/>
                  </a:lnTo>
                  <a:lnTo>
                    <a:pt x="316230" y="145097"/>
                  </a:lnTo>
                  <a:lnTo>
                    <a:pt x="310070" y="159905"/>
                  </a:lnTo>
                  <a:lnTo>
                    <a:pt x="308229" y="162331"/>
                  </a:lnTo>
                  <a:lnTo>
                    <a:pt x="308254" y="165722"/>
                  </a:lnTo>
                  <a:lnTo>
                    <a:pt x="311238" y="170167"/>
                  </a:lnTo>
                  <a:lnTo>
                    <a:pt x="315937" y="172796"/>
                  </a:lnTo>
                  <a:lnTo>
                    <a:pt x="320992" y="171678"/>
                  </a:lnTo>
                  <a:lnTo>
                    <a:pt x="323354" y="168313"/>
                  </a:lnTo>
                  <a:lnTo>
                    <a:pt x="334645" y="156641"/>
                  </a:lnTo>
                  <a:lnTo>
                    <a:pt x="349732" y="149034"/>
                  </a:lnTo>
                  <a:lnTo>
                    <a:pt x="367690" y="145808"/>
                  </a:lnTo>
                  <a:lnTo>
                    <a:pt x="387591" y="147256"/>
                  </a:lnTo>
                  <a:lnTo>
                    <a:pt x="433539" y="175539"/>
                  </a:lnTo>
                  <a:lnTo>
                    <a:pt x="439801" y="191427"/>
                  </a:lnTo>
                  <a:lnTo>
                    <a:pt x="442506" y="195402"/>
                  </a:lnTo>
                  <a:lnTo>
                    <a:pt x="445719" y="196710"/>
                  </a:lnTo>
                  <a:lnTo>
                    <a:pt x="449986" y="196126"/>
                  </a:lnTo>
                  <a:lnTo>
                    <a:pt x="453961" y="193421"/>
                  </a:lnTo>
                  <a:lnTo>
                    <a:pt x="455256" y="190207"/>
                  </a:lnTo>
                  <a:lnTo>
                    <a:pt x="455231" y="186740"/>
                  </a:lnTo>
                  <a:lnTo>
                    <a:pt x="455142" y="170548"/>
                  </a:lnTo>
                  <a:lnTo>
                    <a:pt x="460489" y="154419"/>
                  </a:lnTo>
                  <a:lnTo>
                    <a:pt x="470827" y="139357"/>
                  </a:lnTo>
                  <a:lnTo>
                    <a:pt x="473456" y="137071"/>
                  </a:lnTo>
                  <a:lnTo>
                    <a:pt x="485711" y="126403"/>
                  </a:lnTo>
                  <a:lnTo>
                    <a:pt x="503440" y="117144"/>
                  </a:lnTo>
                  <a:lnTo>
                    <a:pt x="521309" y="112979"/>
                  </a:lnTo>
                  <a:lnTo>
                    <a:pt x="538213" y="113957"/>
                  </a:lnTo>
                  <a:lnTo>
                    <a:pt x="553021" y="120116"/>
                  </a:lnTo>
                  <a:lnTo>
                    <a:pt x="556780" y="122212"/>
                  </a:lnTo>
                  <a:lnTo>
                    <a:pt x="561835" y="121094"/>
                  </a:lnTo>
                  <a:lnTo>
                    <a:pt x="564197" y="117741"/>
                  </a:lnTo>
                  <a:lnTo>
                    <a:pt x="566039" y="115316"/>
                  </a:lnTo>
                  <a:close/>
                </a:path>
                <a:path w="884555" h="492125">
                  <a:moveTo>
                    <a:pt x="682625" y="192468"/>
                  </a:moveTo>
                  <a:lnTo>
                    <a:pt x="682320" y="188595"/>
                  </a:lnTo>
                  <a:lnTo>
                    <a:pt x="679615" y="184619"/>
                  </a:lnTo>
                  <a:lnTo>
                    <a:pt x="678675" y="184099"/>
                  </a:lnTo>
                  <a:lnTo>
                    <a:pt x="656361" y="162737"/>
                  </a:lnTo>
                  <a:lnTo>
                    <a:pt x="654773" y="159639"/>
                  </a:lnTo>
                  <a:lnTo>
                    <a:pt x="641642" y="133807"/>
                  </a:lnTo>
                  <a:lnTo>
                    <a:pt x="635228" y="99428"/>
                  </a:lnTo>
                  <a:lnTo>
                    <a:pt x="637819" y="61760"/>
                  </a:lnTo>
                  <a:lnTo>
                    <a:pt x="649147" y="25806"/>
                  </a:lnTo>
                  <a:lnTo>
                    <a:pt x="665251" y="0"/>
                  </a:lnTo>
                  <a:lnTo>
                    <a:pt x="644918" y="0"/>
                  </a:lnTo>
                  <a:lnTo>
                    <a:pt x="642581" y="3086"/>
                  </a:lnTo>
                  <a:lnTo>
                    <a:pt x="629716" y="29362"/>
                  </a:lnTo>
                  <a:lnTo>
                    <a:pt x="621385" y="58991"/>
                  </a:lnTo>
                  <a:lnTo>
                    <a:pt x="618299" y="89623"/>
                  </a:lnTo>
                  <a:lnTo>
                    <a:pt x="620649" y="118795"/>
                  </a:lnTo>
                  <a:lnTo>
                    <a:pt x="628180" y="145630"/>
                  </a:lnTo>
                  <a:lnTo>
                    <a:pt x="640626" y="169265"/>
                  </a:lnTo>
                  <a:lnTo>
                    <a:pt x="614159" y="167322"/>
                  </a:lnTo>
                  <a:lnTo>
                    <a:pt x="598449" y="169494"/>
                  </a:lnTo>
                  <a:lnTo>
                    <a:pt x="586536" y="171132"/>
                  </a:lnTo>
                  <a:lnTo>
                    <a:pt x="558736" y="180619"/>
                  </a:lnTo>
                  <a:lnTo>
                    <a:pt x="507860" y="215201"/>
                  </a:lnTo>
                  <a:lnTo>
                    <a:pt x="475234" y="261721"/>
                  </a:lnTo>
                  <a:lnTo>
                    <a:pt x="467309" y="287350"/>
                  </a:lnTo>
                  <a:lnTo>
                    <a:pt x="449973" y="267271"/>
                  </a:lnTo>
                  <a:lnTo>
                    <a:pt x="427748" y="250418"/>
                  </a:lnTo>
                  <a:lnTo>
                    <a:pt x="401408" y="237464"/>
                  </a:lnTo>
                  <a:lnTo>
                    <a:pt x="371729" y="229069"/>
                  </a:lnTo>
                  <a:lnTo>
                    <a:pt x="341096" y="225983"/>
                  </a:lnTo>
                  <a:lnTo>
                    <a:pt x="320573" y="227634"/>
                  </a:lnTo>
                  <a:lnTo>
                    <a:pt x="311937" y="228333"/>
                  </a:lnTo>
                  <a:lnTo>
                    <a:pt x="285102" y="235864"/>
                  </a:lnTo>
                  <a:lnTo>
                    <a:pt x="261454" y="248323"/>
                  </a:lnTo>
                  <a:lnTo>
                    <a:pt x="261061" y="248589"/>
                  </a:lnTo>
                  <a:lnTo>
                    <a:pt x="263004" y="222123"/>
                  </a:lnTo>
                  <a:lnTo>
                    <a:pt x="249707" y="166700"/>
                  </a:lnTo>
                  <a:lnTo>
                    <a:pt x="215099" y="115760"/>
                  </a:lnTo>
                  <a:lnTo>
                    <a:pt x="168503" y="83032"/>
                  </a:lnTo>
                  <a:lnTo>
                    <a:pt x="142989" y="75272"/>
                  </a:lnTo>
                  <a:lnTo>
                    <a:pt x="143383" y="74993"/>
                  </a:lnTo>
                  <a:lnTo>
                    <a:pt x="180454" y="35331"/>
                  </a:lnTo>
                  <a:lnTo>
                    <a:pt x="195872" y="0"/>
                  </a:lnTo>
                  <a:lnTo>
                    <a:pt x="179285" y="0"/>
                  </a:lnTo>
                  <a:lnTo>
                    <a:pt x="175234" y="12865"/>
                  </a:lnTo>
                  <a:lnTo>
                    <a:pt x="156781" y="42443"/>
                  </a:lnTo>
                  <a:lnTo>
                    <a:pt x="132511" y="63969"/>
                  </a:lnTo>
                  <a:lnTo>
                    <a:pt x="103759" y="75793"/>
                  </a:lnTo>
                  <a:lnTo>
                    <a:pt x="99377" y="77038"/>
                  </a:lnTo>
                  <a:lnTo>
                    <a:pt x="96875" y="81064"/>
                  </a:lnTo>
                  <a:lnTo>
                    <a:pt x="97599" y="86398"/>
                  </a:lnTo>
                  <a:lnTo>
                    <a:pt x="100304" y="90373"/>
                  </a:lnTo>
                  <a:lnTo>
                    <a:pt x="103517" y="91668"/>
                  </a:lnTo>
                  <a:lnTo>
                    <a:pt x="106718" y="91236"/>
                  </a:lnTo>
                  <a:lnTo>
                    <a:pt x="137629" y="90652"/>
                  </a:lnTo>
                  <a:lnTo>
                    <a:pt x="197345" y="120345"/>
                  </a:lnTo>
                  <a:lnTo>
                    <a:pt x="239598" y="182257"/>
                  </a:lnTo>
                  <a:lnTo>
                    <a:pt x="247459" y="216242"/>
                  </a:lnTo>
                  <a:lnTo>
                    <a:pt x="245491" y="248627"/>
                  </a:lnTo>
                  <a:lnTo>
                    <a:pt x="233464" y="277279"/>
                  </a:lnTo>
                  <a:lnTo>
                    <a:pt x="231622" y="279704"/>
                  </a:lnTo>
                  <a:lnTo>
                    <a:pt x="231927" y="283565"/>
                  </a:lnTo>
                  <a:lnTo>
                    <a:pt x="234632" y="287540"/>
                  </a:lnTo>
                  <a:lnTo>
                    <a:pt x="239318" y="290156"/>
                  </a:lnTo>
                  <a:lnTo>
                    <a:pt x="244652" y="289445"/>
                  </a:lnTo>
                  <a:lnTo>
                    <a:pt x="246761" y="285686"/>
                  </a:lnTo>
                  <a:lnTo>
                    <a:pt x="268109" y="263372"/>
                  </a:lnTo>
                  <a:lnTo>
                    <a:pt x="297053" y="248666"/>
                  </a:lnTo>
                  <a:lnTo>
                    <a:pt x="331419" y="242252"/>
                  </a:lnTo>
                  <a:lnTo>
                    <a:pt x="369087" y="244843"/>
                  </a:lnTo>
                  <a:lnTo>
                    <a:pt x="434454" y="274510"/>
                  </a:lnTo>
                  <a:lnTo>
                    <a:pt x="467982" y="327634"/>
                  </a:lnTo>
                  <a:lnTo>
                    <a:pt x="468122" y="328701"/>
                  </a:lnTo>
                  <a:lnTo>
                    <a:pt x="470827" y="332676"/>
                  </a:lnTo>
                  <a:lnTo>
                    <a:pt x="474052" y="333971"/>
                  </a:lnTo>
                  <a:lnTo>
                    <a:pt x="477240" y="333540"/>
                  </a:lnTo>
                  <a:lnTo>
                    <a:pt x="481634" y="332295"/>
                  </a:lnTo>
                  <a:lnTo>
                    <a:pt x="484124" y="328269"/>
                  </a:lnTo>
                  <a:lnTo>
                    <a:pt x="483552" y="324002"/>
                  </a:lnTo>
                  <a:lnTo>
                    <a:pt x="482955" y="293103"/>
                  </a:lnTo>
                  <a:lnTo>
                    <a:pt x="512660" y="233375"/>
                  </a:lnTo>
                  <a:lnTo>
                    <a:pt x="574560" y="191122"/>
                  </a:lnTo>
                  <a:lnTo>
                    <a:pt x="608558" y="183273"/>
                  </a:lnTo>
                  <a:lnTo>
                    <a:pt x="640943" y="185229"/>
                  </a:lnTo>
                  <a:lnTo>
                    <a:pt x="669594" y="197269"/>
                  </a:lnTo>
                  <a:lnTo>
                    <a:pt x="672020" y="199110"/>
                  </a:lnTo>
                  <a:lnTo>
                    <a:pt x="675881" y="198805"/>
                  </a:lnTo>
                  <a:lnTo>
                    <a:pt x="679856" y="196100"/>
                  </a:lnTo>
                  <a:lnTo>
                    <a:pt x="682625" y="192468"/>
                  </a:lnTo>
                  <a:close/>
                </a:path>
                <a:path w="884555" h="492125">
                  <a:moveTo>
                    <a:pt x="691680" y="398449"/>
                  </a:moveTo>
                  <a:lnTo>
                    <a:pt x="691642" y="395135"/>
                  </a:lnTo>
                  <a:lnTo>
                    <a:pt x="690270" y="388518"/>
                  </a:lnTo>
                  <a:lnTo>
                    <a:pt x="688975" y="385470"/>
                  </a:lnTo>
                  <a:lnTo>
                    <a:pt x="687070" y="382676"/>
                  </a:lnTo>
                  <a:lnTo>
                    <a:pt x="685165" y="379882"/>
                  </a:lnTo>
                  <a:lnTo>
                    <a:pt x="682802" y="377558"/>
                  </a:lnTo>
                  <a:lnTo>
                    <a:pt x="677138" y="373849"/>
                  </a:lnTo>
                  <a:lnTo>
                    <a:pt x="674065" y="372605"/>
                  </a:lnTo>
                  <a:lnTo>
                    <a:pt x="667423" y="371348"/>
                  </a:lnTo>
                  <a:lnTo>
                    <a:pt x="664108" y="371373"/>
                  </a:lnTo>
                  <a:lnTo>
                    <a:pt x="640321" y="395592"/>
                  </a:lnTo>
                  <a:lnTo>
                    <a:pt x="640346" y="398907"/>
                  </a:lnTo>
                  <a:lnTo>
                    <a:pt x="664565" y="422706"/>
                  </a:lnTo>
                  <a:lnTo>
                    <a:pt x="667880" y="422668"/>
                  </a:lnTo>
                  <a:lnTo>
                    <a:pt x="690410" y="405091"/>
                  </a:lnTo>
                  <a:lnTo>
                    <a:pt x="691680" y="398449"/>
                  </a:lnTo>
                  <a:close/>
                </a:path>
                <a:path w="884555" h="492125">
                  <a:moveTo>
                    <a:pt x="884212" y="107810"/>
                  </a:moveTo>
                  <a:lnTo>
                    <a:pt x="884186" y="104495"/>
                  </a:lnTo>
                  <a:lnTo>
                    <a:pt x="882802" y="97878"/>
                  </a:lnTo>
                  <a:lnTo>
                    <a:pt x="881507" y="94818"/>
                  </a:lnTo>
                  <a:lnTo>
                    <a:pt x="879602" y="92024"/>
                  </a:lnTo>
                  <a:lnTo>
                    <a:pt x="877697" y="89230"/>
                  </a:lnTo>
                  <a:lnTo>
                    <a:pt x="875334" y="86906"/>
                  </a:lnTo>
                  <a:lnTo>
                    <a:pt x="869683" y="83210"/>
                  </a:lnTo>
                  <a:lnTo>
                    <a:pt x="866609" y="81965"/>
                  </a:lnTo>
                  <a:lnTo>
                    <a:pt x="859967" y="80708"/>
                  </a:lnTo>
                  <a:lnTo>
                    <a:pt x="856653" y="80733"/>
                  </a:lnTo>
                  <a:lnTo>
                    <a:pt x="832853" y="104952"/>
                  </a:lnTo>
                  <a:lnTo>
                    <a:pt x="832891" y="108267"/>
                  </a:lnTo>
                  <a:lnTo>
                    <a:pt x="857110" y="132054"/>
                  </a:lnTo>
                  <a:lnTo>
                    <a:pt x="860425" y="132029"/>
                  </a:lnTo>
                  <a:lnTo>
                    <a:pt x="882954" y="114452"/>
                  </a:lnTo>
                  <a:lnTo>
                    <a:pt x="884212" y="10781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 descr="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886455" y="164526"/>
              <a:ext cx="131197" cy="151546"/>
            </a:xfrm>
            <a:prstGeom prst="rect">
              <a:avLst/>
            </a:prstGeom>
          </p:spPr>
        </p:pic>
        <p:pic>
          <p:nvPicPr>
            <p:cNvPr id="32" name="object 32" descr="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104088" y="316917"/>
              <a:ext cx="178396" cy="113815"/>
            </a:xfrm>
            <a:prstGeom prst="rect">
              <a:avLst/>
            </a:prstGeom>
          </p:spPr>
        </p:pic>
        <p:pic>
          <p:nvPicPr>
            <p:cNvPr id="33" name="object 33" descr="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412562" y="268811"/>
              <a:ext cx="152052" cy="130149"/>
            </a:xfrm>
            <a:prstGeom prst="rect">
              <a:avLst/>
            </a:prstGeom>
          </p:spPr>
        </p:pic>
        <p:pic>
          <p:nvPicPr>
            <p:cNvPr id="34" name="object 34" descr="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564953" y="3852"/>
              <a:ext cx="113147" cy="178523"/>
            </a:xfrm>
            <a:prstGeom prst="rect">
              <a:avLst/>
            </a:prstGeom>
          </p:spPr>
        </p:pic>
      </p:grpSp>
      <p:grpSp>
        <p:nvGrpSpPr>
          <p:cNvPr id="35" name="object 35" descr=""/>
          <p:cNvGrpSpPr/>
          <p:nvPr/>
        </p:nvGrpSpPr>
        <p:grpSpPr>
          <a:xfrm>
            <a:off x="5530882" y="0"/>
            <a:ext cx="873125" cy="373380"/>
            <a:chOff x="5530882" y="0"/>
            <a:chExt cx="873125" cy="373380"/>
          </a:xfrm>
        </p:grpSpPr>
        <p:sp>
          <p:nvSpPr>
            <p:cNvPr id="36" name="object 36" descr=""/>
            <p:cNvSpPr/>
            <p:nvPr/>
          </p:nvSpPr>
          <p:spPr>
            <a:xfrm>
              <a:off x="5992152" y="0"/>
              <a:ext cx="222885" cy="304165"/>
            </a:xfrm>
            <a:custGeom>
              <a:avLst/>
              <a:gdLst/>
              <a:ahLst/>
              <a:cxnLst/>
              <a:rect l="l" t="t" r="r" b="b"/>
              <a:pathLst>
                <a:path w="222885" h="304165">
                  <a:moveTo>
                    <a:pt x="222377" y="279908"/>
                  </a:moveTo>
                  <a:lnTo>
                    <a:pt x="198120" y="252806"/>
                  </a:lnTo>
                  <a:lnTo>
                    <a:pt x="194805" y="252831"/>
                  </a:lnTo>
                  <a:lnTo>
                    <a:pt x="192366" y="253352"/>
                  </a:lnTo>
                  <a:lnTo>
                    <a:pt x="19786" y="0"/>
                  </a:lnTo>
                  <a:lnTo>
                    <a:pt x="0" y="0"/>
                  </a:lnTo>
                  <a:lnTo>
                    <a:pt x="177838" y="261061"/>
                  </a:lnTo>
                  <a:lnTo>
                    <a:pt x="177228" y="261683"/>
                  </a:lnTo>
                  <a:lnTo>
                    <a:pt x="173520" y="267335"/>
                  </a:lnTo>
                  <a:lnTo>
                    <a:pt x="172275" y="270408"/>
                  </a:lnTo>
                  <a:lnTo>
                    <a:pt x="171018" y="277050"/>
                  </a:lnTo>
                  <a:lnTo>
                    <a:pt x="171043" y="280365"/>
                  </a:lnTo>
                  <a:lnTo>
                    <a:pt x="195262" y="304152"/>
                  </a:lnTo>
                  <a:lnTo>
                    <a:pt x="198577" y="304126"/>
                  </a:lnTo>
                  <a:lnTo>
                    <a:pt x="221107" y="286550"/>
                  </a:lnTo>
                  <a:lnTo>
                    <a:pt x="222377" y="279908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7" name="object 37" descr="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569119" y="0"/>
              <a:ext cx="233955" cy="152234"/>
            </a:xfrm>
            <a:prstGeom prst="rect">
              <a:avLst/>
            </a:prstGeom>
          </p:spPr>
        </p:pic>
        <p:sp>
          <p:nvSpPr>
            <p:cNvPr id="38" name="object 38" descr=""/>
            <p:cNvSpPr/>
            <p:nvPr/>
          </p:nvSpPr>
          <p:spPr>
            <a:xfrm>
              <a:off x="5530875" y="0"/>
              <a:ext cx="675005" cy="373380"/>
            </a:xfrm>
            <a:custGeom>
              <a:avLst/>
              <a:gdLst/>
              <a:ahLst/>
              <a:cxnLst/>
              <a:rect l="l" t="t" r="r" b="b"/>
              <a:pathLst>
                <a:path w="675004" h="373380">
                  <a:moveTo>
                    <a:pt x="51358" y="156565"/>
                  </a:moveTo>
                  <a:lnTo>
                    <a:pt x="27101" y="129463"/>
                  </a:lnTo>
                  <a:lnTo>
                    <a:pt x="23787" y="129489"/>
                  </a:lnTo>
                  <a:lnTo>
                    <a:pt x="0" y="153708"/>
                  </a:lnTo>
                  <a:lnTo>
                    <a:pt x="25" y="157022"/>
                  </a:lnTo>
                  <a:lnTo>
                    <a:pt x="24257" y="180822"/>
                  </a:lnTo>
                  <a:lnTo>
                    <a:pt x="27571" y="180784"/>
                  </a:lnTo>
                  <a:lnTo>
                    <a:pt x="51358" y="156565"/>
                  </a:lnTo>
                  <a:close/>
                </a:path>
                <a:path w="675004" h="373380">
                  <a:moveTo>
                    <a:pt x="555599" y="0"/>
                  </a:moveTo>
                  <a:lnTo>
                    <a:pt x="541223" y="0"/>
                  </a:lnTo>
                  <a:lnTo>
                    <a:pt x="544995" y="1574"/>
                  </a:lnTo>
                  <a:lnTo>
                    <a:pt x="548754" y="3670"/>
                  </a:lnTo>
                  <a:lnTo>
                    <a:pt x="553808" y="2552"/>
                  </a:lnTo>
                  <a:lnTo>
                    <a:pt x="555599" y="0"/>
                  </a:lnTo>
                  <a:close/>
                </a:path>
                <a:path w="675004" h="373380">
                  <a:moveTo>
                    <a:pt x="674598" y="73914"/>
                  </a:moveTo>
                  <a:lnTo>
                    <a:pt x="674293" y="70053"/>
                  </a:lnTo>
                  <a:lnTo>
                    <a:pt x="671588" y="66078"/>
                  </a:lnTo>
                  <a:lnTo>
                    <a:pt x="670648" y="65557"/>
                  </a:lnTo>
                  <a:lnTo>
                    <a:pt x="648335" y="44196"/>
                  </a:lnTo>
                  <a:lnTo>
                    <a:pt x="646747" y="41084"/>
                  </a:lnTo>
                  <a:lnTo>
                    <a:pt x="633615" y="15265"/>
                  </a:lnTo>
                  <a:lnTo>
                    <a:pt x="630770" y="0"/>
                  </a:lnTo>
                  <a:lnTo>
                    <a:pt x="612597" y="0"/>
                  </a:lnTo>
                  <a:lnTo>
                    <a:pt x="612622" y="241"/>
                  </a:lnTo>
                  <a:lnTo>
                    <a:pt x="620153" y="27076"/>
                  </a:lnTo>
                  <a:lnTo>
                    <a:pt x="632599" y="50723"/>
                  </a:lnTo>
                  <a:lnTo>
                    <a:pt x="606132" y="48780"/>
                  </a:lnTo>
                  <a:lnTo>
                    <a:pt x="550710" y="62077"/>
                  </a:lnTo>
                  <a:lnTo>
                    <a:pt x="499833" y="96647"/>
                  </a:lnTo>
                  <a:lnTo>
                    <a:pt x="467207" y="143179"/>
                  </a:lnTo>
                  <a:lnTo>
                    <a:pt x="459282" y="168808"/>
                  </a:lnTo>
                  <a:lnTo>
                    <a:pt x="441947" y="148729"/>
                  </a:lnTo>
                  <a:lnTo>
                    <a:pt x="419722" y="131876"/>
                  </a:lnTo>
                  <a:lnTo>
                    <a:pt x="393382" y="118922"/>
                  </a:lnTo>
                  <a:lnTo>
                    <a:pt x="371246" y="112674"/>
                  </a:lnTo>
                  <a:lnTo>
                    <a:pt x="386740" y="30975"/>
                  </a:lnTo>
                  <a:lnTo>
                    <a:pt x="425513" y="56997"/>
                  </a:lnTo>
                  <a:lnTo>
                    <a:pt x="431774" y="72885"/>
                  </a:lnTo>
                  <a:lnTo>
                    <a:pt x="434479" y="76860"/>
                  </a:lnTo>
                  <a:lnTo>
                    <a:pt x="437692" y="78168"/>
                  </a:lnTo>
                  <a:lnTo>
                    <a:pt x="441960" y="77584"/>
                  </a:lnTo>
                  <a:lnTo>
                    <a:pt x="445935" y="74879"/>
                  </a:lnTo>
                  <a:lnTo>
                    <a:pt x="447230" y="71666"/>
                  </a:lnTo>
                  <a:lnTo>
                    <a:pt x="447205" y="68199"/>
                  </a:lnTo>
                  <a:lnTo>
                    <a:pt x="447116" y="52006"/>
                  </a:lnTo>
                  <a:lnTo>
                    <a:pt x="452462" y="35877"/>
                  </a:lnTo>
                  <a:lnTo>
                    <a:pt x="462800" y="20815"/>
                  </a:lnTo>
                  <a:lnTo>
                    <a:pt x="465429" y="18529"/>
                  </a:lnTo>
                  <a:lnTo>
                    <a:pt x="477685" y="7848"/>
                  </a:lnTo>
                  <a:lnTo>
                    <a:pt x="492721" y="0"/>
                  </a:lnTo>
                  <a:lnTo>
                    <a:pt x="489204" y="0"/>
                  </a:lnTo>
                  <a:lnTo>
                    <a:pt x="462064" y="0"/>
                  </a:lnTo>
                  <a:lnTo>
                    <a:pt x="455803" y="5029"/>
                  </a:lnTo>
                  <a:lnTo>
                    <a:pt x="445731" y="16167"/>
                  </a:lnTo>
                  <a:lnTo>
                    <a:pt x="437946" y="28219"/>
                  </a:lnTo>
                  <a:lnTo>
                    <a:pt x="432650" y="40855"/>
                  </a:lnTo>
                  <a:lnTo>
                    <a:pt x="422783" y="31305"/>
                  </a:lnTo>
                  <a:lnTo>
                    <a:pt x="410845" y="23266"/>
                  </a:lnTo>
                  <a:lnTo>
                    <a:pt x="397192" y="17043"/>
                  </a:lnTo>
                  <a:lnTo>
                    <a:pt x="389763" y="15024"/>
                  </a:lnTo>
                  <a:lnTo>
                    <a:pt x="392620" y="0"/>
                  </a:lnTo>
                  <a:lnTo>
                    <a:pt x="376478" y="0"/>
                  </a:lnTo>
                  <a:lnTo>
                    <a:pt x="374167" y="12153"/>
                  </a:lnTo>
                  <a:lnTo>
                    <a:pt x="366585" y="11391"/>
                  </a:lnTo>
                  <a:lnTo>
                    <a:pt x="365760" y="11430"/>
                  </a:lnTo>
                  <a:lnTo>
                    <a:pt x="351624" y="12166"/>
                  </a:lnTo>
                  <a:lnTo>
                    <a:pt x="337667" y="15214"/>
                  </a:lnTo>
                  <a:lnTo>
                    <a:pt x="325043" y="20459"/>
                  </a:lnTo>
                  <a:lnTo>
                    <a:pt x="324789" y="6502"/>
                  </a:lnTo>
                  <a:lnTo>
                    <a:pt x="323481" y="0"/>
                  </a:lnTo>
                  <a:lnTo>
                    <a:pt x="306933" y="0"/>
                  </a:lnTo>
                  <a:lnTo>
                    <a:pt x="309181" y="9664"/>
                  </a:lnTo>
                  <a:lnTo>
                    <a:pt x="308203" y="26555"/>
                  </a:lnTo>
                  <a:lnTo>
                    <a:pt x="302044" y="41363"/>
                  </a:lnTo>
                  <a:lnTo>
                    <a:pt x="300202" y="43789"/>
                  </a:lnTo>
                  <a:lnTo>
                    <a:pt x="300228" y="47180"/>
                  </a:lnTo>
                  <a:lnTo>
                    <a:pt x="303212" y="51625"/>
                  </a:lnTo>
                  <a:lnTo>
                    <a:pt x="307911" y="54254"/>
                  </a:lnTo>
                  <a:lnTo>
                    <a:pt x="312966" y="53136"/>
                  </a:lnTo>
                  <a:lnTo>
                    <a:pt x="315328" y="49771"/>
                  </a:lnTo>
                  <a:lnTo>
                    <a:pt x="326618" y="38100"/>
                  </a:lnTo>
                  <a:lnTo>
                    <a:pt x="341706" y="30492"/>
                  </a:lnTo>
                  <a:lnTo>
                    <a:pt x="359664" y="27266"/>
                  </a:lnTo>
                  <a:lnTo>
                    <a:pt x="371132" y="28105"/>
                  </a:lnTo>
                  <a:lnTo>
                    <a:pt x="355625" y="109715"/>
                  </a:lnTo>
                  <a:lnTo>
                    <a:pt x="333070" y="107442"/>
                  </a:lnTo>
                  <a:lnTo>
                    <a:pt x="312547" y="109093"/>
                  </a:lnTo>
                  <a:lnTo>
                    <a:pt x="303911" y="109791"/>
                  </a:lnTo>
                  <a:lnTo>
                    <a:pt x="277075" y="117322"/>
                  </a:lnTo>
                  <a:lnTo>
                    <a:pt x="253428" y="129781"/>
                  </a:lnTo>
                  <a:lnTo>
                    <a:pt x="253034" y="130048"/>
                  </a:lnTo>
                  <a:lnTo>
                    <a:pt x="254977" y="103568"/>
                  </a:lnTo>
                  <a:lnTo>
                    <a:pt x="251167" y="75946"/>
                  </a:lnTo>
                  <a:lnTo>
                    <a:pt x="241681" y="48158"/>
                  </a:lnTo>
                  <a:lnTo>
                    <a:pt x="226593" y="21170"/>
                  </a:lnTo>
                  <a:lnTo>
                    <a:pt x="209346" y="0"/>
                  </a:lnTo>
                  <a:lnTo>
                    <a:pt x="186690" y="0"/>
                  </a:lnTo>
                  <a:lnTo>
                    <a:pt x="189318" y="1803"/>
                  </a:lnTo>
                  <a:lnTo>
                    <a:pt x="214147" y="30238"/>
                  </a:lnTo>
                  <a:lnTo>
                    <a:pt x="231571" y="63703"/>
                  </a:lnTo>
                  <a:lnTo>
                    <a:pt x="239433" y="97701"/>
                  </a:lnTo>
                  <a:lnTo>
                    <a:pt x="237464" y="130086"/>
                  </a:lnTo>
                  <a:lnTo>
                    <a:pt x="225437" y="158737"/>
                  </a:lnTo>
                  <a:lnTo>
                    <a:pt x="223596" y="161163"/>
                  </a:lnTo>
                  <a:lnTo>
                    <a:pt x="223901" y="165023"/>
                  </a:lnTo>
                  <a:lnTo>
                    <a:pt x="226606" y="168998"/>
                  </a:lnTo>
                  <a:lnTo>
                    <a:pt x="231305" y="171627"/>
                  </a:lnTo>
                  <a:lnTo>
                    <a:pt x="236626" y="170903"/>
                  </a:lnTo>
                  <a:lnTo>
                    <a:pt x="238734" y="167144"/>
                  </a:lnTo>
                  <a:lnTo>
                    <a:pt x="260083" y="144830"/>
                  </a:lnTo>
                  <a:lnTo>
                    <a:pt x="289026" y="130124"/>
                  </a:lnTo>
                  <a:lnTo>
                    <a:pt x="323392" y="123710"/>
                  </a:lnTo>
                  <a:lnTo>
                    <a:pt x="352577" y="125717"/>
                  </a:lnTo>
                  <a:lnTo>
                    <a:pt x="315290" y="322033"/>
                  </a:lnTo>
                  <a:lnTo>
                    <a:pt x="314426" y="322033"/>
                  </a:lnTo>
                  <a:lnTo>
                    <a:pt x="307809" y="323405"/>
                  </a:lnTo>
                  <a:lnTo>
                    <a:pt x="290639" y="346252"/>
                  </a:lnTo>
                  <a:lnTo>
                    <a:pt x="290677" y="349567"/>
                  </a:lnTo>
                  <a:lnTo>
                    <a:pt x="314896" y="373354"/>
                  </a:lnTo>
                  <a:lnTo>
                    <a:pt x="318211" y="373329"/>
                  </a:lnTo>
                  <a:lnTo>
                    <a:pt x="341998" y="349110"/>
                  </a:lnTo>
                  <a:lnTo>
                    <a:pt x="341972" y="345795"/>
                  </a:lnTo>
                  <a:lnTo>
                    <a:pt x="340588" y="339166"/>
                  </a:lnTo>
                  <a:lnTo>
                    <a:pt x="339293" y="336118"/>
                  </a:lnTo>
                  <a:lnTo>
                    <a:pt x="337388" y="333324"/>
                  </a:lnTo>
                  <a:lnTo>
                    <a:pt x="335483" y="330530"/>
                  </a:lnTo>
                  <a:lnTo>
                    <a:pt x="333121" y="328206"/>
                  </a:lnTo>
                  <a:lnTo>
                    <a:pt x="330695" y="326631"/>
                  </a:lnTo>
                  <a:lnTo>
                    <a:pt x="368236" y="128562"/>
                  </a:lnTo>
                  <a:lnTo>
                    <a:pt x="426427" y="155968"/>
                  </a:lnTo>
                  <a:lnTo>
                    <a:pt x="459955" y="209092"/>
                  </a:lnTo>
                  <a:lnTo>
                    <a:pt x="460095" y="210159"/>
                  </a:lnTo>
                  <a:lnTo>
                    <a:pt x="462800" y="214134"/>
                  </a:lnTo>
                  <a:lnTo>
                    <a:pt x="466026" y="215430"/>
                  </a:lnTo>
                  <a:lnTo>
                    <a:pt x="469214" y="214998"/>
                  </a:lnTo>
                  <a:lnTo>
                    <a:pt x="473608" y="213753"/>
                  </a:lnTo>
                  <a:lnTo>
                    <a:pt x="476097" y="209727"/>
                  </a:lnTo>
                  <a:lnTo>
                    <a:pt x="475526" y="205460"/>
                  </a:lnTo>
                  <a:lnTo>
                    <a:pt x="474929" y="174561"/>
                  </a:lnTo>
                  <a:lnTo>
                    <a:pt x="504634" y="114833"/>
                  </a:lnTo>
                  <a:lnTo>
                    <a:pt x="566534" y="72580"/>
                  </a:lnTo>
                  <a:lnTo>
                    <a:pt x="600532" y="64719"/>
                  </a:lnTo>
                  <a:lnTo>
                    <a:pt x="632917" y="66687"/>
                  </a:lnTo>
                  <a:lnTo>
                    <a:pt x="661568" y="78714"/>
                  </a:lnTo>
                  <a:lnTo>
                    <a:pt x="663994" y="80568"/>
                  </a:lnTo>
                  <a:lnTo>
                    <a:pt x="667854" y="80264"/>
                  </a:lnTo>
                  <a:lnTo>
                    <a:pt x="671830" y="77546"/>
                  </a:lnTo>
                  <a:lnTo>
                    <a:pt x="674598" y="73914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9" name="object 39" descr="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553580" y="45969"/>
              <a:ext cx="131197" cy="151546"/>
            </a:xfrm>
            <a:prstGeom prst="rect">
              <a:avLst/>
            </a:prstGeom>
          </p:spPr>
        </p:pic>
        <p:pic>
          <p:nvPicPr>
            <p:cNvPr id="40" name="object 40" descr="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771213" y="198360"/>
              <a:ext cx="178396" cy="113815"/>
            </a:xfrm>
            <a:prstGeom prst="rect">
              <a:avLst/>
            </a:prstGeom>
          </p:spPr>
        </p:pic>
        <p:pic>
          <p:nvPicPr>
            <p:cNvPr id="41" name="object 41" descr="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079687" y="150253"/>
              <a:ext cx="152052" cy="130149"/>
            </a:xfrm>
            <a:prstGeom prst="rect">
              <a:avLst/>
            </a:prstGeom>
          </p:spPr>
        </p:pic>
        <p:sp>
          <p:nvSpPr>
            <p:cNvPr id="42" name="object 42" descr=""/>
            <p:cNvSpPr/>
            <p:nvPr/>
          </p:nvSpPr>
          <p:spPr>
            <a:xfrm>
              <a:off x="6258941" y="0"/>
              <a:ext cx="145415" cy="64135"/>
            </a:xfrm>
            <a:custGeom>
              <a:avLst/>
              <a:gdLst/>
              <a:ahLst/>
              <a:cxnLst/>
              <a:rect l="l" t="t" r="r" b="b"/>
              <a:pathLst>
                <a:path w="145414" h="64135">
                  <a:moveTo>
                    <a:pt x="56667" y="53606"/>
                  </a:moveTo>
                  <a:lnTo>
                    <a:pt x="53555" y="49898"/>
                  </a:lnTo>
                  <a:lnTo>
                    <a:pt x="19240" y="0"/>
                  </a:lnTo>
                  <a:lnTo>
                    <a:pt x="0" y="0"/>
                  </a:lnTo>
                  <a:lnTo>
                    <a:pt x="40436" y="58839"/>
                  </a:lnTo>
                  <a:lnTo>
                    <a:pt x="43421" y="63207"/>
                  </a:lnTo>
                  <a:lnTo>
                    <a:pt x="48488" y="63830"/>
                  </a:lnTo>
                  <a:lnTo>
                    <a:pt x="55651" y="58953"/>
                  </a:lnTo>
                  <a:lnTo>
                    <a:pt x="56667" y="53606"/>
                  </a:lnTo>
                  <a:close/>
                </a:path>
                <a:path w="145414" h="64135">
                  <a:moveTo>
                    <a:pt x="144945" y="0"/>
                  </a:moveTo>
                  <a:lnTo>
                    <a:pt x="99885" y="0"/>
                  </a:lnTo>
                  <a:lnTo>
                    <a:pt x="103276" y="4978"/>
                  </a:lnTo>
                  <a:lnTo>
                    <a:pt x="105638" y="7302"/>
                  </a:lnTo>
                  <a:lnTo>
                    <a:pt x="111302" y="11010"/>
                  </a:lnTo>
                  <a:lnTo>
                    <a:pt x="114376" y="12255"/>
                  </a:lnTo>
                  <a:lnTo>
                    <a:pt x="121018" y="13512"/>
                  </a:lnTo>
                  <a:lnTo>
                    <a:pt x="124333" y="13487"/>
                  </a:lnTo>
                  <a:lnTo>
                    <a:pt x="144945" y="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43" name="object 43" descr="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736053" y="71994"/>
            <a:ext cx="142705" cy="155814"/>
          </a:xfrm>
          <a:prstGeom prst="rect">
            <a:avLst/>
          </a:prstGeom>
        </p:spPr>
      </p:pic>
      <p:pic>
        <p:nvPicPr>
          <p:cNvPr id="44" name="object 44" descr="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2325629" y="930223"/>
            <a:ext cx="180974" cy="210782"/>
          </a:xfrm>
          <a:prstGeom prst="rect">
            <a:avLst/>
          </a:prstGeom>
        </p:spPr>
      </p:pic>
      <p:pic>
        <p:nvPicPr>
          <p:cNvPr id="45" name="object 45" descr="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5904108" y="943973"/>
            <a:ext cx="171246" cy="178836"/>
          </a:xfrm>
          <a:prstGeom prst="rect">
            <a:avLst/>
          </a:prstGeom>
        </p:spPr>
      </p:pic>
      <p:pic>
        <p:nvPicPr>
          <p:cNvPr id="46" name="object 46" descr="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3418485" y="98730"/>
            <a:ext cx="945386" cy="945386"/>
          </a:xfrm>
          <a:prstGeom prst="rect">
            <a:avLst/>
          </a:prstGeom>
        </p:spPr>
      </p:pic>
      <p:pic>
        <p:nvPicPr>
          <p:cNvPr id="47" name="object 47" descr="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7292158" y="0"/>
            <a:ext cx="140674" cy="153352"/>
          </a:xfrm>
          <a:prstGeom prst="rect">
            <a:avLst/>
          </a:prstGeom>
        </p:spPr>
      </p:pic>
      <p:grpSp>
        <p:nvGrpSpPr>
          <p:cNvPr id="48" name="object 48" descr=""/>
          <p:cNvGrpSpPr/>
          <p:nvPr/>
        </p:nvGrpSpPr>
        <p:grpSpPr>
          <a:xfrm>
            <a:off x="0" y="7999744"/>
            <a:ext cx="886460" cy="1863725"/>
            <a:chOff x="0" y="7999744"/>
            <a:chExt cx="886460" cy="1863725"/>
          </a:xfrm>
        </p:grpSpPr>
        <p:sp>
          <p:nvSpPr>
            <p:cNvPr id="49" name="object 49" descr=""/>
            <p:cNvSpPr/>
            <p:nvPr/>
          </p:nvSpPr>
          <p:spPr>
            <a:xfrm>
              <a:off x="0" y="9288946"/>
              <a:ext cx="226060" cy="347345"/>
            </a:xfrm>
            <a:custGeom>
              <a:avLst/>
              <a:gdLst/>
              <a:ahLst/>
              <a:cxnLst/>
              <a:rect l="l" t="t" r="r" b="b"/>
              <a:pathLst>
                <a:path w="226060" h="347345">
                  <a:moveTo>
                    <a:pt x="223846" y="339409"/>
                  </a:moveTo>
                  <a:lnTo>
                    <a:pt x="212511" y="347132"/>
                  </a:lnTo>
                  <a:lnTo>
                    <a:pt x="204470" y="346156"/>
                  </a:lnTo>
                  <a:lnTo>
                    <a:pt x="0" y="46016"/>
                  </a:lnTo>
                  <a:lnTo>
                    <a:pt x="0" y="0"/>
                  </a:lnTo>
                  <a:lnTo>
                    <a:pt x="225881" y="331569"/>
                  </a:lnTo>
                  <a:lnTo>
                    <a:pt x="223846" y="33940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0" name="object 50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9798" y="9616357"/>
              <a:ext cx="81353" cy="81353"/>
            </a:xfrm>
            <a:prstGeom prst="rect">
              <a:avLst/>
            </a:prstGeom>
          </p:spPr>
        </p:pic>
        <p:sp>
          <p:nvSpPr>
            <p:cNvPr id="51" name="object 51" descr=""/>
            <p:cNvSpPr/>
            <p:nvPr/>
          </p:nvSpPr>
          <p:spPr>
            <a:xfrm>
              <a:off x="0" y="8660408"/>
              <a:ext cx="510540" cy="537845"/>
            </a:xfrm>
            <a:custGeom>
              <a:avLst/>
              <a:gdLst/>
              <a:ahLst/>
              <a:cxnLst/>
              <a:rect l="l" t="t" r="r" b="b"/>
              <a:pathLst>
                <a:path w="510540" h="537845">
                  <a:moveTo>
                    <a:pt x="405333" y="13576"/>
                  </a:moveTo>
                  <a:lnTo>
                    <a:pt x="396748" y="977"/>
                  </a:lnTo>
                  <a:lnTo>
                    <a:pt x="388708" y="0"/>
                  </a:lnTo>
                  <a:lnTo>
                    <a:pt x="0" y="264820"/>
                  </a:lnTo>
                  <a:lnTo>
                    <a:pt x="0" y="296164"/>
                  </a:lnTo>
                  <a:lnTo>
                    <a:pt x="403923" y="20980"/>
                  </a:lnTo>
                  <a:lnTo>
                    <a:pt x="405333" y="13576"/>
                  </a:lnTo>
                  <a:close/>
                </a:path>
                <a:path w="510540" h="537845">
                  <a:moveTo>
                    <a:pt x="510387" y="521030"/>
                  </a:moveTo>
                  <a:lnTo>
                    <a:pt x="505675" y="514108"/>
                  </a:lnTo>
                  <a:lnTo>
                    <a:pt x="0" y="418236"/>
                  </a:lnTo>
                  <a:lnTo>
                    <a:pt x="0" y="443458"/>
                  </a:lnTo>
                  <a:lnTo>
                    <a:pt x="494703" y="537248"/>
                  </a:lnTo>
                  <a:lnTo>
                    <a:pt x="498500" y="537425"/>
                  </a:lnTo>
                  <a:lnTo>
                    <a:pt x="501878" y="536968"/>
                  </a:lnTo>
                  <a:lnTo>
                    <a:pt x="506920" y="533539"/>
                  </a:lnTo>
                  <a:lnTo>
                    <a:pt x="508584" y="530555"/>
                  </a:lnTo>
                  <a:lnTo>
                    <a:pt x="510387" y="52103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2" name="object 52" descr="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94810" y="9155934"/>
              <a:ext cx="81353" cy="81353"/>
            </a:xfrm>
            <a:prstGeom prst="rect">
              <a:avLst/>
            </a:prstGeom>
          </p:spPr>
        </p:pic>
        <p:sp>
          <p:nvSpPr>
            <p:cNvPr id="53" name="object 53" descr=""/>
            <p:cNvSpPr/>
            <p:nvPr/>
          </p:nvSpPr>
          <p:spPr>
            <a:xfrm>
              <a:off x="0" y="7999754"/>
              <a:ext cx="886460" cy="1863725"/>
            </a:xfrm>
            <a:custGeom>
              <a:avLst/>
              <a:gdLst/>
              <a:ahLst/>
              <a:cxnLst/>
              <a:rect l="l" t="t" r="r" b="b"/>
              <a:pathLst>
                <a:path w="886460" h="1863725">
                  <a:moveTo>
                    <a:pt x="886104" y="1259497"/>
                  </a:moveTo>
                  <a:lnTo>
                    <a:pt x="481977" y="666267"/>
                  </a:lnTo>
                  <a:lnTo>
                    <a:pt x="462254" y="637336"/>
                  </a:lnTo>
                  <a:lnTo>
                    <a:pt x="464299" y="642162"/>
                  </a:lnTo>
                  <a:lnTo>
                    <a:pt x="466483" y="652640"/>
                  </a:lnTo>
                  <a:lnTo>
                    <a:pt x="444169" y="692023"/>
                  </a:lnTo>
                  <a:lnTo>
                    <a:pt x="423595" y="696315"/>
                  </a:lnTo>
                  <a:lnTo>
                    <a:pt x="413067" y="694321"/>
                  </a:lnTo>
                  <a:lnTo>
                    <a:pt x="385229" y="658622"/>
                  </a:lnTo>
                  <a:lnTo>
                    <a:pt x="385178" y="653376"/>
                  </a:lnTo>
                  <a:lnTo>
                    <a:pt x="387172" y="642848"/>
                  </a:lnTo>
                  <a:lnTo>
                    <a:pt x="422859" y="615010"/>
                  </a:lnTo>
                  <a:lnTo>
                    <a:pt x="428117" y="614959"/>
                  </a:lnTo>
                  <a:lnTo>
                    <a:pt x="438645" y="616953"/>
                  </a:lnTo>
                  <a:lnTo>
                    <a:pt x="443509" y="618921"/>
                  </a:lnTo>
                  <a:lnTo>
                    <a:pt x="452475" y="624789"/>
                  </a:lnTo>
                  <a:lnTo>
                    <a:pt x="456209" y="628472"/>
                  </a:lnTo>
                  <a:lnTo>
                    <a:pt x="436499" y="599516"/>
                  </a:lnTo>
                  <a:lnTo>
                    <a:pt x="28067" y="0"/>
                  </a:lnTo>
                  <a:lnTo>
                    <a:pt x="0" y="19126"/>
                  </a:lnTo>
                  <a:lnTo>
                    <a:pt x="0" y="329615"/>
                  </a:lnTo>
                  <a:lnTo>
                    <a:pt x="0" y="371563"/>
                  </a:lnTo>
                  <a:lnTo>
                    <a:pt x="0" y="1863166"/>
                  </a:lnTo>
                  <a:lnTo>
                    <a:pt x="886104" y="125949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4" name="object 54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541" y="9453915"/>
              <a:ext cx="240876" cy="206176"/>
            </a:xfrm>
            <a:prstGeom prst="rect">
              <a:avLst/>
            </a:prstGeom>
          </p:spPr>
        </p:pic>
        <p:sp>
          <p:nvSpPr>
            <p:cNvPr id="55" name="object 55" descr=""/>
            <p:cNvSpPr/>
            <p:nvPr/>
          </p:nvSpPr>
          <p:spPr>
            <a:xfrm>
              <a:off x="298952" y="9034178"/>
              <a:ext cx="179705" cy="283210"/>
            </a:xfrm>
            <a:custGeom>
              <a:avLst/>
              <a:gdLst/>
              <a:ahLst/>
              <a:cxnLst/>
              <a:rect l="l" t="t" r="r" b="b"/>
              <a:pathLst>
                <a:path w="179704" h="283209">
                  <a:moveTo>
                    <a:pt x="130720" y="275087"/>
                  </a:moveTo>
                  <a:lnTo>
                    <a:pt x="125052" y="278948"/>
                  </a:lnTo>
                  <a:lnTo>
                    <a:pt x="119385" y="282809"/>
                  </a:lnTo>
                  <a:lnTo>
                    <a:pt x="111344" y="281833"/>
                  </a:lnTo>
                  <a:lnTo>
                    <a:pt x="885" y="121046"/>
                  </a:lnTo>
                  <a:lnTo>
                    <a:pt x="0" y="117039"/>
                  </a:lnTo>
                  <a:lnTo>
                    <a:pt x="1204" y="110686"/>
                  </a:lnTo>
                  <a:lnTo>
                    <a:pt x="2865" y="107711"/>
                  </a:lnTo>
                  <a:lnTo>
                    <a:pt x="163680" y="0"/>
                  </a:lnTo>
                  <a:lnTo>
                    <a:pt x="172150" y="1605"/>
                  </a:lnTo>
                  <a:lnTo>
                    <a:pt x="175381" y="7702"/>
                  </a:lnTo>
                  <a:lnTo>
                    <a:pt x="179243" y="13370"/>
                  </a:lnTo>
                  <a:lnTo>
                    <a:pt x="177208" y="21210"/>
                  </a:lnTo>
                  <a:lnTo>
                    <a:pt x="30247" y="119483"/>
                  </a:lnTo>
                  <a:lnTo>
                    <a:pt x="127406" y="260748"/>
                  </a:lnTo>
                  <a:lnTo>
                    <a:pt x="132326" y="266616"/>
                  </a:lnTo>
                  <a:lnTo>
                    <a:pt x="130720" y="27508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6" name="object 56" descr="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222744" y="8587440"/>
              <a:ext cx="207837" cy="239215"/>
            </a:xfrm>
            <a:prstGeom prst="rect">
              <a:avLst/>
            </a:prstGeom>
          </p:spPr>
        </p:pic>
        <p:pic>
          <p:nvPicPr>
            <p:cNvPr id="57" name="object 57" descr="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0" y="8454578"/>
              <a:ext cx="85817" cy="78780"/>
            </a:xfrm>
            <a:prstGeom prst="rect">
              <a:avLst/>
            </a:prstGeom>
          </p:spPr>
        </p:pic>
      </p:grpSp>
      <p:pic>
        <p:nvPicPr>
          <p:cNvPr id="58" name="object 58" descr="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3497474" y="9155049"/>
            <a:ext cx="833062" cy="833062"/>
          </a:xfrm>
          <a:prstGeom prst="rect">
            <a:avLst/>
          </a:prstGeom>
        </p:spPr>
      </p:pic>
      <p:pic>
        <p:nvPicPr>
          <p:cNvPr id="59" name="object 59" descr="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5189291" y="9562465"/>
            <a:ext cx="833062" cy="495933"/>
          </a:xfrm>
          <a:prstGeom prst="rect">
            <a:avLst/>
          </a:prstGeom>
        </p:spPr>
      </p:pic>
      <p:grpSp>
        <p:nvGrpSpPr>
          <p:cNvPr id="60" name="object 60" descr=""/>
          <p:cNvGrpSpPr/>
          <p:nvPr/>
        </p:nvGrpSpPr>
        <p:grpSpPr>
          <a:xfrm>
            <a:off x="7025124" y="8442469"/>
            <a:ext cx="747395" cy="1400810"/>
            <a:chOff x="7025124" y="8442469"/>
            <a:chExt cx="747395" cy="1400810"/>
          </a:xfrm>
        </p:grpSpPr>
        <p:pic>
          <p:nvPicPr>
            <p:cNvPr id="61" name="object 61" descr="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330137" y="8455183"/>
              <a:ext cx="81353" cy="81353"/>
            </a:xfrm>
            <a:prstGeom prst="rect">
              <a:avLst/>
            </a:prstGeom>
          </p:spPr>
        </p:pic>
        <p:sp>
          <p:nvSpPr>
            <p:cNvPr id="62" name="object 62" descr=""/>
            <p:cNvSpPr/>
            <p:nvPr/>
          </p:nvSpPr>
          <p:spPr>
            <a:xfrm>
              <a:off x="7090893" y="8516187"/>
              <a:ext cx="681990" cy="1261110"/>
            </a:xfrm>
            <a:custGeom>
              <a:avLst/>
              <a:gdLst/>
              <a:ahLst/>
              <a:cxnLst/>
              <a:rect l="l" t="t" r="r" b="b"/>
              <a:pathLst>
                <a:path w="681990" h="1261109">
                  <a:moveTo>
                    <a:pt x="681494" y="518502"/>
                  </a:moveTo>
                  <a:lnTo>
                    <a:pt x="676376" y="545426"/>
                  </a:lnTo>
                  <a:lnTo>
                    <a:pt x="305485" y="977"/>
                  </a:lnTo>
                  <a:lnTo>
                    <a:pt x="297446" y="0"/>
                  </a:lnTo>
                  <a:lnTo>
                    <a:pt x="285483" y="8153"/>
                  </a:lnTo>
                  <a:lnTo>
                    <a:pt x="284505" y="16192"/>
                  </a:lnTo>
                  <a:lnTo>
                    <a:pt x="655154" y="560298"/>
                  </a:lnTo>
                  <a:lnTo>
                    <a:pt x="9334" y="437857"/>
                  </a:lnTo>
                  <a:lnTo>
                    <a:pt x="2400" y="442569"/>
                  </a:lnTo>
                  <a:lnTo>
                    <a:pt x="0" y="455282"/>
                  </a:lnTo>
                  <a:lnTo>
                    <a:pt x="4711" y="462203"/>
                  </a:lnTo>
                  <a:lnTo>
                    <a:pt x="650544" y="584669"/>
                  </a:lnTo>
                  <a:lnTo>
                    <a:pt x="105829" y="955751"/>
                  </a:lnTo>
                  <a:lnTo>
                    <a:pt x="104419" y="963168"/>
                  </a:lnTo>
                  <a:lnTo>
                    <a:pt x="113004" y="975766"/>
                  </a:lnTo>
                  <a:lnTo>
                    <a:pt x="121043" y="976731"/>
                  </a:lnTo>
                  <a:lnTo>
                    <a:pt x="664806" y="606298"/>
                  </a:lnTo>
                  <a:lnTo>
                    <a:pt x="542074" y="1252347"/>
                  </a:lnTo>
                  <a:lnTo>
                    <a:pt x="546785" y="1259268"/>
                  </a:lnTo>
                  <a:lnTo>
                    <a:pt x="553148" y="1260475"/>
                  </a:lnTo>
                  <a:lnTo>
                    <a:pt x="556945" y="1260652"/>
                  </a:lnTo>
                  <a:lnTo>
                    <a:pt x="560324" y="1260195"/>
                  </a:lnTo>
                  <a:lnTo>
                    <a:pt x="566000" y="1256334"/>
                  </a:lnTo>
                  <a:lnTo>
                    <a:pt x="567651" y="1253350"/>
                  </a:lnTo>
                  <a:lnTo>
                    <a:pt x="681494" y="652881"/>
                  </a:lnTo>
                  <a:lnTo>
                    <a:pt x="681494" y="598932"/>
                  </a:lnTo>
                  <a:lnTo>
                    <a:pt x="681494" y="594931"/>
                  </a:lnTo>
                  <a:lnTo>
                    <a:pt x="681494" y="590524"/>
                  </a:lnTo>
                  <a:lnTo>
                    <a:pt x="681494" y="565289"/>
                  </a:lnTo>
                  <a:lnTo>
                    <a:pt x="681494" y="563575"/>
                  </a:lnTo>
                  <a:lnTo>
                    <a:pt x="681494" y="552919"/>
                  </a:lnTo>
                  <a:lnTo>
                    <a:pt x="681494" y="51850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3" name="object 63" descr="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025124" y="8915606"/>
              <a:ext cx="81353" cy="81353"/>
            </a:xfrm>
            <a:prstGeom prst="rect">
              <a:avLst/>
            </a:prstGeom>
          </p:spPr>
        </p:pic>
        <p:pic>
          <p:nvPicPr>
            <p:cNvPr id="64" name="object 64" descr="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134748" y="9456834"/>
              <a:ext cx="81353" cy="81353"/>
            </a:xfrm>
            <a:prstGeom prst="rect">
              <a:avLst/>
            </a:prstGeom>
          </p:spPr>
        </p:pic>
        <p:pic>
          <p:nvPicPr>
            <p:cNvPr id="65" name="object 65" descr="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7595171" y="9761847"/>
              <a:ext cx="81353" cy="81353"/>
            </a:xfrm>
            <a:prstGeom prst="rect">
              <a:avLst/>
            </a:prstGeom>
          </p:spPr>
        </p:pic>
        <p:sp>
          <p:nvSpPr>
            <p:cNvPr id="66" name="object 66" descr=""/>
            <p:cNvSpPr/>
            <p:nvPr/>
          </p:nvSpPr>
          <p:spPr>
            <a:xfrm>
              <a:off x="7275500" y="8596146"/>
              <a:ext cx="497205" cy="927735"/>
            </a:xfrm>
            <a:custGeom>
              <a:avLst/>
              <a:gdLst/>
              <a:ahLst/>
              <a:cxnLst/>
              <a:rect l="l" t="t" r="r" b="b"/>
              <a:pathLst>
                <a:path w="497204" h="927734">
                  <a:moveTo>
                    <a:pt x="496887" y="276898"/>
                  </a:moveTo>
                  <a:lnTo>
                    <a:pt x="483933" y="268859"/>
                  </a:lnTo>
                  <a:lnTo>
                    <a:pt x="475996" y="259969"/>
                  </a:lnTo>
                  <a:lnTo>
                    <a:pt x="466077" y="248869"/>
                  </a:lnTo>
                  <a:lnTo>
                    <a:pt x="456387" y="225386"/>
                  </a:lnTo>
                  <a:lnTo>
                    <a:pt x="456158" y="223697"/>
                  </a:lnTo>
                  <a:lnTo>
                    <a:pt x="451878" y="217398"/>
                  </a:lnTo>
                  <a:lnTo>
                    <a:pt x="446786" y="215341"/>
                  </a:lnTo>
                  <a:lnTo>
                    <a:pt x="441718" y="216014"/>
                  </a:lnTo>
                  <a:lnTo>
                    <a:pt x="434759" y="217995"/>
                  </a:lnTo>
                  <a:lnTo>
                    <a:pt x="430174" y="224802"/>
                  </a:lnTo>
                  <a:lnTo>
                    <a:pt x="431723" y="231127"/>
                  </a:lnTo>
                  <a:lnTo>
                    <a:pt x="431863" y="256768"/>
                  </a:lnTo>
                  <a:lnTo>
                    <a:pt x="423379" y="282333"/>
                  </a:lnTo>
                  <a:lnTo>
                    <a:pt x="406996" y="306184"/>
                  </a:lnTo>
                  <a:lnTo>
                    <a:pt x="383438" y="326720"/>
                  </a:lnTo>
                  <a:lnTo>
                    <a:pt x="360311" y="338785"/>
                  </a:lnTo>
                  <a:lnTo>
                    <a:pt x="355346" y="341376"/>
                  </a:lnTo>
                  <a:lnTo>
                    <a:pt x="327037" y="347967"/>
                  </a:lnTo>
                  <a:lnTo>
                    <a:pt x="300266" y="346430"/>
                  </a:lnTo>
                  <a:lnTo>
                    <a:pt x="276796" y="336664"/>
                  </a:lnTo>
                  <a:lnTo>
                    <a:pt x="270852" y="333336"/>
                  </a:lnTo>
                  <a:lnTo>
                    <a:pt x="262407" y="334479"/>
                  </a:lnTo>
                  <a:lnTo>
                    <a:pt x="259080" y="340436"/>
                  </a:lnTo>
                  <a:lnTo>
                    <a:pt x="256171" y="344271"/>
                  </a:lnTo>
                  <a:lnTo>
                    <a:pt x="256222" y="349758"/>
                  </a:lnTo>
                  <a:lnTo>
                    <a:pt x="260934" y="356692"/>
                  </a:lnTo>
                  <a:lnTo>
                    <a:pt x="262432" y="357517"/>
                  </a:lnTo>
                  <a:lnTo>
                    <a:pt x="280911" y="375399"/>
                  </a:lnTo>
                  <a:lnTo>
                    <a:pt x="292963" y="399300"/>
                  </a:lnTo>
                  <a:lnTo>
                    <a:pt x="298081" y="427748"/>
                  </a:lnTo>
                  <a:lnTo>
                    <a:pt x="295783" y="459270"/>
                  </a:lnTo>
                  <a:lnTo>
                    <a:pt x="270979" y="514210"/>
                  </a:lnTo>
                  <a:lnTo>
                    <a:pt x="227495" y="541743"/>
                  </a:lnTo>
                  <a:lnTo>
                    <a:pt x="220548" y="543725"/>
                  </a:lnTo>
                  <a:lnTo>
                    <a:pt x="216598" y="550100"/>
                  </a:lnTo>
                  <a:lnTo>
                    <a:pt x="217741" y="558546"/>
                  </a:lnTo>
                  <a:lnTo>
                    <a:pt x="222021" y="564845"/>
                  </a:lnTo>
                  <a:lnTo>
                    <a:pt x="227114" y="566902"/>
                  </a:lnTo>
                  <a:lnTo>
                    <a:pt x="232181" y="566216"/>
                  </a:lnTo>
                  <a:lnTo>
                    <a:pt x="257835" y="566077"/>
                  </a:lnTo>
                  <a:lnTo>
                    <a:pt x="307238" y="590931"/>
                  </a:lnTo>
                  <a:lnTo>
                    <a:pt x="342430" y="642594"/>
                  </a:lnTo>
                  <a:lnTo>
                    <a:pt x="349034" y="670902"/>
                  </a:lnTo>
                  <a:lnTo>
                    <a:pt x="347484" y="697674"/>
                  </a:lnTo>
                  <a:lnTo>
                    <a:pt x="337718" y="721131"/>
                  </a:lnTo>
                  <a:lnTo>
                    <a:pt x="334797" y="724966"/>
                  </a:lnTo>
                  <a:lnTo>
                    <a:pt x="334860" y="730351"/>
                  </a:lnTo>
                  <a:lnTo>
                    <a:pt x="339572" y="737387"/>
                  </a:lnTo>
                  <a:lnTo>
                    <a:pt x="347014" y="741540"/>
                  </a:lnTo>
                  <a:lnTo>
                    <a:pt x="355028" y="739775"/>
                  </a:lnTo>
                  <a:lnTo>
                    <a:pt x="358775" y="734453"/>
                  </a:lnTo>
                  <a:lnTo>
                    <a:pt x="376656" y="715962"/>
                  </a:lnTo>
                  <a:lnTo>
                    <a:pt x="400558" y="703910"/>
                  </a:lnTo>
                  <a:lnTo>
                    <a:pt x="429006" y="698792"/>
                  </a:lnTo>
                  <a:lnTo>
                    <a:pt x="460527" y="701090"/>
                  </a:lnTo>
                  <a:lnTo>
                    <a:pt x="490766" y="710577"/>
                  </a:lnTo>
                  <a:lnTo>
                    <a:pt x="496887" y="714387"/>
                  </a:lnTo>
                  <a:lnTo>
                    <a:pt x="496887" y="686447"/>
                  </a:lnTo>
                  <a:lnTo>
                    <a:pt x="488467" y="682612"/>
                  </a:lnTo>
                  <a:lnTo>
                    <a:pt x="464718" y="676109"/>
                  </a:lnTo>
                  <a:lnTo>
                    <a:pt x="439978" y="673646"/>
                  </a:lnTo>
                  <a:lnTo>
                    <a:pt x="438670" y="673722"/>
                  </a:lnTo>
                  <a:lnTo>
                    <a:pt x="416280" y="674878"/>
                  </a:lnTo>
                  <a:lnTo>
                    <a:pt x="394169" y="679704"/>
                  </a:lnTo>
                  <a:lnTo>
                    <a:pt x="374167" y="688009"/>
                  </a:lnTo>
                  <a:lnTo>
                    <a:pt x="373761" y="665899"/>
                  </a:lnTo>
                  <a:lnTo>
                    <a:pt x="360832" y="621626"/>
                  </a:lnTo>
                  <a:lnTo>
                    <a:pt x="333095" y="581101"/>
                  </a:lnTo>
                  <a:lnTo>
                    <a:pt x="296341" y="552805"/>
                  </a:lnTo>
                  <a:lnTo>
                    <a:pt x="276352" y="544423"/>
                  </a:lnTo>
                  <a:lnTo>
                    <a:pt x="291490" y="528802"/>
                  </a:lnTo>
                  <a:lnTo>
                    <a:pt x="304215" y="509879"/>
                  </a:lnTo>
                  <a:lnTo>
                    <a:pt x="313524" y="489458"/>
                  </a:lnTo>
                  <a:lnTo>
                    <a:pt x="314071" y="488264"/>
                  </a:lnTo>
                  <a:lnTo>
                    <a:pt x="320560" y="464515"/>
                  </a:lnTo>
                  <a:lnTo>
                    <a:pt x="323024" y="439775"/>
                  </a:lnTo>
                  <a:lnTo>
                    <a:pt x="321792" y="416077"/>
                  </a:lnTo>
                  <a:lnTo>
                    <a:pt x="316979" y="393966"/>
                  </a:lnTo>
                  <a:lnTo>
                    <a:pt x="308673" y="373964"/>
                  </a:lnTo>
                  <a:lnTo>
                    <a:pt x="330339" y="373481"/>
                  </a:lnTo>
                  <a:lnTo>
                    <a:pt x="374904" y="360616"/>
                  </a:lnTo>
                  <a:lnTo>
                    <a:pt x="415582" y="332905"/>
                  </a:lnTo>
                  <a:lnTo>
                    <a:pt x="443852" y="296164"/>
                  </a:lnTo>
                  <a:lnTo>
                    <a:pt x="452247" y="276148"/>
                  </a:lnTo>
                  <a:lnTo>
                    <a:pt x="467880" y="291287"/>
                  </a:lnTo>
                  <a:lnTo>
                    <a:pt x="486791" y="304012"/>
                  </a:lnTo>
                  <a:lnTo>
                    <a:pt x="496887" y="308622"/>
                  </a:lnTo>
                  <a:lnTo>
                    <a:pt x="496887" y="276898"/>
                  </a:lnTo>
                  <a:close/>
                </a:path>
                <a:path w="497204" h="927734">
                  <a:moveTo>
                    <a:pt x="496887" y="115049"/>
                  </a:moveTo>
                  <a:lnTo>
                    <a:pt x="481317" y="106946"/>
                  </a:lnTo>
                  <a:lnTo>
                    <a:pt x="448627" y="79641"/>
                  </a:lnTo>
                  <a:lnTo>
                    <a:pt x="432803" y="57975"/>
                  </a:lnTo>
                  <a:lnTo>
                    <a:pt x="424776" y="46990"/>
                  </a:lnTo>
                  <a:lnTo>
                    <a:pt x="411111" y="10045"/>
                  </a:lnTo>
                  <a:lnTo>
                    <a:pt x="410883" y="8356"/>
                  </a:lnTo>
                  <a:lnTo>
                    <a:pt x="406603" y="2057"/>
                  </a:lnTo>
                  <a:lnTo>
                    <a:pt x="401510" y="0"/>
                  </a:lnTo>
                  <a:lnTo>
                    <a:pt x="396443" y="685"/>
                  </a:lnTo>
                  <a:lnTo>
                    <a:pt x="389483" y="2654"/>
                  </a:lnTo>
                  <a:lnTo>
                    <a:pt x="384898" y="9461"/>
                  </a:lnTo>
                  <a:lnTo>
                    <a:pt x="386448" y="15786"/>
                  </a:lnTo>
                  <a:lnTo>
                    <a:pt x="388594" y="54864"/>
                  </a:lnTo>
                  <a:lnTo>
                    <a:pt x="379793" y="94310"/>
                  </a:lnTo>
                  <a:lnTo>
                    <a:pt x="360807" y="132511"/>
                  </a:lnTo>
                  <a:lnTo>
                    <a:pt x="332384" y="167830"/>
                  </a:lnTo>
                  <a:lnTo>
                    <a:pt x="295287" y="198678"/>
                  </a:lnTo>
                  <a:lnTo>
                    <a:pt x="253047" y="221970"/>
                  </a:lnTo>
                  <a:lnTo>
                    <a:pt x="209842" y="235610"/>
                  </a:lnTo>
                  <a:lnTo>
                    <a:pt x="167411" y="239395"/>
                  </a:lnTo>
                  <a:lnTo>
                    <a:pt x="166674" y="239268"/>
                  </a:lnTo>
                  <a:lnTo>
                    <a:pt x="127457" y="233108"/>
                  </a:lnTo>
                  <a:lnTo>
                    <a:pt x="91719" y="216573"/>
                  </a:lnTo>
                  <a:lnTo>
                    <a:pt x="85775" y="213245"/>
                  </a:lnTo>
                  <a:lnTo>
                    <a:pt x="77762" y="215023"/>
                  </a:lnTo>
                  <a:lnTo>
                    <a:pt x="74002" y="220345"/>
                  </a:lnTo>
                  <a:lnTo>
                    <a:pt x="71081" y="224180"/>
                  </a:lnTo>
                  <a:lnTo>
                    <a:pt x="71564" y="230301"/>
                  </a:lnTo>
                  <a:lnTo>
                    <a:pt x="75857" y="236601"/>
                  </a:lnTo>
                  <a:lnTo>
                    <a:pt x="77343" y="237426"/>
                  </a:lnTo>
                  <a:lnTo>
                    <a:pt x="106553" y="263423"/>
                  </a:lnTo>
                  <a:lnTo>
                    <a:pt x="128016" y="297256"/>
                  </a:lnTo>
                  <a:lnTo>
                    <a:pt x="128308" y="297865"/>
                  </a:lnTo>
                  <a:lnTo>
                    <a:pt x="141706" y="338035"/>
                  </a:lnTo>
                  <a:lnTo>
                    <a:pt x="146519" y="383184"/>
                  </a:lnTo>
                  <a:lnTo>
                    <a:pt x="142062" y="431215"/>
                  </a:lnTo>
                  <a:lnTo>
                    <a:pt x="128676" y="477520"/>
                  </a:lnTo>
                  <a:lnTo>
                    <a:pt x="107810" y="517690"/>
                  </a:lnTo>
                  <a:lnTo>
                    <a:pt x="80505" y="550367"/>
                  </a:lnTo>
                  <a:lnTo>
                    <a:pt x="47840" y="574217"/>
                  </a:lnTo>
                  <a:lnTo>
                    <a:pt x="10909" y="587883"/>
                  </a:lnTo>
                  <a:lnTo>
                    <a:pt x="3949" y="589851"/>
                  </a:lnTo>
                  <a:lnTo>
                    <a:pt x="0" y="596226"/>
                  </a:lnTo>
                  <a:lnTo>
                    <a:pt x="1104" y="604456"/>
                  </a:lnTo>
                  <a:lnTo>
                    <a:pt x="5435" y="610971"/>
                  </a:lnTo>
                  <a:lnTo>
                    <a:pt x="10528" y="613029"/>
                  </a:lnTo>
                  <a:lnTo>
                    <a:pt x="15582" y="612355"/>
                  </a:lnTo>
                  <a:lnTo>
                    <a:pt x="54660" y="610209"/>
                  </a:lnTo>
                  <a:lnTo>
                    <a:pt x="94107" y="619010"/>
                  </a:lnTo>
                  <a:lnTo>
                    <a:pt x="132308" y="637997"/>
                  </a:lnTo>
                  <a:lnTo>
                    <a:pt x="167640" y="666407"/>
                  </a:lnTo>
                  <a:lnTo>
                    <a:pt x="198475" y="703516"/>
                  </a:lnTo>
                  <a:lnTo>
                    <a:pt x="221767" y="745744"/>
                  </a:lnTo>
                  <a:lnTo>
                    <a:pt x="235407" y="788949"/>
                  </a:lnTo>
                  <a:lnTo>
                    <a:pt x="239191" y="831380"/>
                  </a:lnTo>
                  <a:lnTo>
                    <a:pt x="232905" y="871334"/>
                  </a:lnTo>
                  <a:lnTo>
                    <a:pt x="216369" y="907072"/>
                  </a:lnTo>
                  <a:lnTo>
                    <a:pt x="213448" y="910907"/>
                  </a:lnTo>
                  <a:lnTo>
                    <a:pt x="213931" y="917028"/>
                  </a:lnTo>
                  <a:lnTo>
                    <a:pt x="218414" y="923442"/>
                  </a:lnTo>
                  <a:lnTo>
                    <a:pt x="225666" y="927481"/>
                  </a:lnTo>
                  <a:lnTo>
                    <a:pt x="234099" y="926338"/>
                  </a:lnTo>
                  <a:lnTo>
                    <a:pt x="237426" y="920394"/>
                  </a:lnTo>
                  <a:lnTo>
                    <a:pt x="263423" y="891184"/>
                  </a:lnTo>
                  <a:lnTo>
                    <a:pt x="297535" y="869543"/>
                  </a:lnTo>
                  <a:lnTo>
                    <a:pt x="338035" y="856030"/>
                  </a:lnTo>
                  <a:lnTo>
                    <a:pt x="383171" y="851217"/>
                  </a:lnTo>
                  <a:lnTo>
                    <a:pt x="431215" y="855675"/>
                  </a:lnTo>
                  <a:lnTo>
                    <a:pt x="477520" y="869061"/>
                  </a:lnTo>
                  <a:lnTo>
                    <a:pt x="496887" y="879119"/>
                  </a:lnTo>
                  <a:lnTo>
                    <a:pt x="496887" y="851115"/>
                  </a:lnTo>
                  <a:lnTo>
                    <a:pt x="482422" y="843991"/>
                  </a:lnTo>
                  <a:lnTo>
                    <a:pt x="435406" y="830694"/>
                  </a:lnTo>
                  <a:lnTo>
                    <a:pt x="386880" y="825804"/>
                  </a:lnTo>
                  <a:lnTo>
                    <a:pt x="355701" y="828319"/>
                  </a:lnTo>
                  <a:lnTo>
                    <a:pt x="340690" y="829525"/>
                  </a:lnTo>
                  <a:lnTo>
                    <a:pt x="298170" y="841463"/>
                  </a:lnTo>
                  <a:lnTo>
                    <a:pt x="260718" y="861187"/>
                  </a:lnTo>
                  <a:lnTo>
                    <a:pt x="260083" y="861618"/>
                  </a:lnTo>
                  <a:lnTo>
                    <a:pt x="263169" y="819683"/>
                  </a:lnTo>
                  <a:lnTo>
                    <a:pt x="257136" y="775919"/>
                  </a:lnTo>
                  <a:lnTo>
                    <a:pt x="242112" y="731888"/>
                  </a:lnTo>
                  <a:lnTo>
                    <a:pt x="218198" y="689152"/>
                  </a:lnTo>
                  <a:lnTo>
                    <a:pt x="187274" y="651192"/>
                  </a:lnTo>
                  <a:lnTo>
                    <a:pt x="151942" y="620991"/>
                  </a:lnTo>
                  <a:lnTo>
                    <a:pt x="113449" y="599351"/>
                  </a:lnTo>
                  <a:lnTo>
                    <a:pt x="73037" y="587044"/>
                  </a:lnTo>
                  <a:lnTo>
                    <a:pt x="73660" y="586613"/>
                  </a:lnTo>
                  <a:lnTo>
                    <a:pt x="105727" y="558977"/>
                  </a:lnTo>
                  <a:lnTo>
                    <a:pt x="132397" y="523786"/>
                  </a:lnTo>
                  <a:lnTo>
                    <a:pt x="152768" y="482155"/>
                  </a:lnTo>
                  <a:lnTo>
                    <a:pt x="165989" y="435203"/>
                  </a:lnTo>
                  <a:lnTo>
                    <a:pt x="170878" y="386689"/>
                  </a:lnTo>
                  <a:lnTo>
                    <a:pt x="167144" y="340487"/>
                  </a:lnTo>
                  <a:lnTo>
                    <a:pt x="155219" y="297980"/>
                  </a:lnTo>
                  <a:lnTo>
                    <a:pt x="135483" y="260515"/>
                  </a:lnTo>
                  <a:lnTo>
                    <a:pt x="177419" y="263601"/>
                  </a:lnTo>
                  <a:lnTo>
                    <a:pt x="221195" y="257568"/>
                  </a:lnTo>
                  <a:lnTo>
                    <a:pt x="265226" y="242544"/>
                  </a:lnTo>
                  <a:lnTo>
                    <a:pt x="307949" y="218630"/>
                  </a:lnTo>
                  <a:lnTo>
                    <a:pt x="345909" y="187706"/>
                  </a:lnTo>
                  <a:lnTo>
                    <a:pt x="376110" y="152374"/>
                  </a:lnTo>
                  <a:lnTo>
                    <a:pt x="397751" y="113906"/>
                  </a:lnTo>
                  <a:lnTo>
                    <a:pt x="410057" y="73469"/>
                  </a:lnTo>
                  <a:lnTo>
                    <a:pt x="437515" y="105270"/>
                  </a:lnTo>
                  <a:lnTo>
                    <a:pt x="472732" y="131965"/>
                  </a:lnTo>
                  <a:lnTo>
                    <a:pt x="496887" y="143840"/>
                  </a:lnTo>
                  <a:lnTo>
                    <a:pt x="496887" y="11504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7" name="object 67" descr="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7302871" y="8491141"/>
              <a:ext cx="240876" cy="207837"/>
            </a:xfrm>
            <a:prstGeom prst="rect">
              <a:avLst/>
            </a:prstGeom>
          </p:spPr>
        </p:pic>
        <p:sp>
          <p:nvSpPr>
            <p:cNvPr id="68" name="object 68" descr=""/>
            <p:cNvSpPr/>
            <p:nvPr/>
          </p:nvSpPr>
          <p:spPr>
            <a:xfrm>
              <a:off x="7122034" y="8835906"/>
              <a:ext cx="180340" cy="283210"/>
            </a:xfrm>
            <a:custGeom>
              <a:avLst/>
              <a:gdLst/>
              <a:ahLst/>
              <a:cxnLst/>
              <a:rect l="l" t="t" r="r" b="b"/>
              <a:pathLst>
                <a:path w="180340" h="283209">
                  <a:moveTo>
                    <a:pt x="176377" y="174897"/>
                  </a:moveTo>
                  <a:lnTo>
                    <a:pt x="173228" y="177042"/>
                  </a:lnTo>
                  <a:lnTo>
                    <a:pt x="15562" y="282608"/>
                  </a:lnTo>
                  <a:lnTo>
                    <a:pt x="7722" y="280574"/>
                  </a:lnTo>
                  <a:lnTo>
                    <a:pt x="0" y="269238"/>
                  </a:lnTo>
                  <a:lnTo>
                    <a:pt x="1405" y="261827"/>
                  </a:lnTo>
                  <a:lnTo>
                    <a:pt x="148995" y="163125"/>
                  </a:lnTo>
                  <a:lnTo>
                    <a:pt x="47975" y="16192"/>
                  </a:lnTo>
                  <a:lnTo>
                    <a:pt x="48951" y="8151"/>
                  </a:lnTo>
                  <a:lnTo>
                    <a:pt x="60916" y="0"/>
                  </a:lnTo>
                  <a:lnTo>
                    <a:pt x="68957" y="976"/>
                  </a:lnTo>
                  <a:lnTo>
                    <a:pt x="179416" y="161763"/>
                  </a:lnTo>
                  <a:lnTo>
                    <a:pt x="180301" y="165770"/>
                  </a:lnTo>
                  <a:lnTo>
                    <a:pt x="179699" y="168946"/>
                  </a:lnTo>
                  <a:lnTo>
                    <a:pt x="176377" y="17489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9" name="object 69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70706" y="9324578"/>
              <a:ext cx="207837" cy="240073"/>
            </a:xfrm>
            <a:prstGeom prst="rect">
              <a:avLst/>
            </a:prstGeom>
          </p:spPr>
        </p:pic>
        <p:sp>
          <p:nvSpPr>
            <p:cNvPr id="70" name="object 70" descr=""/>
            <p:cNvSpPr/>
            <p:nvPr/>
          </p:nvSpPr>
          <p:spPr>
            <a:xfrm>
              <a:off x="7515466" y="8442476"/>
              <a:ext cx="257175" cy="1296670"/>
            </a:xfrm>
            <a:custGeom>
              <a:avLst/>
              <a:gdLst/>
              <a:ahLst/>
              <a:cxnLst/>
              <a:rect l="l" t="t" r="r" b="b"/>
              <a:pathLst>
                <a:path w="257175" h="1296670">
                  <a:moveTo>
                    <a:pt x="256921" y="1248625"/>
                  </a:moveTo>
                  <a:lnTo>
                    <a:pt x="184442" y="1140294"/>
                  </a:lnTo>
                  <a:lnTo>
                    <a:pt x="175094" y="1126388"/>
                  </a:lnTo>
                  <a:lnTo>
                    <a:pt x="172123" y="1124724"/>
                  </a:lnTo>
                  <a:lnTo>
                    <a:pt x="165773" y="1123518"/>
                  </a:lnTo>
                  <a:lnTo>
                    <a:pt x="161759" y="1124407"/>
                  </a:lnTo>
                  <a:lnTo>
                    <a:pt x="159245" y="1126121"/>
                  </a:lnTo>
                  <a:lnTo>
                    <a:pt x="977" y="1234859"/>
                  </a:lnTo>
                  <a:lnTo>
                    <a:pt x="0" y="1242898"/>
                  </a:lnTo>
                  <a:lnTo>
                    <a:pt x="8153" y="1254874"/>
                  </a:lnTo>
                  <a:lnTo>
                    <a:pt x="16192" y="1255839"/>
                  </a:lnTo>
                  <a:lnTo>
                    <a:pt x="21856" y="1251978"/>
                  </a:lnTo>
                  <a:lnTo>
                    <a:pt x="162496" y="1155255"/>
                  </a:lnTo>
                  <a:lnTo>
                    <a:pt x="256921" y="1296581"/>
                  </a:lnTo>
                  <a:lnTo>
                    <a:pt x="256921" y="1248625"/>
                  </a:lnTo>
                  <a:close/>
                </a:path>
                <a:path w="257175" h="1296670">
                  <a:moveTo>
                    <a:pt x="256921" y="3022"/>
                  </a:moveTo>
                  <a:lnTo>
                    <a:pt x="256171" y="1600"/>
                  </a:lnTo>
                  <a:lnTo>
                    <a:pt x="247713" y="0"/>
                  </a:lnTo>
                  <a:lnTo>
                    <a:pt x="235737" y="8153"/>
                  </a:lnTo>
                  <a:lnTo>
                    <a:pt x="234340" y="15557"/>
                  </a:lnTo>
                  <a:lnTo>
                    <a:pt x="238201" y="21234"/>
                  </a:lnTo>
                  <a:lnTo>
                    <a:pt x="256921" y="49212"/>
                  </a:lnTo>
                  <a:lnTo>
                    <a:pt x="256921" y="302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1" name="object 71" descr=""/>
          <p:cNvPicPr/>
          <p:nvPr/>
        </p:nvPicPr>
        <p:blipFill>
          <a:blip r:embed="rId31" cstate="print"/>
          <a:stretch>
            <a:fillRect/>
          </a:stretch>
        </p:blipFill>
        <p:spPr>
          <a:xfrm>
            <a:off x="6910215" y="9901834"/>
            <a:ext cx="142705" cy="155814"/>
          </a:xfrm>
          <a:prstGeom prst="rect">
            <a:avLst/>
          </a:prstGeom>
        </p:spPr>
      </p:pic>
      <p:pic>
        <p:nvPicPr>
          <p:cNvPr id="72" name="object 72" descr="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1721223" y="9000564"/>
            <a:ext cx="114164" cy="114299"/>
          </a:xfrm>
          <a:prstGeom prst="rect">
            <a:avLst/>
          </a:prstGeom>
        </p:spPr>
      </p:pic>
      <p:pic>
        <p:nvPicPr>
          <p:cNvPr id="73" name="object 73" descr=""/>
          <p:cNvPicPr/>
          <p:nvPr/>
        </p:nvPicPr>
        <p:blipFill>
          <a:blip r:embed="rId33" cstate="print"/>
          <a:stretch>
            <a:fillRect/>
          </a:stretch>
        </p:blipFill>
        <p:spPr>
          <a:xfrm>
            <a:off x="5342964" y="8985461"/>
            <a:ext cx="123824" cy="146737"/>
          </a:xfrm>
          <a:prstGeom prst="rect">
            <a:avLst/>
          </a:prstGeom>
        </p:spPr>
      </p:pic>
      <p:pic>
        <p:nvPicPr>
          <p:cNvPr id="74" name="object 74" descr=""/>
          <p:cNvPicPr/>
          <p:nvPr/>
        </p:nvPicPr>
        <p:blipFill>
          <a:blip r:embed="rId34" cstate="print"/>
          <a:stretch>
            <a:fillRect/>
          </a:stretch>
        </p:blipFill>
        <p:spPr>
          <a:xfrm>
            <a:off x="356139" y="9976290"/>
            <a:ext cx="140674" cy="82109"/>
          </a:xfrm>
          <a:prstGeom prst="rect">
            <a:avLst/>
          </a:prstGeom>
        </p:spPr>
      </p:pic>
      <p:grpSp>
        <p:nvGrpSpPr>
          <p:cNvPr id="75" name="object 75" descr=""/>
          <p:cNvGrpSpPr/>
          <p:nvPr/>
        </p:nvGrpSpPr>
        <p:grpSpPr>
          <a:xfrm>
            <a:off x="1799185" y="9752965"/>
            <a:ext cx="691515" cy="305435"/>
            <a:chOff x="1799185" y="9752965"/>
            <a:chExt cx="691515" cy="305435"/>
          </a:xfrm>
        </p:grpSpPr>
        <p:pic>
          <p:nvPicPr>
            <p:cNvPr id="76" name="object 76" descr="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1888256" y="9813944"/>
              <a:ext cx="179901" cy="244455"/>
            </a:xfrm>
            <a:prstGeom prst="rect">
              <a:avLst/>
            </a:prstGeom>
          </p:spPr>
        </p:pic>
        <p:sp>
          <p:nvSpPr>
            <p:cNvPr id="77" name="object 77" descr=""/>
            <p:cNvSpPr/>
            <p:nvPr/>
          </p:nvSpPr>
          <p:spPr>
            <a:xfrm>
              <a:off x="2149064" y="9789549"/>
              <a:ext cx="64135" cy="269240"/>
            </a:xfrm>
            <a:custGeom>
              <a:avLst/>
              <a:gdLst/>
              <a:ahLst/>
              <a:cxnLst/>
              <a:rect l="l" t="t" r="r" b="b"/>
              <a:pathLst>
                <a:path w="64135" h="269240">
                  <a:moveTo>
                    <a:pt x="14140" y="268850"/>
                  </a:moveTo>
                  <a:lnTo>
                    <a:pt x="0" y="268850"/>
                  </a:lnTo>
                  <a:lnTo>
                    <a:pt x="50581" y="2625"/>
                  </a:lnTo>
                  <a:lnTo>
                    <a:pt x="54434" y="0"/>
                  </a:lnTo>
                  <a:lnTo>
                    <a:pt x="61502" y="1339"/>
                  </a:lnTo>
                  <a:lnTo>
                    <a:pt x="64127" y="5193"/>
                  </a:lnTo>
                  <a:lnTo>
                    <a:pt x="14140" y="26885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8" name="object 78" descr=""/>
            <p:cNvSpPr/>
            <p:nvPr/>
          </p:nvSpPr>
          <p:spPr>
            <a:xfrm>
              <a:off x="2087181" y="9752977"/>
              <a:ext cx="147955" cy="305435"/>
            </a:xfrm>
            <a:custGeom>
              <a:avLst/>
              <a:gdLst/>
              <a:ahLst/>
              <a:cxnLst/>
              <a:rect l="l" t="t" r="r" b="b"/>
              <a:pathLst>
                <a:path w="147955" h="305434">
                  <a:moveTo>
                    <a:pt x="140360" y="289458"/>
                  </a:moveTo>
                  <a:lnTo>
                    <a:pt x="140335" y="286397"/>
                  </a:lnTo>
                  <a:lnTo>
                    <a:pt x="137706" y="282536"/>
                  </a:lnTo>
                  <a:lnTo>
                    <a:pt x="135991" y="281584"/>
                  </a:lnTo>
                  <a:lnTo>
                    <a:pt x="133565" y="280238"/>
                  </a:lnTo>
                  <a:lnTo>
                    <a:pt x="129108" y="281216"/>
                  </a:lnTo>
                  <a:lnTo>
                    <a:pt x="127025" y="284175"/>
                  </a:lnTo>
                  <a:lnTo>
                    <a:pt x="117081" y="294462"/>
                  </a:lnTo>
                  <a:lnTo>
                    <a:pt x="103784" y="301167"/>
                  </a:lnTo>
                  <a:lnTo>
                    <a:pt x="87960" y="304012"/>
                  </a:lnTo>
                  <a:lnTo>
                    <a:pt x="70421" y="302729"/>
                  </a:lnTo>
                  <a:lnTo>
                    <a:pt x="53606" y="297459"/>
                  </a:lnTo>
                  <a:lnTo>
                    <a:pt x="39865" y="288937"/>
                  </a:lnTo>
                  <a:lnTo>
                    <a:pt x="35458" y="283984"/>
                  </a:lnTo>
                  <a:lnTo>
                    <a:pt x="29933" y="277812"/>
                  </a:lnTo>
                  <a:lnTo>
                    <a:pt x="24549" y="264744"/>
                  </a:lnTo>
                  <a:lnTo>
                    <a:pt x="24422" y="263817"/>
                  </a:lnTo>
                  <a:lnTo>
                    <a:pt x="22034" y="260311"/>
                  </a:lnTo>
                  <a:lnTo>
                    <a:pt x="19202" y="259156"/>
                  </a:lnTo>
                  <a:lnTo>
                    <a:pt x="16383" y="259537"/>
                  </a:lnTo>
                  <a:lnTo>
                    <a:pt x="12509" y="260642"/>
                  </a:lnTo>
                  <a:lnTo>
                    <a:pt x="9969" y="264426"/>
                  </a:lnTo>
                  <a:lnTo>
                    <a:pt x="10820" y="267944"/>
                  </a:lnTo>
                  <a:lnTo>
                    <a:pt x="10909" y="282206"/>
                  </a:lnTo>
                  <a:lnTo>
                    <a:pt x="6184" y="296430"/>
                  </a:lnTo>
                  <a:lnTo>
                    <a:pt x="0" y="305422"/>
                  </a:lnTo>
                  <a:lnTo>
                    <a:pt x="16725" y="305422"/>
                  </a:lnTo>
                  <a:lnTo>
                    <a:pt x="17576" y="304126"/>
                  </a:lnTo>
                  <a:lnTo>
                    <a:pt x="22250" y="292989"/>
                  </a:lnTo>
                  <a:lnTo>
                    <a:pt x="30937" y="301409"/>
                  </a:lnTo>
                  <a:lnTo>
                    <a:pt x="36906" y="305422"/>
                  </a:lnTo>
                  <a:lnTo>
                    <a:pt x="133261" y="305422"/>
                  </a:lnTo>
                  <a:lnTo>
                    <a:pt x="133311" y="304634"/>
                  </a:lnTo>
                  <a:lnTo>
                    <a:pt x="138734" y="291579"/>
                  </a:lnTo>
                  <a:lnTo>
                    <a:pt x="140360" y="289458"/>
                  </a:lnTo>
                  <a:close/>
                </a:path>
                <a:path w="147955" h="305434">
                  <a:moveTo>
                    <a:pt x="147383" y="23876"/>
                  </a:moveTo>
                  <a:lnTo>
                    <a:pt x="147358" y="20955"/>
                  </a:lnTo>
                  <a:lnTo>
                    <a:pt x="146138" y="15125"/>
                  </a:lnTo>
                  <a:lnTo>
                    <a:pt x="144995" y="12433"/>
                  </a:lnTo>
                  <a:lnTo>
                    <a:pt x="143319" y="9969"/>
                  </a:lnTo>
                  <a:lnTo>
                    <a:pt x="141643" y="7505"/>
                  </a:lnTo>
                  <a:lnTo>
                    <a:pt x="139560" y="5461"/>
                  </a:lnTo>
                  <a:lnTo>
                    <a:pt x="134569" y="2197"/>
                  </a:lnTo>
                  <a:lnTo>
                    <a:pt x="131864" y="1104"/>
                  </a:lnTo>
                  <a:lnTo>
                    <a:pt x="126009" y="0"/>
                  </a:lnTo>
                  <a:lnTo>
                    <a:pt x="123088" y="25"/>
                  </a:lnTo>
                  <a:lnTo>
                    <a:pt x="102133" y="21361"/>
                  </a:lnTo>
                  <a:lnTo>
                    <a:pt x="102158" y="24282"/>
                  </a:lnTo>
                  <a:lnTo>
                    <a:pt x="123494" y="45250"/>
                  </a:lnTo>
                  <a:lnTo>
                    <a:pt x="126415" y="45224"/>
                  </a:lnTo>
                  <a:lnTo>
                    <a:pt x="146265" y="29730"/>
                  </a:lnTo>
                  <a:lnTo>
                    <a:pt x="147383" y="23876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9" name="object 79" descr="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2285406" y="9948049"/>
              <a:ext cx="171228" cy="110350"/>
            </a:xfrm>
            <a:prstGeom prst="rect">
              <a:avLst/>
            </a:prstGeom>
          </p:spPr>
        </p:pic>
        <p:sp>
          <p:nvSpPr>
            <p:cNvPr id="80" name="object 80" descr=""/>
            <p:cNvSpPr/>
            <p:nvPr/>
          </p:nvSpPr>
          <p:spPr>
            <a:xfrm>
              <a:off x="1897405" y="9892359"/>
              <a:ext cx="593725" cy="166370"/>
            </a:xfrm>
            <a:custGeom>
              <a:avLst/>
              <a:gdLst/>
              <a:ahLst/>
              <a:cxnLst/>
              <a:rect l="l" t="t" r="r" b="b"/>
              <a:pathLst>
                <a:path w="593725" h="166370">
                  <a:moveTo>
                    <a:pt x="408241" y="166039"/>
                  </a:moveTo>
                  <a:lnTo>
                    <a:pt x="405739" y="163182"/>
                  </a:lnTo>
                  <a:lnTo>
                    <a:pt x="390385" y="133692"/>
                  </a:lnTo>
                  <a:lnTo>
                    <a:pt x="383463" y="103746"/>
                  </a:lnTo>
                  <a:lnTo>
                    <a:pt x="385191" y="75209"/>
                  </a:lnTo>
                  <a:lnTo>
                    <a:pt x="395795" y="49949"/>
                  </a:lnTo>
                  <a:lnTo>
                    <a:pt x="397421" y="47815"/>
                  </a:lnTo>
                  <a:lnTo>
                    <a:pt x="397141" y="44411"/>
                  </a:lnTo>
                  <a:lnTo>
                    <a:pt x="395325" y="41732"/>
                  </a:lnTo>
                  <a:lnTo>
                    <a:pt x="394766" y="40906"/>
                  </a:lnTo>
                  <a:lnTo>
                    <a:pt x="390626" y="38595"/>
                  </a:lnTo>
                  <a:lnTo>
                    <a:pt x="386168" y="39585"/>
                  </a:lnTo>
                  <a:lnTo>
                    <a:pt x="384073" y="42545"/>
                  </a:lnTo>
                  <a:lnTo>
                    <a:pt x="365264" y="62204"/>
                  </a:lnTo>
                  <a:lnTo>
                    <a:pt x="339763" y="75171"/>
                  </a:lnTo>
                  <a:lnTo>
                    <a:pt x="309473" y="80822"/>
                  </a:lnTo>
                  <a:lnTo>
                    <a:pt x="276275" y="78549"/>
                  </a:lnTo>
                  <a:lnTo>
                    <a:pt x="244589" y="68567"/>
                  </a:lnTo>
                  <a:lnTo>
                    <a:pt x="218528" y="52298"/>
                  </a:lnTo>
                  <a:lnTo>
                    <a:pt x="200914" y="32448"/>
                  </a:lnTo>
                  <a:lnTo>
                    <a:pt x="199555" y="30924"/>
                  </a:lnTo>
                  <a:lnTo>
                    <a:pt x="189141" y="5588"/>
                  </a:lnTo>
                  <a:lnTo>
                    <a:pt x="189014" y="4648"/>
                  </a:lnTo>
                  <a:lnTo>
                    <a:pt x="186626" y="1143"/>
                  </a:lnTo>
                  <a:lnTo>
                    <a:pt x="183794" y="0"/>
                  </a:lnTo>
                  <a:lnTo>
                    <a:pt x="180975" y="381"/>
                  </a:lnTo>
                  <a:lnTo>
                    <a:pt x="177101" y="1473"/>
                  </a:lnTo>
                  <a:lnTo>
                    <a:pt x="174561" y="5257"/>
                  </a:lnTo>
                  <a:lnTo>
                    <a:pt x="175412" y="8775"/>
                  </a:lnTo>
                  <a:lnTo>
                    <a:pt x="175945" y="36017"/>
                  </a:lnTo>
                  <a:lnTo>
                    <a:pt x="149771" y="88646"/>
                  </a:lnTo>
                  <a:lnTo>
                    <a:pt x="95224" y="125869"/>
                  </a:lnTo>
                  <a:lnTo>
                    <a:pt x="65265" y="132803"/>
                  </a:lnTo>
                  <a:lnTo>
                    <a:pt x="54559" y="132143"/>
                  </a:lnTo>
                  <a:lnTo>
                    <a:pt x="36728" y="131064"/>
                  </a:lnTo>
                  <a:lnTo>
                    <a:pt x="11480" y="120459"/>
                  </a:lnTo>
                  <a:lnTo>
                    <a:pt x="8166" y="118618"/>
                  </a:lnTo>
                  <a:lnTo>
                    <a:pt x="3708" y="119608"/>
                  </a:lnTo>
                  <a:lnTo>
                    <a:pt x="1625" y="122567"/>
                  </a:lnTo>
                  <a:lnTo>
                    <a:pt x="0" y="124701"/>
                  </a:lnTo>
                  <a:lnTo>
                    <a:pt x="266" y="128104"/>
                  </a:lnTo>
                  <a:lnTo>
                    <a:pt x="2654" y="131610"/>
                  </a:lnTo>
                  <a:lnTo>
                    <a:pt x="3479" y="132067"/>
                  </a:lnTo>
                  <a:lnTo>
                    <a:pt x="23139" y="150888"/>
                  </a:lnTo>
                  <a:lnTo>
                    <a:pt x="30797" y="165938"/>
                  </a:lnTo>
                  <a:lnTo>
                    <a:pt x="30962" y="166039"/>
                  </a:lnTo>
                  <a:lnTo>
                    <a:pt x="46875" y="166039"/>
                  </a:lnTo>
                  <a:lnTo>
                    <a:pt x="46710" y="165582"/>
                  </a:lnTo>
                  <a:lnTo>
                    <a:pt x="35826" y="144907"/>
                  </a:lnTo>
                  <a:lnTo>
                    <a:pt x="59143" y="146621"/>
                  </a:lnTo>
                  <a:lnTo>
                    <a:pt x="107988" y="134912"/>
                  </a:lnTo>
                  <a:lnTo>
                    <a:pt x="152869" y="104406"/>
                  </a:lnTo>
                  <a:lnTo>
                    <a:pt x="181711" y="63347"/>
                  </a:lnTo>
                  <a:lnTo>
                    <a:pt x="188556" y="40868"/>
                  </a:lnTo>
                  <a:lnTo>
                    <a:pt x="203822" y="58547"/>
                  </a:lnTo>
                  <a:lnTo>
                    <a:pt x="223418" y="73406"/>
                  </a:lnTo>
                  <a:lnTo>
                    <a:pt x="246621" y="84823"/>
                  </a:lnTo>
                  <a:lnTo>
                    <a:pt x="272770" y="92214"/>
                  </a:lnTo>
                  <a:lnTo>
                    <a:pt x="299770" y="94932"/>
                  </a:lnTo>
                  <a:lnTo>
                    <a:pt x="325462" y="92862"/>
                  </a:lnTo>
                  <a:lnTo>
                    <a:pt x="349110" y="86220"/>
                  </a:lnTo>
                  <a:lnTo>
                    <a:pt x="369951" y="75247"/>
                  </a:lnTo>
                  <a:lnTo>
                    <a:pt x="370293" y="75018"/>
                  </a:lnTo>
                  <a:lnTo>
                    <a:pt x="368579" y="98336"/>
                  </a:lnTo>
                  <a:lnTo>
                    <a:pt x="371932" y="122682"/>
                  </a:lnTo>
                  <a:lnTo>
                    <a:pt x="380301" y="147180"/>
                  </a:lnTo>
                  <a:lnTo>
                    <a:pt x="390855" y="166039"/>
                  </a:lnTo>
                  <a:lnTo>
                    <a:pt x="408241" y="166039"/>
                  </a:lnTo>
                  <a:close/>
                </a:path>
                <a:path w="593725" h="166370">
                  <a:moveTo>
                    <a:pt x="593267" y="54165"/>
                  </a:moveTo>
                  <a:lnTo>
                    <a:pt x="593242" y="51231"/>
                  </a:lnTo>
                  <a:lnTo>
                    <a:pt x="592023" y="45402"/>
                  </a:lnTo>
                  <a:lnTo>
                    <a:pt x="590880" y="42710"/>
                  </a:lnTo>
                  <a:lnTo>
                    <a:pt x="589203" y="40259"/>
                  </a:lnTo>
                  <a:lnTo>
                    <a:pt x="587527" y="37795"/>
                  </a:lnTo>
                  <a:lnTo>
                    <a:pt x="585444" y="35750"/>
                  </a:lnTo>
                  <a:lnTo>
                    <a:pt x="580466" y="32473"/>
                  </a:lnTo>
                  <a:lnTo>
                    <a:pt x="577748" y="31381"/>
                  </a:lnTo>
                  <a:lnTo>
                    <a:pt x="571893" y="30276"/>
                  </a:lnTo>
                  <a:lnTo>
                    <a:pt x="568972" y="30302"/>
                  </a:lnTo>
                  <a:lnTo>
                    <a:pt x="548017" y="51638"/>
                  </a:lnTo>
                  <a:lnTo>
                    <a:pt x="548043" y="54571"/>
                  </a:lnTo>
                  <a:lnTo>
                    <a:pt x="569379" y="75526"/>
                  </a:lnTo>
                  <a:lnTo>
                    <a:pt x="572300" y="75501"/>
                  </a:lnTo>
                  <a:lnTo>
                    <a:pt x="592162" y="60007"/>
                  </a:lnTo>
                  <a:lnTo>
                    <a:pt x="593267" y="54165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1" name="object 81" descr="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1873090" y="9833945"/>
              <a:ext cx="133987" cy="115609"/>
            </a:xfrm>
            <a:prstGeom prst="rect">
              <a:avLst/>
            </a:prstGeom>
          </p:spPr>
        </p:pic>
        <p:sp>
          <p:nvSpPr>
            <p:cNvPr id="82" name="object 82" descr=""/>
            <p:cNvSpPr/>
            <p:nvPr/>
          </p:nvSpPr>
          <p:spPr>
            <a:xfrm>
              <a:off x="1799185" y="10025721"/>
              <a:ext cx="34290" cy="33020"/>
            </a:xfrm>
            <a:custGeom>
              <a:avLst/>
              <a:gdLst/>
              <a:ahLst/>
              <a:cxnLst/>
              <a:rect l="l" t="t" r="r" b="b"/>
              <a:pathLst>
                <a:path w="34289" h="33020">
                  <a:moveTo>
                    <a:pt x="33737" y="32678"/>
                  </a:moveTo>
                  <a:lnTo>
                    <a:pt x="16259" y="32678"/>
                  </a:lnTo>
                  <a:lnTo>
                    <a:pt x="0" y="9007"/>
                  </a:lnTo>
                  <a:lnTo>
                    <a:pt x="542" y="4534"/>
                  </a:lnTo>
                  <a:lnTo>
                    <a:pt x="7198" y="0"/>
                  </a:lnTo>
                  <a:lnTo>
                    <a:pt x="11671" y="542"/>
                  </a:lnTo>
                  <a:lnTo>
                    <a:pt x="33737" y="32678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3" name="object 83" descr="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2355067" y="9907462"/>
              <a:ext cx="115609" cy="133063"/>
            </a:xfrm>
            <a:prstGeom prst="rect">
              <a:avLst/>
            </a:prstGeom>
          </p:spPr>
        </p:pic>
        <p:pic>
          <p:nvPicPr>
            <p:cNvPr id="84" name="object 84" descr="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2121699" y="9806871"/>
              <a:ext cx="157201" cy="99703"/>
            </a:xfrm>
            <a:prstGeom prst="rect">
              <a:avLst/>
            </a:prstGeom>
          </p:spPr>
        </p:pic>
      </p:grpSp>
      <p:sp>
        <p:nvSpPr>
          <p:cNvPr id="85" name="object 85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algn="ctr" marL="639445" marR="630555" indent="-635">
              <a:lnSpc>
                <a:spcPct val="116700"/>
              </a:lnSpc>
              <a:spcBef>
                <a:spcPts val="95"/>
              </a:spcBef>
            </a:pPr>
            <a:r>
              <a:rPr dirty="0"/>
              <a:t>HOTEL</a:t>
            </a:r>
            <a:r>
              <a:rPr dirty="0" spc="-95"/>
              <a:t> </a:t>
            </a:r>
            <a:r>
              <a:rPr dirty="0" spc="-10"/>
              <a:t>TRINITY </a:t>
            </a:r>
            <a:r>
              <a:rPr dirty="0" spc="130"/>
              <a:t>CHRISTAMS</a:t>
            </a:r>
            <a:r>
              <a:rPr dirty="0" spc="-135"/>
              <a:t> </a:t>
            </a:r>
            <a:r>
              <a:rPr dirty="0"/>
              <a:t>PARTY</a:t>
            </a:r>
            <a:r>
              <a:rPr dirty="0" spc="-120"/>
              <a:t> </a:t>
            </a:r>
            <a:r>
              <a:rPr dirty="0" spc="165"/>
              <a:t>MENU</a:t>
            </a:r>
          </a:p>
          <a:p>
            <a:pPr algn="ctr" marL="12700" marR="5080" indent="-64135">
              <a:lnSpc>
                <a:spcPts val="1130"/>
              </a:lnSpc>
              <a:spcBef>
                <a:spcPts val="705"/>
              </a:spcBef>
            </a:pPr>
            <a:r>
              <a:rPr dirty="0" sz="1000" spc="85">
                <a:solidFill>
                  <a:srgbClr val="FFF9E7"/>
                </a:solidFill>
                <a:latin typeface="Tahoma"/>
                <a:cs typeface="Tahoma"/>
              </a:rPr>
              <a:t>We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80">
                <a:solidFill>
                  <a:srgbClr val="FFF9E7"/>
                </a:solidFill>
                <a:latin typeface="Tahoma"/>
                <a:cs typeface="Tahoma"/>
              </a:rPr>
              <a:t>will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90">
                <a:solidFill>
                  <a:srgbClr val="FFF9E7"/>
                </a:solidFill>
                <a:latin typeface="Tahoma"/>
                <a:cs typeface="Tahoma"/>
              </a:rPr>
              <a:t>be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85">
                <a:solidFill>
                  <a:srgbClr val="FFF9E7"/>
                </a:solidFill>
                <a:latin typeface="Tahoma"/>
                <a:cs typeface="Tahoma"/>
              </a:rPr>
              <a:t>open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80">
                <a:solidFill>
                  <a:srgbClr val="FFF9E7"/>
                </a:solidFill>
                <a:latin typeface="Tahoma"/>
                <a:cs typeface="Tahoma"/>
              </a:rPr>
              <a:t>from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3:00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135">
                <a:solidFill>
                  <a:srgbClr val="FFF9E7"/>
                </a:solidFill>
                <a:latin typeface="Tahoma"/>
                <a:cs typeface="Tahoma"/>
              </a:rPr>
              <a:t>PM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7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10:00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135">
                <a:solidFill>
                  <a:srgbClr val="FFF9E7"/>
                </a:solidFill>
                <a:latin typeface="Tahoma"/>
                <a:cs typeface="Tahoma"/>
              </a:rPr>
              <a:t>PM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85">
                <a:solidFill>
                  <a:srgbClr val="FFF9E7"/>
                </a:solidFill>
                <a:latin typeface="Tahoma"/>
                <a:cs typeface="Tahoma"/>
              </a:rPr>
              <a:t>on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65">
                <a:solidFill>
                  <a:srgbClr val="FFF9E7"/>
                </a:solidFill>
                <a:latin typeface="Tahoma"/>
                <a:cs typeface="Tahoma"/>
              </a:rPr>
              <a:t>Christmas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50">
                <a:solidFill>
                  <a:srgbClr val="FFF9E7"/>
                </a:solidFill>
                <a:latin typeface="Tahoma"/>
                <a:cs typeface="Tahoma"/>
              </a:rPr>
              <a:t>Eve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65">
                <a:solidFill>
                  <a:srgbClr val="FFF9E7"/>
                </a:solidFill>
                <a:latin typeface="Tahoma"/>
                <a:cs typeface="Tahoma"/>
              </a:rPr>
              <a:t>again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60">
                <a:solidFill>
                  <a:srgbClr val="FFF9E7"/>
                </a:solidFill>
                <a:latin typeface="Tahoma"/>
                <a:cs typeface="Tahoma"/>
              </a:rPr>
              <a:t>this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year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7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65">
                <a:solidFill>
                  <a:srgbClr val="FFF9E7"/>
                </a:solidFill>
                <a:latin typeface="Tahoma"/>
                <a:cs typeface="Tahoma"/>
              </a:rPr>
              <a:t>provide</a:t>
            </a:r>
            <a:r>
              <a:rPr dirty="0" sz="100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50">
                <a:solidFill>
                  <a:srgbClr val="FFF9E7"/>
                </a:solidFill>
                <a:latin typeface="Tahoma"/>
                <a:cs typeface="Tahoma"/>
              </a:rPr>
              <a:t>an </a:t>
            </a:r>
            <a:r>
              <a:rPr dirty="0" sz="1000" spc="85">
                <a:solidFill>
                  <a:srgbClr val="FFF9E7"/>
                </a:solidFill>
                <a:latin typeface="Tahoma"/>
                <a:cs typeface="Tahoma"/>
              </a:rPr>
              <a:t>unique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90">
                <a:solidFill>
                  <a:srgbClr val="FFF9E7"/>
                </a:solidFill>
                <a:latin typeface="Tahoma"/>
                <a:cs typeface="Tahoma"/>
              </a:rPr>
              <a:t>lunch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for you,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55">
                <a:solidFill>
                  <a:srgbClr val="FFF9E7"/>
                </a:solidFill>
                <a:latin typeface="Tahoma"/>
                <a:cs typeface="Tahoma"/>
              </a:rPr>
              <a:t>your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45">
                <a:solidFill>
                  <a:srgbClr val="FFF9E7"/>
                </a:solidFill>
                <a:latin typeface="Tahoma"/>
                <a:cs typeface="Tahoma"/>
              </a:rPr>
              <a:t>family,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90">
                <a:solidFill>
                  <a:srgbClr val="FFF9E7"/>
                </a:solidFill>
                <a:latin typeface="Tahoma"/>
                <a:cs typeface="Tahoma"/>
              </a:rPr>
              <a:t>and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55">
                <a:solidFill>
                  <a:srgbClr val="FFF9E7"/>
                </a:solidFill>
                <a:latin typeface="Tahoma"/>
                <a:cs typeface="Tahoma"/>
              </a:rPr>
              <a:t>your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friends. It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is </a:t>
            </a:r>
            <a:r>
              <a:rPr dirty="0" sz="1000" spc="80">
                <a:solidFill>
                  <a:srgbClr val="FFF9E7"/>
                </a:solidFill>
                <a:latin typeface="Tahoma"/>
                <a:cs typeface="Tahoma"/>
              </a:rPr>
              <a:t>not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70">
                <a:solidFill>
                  <a:srgbClr val="FFF9E7"/>
                </a:solidFill>
                <a:latin typeface="Tahoma"/>
                <a:cs typeface="Tahoma"/>
              </a:rPr>
              <a:t>too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65">
                <a:solidFill>
                  <a:srgbClr val="FFF9E7"/>
                </a:solidFill>
                <a:latin typeface="Tahoma"/>
                <a:cs typeface="Tahoma"/>
              </a:rPr>
              <a:t>soon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7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start</a:t>
            </a:r>
            <a:r>
              <a:rPr dirty="0" sz="1000" spc="-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95">
                <a:solidFill>
                  <a:srgbClr val="FFF9E7"/>
                </a:solidFill>
                <a:latin typeface="Tahoma"/>
                <a:cs typeface="Tahoma"/>
              </a:rPr>
              <a:t>making</a:t>
            </a:r>
            <a:r>
              <a:rPr dirty="0" sz="100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000" spc="-10">
                <a:solidFill>
                  <a:srgbClr val="FFF9E7"/>
                </a:solidFill>
                <a:latin typeface="Tahoma"/>
                <a:cs typeface="Tahoma"/>
              </a:rPr>
              <a:t>plans!</a:t>
            </a:r>
            <a:endParaRPr sz="1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884981" y="4114432"/>
            <a:ext cx="2158365" cy="63563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OFFER</a:t>
            </a:r>
            <a:r>
              <a:rPr dirty="0" sz="1900" spc="-40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1</a:t>
            </a:r>
            <a:r>
              <a:rPr dirty="0" sz="1900" spc="-30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FOR</a:t>
            </a:r>
            <a:r>
              <a:rPr dirty="0" sz="1900" spc="-25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 spc="-50">
                <a:solidFill>
                  <a:srgbClr val="FFF9E7"/>
                </a:solidFill>
                <a:latin typeface="Trebuchet MS"/>
                <a:cs typeface="Trebuchet MS"/>
              </a:rPr>
              <a:t>£20.40</a:t>
            </a:r>
            <a:endParaRPr sz="1900">
              <a:latin typeface="Trebuchet MS"/>
              <a:cs typeface="Trebuchet MS"/>
            </a:endParaRPr>
          </a:p>
          <a:p>
            <a:pPr marL="29209">
              <a:lnSpc>
                <a:spcPct val="100000"/>
              </a:lnSpc>
              <a:spcBef>
                <a:spcPts val="1115"/>
              </a:spcBef>
            </a:pPr>
            <a:r>
              <a:rPr dirty="0" sz="1150" spc="75">
                <a:solidFill>
                  <a:srgbClr val="FFF9E7"/>
                </a:solidFill>
                <a:latin typeface="Tahoma"/>
                <a:cs typeface="Tahoma"/>
              </a:rPr>
              <a:t>Seafood</a:t>
            </a:r>
            <a:r>
              <a:rPr dirty="0" sz="1150" spc="-4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100">
                <a:solidFill>
                  <a:srgbClr val="FFF9E7"/>
                </a:solidFill>
                <a:latin typeface="Tahoma"/>
                <a:cs typeface="Tahoma"/>
              </a:rPr>
              <a:t>Chowder</a:t>
            </a:r>
            <a:r>
              <a:rPr dirty="0" sz="1150" spc="-3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-25">
                <a:solidFill>
                  <a:srgbClr val="FFF9E7"/>
                </a:solidFill>
                <a:latin typeface="Tahoma"/>
                <a:cs typeface="Tahoma"/>
              </a:rPr>
              <a:t>(V)</a:t>
            </a:r>
            <a:endParaRPr sz="1150">
              <a:latin typeface="Tahoma"/>
              <a:cs typeface="Tahoma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901606" y="4875210"/>
            <a:ext cx="1068070" cy="2019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50" spc="65">
                <a:solidFill>
                  <a:srgbClr val="FFF9E7"/>
                </a:solidFill>
                <a:latin typeface="Tahoma"/>
                <a:cs typeface="Tahoma"/>
              </a:rPr>
              <a:t>Fillet</a:t>
            </a:r>
            <a:r>
              <a:rPr dirty="0" sz="1150" spc="-5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75">
                <a:solidFill>
                  <a:srgbClr val="FFF9E7"/>
                </a:solidFill>
                <a:latin typeface="Tahoma"/>
                <a:cs typeface="Tahoma"/>
              </a:rPr>
              <a:t>Steak</a:t>
            </a:r>
            <a:r>
              <a:rPr dirty="0" sz="115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-25">
                <a:solidFill>
                  <a:srgbClr val="FFF9E7"/>
                </a:solidFill>
                <a:latin typeface="Tahoma"/>
                <a:cs typeface="Tahoma"/>
              </a:rPr>
              <a:t>(V)</a:t>
            </a:r>
            <a:endParaRPr sz="1150">
              <a:latin typeface="Tahoma"/>
              <a:cs typeface="Tahoma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901606" y="5201990"/>
            <a:ext cx="1635760" cy="52832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50" spc="85">
                <a:solidFill>
                  <a:srgbClr val="FFF9E7"/>
                </a:solidFill>
                <a:latin typeface="Tahoma"/>
                <a:cs typeface="Tahoma"/>
              </a:rPr>
              <a:t>Chocolate</a:t>
            </a:r>
            <a:r>
              <a:rPr dirty="0" sz="1150" spc="-2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40">
                <a:solidFill>
                  <a:srgbClr val="FFF9E7"/>
                </a:solidFill>
                <a:latin typeface="Tahoma"/>
                <a:cs typeface="Tahoma"/>
              </a:rPr>
              <a:t>Mousse(Ve)</a:t>
            </a:r>
            <a:endParaRPr sz="11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dirty="0" sz="1150" spc="80">
                <a:solidFill>
                  <a:srgbClr val="FFF9E7"/>
                </a:solidFill>
                <a:latin typeface="Tahoma"/>
                <a:cs typeface="Tahoma"/>
              </a:rPr>
              <a:t>Sparkling</a:t>
            </a:r>
            <a:r>
              <a:rPr dirty="0" sz="115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114">
                <a:solidFill>
                  <a:srgbClr val="FFF9E7"/>
                </a:solidFill>
                <a:latin typeface="Tahoma"/>
                <a:cs typeface="Tahoma"/>
              </a:rPr>
              <a:t>Apple</a:t>
            </a:r>
            <a:r>
              <a:rPr dirty="0" sz="1150" spc="-4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65">
                <a:solidFill>
                  <a:srgbClr val="FFF9E7"/>
                </a:solidFill>
                <a:latin typeface="Tahoma"/>
                <a:cs typeface="Tahoma"/>
              </a:rPr>
              <a:t>Juice</a:t>
            </a:r>
            <a:endParaRPr sz="1150">
              <a:latin typeface="Tahoma"/>
              <a:cs typeface="Tahoma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4474145" y="4114432"/>
            <a:ext cx="2158365" cy="63563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OFFER</a:t>
            </a:r>
            <a:r>
              <a:rPr dirty="0" sz="1900" spc="-40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1</a:t>
            </a:r>
            <a:r>
              <a:rPr dirty="0" sz="1900" spc="-30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9E7"/>
                </a:solidFill>
                <a:latin typeface="Trebuchet MS"/>
                <a:cs typeface="Trebuchet MS"/>
              </a:rPr>
              <a:t>FOR</a:t>
            </a:r>
            <a:r>
              <a:rPr dirty="0" sz="1900" spc="-25">
                <a:solidFill>
                  <a:srgbClr val="FFF9E7"/>
                </a:solidFill>
                <a:latin typeface="Trebuchet MS"/>
                <a:cs typeface="Trebuchet MS"/>
              </a:rPr>
              <a:t> </a:t>
            </a:r>
            <a:r>
              <a:rPr dirty="0" sz="1900" spc="-50">
                <a:solidFill>
                  <a:srgbClr val="FFF9E7"/>
                </a:solidFill>
                <a:latin typeface="Trebuchet MS"/>
                <a:cs typeface="Trebuchet MS"/>
              </a:rPr>
              <a:t>£25.40</a:t>
            </a:r>
            <a:endParaRPr sz="1900">
              <a:latin typeface="Trebuchet MS"/>
              <a:cs typeface="Trebuchet MS"/>
            </a:endParaRPr>
          </a:p>
          <a:p>
            <a:pPr marL="45720">
              <a:lnSpc>
                <a:spcPct val="100000"/>
              </a:lnSpc>
              <a:spcBef>
                <a:spcPts val="1115"/>
              </a:spcBef>
            </a:pPr>
            <a:r>
              <a:rPr dirty="0" sz="1150" spc="95">
                <a:solidFill>
                  <a:srgbClr val="FFF9E7"/>
                </a:solidFill>
                <a:latin typeface="Tahoma"/>
                <a:cs typeface="Tahoma"/>
              </a:rPr>
              <a:t>Chicken</a:t>
            </a:r>
            <a:r>
              <a:rPr dirty="0" sz="115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60">
                <a:solidFill>
                  <a:srgbClr val="FFF9E7"/>
                </a:solidFill>
                <a:latin typeface="Tahoma"/>
                <a:cs typeface="Tahoma"/>
              </a:rPr>
              <a:t>Curry</a:t>
            </a:r>
            <a:r>
              <a:rPr dirty="0" sz="115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-25">
                <a:solidFill>
                  <a:srgbClr val="FFF9E7"/>
                </a:solidFill>
                <a:latin typeface="Tahoma"/>
                <a:cs typeface="Tahoma"/>
              </a:rPr>
              <a:t>(V)</a:t>
            </a:r>
            <a:endParaRPr sz="1150">
              <a:latin typeface="Tahoma"/>
              <a:cs typeface="Tahoma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4507395" y="4875210"/>
            <a:ext cx="1254760" cy="2019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50" spc="100">
                <a:solidFill>
                  <a:srgbClr val="FFF9E7"/>
                </a:solidFill>
                <a:latin typeface="Tahoma"/>
                <a:cs typeface="Tahoma"/>
              </a:rPr>
              <a:t>Rib</a:t>
            </a:r>
            <a:r>
              <a:rPr dirty="0" sz="1150" spc="-5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70">
                <a:solidFill>
                  <a:srgbClr val="FFF9E7"/>
                </a:solidFill>
                <a:latin typeface="Tahoma"/>
                <a:cs typeface="Tahoma"/>
              </a:rPr>
              <a:t>Eye</a:t>
            </a:r>
            <a:r>
              <a:rPr dirty="0" sz="1150" spc="-5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75">
                <a:solidFill>
                  <a:srgbClr val="FFF9E7"/>
                </a:solidFill>
                <a:latin typeface="Tahoma"/>
                <a:cs typeface="Tahoma"/>
              </a:rPr>
              <a:t>Steak</a:t>
            </a:r>
            <a:r>
              <a:rPr dirty="0" sz="1150" spc="-5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-25">
                <a:solidFill>
                  <a:srgbClr val="FFF9E7"/>
                </a:solidFill>
                <a:latin typeface="Tahoma"/>
                <a:cs typeface="Tahoma"/>
              </a:rPr>
              <a:t>(V)</a:t>
            </a:r>
            <a:endParaRPr sz="1150">
              <a:latin typeface="Tahoma"/>
              <a:cs typeface="Tahoma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4507395" y="5201990"/>
            <a:ext cx="1832610" cy="52832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150" spc="95">
                <a:solidFill>
                  <a:srgbClr val="FFF9E7"/>
                </a:solidFill>
                <a:latin typeface="Tahoma"/>
                <a:cs typeface="Tahoma"/>
              </a:rPr>
              <a:t>Pineapple</a:t>
            </a:r>
            <a:r>
              <a:rPr dirty="0" sz="1150" spc="-5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65">
                <a:solidFill>
                  <a:srgbClr val="FFF9E7"/>
                </a:solidFill>
                <a:latin typeface="Tahoma"/>
                <a:cs typeface="Tahoma"/>
              </a:rPr>
              <a:t>Juice</a:t>
            </a:r>
            <a:endParaRPr sz="11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dirty="0" sz="1150" spc="95">
                <a:solidFill>
                  <a:srgbClr val="FFF9E7"/>
                </a:solidFill>
                <a:latin typeface="Tahoma"/>
                <a:cs typeface="Tahoma"/>
              </a:rPr>
              <a:t>Banana</a:t>
            </a:r>
            <a:r>
              <a:rPr dirty="0" sz="115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85">
                <a:solidFill>
                  <a:srgbClr val="FFF9E7"/>
                </a:solidFill>
                <a:latin typeface="Tahoma"/>
                <a:cs typeface="Tahoma"/>
              </a:rPr>
              <a:t>Split</a:t>
            </a:r>
            <a:r>
              <a:rPr dirty="0" sz="115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150" spc="50">
                <a:solidFill>
                  <a:srgbClr val="FFF9E7"/>
                </a:solidFill>
                <a:latin typeface="Tahoma"/>
                <a:cs typeface="Tahoma"/>
              </a:rPr>
              <a:t>Sundae(Ve)</a:t>
            </a:r>
            <a:endParaRPr sz="1150">
              <a:latin typeface="Tahoma"/>
              <a:cs typeface="Tahoma"/>
            </a:endParaRPr>
          </a:p>
        </p:txBody>
      </p:sp>
      <p:grpSp>
        <p:nvGrpSpPr>
          <p:cNvPr id="8" name="object 8" descr=""/>
          <p:cNvGrpSpPr/>
          <p:nvPr/>
        </p:nvGrpSpPr>
        <p:grpSpPr>
          <a:xfrm>
            <a:off x="0" y="328389"/>
            <a:ext cx="928369" cy="1497965"/>
            <a:chOff x="0" y="328389"/>
            <a:chExt cx="928369" cy="1497965"/>
          </a:xfrm>
        </p:grpSpPr>
        <p:sp>
          <p:nvSpPr>
            <p:cNvPr id="9" name="object 9" descr=""/>
            <p:cNvSpPr/>
            <p:nvPr/>
          </p:nvSpPr>
          <p:spPr>
            <a:xfrm>
              <a:off x="0" y="394169"/>
              <a:ext cx="862330" cy="1365885"/>
            </a:xfrm>
            <a:custGeom>
              <a:avLst/>
              <a:gdLst/>
              <a:ahLst/>
              <a:cxnLst/>
              <a:rect l="l" t="t" r="r" b="b"/>
              <a:pathLst>
                <a:path w="862330" h="1365885">
                  <a:moveTo>
                    <a:pt x="862152" y="805967"/>
                  </a:moveTo>
                  <a:lnTo>
                    <a:pt x="857427" y="799033"/>
                  </a:lnTo>
                  <a:lnTo>
                    <a:pt x="211582" y="676592"/>
                  </a:lnTo>
                  <a:lnTo>
                    <a:pt x="755688" y="305917"/>
                  </a:lnTo>
                  <a:lnTo>
                    <a:pt x="757097" y="298513"/>
                  </a:lnTo>
                  <a:lnTo>
                    <a:pt x="748512" y="285915"/>
                  </a:lnTo>
                  <a:lnTo>
                    <a:pt x="740473" y="284937"/>
                  </a:lnTo>
                  <a:lnTo>
                    <a:pt x="196989" y="655205"/>
                  </a:lnTo>
                  <a:lnTo>
                    <a:pt x="319443" y="9334"/>
                  </a:lnTo>
                  <a:lnTo>
                    <a:pt x="314718" y="2400"/>
                  </a:lnTo>
                  <a:lnTo>
                    <a:pt x="302018" y="0"/>
                  </a:lnTo>
                  <a:lnTo>
                    <a:pt x="295097" y="4711"/>
                  </a:lnTo>
                  <a:lnTo>
                    <a:pt x="172427" y="650278"/>
                  </a:lnTo>
                  <a:lnTo>
                    <a:pt x="0" y="397129"/>
                  </a:lnTo>
                  <a:lnTo>
                    <a:pt x="0" y="443141"/>
                  </a:lnTo>
                  <a:lnTo>
                    <a:pt x="151218" y="665149"/>
                  </a:lnTo>
                  <a:lnTo>
                    <a:pt x="0" y="636473"/>
                  </a:lnTo>
                  <a:lnTo>
                    <a:pt x="0" y="661708"/>
                  </a:lnTo>
                  <a:lnTo>
                    <a:pt x="146608" y="689508"/>
                  </a:lnTo>
                  <a:lnTo>
                    <a:pt x="0" y="789393"/>
                  </a:lnTo>
                  <a:lnTo>
                    <a:pt x="0" y="820737"/>
                  </a:lnTo>
                  <a:lnTo>
                    <a:pt x="160870" y="711149"/>
                  </a:lnTo>
                  <a:lnTo>
                    <a:pt x="38125" y="1357185"/>
                  </a:lnTo>
                  <a:lnTo>
                    <a:pt x="42849" y="1364119"/>
                  </a:lnTo>
                  <a:lnTo>
                    <a:pt x="49199" y="1365326"/>
                  </a:lnTo>
                  <a:lnTo>
                    <a:pt x="52997" y="1365491"/>
                  </a:lnTo>
                  <a:lnTo>
                    <a:pt x="56375" y="1365034"/>
                  </a:lnTo>
                  <a:lnTo>
                    <a:pt x="58902" y="1363319"/>
                  </a:lnTo>
                  <a:lnTo>
                    <a:pt x="62052" y="1361173"/>
                  </a:lnTo>
                  <a:lnTo>
                    <a:pt x="63703" y="1358201"/>
                  </a:lnTo>
                  <a:lnTo>
                    <a:pt x="185547" y="715530"/>
                  </a:lnTo>
                  <a:lnTo>
                    <a:pt x="556221" y="1259636"/>
                  </a:lnTo>
                  <a:lnTo>
                    <a:pt x="564261" y="1260614"/>
                  </a:lnTo>
                  <a:lnTo>
                    <a:pt x="575602" y="1252893"/>
                  </a:lnTo>
                  <a:lnTo>
                    <a:pt x="577634" y="1245044"/>
                  </a:lnTo>
                  <a:lnTo>
                    <a:pt x="206946" y="700951"/>
                  </a:lnTo>
                  <a:lnTo>
                    <a:pt x="846467" y="822185"/>
                  </a:lnTo>
                  <a:lnTo>
                    <a:pt x="850265" y="822363"/>
                  </a:lnTo>
                  <a:lnTo>
                    <a:pt x="853643" y="821905"/>
                  </a:lnTo>
                  <a:lnTo>
                    <a:pt x="858685" y="818476"/>
                  </a:lnTo>
                  <a:lnTo>
                    <a:pt x="860348" y="815492"/>
                  </a:lnTo>
                  <a:lnTo>
                    <a:pt x="862152" y="80596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2" y="1744677"/>
              <a:ext cx="81353" cy="81353"/>
            </a:xfrm>
            <a:prstGeom prst="rect">
              <a:avLst/>
            </a:prstGeom>
          </p:spPr>
        </p:pic>
        <p:pic>
          <p:nvPicPr>
            <p:cNvPr id="11" name="object 11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1560" y="1635053"/>
              <a:ext cx="81353" cy="8135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6572" y="1174629"/>
              <a:ext cx="81353" cy="81353"/>
            </a:xfrm>
            <a:prstGeom prst="rect">
              <a:avLst/>
            </a:prstGeom>
          </p:spPr>
        </p:pic>
        <p:pic>
          <p:nvPicPr>
            <p:cNvPr id="13" name="object 13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6948" y="633401"/>
              <a:ext cx="81353" cy="81353"/>
            </a:xfrm>
            <a:prstGeom prst="rect">
              <a:avLst/>
            </a:prstGeom>
          </p:spPr>
        </p:pic>
        <p:pic>
          <p:nvPicPr>
            <p:cNvPr id="14" name="object 14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6525" y="328389"/>
              <a:ext cx="81353" cy="81353"/>
            </a:xfrm>
            <a:prstGeom prst="rect">
              <a:avLst/>
            </a:prstGeom>
          </p:spPr>
        </p:pic>
        <p:sp>
          <p:nvSpPr>
            <p:cNvPr id="15" name="object 15" descr=""/>
            <p:cNvSpPr/>
            <p:nvPr/>
          </p:nvSpPr>
          <p:spPr>
            <a:xfrm>
              <a:off x="0" y="578979"/>
              <a:ext cx="680720" cy="996950"/>
            </a:xfrm>
            <a:custGeom>
              <a:avLst/>
              <a:gdLst/>
              <a:ahLst/>
              <a:cxnLst/>
              <a:rect l="l" t="t" r="r" b="b"/>
              <a:pathLst>
                <a:path w="680720" h="996950">
                  <a:moveTo>
                    <a:pt x="3683" y="439775"/>
                  </a:moveTo>
                  <a:lnTo>
                    <a:pt x="2451" y="416077"/>
                  </a:lnTo>
                  <a:lnTo>
                    <a:pt x="0" y="404774"/>
                  </a:lnTo>
                  <a:lnTo>
                    <a:pt x="0" y="469011"/>
                  </a:lnTo>
                  <a:lnTo>
                    <a:pt x="1231" y="464515"/>
                  </a:lnTo>
                  <a:lnTo>
                    <a:pt x="3683" y="439775"/>
                  </a:lnTo>
                  <a:close/>
                </a:path>
                <a:path w="680720" h="996950">
                  <a:moveTo>
                    <a:pt x="464096" y="444233"/>
                  </a:moveTo>
                  <a:lnTo>
                    <a:pt x="462965" y="439610"/>
                  </a:lnTo>
                  <a:lnTo>
                    <a:pt x="462546" y="437908"/>
                  </a:lnTo>
                  <a:lnTo>
                    <a:pt x="462318" y="436219"/>
                  </a:lnTo>
                  <a:lnTo>
                    <a:pt x="458038" y="429920"/>
                  </a:lnTo>
                  <a:lnTo>
                    <a:pt x="452932" y="427863"/>
                  </a:lnTo>
                  <a:lnTo>
                    <a:pt x="447878" y="428536"/>
                  </a:lnTo>
                  <a:lnTo>
                    <a:pt x="422224" y="428688"/>
                  </a:lnTo>
                  <a:lnTo>
                    <a:pt x="372821" y="403821"/>
                  </a:lnTo>
                  <a:lnTo>
                    <a:pt x="337629" y="352158"/>
                  </a:lnTo>
                  <a:lnTo>
                    <a:pt x="331025" y="323850"/>
                  </a:lnTo>
                  <a:lnTo>
                    <a:pt x="332574" y="297091"/>
                  </a:lnTo>
                  <a:lnTo>
                    <a:pt x="342328" y="273621"/>
                  </a:lnTo>
                  <a:lnTo>
                    <a:pt x="345249" y="269786"/>
                  </a:lnTo>
                  <a:lnTo>
                    <a:pt x="345198" y="264414"/>
                  </a:lnTo>
                  <a:lnTo>
                    <a:pt x="340487" y="257365"/>
                  </a:lnTo>
                  <a:lnTo>
                    <a:pt x="337388" y="255638"/>
                  </a:lnTo>
                  <a:lnTo>
                    <a:pt x="333044" y="253212"/>
                  </a:lnTo>
                  <a:lnTo>
                    <a:pt x="325031" y="254990"/>
                  </a:lnTo>
                  <a:lnTo>
                    <a:pt x="321271" y="260311"/>
                  </a:lnTo>
                  <a:lnTo>
                    <a:pt x="303403" y="278790"/>
                  </a:lnTo>
                  <a:lnTo>
                    <a:pt x="279501" y="290842"/>
                  </a:lnTo>
                  <a:lnTo>
                    <a:pt x="251040" y="295960"/>
                  </a:lnTo>
                  <a:lnTo>
                    <a:pt x="219532" y="293662"/>
                  </a:lnTo>
                  <a:lnTo>
                    <a:pt x="164592" y="268859"/>
                  </a:lnTo>
                  <a:lnTo>
                    <a:pt x="137045" y="225374"/>
                  </a:lnTo>
                  <a:lnTo>
                    <a:pt x="136817" y="223697"/>
                  </a:lnTo>
                  <a:lnTo>
                    <a:pt x="132537" y="217398"/>
                  </a:lnTo>
                  <a:lnTo>
                    <a:pt x="127444" y="215328"/>
                  </a:lnTo>
                  <a:lnTo>
                    <a:pt x="122377" y="216014"/>
                  </a:lnTo>
                  <a:lnTo>
                    <a:pt x="115417" y="217982"/>
                  </a:lnTo>
                  <a:lnTo>
                    <a:pt x="110832" y="224802"/>
                  </a:lnTo>
                  <a:lnTo>
                    <a:pt x="112382" y="231127"/>
                  </a:lnTo>
                  <a:lnTo>
                    <a:pt x="112522" y="256768"/>
                  </a:lnTo>
                  <a:lnTo>
                    <a:pt x="87668" y="306184"/>
                  </a:lnTo>
                  <a:lnTo>
                    <a:pt x="36004" y="341376"/>
                  </a:lnTo>
                  <a:lnTo>
                    <a:pt x="7696" y="347967"/>
                  </a:lnTo>
                  <a:lnTo>
                    <a:pt x="0" y="347522"/>
                  </a:lnTo>
                  <a:lnTo>
                    <a:pt x="0" y="373722"/>
                  </a:lnTo>
                  <a:lnTo>
                    <a:pt x="55562" y="360603"/>
                  </a:lnTo>
                  <a:lnTo>
                    <a:pt x="96240" y="332892"/>
                  </a:lnTo>
                  <a:lnTo>
                    <a:pt x="124510" y="296164"/>
                  </a:lnTo>
                  <a:lnTo>
                    <a:pt x="132905" y="276148"/>
                  </a:lnTo>
                  <a:lnTo>
                    <a:pt x="148539" y="291287"/>
                  </a:lnTo>
                  <a:lnTo>
                    <a:pt x="167462" y="304012"/>
                  </a:lnTo>
                  <a:lnTo>
                    <a:pt x="189077" y="313867"/>
                  </a:lnTo>
                  <a:lnTo>
                    <a:pt x="212826" y="320357"/>
                  </a:lnTo>
                  <a:lnTo>
                    <a:pt x="237566" y="322821"/>
                  </a:lnTo>
                  <a:lnTo>
                    <a:pt x="261264" y="321589"/>
                  </a:lnTo>
                  <a:lnTo>
                    <a:pt x="283375" y="316776"/>
                  </a:lnTo>
                  <a:lnTo>
                    <a:pt x="303377" y="308470"/>
                  </a:lnTo>
                  <a:lnTo>
                    <a:pt x="303860" y="330136"/>
                  </a:lnTo>
                  <a:lnTo>
                    <a:pt x="316725" y="374700"/>
                  </a:lnTo>
                  <a:lnTo>
                    <a:pt x="344436" y="415378"/>
                  </a:lnTo>
                  <a:lnTo>
                    <a:pt x="381203" y="443661"/>
                  </a:lnTo>
                  <a:lnTo>
                    <a:pt x="401193" y="452043"/>
                  </a:lnTo>
                  <a:lnTo>
                    <a:pt x="386054" y="467677"/>
                  </a:lnTo>
                  <a:lnTo>
                    <a:pt x="373316" y="486587"/>
                  </a:lnTo>
                  <a:lnTo>
                    <a:pt x="363474" y="508215"/>
                  </a:lnTo>
                  <a:lnTo>
                    <a:pt x="356971" y="531964"/>
                  </a:lnTo>
                  <a:lnTo>
                    <a:pt x="354507" y="556704"/>
                  </a:lnTo>
                  <a:lnTo>
                    <a:pt x="355739" y="580402"/>
                  </a:lnTo>
                  <a:lnTo>
                    <a:pt x="360565" y="602513"/>
                  </a:lnTo>
                  <a:lnTo>
                    <a:pt x="368871" y="622515"/>
                  </a:lnTo>
                  <a:lnTo>
                    <a:pt x="363270" y="622630"/>
                  </a:lnTo>
                  <a:lnTo>
                    <a:pt x="324878" y="627468"/>
                  </a:lnTo>
                  <a:lnTo>
                    <a:pt x="281203" y="648119"/>
                  </a:lnTo>
                  <a:lnTo>
                    <a:pt x="245999" y="681202"/>
                  </a:lnTo>
                  <a:lnTo>
                    <a:pt x="225285" y="720331"/>
                  </a:lnTo>
                  <a:lnTo>
                    <a:pt x="209651" y="705180"/>
                  </a:lnTo>
                  <a:lnTo>
                    <a:pt x="190741" y="692454"/>
                  </a:lnTo>
                  <a:lnTo>
                    <a:pt x="169125" y="682612"/>
                  </a:lnTo>
                  <a:lnTo>
                    <a:pt x="145376" y="676109"/>
                  </a:lnTo>
                  <a:lnTo>
                    <a:pt x="120637" y="673646"/>
                  </a:lnTo>
                  <a:lnTo>
                    <a:pt x="119329" y="673709"/>
                  </a:lnTo>
                  <a:lnTo>
                    <a:pt x="96939" y="674878"/>
                  </a:lnTo>
                  <a:lnTo>
                    <a:pt x="74828" y="679704"/>
                  </a:lnTo>
                  <a:lnTo>
                    <a:pt x="54825" y="688009"/>
                  </a:lnTo>
                  <a:lnTo>
                    <a:pt x="54419" y="665886"/>
                  </a:lnTo>
                  <a:lnTo>
                    <a:pt x="41503" y="621626"/>
                  </a:lnTo>
                  <a:lnTo>
                    <a:pt x="13754" y="581101"/>
                  </a:lnTo>
                  <a:lnTo>
                    <a:pt x="0" y="568629"/>
                  </a:lnTo>
                  <a:lnTo>
                    <a:pt x="0" y="604812"/>
                  </a:lnTo>
                  <a:lnTo>
                    <a:pt x="8432" y="614502"/>
                  </a:lnTo>
                  <a:lnTo>
                    <a:pt x="23088" y="642594"/>
                  </a:lnTo>
                  <a:lnTo>
                    <a:pt x="29692" y="670902"/>
                  </a:lnTo>
                  <a:lnTo>
                    <a:pt x="28143" y="697674"/>
                  </a:lnTo>
                  <a:lnTo>
                    <a:pt x="18376" y="721131"/>
                  </a:lnTo>
                  <a:lnTo>
                    <a:pt x="15455" y="724966"/>
                  </a:lnTo>
                  <a:lnTo>
                    <a:pt x="15519" y="730351"/>
                  </a:lnTo>
                  <a:lnTo>
                    <a:pt x="20231" y="737387"/>
                  </a:lnTo>
                  <a:lnTo>
                    <a:pt x="27673" y="741540"/>
                  </a:lnTo>
                  <a:lnTo>
                    <a:pt x="35687" y="739775"/>
                  </a:lnTo>
                  <a:lnTo>
                    <a:pt x="39446" y="734453"/>
                  </a:lnTo>
                  <a:lnTo>
                    <a:pt x="57315" y="715962"/>
                  </a:lnTo>
                  <a:lnTo>
                    <a:pt x="81216" y="703910"/>
                  </a:lnTo>
                  <a:lnTo>
                    <a:pt x="109664" y="698792"/>
                  </a:lnTo>
                  <a:lnTo>
                    <a:pt x="141185" y="701090"/>
                  </a:lnTo>
                  <a:lnTo>
                    <a:pt x="196126" y="725906"/>
                  </a:lnTo>
                  <a:lnTo>
                    <a:pt x="223659" y="769378"/>
                  </a:lnTo>
                  <a:lnTo>
                    <a:pt x="223888" y="771067"/>
                  </a:lnTo>
                  <a:lnTo>
                    <a:pt x="228180" y="777367"/>
                  </a:lnTo>
                  <a:lnTo>
                    <a:pt x="233273" y="779424"/>
                  </a:lnTo>
                  <a:lnTo>
                    <a:pt x="240030" y="778510"/>
                  </a:lnTo>
                  <a:lnTo>
                    <a:pt x="246329" y="774217"/>
                  </a:lnTo>
                  <a:lnTo>
                    <a:pt x="248386" y="769124"/>
                  </a:lnTo>
                  <a:lnTo>
                    <a:pt x="248335" y="763638"/>
                  </a:lnTo>
                  <a:lnTo>
                    <a:pt x="248196" y="737984"/>
                  </a:lnTo>
                  <a:lnTo>
                    <a:pt x="256679" y="712431"/>
                  </a:lnTo>
                  <a:lnTo>
                    <a:pt x="273050" y="688581"/>
                  </a:lnTo>
                  <a:lnTo>
                    <a:pt x="277228" y="684949"/>
                  </a:lnTo>
                  <a:lnTo>
                    <a:pt x="296621" y="668045"/>
                  </a:lnTo>
                  <a:lnTo>
                    <a:pt x="324713" y="653389"/>
                  </a:lnTo>
                  <a:lnTo>
                    <a:pt x="353021" y="646785"/>
                  </a:lnTo>
                  <a:lnTo>
                    <a:pt x="379793" y="648335"/>
                  </a:lnTo>
                  <a:lnTo>
                    <a:pt x="403250" y="658088"/>
                  </a:lnTo>
                  <a:lnTo>
                    <a:pt x="409206" y="661416"/>
                  </a:lnTo>
                  <a:lnTo>
                    <a:pt x="417220" y="659650"/>
                  </a:lnTo>
                  <a:lnTo>
                    <a:pt x="420966" y="654329"/>
                  </a:lnTo>
                  <a:lnTo>
                    <a:pt x="423887" y="650494"/>
                  </a:lnTo>
                  <a:lnTo>
                    <a:pt x="423837" y="644994"/>
                  </a:lnTo>
                  <a:lnTo>
                    <a:pt x="419112" y="638073"/>
                  </a:lnTo>
                  <a:lnTo>
                    <a:pt x="417626" y="637235"/>
                  </a:lnTo>
                  <a:lnTo>
                    <a:pt x="399148" y="619366"/>
                  </a:lnTo>
                  <a:lnTo>
                    <a:pt x="392582" y="606348"/>
                  </a:lnTo>
                  <a:lnTo>
                    <a:pt x="387096" y="595464"/>
                  </a:lnTo>
                  <a:lnTo>
                    <a:pt x="381977" y="567004"/>
                  </a:lnTo>
                  <a:lnTo>
                    <a:pt x="384276" y="535495"/>
                  </a:lnTo>
                  <a:lnTo>
                    <a:pt x="409079" y="480555"/>
                  </a:lnTo>
                  <a:lnTo>
                    <a:pt x="452551" y="453009"/>
                  </a:lnTo>
                  <a:lnTo>
                    <a:pt x="459511" y="451040"/>
                  </a:lnTo>
                  <a:lnTo>
                    <a:pt x="464096" y="444233"/>
                  </a:lnTo>
                  <a:close/>
                </a:path>
                <a:path w="680720" h="996950">
                  <a:moveTo>
                    <a:pt x="680288" y="400215"/>
                  </a:moveTo>
                  <a:lnTo>
                    <a:pt x="678738" y="393890"/>
                  </a:lnTo>
                  <a:lnTo>
                    <a:pt x="678548" y="392430"/>
                  </a:lnTo>
                  <a:lnTo>
                    <a:pt x="677887" y="391274"/>
                  </a:lnTo>
                  <a:lnTo>
                    <a:pt x="674230" y="385902"/>
                  </a:lnTo>
                  <a:lnTo>
                    <a:pt x="669137" y="383844"/>
                  </a:lnTo>
                  <a:lnTo>
                    <a:pt x="664070" y="384530"/>
                  </a:lnTo>
                  <a:lnTo>
                    <a:pt x="624992" y="386664"/>
                  </a:lnTo>
                  <a:lnTo>
                    <a:pt x="585546" y="377875"/>
                  </a:lnTo>
                  <a:lnTo>
                    <a:pt x="547357" y="358889"/>
                  </a:lnTo>
                  <a:lnTo>
                    <a:pt x="512025" y="330466"/>
                  </a:lnTo>
                  <a:lnTo>
                    <a:pt x="481177" y="293370"/>
                  </a:lnTo>
                  <a:lnTo>
                    <a:pt x="457885" y="251129"/>
                  </a:lnTo>
                  <a:lnTo>
                    <a:pt x="444246" y="207924"/>
                  </a:lnTo>
                  <a:lnTo>
                    <a:pt x="440474" y="165493"/>
                  </a:lnTo>
                  <a:lnTo>
                    <a:pt x="446747" y="125539"/>
                  </a:lnTo>
                  <a:lnTo>
                    <a:pt x="463283" y="89801"/>
                  </a:lnTo>
                  <a:lnTo>
                    <a:pt x="466204" y="85966"/>
                  </a:lnTo>
                  <a:lnTo>
                    <a:pt x="465721" y="79844"/>
                  </a:lnTo>
                  <a:lnTo>
                    <a:pt x="462064" y="74472"/>
                  </a:lnTo>
                  <a:lnTo>
                    <a:pt x="461238" y="73431"/>
                  </a:lnTo>
                  <a:lnTo>
                    <a:pt x="453999" y="69392"/>
                  </a:lnTo>
                  <a:lnTo>
                    <a:pt x="445985" y="71170"/>
                  </a:lnTo>
                  <a:lnTo>
                    <a:pt x="442226" y="76492"/>
                  </a:lnTo>
                  <a:lnTo>
                    <a:pt x="416229" y="105702"/>
                  </a:lnTo>
                  <a:lnTo>
                    <a:pt x="382117" y="127342"/>
                  </a:lnTo>
                  <a:lnTo>
                    <a:pt x="341617" y="140843"/>
                  </a:lnTo>
                  <a:lnTo>
                    <a:pt x="296481" y="145656"/>
                  </a:lnTo>
                  <a:lnTo>
                    <a:pt x="248437" y="141198"/>
                  </a:lnTo>
                  <a:lnTo>
                    <a:pt x="202133" y="127825"/>
                  </a:lnTo>
                  <a:lnTo>
                    <a:pt x="161975" y="106946"/>
                  </a:lnTo>
                  <a:lnTo>
                    <a:pt x="129286" y="79641"/>
                  </a:lnTo>
                  <a:lnTo>
                    <a:pt x="113461" y="57962"/>
                  </a:lnTo>
                  <a:lnTo>
                    <a:pt x="105435" y="46977"/>
                  </a:lnTo>
                  <a:lnTo>
                    <a:pt x="91770" y="10045"/>
                  </a:lnTo>
                  <a:lnTo>
                    <a:pt x="91554" y="8356"/>
                  </a:lnTo>
                  <a:lnTo>
                    <a:pt x="87261" y="2057"/>
                  </a:lnTo>
                  <a:lnTo>
                    <a:pt x="82169" y="0"/>
                  </a:lnTo>
                  <a:lnTo>
                    <a:pt x="77101" y="685"/>
                  </a:lnTo>
                  <a:lnTo>
                    <a:pt x="70142" y="2654"/>
                  </a:lnTo>
                  <a:lnTo>
                    <a:pt x="65557" y="9461"/>
                  </a:lnTo>
                  <a:lnTo>
                    <a:pt x="67106" y="15786"/>
                  </a:lnTo>
                  <a:lnTo>
                    <a:pt x="69253" y="54864"/>
                  </a:lnTo>
                  <a:lnTo>
                    <a:pt x="60452" y="94310"/>
                  </a:lnTo>
                  <a:lnTo>
                    <a:pt x="41465" y="132499"/>
                  </a:lnTo>
                  <a:lnTo>
                    <a:pt x="13042" y="167830"/>
                  </a:lnTo>
                  <a:lnTo>
                    <a:pt x="0" y="178676"/>
                  </a:lnTo>
                  <a:lnTo>
                    <a:pt x="0" y="209359"/>
                  </a:lnTo>
                  <a:lnTo>
                    <a:pt x="26568" y="187693"/>
                  </a:lnTo>
                  <a:lnTo>
                    <a:pt x="56769" y="152374"/>
                  </a:lnTo>
                  <a:lnTo>
                    <a:pt x="78422" y="113880"/>
                  </a:lnTo>
                  <a:lnTo>
                    <a:pt x="90716" y="73456"/>
                  </a:lnTo>
                  <a:lnTo>
                    <a:pt x="118173" y="105270"/>
                  </a:lnTo>
                  <a:lnTo>
                    <a:pt x="153390" y="131953"/>
                  </a:lnTo>
                  <a:lnTo>
                    <a:pt x="195122" y="152488"/>
                  </a:lnTo>
                  <a:lnTo>
                    <a:pt x="242125" y="165785"/>
                  </a:lnTo>
                  <a:lnTo>
                    <a:pt x="290652" y="170675"/>
                  </a:lnTo>
                  <a:lnTo>
                    <a:pt x="336854" y="166941"/>
                  </a:lnTo>
                  <a:lnTo>
                    <a:pt x="379361" y="155016"/>
                  </a:lnTo>
                  <a:lnTo>
                    <a:pt x="416826" y="135280"/>
                  </a:lnTo>
                  <a:lnTo>
                    <a:pt x="417449" y="134861"/>
                  </a:lnTo>
                  <a:lnTo>
                    <a:pt x="414375" y="176796"/>
                  </a:lnTo>
                  <a:lnTo>
                    <a:pt x="420395" y="220560"/>
                  </a:lnTo>
                  <a:lnTo>
                    <a:pt x="435432" y="264591"/>
                  </a:lnTo>
                  <a:lnTo>
                    <a:pt x="459333" y="307327"/>
                  </a:lnTo>
                  <a:lnTo>
                    <a:pt x="490270" y="345274"/>
                  </a:lnTo>
                  <a:lnTo>
                    <a:pt x="525589" y="375475"/>
                  </a:lnTo>
                  <a:lnTo>
                    <a:pt x="564083" y="397129"/>
                  </a:lnTo>
                  <a:lnTo>
                    <a:pt x="604507" y="409435"/>
                  </a:lnTo>
                  <a:lnTo>
                    <a:pt x="603872" y="409854"/>
                  </a:lnTo>
                  <a:lnTo>
                    <a:pt x="571804" y="437502"/>
                  </a:lnTo>
                  <a:lnTo>
                    <a:pt x="545147" y="472694"/>
                  </a:lnTo>
                  <a:lnTo>
                    <a:pt x="524764" y="514324"/>
                  </a:lnTo>
                  <a:lnTo>
                    <a:pt x="511556" y="561263"/>
                  </a:lnTo>
                  <a:lnTo>
                    <a:pt x="506666" y="609790"/>
                  </a:lnTo>
                  <a:lnTo>
                    <a:pt x="510387" y="655993"/>
                  </a:lnTo>
                  <a:lnTo>
                    <a:pt x="522325" y="698500"/>
                  </a:lnTo>
                  <a:lnTo>
                    <a:pt x="542048" y="735965"/>
                  </a:lnTo>
                  <a:lnTo>
                    <a:pt x="500113" y="732878"/>
                  </a:lnTo>
                  <a:lnTo>
                    <a:pt x="456349" y="738911"/>
                  </a:lnTo>
                  <a:lnTo>
                    <a:pt x="412318" y="753935"/>
                  </a:lnTo>
                  <a:lnTo>
                    <a:pt x="369582" y="777849"/>
                  </a:lnTo>
                  <a:lnTo>
                    <a:pt x="331724" y="808710"/>
                  </a:lnTo>
                  <a:lnTo>
                    <a:pt x="301663" y="843940"/>
                  </a:lnTo>
                  <a:lnTo>
                    <a:pt x="280047" y="882408"/>
                  </a:lnTo>
                  <a:lnTo>
                    <a:pt x="267474" y="923010"/>
                  </a:lnTo>
                  <a:lnTo>
                    <a:pt x="240017" y="891209"/>
                  </a:lnTo>
                  <a:lnTo>
                    <a:pt x="204800" y="864514"/>
                  </a:lnTo>
                  <a:lnTo>
                    <a:pt x="163080" y="843991"/>
                  </a:lnTo>
                  <a:lnTo>
                    <a:pt x="116065" y="830694"/>
                  </a:lnTo>
                  <a:lnTo>
                    <a:pt x="67538" y="825804"/>
                  </a:lnTo>
                  <a:lnTo>
                    <a:pt x="21348" y="829525"/>
                  </a:lnTo>
                  <a:lnTo>
                    <a:pt x="0" y="835520"/>
                  </a:lnTo>
                  <a:lnTo>
                    <a:pt x="0" y="862266"/>
                  </a:lnTo>
                  <a:lnTo>
                    <a:pt x="18694" y="856030"/>
                  </a:lnTo>
                  <a:lnTo>
                    <a:pt x="63842" y="851217"/>
                  </a:lnTo>
                  <a:lnTo>
                    <a:pt x="111887" y="855675"/>
                  </a:lnTo>
                  <a:lnTo>
                    <a:pt x="158178" y="869048"/>
                  </a:lnTo>
                  <a:lnTo>
                    <a:pt x="198348" y="889927"/>
                  </a:lnTo>
                  <a:lnTo>
                    <a:pt x="231025" y="917232"/>
                  </a:lnTo>
                  <a:lnTo>
                    <a:pt x="254876" y="949883"/>
                  </a:lnTo>
                  <a:lnTo>
                    <a:pt x="268541" y="986828"/>
                  </a:lnTo>
                  <a:lnTo>
                    <a:pt x="268770" y="988517"/>
                  </a:lnTo>
                  <a:lnTo>
                    <a:pt x="273062" y="994816"/>
                  </a:lnTo>
                  <a:lnTo>
                    <a:pt x="278155" y="996873"/>
                  </a:lnTo>
                  <a:lnTo>
                    <a:pt x="283222" y="996188"/>
                  </a:lnTo>
                  <a:lnTo>
                    <a:pt x="290169" y="994219"/>
                  </a:lnTo>
                  <a:lnTo>
                    <a:pt x="294119" y="987844"/>
                  </a:lnTo>
                  <a:lnTo>
                    <a:pt x="293204" y="981087"/>
                  </a:lnTo>
                  <a:lnTo>
                    <a:pt x="291071" y="942009"/>
                  </a:lnTo>
                  <a:lnTo>
                    <a:pt x="299859" y="902563"/>
                  </a:lnTo>
                  <a:lnTo>
                    <a:pt x="301091" y="900112"/>
                  </a:lnTo>
                  <a:lnTo>
                    <a:pt x="318858" y="864374"/>
                  </a:lnTo>
                  <a:lnTo>
                    <a:pt x="347268" y="829043"/>
                  </a:lnTo>
                  <a:lnTo>
                    <a:pt x="384365" y="798195"/>
                  </a:lnTo>
                  <a:lnTo>
                    <a:pt x="426605" y="774903"/>
                  </a:lnTo>
                  <a:lnTo>
                    <a:pt x="469811" y="761263"/>
                  </a:lnTo>
                  <a:lnTo>
                    <a:pt x="512241" y="757491"/>
                  </a:lnTo>
                  <a:lnTo>
                    <a:pt x="552196" y="763765"/>
                  </a:lnTo>
                  <a:lnTo>
                    <a:pt x="587933" y="780300"/>
                  </a:lnTo>
                  <a:lnTo>
                    <a:pt x="591769" y="783221"/>
                  </a:lnTo>
                  <a:lnTo>
                    <a:pt x="597890" y="782739"/>
                  </a:lnTo>
                  <a:lnTo>
                    <a:pt x="604189" y="778446"/>
                  </a:lnTo>
                  <a:lnTo>
                    <a:pt x="608571" y="772706"/>
                  </a:lnTo>
                  <a:lnTo>
                    <a:pt x="608088" y="766572"/>
                  </a:lnTo>
                  <a:lnTo>
                    <a:pt x="603796" y="760285"/>
                  </a:lnTo>
                  <a:lnTo>
                    <a:pt x="602310" y="759447"/>
                  </a:lnTo>
                  <a:lnTo>
                    <a:pt x="573100" y="733450"/>
                  </a:lnTo>
                  <a:lnTo>
                    <a:pt x="564845" y="720432"/>
                  </a:lnTo>
                  <a:lnTo>
                    <a:pt x="551459" y="699338"/>
                  </a:lnTo>
                  <a:lnTo>
                    <a:pt x="537946" y="658837"/>
                  </a:lnTo>
                  <a:lnTo>
                    <a:pt x="533133" y="613702"/>
                  </a:lnTo>
                  <a:lnTo>
                    <a:pt x="537591" y="565658"/>
                  </a:lnTo>
                  <a:lnTo>
                    <a:pt x="550976" y="519353"/>
                  </a:lnTo>
                  <a:lnTo>
                    <a:pt x="571855" y="479196"/>
                  </a:lnTo>
                  <a:lnTo>
                    <a:pt x="599160" y="446506"/>
                  </a:lnTo>
                  <a:lnTo>
                    <a:pt x="631812" y="422656"/>
                  </a:lnTo>
                  <a:lnTo>
                    <a:pt x="668756" y="408990"/>
                  </a:lnTo>
                  <a:lnTo>
                    <a:pt x="675703" y="407022"/>
                  </a:lnTo>
                  <a:lnTo>
                    <a:pt x="680288" y="400215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1548819"/>
              <a:ext cx="203240" cy="180301"/>
            </a:xfrm>
            <a:prstGeom prst="rect">
              <a:avLst/>
            </a:prstGeom>
          </p:spPr>
        </p:pic>
        <p:pic>
          <p:nvPicPr>
            <p:cNvPr id="17" name="object 17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9303" y="1472611"/>
              <a:ext cx="240876" cy="206176"/>
            </a:xfrm>
            <a:prstGeom prst="rect">
              <a:avLst/>
            </a:prstGeom>
          </p:spPr>
        </p:pic>
        <p:sp>
          <p:nvSpPr>
            <p:cNvPr id="18" name="object 18" descr=""/>
            <p:cNvSpPr/>
            <p:nvPr/>
          </p:nvSpPr>
          <p:spPr>
            <a:xfrm>
              <a:off x="650714" y="1052874"/>
              <a:ext cx="179705" cy="283210"/>
            </a:xfrm>
            <a:custGeom>
              <a:avLst/>
              <a:gdLst/>
              <a:ahLst/>
              <a:cxnLst/>
              <a:rect l="l" t="t" r="r" b="b"/>
              <a:pathLst>
                <a:path w="179705" h="283209">
                  <a:moveTo>
                    <a:pt x="130720" y="275087"/>
                  </a:moveTo>
                  <a:lnTo>
                    <a:pt x="125052" y="278948"/>
                  </a:lnTo>
                  <a:lnTo>
                    <a:pt x="119385" y="282809"/>
                  </a:lnTo>
                  <a:lnTo>
                    <a:pt x="111344" y="281833"/>
                  </a:lnTo>
                  <a:lnTo>
                    <a:pt x="885" y="121046"/>
                  </a:lnTo>
                  <a:lnTo>
                    <a:pt x="0" y="117039"/>
                  </a:lnTo>
                  <a:lnTo>
                    <a:pt x="1204" y="110686"/>
                  </a:lnTo>
                  <a:lnTo>
                    <a:pt x="2865" y="107711"/>
                  </a:lnTo>
                  <a:lnTo>
                    <a:pt x="163680" y="0"/>
                  </a:lnTo>
                  <a:lnTo>
                    <a:pt x="172150" y="1605"/>
                  </a:lnTo>
                  <a:lnTo>
                    <a:pt x="175381" y="7702"/>
                  </a:lnTo>
                  <a:lnTo>
                    <a:pt x="179243" y="13370"/>
                  </a:lnTo>
                  <a:lnTo>
                    <a:pt x="177208" y="21210"/>
                  </a:lnTo>
                  <a:lnTo>
                    <a:pt x="30247" y="119483"/>
                  </a:lnTo>
                  <a:lnTo>
                    <a:pt x="127406" y="260748"/>
                  </a:lnTo>
                  <a:lnTo>
                    <a:pt x="132326" y="266616"/>
                  </a:lnTo>
                  <a:lnTo>
                    <a:pt x="130720" y="27508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74507" y="606135"/>
              <a:ext cx="207837" cy="239215"/>
            </a:xfrm>
            <a:prstGeom prst="rect">
              <a:avLst/>
            </a:prstGeom>
          </p:spPr>
        </p:pic>
        <p:sp>
          <p:nvSpPr>
            <p:cNvPr id="20" name="object 20" descr=""/>
            <p:cNvSpPr/>
            <p:nvPr/>
          </p:nvSpPr>
          <p:spPr>
            <a:xfrm>
              <a:off x="154970" y="425298"/>
              <a:ext cx="283210" cy="179705"/>
            </a:xfrm>
            <a:custGeom>
              <a:avLst/>
              <a:gdLst/>
              <a:ahLst/>
              <a:cxnLst/>
              <a:rect l="l" t="t" r="r" b="b"/>
              <a:pathLst>
                <a:path w="283209" h="179704">
                  <a:moveTo>
                    <a:pt x="281632" y="68957"/>
                  </a:moveTo>
                  <a:lnTo>
                    <a:pt x="123565" y="176641"/>
                  </a:lnTo>
                  <a:lnTo>
                    <a:pt x="121046" y="178357"/>
                  </a:lnTo>
                  <a:lnTo>
                    <a:pt x="117039" y="179243"/>
                  </a:lnTo>
                  <a:lnTo>
                    <a:pt x="110686" y="178038"/>
                  </a:lnTo>
                  <a:lnTo>
                    <a:pt x="107711" y="176377"/>
                  </a:lnTo>
                  <a:lnTo>
                    <a:pt x="0" y="15562"/>
                  </a:lnTo>
                  <a:lnTo>
                    <a:pt x="1405" y="8151"/>
                  </a:lnTo>
                  <a:lnTo>
                    <a:pt x="13370" y="0"/>
                  </a:lnTo>
                  <a:lnTo>
                    <a:pt x="21840" y="1605"/>
                  </a:lnTo>
                  <a:lnTo>
                    <a:pt x="25072" y="7702"/>
                  </a:lnTo>
                  <a:lnTo>
                    <a:pt x="119483" y="148995"/>
                  </a:lnTo>
                  <a:lnTo>
                    <a:pt x="266416" y="47975"/>
                  </a:lnTo>
                  <a:lnTo>
                    <a:pt x="274457" y="48951"/>
                  </a:lnTo>
                  <a:lnTo>
                    <a:pt x="282609" y="60916"/>
                  </a:lnTo>
                  <a:lnTo>
                    <a:pt x="281632" y="6895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 descr=""/>
          <p:cNvGrpSpPr/>
          <p:nvPr/>
        </p:nvGrpSpPr>
        <p:grpSpPr>
          <a:xfrm>
            <a:off x="6925903" y="493615"/>
            <a:ext cx="847090" cy="1400810"/>
            <a:chOff x="6925903" y="493615"/>
            <a:chExt cx="847090" cy="1400810"/>
          </a:xfrm>
        </p:grpSpPr>
        <p:pic>
          <p:nvPicPr>
            <p:cNvPr id="22" name="object 22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230915" y="506329"/>
              <a:ext cx="81353" cy="81353"/>
            </a:xfrm>
            <a:prstGeom prst="rect">
              <a:avLst/>
            </a:prstGeom>
          </p:spPr>
        </p:pic>
        <p:sp>
          <p:nvSpPr>
            <p:cNvPr id="23" name="object 23" descr=""/>
            <p:cNvSpPr/>
            <p:nvPr/>
          </p:nvSpPr>
          <p:spPr>
            <a:xfrm>
              <a:off x="6991667" y="563612"/>
              <a:ext cx="781050" cy="1264920"/>
            </a:xfrm>
            <a:custGeom>
              <a:avLst/>
              <a:gdLst/>
              <a:ahLst/>
              <a:cxnLst/>
              <a:rect l="l" t="t" r="r" b="b"/>
              <a:pathLst>
                <a:path w="781050" h="1264920">
                  <a:moveTo>
                    <a:pt x="780732" y="0"/>
                  </a:moveTo>
                  <a:lnTo>
                    <a:pt x="676389" y="549160"/>
                  </a:lnTo>
                  <a:lnTo>
                    <a:pt x="305498" y="4699"/>
                  </a:lnTo>
                  <a:lnTo>
                    <a:pt x="297459" y="3721"/>
                  </a:lnTo>
                  <a:lnTo>
                    <a:pt x="285483" y="11874"/>
                  </a:lnTo>
                  <a:lnTo>
                    <a:pt x="284518" y="19913"/>
                  </a:lnTo>
                  <a:lnTo>
                    <a:pt x="655167" y="564019"/>
                  </a:lnTo>
                  <a:lnTo>
                    <a:pt x="9334" y="441579"/>
                  </a:lnTo>
                  <a:lnTo>
                    <a:pt x="2413" y="446290"/>
                  </a:lnTo>
                  <a:lnTo>
                    <a:pt x="0" y="459003"/>
                  </a:lnTo>
                  <a:lnTo>
                    <a:pt x="4711" y="465924"/>
                  </a:lnTo>
                  <a:lnTo>
                    <a:pt x="650557" y="588378"/>
                  </a:lnTo>
                  <a:lnTo>
                    <a:pt x="105829" y="959472"/>
                  </a:lnTo>
                  <a:lnTo>
                    <a:pt x="104432" y="966889"/>
                  </a:lnTo>
                  <a:lnTo>
                    <a:pt x="113004" y="979487"/>
                  </a:lnTo>
                  <a:lnTo>
                    <a:pt x="121043" y="980452"/>
                  </a:lnTo>
                  <a:lnTo>
                    <a:pt x="664819" y="610019"/>
                  </a:lnTo>
                  <a:lnTo>
                    <a:pt x="542074" y="1256068"/>
                  </a:lnTo>
                  <a:lnTo>
                    <a:pt x="546798" y="1262989"/>
                  </a:lnTo>
                  <a:lnTo>
                    <a:pt x="553148" y="1264196"/>
                  </a:lnTo>
                  <a:lnTo>
                    <a:pt x="556958" y="1264373"/>
                  </a:lnTo>
                  <a:lnTo>
                    <a:pt x="560336" y="1263916"/>
                  </a:lnTo>
                  <a:lnTo>
                    <a:pt x="566000" y="1260055"/>
                  </a:lnTo>
                  <a:lnTo>
                    <a:pt x="567664" y="1257071"/>
                  </a:lnTo>
                  <a:lnTo>
                    <a:pt x="689508" y="614413"/>
                  </a:lnTo>
                  <a:lnTo>
                    <a:pt x="780732" y="748309"/>
                  </a:lnTo>
                  <a:lnTo>
                    <a:pt x="780732" y="702284"/>
                  </a:lnTo>
                  <a:lnTo>
                    <a:pt x="710920" y="599821"/>
                  </a:lnTo>
                  <a:lnTo>
                    <a:pt x="780732" y="613054"/>
                  </a:lnTo>
                  <a:lnTo>
                    <a:pt x="780732" y="587819"/>
                  </a:lnTo>
                  <a:lnTo>
                    <a:pt x="715530" y="575462"/>
                  </a:lnTo>
                  <a:lnTo>
                    <a:pt x="780732" y="531050"/>
                  </a:lnTo>
                  <a:lnTo>
                    <a:pt x="780732" y="499706"/>
                  </a:lnTo>
                  <a:lnTo>
                    <a:pt x="700951" y="554062"/>
                  </a:lnTo>
                  <a:lnTo>
                    <a:pt x="780732" y="133261"/>
                  </a:lnTo>
                  <a:lnTo>
                    <a:pt x="780732" y="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25903" y="966752"/>
              <a:ext cx="81353" cy="81353"/>
            </a:xfrm>
            <a:prstGeom prst="rect">
              <a:avLst/>
            </a:prstGeom>
          </p:spPr>
        </p:pic>
        <p:pic>
          <p:nvPicPr>
            <p:cNvPr id="25" name="object 25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35527" y="1507981"/>
              <a:ext cx="81353" cy="81353"/>
            </a:xfrm>
            <a:prstGeom prst="rect">
              <a:avLst/>
            </a:prstGeom>
          </p:spPr>
        </p:pic>
        <p:pic>
          <p:nvPicPr>
            <p:cNvPr id="26" name="object 2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95950" y="1812993"/>
              <a:ext cx="81353" cy="81353"/>
            </a:xfrm>
            <a:prstGeom prst="rect">
              <a:avLst/>
            </a:prstGeom>
          </p:spPr>
        </p:pic>
        <p:sp>
          <p:nvSpPr>
            <p:cNvPr id="27" name="object 27" descr=""/>
            <p:cNvSpPr/>
            <p:nvPr/>
          </p:nvSpPr>
          <p:spPr>
            <a:xfrm>
              <a:off x="7176274" y="647292"/>
              <a:ext cx="596265" cy="996950"/>
            </a:xfrm>
            <a:custGeom>
              <a:avLst/>
              <a:gdLst/>
              <a:ahLst/>
              <a:cxnLst/>
              <a:rect l="l" t="t" r="r" b="b"/>
              <a:pathLst>
                <a:path w="596265" h="996950">
                  <a:moveTo>
                    <a:pt x="596125" y="291338"/>
                  </a:moveTo>
                  <a:lnTo>
                    <a:pt x="570395" y="295973"/>
                  </a:lnTo>
                  <a:lnTo>
                    <a:pt x="538873" y="293662"/>
                  </a:lnTo>
                  <a:lnTo>
                    <a:pt x="508635" y="284187"/>
                  </a:lnTo>
                  <a:lnTo>
                    <a:pt x="483933" y="268859"/>
                  </a:lnTo>
                  <a:lnTo>
                    <a:pt x="475996" y="259969"/>
                  </a:lnTo>
                  <a:lnTo>
                    <a:pt x="466077" y="248869"/>
                  </a:lnTo>
                  <a:lnTo>
                    <a:pt x="456399" y="225386"/>
                  </a:lnTo>
                  <a:lnTo>
                    <a:pt x="456171" y="223697"/>
                  </a:lnTo>
                  <a:lnTo>
                    <a:pt x="451878" y="217398"/>
                  </a:lnTo>
                  <a:lnTo>
                    <a:pt x="446786" y="215341"/>
                  </a:lnTo>
                  <a:lnTo>
                    <a:pt x="441718" y="216014"/>
                  </a:lnTo>
                  <a:lnTo>
                    <a:pt x="434759" y="217995"/>
                  </a:lnTo>
                  <a:lnTo>
                    <a:pt x="430187" y="224802"/>
                  </a:lnTo>
                  <a:lnTo>
                    <a:pt x="431723" y="231127"/>
                  </a:lnTo>
                  <a:lnTo>
                    <a:pt x="431863" y="256768"/>
                  </a:lnTo>
                  <a:lnTo>
                    <a:pt x="423392" y="282333"/>
                  </a:lnTo>
                  <a:lnTo>
                    <a:pt x="407009" y="306184"/>
                  </a:lnTo>
                  <a:lnTo>
                    <a:pt x="383438" y="326720"/>
                  </a:lnTo>
                  <a:lnTo>
                    <a:pt x="360311" y="338785"/>
                  </a:lnTo>
                  <a:lnTo>
                    <a:pt x="355346" y="341376"/>
                  </a:lnTo>
                  <a:lnTo>
                    <a:pt x="327037" y="347967"/>
                  </a:lnTo>
                  <a:lnTo>
                    <a:pt x="300266" y="346430"/>
                  </a:lnTo>
                  <a:lnTo>
                    <a:pt x="276809" y="336664"/>
                  </a:lnTo>
                  <a:lnTo>
                    <a:pt x="270852" y="333336"/>
                  </a:lnTo>
                  <a:lnTo>
                    <a:pt x="262407" y="334479"/>
                  </a:lnTo>
                  <a:lnTo>
                    <a:pt x="259092" y="340436"/>
                  </a:lnTo>
                  <a:lnTo>
                    <a:pt x="256171" y="344271"/>
                  </a:lnTo>
                  <a:lnTo>
                    <a:pt x="256222" y="349758"/>
                  </a:lnTo>
                  <a:lnTo>
                    <a:pt x="260946" y="356692"/>
                  </a:lnTo>
                  <a:lnTo>
                    <a:pt x="262432" y="357517"/>
                  </a:lnTo>
                  <a:lnTo>
                    <a:pt x="280924" y="375399"/>
                  </a:lnTo>
                  <a:lnTo>
                    <a:pt x="292963" y="399300"/>
                  </a:lnTo>
                  <a:lnTo>
                    <a:pt x="298094" y="427748"/>
                  </a:lnTo>
                  <a:lnTo>
                    <a:pt x="295795" y="459270"/>
                  </a:lnTo>
                  <a:lnTo>
                    <a:pt x="270979" y="514210"/>
                  </a:lnTo>
                  <a:lnTo>
                    <a:pt x="227507" y="541743"/>
                  </a:lnTo>
                  <a:lnTo>
                    <a:pt x="220548" y="543725"/>
                  </a:lnTo>
                  <a:lnTo>
                    <a:pt x="216598" y="550100"/>
                  </a:lnTo>
                  <a:lnTo>
                    <a:pt x="217741" y="558546"/>
                  </a:lnTo>
                  <a:lnTo>
                    <a:pt x="222034" y="564845"/>
                  </a:lnTo>
                  <a:lnTo>
                    <a:pt x="227126" y="566902"/>
                  </a:lnTo>
                  <a:lnTo>
                    <a:pt x="232194" y="566216"/>
                  </a:lnTo>
                  <a:lnTo>
                    <a:pt x="257835" y="566077"/>
                  </a:lnTo>
                  <a:lnTo>
                    <a:pt x="307251" y="590931"/>
                  </a:lnTo>
                  <a:lnTo>
                    <a:pt x="342442" y="642594"/>
                  </a:lnTo>
                  <a:lnTo>
                    <a:pt x="349034" y="670902"/>
                  </a:lnTo>
                  <a:lnTo>
                    <a:pt x="347484" y="697674"/>
                  </a:lnTo>
                  <a:lnTo>
                    <a:pt x="337731" y="721131"/>
                  </a:lnTo>
                  <a:lnTo>
                    <a:pt x="334810" y="724966"/>
                  </a:lnTo>
                  <a:lnTo>
                    <a:pt x="334860" y="730351"/>
                  </a:lnTo>
                  <a:lnTo>
                    <a:pt x="339585" y="737387"/>
                  </a:lnTo>
                  <a:lnTo>
                    <a:pt x="347014" y="741540"/>
                  </a:lnTo>
                  <a:lnTo>
                    <a:pt x="355028" y="739775"/>
                  </a:lnTo>
                  <a:lnTo>
                    <a:pt x="358787" y="734453"/>
                  </a:lnTo>
                  <a:lnTo>
                    <a:pt x="376656" y="715962"/>
                  </a:lnTo>
                  <a:lnTo>
                    <a:pt x="400558" y="703910"/>
                  </a:lnTo>
                  <a:lnTo>
                    <a:pt x="429018" y="698792"/>
                  </a:lnTo>
                  <a:lnTo>
                    <a:pt x="460527" y="701090"/>
                  </a:lnTo>
                  <a:lnTo>
                    <a:pt x="515467" y="725906"/>
                  </a:lnTo>
                  <a:lnTo>
                    <a:pt x="543013" y="769378"/>
                  </a:lnTo>
                  <a:lnTo>
                    <a:pt x="543242" y="771067"/>
                  </a:lnTo>
                  <a:lnTo>
                    <a:pt x="547535" y="777367"/>
                  </a:lnTo>
                  <a:lnTo>
                    <a:pt x="552627" y="779424"/>
                  </a:lnTo>
                  <a:lnTo>
                    <a:pt x="559371" y="778510"/>
                  </a:lnTo>
                  <a:lnTo>
                    <a:pt x="565670" y="774230"/>
                  </a:lnTo>
                  <a:lnTo>
                    <a:pt x="567740" y="769124"/>
                  </a:lnTo>
                  <a:lnTo>
                    <a:pt x="567677" y="763638"/>
                  </a:lnTo>
                  <a:lnTo>
                    <a:pt x="567537" y="737984"/>
                  </a:lnTo>
                  <a:lnTo>
                    <a:pt x="576021" y="712431"/>
                  </a:lnTo>
                  <a:lnTo>
                    <a:pt x="592404" y="688581"/>
                  </a:lnTo>
                  <a:lnTo>
                    <a:pt x="596125" y="685342"/>
                  </a:lnTo>
                  <a:lnTo>
                    <a:pt x="596125" y="651675"/>
                  </a:lnTo>
                  <a:lnTo>
                    <a:pt x="581304" y="663575"/>
                  </a:lnTo>
                  <a:lnTo>
                    <a:pt x="565353" y="681202"/>
                  </a:lnTo>
                  <a:lnTo>
                    <a:pt x="553034" y="700316"/>
                  </a:lnTo>
                  <a:lnTo>
                    <a:pt x="544626" y="720331"/>
                  </a:lnTo>
                  <a:lnTo>
                    <a:pt x="529005" y="705192"/>
                  </a:lnTo>
                  <a:lnTo>
                    <a:pt x="510082" y="692454"/>
                  </a:lnTo>
                  <a:lnTo>
                    <a:pt x="488467" y="682612"/>
                  </a:lnTo>
                  <a:lnTo>
                    <a:pt x="464718" y="676109"/>
                  </a:lnTo>
                  <a:lnTo>
                    <a:pt x="439978" y="673646"/>
                  </a:lnTo>
                  <a:lnTo>
                    <a:pt x="438670" y="673722"/>
                  </a:lnTo>
                  <a:lnTo>
                    <a:pt x="416280" y="674878"/>
                  </a:lnTo>
                  <a:lnTo>
                    <a:pt x="394169" y="679704"/>
                  </a:lnTo>
                  <a:lnTo>
                    <a:pt x="374167" y="688009"/>
                  </a:lnTo>
                  <a:lnTo>
                    <a:pt x="373773" y="665899"/>
                  </a:lnTo>
                  <a:lnTo>
                    <a:pt x="360845" y="621626"/>
                  </a:lnTo>
                  <a:lnTo>
                    <a:pt x="333108" y="581101"/>
                  </a:lnTo>
                  <a:lnTo>
                    <a:pt x="296341" y="552805"/>
                  </a:lnTo>
                  <a:lnTo>
                    <a:pt x="276352" y="544423"/>
                  </a:lnTo>
                  <a:lnTo>
                    <a:pt x="291490" y="528802"/>
                  </a:lnTo>
                  <a:lnTo>
                    <a:pt x="304228" y="509879"/>
                  </a:lnTo>
                  <a:lnTo>
                    <a:pt x="313524" y="489458"/>
                  </a:lnTo>
                  <a:lnTo>
                    <a:pt x="314071" y="488264"/>
                  </a:lnTo>
                  <a:lnTo>
                    <a:pt x="320573" y="464515"/>
                  </a:lnTo>
                  <a:lnTo>
                    <a:pt x="323037" y="439775"/>
                  </a:lnTo>
                  <a:lnTo>
                    <a:pt x="321805" y="416077"/>
                  </a:lnTo>
                  <a:lnTo>
                    <a:pt x="316979" y="393966"/>
                  </a:lnTo>
                  <a:lnTo>
                    <a:pt x="308673" y="373964"/>
                  </a:lnTo>
                  <a:lnTo>
                    <a:pt x="330339" y="373481"/>
                  </a:lnTo>
                  <a:lnTo>
                    <a:pt x="374904" y="360616"/>
                  </a:lnTo>
                  <a:lnTo>
                    <a:pt x="415582" y="332892"/>
                  </a:lnTo>
                  <a:lnTo>
                    <a:pt x="443852" y="296164"/>
                  </a:lnTo>
                  <a:lnTo>
                    <a:pt x="450088" y="281317"/>
                  </a:lnTo>
                  <a:lnTo>
                    <a:pt x="452259" y="276148"/>
                  </a:lnTo>
                  <a:lnTo>
                    <a:pt x="486803" y="304012"/>
                  </a:lnTo>
                  <a:lnTo>
                    <a:pt x="532168" y="320370"/>
                  </a:lnTo>
                  <a:lnTo>
                    <a:pt x="556907" y="322834"/>
                  </a:lnTo>
                  <a:lnTo>
                    <a:pt x="580605" y="321602"/>
                  </a:lnTo>
                  <a:lnTo>
                    <a:pt x="596125" y="318211"/>
                  </a:lnTo>
                  <a:lnTo>
                    <a:pt x="596125" y="291338"/>
                  </a:lnTo>
                  <a:close/>
                </a:path>
                <a:path w="596265" h="996950">
                  <a:moveTo>
                    <a:pt x="596125" y="143827"/>
                  </a:moveTo>
                  <a:lnTo>
                    <a:pt x="521474" y="127825"/>
                  </a:lnTo>
                  <a:lnTo>
                    <a:pt x="481317" y="106946"/>
                  </a:lnTo>
                  <a:lnTo>
                    <a:pt x="448640" y="79641"/>
                  </a:lnTo>
                  <a:lnTo>
                    <a:pt x="424789" y="46990"/>
                  </a:lnTo>
                  <a:lnTo>
                    <a:pt x="411124" y="10045"/>
                  </a:lnTo>
                  <a:lnTo>
                    <a:pt x="410895" y="8356"/>
                  </a:lnTo>
                  <a:lnTo>
                    <a:pt x="406603" y="2057"/>
                  </a:lnTo>
                  <a:lnTo>
                    <a:pt x="401510" y="0"/>
                  </a:lnTo>
                  <a:lnTo>
                    <a:pt x="396443" y="685"/>
                  </a:lnTo>
                  <a:lnTo>
                    <a:pt x="389483" y="2654"/>
                  </a:lnTo>
                  <a:lnTo>
                    <a:pt x="384911" y="9461"/>
                  </a:lnTo>
                  <a:lnTo>
                    <a:pt x="386448" y="15786"/>
                  </a:lnTo>
                  <a:lnTo>
                    <a:pt x="388594" y="54864"/>
                  </a:lnTo>
                  <a:lnTo>
                    <a:pt x="379793" y="94310"/>
                  </a:lnTo>
                  <a:lnTo>
                    <a:pt x="360807" y="132511"/>
                  </a:lnTo>
                  <a:lnTo>
                    <a:pt x="332384" y="167830"/>
                  </a:lnTo>
                  <a:lnTo>
                    <a:pt x="295287" y="198678"/>
                  </a:lnTo>
                  <a:lnTo>
                    <a:pt x="253047" y="221970"/>
                  </a:lnTo>
                  <a:lnTo>
                    <a:pt x="209854" y="235610"/>
                  </a:lnTo>
                  <a:lnTo>
                    <a:pt x="167411" y="239382"/>
                  </a:lnTo>
                  <a:lnTo>
                    <a:pt x="166674" y="239268"/>
                  </a:lnTo>
                  <a:lnTo>
                    <a:pt x="127469" y="233108"/>
                  </a:lnTo>
                  <a:lnTo>
                    <a:pt x="91732" y="216573"/>
                  </a:lnTo>
                  <a:lnTo>
                    <a:pt x="85775" y="213245"/>
                  </a:lnTo>
                  <a:lnTo>
                    <a:pt x="77762" y="215023"/>
                  </a:lnTo>
                  <a:lnTo>
                    <a:pt x="74015" y="220345"/>
                  </a:lnTo>
                  <a:lnTo>
                    <a:pt x="71094" y="224180"/>
                  </a:lnTo>
                  <a:lnTo>
                    <a:pt x="71577" y="230301"/>
                  </a:lnTo>
                  <a:lnTo>
                    <a:pt x="75869" y="236601"/>
                  </a:lnTo>
                  <a:lnTo>
                    <a:pt x="77355" y="237426"/>
                  </a:lnTo>
                  <a:lnTo>
                    <a:pt x="106565" y="263423"/>
                  </a:lnTo>
                  <a:lnTo>
                    <a:pt x="128028" y="297256"/>
                  </a:lnTo>
                  <a:lnTo>
                    <a:pt x="128308" y="297865"/>
                  </a:lnTo>
                  <a:lnTo>
                    <a:pt x="141706" y="338035"/>
                  </a:lnTo>
                  <a:lnTo>
                    <a:pt x="146519" y="383184"/>
                  </a:lnTo>
                  <a:lnTo>
                    <a:pt x="142062" y="431215"/>
                  </a:lnTo>
                  <a:lnTo>
                    <a:pt x="128689" y="477520"/>
                  </a:lnTo>
                  <a:lnTo>
                    <a:pt x="107810" y="517690"/>
                  </a:lnTo>
                  <a:lnTo>
                    <a:pt x="80505" y="550367"/>
                  </a:lnTo>
                  <a:lnTo>
                    <a:pt x="47853" y="574217"/>
                  </a:lnTo>
                  <a:lnTo>
                    <a:pt x="10909" y="587883"/>
                  </a:lnTo>
                  <a:lnTo>
                    <a:pt x="3949" y="589851"/>
                  </a:lnTo>
                  <a:lnTo>
                    <a:pt x="0" y="596226"/>
                  </a:lnTo>
                  <a:lnTo>
                    <a:pt x="1117" y="604456"/>
                  </a:lnTo>
                  <a:lnTo>
                    <a:pt x="5435" y="610971"/>
                  </a:lnTo>
                  <a:lnTo>
                    <a:pt x="10528" y="613029"/>
                  </a:lnTo>
                  <a:lnTo>
                    <a:pt x="15595" y="612355"/>
                  </a:lnTo>
                  <a:lnTo>
                    <a:pt x="54660" y="610209"/>
                  </a:lnTo>
                  <a:lnTo>
                    <a:pt x="94107" y="619010"/>
                  </a:lnTo>
                  <a:lnTo>
                    <a:pt x="132308" y="637997"/>
                  </a:lnTo>
                  <a:lnTo>
                    <a:pt x="167640" y="666407"/>
                  </a:lnTo>
                  <a:lnTo>
                    <a:pt x="198475" y="703516"/>
                  </a:lnTo>
                  <a:lnTo>
                    <a:pt x="221767" y="745744"/>
                  </a:lnTo>
                  <a:lnTo>
                    <a:pt x="235407" y="788949"/>
                  </a:lnTo>
                  <a:lnTo>
                    <a:pt x="239191" y="831380"/>
                  </a:lnTo>
                  <a:lnTo>
                    <a:pt x="232918" y="871334"/>
                  </a:lnTo>
                  <a:lnTo>
                    <a:pt x="216369" y="907072"/>
                  </a:lnTo>
                  <a:lnTo>
                    <a:pt x="213448" y="910907"/>
                  </a:lnTo>
                  <a:lnTo>
                    <a:pt x="213931" y="917028"/>
                  </a:lnTo>
                  <a:lnTo>
                    <a:pt x="218427" y="923442"/>
                  </a:lnTo>
                  <a:lnTo>
                    <a:pt x="225666" y="927481"/>
                  </a:lnTo>
                  <a:lnTo>
                    <a:pt x="234111" y="926338"/>
                  </a:lnTo>
                  <a:lnTo>
                    <a:pt x="237426" y="920394"/>
                  </a:lnTo>
                  <a:lnTo>
                    <a:pt x="263423" y="891184"/>
                  </a:lnTo>
                  <a:lnTo>
                    <a:pt x="297548" y="869543"/>
                  </a:lnTo>
                  <a:lnTo>
                    <a:pt x="338035" y="856030"/>
                  </a:lnTo>
                  <a:lnTo>
                    <a:pt x="383184" y="851217"/>
                  </a:lnTo>
                  <a:lnTo>
                    <a:pt x="431228" y="855675"/>
                  </a:lnTo>
                  <a:lnTo>
                    <a:pt x="477520" y="869048"/>
                  </a:lnTo>
                  <a:lnTo>
                    <a:pt x="517690" y="889927"/>
                  </a:lnTo>
                  <a:lnTo>
                    <a:pt x="550367" y="917232"/>
                  </a:lnTo>
                  <a:lnTo>
                    <a:pt x="574217" y="949896"/>
                  </a:lnTo>
                  <a:lnTo>
                    <a:pt x="587883" y="986828"/>
                  </a:lnTo>
                  <a:lnTo>
                    <a:pt x="588111" y="988517"/>
                  </a:lnTo>
                  <a:lnTo>
                    <a:pt x="592404" y="994816"/>
                  </a:lnTo>
                  <a:lnTo>
                    <a:pt x="596125" y="996327"/>
                  </a:lnTo>
                  <a:lnTo>
                    <a:pt x="596125" y="916686"/>
                  </a:lnTo>
                  <a:lnTo>
                    <a:pt x="596125" y="892975"/>
                  </a:lnTo>
                  <a:lnTo>
                    <a:pt x="586816" y="923010"/>
                  </a:lnTo>
                  <a:lnTo>
                    <a:pt x="559358" y="891209"/>
                  </a:lnTo>
                  <a:lnTo>
                    <a:pt x="524154" y="864514"/>
                  </a:lnTo>
                  <a:lnTo>
                    <a:pt x="482422" y="843991"/>
                  </a:lnTo>
                  <a:lnTo>
                    <a:pt x="435419" y="830694"/>
                  </a:lnTo>
                  <a:lnTo>
                    <a:pt x="386892" y="825804"/>
                  </a:lnTo>
                  <a:lnTo>
                    <a:pt x="355701" y="828319"/>
                  </a:lnTo>
                  <a:lnTo>
                    <a:pt x="340690" y="829525"/>
                  </a:lnTo>
                  <a:lnTo>
                    <a:pt x="298183" y="841463"/>
                  </a:lnTo>
                  <a:lnTo>
                    <a:pt x="260718" y="861187"/>
                  </a:lnTo>
                  <a:lnTo>
                    <a:pt x="260096" y="861618"/>
                  </a:lnTo>
                  <a:lnTo>
                    <a:pt x="263169" y="819683"/>
                  </a:lnTo>
                  <a:lnTo>
                    <a:pt x="257149" y="775919"/>
                  </a:lnTo>
                  <a:lnTo>
                    <a:pt x="242112" y="731888"/>
                  </a:lnTo>
                  <a:lnTo>
                    <a:pt x="218198" y="689152"/>
                  </a:lnTo>
                  <a:lnTo>
                    <a:pt x="187274" y="651192"/>
                  </a:lnTo>
                  <a:lnTo>
                    <a:pt x="151942" y="620991"/>
                  </a:lnTo>
                  <a:lnTo>
                    <a:pt x="113461" y="599351"/>
                  </a:lnTo>
                  <a:lnTo>
                    <a:pt x="73037" y="587044"/>
                  </a:lnTo>
                  <a:lnTo>
                    <a:pt x="73672" y="586613"/>
                  </a:lnTo>
                  <a:lnTo>
                    <a:pt x="105740" y="558977"/>
                  </a:lnTo>
                  <a:lnTo>
                    <a:pt x="132397" y="523786"/>
                  </a:lnTo>
                  <a:lnTo>
                    <a:pt x="152781" y="482155"/>
                  </a:lnTo>
                  <a:lnTo>
                    <a:pt x="165989" y="435203"/>
                  </a:lnTo>
                  <a:lnTo>
                    <a:pt x="170878" y="386689"/>
                  </a:lnTo>
                  <a:lnTo>
                    <a:pt x="167157" y="340487"/>
                  </a:lnTo>
                  <a:lnTo>
                    <a:pt x="155219" y="297980"/>
                  </a:lnTo>
                  <a:lnTo>
                    <a:pt x="135496" y="260515"/>
                  </a:lnTo>
                  <a:lnTo>
                    <a:pt x="177431" y="263601"/>
                  </a:lnTo>
                  <a:lnTo>
                    <a:pt x="221195" y="257568"/>
                  </a:lnTo>
                  <a:lnTo>
                    <a:pt x="265226" y="242544"/>
                  </a:lnTo>
                  <a:lnTo>
                    <a:pt x="307962" y="218630"/>
                  </a:lnTo>
                  <a:lnTo>
                    <a:pt x="345909" y="187706"/>
                  </a:lnTo>
                  <a:lnTo>
                    <a:pt x="376110" y="152374"/>
                  </a:lnTo>
                  <a:lnTo>
                    <a:pt x="397751" y="113906"/>
                  </a:lnTo>
                  <a:lnTo>
                    <a:pt x="410070" y="73469"/>
                  </a:lnTo>
                  <a:lnTo>
                    <a:pt x="437527" y="105270"/>
                  </a:lnTo>
                  <a:lnTo>
                    <a:pt x="472732" y="131965"/>
                  </a:lnTo>
                  <a:lnTo>
                    <a:pt x="514464" y="152488"/>
                  </a:lnTo>
                  <a:lnTo>
                    <a:pt x="561479" y="165785"/>
                  </a:lnTo>
                  <a:lnTo>
                    <a:pt x="596125" y="169278"/>
                  </a:lnTo>
                  <a:lnTo>
                    <a:pt x="596125" y="14382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203650" y="542287"/>
              <a:ext cx="240876" cy="207837"/>
            </a:xfrm>
            <a:prstGeom prst="rect">
              <a:avLst/>
            </a:prstGeom>
          </p:spPr>
        </p:pic>
        <p:sp>
          <p:nvSpPr>
            <p:cNvPr id="29" name="object 29" descr=""/>
            <p:cNvSpPr/>
            <p:nvPr/>
          </p:nvSpPr>
          <p:spPr>
            <a:xfrm>
              <a:off x="7022813" y="887052"/>
              <a:ext cx="180340" cy="283210"/>
            </a:xfrm>
            <a:custGeom>
              <a:avLst/>
              <a:gdLst/>
              <a:ahLst/>
              <a:cxnLst/>
              <a:rect l="l" t="t" r="r" b="b"/>
              <a:pathLst>
                <a:path w="180340" h="283209">
                  <a:moveTo>
                    <a:pt x="176377" y="174897"/>
                  </a:moveTo>
                  <a:lnTo>
                    <a:pt x="173228" y="177042"/>
                  </a:lnTo>
                  <a:lnTo>
                    <a:pt x="15562" y="282608"/>
                  </a:lnTo>
                  <a:lnTo>
                    <a:pt x="7722" y="280574"/>
                  </a:lnTo>
                  <a:lnTo>
                    <a:pt x="0" y="269238"/>
                  </a:lnTo>
                  <a:lnTo>
                    <a:pt x="1405" y="261827"/>
                  </a:lnTo>
                  <a:lnTo>
                    <a:pt x="148995" y="163125"/>
                  </a:lnTo>
                  <a:lnTo>
                    <a:pt x="47975" y="16192"/>
                  </a:lnTo>
                  <a:lnTo>
                    <a:pt x="48951" y="8151"/>
                  </a:lnTo>
                  <a:lnTo>
                    <a:pt x="60916" y="0"/>
                  </a:lnTo>
                  <a:lnTo>
                    <a:pt x="68957" y="976"/>
                  </a:lnTo>
                  <a:lnTo>
                    <a:pt x="179416" y="161763"/>
                  </a:lnTo>
                  <a:lnTo>
                    <a:pt x="180301" y="165770"/>
                  </a:lnTo>
                  <a:lnTo>
                    <a:pt x="179699" y="168946"/>
                  </a:lnTo>
                  <a:lnTo>
                    <a:pt x="176377" y="17489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71485" y="1375724"/>
              <a:ext cx="207837" cy="240073"/>
            </a:xfrm>
            <a:prstGeom prst="rect">
              <a:avLst/>
            </a:prstGeom>
          </p:spPr>
        </p:pic>
        <p:sp>
          <p:nvSpPr>
            <p:cNvPr id="31" name="object 31" descr=""/>
            <p:cNvSpPr/>
            <p:nvPr/>
          </p:nvSpPr>
          <p:spPr>
            <a:xfrm>
              <a:off x="7416250" y="1617135"/>
              <a:ext cx="283210" cy="180340"/>
            </a:xfrm>
            <a:custGeom>
              <a:avLst/>
              <a:gdLst/>
              <a:ahLst/>
              <a:cxnLst/>
              <a:rect l="l" t="t" r="r" b="b"/>
              <a:pathLst>
                <a:path w="283209" h="180339">
                  <a:moveTo>
                    <a:pt x="280573" y="172579"/>
                  </a:moveTo>
                  <a:lnTo>
                    <a:pt x="274906" y="176440"/>
                  </a:lnTo>
                  <a:lnTo>
                    <a:pt x="269238" y="180301"/>
                  </a:lnTo>
                  <a:lnTo>
                    <a:pt x="260768" y="178695"/>
                  </a:lnTo>
                  <a:lnTo>
                    <a:pt x="162495" y="31735"/>
                  </a:lnTo>
                  <a:lnTo>
                    <a:pt x="16192" y="132326"/>
                  </a:lnTo>
                  <a:lnTo>
                    <a:pt x="8151" y="131350"/>
                  </a:lnTo>
                  <a:lnTo>
                    <a:pt x="0" y="119385"/>
                  </a:lnTo>
                  <a:lnTo>
                    <a:pt x="976" y="111344"/>
                  </a:lnTo>
                  <a:lnTo>
                    <a:pt x="161763" y="885"/>
                  </a:lnTo>
                  <a:lnTo>
                    <a:pt x="165770" y="0"/>
                  </a:lnTo>
                  <a:lnTo>
                    <a:pt x="172122" y="1204"/>
                  </a:lnTo>
                  <a:lnTo>
                    <a:pt x="175098" y="2865"/>
                  </a:lnTo>
                  <a:lnTo>
                    <a:pt x="278948" y="158012"/>
                  </a:lnTo>
                  <a:lnTo>
                    <a:pt x="282608" y="164739"/>
                  </a:lnTo>
                  <a:lnTo>
                    <a:pt x="280573" y="17257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650589" y="493615"/>
              <a:ext cx="121810" cy="179243"/>
            </a:xfrm>
            <a:prstGeom prst="rect">
              <a:avLst/>
            </a:prstGeom>
          </p:spPr>
        </p:pic>
      </p:grpSp>
      <p:grpSp>
        <p:nvGrpSpPr>
          <p:cNvPr id="33" name="object 33" descr=""/>
          <p:cNvGrpSpPr/>
          <p:nvPr/>
        </p:nvGrpSpPr>
        <p:grpSpPr>
          <a:xfrm>
            <a:off x="1855731" y="1"/>
            <a:ext cx="884555" cy="492125"/>
            <a:chOff x="1855731" y="1"/>
            <a:chExt cx="884555" cy="492125"/>
          </a:xfrm>
        </p:grpSpPr>
        <p:sp>
          <p:nvSpPr>
            <p:cNvPr id="34" name="object 34" descr=""/>
            <p:cNvSpPr/>
            <p:nvPr/>
          </p:nvSpPr>
          <p:spPr>
            <a:xfrm>
              <a:off x="1901990" y="12"/>
              <a:ext cx="796925" cy="450215"/>
            </a:xfrm>
            <a:custGeom>
              <a:avLst/>
              <a:gdLst/>
              <a:ahLst/>
              <a:cxnLst/>
              <a:rect l="l" t="t" r="r" b="b"/>
              <a:pathLst>
                <a:path w="796925" h="450215">
                  <a:moveTo>
                    <a:pt x="796429" y="96799"/>
                  </a:moveTo>
                  <a:lnTo>
                    <a:pt x="793457" y="92430"/>
                  </a:lnTo>
                  <a:lnTo>
                    <a:pt x="385762" y="15151"/>
                  </a:lnTo>
                  <a:lnTo>
                    <a:pt x="407987" y="0"/>
                  </a:lnTo>
                  <a:lnTo>
                    <a:pt x="378929" y="0"/>
                  </a:lnTo>
                  <a:lnTo>
                    <a:pt x="376542" y="1625"/>
                  </a:lnTo>
                  <a:lnTo>
                    <a:pt x="376859" y="0"/>
                  </a:lnTo>
                  <a:lnTo>
                    <a:pt x="362064" y="0"/>
                  </a:lnTo>
                  <a:lnTo>
                    <a:pt x="360768" y="0"/>
                  </a:lnTo>
                  <a:lnTo>
                    <a:pt x="342265" y="0"/>
                  </a:lnTo>
                  <a:lnTo>
                    <a:pt x="347649" y="7924"/>
                  </a:lnTo>
                  <a:lnTo>
                    <a:pt x="305904" y="0"/>
                  </a:lnTo>
                  <a:lnTo>
                    <a:pt x="221907" y="0"/>
                  </a:lnTo>
                  <a:lnTo>
                    <a:pt x="344754" y="23291"/>
                  </a:lnTo>
                  <a:lnTo>
                    <a:pt x="889" y="257543"/>
                  </a:lnTo>
                  <a:lnTo>
                    <a:pt x="0" y="262216"/>
                  </a:lnTo>
                  <a:lnTo>
                    <a:pt x="5410" y="270167"/>
                  </a:lnTo>
                  <a:lnTo>
                    <a:pt x="10490" y="270789"/>
                  </a:lnTo>
                  <a:lnTo>
                    <a:pt x="353745" y="36957"/>
                  </a:lnTo>
                  <a:lnTo>
                    <a:pt x="276263" y="444766"/>
                  </a:lnTo>
                  <a:lnTo>
                    <a:pt x="279247" y="449135"/>
                  </a:lnTo>
                  <a:lnTo>
                    <a:pt x="283248" y="449897"/>
                  </a:lnTo>
                  <a:lnTo>
                    <a:pt x="285661" y="450011"/>
                  </a:lnTo>
                  <a:lnTo>
                    <a:pt x="287782" y="449719"/>
                  </a:lnTo>
                  <a:lnTo>
                    <a:pt x="291363" y="447281"/>
                  </a:lnTo>
                  <a:lnTo>
                    <a:pt x="292417" y="445401"/>
                  </a:lnTo>
                  <a:lnTo>
                    <a:pt x="369316" y="39738"/>
                  </a:lnTo>
                  <a:lnTo>
                    <a:pt x="603313" y="383184"/>
                  </a:lnTo>
                  <a:lnTo>
                    <a:pt x="608393" y="383794"/>
                  </a:lnTo>
                  <a:lnTo>
                    <a:pt x="615543" y="378917"/>
                  </a:lnTo>
                  <a:lnTo>
                    <a:pt x="616826" y="373976"/>
                  </a:lnTo>
                  <a:lnTo>
                    <a:pt x="382828" y="30518"/>
                  </a:lnTo>
                  <a:lnTo>
                    <a:pt x="786523" y="107035"/>
                  </a:lnTo>
                  <a:lnTo>
                    <a:pt x="788924" y="107149"/>
                  </a:lnTo>
                  <a:lnTo>
                    <a:pt x="791057" y="106857"/>
                  </a:lnTo>
                  <a:lnTo>
                    <a:pt x="794245" y="104698"/>
                  </a:lnTo>
                  <a:lnTo>
                    <a:pt x="795286" y="102819"/>
                  </a:lnTo>
                  <a:lnTo>
                    <a:pt x="796429" y="9679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 descr=""/>
            <p:cNvSpPr/>
            <p:nvPr/>
          </p:nvSpPr>
          <p:spPr>
            <a:xfrm>
              <a:off x="1855724" y="12"/>
              <a:ext cx="884555" cy="492125"/>
            </a:xfrm>
            <a:custGeom>
              <a:avLst/>
              <a:gdLst/>
              <a:ahLst/>
              <a:cxnLst/>
              <a:rect l="l" t="t" r="r" b="b"/>
              <a:pathLst>
                <a:path w="884555" h="492125">
                  <a:moveTo>
                    <a:pt x="59385" y="275120"/>
                  </a:moveTo>
                  <a:lnTo>
                    <a:pt x="59347" y="271792"/>
                  </a:lnTo>
                  <a:lnTo>
                    <a:pt x="57975" y="265176"/>
                  </a:lnTo>
                  <a:lnTo>
                    <a:pt x="56680" y="262128"/>
                  </a:lnTo>
                  <a:lnTo>
                    <a:pt x="54775" y="259334"/>
                  </a:lnTo>
                  <a:lnTo>
                    <a:pt x="52870" y="256540"/>
                  </a:lnTo>
                  <a:lnTo>
                    <a:pt x="50507" y="254215"/>
                  </a:lnTo>
                  <a:lnTo>
                    <a:pt x="44843" y="250507"/>
                  </a:lnTo>
                  <a:lnTo>
                    <a:pt x="41770" y="249262"/>
                  </a:lnTo>
                  <a:lnTo>
                    <a:pt x="35128" y="248005"/>
                  </a:lnTo>
                  <a:lnTo>
                    <a:pt x="31813" y="248043"/>
                  </a:lnTo>
                  <a:lnTo>
                    <a:pt x="8026" y="272262"/>
                  </a:lnTo>
                  <a:lnTo>
                    <a:pt x="8051" y="275577"/>
                  </a:lnTo>
                  <a:lnTo>
                    <a:pt x="32270" y="299364"/>
                  </a:lnTo>
                  <a:lnTo>
                    <a:pt x="35598" y="299339"/>
                  </a:lnTo>
                  <a:lnTo>
                    <a:pt x="58127" y="281762"/>
                  </a:lnTo>
                  <a:lnTo>
                    <a:pt x="59385" y="275120"/>
                  </a:lnTo>
                  <a:close/>
                </a:path>
                <a:path w="884555" h="492125">
                  <a:moveTo>
                    <a:pt x="61252" y="0"/>
                  </a:moveTo>
                  <a:lnTo>
                    <a:pt x="32727" y="0"/>
                  </a:lnTo>
                  <a:lnTo>
                    <a:pt x="4864" y="18618"/>
                  </a:lnTo>
                  <a:lnTo>
                    <a:pt x="889" y="21323"/>
                  </a:lnTo>
                  <a:lnTo>
                    <a:pt x="0" y="26009"/>
                  </a:lnTo>
                  <a:lnTo>
                    <a:pt x="4876" y="33159"/>
                  </a:lnTo>
                  <a:lnTo>
                    <a:pt x="9829" y="34442"/>
                  </a:lnTo>
                  <a:lnTo>
                    <a:pt x="13398" y="32004"/>
                  </a:lnTo>
                  <a:lnTo>
                    <a:pt x="61252" y="0"/>
                  </a:lnTo>
                  <a:close/>
                </a:path>
                <a:path w="884555" h="492125">
                  <a:moveTo>
                    <a:pt x="350024" y="467652"/>
                  </a:moveTo>
                  <a:lnTo>
                    <a:pt x="349999" y="464337"/>
                  </a:lnTo>
                  <a:lnTo>
                    <a:pt x="348615" y="457720"/>
                  </a:lnTo>
                  <a:lnTo>
                    <a:pt x="347319" y="454660"/>
                  </a:lnTo>
                  <a:lnTo>
                    <a:pt x="345414" y="451878"/>
                  </a:lnTo>
                  <a:lnTo>
                    <a:pt x="343509" y="449084"/>
                  </a:lnTo>
                  <a:lnTo>
                    <a:pt x="341147" y="446760"/>
                  </a:lnTo>
                  <a:lnTo>
                    <a:pt x="335495" y="443052"/>
                  </a:lnTo>
                  <a:lnTo>
                    <a:pt x="332422" y="441807"/>
                  </a:lnTo>
                  <a:lnTo>
                    <a:pt x="325767" y="440550"/>
                  </a:lnTo>
                  <a:lnTo>
                    <a:pt x="322453" y="440575"/>
                  </a:lnTo>
                  <a:lnTo>
                    <a:pt x="298665" y="464794"/>
                  </a:lnTo>
                  <a:lnTo>
                    <a:pt x="298704" y="468109"/>
                  </a:lnTo>
                  <a:lnTo>
                    <a:pt x="322922" y="491909"/>
                  </a:lnTo>
                  <a:lnTo>
                    <a:pt x="326237" y="491871"/>
                  </a:lnTo>
                  <a:lnTo>
                    <a:pt x="348767" y="474294"/>
                  </a:lnTo>
                  <a:lnTo>
                    <a:pt x="350024" y="467652"/>
                  </a:lnTo>
                  <a:close/>
                </a:path>
                <a:path w="884555" h="492125">
                  <a:moveTo>
                    <a:pt x="566039" y="115316"/>
                  </a:moveTo>
                  <a:lnTo>
                    <a:pt x="566013" y="111848"/>
                  </a:lnTo>
                  <a:lnTo>
                    <a:pt x="563029" y="107480"/>
                  </a:lnTo>
                  <a:lnTo>
                    <a:pt x="562089" y="106959"/>
                  </a:lnTo>
                  <a:lnTo>
                    <a:pt x="550418" y="95669"/>
                  </a:lnTo>
                  <a:lnTo>
                    <a:pt x="546277" y="87464"/>
                  </a:lnTo>
                  <a:lnTo>
                    <a:pt x="542810" y="80581"/>
                  </a:lnTo>
                  <a:lnTo>
                    <a:pt x="539584" y="62623"/>
                  </a:lnTo>
                  <a:lnTo>
                    <a:pt x="541032" y="42722"/>
                  </a:lnTo>
                  <a:lnTo>
                    <a:pt x="547027" y="23647"/>
                  </a:lnTo>
                  <a:lnTo>
                    <a:pt x="556691" y="8051"/>
                  </a:lnTo>
                  <a:lnTo>
                    <a:pt x="565708" y="0"/>
                  </a:lnTo>
                  <a:lnTo>
                    <a:pt x="542112" y="0"/>
                  </a:lnTo>
                  <a:lnTo>
                    <a:pt x="534123" y="11861"/>
                  </a:lnTo>
                  <a:lnTo>
                    <a:pt x="527900" y="25501"/>
                  </a:lnTo>
                  <a:lnTo>
                    <a:pt x="523798" y="40500"/>
                  </a:lnTo>
                  <a:lnTo>
                    <a:pt x="522249" y="56121"/>
                  </a:lnTo>
                  <a:lnTo>
                    <a:pt x="523024" y="71069"/>
                  </a:lnTo>
                  <a:lnTo>
                    <a:pt x="526059" y="84963"/>
                  </a:lnTo>
                  <a:lnTo>
                    <a:pt x="531317" y="97663"/>
                  </a:lnTo>
                  <a:lnTo>
                    <a:pt x="527773" y="97739"/>
                  </a:lnTo>
                  <a:lnTo>
                    <a:pt x="489508" y="106083"/>
                  </a:lnTo>
                  <a:lnTo>
                    <a:pt x="453758" y="134708"/>
                  </a:lnTo>
                  <a:lnTo>
                    <a:pt x="440677" y="159397"/>
                  </a:lnTo>
                  <a:lnTo>
                    <a:pt x="430809" y="149847"/>
                  </a:lnTo>
                  <a:lnTo>
                    <a:pt x="418871" y="141808"/>
                  </a:lnTo>
                  <a:lnTo>
                    <a:pt x="405218" y="135597"/>
                  </a:lnTo>
                  <a:lnTo>
                    <a:pt x="390232" y="131495"/>
                  </a:lnTo>
                  <a:lnTo>
                    <a:pt x="374611" y="129933"/>
                  </a:lnTo>
                  <a:lnTo>
                    <a:pt x="373786" y="129984"/>
                  </a:lnTo>
                  <a:lnTo>
                    <a:pt x="359651" y="130721"/>
                  </a:lnTo>
                  <a:lnTo>
                    <a:pt x="345694" y="133756"/>
                  </a:lnTo>
                  <a:lnTo>
                    <a:pt x="333070" y="139001"/>
                  </a:lnTo>
                  <a:lnTo>
                    <a:pt x="332816" y="125044"/>
                  </a:lnTo>
                  <a:lnTo>
                    <a:pt x="316903" y="83667"/>
                  </a:lnTo>
                  <a:lnTo>
                    <a:pt x="283946" y="53657"/>
                  </a:lnTo>
                  <a:lnTo>
                    <a:pt x="271322" y="48361"/>
                  </a:lnTo>
                  <a:lnTo>
                    <a:pt x="280885" y="38493"/>
                  </a:lnTo>
                  <a:lnTo>
                    <a:pt x="288912" y="26555"/>
                  </a:lnTo>
                  <a:lnTo>
                    <a:pt x="294792" y="13665"/>
                  </a:lnTo>
                  <a:lnTo>
                    <a:pt x="295135" y="12915"/>
                  </a:lnTo>
                  <a:lnTo>
                    <a:pt x="298665" y="0"/>
                  </a:lnTo>
                  <a:lnTo>
                    <a:pt x="281901" y="0"/>
                  </a:lnTo>
                  <a:lnTo>
                    <a:pt x="277609" y="13690"/>
                  </a:lnTo>
                  <a:lnTo>
                    <a:pt x="267931" y="29286"/>
                  </a:lnTo>
                  <a:lnTo>
                    <a:pt x="255308" y="40563"/>
                  </a:lnTo>
                  <a:lnTo>
                    <a:pt x="240487" y="46672"/>
                  </a:lnTo>
                  <a:lnTo>
                    <a:pt x="236105" y="47917"/>
                  </a:lnTo>
                  <a:lnTo>
                    <a:pt x="233603" y="51943"/>
                  </a:lnTo>
                  <a:lnTo>
                    <a:pt x="234327" y="57277"/>
                  </a:lnTo>
                  <a:lnTo>
                    <a:pt x="237032" y="61252"/>
                  </a:lnTo>
                  <a:lnTo>
                    <a:pt x="240245" y="62547"/>
                  </a:lnTo>
                  <a:lnTo>
                    <a:pt x="243446" y="62115"/>
                  </a:lnTo>
                  <a:lnTo>
                    <a:pt x="259638" y="62026"/>
                  </a:lnTo>
                  <a:lnTo>
                    <a:pt x="303784" y="92595"/>
                  </a:lnTo>
                  <a:lnTo>
                    <a:pt x="317207" y="128206"/>
                  </a:lnTo>
                  <a:lnTo>
                    <a:pt x="316230" y="145097"/>
                  </a:lnTo>
                  <a:lnTo>
                    <a:pt x="310070" y="159918"/>
                  </a:lnTo>
                  <a:lnTo>
                    <a:pt x="308229" y="162331"/>
                  </a:lnTo>
                  <a:lnTo>
                    <a:pt x="308254" y="165735"/>
                  </a:lnTo>
                  <a:lnTo>
                    <a:pt x="311238" y="170180"/>
                  </a:lnTo>
                  <a:lnTo>
                    <a:pt x="315937" y="172796"/>
                  </a:lnTo>
                  <a:lnTo>
                    <a:pt x="320992" y="171678"/>
                  </a:lnTo>
                  <a:lnTo>
                    <a:pt x="323354" y="168313"/>
                  </a:lnTo>
                  <a:lnTo>
                    <a:pt x="334645" y="156654"/>
                  </a:lnTo>
                  <a:lnTo>
                    <a:pt x="349732" y="149047"/>
                  </a:lnTo>
                  <a:lnTo>
                    <a:pt x="367690" y="145808"/>
                  </a:lnTo>
                  <a:lnTo>
                    <a:pt x="387591" y="147256"/>
                  </a:lnTo>
                  <a:lnTo>
                    <a:pt x="433539" y="175539"/>
                  </a:lnTo>
                  <a:lnTo>
                    <a:pt x="439801" y="191427"/>
                  </a:lnTo>
                  <a:lnTo>
                    <a:pt x="442506" y="195402"/>
                  </a:lnTo>
                  <a:lnTo>
                    <a:pt x="445719" y="196710"/>
                  </a:lnTo>
                  <a:lnTo>
                    <a:pt x="449986" y="196138"/>
                  </a:lnTo>
                  <a:lnTo>
                    <a:pt x="453961" y="193421"/>
                  </a:lnTo>
                  <a:lnTo>
                    <a:pt x="455256" y="190207"/>
                  </a:lnTo>
                  <a:lnTo>
                    <a:pt x="455231" y="186740"/>
                  </a:lnTo>
                  <a:lnTo>
                    <a:pt x="455142" y="170548"/>
                  </a:lnTo>
                  <a:lnTo>
                    <a:pt x="460489" y="154419"/>
                  </a:lnTo>
                  <a:lnTo>
                    <a:pt x="470827" y="139357"/>
                  </a:lnTo>
                  <a:lnTo>
                    <a:pt x="473456" y="137071"/>
                  </a:lnTo>
                  <a:lnTo>
                    <a:pt x="485711" y="126403"/>
                  </a:lnTo>
                  <a:lnTo>
                    <a:pt x="503440" y="117144"/>
                  </a:lnTo>
                  <a:lnTo>
                    <a:pt x="521309" y="112979"/>
                  </a:lnTo>
                  <a:lnTo>
                    <a:pt x="538213" y="113957"/>
                  </a:lnTo>
                  <a:lnTo>
                    <a:pt x="553021" y="120116"/>
                  </a:lnTo>
                  <a:lnTo>
                    <a:pt x="556780" y="122212"/>
                  </a:lnTo>
                  <a:lnTo>
                    <a:pt x="561835" y="121094"/>
                  </a:lnTo>
                  <a:lnTo>
                    <a:pt x="564197" y="117741"/>
                  </a:lnTo>
                  <a:lnTo>
                    <a:pt x="566039" y="115316"/>
                  </a:lnTo>
                  <a:close/>
                </a:path>
                <a:path w="884555" h="492125">
                  <a:moveTo>
                    <a:pt x="682625" y="192468"/>
                  </a:moveTo>
                  <a:lnTo>
                    <a:pt x="682320" y="188595"/>
                  </a:lnTo>
                  <a:lnTo>
                    <a:pt x="679615" y="184619"/>
                  </a:lnTo>
                  <a:lnTo>
                    <a:pt x="678675" y="184099"/>
                  </a:lnTo>
                  <a:lnTo>
                    <a:pt x="656361" y="162750"/>
                  </a:lnTo>
                  <a:lnTo>
                    <a:pt x="654773" y="159639"/>
                  </a:lnTo>
                  <a:lnTo>
                    <a:pt x="641642" y="133807"/>
                  </a:lnTo>
                  <a:lnTo>
                    <a:pt x="635228" y="99428"/>
                  </a:lnTo>
                  <a:lnTo>
                    <a:pt x="637819" y="61772"/>
                  </a:lnTo>
                  <a:lnTo>
                    <a:pt x="649147" y="25806"/>
                  </a:lnTo>
                  <a:lnTo>
                    <a:pt x="665251" y="0"/>
                  </a:lnTo>
                  <a:lnTo>
                    <a:pt x="644918" y="0"/>
                  </a:lnTo>
                  <a:lnTo>
                    <a:pt x="642581" y="3086"/>
                  </a:lnTo>
                  <a:lnTo>
                    <a:pt x="629716" y="29362"/>
                  </a:lnTo>
                  <a:lnTo>
                    <a:pt x="621385" y="58991"/>
                  </a:lnTo>
                  <a:lnTo>
                    <a:pt x="618299" y="89623"/>
                  </a:lnTo>
                  <a:lnTo>
                    <a:pt x="620649" y="118795"/>
                  </a:lnTo>
                  <a:lnTo>
                    <a:pt x="628180" y="145630"/>
                  </a:lnTo>
                  <a:lnTo>
                    <a:pt x="640626" y="169278"/>
                  </a:lnTo>
                  <a:lnTo>
                    <a:pt x="614159" y="167322"/>
                  </a:lnTo>
                  <a:lnTo>
                    <a:pt x="598449" y="169494"/>
                  </a:lnTo>
                  <a:lnTo>
                    <a:pt x="586536" y="171132"/>
                  </a:lnTo>
                  <a:lnTo>
                    <a:pt x="558736" y="180619"/>
                  </a:lnTo>
                  <a:lnTo>
                    <a:pt x="507860" y="215201"/>
                  </a:lnTo>
                  <a:lnTo>
                    <a:pt x="475234" y="261721"/>
                  </a:lnTo>
                  <a:lnTo>
                    <a:pt x="467309" y="287350"/>
                  </a:lnTo>
                  <a:lnTo>
                    <a:pt x="449973" y="267271"/>
                  </a:lnTo>
                  <a:lnTo>
                    <a:pt x="427748" y="250418"/>
                  </a:lnTo>
                  <a:lnTo>
                    <a:pt x="401408" y="237464"/>
                  </a:lnTo>
                  <a:lnTo>
                    <a:pt x="371729" y="229069"/>
                  </a:lnTo>
                  <a:lnTo>
                    <a:pt x="341096" y="225983"/>
                  </a:lnTo>
                  <a:lnTo>
                    <a:pt x="320573" y="227634"/>
                  </a:lnTo>
                  <a:lnTo>
                    <a:pt x="311937" y="228333"/>
                  </a:lnTo>
                  <a:lnTo>
                    <a:pt x="285102" y="235864"/>
                  </a:lnTo>
                  <a:lnTo>
                    <a:pt x="261454" y="248323"/>
                  </a:lnTo>
                  <a:lnTo>
                    <a:pt x="261061" y="248589"/>
                  </a:lnTo>
                  <a:lnTo>
                    <a:pt x="263004" y="222123"/>
                  </a:lnTo>
                  <a:lnTo>
                    <a:pt x="249707" y="166700"/>
                  </a:lnTo>
                  <a:lnTo>
                    <a:pt x="215099" y="115760"/>
                  </a:lnTo>
                  <a:lnTo>
                    <a:pt x="168503" y="83032"/>
                  </a:lnTo>
                  <a:lnTo>
                    <a:pt x="142989" y="75272"/>
                  </a:lnTo>
                  <a:lnTo>
                    <a:pt x="143383" y="74993"/>
                  </a:lnTo>
                  <a:lnTo>
                    <a:pt x="180454" y="35331"/>
                  </a:lnTo>
                  <a:lnTo>
                    <a:pt x="195872" y="0"/>
                  </a:lnTo>
                  <a:lnTo>
                    <a:pt x="179285" y="0"/>
                  </a:lnTo>
                  <a:lnTo>
                    <a:pt x="175234" y="12865"/>
                  </a:lnTo>
                  <a:lnTo>
                    <a:pt x="156781" y="42443"/>
                  </a:lnTo>
                  <a:lnTo>
                    <a:pt x="132511" y="63969"/>
                  </a:lnTo>
                  <a:lnTo>
                    <a:pt x="103759" y="75793"/>
                  </a:lnTo>
                  <a:lnTo>
                    <a:pt x="99377" y="77038"/>
                  </a:lnTo>
                  <a:lnTo>
                    <a:pt x="96875" y="81064"/>
                  </a:lnTo>
                  <a:lnTo>
                    <a:pt x="97599" y="86398"/>
                  </a:lnTo>
                  <a:lnTo>
                    <a:pt x="100304" y="90373"/>
                  </a:lnTo>
                  <a:lnTo>
                    <a:pt x="103517" y="91668"/>
                  </a:lnTo>
                  <a:lnTo>
                    <a:pt x="106718" y="91236"/>
                  </a:lnTo>
                  <a:lnTo>
                    <a:pt x="137629" y="90652"/>
                  </a:lnTo>
                  <a:lnTo>
                    <a:pt x="197345" y="120357"/>
                  </a:lnTo>
                  <a:lnTo>
                    <a:pt x="239598" y="182257"/>
                  </a:lnTo>
                  <a:lnTo>
                    <a:pt x="247459" y="216242"/>
                  </a:lnTo>
                  <a:lnTo>
                    <a:pt x="245491" y="248627"/>
                  </a:lnTo>
                  <a:lnTo>
                    <a:pt x="233464" y="277291"/>
                  </a:lnTo>
                  <a:lnTo>
                    <a:pt x="231622" y="279704"/>
                  </a:lnTo>
                  <a:lnTo>
                    <a:pt x="231927" y="283578"/>
                  </a:lnTo>
                  <a:lnTo>
                    <a:pt x="234632" y="287553"/>
                  </a:lnTo>
                  <a:lnTo>
                    <a:pt x="239318" y="290156"/>
                  </a:lnTo>
                  <a:lnTo>
                    <a:pt x="244652" y="289445"/>
                  </a:lnTo>
                  <a:lnTo>
                    <a:pt x="246761" y="285686"/>
                  </a:lnTo>
                  <a:lnTo>
                    <a:pt x="268109" y="263372"/>
                  </a:lnTo>
                  <a:lnTo>
                    <a:pt x="297053" y="248666"/>
                  </a:lnTo>
                  <a:lnTo>
                    <a:pt x="331419" y="242252"/>
                  </a:lnTo>
                  <a:lnTo>
                    <a:pt x="369087" y="244843"/>
                  </a:lnTo>
                  <a:lnTo>
                    <a:pt x="434454" y="274510"/>
                  </a:lnTo>
                  <a:lnTo>
                    <a:pt x="467982" y="327634"/>
                  </a:lnTo>
                  <a:lnTo>
                    <a:pt x="468122" y="328701"/>
                  </a:lnTo>
                  <a:lnTo>
                    <a:pt x="470827" y="332676"/>
                  </a:lnTo>
                  <a:lnTo>
                    <a:pt x="474052" y="333971"/>
                  </a:lnTo>
                  <a:lnTo>
                    <a:pt x="477240" y="333540"/>
                  </a:lnTo>
                  <a:lnTo>
                    <a:pt x="481634" y="332295"/>
                  </a:lnTo>
                  <a:lnTo>
                    <a:pt x="484124" y="328269"/>
                  </a:lnTo>
                  <a:lnTo>
                    <a:pt x="483552" y="324015"/>
                  </a:lnTo>
                  <a:lnTo>
                    <a:pt x="482955" y="293103"/>
                  </a:lnTo>
                  <a:lnTo>
                    <a:pt x="512660" y="233375"/>
                  </a:lnTo>
                  <a:lnTo>
                    <a:pt x="574560" y="191122"/>
                  </a:lnTo>
                  <a:lnTo>
                    <a:pt x="608558" y="183273"/>
                  </a:lnTo>
                  <a:lnTo>
                    <a:pt x="640943" y="185229"/>
                  </a:lnTo>
                  <a:lnTo>
                    <a:pt x="669594" y="197269"/>
                  </a:lnTo>
                  <a:lnTo>
                    <a:pt x="672020" y="199110"/>
                  </a:lnTo>
                  <a:lnTo>
                    <a:pt x="675881" y="198805"/>
                  </a:lnTo>
                  <a:lnTo>
                    <a:pt x="679856" y="196100"/>
                  </a:lnTo>
                  <a:lnTo>
                    <a:pt x="682625" y="192468"/>
                  </a:lnTo>
                  <a:close/>
                </a:path>
                <a:path w="884555" h="492125">
                  <a:moveTo>
                    <a:pt x="691680" y="398449"/>
                  </a:moveTo>
                  <a:lnTo>
                    <a:pt x="691642" y="395135"/>
                  </a:lnTo>
                  <a:lnTo>
                    <a:pt x="690270" y="388518"/>
                  </a:lnTo>
                  <a:lnTo>
                    <a:pt x="688975" y="385470"/>
                  </a:lnTo>
                  <a:lnTo>
                    <a:pt x="687070" y="382676"/>
                  </a:lnTo>
                  <a:lnTo>
                    <a:pt x="685165" y="379882"/>
                  </a:lnTo>
                  <a:lnTo>
                    <a:pt x="682802" y="377558"/>
                  </a:lnTo>
                  <a:lnTo>
                    <a:pt x="677138" y="373849"/>
                  </a:lnTo>
                  <a:lnTo>
                    <a:pt x="674065" y="372605"/>
                  </a:lnTo>
                  <a:lnTo>
                    <a:pt x="667423" y="371348"/>
                  </a:lnTo>
                  <a:lnTo>
                    <a:pt x="664108" y="371373"/>
                  </a:lnTo>
                  <a:lnTo>
                    <a:pt x="640321" y="395592"/>
                  </a:lnTo>
                  <a:lnTo>
                    <a:pt x="640346" y="398919"/>
                  </a:lnTo>
                  <a:lnTo>
                    <a:pt x="664565" y="422706"/>
                  </a:lnTo>
                  <a:lnTo>
                    <a:pt x="667880" y="422668"/>
                  </a:lnTo>
                  <a:lnTo>
                    <a:pt x="690410" y="405091"/>
                  </a:lnTo>
                  <a:lnTo>
                    <a:pt x="691680" y="398449"/>
                  </a:lnTo>
                  <a:close/>
                </a:path>
                <a:path w="884555" h="492125">
                  <a:moveTo>
                    <a:pt x="884212" y="107810"/>
                  </a:moveTo>
                  <a:lnTo>
                    <a:pt x="884186" y="104495"/>
                  </a:lnTo>
                  <a:lnTo>
                    <a:pt x="882802" y="97878"/>
                  </a:lnTo>
                  <a:lnTo>
                    <a:pt x="881507" y="94818"/>
                  </a:lnTo>
                  <a:lnTo>
                    <a:pt x="879602" y="92024"/>
                  </a:lnTo>
                  <a:lnTo>
                    <a:pt x="877697" y="89230"/>
                  </a:lnTo>
                  <a:lnTo>
                    <a:pt x="875334" y="86918"/>
                  </a:lnTo>
                  <a:lnTo>
                    <a:pt x="869683" y="83210"/>
                  </a:lnTo>
                  <a:lnTo>
                    <a:pt x="866609" y="81965"/>
                  </a:lnTo>
                  <a:lnTo>
                    <a:pt x="859967" y="80708"/>
                  </a:lnTo>
                  <a:lnTo>
                    <a:pt x="856653" y="80733"/>
                  </a:lnTo>
                  <a:lnTo>
                    <a:pt x="832853" y="104952"/>
                  </a:lnTo>
                  <a:lnTo>
                    <a:pt x="832891" y="108267"/>
                  </a:lnTo>
                  <a:lnTo>
                    <a:pt x="857110" y="132054"/>
                  </a:lnTo>
                  <a:lnTo>
                    <a:pt x="860425" y="132029"/>
                  </a:lnTo>
                  <a:lnTo>
                    <a:pt x="882954" y="114452"/>
                  </a:lnTo>
                  <a:lnTo>
                    <a:pt x="884212" y="10781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 descr="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886455" y="164528"/>
              <a:ext cx="131197" cy="151546"/>
            </a:xfrm>
            <a:prstGeom prst="rect">
              <a:avLst/>
            </a:prstGeom>
          </p:spPr>
        </p:pic>
        <p:pic>
          <p:nvPicPr>
            <p:cNvPr id="37" name="object 37" descr="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104088" y="316919"/>
              <a:ext cx="178396" cy="113815"/>
            </a:xfrm>
            <a:prstGeom prst="rect">
              <a:avLst/>
            </a:prstGeom>
          </p:spPr>
        </p:pic>
        <p:pic>
          <p:nvPicPr>
            <p:cNvPr id="38" name="object 38" descr="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412562" y="268813"/>
              <a:ext cx="152052" cy="130149"/>
            </a:xfrm>
            <a:prstGeom prst="rect">
              <a:avLst/>
            </a:prstGeom>
          </p:spPr>
        </p:pic>
        <p:pic>
          <p:nvPicPr>
            <p:cNvPr id="39" name="object 39" descr="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564953" y="3853"/>
              <a:ext cx="113147" cy="178523"/>
            </a:xfrm>
            <a:prstGeom prst="rect">
              <a:avLst/>
            </a:prstGeom>
          </p:spPr>
        </p:pic>
      </p:grpSp>
      <p:grpSp>
        <p:nvGrpSpPr>
          <p:cNvPr id="40" name="object 40" descr=""/>
          <p:cNvGrpSpPr/>
          <p:nvPr/>
        </p:nvGrpSpPr>
        <p:grpSpPr>
          <a:xfrm>
            <a:off x="5530882" y="0"/>
            <a:ext cx="873125" cy="373380"/>
            <a:chOff x="5530882" y="0"/>
            <a:chExt cx="873125" cy="373380"/>
          </a:xfrm>
        </p:grpSpPr>
        <p:sp>
          <p:nvSpPr>
            <p:cNvPr id="41" name="object 41" descr=""/>
            <p:cNvSpPr/>
            <p:nvPr/>
          </p:nvSpPr>
          <p:spPr>
            <a:xfrm>
              <a:off x="5992152" y="12"/>
              <a:ext cx="222885" cy="304165"/>
            </a:xfrm>
            <a:custGeom>
              <a:avLst/>
              <a:gdLst/>
              <a:ahLst/>
              <a:cxnLst/>
              <a:rect l="l" t="t" r="r" b="b"/>
              <a:pathLst>
                <a:path w="222885" h="304165">
                  <a:moveTo>
                    <a:pt x="222377" y="279895"/>
                  </a:moveTo>
                  <a:lnTo>
                    <a:pt x="198120" y="252793"/>
                  </a:lnTo>
                  <a:lnTo>
                    <a:pt x="194805" y="252818"/>
                  </a:lnTo>
                  <a:lnTo>
                    <a:pt x="192366" y="253339"/>
                  </a:lnTo>
                  <a:lnTo>
                    <a:pt x="19786" y="0"/>
                  </a:lnTo>
                  <a:lnTo>
                    <a:pt x="0" y="0"/>
                  </a:lnTo>
                  <a:lnTo>
                    <a:pt x="177825" y="261061"/>
                  </a:lnTo>
                  <a:lnTo>
                    <a:pt x="177228" y="261670"/>
                  </a:lnTo>
                  <a:lnTo>
                    <a:pt x="173520" y="267322"/>
                  </a:lnTo>
                  <a:lnTo>
                    <a:pt x="172275" y="270395"/>
                  </a:lnTo>
                  <a:lnTo>
                    <a:pt x="171018" y="277037"/>
                  </a:lnTo>
                  <a:lnTo>
                    <a:pt x="171043" y="280352"/>
                  </a:lnTo>
                  <a:lnTo>
                    <a:pt x="195262" y="304139"/>
                  </a:lnTo>
                  <a:lnTo>
                    <a:pt x="198577" y="304114"/>
                  </a:lnTo>
                  <a:lnTo>
                    <a:pt x="221107" y="286537"/>
                  </a:lnTo>
                  <a:lnTo>
                    <a:pt x="222377" y="279895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2" name="object 42" descr="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569119" y="0"/>
              <a:ext cx="233955" cy="152234"/>
            </a:xfrm>
            <a:prstGeom prst="rect">
              <a:avLst/>
            </a:prstGeom>
          </p:spPr>
        </p:pic>
        <p:sp>
          <p:nvSpPr>
            <p:cNvPr id="43" name="object 43" descr=""/>
            <p:cNvSpPr/>
            <p:nvPr/>
          </p:nvSpPr>
          <p:spPr>
            <a:xfrm>
              <a:off x="5530875" y="12"/>
              <a:ext cx="675005" cy="373380"/>
            </a:xfrm>
            <a:custGeom>
              <a:avLst/>
              <a:gdLst/>
              <a:ahLst/>
              <a:cxnLst/>
              <a:rect l="l" t="t" r="r" b="b"/>
              <a:pathLst>
                <a:path w="675004" h="373380">
                  <a:moveTo>
                    <a:pt x="51358" y="156552"/>
                  </a:moveTo>
                  <a:lnTo>
                    <a:pt x="51320" y="153238"/>
                  </a:lnTo>
                  <a:lnTo>
                    <a:pt x="49949" y="146621"/>
                  </a:lnTo>
                  <a:lnTo>
                    <a:pt x="48653" y="143573"/>
                  </a:lnTo>
                  <a:lnTo>
                    <a:pt x="46748" y="140779"/>
                  </a:lnTo>
                  <a:lnTo>
                    <a:pt x="44843" y="137985"/>
                  </a:lnTo>
                  <a:lnTo>
                    <a:pt x="42481" y="135661"/>
                  </a:lnTo>
                  <a:lnTo>
                    <a:pt x="36817" y="131953"/>
                  </a:lnTo>
                  <a:lnTo>
                    <a:pt x="33743" y="130708"/>
                  </a:lnTo>
                  <a:lnTo>
                    <a:pt x="27101" y="129451"/>
                  </a:lnTo>
                  <a:lnTo>
                    <a:pt x="23787" y="129476"/>
                  </a:lnTo>
                  <a:lnTo>
                    <a:pt x="0" y="153695"/>
                  </a:lnTo>
                  <a:lnTo>
                    <a:pt x="25" y="157022"/>
                  </a:lnTo>
                  <a:lnTo>
                    <a:pt x="24257" y="180809"/>
                  </a:lnTo>
                  <a:lnTo>
                    <a:pt x="27571" y="180771"/>
                  </a:lnTo>
                  <a:lnTo>
                    <a:pt x="50101" y="163195"/>
                  </a:lnTo>
                  <a:lnTo>
                    <a:pt x="51358" y="156552"/>
                  </a:lnTo>
                  <a:close/>
                </a:path>
                <a:path w="675004" h="373380">
                  <a:moveTo>
                    <a:pt x="555599" y="0"/>
                  </a:moveTo>
                  <a:lnTo>
                    <a:pt x="541223" y="0"/>
                  </a:lnTo>
                  <a:lnTo>
                    <a:pt x="544995" y="1562"/>
                  </a:lnTo>
                  <a:lnTo>
                    <a:pt x="548754" y="3657"/>
                  </a:lnTo>
                  <a:lnTo>
                    <a:pt x="553808" y="2540"/>
                  </a:lnTo>
                  <a:lnTo>
                    <a:pt x="555599" y="0"/>
                  </a:lnTo>
                  <a:close/>
                </a:path>
                <a:path w="675004" h="373380">
                  <a:moveTo>
                    <a:pt x="674598" y="73914"/>
                  </a:moveTo>
                  <a:lnTo>
                    <a:pt x="674293" y="70040"/>
                  </a:lnTo>
                  <a:lnTo>
                    <a:pt x="671588" y="66065"/>
                  </a:lnTo>
                  <a:lnTo>
                    <a:pt x="670648" y="65544"/>
                  </a:lnTo>
                  <a:lnTo>
                    <a:pt x="648335" y="44183"/>
                  </a:lnTo>
                  <a:lnTo>
                    <a:pt x="646747" y="41084"/>
                  </a:lnTo>
                  <a:lnTo>
                    <a:pt x="633615" y="15252"/>
                  </a:lnTo>
                  <a:lnTo>
                    <a:pt x="630770" y="0"/>
                  </a:lnTo>
                  <a:lnTo>
                    <a:pt x="612597" y="0"/>
                  </a:lnTo>
                  <a:lnTo>
                    <a:pt x="612622" y="228"/>
                  </a:lnTo>
                  <a:lnTo>
                    <a:pt x="620153" y="27063"/>
                  </a:lnTo>
                  <a:lnTo>
                    <a:pt x="632599" y="50711"/>
                  </a:lnTo>
                  <a:lnTo>
                    <a:pt x="606132" y="48768"/>
                  </a:lnTo>
                  <a:lnTo>
                    <a:pt x="550710" y="62064"/>
                  </a:lnTo>
                  <a:lnTo>
                    <a:pt x="499833" y="96634"/>
                  </a:lnTo>
                  <a:lnTo>
                    <a:pt x="467207" y="143167"/>
                  </a:lnTo>
                  <a:lnTo>
                    <a:pt x="459282" y="168795"/>
                  </a:lnTo>
                  <a:lnTo>
                    <a:pt x="441947" y="148717"/>
                  </a:lnTo>
                  <a:lnTo>
                    <a:pt x="419722" y="131864"/>
                  </a:lnTo>
                  <a:lnTo>
                    <a:pt x="393382" y="118910"/>
                  </a:lnTo>
                  <a:lnTo>
                    <a:pt x="371246" y="112661"/>
                  </a:lnTo>
                  <a:lnTo>
                    <a:pt x="386740" y="30962"/>
                  </a:lnTo>
                  <a:lnTo>
                    <a:pt x="425513" y="56984"/>
                  </a:lnTo>
                  <a:lnTo>
                    <a:pt x="431774" y="72872"/>
                  </a:lnTo>
                  <a:lnTo>
                    <a:pt x="434479" y="76847"/>
                  </a:lnTo>
                  <a:lnTo>
                    <a:pt x="437692" y="78155"/>
                  </a:lnTo>
                  <a:lnTo>
                    <a:pt x="441960" y="77571"/>
                  </a:lnTo>
                  <a:lnTo>
                    <a:pt x="445935" y="74866"/>
                  </a:lnTo>
                  <a:lnTo>
                    <a:pt x="447230" y="71653"/>
                  </a:lnTo>
                  <a:lnTo>
                    <a:pt x="447205" y="68186"/>
                  </a:lnTo>
                  <a:lnTo>
                    <a:pt x="447116" y="51993"/>
                  </a:lnTo>
                  <a:lnTo>
                    <a:pt x="452462" y="35864"/>
                  </a:lnTo>
                  <a:lnTo>
                    <a:pt x="462800" y="20802"/>
                  </a:lnTo>
                  <a:lnTo>
                    <a:pt x="465429" y="18516"/>
                  </a:lnTo>
                  <a:lnTo>
                    <a:pt x="477685" y="7835"/>
                  </a:lnTo>
                  <a:lnTo>
                    <a:pt x="492721" y="0"/>
                  </a:lnTo>
                  <a:lnTo>
                    <a:pt x="489204" y="0"/>
                  </a:lnTo>
                  <a:lnTo>
                    <a:pt x="462064" y="0"/>
                  </a:lnTo>
                  <a:lnTo>
                    <a:pt x="455803" y="5029"/>
                  </a:lnTo>
                  <a:lnTo>
                    <a:pt x="445731" y="16154"/>
                  </a:lnTo>
                  <a:lnTo>
                    <a:pt x="437946" y="28206"/>
                  </a:lnTo>
                  <a:lnTo>
                    <a:pt x="432650" y="40843"/>
                  </a:lnTo>
                  <a:lnTo>
                    <a:pt x="422783" y="31292"/>
                  </a:lnTo>
                  <a:lnTo>
                    <a:pt x="410845" y="23253"/>
                  </a:lnTo>
                  <a:lnTo>
                    <a:pt x="397192" y="17030"/>
                  </a:lnTo>
                  <a:lnTo>
                    <a:pt x="389775" y="15011"/>
                  </a:lnTo>
                  <a:lnTo>
                    <a:pt x="392620" y="0"/>
                  </a:lnTo>
                  <a:lnTo>
                    <a:pt x="376478" y="0"/>
                  </a:lnTo>
                  <a:lnTo>
                    <a:pt x="374167" y="12141"/>
                  </a:lnTo>
                  <a:lnTo>
                    <a:pt x="366585" y="11379"/>
                  </a:lnTo>
                  <a:lnTo>
                    <a:pt x="365760" y="11417"/>
                  </a:lnTo>
                  <a:lnTo>
                    <a:pt x="351624" y="12153"/>
                  </a:lnTo>
                  <a:lnTo>
                    <a:pt x="337667" y="15201"/>
                  </a:lnTo>
                  <a:lnTo>
                    <a:pt x="325043" y="20447"/>
                  </a:lnTo>
                  <a:lnTo>
                    <a:pt x="324789" y="6489"/>
                  </a:lnTo>
                  <a:lnTo>
                    <a:pt x="323481" y="0"/>
                  </a:lnTo>
                  <a:lnTo>
                    <a:pt x="306933" y="0"/>
                  </a:lnTo>
                  <a:lnTo>
                    <a:pt x="309181" y="9652"/>
                  </a:lnTo>
                  <a:lnTo>
                    <a:pt x="308203" y="26543"/>
                  </a:lnTo>
                  <a:lnTo>
                    <a:pt x="302044" y="41351"/>
                  </a:lnTo>
                  <a:lnTo>
                    <a:pt x="300202" y="43776"/>
                  </a:lnTo>
                  <a:lnTo>
                    <a:pt x="300228" y="47167"/>
                  </a:lnTo>
                  <a:lnTo>
                    <a:pt x="303212" y="51612"/>
                  </a:lnTo>
                  <a:lnTo>
                    <a:pt x="307911" y="54241"/>
                  </a:lnTo>
                  <a:lnTo>
                    <a:pt x="312966" y="53124"/>
                  </a:lnTo>
                  <a:lnTo>
                    <a:pt x="315328" y="49758"/>
                  </a:lnTo>
                  <a:lnTo>
                    <a:pt x="326618" y="38087"/>
                  </a:lnTo>
                  <a:lnTo>
                    <a:pt x="341706" y="30480"/>
                  </a:lnTo>
                  <a:lnTo>
                    <a:pt x="359664" y="27254"/>
                  </a:lnTo>
                  <a:lnTo>
                    <a:pt x="371132" y="28092"/>
                  </a:lnTo>
                  <a:lnTo>
                    <a:pt x="355625" y="109702"/>
                  </a:lnTo>
                  <a:lnTo>
                    <a:pt x="333070" y="107429"/>
                  </a:lnTo>
                  <a:lnTo>
                    <a:pt x="312547" y="109080"/>
                  </a:lnTo>
                  <a:lnTo>
                    <a:pt x="303911" y="109778"/>
                  </a:lnTo>
                  <a:lnTo>
                    <a:pt x="277075" y="117309"/>
                  </a:lnTo>
                  <a:lnTo>
                    <a:pt x="253428" y="129768"/>
                  </a:lnTo>
                  <a:lnTo>
                    <a:pt x="253034" y="130035"/>
                  </a:lnTo>
                  <a:lnTo>
                    <a:pt x="254977" y="103568"/>
                  </a:lnTo>
                  <a:lnTo>
                    <a:pt x="251167" y="75933"/>
                  </a:lnTo>
                  <a:lnTo>
                    <a:pt x="241681" y="48145"/>
                  </a:lnTo>
                  <a:lnTo>
                    <a:pt x="226593" y="21170"/>
                  </a:lnTo>
                  <a:lnTo>
                    <a:pt x="209346" y="0"/>
                  </a:lnTo>
                  <a:lnTo>
                    <a:pt x="186690" y="0"/>
                  </a:lnTo>
                  <a:lnTo>
                    <a:pt x="189318" y="1790"/>
                  </a:lnTo>
                  <a:lnTo>
                    <a:pt x="214147" y="30226"/>
                  </a:lnTo>
                  <a:lnTo>
                    <a:pt x="231571" y="63690"/>
                  </a:lnTo>
                  <a:lnTo>
                    <a:pt x="239433" y="97688"/>
                  </a:lnTo>
                  <a:lnTo>
                    <a:pt x="237464" y="130073"/>
                  </a:lnTo>
                  <a:lnTo>
                    <a:pt x="225437" y="158724"/>
                  </a:lnTo>
                  <a:lnTo>
                    <a:pt x="223596" y="161150"/>
                  </a:lnTo>
                  <a:lnTo>
                    <a:pt x="223901" y="165011"/>
                  </a:lnTo>
                  <a:lnTo>
                    <a:pt x="226606" y="168986"/>
                  </a:lnTo>
                  <a:lnTo>
                    <a:pt x="231305" y="171615"/>
                  </a:lnTo>
                  <a:lnTo>
                    <a:pt x="236626" y="170891"/>
                  </a:lnTo>
                  <a:lnTo>
                    <a:pt x="238734" y="167132"/>
                  </a:lnTo>
                  <a:lnTo>
                    <a:pt x="260083" y="144818"/>
                  </a:lnTo>
                  <a:lnTo>
                    <a:pt x="289026" y="130111"/>
                  </a:lnTo>
                  <a:lnTo>
                    <a:pt x="323392" y="123698"/>
                  </a:lnTo>
                  <a:lnTo>
                    <a:pt x="352577" y="125717"/>
                  </a:lnTo>
                  <a:lnTo>
                    <a:pt x="315290" y="322021"/>
                  </a:lnTo>
                  <a:lnTo>
                    <a:pt x="314426" y="322021"/>
                  </a:lnTo>
                  <a:lnTo>
                    <a:pt x="307809" y="323392"/>
                  </a:lnTo>
                  <a:lnTo>
                    <a:pt x="290639" y="346240"/>
                  </a:lnTo>
                  <a:lnTo>
                    <a:pt x="290677" y="349554"/>
                  </a:lnTo>
                  <a:lnTo>
                    <a:pt x="314896" y="373341"/>
                  </a:lnTo>
                  <a:lnTo>
                    <a:pt x="318211" y="373316"/>
                  </a:lnTo>
                  <a:lnTo>
                    <a:pt x="341998" y="349097"/>
                  </a:lnTo>
                  <a:lnTo>
                    <a:pt x="341972" y="345782"/>
                  </a:lnTo>
                  <a:lnTo>
                    <a:pt x="340588" y="339166"/>
                  </a:lnTo>
                  <a:lnTo>
                    <a:pt x="339293" y="336105"/>
                  </a:lnTo>
                  <a:lnTo>
                    <a:pt x="337388" y="333311"/>
                  </a:lnTo>
                  <a:lnTo>
                    <a:pt x="335483" y="330517"/>
                  </a:lnTo>
                  <a:lnTo>
                    <a:pt x="333121" y="328193"/>
                  </a:lnTo>
                  <a:lnTo>
                    <a:pt x="330695" y="326618"/>
                  </a:lnTo>
                  <a:lnTo>
                    <a:pt x="368236" y="128549"/>
                  </a:lnTo>
                  <a:lnTo>
                    <a:pt x="426427" y="155956"/>
                  </a:lnTo>
                  <a:lnTo>
                    <a:pt x="459955" y="209080"/>
                  </a:lnTo>
                  <a:lnTo>
                    <a:pt x="460095" y="210146"/>
                  </a:lnTo>
                  <a:lnTo>
                    <a:pt x="462800" y="214122"/>
                  </a:lnTo>
                  <a:lnTo>
                    <a:pt x="466026" y="215417"/>
                  </a:lnTo>
                  <a:lnTo>
                    <a:pt x="469214" y="214985"/>
                  </a:lnTo>
                  <a:lnTo>
                    <a:pt x="473608" y="213741"/>
                  </a:lnTo>
                  <a:lnTo>
                    <a:pt x="476097" y="209715"/>
                  </a:lnTo>
                  <a:lnTo>
                    <a:pt x="475526" y="205447"/>
                  </a:lnTo>
                  <a:lnTo>
                    <a:pt x="474929" y="174548"/>
                  </a:lnTo>
                  <a:lnTo>
                    <a:pt x="504634" y="114820"/>
                  </a:lnTo>
                  <a:lnTo>
                    <a:pt x="566534" y="72567"/>
                  </a:lnTo>
                  <a:lnTo>
                    <a:pt x="600532" y="64706"/>
                  </a:lnTo>
                  <a:lnTo>
                    <a:pt x="632917" y="66675"/>
                  </a:lnTo>
                  <a:lnTo>
                    <a:pt x="661568" y="78714"/>
                  </a:lnTo>
                  <a:lnTo>
                    <a:pt x="663994" y="80556"/>
                  </a:lnTo>
                  <a:lnTo>
                    <a:pt x="667854" y="80251"/>
                  </a:lnTo>
                  <a:lnTo>
                    <a:pt x="671830" y="77533"/>
                  </a:lnTo>
                  <a:lnTo>
                    <a:pt x="674598" y="73914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4" name="object 44" descr="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553580" y="45970"/>
              <a:ext cx="131197" cy="151546"/>
            </a:xfrm>
            <a:prstGeom prst="rect">
              <a:avLst/>
            </a:prstGeom>
          </p:spPr>
        </p:pic>
        <p:pic>
          <p:nvPicPr>
            <p:cNvPr id="45" name="object 45" descr="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771213" y="198361"/>
              <a:ext cx="178396" cy="113815"/>
            </a:xfrm>
            <a:prstGeom prst="rect">
              <a:avLst/>
            </a:prstGeom>
          </p:spPr>
        </p:pic>
        <p:pic>
          <p:nvPicPr>
            <p:cNvPr id="46" name="object 46" descr="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079687" y="150255"/>
              <a:ext cx="152052" cy="130149"/>
            </a:xfrm>
            <a:prstGeom prst="rect">
              <a:avLst/>
            </a:prstGeom>
          </p:spPr>
        </p:pic>
        <p:sp>
          <p:nvSpPr>
            <p:cNvPr id="47" name="object 47" descr=""/>
            <p:cNvSpPr/>
            <p:nvPr/>
          </p:nvSpPr>
          <p:spPr>
            <a:xfrm>
              <a:off x="6258941" y="12"/>
              <a:ext cx="145415" cy="64135"/>
            </a:xfrm>
            <a:custGeom>
              <a:avLst/>
              <a:gdLst/>
              <a:ahLst/>
              <a:cxnLst/>
              <a:rect l="l" t="t" r="r" b="b"/>
              <a:pathLst>
                <a:path w="145414" h="64135">
                  <a:moveTo>
                    <a:pt x="56667" y="53594"/>
                  </a:moveTo>
                  <a:lnTo>
                    <a:pt x="53555" y="49885"/>
                  </a:lnTo>
                  <a:lnTo>
                    <a:pt x="19240" y="0"/>
                  </a:lnTo>
                  <a:lnTo>
                    <a:pt x="0" y="0"/>
                  </a:lnTo>
                  <a:lnTo>
                    <a:pt x="40436" y="58826"/>
                  </a:lnTo>
                  <a:lnTo>
                    <a:pt x="43421" y="63195"/>
                  </a:lnTo>
                  <a:lnTo>
                    <a:pt x="48488" y="63817"/>
                  </a:lnTo>
                  <a:lnTo>
                    <a:pt x="55651" y="58940"/>
                  </a:lnTo>
                  <a:lnTo>
                    <a:pt x="56667" y="53594"/>
                  </a:lnTo>
                  <a:close/>
                </a:path>
                <a:path w="145414" h="64135">
                  <a:moveTo>
                    <a:pt x="144945" y="0"/>
                  </a:moveTo>
                  <a:lnTo>
                    <a:pt x="99885" y="0"/>
                  </a:lnTo>
                  <a:lnTo>
                    <a:pt x="103276" y="4978"/>
                  </a:lnTo>
                  <a:lnTo>
                    <a:pt x="105638" y="7289"/>
                  </a:lnTo>
                  <a:lnTo>
                    <a:pt x="111302" y="10998"/>
                  </a:lnTo>
                  <a:lnTo>
                    <a:pt x="114376" y="12242"/>
                  </a:lnTo>
                  <a:lnTo>
                    <a:pt x="121018" y="13500"/>
                  </a:lnTo>
                  <a:lnTo>
                    <a:pt x="124333" y="13474"/>
                  </a:lnTo>
                  <a:lnTo>
                    <a:pt x="144945" y="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48" name="object 48" descr="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736053" y="71995"/>
            <a:ext cx="142705" cy="155814"/>
          </a:xfrm>
          <a:prstGeom prst="rect">
            <a:avLst/>
          </a:prstGeom>
        </p:spPr>
      </p:pic>
      <p:pic>
        <p:nvPicPr>
          <p:cNvPr id="49" name="object 49" descr="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2325629" y="930223"/>
            <a:ext cx="180974" cy="210782"/>
          </a:xfrm>
          <a:prstGeom prst="rect">
            <a:avLst/>
          </a:prstGeom>
        </p:spPr>
      </p:pic>
      <p:pic>
        <p:nvPicPr>
          <p:cNvPr id="50" name="object 50" descr="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5904108" y="943973"/>
            <a:ext cx="171246" cy="178836"/>
          </a:xfrm>
          <a:prstGeom prst="rect">
            <a:avLst/>
          </a:prstGeom>
        </p:spPr>
      </p:pic>
      <p:pic>
        <p:nvPicPr>
          <p:cNvPr id="51" name="object 51" descr="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3418485" y="98731"/>
            <a:ext cx="945386" cy="945386"/>
          </a:xfrm>
          <a:prstGeom prst="rect">
            <a:avLst/>
          </a:prstGeom>
        </p:spPr>
      </p:pic>
      <p:pic>
        <p:nvPicPr>
          <p:cNvPr id="52" name="object 52" descr="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7292158" y="1"/>
            <a:ext cx="140674" cy="153352"/>
          </a:xfrm>
          <a:prstGeom prst="rect">
            <a:avLst/>
          </a:prstGeom>
        </p:spPr>
      </p:pic>
      <p:sp>
        <p:nvSpPr>
          <p:cNvPr id="53" name="object 53" descr=""/>
          <p:cNvSpPr/>
          <p:nvPr/>
        </p:nvSpPr>
        <p:spPr>
          <a:xfrm>
            <a:off x="0" y="8329369"/>
            <a:ext cx="6350" cy="42545"/>
          </a:xfrm>
          <a:custGeom>
            <a:avLst/>
            <a:gdLst/>
            <a:ahLst/>
            <a:cxnLst/>
            <a:rect l="l" t="t" r="r" b="b"/>
            <a:pathLst>
              <a:path w="6350" h="42545">
                <a:moveTo>
                  <a:pt x="0" y="41945"/>
                </a:moveTo>
                <a:lnTo>
                  <a:pt x="0" y="0"/>
                </a:lnTo>
                <a:lnTo>
                  <a:pt x="1832" y="2689"/>
                </a:lnTo>
                <a:lnTo>
                  <a:pt x="3885" y="7524"/>
                </a:lnTo>
                <a:lnTo>
                  <a:pt x="6069" y="18010"/>
                </a:lnTo>
                <a:lnTo>
                  <a:pt x="6116" y="23262"/>
                </a:lnTo>
                <a:lnTo>
                  <a:pt x="4121" y="33786"/>
                </a:lnTo>
                <a:lnTo>
                  <a:pt x="2155" y="38656"/>
                </a:lnTo>
                <a:lnTo>
                  <a:pt x="0" y="41945"/>
                </a:lnTo>
                <a:close/>
              </a:path>
            </a:pathLst>
          </a:custGeom>
          <a:solidFill>
            <a:srgbClr val="FFF9E7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4" name="object 54" descr=""/>
          <p:cNvGrpSpPr/>
          <p:nvPr/>
        </p:nvGrpSpPr>
        <p:grpSpPr>
          <a:xfrm>
            <a:off x="0" y="8587440"/>
            <a:ext cx="576580" cy="1110615"/>
            <a:chOff x="0" y="8587440"/>
            <a:chExt cx="576580" cy="1110615"/>
          </a:xfrm>
        </p:grpSpPr>
        <p:sp>
          <p:nvSpPr>
            <p:cNvPr id="55" name="object 55" descr=""/>
            <p:cNvSpPr/>
            <p:nvPr/>
          </p:nvSpPr>
          <p:spPr>
            <a:xfrm>
              <a:off x="0" y="9288947"/>
              <a:ext cx="226060" cy="347345"/>
            </a:xfrm>
            <a:custGeom>
              <a:avLst/>
              <a:gdLst/>
              <a:ahLst/>
              <a:cxnLst/>
              <a:rect l="l" t="t" r="r" b="b"/>
              <a:pathLst>
                <a:path w="226060" h="347345">
                  <a:moveTo>
                    <a:pt x="223846" y="339409"/>
                  </a:moveTo>
                  <a:lnTo>
                    <a:pt x="212511" y="347132"/>
                  </a:lnTo>
                  <a:lnTo>
                    <a:pt x="204470" y="346156"/>
                  </a:lnTo>
                  <a:lnTo>
                    <a:pt x="0" y="46016"/>
                  </a:lnTo>
                  <a:lnTo>
                    <a:pt x="0" y="0"/>
                  </a:lnTo>
                  <a:lnTo>
                    <a:pt x="225881" y="331569"/>
                  </a:lnTo>
                  <a:lnTo>
                    <a:pt x="223846" y="33940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6" name="object 5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9798" y="9616358"/>
              <a:ext cx="81353" cy="81353"/>
            </a:xfrm>
            <a:prstGeom prst="rect">
              <a:avLst/>
            </a:prstGeom>
          </p:spPr>
        </p:pic>
        <p:sp>
          <p:nvSpPr>
            <p:cNvPr id="57" name="object 57" descr=""/>
            <p:cNvSpPr/>
            <p:nvPr/>
          </p:nvSpPr>
          <p:spPr>
            <a:xfrm>
              <a:off x="0" y="8660405"/>
              <a:ext cx="405765" cy="296545"/>
            </a:xfrm>
            <a:custGeom>
              <a:avLst/>
              <a:gdLst/>
              <a:ahLst/>
              <a:cxnLst/>
              <a:rect l="l" t="t" r="r" b="b"/>
              <a:pathLst>
                <a:path w="405765" h="296545">
                  <a:moveTo>
                    <a:pt x="403932" y="20982"/>
                  </a:moveTo>
                  <a:lnTo>
                    <a:pt x="0" y="296161"/>
                  </a:lnTo>
                  <a:lnTo>
                    <a:pt x="0" y="264812"/>
                  </a:lnTo>
                  <a:lnTo>
                    <a:pt x="388715" y="0"/>
                  </a:lnTo>
                  <a:lnTo>
                    <a:pt x="396756" y="976"/>
                  </a:lnTo>
                  <a:lnTo>
                    <a:pt x="405337" y="13571"/>
                  </a:lnTo>
                  <a:lnTo>
                    <a:pt x="403932" y="2098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8" name="object 58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5186" y="8614706"/>
              <a:ext cx="81353" cy="81353"/>
            </a:xfrm>
            <a:prstGeom prst="rect">
              <a:avLst/>
            </a:prstGeom>
          </p:spPr>
        </p:pic>
        <p:sp>
          <p:nvSpPr>
            <p:cNvPr id="59" name="object 59" descr=""/>
            <p:cNvSpPr/>
            <p:nvPr/>
          </p:nvSpPr>
          <p:spPr>
            <a:xfrm>
              <a:off x="0" y="9078635"/>
              <a:ext cx="510540" cy="119380"/>
            </a:xfrm>
            <a:custGeom>
              <a:avLst/>
              <a:gdLst/>
              <a:ahLst/>
              <a:cxnLst/>
              <a:rect l="l" t="t" r="r" b="b"/>
              <a:pathLst>
                <a:path w="510540" h="119379">
                  <a:moveTo>
                    <a:pt x="506928" y="115303"/>
                  </a:moveTo>
                  <a:lnTo>
                    <a:pt x="501890" y="118735"/>
                  </a:lnTo>
                  <a:lnTo>
                    <a:pt x="498513" y="119192"/>
                  </a:lnTo>
                  <a:lnTo>
                    <a:pt x="494707" y="119018"/>
                  </a:lnTo>
                  <a:lnTo>
                    <a:pt x="0" y="25226"/>
                  </a:lnTo>
                  <a:lnTo>
                    <a:pt x="0" y="0"/>
                  </a:lnTo>
                  <a:lnTo>
                    <a:pt x="505676" y="95871"/>
                  </a:lnTo>
                  <a:lnTo>
                    <a:pt x="510395" y="102799"/>
                  </a:lnTo>
                  <a:lnTo>
                    <a:pt x="508589" y="112327"/>
                  </a:lnTo>
                  <a:lnTo>
                    <a:pt x="506928" y="115303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0" name="object 60" descr="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494810" y="9155934"/>
              <a:ext cx="81353" cy="81353"/>
            </a:xfrm>
            <a:prstGeom prst="rect">
              <a:avLst/>
            </a:prstGeom>
          </p:spPr>
        </p:pic>
        <p:sp>
          <p:nvSpPr>
            <p:cNvPr id="61" name="object 61" descr=""/>
            <p:cNvSpPr/>
            <p:nvPr/>
          </p:nvSpPr>
          <p:spPr>
            <a:xfrm>
              <a:off x="0" y="8629675"/>
              <a:ext cx="328930" cy="756285"/>
            </a:xfrm>
            <a:custGeom>
              <a:avLst/>
              <a:gdLst/>
              <a:ahLst/>
              <a:cxnLst/>
              <a:rect l="l" t="t" r="r" b="b"/>
              <a:pathLst>
                <a:path w="328930" h="756284">
                  <a:moveTo>
                    <a:pt x="112331" y="374840"/>
                  </a:moveTo>
                  <a:lnTo>
                    <a:pt x="111201" y="370217"/>
                  </a:lnTo>
                  <a:lnTo>
                    <a:pt x="110782" y="368515"/>
                  </a:lnTo>
                  <a:lnTo>
                    <a:pt x="110566" y="366826"/>
                  </a:lnTo>
                  <a:lnTo>
                    <a:pt x="106273" y="360527"/>
                  </a:lnTo>
                  <a:lnTo>
                    <a:pt x="101180" y="358470"/>
                  </a:lnTo>
                  <a:lnTo>
                    <a:pt x="96113" y="359156"/>
                  </a:lnTo>
                  <a:lnTo>
                    <a:pt x="70459" y="359295"/>
                  </a:lnTo>
                  <a:lnTo>
                    <a:pt x="44907" y="350812"/>
                  </a:lnTo>
                  <a:lnTo>
                    <a:pt x="21056" y="334429"/>
                  </a:lnTo>
                  <a:lnTo>
                    <a:pt x="520" y="310870"/>
                  </a:lnTo>
                  <a:lnTo>
                    <a:pt x="0" y="309854"/>
                  </a:lnTo>
                  <a:lnTo>
                    <a:pt x="0" y="352602"/>
                  </a:lnTo>
                  <a:lnTo>
                    <a:pt x="10299" y="361937"/>
                  </a:lnTo>
                  <a:lnTo>
                    <a:pt x="29438" y="374269"/>
                  </a:lnTo>
                  <a:lnTo>
                    <a:pt x="49428" y="382663"/>
                  </a:lnTo>
                  <a:lnTo>
                    <a:pt x="34290" y="398284"/>
                  </a:lnTo>
                  <a:lnTo>
                    <a:pt x="21551" y="417207"/>
                  </a:lnTo>
                  <a:lnTo>
                    <a:pt x="11709" y="438823"/>
                  </a:lnTo>
                  <a:lnTo>
                    <a:pt x="5207" y="462572"/>
                  </a:lnTo>
                  <a:lnTo>
                    <a:pt x="2743" y="487311"/>
                  </a:lnTo>
                  <a:lnTo>
                    <a:pt x="3975" y="511009"/>
                  </a:lnTo>
                  <a:lnTo>
                    <a:pt x="8801" y="533120"/>
                  </a:lnTo>
                  <a:lnTo>
                    <a:pt x="17106" y="553123"/>
                  </a:lnTo>
                  <a:lnTo>
                    <a:pt x="0" y="553504"/>
                  </a:lnTo>
                  <a:lnTo>
                    <a:pt x="0" y="577697"/>
                  </a:lnTo>
                  <a:lnTo>
                    <a:pt x="1257" y="577392"/>
                  </a:lnTo>
                  <a:lnTo>
                    <a:pt x="28028" y="578942"/>
                  </a:lnTo>
                  <a:lnTo>
                    <a:pt x="51498" y="588708"/>
                  </a:lnTo>
                  <a:lnTo>
                    <a:pt x="57442" y="592023"/>
                  </a:lnTo>
                  <a:lnTo>
                    <a:pt x="65455" y="590257"/>
                  </a:lnTo>
                  <a:lnTo>
                    <a:pt x="69215" y="584936"/>
                  </a:lnTo>
                  <a:lnTo>
                    <a:pt x="72123" y="581101"/>
                  </a:lnTo>
                  <a:lnTo>
                    <a:pt x="72072" y="575602"/>
                  </a:lnTo>
                  <a:lnTo>
                    <a:pt x="67360" y="568680"/>
                  </a:lnTo>
                  <a:lnTo>
                    <a:pt x="65862" y="567842"/>
                  </a:lnTo>
                  <a:lnTo>
                    <a:pt x="47383" y="549973"/>
                  </a:lnTo>
                  <a:lnTo>
                    <a:pt x="40817" y="536968"/>
                  </a:lnTo>
                  <a:lnTo>
                    <a:pt x="35331" y="526072"/>
                  </a:lnTo>
                  <a:lnTo>
                    <a:pt x="30213" y="497611"/>
                  </a:lnTo>
                  <a:lnTo>
                    <a:pt x="32512" y="466102"/>
                  </a:lnTo>
                  <a:lnTo>
                    <a:pt x="57315" y="411162"/>
                  </a:lnTo>
                  <a:lnTo>
                    <a:pt x="100799" y="383616"/>
                  </a:lnTo>
                  <a:lnTo>
                    <a:pt x="107746" y="381647"/>
                  </a:lnTo>
                  <a:lnTo>
                    <a:pt x="112331" y="374840"/>
                  </a:lnTo>
                  <a:close/>
                </a:path>
                <a:path w="328930" h="756284">
                  <a:moveTo>
                    <a:pt x="328523" y="330822"/>
                  </a:moveTo>
                  <a:lnTo>
                    <a:pt x="326986" y="324497"/>
                  </a:lnTo>
                  <a:lnTo>
                    <a:pt x="326783" y="323037"/>
                  </a:lnTo>
                  <a:lnTo>
                    <a:pt x="326123" y="321881"/>
                  </a:lnTo>
                  <a:lnTo>
                    <a:pt x="322465" y="316509"/>
                  </a:lnTo>
                  <a:lnTo>
                    <a:pt x="317373" y="314452"/>
                  </a:lnTo>
                  <a:lnTo>
                    <a:pt x="312305" y="315137"/>
                  </a:lnTo>
                  <a:lnTo>
                    <a:pt x="273227" y="317284"/>
                  </a:lnTo>
                  <a:lnTo>
                    <a:pt x="233781" y="308483"/>
                  </a:lnTo>
                  <a:lnTo>
                    <a:pt x="195592" y="289496"/>
                  </a:lnTo>
                  <a:lnTo>
                    <a:pt x="160261" y="261073"/>
                  </a:lnTo>
                  <a:lnTo>
                    <a:pt x="129413" y="223977"/>
                  </a:lnTo>
                  <a:lnTo>
                    <a:pt x="106121" y="181737"/>
                  </a:lnTo>
                  <a:lnTo>
                    <a:pt x="92481" y="138531"/>
                  </a:lnTo>
                  <a:lnTo>
                    <a:pt x="88709" y="96100"/>
                  </a:lnTo>
                  <a:lnTo>
                    <a:pt x="94983" y="56159"/>
                  </a:lnTo>
                  <a:lnTo>
                    <a:pt x="111518" y="20408"/>
                  </a:lnTo>
                  <a:lnTo>
                    <a:pt x="114439" y="16573"/>
                  </a:lnTo>
                  <a:lnTo>
                    <a:pt x="113957" y="10452"/>
                  </a:lnTo>
                  <a:lnTo>
                    <a:pt x="110299" y="5080"/>
                  </a:lnTo>
                  <a:lnTo>
                    <a:pt x="109474" y="4051"/>
                  </a:lnTo>
                  <a:lnTo>
                    <a:pt x="102235" y="0"/>
                  </a:lnTo>
                  <a:lnTo>
                    <a:pt x="94221" y="1778"/>
                  </a:lnTo>
                  <a:lnTo>
                    <a:pt x="90462" y="7099"/>
                  </a:lnTo>
                  <a:lnTo>
                    <a:pt x="64465" y="36309"/>
                  </a:lnTo>
                  <a:lnTo>
                    <a:pt x="30353" y="57950"/>
                  </a:lnTo>
                  <a:lnTo>
                    <a:pt x="0" y="68072"/>
                  </a:lnTo>
                  <a:lnTo>
                    <a:pt x="0" y="93370"/>
                  </a:lnTo>
                  <a:lnTo>
                    <a:pt x="27597" y="85623"/>
                  </a:lnTo>
                  <a:lnTo>
                    <a:pt x="65062" y="65900"/>
                  </a:lnTo>
                  <a:lnTo>
                    <a:pt x="65684" y="65468"/>
                  </a:lnTo>
                  <a:lnTo>
                    <a:pt x="62611" y="107403"/>
                  </a:lnTo>
                  <a:lnTo>
                    <a:pt x="68630" y="151168"/>
                  </a:lnTo>
                  <a:lnTo>
                    <a:pt x="83667" y="195199"/>
                  </a:lnTo>
                  <a:lnTo>
                    <a:pt x="107581" y="237934"/>
                  </a:lnTo>
                  <a:lnTo>
                    <a:pt x="138506" y="275882"/>
                  </a:lnTo>
                  <a:lnTo>
                    <a:pt x="173837" y="306095"/>
                  </a:lnTo>
                  <a:lnTo>
                    <a:pt x="212318" y="327736"/>
                  </a:lnTo>
                  <a:lnTo>
                    <a:pt x="252742" y="340042"/>
                  </a:lnTo>
                  <a:lnTo>
                    <a:pt x="252107" y="340474"/>
                  </a:lnTo>
                  <a:lnTo>
                    <a:pt x="220040" y="368109"/>
                  </a:lnTo>
                  <a:lnTo>
                    <a:pt x="193382" y="403301"/>
                  </a:lnTo>
                  <a:lnTo>
                    <a:pt x="172999" y="444931"/>
                  </a:lnTo>
                  <a:lnTo>
                    <a:pt x="159791" y="491871"/>
                  </a:lnTo>
                  <a:lnTo>
                    <a:pt x="154901" y="540397"/>
                  </a:lnTo>
                  <a:lnTo>
                    <a:pt x="158623" y="586600"/>
                  </a:lnTo>
                  <a:lnTo>
                    <a:pt x="170561" y="629107"/>
                  </a:lnTo>
                  <a:lnTo>
                    <a:pt x="190284" y="666572"/>
                  </a:lnTo>
                  <a:lnTo>
                    <a:pt x="148348" y="663486"/>
                  </a:lnTo>
                  <a:lnTo>
                    <a:pt x="104584" y="669518"/>
                  </a:lnTo>
                  <a:lnTo>
                    <a:pt x="60553" y="684542"/>
                  </a:lnTo>
                  <a:lnTo>
                    <a:pt x="17818" y="708456"/>
                  </a:lnTo>
                  <a:lnTo>
                    <a:pt x="0" y="722985"/>
                  </a:lnTo>
                  <a:lnTo>
                    <a:pt x="0" y="755929"/>
                  </a:lnTo>
                  <a:lnTo>
                    <a:pt x="32613" y="728814"/>
                  </a:lnTo>
                  <a:lnTo>
                    <a:pt x="74853" y="705510"/>
                  </a:lnTo>
                  <a:lnTo>
                    <a:pt x="118046" y="691870"/>
                  </a:lnTo>
                  <a:lnTo>
                    <a:pt x="160477" y="688098"/>
                  </a:lnTo>
                  <a:lnTo>
                    <a:pt x="200431" y="694372"/>
                  </a:lnTo>
                  <a:lnTo>
                    <a:pt x="236169" y="710920"/>
                  </a:lnTo>
                  <a:lnTo>
                    <a:pt x="240004" y="713841"/>
                  </a:lnTo>
                  <a:lnTo>
                    <a:pt x="246126" y="713346"/>
                  </a:lnTo>
                  <a:lnTo>
                    <a:pt x="252425" y="709066"/>
                  </a:lnTo>
                  <a:lnTo>
                    <a:pt x="256806" y="703313"/>
                  </a:lnTo>
                  <a:lnTo>
                    <a:pt x="256324" y="697191"/>
                  </a:lnTo>
                  <a:lnTo>
                    <a:pt x="252031" y="690892"/>
                  </a:lnTo>
                  <a:lnTo>
                    <a:pt x="250545" y="690054"/>
                  </a:lnTo>
                  <a:lnTo>
                    <a:pt x="221335" y="664057"/>
                  </a:lnTo>
                  <a:lnTo>
                    <a:pt x="213080" y="651040"/>
                  </a:lnTo>
                  <a:lnTo>
                    <a:pt x="199694" y="629945"/>
                  </a:lnTo>
                  <a:lnTo>
                    <a:pt x="186182" y="589445"/>
                  </a:lnTo>
                  <a:lnTo>
                    <a:pt x="181381" y="544309"/>
                  </a:lnTo>
                  <a:lnTo>
                    <a:pt x="185826" y="496265"/>
                  </a:lnTo>
                  <a:lnTo>
                    <a:pt x="199212" y="449961"/>
                  </a:lnTo>
                  <a:lnTo>
                    <a:pt x="220091" y="409803"/>
                  </a:lnTo>
                  <a:lnTo>
                    <a:pt x="247396" y="377113"/>
                  </a:lnTo>
                  <a:lnTo>
                    <a:pt x="280047" y="353275"/>
                  </a:lnTo>
                  <a:lnTo>
                    <a:pt x="316992" y="339610"/>
                  </a:lnTo>
                  <a:lnTo>
                    <a:pt x="323938" y="337629"/>
                  </a:lnTo>
                  <a:lnTo>
                    <a:pt x="328523" y="33082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2" name="object 62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541" y="9453916"/>
              <a:ext cx="240876" cy="206176"/>
            </a:xfrm>
            <a:prstGeom prst="rect">
              <a:avLst/>
            </a:prstGeom>
          </p:spPr>
        </p:pic>
        <p:sp>
          <p:nvSpPr>
            <p:cNvPr id="63" name="object 63" descr=""/>
            <p:cNvSpPr/>
            <p:nvPr/>
          </p:nvSpPr>
          <p:spPr>
            <a:xfrm>
              <a:off x="298952" y="9034179"/>
              <a:ext cx="179705" cy="283210"/>
            </a:xfrm>
            <a:custGeom>
              <a:avLst/>
              <a:gdLst/>
              <a:ahLst/>
              <a:cxnLst/>
              <a:rect l="l" t="t" r="r" b="b"/>
              <a:pathLst>
                <a:path w="179704" h="283209">
                  <a:moveTo>
                    <a:pt x="130720" y="275087"/>
                  </a:moveTo>
                  <a:lnTo>
                    <a:pt x="125052" y="278948"/>
                  </a:lnTo>
                  <a:lnTo>
                    <a:pt x="119385" y="282809"/>
                  </a:lnTo>
                  <a:lnTo>
                    <a:pt x="111344" y="281833"/>
                  </a:lnTo>
                  <a:lnTo>
                    <a:pt x="885" y="121046"/>
                  </a:lnTo>
                  <a:lnTo>
                    <a:pt x="0" y="117039"/>
                  </a:lnTo>
                  <a:lnTo>
                    <a:pt x="1204" y="110686"/>
                  </a:lnTo>
                  <a:lnTo>
                    <a:pt x="2865" y="107711"/>
                  </a:lnTo>
                  <a:lnTo>
                    <a:pt x="163680" y="0"/>
                  </a:lnTo>
                  <a:lnTo>
                    <a:pt x="172150" y="1605"/>
                  </a:lnTo>
                  <a:lnTo>
                    <a:pt x="175381" y="7702"/>
                  </a:lnTo>
                  <a:lnTo>
                    <a:pt x="179243" y="13370"/>
                  </a:lnTo>
                  <a:lnTo>
                    <a:pt x="177208" y="21210"/>
                  </a:lnTo>
                  <a:lnTo>
                    <a:pt x="30247" y="119483"/>
                  </a:lnTo>
                  <a:lnTo>
                    <a:pt x="127406" y="260748"/>
                  </a:lnTo>
                  <a:lnTo>
                    <a:pt x="132326" y="266616"/>
                  </a:lnTo>
                  <a:lnTo>
                    <a:pt x="130720" y="27508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4" name="object 64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22744" y="8587440"/>
              <a:ext cx="207837" cy="239215"/>
            </a:xfrm>
            <a:prstGeom prst="rect">
              <a:avLst/>
            </a:prstGeom>
          </p:spPr>
        </p:pic>
      </p:grpSp>
      <p:pic>
        <p:nvPicPr>
          <p:cNvPr id="65" name="object 65" descr="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0" y="8454579"/>
            <a:ext cx="85817" cy="78780"/>
          </a:xfrm>
          <a:prstGeom prst="rect">
            <a:avLst/>
          </a:prstGeom>
        </p:spPr>
      </p:pic>
      <p:pic>
        <p:nvPicPr>
          <p:cNvPr id="66" name="object 66" descr="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3497474" y="9155048"/>
            <a:ext cx="833062" cy="833062"/>
          </a:xfrm>
          <a:prstGeom prst="rect">
            <a:avLst/>
          </a:prstGeom>
        </p:spPr>
      </p:pic>
      <p:pic>
        <p:nvPicPr>
          <p:cNvPr id="67" name="object 67" descr="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5189291" y="9562465"/>
            <a:ext cx="833062" cy="495933"/>
          </a:xfrm>
          <a:prstGeom prst="rect">
            <a:avLst/>
          </a:prstGeom>
        </p:spPr>
      </p:pic>
      <p:grpSp>
        <p:nvGrpSpPr>
          <p:cNvPr id="68" name="object 68" descr=""/>
          <p:cNvGrpSpPr/>
          <p:nvPr/>
        </p:nvGrpSpPr>
        <p:grpSpPr>
          <a:xfrm>
            <a:off x="7025124" y="8442469"/>
            <a:ext cx="747395" cy="1400810"/>
            <a:chOff x="7025124" y="8442469"/>
            <a:chExt cx="747395" cy="1400810"/>
          </a:xfrm>
        </p:grpSpPr>
        <p:pic>
          <p:nvPicPr>
            <p:cNvPr id="69" name="object 69" descr="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330137" y="8455184"/>
              <a:ext cx="81353" cy="81353"/>
            </a:xfrm>
            <a:prstGeom prst="rect">
              <a:avLst/>
            </a:prstGeom>
          </p:spPr>
        </p:pic>
        <p:sp>
          <p:nvSpPr>
            <p:cNvPr id="70" name="object 70" descr=""/>
            <p:cNvSpPr/>
            <p:nvPr/>
          </p:nvSpPr>
          <p:spPr>
            <a:xfrm>
              <a:off x="7090893" y="8516187"/>
              <a:ext cx="681990" cy="1261110"/>
            </a:xfrm>
            <a:custGeom>
              <a:avLst/>
              <a:gdLst/>
              <a:ahLst/>
              <a:cxnLst/>
              <a:rect l="l" t="t" r="r" b="b"/>
              <a:pathLst>
                <a:path w="681990" h="1261109">
                  <a:moveTo>
                    <a:pt x="681494" y="518502"/>
                  </a:moveTo>
                  <a:lnTo>
                    <a:pt x="676376" y="545426"/>
                  </a:lnTo>
                  <a:lnTo>
                    <a:pt x="305485" y="977"/>
                  </a:lnTo>
                  <a:lnTo>
                    <a:pt x="297446" y="0"/>
                  </a:lnTo>
                  <a:lnTo>
                    <a:pt x="285483" y="8153"/>
                  </a:lnTo>
                  <a:lnTo>
                    <a:pt x="284505" y="16192"/>
                  </a:lnTo>
                  <a:lnTo>
                    <a:pt x="655154" y="560298"/>
                  </a:lnTo>
                  <a:lnTo>
                    <a:pt x="9334" y="437857"/>
                  </a:lnTo>
                  <a:lnTo>
                    <a:pt x="2400" y="442569"/>
                  </a:lnTo>
                  <a:lnTo>
                    <a:pt x="0" y="455282"/>
                  </a:lnTo>
                  <a:lnTo>
                    <a:pt x="4711" y="462203"/>
                  </a:lnTo>
                  <a:lnTo>
                    <a:pt x="650544" y="584669"/>
                  </a:lnTo>
                  <a:lnTo>
                    <a:pt x="105829" y="955751"/>
                  </a:lnTo>
                  <a:lnTo>
                    <a:pt x="104419" y="963168"/>
                  </a:lnTo>
                  <a:lnTo>
                    <a:pt x="113004" y="975766"/>
                  </a:lnTo>
                  <a:lnTo>
                    <a:pt x="121043" y="976731"/>
                  </a:lnTo>
                  <a:lnTo>
                    <a:pt x="664806" y="606298"/>
                  </a:lnTo>
                  <a:lnTo>
                    <a:pt x="542074" y="1252347"/>
                  </a:lnTo>
                  <a:lnTo>
                    <a:pt x="546785" y="1259268"/>
                  </a:lnTo>
                  <a:lnTo>
                    <a:pt x="553148" y="1260475"/>
                  </a:lnTo>
                  <a:lnTo>
                    <a:pt x="556945" y="1260652"/>
                  </a:lnTo>
                  <a:lnTo>
                    <a:pt x="560324" y="1260195"/>
                  </a:lnTo>
                  <a:lnTo>
                    <a:pt x="566000" y="1256334"/>
                  </a:lnTo>
                  <a:lnTo>
                    <a:pt x="567651" y="1253350"/>
                  </a:lnTo>
                  <a:lnTo>
                    <a:pt x="681494" y="652881"/>
                  </a:lnTo>
                  <a:lnTo>
                    <a:pt x="681494" y="598932"/>
                  </a:lnTo>
                  <a:lnTo>
                    <a:pt x="681494" y="594931"/>
                  </a:lnTo>
                  <a:lnTo>
                    <a:pt x="681494" y="590524"/>
                  </a:lnTo>
                  <a:lnTo>
                    <a:pt x="681494" y="565289"/>
                  </a:lnTo>
                  <a:lnTo>
                    <a:pt x="681494" y="563575"/>
                  </a:lnTo>
                  <a:lnTo>
                    <a:pt x="681494" y="552919"/>
                  </a:lnTo>
                  <a:lnTo>
                    <a:pt x="681494" y="51850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1" name="object 71" descr="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025124" y="8915607"/>
              <a:ext cx="81353" cy="81353"/>
            </a:xfrm>
            <a:prstGeom prst="rect">
              <a:avLst/>
            </a:prstGeom>
          </p:spPr>
        </p:pic>
        <p:pic>
          <p:nvPicPr>
            <p:cNvPr id="72" name="object 72" descr="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134748" y="9456835"/>
              <a:ext cx="81353" cy="81353"/>
            </a:xfrm>
            <a:prstGeom prst="rect">
              <a:avLst/>
            </a:prstGeom>
          </p:spPr>
        </p:pic>
        <p:pic>
          <p:nvPicPr>
            <p:cNvPr id="73" name="object 73" descr="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595171" y="9761848"/>
              <a:ext cx="81353" cy="81353"/>
            </a:xfrm>
            <a:prstGeom prst="rect">
              <a:avLst/>
            </a:prstGeom>
          </p:spPr>
        </p:pic>
        <p:sp>
          <p:nvSpPr>
            <p:cNvPr id="74" name="object 74" descr=""/>
            <p:cNvSpPr/>
            <p:nvPr/>
          </p:nvSpPr>
          <p:spPr>
            <a:xfrm>
              <a:off x="7275500" y="8596147"/>
              <a:ext cx="497205" cy="927735"/>
            </a:xfrm>
            <a:custGeom>
              <a:avLst/>
              <a:gdLst/>
              <a:ahLst/>
              <a:cxnLst/>
              <a:rect l="l" t="t" r="r" b="b"/>
              <a:pathLst>
                <a:path w="497204" h="927734">
                  <a:moveTo>
                    <a:pt x="496887" y="276898"/>
                  </a:moveTo>
                  <a:lnTo>
                    <a:pt x="483933" y="268859"/>
                  </a:lnTo>
                  <a:lnTo>
                    <a:pt x="475996" y="259969"/>
                  </a:lnTo>
                  <a:lnTo>
                    <a:pt x="466077" y="248869"/>
                  </a:lnTo>
                  <a:lnTo>
                    <a:pt x="456387" y="225386"/>
                  </a:lnTo>
                  <a:lnTo>
                    <a:pt x="456158" y="223697"/>
                  </a:lnTo>
                  <a:lnTo>
                    <a:pt x="451878" y="217398"/>
                  </a:lnTo>
                  <a:lnTo>
                    <a:pt x="446786" y="215341"/>
                  </a:lnTo>
                  <a:lnTo>
                    <a:pt x="441718" y="216027"/>
                  </a:lnTo>
                  <a:lnTo>
                    <a:pt x="434759" y="217995"/>
                  </a:lnTo>
                  <a:lnTo>
                    <a:pt x="430174" y="224802"/>
                  </a:lnTo>
                  <a:lnTo>
                    <a:pt x="431723" y="231127"/>
                  </a:lnTo>
                  <a:lnTo>
                    <a:pt x="431863" y="256768"/>
                  </a:lnTo>
                  <a:lnTo>
                    <a:pt x="423379" y="282333"/>
                  </a:lnTo>
                  <a:lnTo>
                    <a:pt x="406996" y="306184"/>
                  </a:lnTo>
                  <a:lnTo>
                    <a:pt x="383438" y="326720"/>
                  </a:lnTo>
                  <a:lnTo>
                    <a:pt x="360311" y="338785"/>
                  </a:lnTo>
                  <a:lnTo>
                    <a:pt x="355346" y="341376"/>
                  </a:lnTo>
                  <a:lnTo>
                    <a:pt x="327037" y="347967"/>
                  </a:lnTo>
                  <a:lnTo>
                    <a:pt x="300266" y="346430"/>
                  </a:lnTo>
                  <a:lnTo>
                    <a:pt x="276796" y="336664"/>
                  </a:lnTo>
                  <a:lnTo>
                    <a:pt x="270852" y="333349"/>
                  </a:lnTo>
                  <a:lnTo>
                    <a:pt x="262407" y="334479"/>
                  </a:lnTo>
                  <a:lnTo>
                    <a:pt x="259080" y="340436"/>
                  </a:lnTo>
                  <a:lnTo>
                    <a:pt x="256171" y="344271"/>
                  </a:lnTo>
                  <a:lnTo>
                    <a:pt x="256222" y="349758"/>
                  </a:lnTo>
                  <a:lnTo>
                    <a:pt x="260934" y="356692"/>
                  </a:lnTo>
                  <a:lnTo>
                    <a:pt x="262432" y="357517"/>
                  </a:lnTo>
                  <a:lnTo>
                    <a:pt x="280911" y="375399"/>
                  </a:lnTo>
                  <a:lnTo>
                    <a:pt x="292963" y="399300"/>
                  </a:lnTo>
                  <a:lnTo>
                    <a:pt x="298081" y="427748"/>
                  </a:lnTo>
                  <a:lnTo>
                    <a:pt x="295783" y="459270"/>
                  </a:lnTo>
                  <a:lnTo>
                    <a:pt x="270979" y="514210"/>
                  </a:lnTo>
                  <a:lnTo>
                    <a:pt x="227495" y="541743"/>
                  </a:lnTo>
                  <a:lnTo>
                    <a:pt x="220548" y="543725"/>
                  </a:lnTo>
                  <a:lnTo>
                    <a:pt x="216598" y="550100"/>
                  </a:lnTo>
                  <a:lnTo>
                    <a:pt x="217741" y="558546"/>
                  </a:lnTo>
                  <a:lnTo>
                    <a:pt x="222021" y="564845"/>
                  </a:lnTo>
                  <a:lnTo>
                    <a:pt x="227114" y="566902"/>
                  </a:lnTo>
                  <a:lnTo>
                    <a:pt x="232181" y="566216"/>
                  </a:lnTo>
                  <a:lnTo>
                    <a:pt x="257835" y="566077"/>
                  </a:lnTo>
                  <a:lnTo>
                    <a:pt x="307238" y="590931"/>
                  </a:lnTo>
                  <a:lnTo>
                    <a:pt x="342430" y="642594"/>
                  </a:lnTo>
                  <a:lnTo>
                    <a:pt x="349034" y="670902"/>
                  </a:lnTo>
                  <a:lnTo>
                    <a:pt x="347484" y="697674"/>
                  </a:lnTo>
                  <a:lnTo>
                    <a:pt x="337718" y="721131"/>
                  </a:lnTo>
                  <a:lnTo>
                    <a:pt x="334797" y="724966"/>
                  </a:lnTo>
                  <a:lnTo>
                    <a:pt x="334860" y="730351"/>
                  </a:lnTo>
                  <a:lnTo>
                    <a:pt x="339572" y="737387"/>
                  </a:lnTo>
                  <a:lnTo>
                    <a:pt x="347014" y="741540"/>
                  </a:lnTo>
                  <a:lnTo>
                    <a:pt x="355028" y="739775"/>
                  </a:lnTo>
                  <a:lnTo>
                    <a:pt x="358775" y="734453"/>
                  </a:lnTo>
                  <a:lnTo>
                    <a:pt x="376656" y="715962"/>
                  </a:lnTo>
                  <a:lnTo>
                    <a:pt x="400558" y="703910"/>
                  </a:lnTo>
                  <a:lnTo>
                    <a:pt x="429006" y="698792"/>
                  </a:lnTo>
                  <a:lnTo>
                    <a:pt x="460527" y="701090"/>
                  </a:lnTo>
                  <a:lnTo>
                    <a:pt x="490766" y="710577"/>
                  </a:lnTo>
                  <a:lnTo>
                    <a:pt x="496887" y="714387"/>
                  </a:lnTo>
                  <a:lnTo>
                    <a:pt x="496887" y="686447"/>
                  </a:lnTo>
                  <a:lnTo>
                    <a:pt x="488467" y="682612"/>
                  </a:lnTo>
                  <a:lnTo>
                    <a:pt x="464718" y="676109"/>
                  </a:lnTo>
                  <a:lnTo>
                    <a:pt x="439978" y="673646"/>
                  </a:lnTo>
                  <a:lnTo>
                    <a:pt x="438670" y="673722"/>
                  </a:lnTo>
                  <a:lnTo>
                    <a:pt x="416280" y="674878"/>
                  </a:lnTo>
                  <a:lnTo>
                    <a:pt x="394169" y="679704"/>
                  </a:lnTo>
                  <a:lnTo>
                    <a:pt x="374167" y="688009"/>
                  </a:lnTo>
                  <a:lnTo>
                    <a:pt x="373761" y="665899"/>
                  </a:lnTo>
                  <a:lnTo>
                    <a:pt x="360832" y="621626"/>
                  </a:lnTo>
                  <a:lnTo>
                    <a:pt x="333095" y="581101"/>
                  </a:lnTo>
                  <a:lnTo>
                    <a:pt x="296341" y="552805"/>
                  </a:lnTo>
                  <a:lnTo>
                    <a:pt x="276352" y="544423"/>
                  </a:lnTo>
                  <a:lnTo>
                    <a:pt x="291490" y="528802"/>
                  </a:lnTo>
                  <a:lnTo>
                    <a:pt x="304215" y="509879"/>
                  </a:lnTo>
                  <a:lnTo>
                    <a:pt x="313524" y="489458"/>
                  </a:lnTo>
                  <a:lnTo>
                    <a:pt x="314071" y="488264"/>
                  </a:lnTo>
                  <a:lnTo>
                    <a:pt x="320560" y="464515"/>
                  </a:lnTo>
                  <a:lnTo>
                    <a:pt x="323024" y="439775"/>
                  </a:lnTo>
                  <a:lnTo>
                    <a:pt x="321792" y="416077"/>
                  </a:lnTo>
                  <a:lnTo>
                    <a:pt x="316979" y="393966"/>
                  </a:lnTo>
                  <a:lnTo>
                    <a:pt x="308673" y="373964"/>
                  </a:lnTo>
                  <a:lnTo>
                    <a:pt x="330339" y="373481"/>
                  </a:lnTo>
                  <a:lnTo>
                    <a:pt x="374904" y="360616"/>
                  </a:lnTo>
                  <a:lnTo>
                    <a:pt x="415582" y="332905"/>
                  </a:lnTo>
                  <a:lnTo>
                    <a:pt x="443852" y="296164"/>
                  </a:lnTo>
                  <a:lnTo>
                    <a:pt x="452247" y="276148"/>
                  </a:lnTo>
                  <a:lnTo>
                    <a:pt x="467880" y="291287"/>
                  </a:lnTo>
                  <a:lnTo>
                    <a:pt x="486791" y="304025"/>
                  </a:lnTo>
                  <a:lnTo>
                    <a:pt x="496887" y="308622"/>
                  </a:lnTo>
                  <a:lnTo>
                    <a:pt x="496887" y="276898"/>
                  </a:lnTo>
                  <a:close/>
                </a:path>
                <a:path w="497204" h="927734">
                  <a:moveTo>
                    <a:pt x="496887" y="115049"/>
                  </a:moveTo>
                  <a:lnTo>
                    <a:pt x="481317" y="106946"/>
                  </a:lnTo>
                  <a:lnTo>
                    <a:pt x="448627" y="79641"/>
                  </a:lnTo>
                  <a:lnTo>
                    <a:pt x="432803" y="57975"/>
                  </a:lnTo>
                  <a:lnTo>
                    <a:pt x="424776" y="46990"/>
                  </a:lnTo>
                  <a:lnTo>
                    <a:pt x="411111" y="10045"/>
                  </a:lnTo>
                  <a:lnTo>
                    <a:pt x="410883" y="8356"/>
                  </a:lnTo>
                  <a:lnTo>
                    <a:pt x="406603" y="2057"/>
                  </a:lnTo>
                  <a:lnTo>
                    <a:pt x="401510" y="0"/>
                  </a:lnTo>
                  <a:lnTo>
                    <a:pt x="396443" y="685"/>
                  </a:lnTo>
                  <a:lnTo>
                    <a:pt x="389483" y="2654"/>
                  </a:lnTo>
                  <a:lnTo>
                    <a:pt x="384898" y="9461"/>
                  </a:lnTo>
                  <a:lnTo>
                    <a:pt x="386448" y="15786"/>
                  </a:lnTo>
                  <a:lnTo>
                    <a:pt x="388594" y="54864"/>
                  </a:lnTo>
                  <a:lnTo>
                    <a:pt x="379793" y="94310"/>
                  </a:lnTo>
                  <a:lnTo>
                    <a:pt x="360807" y="132511"/>
                  </a:lnTo>
                  <a:lnTo>
                    <a:pt x="332384" y="167843"/>
                  </a:lnTo>
                  <a:lnTo>
                    <a:pt x="295287" y="198678"/>
                  </a:lnTo>
                  <a:lnTo>
                    <a:pt x="253047" y="221970"/>
                  </a:lnTo>
                  <a:lnTo>
                    <a:pt x="209842" y="235610"/>
                  </a:lnTo>
                  <a:lnTo>
                    <a:pt x="167411" y="239395"/>
                  </a:lnTo>
                  <a:lnTo>
                    <a:pt x="166674" y="239268"/>
                  </a:lnTo>
                  <a:lnTo>
                    <a:pt x="127457" y="233108"/>
                  </a:lnTo>
                  <a:lnTo>
                    <a:pt x="91719" y="216573"/>
                  </a:lnTo>
                  <a:lnTo>
                    <a:pt x="85775" y="213245"/>
                  </a:lnTo>
                  <a:lnTo>
                    <a:pt x="77762" y="215023"/>
                  </a:lnTo>
                  <a:lnTo>
                    <a:pt x="74002" y="220345"/>
                  </a:lnTo>
                  <a:lnTo>
                    <a:pt x="71081" y="224180"/>
                  </a:lnTo>
                  <a:lnTo>
                    <a:pt x="71564" y="230301"/>
                  </a:lnTo>
                  <a:lnTo>
                    <a:pt x="75857" y="236601"/>
                  </a:lnTo>
                  <a:lnTo>
                    <a:pt x="77343" y="237426"/>
                  </a:lnTo>
                  <a:lnTo>
                    <a:pt x="106553" y="263423"/>
                  </a:lnTo>
                  <a:lnTo>
                    <a:pt x="128016" y="297256"/>
                  </a:lnTo>
                  <a:lnTo>
                    <a:pt x="128308" y="297865"/>
                  </a:lnTo>
                  <a:lnTo>
                    <a:pt x="141706" y="338035"/>
                  </a:lnTo>
                  <a:lnTo>
                    <a:pt x="146519" y="383184"/>
                  </a:lnTo>
                  <a:lnTo>
                    <a:pt x="142062" y="431228"/>
                  </a:lnTo>
                  <a:lnTo>
                    <a:pt x="128676" y="477520"/>
                  </a:lnTo>
                  <a:lnTo>
                    <a:pt x="107810" y="517690"/>
                  </a:lnTo>
                  <a:lnTo>
                    <a:pt x="80505" y="550367"/>
                  </a:lnTo>
                  <a:lnTo>
                    <a:pt x="47840" y="574217"/>
                  </a:lnTo>
                  <a:lnTo>
                    <a:pt x="10909" y="587883"/>
                  </a:lnTo>
                  <a:lnTo>
                    <a:pt x="3949" y="589851"/>
                  </a:lnTo>
                  <a:lnTo>
                    <a:pt x="0" y="596239"/>
                  </a:lnTo>
                  <a:lnTo>
                    <a:pt x="1104" y="604456"/>
                  </a:lnTo>
                  <a:lnTo>
                    <a:pt x="5435" y="610971"/>
                  </a:lnTo>
                  <a:lnTo>
                    <a:pt x="10528" y="613041"/>
                  </a:lnTo>
                  <a:lnTo>
                    <a:pt x="15582" y="612355"/>
                  </a:lnTo>
                  <a:lnTo>
                    <a:pt x="54660" y="610209"/>
                  </a:lnTo>
                  <a:lnTo>
                    <a:pt x="94107" y="619010"/>
                  </a:lnTo>
                  <a:lnTo>
                    <a:pt x="132308" y="637997"/>
                  </a:lnTo>
                  <a:lnTo>
                    <a:pt x="167640" y="666407"/>
                  </a:lnTo>
                  <a:lnTo>
                    <a:pt x="198475" y="703516"/>
                  </a:lnTo>
                  <a:lnTo>
                    <a:pt x="221767" y="745744"/>
                  </a:lnTo>
                  <a:lnTo>
                    <a:pt x="235407" y="788949"/>
                  </a:lnTo>
                  <a:lnTo>
                    <a:pt x="239191" y="831380"/>
                  </a:lnTo>
                  <a:lnTo>
                    <a:pt x="232905" y="871334"/>
                  </a:lnTo>
                  <a:lnTo>
                    <a:pt x="216369" y="907072"/>
                  </a:lnTo>
                  <a:lnTo>
                    <a:pt x="213448" y="910907"/>
                  </a:lnTo>
                  <a:lnTo>
                    <a:pt x="213931" y="917028"/>
                  </a:lnTo>
                  <a:lnTo>
                    <a:pt x="218414" y="923442"/>
                  </a:lnTo>
                  <a:lnTo>
                    <a:pt x="225666" y="927481"/>
                  </a:lnTo>
                  <a:lnTo>
                    <a:pt x="234099" y="926338"/>
                  </a:lnTo>
                  <a:lnTo>
                    <a:pt x="237426" y="920394"/>
                  </a:lnTo>
                  <a:lnTo>
                    <a:pt x="263423" y="891184"/>
                  </a:lnTo>
                  <a:lnTo>
                    <a:pt x="297535" y="869543"/>
                  </a:lnTo>
                  <a:lnTo>
                    <a:pt x="338035" y="856030"/>
                  </a:lnTo>
                  <a:lnTo>
                    <a:pt x="383171" y="851217"/>
                  </a:lnTo>
                  <a:lnTo>
                    <a:pt x="431215" y="855675"/>
                  </a:lnTo>
                  <a:lnTo>
                    <a:pt x="477520" y="869061"/>
                  </a:lnTo>
                  <a:lnTo>
                    <a:pt x="496887" y="879132"/>
                  </a:lnTo>
                  <a:lnTo>
                    <a:pt x="496887" y="851115"/>
                  </a:lnTo>
                  <a:lnTo>
                    <a:pt x="482422" y="843991"/>
                  </a:lnTo>
                  <a:lnTo>
                    <a:pt x="435406" y="830694"/>
                  </a:lnTo>
                  <a:lnTo>
                    <a:pt x="386880" y="825804"/>
                  </a:lnTo>
                  <a:lnTo>
                    <a:pt x="355701" y="828319"/>
                  </a:lnTo>
                  <a:lnTo>
                    <a:pt x="340690" y="829525"/>
                  </a:lnTo>
                  <a:lnTo>
                    <a:pt x="298170" y="841463"/>
                  </a:lnTo>
                  <a:lnTo>
                    <a:pt x="260718" y="861187"/>
                  </a:lnTo>
                  <a:lnTo>
                    <a:pt x="260083" y="861618"/>
                  </a:lnTo>
                  <a:lnTo>
                    <a:pt x="263169" y="819683"/>
                  </a:lnTo>
                  <a:lnTo>
                    <a:pt x="257136" y="775919"/>
                  </a:lnTo>
                  <a:lnTo>
                    <a:pt x="242112" y="731888"/>
                  </a:lnTo>
                  <a:lnTo>
                    <a:pt x="218198" y="689152"/>
                  </a:lnTo>
                  <a:lnTo>
                    <a:pt x="187274" y="651205"/>
                  </a:lnTo>
                  <a:lnTo>
                    <a:pt x="151942" y="620991"/>
                  </a:lnTo>
                  <a:lnTo>
                    <a:pt x="113449" y="599351"/>
                  </a:lnTo>
                  <a:lnTo>
                    <a:pt x="73037" y="587044"/>
                  </a:lnTo>
                  <a:lnTo>
                    <a:pt x="73660" y="586613"/>
                  </a:lnTo>
                  <a:lnTo>
                    <a:pt x="105727" y="558977"/>
                  </a:lnTo>
                  <a:lnTo>
                    <a:pt x="132397" y="523786"/>
                  </a:lnTo>
                  <a:lnTo>
                    <a:pt x="152768" y="482155"/>
                  </a:lnTo>
                  <a:lnTo>
                    <a:pt x="165989" y="435203"/>
                  </a:lnTo>
                  <a:lnTo>
                    <a:pt x="170878" y="386689"/>
                  </a:lnTo>
                  <a:lnTo>
                    <a:pt x="167144" y="340487"/>
                  </a:lnTo>
                  <a:lnTo>
                    <a:pt x="155219" y="297980"/>
                  </a:lnTo>
                  <a:lnTo>
                    <a:pt x="135483" y="260515"/>
                  </a:lnTo>
                  <a:lnTo>
                    <a:pt x="177419" y="263601"/>
                  </a:lnTo>
                  <a:lnTo>
                    <a:pt x="221195" y="257568"/>
                  </a:lnTo>
                  <a:lnTo>
                    <a:pt x="265226" y="242544"/>
                  </a:lnTo>
                  <a:lnTo>
                    <a:pt x="307949" y="218630"/>
                  </a:lnTo>
                  <a:lnTo>
                    <a:pt x="345909" y="187706"/>
                  </a:lnTo>
                  <a:lnTo>
                    <a:pt x="376110" y="152374"/>
                  </a:lnTo>
                  <a:lnTo>
                    <a:pt x="397751" y="113906"/>
                  </a:lnTo>
                  <a:lnTo>
                    <a:pt x="410057" y="73469"/>
                  </a:lnTo>
                  <a:lnTo>
                    <a:pt x="437515" y="105270"/>
                  </a:lnTo>
                  <a:lnTo>
                    <a:pt x="472732" y="131965"/>
                  </a:lnTo>
                  <a:lnTo>
                    <a:pt x="496887" y="143840"/>
                  </a:lnTo>
                  <a:lnTo>
                    <a:pt x="496887" y="115049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5" name="object 75" descr="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7302871" y="8491141"/>
              <a:ext cx="240876" cy="207837"/>
            </a:xfrm>
            <a:prstGeom prst="rect">
              <a:avLst/>
            </a:prstGeom>
          </p:spPr>
        </p:pic>
        <p:sp>
          <p:nvSpPr>
            <p:cNvPr id="76" name="object 76" descr=""/>
            <p:cNvSpPr/>
            <p:nvPr/>
          </p:nvSpPr>
          <p:spPr>
            <a:xfrm>
              <a:off x="7122034" y="8835907"/>
              <a:ext cx="180340" cy="283210"/>
            </a:xfrm>
            <a:custGeom>
              <a:avLst/>
              <a:gdLst/>
              <a:ahLst/>
              <a:cxnLst/>
              <a:rect l="l" t="t" r="r" b="b"/>
              <a:pathLst>
                <a:path w="180340" h="283209">
                  <a:moveTo>
                    <a:pt x="176377" y="174897"/>
                  </a:moveTo>
                  <a:lnTo>
                    <a:pt x="173228" y="177042"/>
                  </a:lnTo>
                  <a:lnTo>
                    <a:pt x="15562" y="282608"/>
                  </a:lnTo>
                  <a:lnTo>
                    <a:pt x="7722" y="280574"/>
                  </a:lnTo>
                  <a:lnTo>
                    <a:pt x="0" y="269238"/>
                  </a:lnTo>
                  <a:lnTo>
                    <a:pt x="1405" y="261827"/>
                  </a:lnTo>
                  <a:lnTo>
                    <a:pt x="148995" y="163125"/>
                  </a:lnTo>
                  <a:lnTo>
                    <a:pt x="47975" y="16192"/>
                  </a:lnTo>
                  <a:lnTo>
                    <a:pt x="48951" y="8151"/>
                  </a:lnTo>
                  <a:lnTo>
                    <a:pt x="60916" y="0"/>
                  </a:lnTo>
                  <a:lnTo>
                    <a:pt x="68957" y="976"/>
                  </a:lnTo>
                  <a:lnTo>
                    <a:pt x="179416" y="161763"/>
                  </a:lnTo>
                  <a:lnTo>
                    <a:pt x="180301" y="165770"/>
                  </a:lnTo>
                  <a:lnTo>
                    <a:pt x="179699" y="168946"/>
                  </a:lnTo>
                  <a:lnTo>
                    <a:pt x="176377" y="174897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7" name="object 77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70706" y="9324578"/>
              <a:ext cx="207837" cy="240073"/>
            </a:xfrm>
            <a:prstGeom prst="rect">
              <a:avLst/>
            </a:prstGeom>
          </p:spPr>
        </p:pic>
        <p:sp>
          <p:nvSpPr>
            <p:cNvPr id="78" name="object 78" descr=""/>
            <p:cNvSpPr/>
            <p:nvPr/>
          </p:nvSpPr>
          <p:spPr>
            <a:xfrm>
              <a:off x="7515466" y="8442477"/>
              <a:ext cx="257175" cy="1296670"/>
            </a:xfrm>
            <a:custGeom>
              <a:avLst/>
              <a:gdLst/>
              <a:ahLst/>
              <a:cxnLst/>
              <a:rect l="l" t="t" r="r" b="b"/>
              <a:pathLst>
                <a:path w="257175" h="1296670">
                  <a:moveTo>
                    <a:pt x="256921" y="1248625"/>
                  </a:moveTo>
                  <a:lnTo>
                    <a:pt x="184442" y="1140294"/>
                  </a:lnTo>
                  <a:lnTo>
                    <a:pt x="175094" y="1126388"/>
                  </a:lnTo>
                  <a:lnTo>
                    <a:pt x="172123" y="1124724"/>
                  </a:lnTo>
                  <a:lnTo>
                    <a:pt x="165773" y="1123518"/>
                  </a:lnTo>
                  <a:lnTo>
                    <a:pt x="161759" y="1124407"/>
                  </a:lnTo>
                  <a:lnTo>
                    <a:pt x="159245" y="1126121"/>
                  </a:lnTo>
                  <a:lnTo>
                    <a:pt x="977" y="1234859"/>
                  </a:lnTo>
                  <a:lnTo>
                    <a:pt x="0" y="1242910"/>
                  </a:lnTo>
                  <a:lnTo>
                    <a:pt x="8153" y="1254874"/>
                  </a:lnTo>
                  <a:lnTo>
                    <a:pt x="16192" y="1255852"/>
                  </a:lnTo>
                  <a:lnTo>
                    <a:pt x="21856" y="1251978"/>
                  </a:lnTo>
                  <a:lnTo>
                    <a:pt x="162496" y="1155255"/>
                  </a:lnTo>
                  <a:lnTo>
                    <a:pt x="256921" y="1296581"/>
                  </a:lnTo>
                  <a:lnTo>
                    <a:pt x="256921" y="1248625"/>
                  </a:lnTo>
                  <a:close/>
                </a:path>
                <a:path w="257175" h="1296670">
                  <a:moveTo>
                    <a:pt x="256921" y="3022"/>
                  </a:moveTo>
                  <a:lnTo>
                    <a:pt x="256171" y="1600"/>
                  </a:lnTo>
                  <a:lnTo>
                    <a:pt x="247713" y="0"/>
                  </a:lnTo>
                  <a:lnTo>
                    <a:pt x="235737" y="8153"/>
                  </a:lnTo>
                  <a:lnTo>
                    <a:pt x="234340" y="15557"/>
                  </a:lnTo>
                  <a:lnTo>
                    <a:pt x="238201" y="21234"/>
                  </a:lnTo>
                  <a:lnTo>
                    <a:pt x="256921" y="49212"/>
                  </a:lnTo>
                  <a:lnTo>
                    <a:pt x="256921" y="3022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9" name="object 79" descr="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6910215" y="9901834"/>
            <a:ext cx="142705" cy="155814"/>
          </a:xfrm>
          <a:prstGeom prst="rect">
            <a:avLst/>
          </a:prstGeom>
        </p:spPr>
      </p:pic>
      <p:pic>
        <p:nvPicPr>
          <p:cNvPr id="80" name="object 80" descr=""/>
          <p:cNvPicPr/>
          <p:nvPr/>
        </p:nvPicPr>
        <p:blipFill>
          <a:blip r:embed="rId31" cstate="print"/>
          <a:stretch>
            <a:fillRect/>
          </a:stretch>
        </p:blipFill>
        <p:spPr>
          <a:xfrm>
            <a:off x="5342964" y="8985463"/>
            <a:ext cx="123824" cy="146737"/>
          </a:xfrm>
          <a:prstGeom prst="rect">
            <a:avLst/>
          </a:prstGeom>
        </p:spPr>
      </p:pic>
      <p:pic>
        <p:nvPicPr>
          <p:cNvPr id="81" name="object 81" descr=""/>
          <p:cNvPicPr/>
          <p:nvPr/>
        </p:nvPicPr>
        <p:blipFill>
          <a:blip r:embed="rId32" cstate="print"/>
          <a:stretch>
            <a:fillRect/>
          </a:stretch>
        </p:blipFill>
        <p:spPr>
          <a:xfrm>
            <a:off x="1721223" y="9000564"/>
            <a:ext cx="114164" cy="114299"/>
          </a:xfrm>
          <a:prstGeom prst="rect">
            <a:avLst/>
          </a:prstGeom>
        </p:spPr>
      </p:pic>
      <p:pic>
        <p:nvPicPr>
          <p:cNvPr id="82" name="object 82" descr=""/>
          <p:cNvPicPr/>
          <p:nvPr/>
        </p:nvPicPr>
        <p:blipFill>
          <a:blip r:embed="rId33" cstate="print"/>
          <a:stretch>
            <a:fillRect/>
          </a:stretch>
        </p:blipFill>
        <p:spPr>
          <a:xfrm>
            <a:off x="356139" y="9976292"/>
            <a:ext cx="140674" cy="82107"/>
          </a:xfrm>
          <a:prstGeom prst="rect">
            <a:avLst/>
          </a:prstGeom>
        </p:spPr>
      </p:pic>
      <p:grpSp>
        <p:nvGrpSpPr>
          <p:cNvPr id="83" name="object 83" descr=""/>
          <p:cNvGrpSpPr/>
          <p:nvPr/>
        </p:nvGrpSpPr>
        <p:grpSpPr>
          <a:xfrm>
            <a:off x="1799185" y="9752965"/>
            <a:ext cx="691515" cy="305435"/>
            <a:chOff x="1799185" y="9752965"/>
            <a:chExt cx="691515" cy="305435"/>
          </a:xfrm>
        </p:grpSpPr>
        <p:pic>
          <p:nvPicPr>
            <p:cNvPr id="84" name="object 84" descr="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1888256" y="9813944"/>
              <a:ext cx="179901" cy="244455"/>
            </a:xfrm>
            <a:prstGeom prst="rect">
              <a:avLst/>
            </a:prstGeom>
          </p:spPr>
        </p:pic>
        <p:sp>
          <p:nvSpPr>
            <p:cNvPr id="85" name="object 85" descr=""/>
            <p:cNvSpPr/>
            <p:nvPr/>
          </p:nvSpPr>
          <p:spPr>
            <a:xfrm>
              <a:off x="2149064" y="9789549"/>
              <a:ext cx="64135" cy="269240"/>
            </a:xfrm>
            <a:custGeom>
              <a:avLst/>
              <a:gdLst/>
              <a:ahLst/>
              <a:cxnLst/>
              <a:rect l="l" t="t" r="r" b="b"/>
              <a:pathLst>
                <a:path w="64135" h="269240">
                  <a:moveTo>
                    <a:pt x="14140" y="268850"/>
                  </a:moveTo>
                  <a:lnTo>
                    <a:pt x="0" y="268850"/>
                  </a:lnTo>
                  <a:lnTo>
                    <a:pt x="50581" y="2625"/>
                  </a:lnTo>
                  <a:lnTo>
                    <a:pt x="54434" y="0"/>
                  </a:lnTo>
                  <a:lnTo>
                    <a:pt x="61502" y="1339"/>
                  </a:lnTo>
                  <a:lnTo>
                    <a:pt x="64127" y="5193"/>
                  </a:lnTo>
                  <a:lnTo>
                    <a:pt x="14140" y="268850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6" name="object 86" descr=""/>
            <p:cNvSpPr/>
            <p:nvPr/>
          </p:nvSpPr>
          <p:spPr>
            <a:xfrm>
              <a:off x="2087181" y="9752977"/>
              <a:ext cx="147955" cy="305435"/>
            </a:xfrm>
            <a:custGeom>
              <a:avLst/>
              <a:gdLst/>
              <a:ahLst/>
              <a:cxnLst/>
              <a:rect l="l" t="t" r="r" b="b"/>
              <a:pathLst>
                <a:path w="147955" h="305434">
                  <a:moveTo>
                    <a:pt x="140360" y="289458"/>
                  </a:moveTo>
                  <a:lnTo>
                    <a:pt x="140335" y="286397"/>
                  </a:lnTo>
                  <a:lnTo>
                    <a:pt x="137706" y="282536"/>
                  </a:lnTo>
                  <a:lnTo>
                    <a:pt x="135991" y="281584"/>
                  </a:lnTo>
                  <a:lnTo>
                    <a:pt x="133565" y="280238"/>
                  </a:lnTo>
                  <a:lnTo>
                    <a:pt x="129108" y="281216"/>
                  </a:lnTo>
                  <a:lnTo>
                    <a:pt x="127025" y="284175"/>
                  </a:lnTo>
                  <a:lnTo>
                    <a:pt x="117081" y="294462"/>
                  </a:lnTo>
                  <a:lnTo>
                    <a:pt x="103784" y="301167"/>
                  </a:lnTo>
                  <a:lnTo>
                    <a:pt x="87960" y="304012"/>
                  </a:lnTo>
                  <a:lnTo>
                    <a:pt x="70421" y="302729"/>
                  </a:lnTo>
                  <a:lnTo>
                    <a:pt x="53606" y="297459"/>
                  </a:lnTo>
                  <a:lnTo>
                    <a:pt x="39865" y="288937"/>
                  </a:lnTo>
                  <a:lnTo>
                    <a:pt x="35458" y="283984"/>
                  </a:lnTo>
                  <a:lnTo>
                    <a:pt x="29933" y="277812"/>
                  </a:lnTo>
                  <a:lnTo>
                    <a:pt x="24549" y="264744"/>
                  </a:lnTo>
                  <a:lnTo>
                    <a:pt x="24422" y="263817"/>
                  </a:lnTo>
                  <a:lnTo>
                    <a:pt x="22034" y="260311"/>
                  </a:lnTo>
                  <a:lnTo>
                    <a:pt x="19202" y="259156"/>
                  </a:lnTo>
                  <a:lnTo>
                    <a:pt x="16383" y="259537"/>
                  </a:lnTo>
                  <a:lnTo>
                    <a:pt x="12509" y="260642"/>
                  </a:lnTo>
                  <a:lnTo>
                    <a:pt x="9969" y="264426"/>
                  </a:lnTo>
                  <a:lnTo>
                    <a:pt x="10820" y="267944"/>
                  </a:lnTo>
                  <a:lnTo>
                    <a:pt x="10909" y="282206"/>
                  </a:lnTo>
                  <a:lnTo>
                    <a:pt x="6184" y="296430"/>
                  </a:lnTo>
                  <a:lnTo>
                    <a:pt x="0" y="305422"/>
                  </a:lnTo>
                  <a:lnTo>
                    <a:pt x="16725" y="305422"/>
                  </a:lnTo>
                  <a:lnTo>
                    <a:pt x="17576" y="304126"/>
                  </a:lnTo>
                  <a:lnTo>
                    <a:pt x="22250" y="292989"/>
                  </a:lnTo>
                  <a:lnTo>
                    <a:pt x="30937" y="301409"/>
                  </a:lnTo>
                  <a:lnTo>
                    <a:pt x="36906" y="305422"/>
                  </a:lnTo>
                  <a:lnTo>
                    <a:pt x="133261" y="305422"/>
                  </a:lnTo>
                  <a:lnTo>
                    <a:pt x="133311" y="304634"/>
                  </a:lnTo>
                  <a:lnTo>
                    <a:pt x="138734" y="291579"/>
                  </a:lnTo>
                  <a:lnTo>
                    <a:pt x="140360" y="289458"/>
                  </a:lnTo>
                  <a:close/>
                </a:path>
                <a:path w="147955" h="305434">
                  <a:moveTo>
                    <a:pt x="147383" y="23876"/>
                  </a:moveTo>
                  <a:lnTo>
                    <a:pt x="147358" y="20955"/>
                  </a:lnTo>
                  <a:lnTo>
                    <a:pt x="146138" y="15125"/>
                  </a:lnTo>
                  <a:lnTo>
                    <a:pt x="144995" y="12433"/>
                  </a:lnTo>
                  <a:lnTo>
                    <a:pt x="143319" y="9969"/>
                  </a:lnTo>
                  <a:lnTo>
                    <a:pt x="141643" y="7505"/>
                  </a:lnTo>
                  <a:lnTo>
                    <a:pt x="139560" y="5461"/>
                  </a:lnTo>
                  <a:lnTo>
                    <a:pt x="134569" y="2197"/>
                  </a:lnTo>
                  <a:lnTo>
                    <a:pt x="131864" y="1104"/>
                  </a:lnTo>
                  <a:lnTo>
                    <a:pt x="126009" y="0"/>
                  </a:lnTo>
                  <a:lnTo>
                    <a:pt x="123088" y="25"/>
                  </a:lnTo>
                  <a:lnTo>
                    <a:pt x="102133" y="21361"/>
                  </a:lnTo>
                  <a:lnTo>
                    <a:pt x="102158" y="24282"/>
                  </a:lnTo>
                  <a:lnTo>
                    <a:pt x="123494" y="45250"/>
                  </a:lnTo>
                  <a:lnTo>
                    <a:pt x="126415" y="45224"/>
                  </a:lnTo>
                  <a:lnTo>
                    <a:pt x="146265" y="29730"/>
                  </a:lnTo>
                  <a:lnTo>
                    <a:pt x="147383" y="23876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7" name="object 87" descr="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2285406" y="9948049"/>
              <a:ext cx="171228" cy="110350"/>
            </a:xfrm>
            <a:prstGeom prst="rect">
              <a:avLst/>
            </a:prstGeom>
          </p:spPr>
        </p:pic>
        <p:sp>
          <p:nvSpPr>
            <p:cNvPr id="88" name="object 88" descr=""/>
            <p:cNvSpPr/>
            <p:nvPr/>
          </p:nvSpPr>
          <p:spPr>
            <a:xfrm>
              <a:off x="1897405" y="9892359"/>
              <a:ext cx="593725" cy="166370"/>
            </a:xfrm>
            <a:custGeom>
              <a:avLst/>
              <a:gdLst/>
              <a:ahLst/>
              <a:cxnLst/>
              <a:rect l="l" t="t" r="r" b="b"/>
              <a:pathLst>
                <a:path w="593725" h="166370">
                  <a:moveTo>
                    <a:pt x="408241" y="166039"/>
                  </a:moveTo>
                  <a:lnTo>
                    <a:pt x="405739" y="163182"/>
                  </a:lnTo>
                  <a:lnTo>
                    <a:pt x="390385" y="133692"/>
                  </a:lnTo>
                  <a:lnTo>
                    <a:pt x="383463" y="103746"/>
                  </a:lnTo>
                  <a:lnTo>
                    <a:pt x="385191" y="75209"/>
                  </a:lnTo>
                  <a:lnTo>
                    <a:pt x="395795" y="49949"/>
                  </a:lnTo>
                  <a:lnTo>
                    <a:pt x="397421" y="47815"/>
                  </a:lnTo>
                  <a:lnTo>
                    <a:pt x="397141" y="44411"/>
                  </a:lnTo>
                  <a:lnTo>
                    <a:pt x="395325" y="41732"/>
                  </a:lnTo>
                  <a:lnTo>
                    <a:pt x="394766" y="40906"/>
                  </a:lnTo>
                  <a:lnTo>
                    <a:pt x="390626" y="38595"/>
                  </a:lnTo>
                  <a:lnTo>
                    <a:pt x="386168" y="39585"/>
                  </a:lnTo>
                  <a:lnTo>
                    <a:pt x="384073" y="42545"/>
                  </a:lnTo>
                  <a:lnTo>
                    <a:pt x="365264" y="62204"/>
                  </a:lnTo>
                  <a:lnTo>
                    <a:pt x="339763" y="75171"/>
                  </a:lnTo>
                  <a:lnTo>
                    <a:pt x="309473" y="80822"/>
                  </a:lnTo>
                  <a:lnTo>
                    <a:pt x="276275" y="78549"/>
                  </a:lnTo>
                  <a:lnTo>
                    <a:pt x="244589" y="68567"/>
                  </a:lnTo>
                  <a:lnTo>
                    <a:pt x="218528" y="52298"/>
                  </a:lnTo>
                  <a:lnTo>
                    <a:pt x="200914" y="32448"/>
                  </a:lnTo>
                  <a:lnTo>
                    <a:pt x="199555" y="30924"/>
                  </a:lnTo>
                  <a:lnTo>
                    <a:pt x="189141" y="5588"/>
                  </a:lnTo>
                  <a:lnTo>
                    <a:pt x="189014" y="4648"/>
                  </a:lnTo>
                  <a:lnTo>
                    <a:pt x="186626" y="1143"/>
                  </a:lnTo>
                  <a:lnTo>
                    <a:pt x="183794" y="0"/>
                  </a:lnTo>
                  <a:lnTo>
                    <a:pt x="180975" y="381"/>
                  </a:lnTo>
                  <a:lnTo>
                    <a:pt x="177101" y="1473"/>
                  </a:lnTo>
                  <a:lnTo>
                    <a:pt x="174561" y="5257"/>
                  </a:lnTo>
                  <a:lnTo>
                    <a:pt x="175412" y="8775"/>
                  </a:lnTo>
                  <a:lnTo>
                    <a:pt x="175945" y="36017"/>
                  </a:lnTo>
                  <a:lnTo>
                    <a:pt x="149771" y="88646"/>
                  </a:lnTo>
                  <a:lnTo>
                    <a:pt x="95224" y="125869"/>
                  </a:lnTo>
                  <a:lnTo>
                    <a:pt x="65265" y="132803"/>
                  </a:lnTo>
                  <a:lnTo>
                    <a:pt x="54559" y="132143"/>
                  </a:lnTo>
                  <a:lnTo>
                    <a:pt x="36728" y="131064"/>
                  </a:lnTo>
                  <a:lnTo>
                    <a:pt x="11480" y="120459"/>
                  </a:lnTo>
                  <a:lnTo>
                    <a:pt x="8166" y="118618"/>
                  </a:lnTo>
                  <a:lnTo>
                    <a:pt x="3708" y="119608"/>
                  </a:lnTo>
                  <a:lnTo>
                    <a:pt x="1625" y="122567"/>
                  </a:lnTo>
                  <a:lnTo>
                    <a:pt x="0" y="124701"/>
                  </a:lnTo>
                  <a:lnTo>
                    <a:pt x="266" y="128104"/>
                  </a:lnTo>
                  <a:lnTo>
                    <a:pt x="2654" y="131610"/>
                  </a:lnTo>
                  <a:lnTo>
                    <a:pt x="3479" y="132067"/>
                  </a:lnTo>
                  <a:lnTo>
                    <a:pt x="23139" y="150888"/>
                  </a:lnTo>
                  <a:lnTo>
                    <a:pt x="30797" y="165938"/>
                  </a:lnTo>
                  <a:lnTo>
                    <a:pt x="30962" y="166039"/>
                  </a:lnTo>
                  <a:lnTo>
                    <a:pt x="46875" y="166039"/>
                  </a:lnTo>
                  <a:lnTo>
                    <a:pt x="46710" y="165582"/>
                  </a:lnTo>
                  <a:lnTo>
                    <a:pt x="35826" y="144907"/>
                  </a:lnTo>
                  <a:lnTo>
                    <a:pt x="59143" y="146621"/>
                  </a:lnTo>
                  <a:lnTo>
                    <a:pt x="107988" y="134912"/>
                  </a:lnTo>
                  <a:lnTo>
                    <a:pt x="152869" y="104406"/>
                  </a:lnTo>
                  <a:lnTo>
                    <a:pt x="181711" y="63347"/>
                  </a:lnTo>
                  <a:lnTo>
                    <a:pt x="188556" y="40868"/>
                  </a:lnTo>
                  <a:lnTo>
                    <a:pt x="203822" y="58547"/>
                  </a:lnTo>
                  <a:lnTo>
                    <a:pt x="223418" y="73406"/>
                  </a:lnTo>
                  <a:lnTo>
                    <a:pt x="246621" y="84823"/>
                  </a:lnTo>
                  <a:lnTo>
                    <a:pt x="272770" y="92214"/>
                  </a:lnTo>
                  <a:lnTo>
                    <a:pt x="299770" y="94932"/>
                  </a:lnTo>
                  <a:lnTo>
                    <a:pt x="325462" y="92862"/>
                  </a:lnTo>
                  <a:lnTo>
                    <a:pt x="349110" y="86220"/>
                  </a:lnTo>
                  <a:lnTo>
                    <a:pt x="369951" y="75247"/>
                  </a:lnTo>
                  <a:lnTo>
                    <a:pt x="370293" y="75018"/>
                  </a:lnTo>
                  <a:lnTo>
                    <a:pt x="368579" y="98336"/>
                  </a:lnTo>
                  <a:lnTo>
                    <a:pt x="371932" y="122682"/>
                  </a:lnTo>
                  <a:lnTo>
                    <a:pt x="380301" y="147180"/>
                  </a:lnTo>
                  <a:lnTo>
                    <a:pt x="390855" y="166039"/>
                  </a:lnTo>
                  <a:lnTo>
                    <a:pt x="408241" y="166039"/>
                  </a:lnTo>
                  <a:close/>
                </a:path>
                <a:path w="593725" h="166370">
                  <a:moveTo>
                    <a:pt x="593267" y="54165"/>
                  </a:moveTo>
                  <a:lnTo>
                    <a:pt x="593242" y="51231"/>
                  </a:lnTo>
                  <a:lnTo>
                    <a:pt x="592023" y="45402"/>
                  </a:lnTo>
                  <a:lnTo>
                    <a:pt x="590880" y="42710"/>
                  </a:lnTo>
                  <a:lnTo>
                    <a:pt x="589203" y="40259"/>
                  </a:lnTo>
                  <a:lnTo>
                    <a:pt x="587527" y="37795"/>
                  </a:lnTo>
                  <a:lnTo>
                    <a:pt x="585444" y="35750"/>
                  </a:lnTo>
                  <a:lnTo>
                    <a:pt x="580466" y="32473"/>
                  </a:lnTo>
                  <a:lnTo>
                    <a:pt x="577748" y="31381"/>
                  </a:lnTo>
                  <a:lnTo>
                    <a:pt x="571893" y="30276"/>
                  </a:lnTo>
                  <a:lnTo>
                    <a:pt x="568972" y="30302"/>
                  </a:lnTo>
                  <a:lnTo>
                    <a:pt x="548017" y="51638"/>
                  </a:lnTo>
                  <a:lnTo>
                    <a:pt x="548043" y="54571"/>
                  </a:lnTo>
                  <a:lnTo>
                    <a:pt x="569379" y="75526"/>
                  </a:lnTo>
                  <a:lnTo>
                    <a:pt x="572300" y="75501"/>
                  </a:lnTo>
                  <a:lnTo>
                    <a:pt x="592162" y="60007"/>
                  </a:lnTo>
                  <a:lnTo>
                    <a:pt x="593267" y="54165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9" name="object 89" descr="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1873090" y="9833945"/>
              <a:ext cx="133987" cy="115609"/>
            </a:xfrm>
            <a:prstGeom prst="rect">
              <a:avLst/>
            </a:prstGeom>
          </p:spPr>
        </p:pic>
        <p:sp>
          <p:nvSpPr>
            <p:cNvPr id="90" name="object 90" descr=""/>
            <p:cNvSpPr/>
            <p:nvPr/>
          </p:nvSpPr>
          <p:spPr>
            <a:xfrm>
              <a:off x="1799185" y="10025721"/>
              <a:ext cx="34290" cy="33020"/>
            </a:xfrm>
            <a:custGeom>
              <a:avLst/>
              <a:gdLst/>
              <a:ahLst/>
              <a:cxnLst/>
              <a:rect l="l" t="t" r="r" b="b"/>
              <a:pathLst>
                <a:path w="34289" h="33020">
                  <a:moveTo>
                    <a:pt x="33737" y="32678"/>
                  </a:moveTo>
                  <a:lnTo>
                    <a:pt x="16259" y="32678"/>
                  </a:lnTo>
                  <a:lnTo>
                    <a:pt x="0" y="9007"/>
                  </a:lnTo>
                  <a:lnTo>
                    <a:pt x="542" y="4534"/>
                  </a:lnTo>
                  <a:lnTo>
                    <a:pt x="7198" y="0"/>
                  </a:lnTo>
                  <a:lnTo>
                    <a:pt x="11671" y="542"/>
                  </a:lnTo>
                  <a:lnTo>
                    <a:pt x="33737" y="32678"/>
                  </a:lnTo>
                  <a:close/>
                </a:path>
              </a:pathLst>
            </a:custGeom>
            <a:solidFill>
              <a:srgbClr val="FFF9E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1" name="object 91" descr="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2355067" y="9907462"/>
              <a:ext cx="115609" cy="133063"/>
            </a:xfrm>
            <a:prstGeom prst="rect">
              <a:avLst/>
            </a:prstGeom>
          </p:spPr>
        </p:pic>
        <p:pic>
          <p:nvPicPr>
            <p:cNvPr id="92" name="object 92" descr="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2121699" y="9806871"/>
              <a:ext cx="157201" cy="99703"/>
            </a:xfrm>
            <a:prstGeom prst="rect">
              <a:avLst/>
            </a:prstGeom>
          </p:spPr>
        </p:pic>
      </p:grpSp>
      <p:sp>
        <p:nvSpPr>
          <p:cNvPr id="93" name="object 93"/>
          <p:cNvSpPr txBox="1">
            <a:spLocks noGrp="1"/>
          </p:cNvSpPr>
          <p:nvPr>
            <p:ph type="title"/>
          </p:nvPr>
        </p:nvSpPr>
        <p:spPr>
          <a:xfrm>
            <a:off x="1525665" y="1103914"/>
            <a:ext cx="4437380" cy="10922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 marR="5080" indent="923925">
              <a:lnSpc>
                <a:spcPct val="116700"/>
              </a:lnSpc>
              <a:spcBef>
                <a:spcPts val="95"/>
              </a:spcBef>
            </a:pPr>
            <a:r>
              <a:rPr dirty="0"/>
              <a:t>HOTEL</a:t>
            </a:r>
            <a:r>
              <a:rPr dirty="0" spc="-95"/>
              <a:t> </a:t>
            </a:r>
            <a:r>
              <a:rPr dirty="0" spc="-10"/>
              <a:t>TRINITY </a:t>
            </a:r>
            <a:r>
              <a:rPr dirty="0" spc="130"/>
              <a:t>CHRISTAMS</a:t>
            </a:r>
            <a:r>
              <a:rPr dirty="0" spc="-135"/>
              <a:t> </a:t>
            </a:r>
            <a:r>
              <a:rPr dirty="0"/>
              <a:t>PARTY</a:t>
            </a:r>
            <a:r>
              <a:rPr dirty="0" spc="-120"/>
              <a:t> </a:t>
            </a:r>
            <a:r>
              <a:rPr dirty="0" spc="165"/>
              <a:t>MENU</a:t>
            </a:r>
          </a:p>
        </p:txBody>
      </p:sp>
      <p:sp>
        <p:nvSpPr>
          <p:cNvPr id="94" name="object 94" descr=""/>
          <p:cNvSpPr txBox="1"/>
          <p:nvPr/>
        </p:nvSpPr>
        <p:spPr>
          <a:xfrm>
            <a:off x="1702800" y="2510697"/>
            <a:ext cx="4544695" cy="5969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166495" marR="5080" indent="-1154430">
              <a:lnSpc>
                <a:spcPct val="125000"/>
              </a:lnSpc>
              <a:spcBef>
                <a:spcPts val="100"/>
              </a:spcBef>
            </a:pPr>
            <a:r>
              <a:rPr dirty="0" sz="1500" spc="100">
                <a:solidFill>
                  <a:srgbClr val="FFF9E7"/>
                </a:solidFill>
                <a:latin typeface="Tahoma"/>
                <a:cs typeface="Tahoma"/>
              </a:rPr>
              <a:t>Get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the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party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season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60">
                <a:solidFill>
                  <a:srgbClr val="FFF9E7"/>
                </a:solidFill>
                <a:latin typeface="Tahoma"/>
                <a:cs typeface="Tahoma"/>
              </a:rPr>
              <a:t>off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a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great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5">
                <a:solidFill>
                  <a:srgbClr val="FFF9E7"/>
                </a:solidFill>
                <a:latin typeface="Tahoma"/>
                <a:cs typeface="Tahoma"/>
              </a:rPr>
              <a:t>start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with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5">
                <a:solidFill>
                  <a:srgbClr val="FFF9E7"/>
                </a:solidFill>
                <a:latin typeface="Tahoma"/>
                <a:cs typeface="Tahoma"/>
              </a:rPr>
              <a:t>our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Christmas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Party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65">
                <a:solidFill>
                  <a:srgbClr val="FFF9E7"/>
                </a:solidFill>
                <a:latin typeface="Tahoma"/>
                <a:cs typeface="Tahoma"/>
              </a:rPr>
              <a:t>Nights.</a:t>
            </a:r>
            <a:endParaRPr sz="1500">
              <a:latin typeface="Tahoma"/>
              <a:cs typeface="Tahoma"/>
            </a:endParaRPr>
          </a:p>
        </p:txBody>
      </p:sp>
      <p:sp>
        <p:nvSpPr>
          <p:cNvPr id="95" name="object 95" descr=""/>
          <p:cNvSpPr txBox="1"/>
          <p:nvPr/>
        </p:nvSpPr>
        <p:spPr>
          <a:xfrm>
            <a:off x="1177036" y="6418981"/>
            <a:ext cx="5244465" cy="21450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24765" marR="126364">
              <a:lnSpc>
                <a:spcPct val="116700"/>
              </a:lnSpc>
              <a:spcBef>
                <a:spcPts val="100"/>
              </a:spcBef>
            </a:pP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Enjoy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5">
                <a:solidFill>
                  <a:srgbClr val="FFF9E7"/>
                </a:solidFill>
                <a:latin typeface="Tahoma"/>
                <a:cs typeface="Tahoma"/>
              </a:rPr>
              <a:t>live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music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35">
                <a:solidFill>
                  <a:srgbClr val="FFF9E7"/>
                </a:solidFill>
                <a:latin typeface="Tahoma"/>
                <a:cs typeface="Tahoma"/>
              </a:rPr>
              <a:t>on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>
                <a:solidFill>
                  <a:srgbClr val="FFF9E7"/>
                </a:solidFill>
                <a:latin typeface="Tahoma"/>
                <a:cs typeface="Tahoma"/>
              </a:rPr>
              <a:t>arrival,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all</a:t>
            </a:r>
            <a:r>
              <a:rPr dirty="0" sz="1500" spc="-4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the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5">
                <a:solidFill>
                  <a:srgbClr val="FFF9E7"/>
                </a:solidFill>
                <a:latin typeface="Tahoma"/>
                <a:cs typeface="Tahoma"/>
              </a:rPr>
              <a:t>fun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5">
                <a:solidFill>
                  <a:srgbClr val="FFF9E7"/>
                </a:solidFill>
                <a:latin typeface="Tahoma"/>
                <a:cs typeface="Tahoma"/>
              </a:rPr>
              <a:t>of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the</a:t>
            </a:r>
            <a:r>
              <a:rPr dirty="0" sz="1500" spc="-4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25">
                <a:solidFill>
                  <a:srgbClr val="FFF9E7"/>
                </a:solidFill>
                <a:latin typeface="Tahoma"/>
                <a:cs typeface="Tahoma"/>
              </a:rPr>
              <a:t>photo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booth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and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non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stop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hits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25">
                <a:solidFill>
                  <a:srgbClr val="FFF9E7"/>
                </a:solidFill>
                <a:latin typeface="Tahoma"/>
                <a:cs typeface="Tahoma"/>
              </a:rPr>
              <a:t>keep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0">
                <a:solidFill>
                  <a:srgbClr val="FFF9E7"/>
                </a:solidFill>
                <a:latin typeface="Tahoma"/>
                <a:cs typeface="Tahoma"/>
              </a:rPr>
              <a:t>you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30">
                <a:solidFill>
                  <a:srgbClr val="FFF9E7"/>
                </a:solidFill>
                <a:latin typeface="Tahoma"/>
                <a:cs typeface="Tahoma"/>
              </a:rPr>
              <a:t>dancing</a:t>
            </a:r>
            <a:r>
              <a:rPr dirty="0" sz="1500" spc="-8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all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0">
                <a:solidFill>
                  <a:srgbClr val="FFF9E7"/>
                </a:solidFill>
                <a:latin typeface="Tahoma"/>
                <a:cs typeface="Tahoma"/>
              </a:rPr>
              <a:t>night </a:t>
            </a:r>
            <a:r>
              <a:rPr dirty="0" sz="1500" spc="125">
                <a:solidFill>
                  <a:srgbClr val="FFF9E7"/>
                </a:solidFill>
                <a:latin typeface="Tahoma"/>
                <a:cs typeface="Tahoma"/>
              </a:rPr>
              <a:t>from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0">
                <a:solidFill>
                  <a:srgbClr val="FFF9E7"/>
                </a:solidFill>
                <a:latin typeface="Tahoma"/>
                <a:cs typeface="Tahoma"/>
              </a:rPr>
              <a:t>our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resident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-25">
                <a:solidFill>
                  <a:srgbClr val="FFF9E7"/>
                </a:solidFill>
                <a:latin typeface="Tahoma"/>
                <a:cs typeface="Tahoma"/>
              </a:rPr>
              <a:t>DJ.</a:t>
            </a:r>
            <a:endParaRPr sz="15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600">
              <a:latin typeface="Tahoma"/>
              <a:cs typeface="Tahoma"/>
            </a:endParaRPr>
          </a:p>
          <a:p>
            <a:pPr algn="ctr" marL="12065" marR="5080">
              <a:lnSpc>
                <a:spcPct val="116700"/>
              </a:lnSpc>
            </a:pPr>
            <a:r>
              <a:rPr dirty="0" sz="1500">
                <a:solidFill>
                  <a:srgbClr val="FFF9E7"/>
                </a:solidFill>
                <a:latin typeface="Tahoma"/>
                <a:cs typeface="Tahoma"/>
              </a:rPr>
              <a:t>In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order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to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secure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your</a:t>
            </a:r>
            <a:r>
              <a:rPr dirty="0" sz="150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60">
                <a:solidFill>
                  <a:srgbClr val="FFF9E7"/>
                </a:solidFill>
                <a:latin typeface="Tahoma"/>
                <a:cs typeface="Tahoma"/>
              </a:rPr>
              <a:t>reservation,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50">
                <a:solidFill>
                  <a:srgbClr val="FFF9E7"/>
                </a:solidFill>
                <a:latin typeface="Tahoma"/>
                <a:cs typeface="Tahoma"/>
              </a:rPr>
              <a:t>we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require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a</a:t>
            </a:r>
            <a:r>
              <a:rPr dirty="0" sz="150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-10">
                <a:solidFill>
                  <a:srgbClr val="FFF9E7"/>
                </a:solidFill>
                <a:latin typeface="Tahoma"/>
                <a:cs typeface="Tahoma"/>
              </a:rPr>
              <a:t>£10</a:t>
            </a:r>
            <a:r>
              <a:rPr dirty="0" sz="1500" spc="-7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0">
                <a:solidFill>
                  <a:srgbClr val="FFF9E7"/>
                </a:solidFill>
                <a:latin typeface="Tahoma"/>
                <a:cs typeface="Tahoma"/>
              </a:rPr>
              <a:t>per </a:t>
            </a:r>
            <a:r>
              <a:rPr dirty="0" sz="1500" spc="105">
                <a:solidFill>
                  <a:srgbClr val="FFF9E7"/>
                </a:solidFill>
                <a:latin typeface="Tahoma"/>
                <a:cs typeface="Tahoma"/>
              </a:rPr>
              <a:t>person</a:t>
            </a:r>
            <a:r>
              <a:rPr dirty="0" sz="150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5">
                <a:solidFill>
                  <a:srgbClr val="FFF9E7"/>
                </a:solidFill>
                <a:latin typeface="Tahoma"/>
                <a:cs typeface="Tahoma"/>
              </a:rPr>
              <a:t>non-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refundable</a:t>
            </a:r>
            <a:r>
              <a:rPr dirty="0" sz="150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and</a:t>
            </a:r>
            <a:r>
              <a:rPr dirty="0" sz="1500" spc="-60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5">
                <a:solidFill>
                  <a:srgbClr val="FFF9E7"/>
                </a:solidFill>
                <a:latin typeface="Tahoma"/>
                <a:cs typeface="Tahoma"/>
              </a:rPr>
              <a:t>non-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transferable</a:t>
            </a:r>
            <a:r>
              <a:rPr dirty="0" sz="1500" spc="-6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0">
                <a:solidFill>
                  <a:srgbClr val="FFF9E7"/>
                </a:solidFill>
                <a:latin typeface="Tahoma"/>
                <a:cs typeface="Tahoma"/>
              </a:rPr>
              <a:t>deposit, </a:t>
            </a:r>
            <a:r>
              <a:rPr dirty="0" sz="1500" spc="140">
                <a:solidFill>
                  <a:srgbClr val="FFF9E7"/>
                </a:solidFill>
                <a:latin typeface="Tahoma"/>
                <a:cs typeface="Tahoma"/>
              </a:rPr>
              <a:t>and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50">
                <a:solidFill>
                  <a:srgbClr val="FFF9E7"/>
                </a:solidFill>
                <a:latin typeface="Tahoma"/>
                <a:cs typeface="Tahoma"/>
              </a:rPr>
              <a:t>we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ask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that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00">
                <a:solidFill>
                  <a:srgbClr val="FFF9E7"/>
                </a:solidFill>
                <a:latin typeface="Tahoma"/>
                <a:cs typeface="Tahoma"/>
              </a:rPr>
              <a:t>you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let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us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55">
                <a:solidFill>
                  <a:srgbClr val="FFF9E7"/>
                </a:solidFill>
                <a:latin typeface="Tahoma"/>
                <a:cs typeface="Tahoma"/>
              </a:rPr>
              <a:t>know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in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0">
                <a:solidFill>
                  <a:srgbClr val="FFF9E7"/>
                </a:solidFill>
                <a:latin typeface="Tahoma"/>
                <a:cs typeface="Tahoma"/>
              </a:rPr>
              <a:t>advance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55">
                <a:solidFill>
                  <a:srgbClr val="FFF9E7"/>
                </a:solidFill>
                <a:latin typeface="Tahoma"/>
                <a:cs typeface="Tahoma"/>
              </a:rPr>
              <a:t>if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anyone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 in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5">
                <a:solidFill>
                  <a:srgbClr val="FFF9E7"/>
                </a:solidFill>
                <a:latin typeface="Tahoma"/>
                <a:cs typeface="Tahoma"/>
              </a:rPr>
              <a:t>your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5">
                <a:solidFill>
                  <a:srgbClr val="FFF9E7"/>
                </a:solidFill>
                <a:latin typeface="Tahoma"/>
                <a:cs typeface="Tahoma"/>
              </a:rPr>
              <a:t>party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has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90">
                <a:solidFill>
                  <a:srgbClr val="FFF9E7"/>
                </a:solidFill>
                <a:latin typeface="Tahoma"/>
                <a:cs typeface="Tahoma"/>
              </a:rPr>
              <a:t>any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114">
                <a:solidFill>
                  <a:srgbClr val="FFF9E7"/>
                </a:solidFill>
                <a:latin typeface="Tahoma"/>
                <a:cs typeface="Tahoma"/>
              </a:rPr>
              <a:t>food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0">
                <a:solidFill>
                  <a:srgbClr val="FFF9E7"/>
                </a:solidFill>
                <a:latin typeface="Tahoma"/>
                <a:cs typeface="Tahoma"/>
              </a:rPr>
              <a:t>allergies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80">
                <a:solidFill>
                  <a:srgbClr val="FFF9E7"/>
                </a:solidFill>
                <a:latin typeface="Tahoma"/>
                <a:cs typeface="Tahoma"/>
              </a:rPr>
              <a:t>or</a:t>
            </a:r>
            <a:r>
              <a:rPr dirty="0" sz="1500" spc="-75">
                <a:solidFill>
                  <a:srgbClr val="FFF9E7"/>
                </a:solidFill>
                <a:latin typeface="Tahoma"/>
                <a:cs typeface="Tahoma"/>
              </a:rPr>
              <a:t> </a:t>
            </a:r>
            <a:r>
              <a:rPr dirty="0" sz="1500" spc="70">
                <a:solidFill>
                  <a:srgbClr val="FFF9E7"/>
                </a:solidFill>
                <a:latin typeface="Tahoma"/>
                <a:cs typeface="Tahoma"/>
              </a:rPr>
              <a:t>intolerances.</a:t>
            </a:r>
            <a:endParaRPr sz="15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Imroz Shakil</dc:creator>
  <cp:keywords>DAFR1NUOJhE,BAFKIfHFpxg</cp:keywords>
  <dc:title>Blue Snowflakes Christmas Menu</dc:title>
  <dcterms:created xsi:type="dcterms:W3CDTF">2022-11-17T21:48:23Z</dcterms:created>
  <dcterms:modified xsi:type="dcterms:W3CDTF">2022-11-17T21:48:23Z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2022-11-13T00:00:00Z</vt:filetime>
  </property>
  <property fmtid="{D5CDD505-2E9C-101B-9397-08002B2CF9AE}" pid="3" name="Creator">
    <vt:lpwstr>Canva</vt:lpwstr>
  </property>
  <property fmtid="{D5CDD505-2E9C-101B-9397-08002B2CF9AE}" pid="4" name="Producer">
    <vt:lpwstr>Canva</vt:lpwstr>
  </property>
  <property fmtid="{D5CDD505-2E9C-101B-9397-08002B2CF9AE}" pid="5" name="LastSaved">
    <vt:filetime>2022-11-13T00:00:00Z</vt:filetime>
  </property>
</Properties>
</file>