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"/>
  </p:notesMasterIdLst>
  <p:sldIdLst>
    <p:sldId id="575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196"/>
    <p:restoredTop sz="94407" autoAdjust="0"/>
  </p:normalViewPr>
  <p:slideViewPr>
    <p:cSldViewPr snapToGrid="0" snapToObjects="1">
      <p:cViewPr varScale="1">
        <p:scale>
          <a:sx n="95" d="100"/>
          <a:sy n="95" d="100"/>
        </p:scale>
        <p:origin x="124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D12154-3FA6-1D47-A7C7-017824C844F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61123" y="0"/>
            <a:ext cx="92051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510400-9C12-2D4C-B404-F9D9AD216E8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DA87A-900D-4829-80B1-DA969AA9C453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3D17D-C24C-45EE-9FAA-F61D845E7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368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20EC5-885A-3A43-B121-0B6EBDCCD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0129" y="0"/>
            <a:ext cx="5409079" cy="995082"/>
          </a:xfrm>
        </p:spPr>
        <p:txBody>
          <a:bodyPr/>
          <a:lstStyle/>
          <a:p>
            <a:r>
              <a:rPr lang="en-US" dirty="0"/>
              <a:t>CYNLLUN GWERS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7FEC461-B7E6-9946-9DEC-63C8969C57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9589950"/>
              </p:ext>
            </p:extLst>
          </p:nvPr>
        </p:nvGraphicFramePr>
        <p:xfrm>
          <a:off x="322729" y="995083"/>
          <a:ext cx="8606118" cy="440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03059">
                  <a:extLst>
                    <a:ext uri="{9D8B030D-6E8A-4147-A177-3AD203B41FA5}">
                      <a16:colId xmlns:a16="http://schemas.microsoft.com/office/drawing/2014/main" val="4176322500"/>
                    </a:ext>
                  </a:extLst>
                </a:gridCol>
                <a:gridCol w="4303059">
                  <a:extLst>
                    <a:ext uri="{9D8B030D-6E8A-4147-A177-3AD203B41FA5}">
                      <a16:colId xmlns:a16="http://schemas.microsoft.com/office/drawing/2014/main" val="32367885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MDaPh</a:t>
                      </a:r>
                      <a:r>
                        <a:rPr lang="en-US" dirty="0"/>
                        <a:t> /</a:t>
                      </a:r>
                      <a:r>
                        <a:rPr lang="en-US" dirty="0" err="1"/>
                        <a:t>Pwnc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DYNIAETHAU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41928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Ffocws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Gwers</a:t>
                      </a:r>
                      <a:r>
                        <a:rPr lang="en-US" dirty="0"/>
                        <a:t>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Daearyddiaeth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Newyddion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4885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Cysylltiadau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ystyrlon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â’r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Cwricwlwm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Dyniaethau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Yr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Sy’n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Bwysig</a:t>
                      </a:r>
                      <a:r>
                        <a:rPr lang="en-US" dirty="0"/>
                        <a:t> 1/5, </a:t>
                      </a:r>
                      <a:r>
                        <a:rPr lang="en-US" dirty="0" err="1"/>
                        <a:t>e.e</a:t>
                      </a:r>
                      <a:r>
                        <a:rPr lang="en-US" dirty="0"/>
                        <a:t>. </a:t>
                      </a:r>
                      <a:r>
                        <a:rPr lang="en-US" dirty="0" err="1"/>
                        <a:t>datblygu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meddwl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ymholgar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archwilio</a:t>
                      </a:r>
                      <a:r>
                        <a:rPr lang="en-US" dirty="0"/>
                        <a:t> ac </a:t>
                      </a:r>
                      <a:r>
                        <a:rPr lang="en-US" dirty="0" err="1"/>
                        <a:t>ymchwilio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byd</a:t>
                      </a:r>
                      <a:r>
                        <a:rPr lang="en-US" dirty="0"/>
                        <a:t>; 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gallu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cymryd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camau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ystyrlon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egwyddorol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chynaliadwy</a:t>
                      </a:r>
                      <a:r>
                        <a:rPr lang="en-US" dirty="0"/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55942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Cysylltiadau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ystyrlon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â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Chyfrifoldebau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trawsgwricwlaidd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gyfer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aseiniad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yma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nodwch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cysylltiadau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FfLlRh</a:t>
                      </a:r>
                      <a:r>
                        <a:rPr lang="en-US" dirty="0"/>
                        <a:t>/ </a:t>
                      </a:r>
                      <a:r>
                        <a:rPr lang="en-US" dirty="0" err="1"/>
                        <a:t>FfCD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34593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Amcanion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Dysgu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1. </a:t>
                      </a:r>
                      <a:r>
                        <a:rPr lang="en-US" dirty="0" err="1"/>
                        <a:t>Gofyn</a:t>
                      </a:r>
                      <a:r>
                        <a:rPr lang="en-US" dirty="0"/>
                        <a:t> ac </a:t>
                      </a:r>
                      <a:r>
                        <a:rPr lang="en-US" dirty="0" err="1"/>
                        <a:t>ymateb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ystod</a:t>
                      </a:r>
                      <a:r>
                        <a:rPr lang="en-US" dirty="0"/>
                        <a:t> o </a:t>
                      </a:r>
                      <a:r>
                        <a:rPr lang="en-US" dirty="0" err="1"/>
                        <a:t>gwestiynau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fel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rhan</a:t>
                      </a:r>
                      <a:r>
                        <a:rPr lang="en-US" dirty="0"/>
                        <a:t> o </a:t>
                      </a:r>
                      <a:r>
                        <a:rPr lang="en-US" dirty="0" err="1"/>
                        <a:t>ymholiad</a:t>
                      </a:r>
                      <a:r>
                        <a:rPr lang="en-US" dirty="0"/>
                        <a:t>.</a:t>
                      </a:r>
                    </a:p>
                    <a:p>
                      <a:r>
                        <a:rPr lang="en-US" dirty="0"/>
                        <a:t>2. </a:t>
                      </a:r>
                      <a:r>
                        <a:rPr lang="en-US" dirty="0" err="1"/>
                        <a:t>Disgrifio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heriau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sy’n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gwynebu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pobl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byd</a:t>
                      </a:r>
                      <a:r>
                        <a:rPr lang="en-US" dirty="0"/>
                        <a:t>, a </a:t>
                      </a:r>
                      <a:r>
                        <a:rPr lang="en-US" dirty="0" err="1"/>
                        <a:t>disgrifio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sut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mae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pobl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ymateb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iddynt</a:t>
                      </a:r>
                      <a:r>
                        <a:rPr lang="en-US" dirty="0"/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4595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Meini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Prawf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Llwyddiant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Asesu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Dysgu’r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Disgylbion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17069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06439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643</TotalTime>
  <Words>110</Words>
  <Application>Microsoft Macintosh PowerPoint</Application>
  <PresentationFormat>On-screen Show (4:3)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CYNLLUN GWERS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Sioned Hughes</cp:lastModifiedBy>
  <cp:revision>57</cp:revision>
  <dcterms:created xsi:type="dcterms:W3CDTF">2017-02-08T11:33:06Z</dcterms:created>
  <dcterms:modified xsi:type="dcterms:W3CDTF">2019-10-16T07:10:21Z</dcterms:modified>
</cp:coreProperties>
</file>