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4" r:id="rId8"/>
    <p:sldId id="263" r:id="rId9"/>
    <p:sldId id="266" r:id="rId10"/>
    <p:sldId id="267" r:id="rId11"/>
    <p:sldId id="268" r:id="rId12"/>
    <p:sldId id="269"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hlia Morris (2507178)" userId="e722a831-5e8a-4ba3-984d-c1857b125cf7" providerId="ADAL" clId="{5E75CEF8-8108-485A-AB0D-0C1D1F06DF88}"/>
    <pc:docChg chg="undo custSel addSld delSld modSld sldOrd">
      <pc:chgData name="Tahlia Morris (2507178)" userId="e722a831-5e8a-4ba3-984d-c1857b125cf7" providerId="ADAL" clId="{5E75CEF8-8108-485A-AB0D-0C1D1F06DF88}" dt="2025-11-28T19:03:20.500" v="11480" actId="20577"/>
      <pc:docMkLst>
        <pc:docMk/>
      </pc:docMkLst>
      <pc:sldChg chg="addSp delSp modSp mod">
        <pc:chgData name="Tahlia Morris (2507178)" userId="e722a831-5e8a-4ba3-984d-c1857b125cf7" providerId="ADAL" clId="{5E75CEF8-8108-485A-AB0D-0C1D1F06DF88}" dt="2025-11-26T10:40:12.577" v="6435" actId="20577"/>
        <pc:sldMkLst>
          <pc:docMk/>
          <pc:sldMk cId="2057568314" sldId="256"/>
        </pc:sldMkLst>
        <pc:spChg chg="mod">
          <ac:chgData name="Tahlia Morris (2507178)" userId="e722a831-5e8a-4ba3-984d-c1857b125cf7" providerId="ADAL" clId="{5E75CEF8-8108-485A-AB0D-0C1D1F06DF88}" dt="2025-11-26T10:40:04.374" v="6428" actId="20577"/>
          <ac:spMkLst>
            <pc:docMk/>
            <pc:sldMk cId="2057568314" sldId="256"/>
            <ac:spMk id="7" creationId="{B06BD783-687D-E1C5-C107-64352F562657}"/>
          </ac:spMkLst>
        </pc:spChg>
        <pc:spChg chg="mod">
          <ac:chgData name="Tahlia Morris (2507178)" userId="e722a831-5e8a-4ba3-984d-c1857b125cf7" providerId="ADAL" clId="{5E75CEF8-8108-485A-AB0D-0C1D1F06DF88}" dt="2025-11-26T10:40:12.577" v="6435" actId="20577"/>
          <ac:spMkLst>
            <pc:docMk/>
            <pc:sldMk cId="2057568314" sldId="256"/>
            <ac:spMk id="9" creationId="{8B5736FF-D8F7-927E-47DC-FE4E98E1EBF5}"/>
          </ac:spMkLst>
        </pc:spChg>
        <pc:picChg chg="add mod">
          <ac:chgData name="Tahlia Morris (2507178)" userId="e722a831-5e8a-4ba3-984d-c1857b125cf7" providerId="ADAL" clId="{5E75CEF8-8108-485A-AB0D-0C1D1F06DF88}" dt="2025-11-25T14:37:21.303" v="16" actId="1076"/>
          <ac:picMkLst>
            <pc:docMk/>
            <pc:sldMk cId="2057568314" sldId="256"/>
            <ac:picMk id="10" creationId="{A9FEB510-6FF0-143F-7C9E-63F4F38D3BDC}"/>
          </ac:picMkLst>
        </pc:picChg>
      </pc:sldChg>
      <pc:sldChg chg="addSp modSp mod setBg">
        <pc:chgData name="Tahlia Morris (2507178)" userId="e722a831-5e8a-4ba3-984d-c1857b125cf7" providerId="ADAL" clId="{5E75CEF8-8108-485A-AB0D-0C1D1F06DF88}" dt="2025-11-26T10:24:59.830" v="6199" actId="20577"/>
        <pc:sldMkLst>
          <pc:docMk/>
          <pc:sldMk cId="2798291040" sldId="258"/>
        </pc:sldMkLst>
        <pc:spChg chg="mod">
          <ac:chgData name="Tahlia Morris (2507178)" userId="e722a831-5e8a-4ba3-984d-c1857b125cf7" providerId="ADAL" clId="{5E75CEF8-8108-485A-AB0D-0C1D1F06DF88}" dt="2025-11-26T09:06:25.471" v="6159" actId="27636"/>
          <ac:spMkLst>
            <pc:docMk/>
            <pc:sldMk cId="2798291040" sldId="258"/>
            <ac:spMk id="2" creationId="{27A6E019-657A-DC06-FDAB-79E64FABA97C}"/>
          </ac:spMkLst>
        </pc:spChg>
        <pc:spChg chg="mod">
          <ac:chgData name="Tahlia Morris (2507178)" userId="e722a831-5e8a-4ba3-984d-c1857b125cf7" providerId="ADAL" clId="{5E75CEF8-8108-485A-AB0D-0C1D1F06DF88}" dt="2025-11-26T10:24:59.830" v="6199" actId="20577"/>
          <ac:spMkLst>
            <pc:docMk/>
            <pc:sldMk cId="2798291040" sldId="258"/>
            <ac:spMk id="3" creationId="{81D6A8B8-8DC1-C4B5-9099-3EA5DF3D5EC0}"/>
          </ac:spMkLst>
        </pc:spChg>
        <pc:spChg chg="add">
          <ac:chgData name="Tahlia Morris (2507178)" userId="e722a831-5e8a-4ba3-984d-c1857b125cf7" providerId="ADAL" clId="{5E75CEF8-8108-485A-AB0D-0C1D1F06DF88}" dt="2025-11-25T16:48:31.119" v="1842" actId="26606"/>
          <ac:spMkLst>
            <pc:docMk/>
            <pc:sldMk cId="2798291040" sldId="258"/>
            <ac:spMk id="8" creationId="{081EA652-8C6A-4E69-BEB9-170809474553}"/>
          </ac:spMkLst>
        </pc:spChg>
        <pc:spChg chg="add">
          <ac:chgData name="Tahlia Morris (2507178)" userId="e722a831-5e8a-4ba3-984d-c1857b125cf7" providerId="ADAL" clId="{5E75CEF8-8108-485A-AB0D-0C1D1F06DF88}" dt="2025-11-25T16:48:31.119" v="1842" actId="26606"/>
          <ac:spMkLst>
            <pc:docMk/>
            <pc:sldMk cId="2798291040" sldId="258"/>
            <ac:spMk id="10" creationId="{5298780A-33B9-4EA2-8F67-DE68AD62841B}"/>
          </ac:spMkLst>
        </pc:spChg>
        <pc:spChg chg="add">
          <ac:chgData name="Tahlia Morris (2507178)" userId="e722a831-5e8a-4ba3-984d-c1857b125cf7" providerId="ADAL" clId="{5E75CEF8-8108-485A-AB0D-0C1D1F06DF88}" dt="2025-11-25T16:48:31.119" v="1842" actId="26606"/>
          <ac:spMkLst>
            <pc:docMk/>
            <pc:sldMk cId="2798291040" sldId="258"/>
            <ac:spMk id="12" creationId="{7F488E8B-4E1E-4402-8935-D4E6C02615C7}"/>
          </ac:spMkLst>
        </pc:spChg>
      </pc:sldChg>
      <pc:sldChg chg="addSp delSp modSp add del mod setBg">
        <pc:chgData name="Tahlia Morris (2507178)" userId="e722a831-5e8a-4ba3-984d-c1857b125cf7" providerId="ADAL" clId="{5E75CEF8-8108-485A-AB0D-0C1D1F06DF88}" dt="2025-11-26T10:25:15.729" v="6204" actId="20577"/>
        <pc:sldMkLst>
          <pc:docMk/>
          <pc:sldMk cId="4254297704" sldId="259"/>
        </pc:sldMkLst>
        <pc:spChg chg="mod">
          <ac:chgData name="Tahlia Morris (2507178)" userId="e722a831-5e8a-4ba3-984d-c1857b125cf7" providerId="ADAL" clId="{5E75CEF8-8108-485A-AB0D-0C1D1F06DF88}" dt="2025-11-26T09:03:13.956" v="6137" actId="26606"/>
          <ac:spMkLst>
            <pc:docMk/>
            <pc:sldMk cId="4254297704" sldId="259"/>
            <ac:spMk id="2" creationId="{DB62C2BF-4C87-C8ED-51CA-1124433DAEC6}"/>
          </ac:spMkLst>
        </pc:spChg>
        <pc:spChg chg="mod">
          <ac:chgData name="Tahlia Morris (2507178)" userId="e722a831-5e8a-4ba3-984d-c1857b125cf7" providerId="ADAL" clId="{5E75CEF8-8108-485A-AB0D-0C1D1F06DF88}" dt="2025-11-26T10:25:15.729" v="6204" actId="20577"/>
          <ac:spMkLst>
            <pc:docMk/>
            <pc:sldMk cId="4254297704" sldId="259"/>
            <ac:spMk id="3" creationId="{C5BB84E5-3032-9FFF-962F-32EBEF0EE058}"/>
          </ac:spMkLst>
        </pc:spChg>
        <pc:spChg chg="add mod">
          <ac:chgData name="Tahlia Morris (2507178)" userId="e722a831-5e8a-4ba3-984d-c1857b125cf7" providerId="ADAL" clId="{5E75CEF8-8108-485A-AB0D-0C1D1F06DF88}" dt="2025-11-26T09:05:59.993" v="6154" actId="2710"/>
          <ac:spMkLst>
            <pc:docMk/>
            <pc:sldMk cId="4254297704" sldId="259"/>
            <ac:spMk id="4" creationId="{23EDF8E6-5288-1E15-52D6-5AE7098BA82A}"/>
          </ac:spMkLst>
        </pc:spChg>
        <pc:spChg chg="add">
          <ac:chgData name="Tahlia Morris (2507178)" userId="e722a831-5e8a-4ba3-984d-c1857b125cf7" providerId="ADAL" clId="{5E75CEF8-8108-485A-AB0D-0C1D1F06DF88}" dt="2025-11-26T09:03:13.956" v="6137" actId="26606"/>
          <ac:spMkLst>
            <pc:docMk/>
            <pc:sldMk cId="4254297704" sldId="259"/>
            <ac:spMk id="36" creationId="{428D436F-9ACD-4C92-AFC8-C934C527A6A4}"/>
          </ac:spMkLst>
        </pc:spChg>
        <pc:spChg chg="add">
          <ac:chgData name="Tahlia Morris (2507178)" userId="e722a831-5e8a-4ba3-984d-c1857b125cf7" providerId="ADAL" clId="{5E75CEF8-8108-485A-AB0D-0C1D1F06DF88}" dt="2025-11-26T09:03:13.956" v="6137" actId="26606"/>
          <ac:spMkLst>
            <pc:docMk/>
            <pc:sldMk cId="4254297704" sldId="259"/>
            <ac:spMk id="37" creationId="{090538E0-A884-4E60-A6AB-77D830E2FCED}"/>
          </ac:spMkLst>
        </pc:spChg>
        <pc:spChg chg="add">
          <ac:chgData name="Tahlia Morris (2507178)" userId="e722a831-5e8a-4ba3-984d-c1857b125cf7" providerId="ADAL" clId="{5E75CEF8-8108-485A-AB0D-0C1D1F06DF88}" dt="2025-11-26T09:03:13.956" v="6137" actId="26606"/>
          <ac:spMkLst>
            <pc:docMk/>
            <pc:sldMk cId="4254297704" sldId="259"/>
            <ac:spMk id="38" creationId="{DB0D7DD0-1C67-4D4C-9E06-678233DB8468}"/>
          </ac:spMkLst>
        </pc:spChg>
      </pc:sldChg>
      <pc:sldChg chg="addSp delSp modSp mod setBg">
        <pc:chgData name="Tahlia Morris (2507178)" userId="e722a831-5e8a-4ba3-984d-c1857b125cf7" providerId="ADAL" clId="{5E75CEF8-8108-485A-AB0D-0C1D1F06DF88}" dt="2025-11-26T12:08:22.668" v="7392" actId="20577"/>
        <pc:sldMkLst>
          <pc:docMk/>
          <pc:sldMk cId="3416574424" sldId="260"/>
        </pc:sldMkLst>
        <pc:spChg chg="mod">
          <ac:chgData name="Tahlia Morris (2507178)" userId="e722a831-5e8a-4ba3-984d-c1857b125cf7" providerId="ADAL" clId="{5E75CEF8-8108-485A-AB0D-0C1D1F06DF88}" dt="2025-11-26T10:51:44.376" v="6668" actId="1076"/>
          <ac:spMkLst>
            <pc:docMk/>
            <pc:sldMk cId="3416574424" sldId="260"/>
            <ac:spMk id="2" creationId="{49FAB5BD-3EE3-1D5F-0870-FFF2EEC0B67A}"/>
          </ac:spMkLst>
        </pc:spChg>
        <pc:spChg chg="add mod">
          <ac:chgData name="Tahlia Morris (2507178)" userId="e722a831-5e8a-4ba3-984d-c1857b125cf7" providerId="ADAL" clId="{5E75CEF8-8108-485A-AB0D-0C1D1F06DF88}" dt="2025-11-26T10:48:58.601" v="6649" actId="20577"/>
          <ac:spMkLst>
            <pc:docMk/>
            <pc:sldMk cId="3416574424" sldId="260"/>
            <ac:spMk id="7" creationId="{7BB47B5D-B212-6DBC-39A5-DB62D656589B}"/>
          </ac:spMkLst>
        </pc:spChg>
        <pc:spChg chg="add mod">
          <ac:chgData name="Tahlia Morris (2507178)" userId="e722a831-5e8a-4ba3-984d-c1857b125cf7" providerId="ADAL" clId="{5E75CEF8-8108-485A-AB0D-0C1D1F06DF88}" dt="2025-11-26T12:08:22.668" v="7392" actId="20577"/>
          <ac:spMkLst>
            <pc:docMk/>
            <pc:sldMk cId="3416574424" sldId="260"/>
            <ac:spMk id="10" creationId="{10E8FFCD-5B31-6680-8A12-C6FFF85BF8F7}"/>
          </ac:spMkLst>
        </pc:spChg>
        <pc:spChg chg="add">
          <ac:chgData name="Tahlia Morris (2507178)" userId="e722a831-5e8a-4ba3-984d-c1857b125cf7" providerId="ADAL" clId="{5E75CEF8-8108-485A-AB0D-0C1D1F06DF88}" dt="2025-11-26T10:30:00.468" v="6210" actId="26606"/>
          <ac:spMkLst>
            <pc:docMk/>
            <pc:sldMk cId="3416574424" sldId="260"/>
            <ac:spMk id="13" creationId="{2EB492CD-616E-47F8-933B-5E2D952A0593}"/>
          </ac:spMkLst>
        </pc:spChg>
        <pc:spChg chg="add">
          <ac:chgData name="Tahlia Morris (2507178)" userId="e722a831-5e8a-4ba3-984d-c1857b125cf7" providerId="ADAL" clId="{5E75CEF8-8108-485A-AB0D-0C1D1F06DF88}" dt="2025-11-26T10:30:00.468" v="6210" actId="26606"/>
          <ac:spMkLst>
            <pc:docMk/>
            <pc:sldMk cId="3416574424" sldId="260"/>
            <ac:spMk id="15" creationId="{59383CF9-23B5-4335-9B21-1791C4CF1C75}"/>
          </ac:spMkLst>
        </pc:spChg>
        <pc:spChg chg="add">
          <ac:chgData name="Tahlia Morris (2507178)" userId="e722a831-5e8a-4ba3-984d-c1857b125cf7" providerId="ADAL" clId="{5E75CEF8-8108-485A-AB0D-0C1D1F06DF88}" dt="2025-11-26T10:30:00.468" v="6210" actId="26606"/>
          <ac:spMkLst>
            <pc:docMk/>
            <pc:sldMk cId="3416574424" sldId="260"/>
            <ac:spMk id="17" creationId="{0007FE00-9498-4706-B255-6437B0252C02}"/>
          </ac:spMkLst>
        </pc:spChg>
        <pc:picChg chg="add mod">
          <ac:chgData name="Tahlia Morris (2507178)" userId="e722a831-5e8a-4ba3-984d-c1857b125cf7" providerId="ADAL" clId="{5E75CEF8-8108-485A-AB0D-0C1D1F06DF88}" dt="2025-11-26T10:39:32.921" v="6414" actId="14100"/>
          <ac:picMkLst>
            <pc:docMk/>
            <pc:sldMk cId="3416574424" sldId="260"/>
            <ac:picMk id="6" creationId="{BC2D9389-B7C9-8A7D-DCA1-A67421181276}"/>
          </ac:picMkLst>
        </pc:picChg>
      </pc:sldChg>
      <pc:sldChg chg="addSp delSp modSp mod setBg">
        <pc:chgData name="Tahlia Morris (2507178)" userId="e722a831-5e8a-4ba3-984d-c1857b125cf7" providerId="ADAL" clId="{5E75CEF8-8108-485A-AB0D-0C1D1F06DF88}" dt="2025-11-28T18:22:28.846" v="11449" actId="20577"/>
        <pc:sldMkLst>
          <pc:docMk/>
          <pc:sldMk cId="4121636148" sldId="261"/>
        </pc:sldMkLst>
        <pc:spChg chg="mod">
          <ac:chgData name="Tahlia Morris (2507178)" userId="e722a831-5e8a-4ba3-984d-c1857b125cf7" providerId="ADAL" clId="{5E75CEF8-8108-485A-AB0D-0C1D1F06DF88}" dt="2025-11-26T10:38:33.923" v="6399" actId="1076"/>
          <ac:spMkLst>
            <pc:docMk/>
            <pc:sldMk cId="4121636148" sldId="261"/>
            <ac:spMk id="2" creationId="{3FBA90F2-74D1-2488-6AC4-A38CB3CC03DE}"/>
          </ac:spMkLst>
        </pc:spChg>
        <pc:spChg chg="add mod">
          <ac:chgData name="Tahlia Morris (2507178)" userId="e722a831-5e8a-4ba3-984d-c1857b125cf7" providerId="ADAL" clId="{5E75CEF8-8108-485A-AB0D-0C1D1F06DF88}" dt="2025-11-26T10:49:28.286" v="6667" actId="20577"/>
          <ac:spMkLst>
            <pc:docMk/>
            <pc:sldMk cId="4121636148" sldId="261"/>
            <ac:spMk id="7" creationId="{30943905-189C-095E-289C-2FD8D515388D}"/>
          </ac:spMkLst>
        </pc:spChg>
        <pc:spChg chg="add mod">
          <ac:chgData name="Tahlia Morris (2507178)" userId="e722a831-5e8a-4ba3-984d-c1857b125cf7" providerId="ADAL" clId="{5E75CEF8-8108-485A-AB0D-0C1D1F06DF88}" dt="2025-11-28T18:22:28.846" v="11449" actId="20577"/>
          <ac:spMkLst>
            <pc:docMk/>
            <pc:sldMk cId="4121636148" sldId="261"/>
            <ac:spMk id="10" creationId="{9600DE53-0D0A-E371-35F1-EAC0DECCEDAA}"/>
          </ac:spMkLst>
        </pc:spChg>
        <pc:spChg chg="add">
          <ac:chgData name="Tahlia Morris (2507178)" userId="e722a831-5e8a-4ba3-984d-c1857b125cf7" providerId="ADAL" clId="{5E75CEF8-8108-485A-AB0D-0C1D1F06DF88}" dt="2025-11-26T10:37:55.612" v="6394" actId="26606"/>
          <ac:spMkLst>
            <pc:docMk/>
            <pc:sldMk cId="4121636148" sldId="261"/>
            <ac:spMk id="13" creationId="{79BB35BC-D5C2-4C8B-A22A-A71E6191913B}"/>
          </ac:spMkLst>
        </pc:spChg>
        <pc:picChg chg="add mod">
          <ac:chgData name="Tahlia Morris (2507178)" userId="e722a831-5e8a-4ba3-984d-c1857b125cf7" providerId="ADAL" clId="{5E75CEF8-8108-485A-AB0D-0C1D1F06DF88}" dt="2025-11-26T10:38:04.525" v="6396" actId="1076"/>
          <ac:picMkLst>
            <pc:docMk/>
            <pc:sldMk cId="4121636148" sldId="261"/>
            <ac:picMk id="6" creationId="{250E9D84-DC24-282E-8052-A6FB749C9957}"/>
          </ac:picMkLst>
        </pc:picChg>
      </pc:sldChg>
      <pc:sldChg chg="addSp delSp modSp mod setBg">
        <pc:chgData name="Tahlia Morris (2507178)" userId="e722a831-5e8a-4ba3-984d-c1857b125cf7" providerId="ADAL" clId="{5E75CEF8-8108-485A-AB0D-0C1D1F06DF88}" dt="2025-11-26T13:42:17.768" v="8988" actId="20577"/>
        <pc:sldMkLst>
          <pc:docMk/>
          <pc:sldMk cId="3920047853" sldId="262"/>
        </pc:sldMkLst>
        <pc:spChg chg="mod">
          <ac:chgData name="Tahlia Morris (2507178)" userId="e722a831-5e8a-4ba3-984d-c1857b125cf7" providerId="ADAL" clId="{5E75CEF8-8108-485A-AB0D-0C1D1F06DF88}" dt="2025-11-26T13:39:00.868" v="8562" actId="14100"/>
          <ac:spMkLst>
            <pc:docMk/>
            <pc:sldMk cId="3920047853" sldId="262"/>
            <ac:spMk id="2" creationId="{4AF7AA91-92DD-914E-7D35-161861E6081C}"/>
          </ac:spMkLst>
        </pc:spChg>
        <pc:spChg chg="add mod">
          <ac:chgData name="Tahlia Morris (2507178)" userId="e722a831-5e8a-4ba3-984d-c1857b125cf7" providerId="ADAL" clId="{5E75CEF8-8108-485A-AB0D-0C1D1F06DF88}" dt="2025-11-26T10:49:21.374" v="6661" actId="20577"/>
          <ac:spMkLst>
            <pc:docMk/>
            <pc:sldMk cId="3920047853" sldId="262"/>
            <ac:spMk id="7" creationId="{59454572-85B9-BFCC-5F59-44EACA4DE48F}"/>
          </ac:spMkLst>
        </pc:spChg>
        <pc:spChg chg="add mod">
          <ac:chgData name="Tahlia Morris (2507178)" userId="e722a831-5e8a-4ba3-984d-c1857b125cf7" providerId="ADAL" clId="{5E75CEF8-8108-485A-AB0D-0C1D1F06DF88}" dt="2025-11-26T13:42:17.768" v="8988" actId="20577"/>
          <ac:spMkLst>
            <pc:docMk/>
            <pc:sldMk cId="3920047853" sldId="262"/>
            <ac:spMk id="10" creationId="{C680C7F6-69A6-D3D9-E631-F250C514D50A}"/>
          </ac:spMkLst>
        </pc:spChg>
        <pc:spChg chg="add">
          <ac:chgData name="Tahlia Morris (2507178)" userId="e722a831-5e8a-4ba3-984d-c1857b125cf7" providerId="ADAL" clId="{5E75CEF8-8108-485A-AB0D-0C1D1F06DF88}" dt="2025-11-26T10:47:04.205" v="6604" actId="26606"/>
          <ac:spMkLst>
            <pc:docMk/>
            <pc:sldMk cId="3920047853" sldId="262"/>
            <ac:spMk id="13" creationId="{9D25F302-27C5-414F-97F8-6EA0A6C028BA}"/>
          </ac:spMkLst>
        </pc:spChg>
        <pc:spChg chg="add">
          <ac:chgData name="Tahlia Morris (2507178)" userId="e722a831-5e8a-4ba3-984d-c1857b125cf7" providerId="ADAL" clId="{5E75CEF8-8108-485A-AB0D-0C1D1F06DF88}" dt="2025-11-26T10:47:04.205" v="6604" actId="26606"/>
          <ac:spMkLst>
            <pc:docMk/>
            <pc:sldMk cId="3920047853" sldId="262"/>
            <ac:spMk id="15" creationId="{830A36F8-48C2-4842-A87B-8CE8DF4E7FD2}"/>
          </ac:spMkLst>
        </pc:spChg>
        <pc:spChg chg="add">
          <ac:chgData name="Tahlia Morris (2507178)" userId="e722a831-5e8a-4ba3-984d-c1857b125cf7" providerId="ADAL" clId="{5E75CEF8-8108-485A-AB0D-0C1D1F06DF88}" dt="2025-11-26T10:47:04.205" v="6604" actId="26606"/>
          <ac:spMkLst>
            <pc:docMk/>
            <pc:sldMk cId="3920047853" sldId="262"/>
            <ac:spMk id="17" creationId="{8F451A30-466B-4996-9BA5-CD6ABCC6D558}"/>
          </ac:spMkLst>
        </pc:spChg>
        <pc:picChg chg="add mod">
          <ac:chgData name="Tahlia Morris (2507178)" userId="e722a831-5e8a-4ba3-984d-c1857b125cf7" providerId="ADAL" clId="{5E75CEF8-8108-485A-AB0D-0C1D1F06DF88}" dt="2025-11-26T10:47:28.546" v="6624" actId="1076"/>
          <ac:picMkLst>
            <pc:docMk/>
            <pc:sldMk cId="3920047853" sldId="262"/>
            <ac:picMk id="6" creationId="{264A1C6A-6FE8-BFFB-6BC0-5A88FC0A9462}"/>
          </ac:picMkLst>
        </pc:picChg>
      </pc:sldChg>
      <pc:sldChg chg="addSp modSp mod setBg">
        <pc:chgData name="Tahlia Morris (2507178)" userId="e722a831-5e8a-4ba3-984d-c1857b125cf7" providerId="ADAL" clId="{5E75CEF8-8108-485A-AB0D-0C1D1F06DF88}" dt="2025-11-28T19:03:20.500" v="11480" actId="20577"/>
        <pc:sldMkLst>
          <pc:docMk/>
          <pc:sldMk cId="3491294749" sldId="263"/>
        </pc:sldMkLst>
        <pc:spChg chg="mod">
          <ac:chgData name="Tahlia Morris (2507178)" userId="e722a831-5e8a-4ba3-984d-c1857b125cf7" providerId="ADAL" clId="{5E75CEF8-8108-485A-AB0D-0C1D1F06DF88}" dt="2025-11-26T17:27:39.911" v="11422" actId="26606"/>
          <ac:spMkLst>
            <pc:docMk/>
            <pc:sldMk cId="3491294749" sldId="263"/>
            <ac:spMk id="2" creationId="{6C1F766D-1A87-8438-2C27-8EA554ABED66}"/>
          </ac:spMkLst>
        </pc:spChg>
        <pc:spChg chg="mod">
          <ac:chgData name="Tahlia Morris (2507178)" userId="e722a831-5e8a-4ba3-984d-c1857b125cf7" providerId="ADAL" clId="{5E75CEF8-8108-485A-AB0D-0C1D1F06DF88}" dt="2025-11-26T17:28:38.085" v="11442" actId="1076"/>
          <ac:spMkLst>
            <pc:docMk/>
            <pc:sldMk cId="3491294749" sldId="263"/>
            <ac:spMk id="3" creationId="{ECDE8B52-9F96-8D33-3567-B7E20FB4D1DA}"/>
          </ac:spMkLst>
        </pc:spChg>
        <pc:spChg chg="add mod">
          <ac:chgData name="Tahlia Morris (2507178)" userId="e722a831-5e8a-4ba3-984d-c1857b125cf7" providerId="ADAL" clId="{5E75CEF8-8108-485A-AB0D-0C1D1F06DF88}" dt="2025-11-28T19:03:20.500" v="11480" actId="20577"/>
          <ac:spMkLst>
            <pc:docMk/>
            <pc:sldMk cId="3491294749" sldId="263"/>
            <ac:spMk id="4" creationId="{AFDE069F-29C5-7598-BB66-D239C9ADDD5C}"/>
          </ac:spMkLst>
        </pc:spChg>
        <pc:spChg chg="add">
          <ac:chgData name="Tahlia Morris (2507178)" userId="e722a831-5e8a-4ba3-984d-c1857b125cf7" providerId="ADAL" clId="{5E75CEF8-8108-485A-AB0D-0C1D1F06DF88}" dt="2025-11-26T17:27:39.911" v="11422" actId="26606"/>
          <ac:spMkLst>
            <pc:docMk/>
            <pc:sldMk cId="3491294749" sldId="263"/>
            <ac:spMk id="9" creationId="{E35A04CF-97D4-4FF7-B359-C546B1F62E54}"/>
          </ac:spMkLst>
        </pc:spChg>
        <pc:spChg chg="add">
          <ac:chgData name="Tahlia Morris (2507178)" userId="e722a831-5e8a-4ba3-984d-c1857b125cf7" providerId="ADAL" clId="{5E75CEF8-8108-485A-AB0D-0C1D1F06DF88}" dt="2025-11-26T17:27:39.911" v="11422" actId="26606"/>
          <ac:spMkLst>
            <pc:docMk/>
            <pc:sldMk cId="3491294749" sldId="263"/>
            <ac:spMk id="11" creationId="{1DE7243B-5109-444B-8FAF-7437C66BC0E9}"/>
          </ac:spMkLst>
        </pc:spChg>
        <pc:spChg chg="add">
          <ac:chgData name="Tahlia Morris (2507178)" userId="e722a831-5e8a-4ba3-984d-c1857b125cf7" providerId="ADAL" clId="{5E75CEF8-8108-485A-AB0D-0C1D1F06DF88}" dt="2025-11-26T17:27:39.911" v="11422" actId="26606"/>
          <ac:spMkLst>
            <pc:docMk/>
            <pc:sldMk cId="3491294749" sldId="263"/>
            <ac:spMk id="13" creationId="{4C5D6221-DA7B-4611-AA26-7D8E349FDE96}"/>
          </ac:spMkLst>
        </pc:spChg>
      </pc:sldChg>
      <pc:sldChg chg="addSp modSp mod ord setBg">
        <pc:chgData name="Tahlia Morris (2507178)" userId="e722a831-5e8a-4ba3-984d-c1857b125cf7" providerId="ADAL" clId="{5E75CEF8-8108-485A-AB0D-0C1D1F06DF88}" dt="2025-11-26T15:31:00.093" v="9738" actId="25668"/>
        <pc:sldMkLst>
          <pc:docMk/>
          <pc:sldMk cId="145728664" sldId="264"/>
        </pc:sldMkLst>
        <pc:spChg chg="mod">
          <ac:chgData name="Tahlia Morris (2507178)" userId="e722a831-5e8a-4ba3-984d-c1857b125cf7" providerId="ADAL" clId="{5E75CEF8-8108-485A-AB0D-0C1D1F06DF88}" dt="2025-11-26T15:28:18.910" v="9581" actId="26606"/>
          <ac:spMkLst>
            <pc:docMk/>
            <pc:sldMk cId="145728664" sldId="264"/>
            <ac:spMk id="2" creationId="{C5DF38C3-E541-2044-16F9-BBE4D9412862}"/>
          </ac:spMkLst>
        </pc:spChg>
        <pc:spChg chg="mod">
          <ac:chgData name="Tahlia Morris (2507178)" userId="e722a831-5e8a-4ba3-984d-c1857b125cf7" providerId="ADAL" clId="{5E75CEF8-8108-485A-AB0D-0C1D1F06DF88}" dt="2025-11-26T15:31:00.093" v="9738" actId="25668"/>
          <ac:spMkLst>
            <pc:docMk/>
            <pc:sldMk cId="145728664" sldId="264"/>
            <ac:spMk id="3" creationId="{3C62FB23-7F4D-0DFE-D1A7-3C98D3E0B9B3}"/>
          </ac:spMkLst>
        </pc:spChg>
        <pc:spChg chg="add">
          <ac:chgData name="Tahlia Morris (2507178)" userId="e722a831-5e8a-4ba3-984d-c1857b125cf7" providerId="ADAL" clId="{5E75CEF8-8108-485A-AB0D-0C1D1F06DF88}" dt="2025-11-26T15:28:18.910" v="9581" actId="26606"/>
          <ac:spMkLst>
            <pc:docMk/>
            <pc:sldMk cId="145728664" sldId="264"/>
            <ac:spMk id="8" creationId="{907EF6B7-1338-4443-8C46-6A318D952DFD}"/>
          </ac:spMkLst>
        </pc:spChg>
        <pc:spChg chg="add">
          <ac:chgData name="Tahlia Morris (2507178)" userId="e722a831-5e8a-4ba3-984d-c1857b125cf7" providerId="ADAL" clId="{5E75CEF8-8108-485A-AB0D-0C1D1F06DF88}" dt="2025-11-26T15:28:18.910" v="9581" actId="26606"/>
          <ac:spMkLst>
            <pc:docMk/>
            <pc:sldMk cId="145728664" sldId="264"/>
            <ac:spMk id="10" creationId="{DAAE4CDD-124C-4DCF-9584-B6033B545DD5}"/>
          </ac:spMkLst>
        </pc:spChg>
        <pc:spChg chg="add">
          <ac:chgData name="Tahlia Morris (2507178)" userId="e722a831-5e8a-4ba3-984d-c1857b125cf7" providerId="ADAL" clId="{5E75CEF8-8108-485A-AB0D-0C1D1F06DF88}" dt="2025-11-26T15:28:18.910" v="9581" actId="26606"/>
          <ac:spMkLst>
            <pc:docMk/>
            <pc:sldMk cId="145728664" sldId="264"/>
            <ac:spMk id="12" creationId="{081E4A58-353D-44AE-B2FC-2A74E2E400F7}"/>
          </ac:spMkLst>
        </pc:spChg>
      </pc:sldChg>
      <pc:sldChg chg="modSp mod">
        <pc:chgData name="Tahlia Morris (2507178)" userId="e722a831-5e8a-4ba3-984d-c1857b125cf7" providerId="ADAL" clId="{5E75CEF8-8108-485A-AB0D-0C1D1F06DF88}" dt="2025-11-25T17:09:02.766" v="3031" actId="20577"/>
        <pc:sldMkLst>
          <pc:docMk/>
          <pc:sldMk cId="3928599470" sldId="267"/>
        </pc:sldMkLst>
        <pc:spChg chg="mod">
          <ac:chgData name="Tahlia Morris (2507178)" userId="e722a831-5e8a-4ba3-984d-c1857b125cf7" providerId="ADAL" clId="{5E75CEF8-8108-485A-AB0D-0C1D1F06DF88}" dt="2025-11-25T17:09:02.766" v="3031" actId="20577"/>
          <ac:spMkLst>
            <pc:docMk/>
            <pc:sldMk cId="3928599470" sldId="267"/>
            <ac:spMk id="3" creationId="{5F445570-C1A5-433A-31CA-DF64FAFAFA71}"/>
          </ac:spMkLst>
        </pc:spChg>
      </pc:sldChg>
      <pc:sldChg chg="modSp new mod">
        <pc:chgData name="Tahlia Morris (2507178)" userId="e722a831-5e8a-4ba3-984d-c1857b125cf7" providerId="ADAL" clId="{5E75CEF8-8108-485A-AB0D-0C1D1F06DF88}" dt="2025-11-26T10:35:16.432" v="6369" actId="20577"/>
        <pc:sldMkLst>
          <pc:docMk/>
          <pc:sldMk cId="859105830" sldId="268"/>
        </pc:sldMkLst>
        <pc:spChg chg="mod">
          <ac:chgData name="Tahlia Morris (2507178)" userId="e722a831-5e8a-4ba3-984d-c1857b125cf7" providerId="ADAL" clId="{5E75CEF8-8108-485A-AB0D-0C1D1F06DF88}" dt="2025-11-25T16:42:31.676" v="1576" actId="20577"/>
          <ac:spMkLst>
            <pc:docMk/>
            <pc:sldMk cId="859105830" sldId="268"/>
            <ac:spMk id="2" creationId="{4443FFD3-273C-F022-6160-8873FE495FEA}"/>
          </ac:spMkLst>
        </pc:spChg>
        <pc:spChg chg="mod">
          <ac:chgData name="Tahlia Morris (2507178)" userId="e722a831-5e8a-4ba3-984d-c1857b125cf7" providerId="ADAL" clId="{5E75CEF8-8108-485A-AB0D-0C1D1F06DF88}" dt="2025-11-26T10:35:16.432" v="6369" actId="20577"/>
          <ac:spMkLst>
            <pc:docMk/>
            <pc:sldMk cId="859105830" sldId="268"/>
            <ac:spMk id="3" creationId="{C0AFE081-0271-D3EC-4173-D78BBF6D1E0B}"/>
          </ac:spMkLst>
        </pc:spChg>
      </pc:sldChg>
      <pc:sldChg chg="modSp new mod">
        <pc:chgData name="Tahlia Morris (2507178)" userId="e722a831-5e8a-4ba3-984d-c1857b125cf7" providerId="ADAL" clId="{5E75CEF8-8108-485A-AB0D-0C1D1F06DF88}" dt="2025-11-26T10:43:37.066" v="6602" actId="20577"/>
        <pc:sldMkLst>
          <pc:docMk/>
          <pc:sldMk cId="3109156074" sldId="269"/>
        </pc:sldMkLst>
        <pc:spChg chg="mod">
          <ac:chgData name="Tahlia Morris (2507178)" userId="e722a831-5e8a-4ba3-984d-c1857b125cf7" providerId="ADAL" clId="{5E75CEF8-8108-485A-AB0D-0C1D1F06DF88}" dt="2025-11-26T08:26:47.556" v="4859" actId="20577"/>
          <ac:spMkLst>
            <pc:docMk/>
            <pc:sldMk cId="3109156074" sldId="269"/>
            <ac:spMk id="2" creationId="{04403570-2D71-1CFA-5AEE-0875DEC791C1}"/>
          </ac:spMkLst>
        </pc:spChg>
        <pc:spChg chg="mod">
          <ac:chgData name="Tahlia Morris (2507178)" userId="e722a831-5e8a-4ba3-984d-c1857b125cf7" providerId="ADAL" clId="{5E75CEF8-8108-485A-AB0D-0C1D1F06DF88}" dt="2025-11-26T10:43:37.066" v="6602" actId="20577"/>
          <ac:spMkLst>
            <pc:docMk/>
            <pc:sldMk cId="3109156074" sldId="269"/>
            <ac:spMk id="3" creationId="{2DBE8515-A8D0-D5DC-0EE7-D84FDC213C02}"/>
          </ac:spMkLst>
        </pc:spChg>
      </pc:sldChg>
      <pc:sldChg chg="modSp new mod">
        <pc:chgData name="Tahlia Morris (2507178)" userId="e722a831-5e8a-4ba3-984d-c1857b125cf7" providerId="ADAL" clId="{5E75CEF8-8108-485A-AB0D-0C1D1F06DF88}" dt="2025-11-26T15:33:13.184" v="9901" actId="20577"/>
        <pc:sldMkLst>
          <pc:docMk/>
          <pc:sldMk cId="1629783860" sldId="270"/>
        </pc:sldMkLst>
        <pc:spChg chg="mod">
          <ac:chgData name="Tahlia Morris (2507178)" userId="e722a831-5e8a-4ba3-984d-c1857b125cf7" providerId="ADAL" clId="{5E75CEF8-8108-485A-AB0D-0C1D1F06DF88}" dt="2025-11-26T15:31:13.673" v="9755" actId="20577"/>
          <ac:spMkLst>
            <pc:docMk/>
            <pc:sldMk cId="1629783860" sldId="270"/>
            <ac:spMk id="2" creationId="{F6D08DD1-7388-F4ED-96E2-9D9721E09E10}"/>
          </ac:spMkLst>
        </pc:spChg>
        <pc:spChg chg="mod">
          <ac:chgData name="Tahlia Morris (2507178)" userId="e722a831-5e8a-4ba3-984d-c1857b125cf7" providerId="ADAL" clId="{5E75CEF8-8108-485A-AB0D-0C1D1F06DF88}" dt="2025-11-26T15:33:13.184" v="9901" actId="20577"/>
          <ac:spMkLst>
            <pc:docMk/>
            <pc:sldMk cId="1629783860" sldId="270"/>
            <ac:spMk id="3" creationId="{E0351BD5-898F-6F89-BCDC-E0600B5A571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53B3D-16FA-75B1-8151-EE90EF3239C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C135CBA-D498-8F47-4809-ECFC0399347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3C37B486-F337-608D-1E29-B85D03CEE027}"/>
              </a:ext>
            </a:extLst>
          </p:cNvPr>
          <p:cNvSpPr>
            <a:spLocks noGrp="1"/>
          </p:cNvSpPr>
          <p:nvPr>
            <p:ph type="dt" sz="half" idx="10"/>
          </p:nvPr>
        </p:nvSpPr>
        <p:spPr/>
        <p:txBody>
          <a:bodyPr/>
          <a:lstStyle/>
          <a:p>
            <a:fld id="{2FC5AEA2-18DB-0042-88CA-290973DC23FC}" type="datetimeFigureOut">
              <a:rPr lang="en-US" smtClean="0"/>
              <a:t>11/28/25</a:t>
            </a:fld>
            <a:endParaRPr lang="en-US"/>
          </a:p>
        </p:txBody>
      </p:sp>
      <p:sp>
        <p:nvSpPr>
          <p:cNvPr id="5" name="Footer Placeholder 4">
            <a:extLst>
              <a:ext uri="{FF2B5EF4-FFF2-40B4-BE49-F238E27FC236}">
                <a16:creationId xmlns:a16="http://schemas.microsoft.com/office/drawing/2014/main" id="{7991BF46-64A0-0640-E7C7-45CCEC3F80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C3ED03-89C0-D9C5-8158-D2489308D14A}"/>
              </a:ext>
            </a:extLst>
          </p:cNvPr>
          <p:cNvSpPr>
            <a:spLocks noGrp="1"/>
          </p:cNvSpPr>
          <p:nvPr>
            <p:ph type="sldNum" sz="quarter" idx="12"/>
          </p:nvPr>
        </p:nvSpPr>
        <p:spPr/>
        <p:txBody>
          <a:bodyPr/>
          <a:lstStyle/>
          <a:p>
            <a:fld id="{F8D16D6D-A6DD-444C-A385-F6F6B01F690C}" type="slidenum">
              <a:rPr lang="en-US" smtClean="0"/>
              <a:t>‹#›</a:t>
            </a:fld>
            <a:endParaRPr lang="en-US"/>
          </a:p>
        </p:txBody>
      </p:sp>
    </p:spTree>
    <p:extLst>
      <p:ext uri="{BB962C8B-B14F-4D97-AF65-F5344CB8AC3E}">
        <p14:creationId xmlns:p14="http://schemas.microsoft.com/office/powerpoint/2010/main" val="3485038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34426-5B10-499C-925A-865E6850352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00D840-4C9B-F5CD-DDE4-96BA1C2DC3E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867308-C1FC-600F-3563-A25180C53EA5}"/>
              </a:ext>
            </a:extLst>
          </p:cNvPr>
          <p:cNvSpPr>
            <a:spLocks noGrp="1"/>
          </p:cNvSpPr>
          <p:nvPr>
            <p:ph type="dt" sz="half" idx="10"/>
          </p:nvPr>
        </p:nvSpPr>
        <p:spPr/>
        <p:txBody>
          <a:bodyPr/>
          <a:lstStyle/>
          <a:p>
            <a:fld id="{2FC5AEA2-18DB-0042-88CA-290973DC23FC}" type="datetimeFigureOut">
              <a:rPr lang="en-US" smtClean="0"/>
              <a:t>11/28/25</a:t>
            </a:fld>
            <a:endParaRPr lang="en-US"/>
          </a:p>
        </p:txBody>
      </p:sp>
      <p:sp>
        <p:nvSpPr>
          <p:cNvPr id="5" name="Footer Placeholder 4">
            <a:extLst>
              <a:ext uri="{FF2B5EF4-FFF2-40B4-BE49-F238E27FC236}">
                <a16:creationId xmlns:a16="http://schemas.microsoft.com/office/drawing/2014/main" id="{9D32BF3F-AF3F-FB76-1BC3-D95067A2E8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DB92F-AB2C-CC26-FBA6-C715998AB83F}"/>
              </a:ext>
            </a:extLst>
          </p:cNvPr>
          <p:cNvSpPr>
            <a:spLocks noGrp="1"/>
          </p:cNvSpPr>
          <p:nvPr>
            <p:ph type="sldNum" sz="quarter" idx="12"/>
          </p:nvPr>
        </p:nvSpPr>
        <p:spPr/>
        <p:txBody>
          <a:bodyPr/>
          <a:lstStyle/>
          <a:p>
            <a:fld id="{F8D16D6D-A6DD-444C-A385-F6F6B01F690C}" type="slidenum">
              <a:rPr lang="en-US" smtClean="0"/>
              <a:t>‹#›</a:t>
            </a:fld>
            <a:endParaRPr lang="en-US"/>
          </a:p>
        </p:txBody>
      </p:sp>
    </p:spTree>
    <p:extLst>
      <p:ext uri="{BB962C8B-B14F-4D97-AF65-F5344CB8AC3E}">
        <p14:creationId xmlns:p14="http://schemas.microsoft.com/office/powerpoint/2010/main" val="3624413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FAAF9-4C49-9653-9FFF-59020B517BC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C3FE79C-F521-1462-D603-6E7752997A1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5D7A7F6-ACDB-5179-693E-A4CD1B0CB058}"/>
              </a:ext>
            </a:extLst>
          </p:cNvPr>
          <p:cNvSpPr>
            <a:spLocks noGrp="1"/>
          </p:cNvSpPr>
          <p:nvPr>
            <p:ph type="dt" sz="half" idx="10"/>
          </p:nvPr>
        </p:nvSpPr>
        <p:spPr/>
        <p:txBody>
          <a:bodyPr/>
          <a:lstStyle/>
          <a:p>
            <a:fld id="{2FC5AEA2-18DB-0042-88CA-290973DC23FC}" type="datetimeFigureOut">
              <a:rPr lang="en-US" smtClean="0"/>
              <a:t>11/28/25</a:t>
            </a:fld>
            <a:endParaRPr lang="en-US"/>
          </a:p>
        </p:txBody>
      </p:sp>
      <p:sp>
        <p:nvSpPr>
          <p:cNvPr id="5" name="Footer Placeholder 4">
            <a:extLst>
              <a:ext uri="{FF2B5EF4-FFF2-40B4-BE49-F238E27FC236}">
                <a16:creationId xmlns:a16="http://schemas.microsoft.com/office/drawing/2014/main" id="{9BBB92D1-35DF-A64B-A473-E7C6CE154DA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3B454B-DE88-6FC2-4B40-3165DAEC03C5}"/>
              </a:ext>
            </a:extLst>
          </p:cNvPr>
          <p:cNvSpPr>
            <a:spLocks noGrp="1"/>
          </p:cNvSpPr>
          <p:nvPr>
            <p:ph type="sldNum" sz="quarter" idx="12"/>
          </p:nvPr>
        </p:nvSpPr>
        <p:spPr/>
        <p:txBody>
          <a:bodyPr/>
          <a:lstStyle/>
          <a:p>
            <a:fld id="{F8D16D6D-A6DD-444C-A385-F6F6B01F690C}" type="slidenum">
              <a:rPr lang="en-US" smtClean="0"/>
              <a:t>‹#›</a:t>
            </a:fld>
            <a:endParaRPr lang="en-US"/>
          </a:p>
        </p:txBody>
      </p:sp>
    </p:spTree>
    <p:extLst>
      <p:ext uri="{BB962C8B-B14F-4D97-AF65-F5344CB8AC3E}">
        <p14:creationId xmlns:p14="http://schemas.microsoft.com/office/powerpoint/2010/main" val="38569884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B2887D-AC3A-8504-540A-58C1828D746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323C3D1-FA89-1398-3D95-5F018CA48F3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56066FA-6C28-77F7-D917-70FF1024065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A81D85B-579C-D8C0-C7B5-5E6A49371BA8}"/>
              </a:ext>
            </a:extLst>
          </p:cNvPr>
          <p:cNvSpPr>
            <a:spLocks noGrp="1"/>
          </p:cNvSpPr>
          <p:nvPr>
            <p:ph type="dt" sz="half" idx="10"/>
          </p:nvPr>
        </p:nvSpPr>
        <p:spPr/>
        <p:txBody>
          <a:bodyPr/>
          <a:lstStyle/>
          <a:p>
            <a:fld id="{2FC5AEA2-18DB-0042-88CA-290973DC23FC}" type="datetimeFigureOut">
              <a:rPr lang="en-US" smtClean="0"/>
              <a:t>11/28/25</a:t>
            </a:fld>
            <a:endParaRPr lang="en-US"/>
          </a:p>
        </p:txBody>
      </p:sp>
      <p:sp>
        <p:nvSpPr>
          <p:cNvPr id="6" name="Footer Placeholder 5">
            <a:extLst>
              <a:ext uri="{FF2B5EF4-FFF2-40B4-BE49-F238E27FC236}">
                <a16:creationId xmlns:a16="http://schemas.microsoft.com/office/drawing/2014/main" id="{C17FB5BB-0049-A01E-C7D5-0BAC94CE933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1F741F2-27C9-DD14-5165-B5EFF1A0AD8E}"/>
              </a:ext>
            </a:extLst>
          </p:cNvPr>
          <p:cNvSpPr>
            <a:spLocks noGrp="1"/>
          </p:cNvSpPr>
          <p:nvPr>
            <p:ph type="sldNum" sz="quarter" idx="12"/>
          </p:nvPr>
        </p:nvSpPr>
        <p:spPr/>
        <p:txBody>
          <a:bodyPr/>
          <a:lstStyle/>
          <a:p>
            <a:fld id="{F8D16D6D-A6DD-444C-A385-F6F6B01F690C}" type="slidenum">
              <a:rPr lang="en-US" smtClean="0"/>
              <a:t>‹#›</a:t>
            </a:fld>
            <a:endParaRPr lang="en-US"/>
          </a:p>
        </p:txBody>
      </p:sp>
    </p:spTree>
    <p:extLst>
      <p:ext uri="{BB962C8B-B14F-4D97-AF65-F5344CB8AC3E}">
        <p14:creationId xmlns:p14="http://schemas.microsoft.com/office/powerpoint/2010/main" val="35556092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52A67-A1FD-BA54-4359-09579CA4292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3135BCD-FD92-17DA-6367-D97E1ABB90B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75C8EBC-113F-3F8D-4989-93DC47BF646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F4810F7-61B4-18C5-651A-01816C0223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F2DE5A2-E7BC-B8D5-8E50-156BB12254B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C3D282F-102B-85AF-B39C-B61B0598EFDC}"/>
              </a:ext>
            </a:extLst>
          </p:cNvPr>
          <p:cNvSpPr>
            <a:spLocks noGrp="1"/>
          </p:cNvSpPr>
          <p:nvPr>
            <p:ph type="dt" sz="half" idx="10"/>
          </p:nvPr>
        </p:nvSpPr>
        <p:spPr/>
        <p:txBody>
          <a:bodyPr/>
          <a:lstStyle/>
          <a:p>
            <a:fld id="{2FC5AEA2-18DB-0042-88CA-290973DC23FC}" type="datetimeFigureOut">
              <a:rPr lang="en-US" smtClean="0"/>
              <a:t>11/28/25</a:t>
            </a:fld>
            <a:endParaRPr lang="en-US"/>
          </a:p>
        </p:txBody>
      </p:sp>
      <p:sp>
        <p:nvSpPr>
          <p:cNvPr id="8" name="Footer Placeholder 7">
            <a:extLst>
              <a:ext uri="{FF2B5EF4-FFF2-40B4-BE49-F238E27FC236}">
                <a16:creationId xmlns:a16="http://schemas.microsoft.com/office/drawing/2014/main" id="{79E9A321-AAC0-7EEA-DF93-3BD0970984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E3BE2C6-AB50-79D7-B3F0-606CB626D7C3}"/>
              </a:ext>
            </a:extLst>
          </p:cNvPr>
          <p:cNvSpPr>
            <a:spLocks noGrp="1"/>
          </p:cNvSpPr>
          <p:nvPr>
            <p:ph type="sldNum" sz="quarter" idx="12"/>
          </p:nvPr>
        </p:nvSpPr>
        <p:spPr/>
        <p:txBody>
          <a:bodyPr/>
          <a:lstStyle/>
          <a:p>
            <a:fld id="{F8D16D6D-A6DD-444C-A385-F6F6B01F690C}" type="slidenum">
              <a:rPr lang="en-US" smtClean="0"/>
              <a:t>‹#›</a:t>
            </a:fld>
            <a:endParaRPr lang="en-US"/>
          </a:p>
        </p:txBody>
      </p:sp>
    </p:spTree>
    <p:extLst>
      <p:ext uri="{BB962C8B-B14F-4D97-AF65-F5344CB8AC3E}">
        <p14:creationId xmlns:p14="http://schemas.microsoft.com/office/powerpoint/2010/main" val="82920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37BF9-B4A7-63C6-787C-2CE37DCC8EA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FEB40F1-FF81-0172-1094-D91EBA208308}"/>
              </a:ext>
            </a:extLst>
          </p:cNvPr>
          <p:cNvSpPr>
            <a:spLocks noGrp="1"/>
          </p:cNvSpPr>
          <p:nvPr>
            <p:ph type="dt" sz="half" idx="10"/>
          </p:nvPr>
        </p:nvSpPr>
        <p:spPr/>
        <p:txBody>
          <a:bodyPr/>
          <a:lstStyle/>
          <a:p>
            <a:fld id="{2FC5AEA2-18DB-0042-88CA-290973DC23FC}" type="datetimeFigureOut">
              <a:rPr lang="en-US" smtClean="0"/>
              <a:t>11/28/25</a:t>
            </a:fld>
            <a:endParaRPr lang="en-US"/>
          </a:p>
        </p:txBody>
      </p:sp>
      <p:sp>
        <p:nvSpPr>
          <p:cNvPr id="4" name="Footer Placeholder 3">
            <a:extLst>
              <a:ext uri="{FF2B5EF4-FFF2-40B4-BE49-F238E27FC236}">
                <a16:creationId xmlns:a16="http://schemas.microsoft.com/office/drawing/2014/main" id="{E44BE47A-985B-B96C-D382-644A1C635C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AA147C9-C7DF-3F49-F2D9-01A46F493259}"/>
              </a:ext>
            </a:extLst>
          </p:cNvPr>
          <p:cNvSpPr>
            <a:spLocks noGrp="1"/>
          </p:cNvSpPr>
          <p:nvPr>
            <p:ph type="sldNum" sz="quarter" idx="12"/>
          </p:nvPr>
        </p:nvSpPr>
        <p:spPr/>
        <p:txBody>
          <a:bodyPr/>
          <a:lstStyle/>
          <a:p>
            <a:fld id="{F8D16D6D-A6DD-444C-A385-F6F6B01F690C}" type="slidenum">
              <a:rPr lang="en-US" smtClean="0"/>
              <a:t>‹#›</a:t>
            </a:fld>
            <a:endParaRPr lang="en-US"/>
          </a:p>
        </p:txBody>
      </p:sp>
    </p:spTree>
    <p:extLst>
      <p:ext uri="{BB962C8B-B14F-4D97-AF65-F5344CB8AC3E}">
        <p14:creationId xmlns:p14="http://schemas.microsoft.com/office/powerpoint/2010/main" val="2962141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E5D9708-7EE7-F1C7-6AC8-0A619FCDDFCD}"/>
              </a:ext>
            </a:extLst>
          </p:cNvPr>
          <p:cNvSpPr>
            <a:spLocks noGrp="1"/>
          </p:cNvSpPr>
          <p:nvPr>
            <p:ph type="dt" sz="half" idx="10"/>
          </p:nvPr>
        </p:nvSpPr>
        <p:spPr/>
        <p:txBody>
          <a:bodyPr/>
          <a:lstStyle/>
          <a:p>
            <a:fld id="{2FC5AEA2-18DB-0042-88CA-290973DC23FC}" type="datetimeFigureOut">
              <a:rPr lang="en-US" smtClean="0"/>
              <a:t>11/28/25</a:t>
            </a:fld>
            <a:endParaRPr lang="en-US"/>
          </a:p>
        </p:txBody>
      </p:sp>
      <p:sp>
        <p:nvSpPr>
          <p:cNvPr id="3" name="Footer Placeholder 2">
            <a:extLst>
              <a:ext uri="{FF2B5EF4-FFF2-40B4-BE49-F238E27FC236}">
                <a16:creationId xmlns:a16="http://schemas.microsoft.com/office/drawing/2014/main" id="{FB226E55-72D2-C6F2-F6FB-A0E41171A1F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6C9138B-9DDC-1CEC-AB24-37C984653E96}"/>
              </a:ext>
            </a:extLst>
          </p:cNvPr>
          <p:cNvSpPr>
            <a:spLocks noGrp="1"/>
          </p:cNvSpPr>
          <p:nvPr>
            <p:ph type="sldNum" sz="quarter" idx="12"/>
          </p:nvPr>
        </p:nvSpPr>
        <p:spPr/>
        <p:txBody>
          <a:bodyPr/>
          <a:lstStyle/>
          <a:p>
            <a:fld id="{F8D16D6D-A6DD-444C-A385-F6F6B01F690C}" type="slidenum">
              <a:rPr lang="en-US" smtClean="0"/>
              <a:t>‹#›</a:t>
            </a:fld>
            <a:endParaRPr lang="en-US"/>
          </a:p>
        </p:txBody>
      </p:sp>
    </p:spTree>
    <p:extLst>
      <p:ext uri="{BB962C8B-B14F-4D97-AF65-F5344CB8AC3E}">
        <p14:creationId xmlns:p14="http://schemas.microsoft.com/office/powerpoint/2010/main" val="1747310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2E62D-F9DF-67E2-DB70-98582D26FFE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1861BB7-A5CE-31BF-6120-2597C64B66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916E073-5C20-8940-86D4-41646BB1B2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3B83A3E-5081-1565-38D4-CB9E91FC1315}"/>
              </a:ext>
            </a:extLst>
          </p:cNvPr>
          <p:cNvSpPr>
            <a:spLocks noGrp="1"/>
          </p:cNvSpPr>
          <p:nvPr>
            <p:ph type="dt" sz="half" idx="10"/>
          </p:nvPr>
        </p:nvSpPr>
        <p:spPr/>
        <p:txBody>
          <a:bodyPr/>
          <a:lstStyle/>
          <a:p>
            <a:fld id="{2FC5AEA2-18DB-0042-88CA-290973DC23FC}" type="datetimeFigureOut">
              <a:rPr lang="en-US" smtClean="0"/>
              <a:t>11/28/25</a:t>
            </a:fld>
            <a:endParaRPr lang="en-US"/>
          </a:p>
        </p:txBody>
      </p:sp>
      <p:sp>
        <p:nvSpPr>
          <p:cNvPr id="6" name="Footer Placeholder 5">
            <a:extLst>
              <a:ext uri="{FF2B5EF4-FFF2-40B4-BE49-F238E27FC236}">
                <a16:creationId xmlns:a16="http://schemas.microsoft.com/office/drawing/2014/main" id="{2E1FBA51-CC2B-5001-2FEC-06BB9177BA5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9DEA451-C05C-296F-CA41-8117304D79F2}"/>
              </a:ext>
            </a:extLst>
          </p:cNvPr>
          <p:cNvSpPr>
            <a:spLocks noGrp="1"/>
          </p:cNvSpPr>
          <p:nvPr>
            <p:ph type="sldNum" sz="quarter" idx="12"/>
          </p:nvPr>
        </p:nvSpPr>
        <p:spPr/>
        <p:txBody>
          <a:bodyPr/>
          <a:lstStyle/>
          <a:p>
            <a:fld id="{F8D16D6D-A6DD-444C-A385-F6F6B01F690C}" type="slidenum">
              <a:rPr lang="en-US" smtClean="0"/>
              <a:t>‹#›</a:t>
            </a:fld>
            <a:endParaRPr lang="en-US"/>
          </a:p>
        </p:txBody>
      </p:sp>
    </p:spTree>
    <p:extLst>
      <p:ext uri="{BB962C8B-B14F-4D97-AF65-F5344CB8AC3E}">
        <p14:creationId xmlns:p14="http://schemas.microsoft.com/office/powerpoint/2010/main" val="3853773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49594-1532-88D6-FC96-174F6EE3BFB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92A2AC6B-AADB-6809-4270-AA7CA4031D2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9B03942-F9EB-9BD5-7E54-EF87639CF5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753BA4F-8E3F-57DF-79E1-B0C387BAA7D5}"/>
              </a:ext>
            </a:extLst>
          </p:cNvPr>
          <p:cNvSpPr>
            <a:spLocks noGrp="1"/>
          </p:cNvSpPr>
          <p:nvPr>
            <p:ph type="dt" sz="half" idx="10"/>
          </p:nvPr>
        </p:nvSpPr>
        <p:spPr/>
        <p:txBody>
          <a:bodyPr/>
          <a:lstStyle/>
          <a:p>
            <a:fld id="{2FC5AEA2-18DB-0042-88CA-290973DC23FC}" type="datetimeFigureOut">
              <a:rPr lang="en-US" smtClean="0"/>
              <a:t>11/28/25</a:t>
            </a:fld>
            <a:endParaRPr lang="en-US"/>
          </a:p>
        </p:txBody>
      </p:sp>
      <p:sp>
        <p:nvSpPr>
          <p:cNvPr id="6" name="Footer Placeholder 5">
            <a:extLst>
              <a:ext uri="{FF2B5EF4-FFF2-40B4-BE49-F238E27FC236}">
                <a16:creationId xmlns:a16="http://schemas.microsoft.com/office/drawing/2014/main" id="{A43A3C8C-A658-66FC-274E-D955AAA82F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19F7367-94D5-E457-8114-52B71673868D}"/>
              </a:ext>
            </a:extLst>
          </p:cNvPr>
          <p:cNvSpPr>
            <a:spLocks noGrp="1"/>
          </p:cNvSpPr>
          <p:nvPr>
            <p:ph type="sldNum" sz="quarter" idx="12"/>
          </p:nvPr>
        </p:nvSpPr>
        <p:spPr/>
        <p:txBody>
          <a:bodyPr/>
          <a:lstStyle/>
          <a:p>
            <a:fld id="{F8D16D6D-A6DD-444C-A385-F6F6B01F690C}" type="slidenum">
              <a:rPr lang="en-US" smtClean="0"/>
              <a:t>‹#›</a:t>
            </a:fld>
            <a:endParaRPr lang="en-US"/>
          </a:p>
        </p:txBody>
      </p:sp>
    </p:spTree>
    <p:extLst>
      <p:ext uri="{BB962C8B-B14F-4D97-AF65-F5344CB8AC3E}">
        <p14:creationId xmlns:p14="http://schemas.microsoft.com/office/powerpoint/2010/main" val="2539996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1FF5F-546F-5C21-CD97-F258CBE50AA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B5C7622-EE32-9F5A-22BD-F866EB312C3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C81A981-A555-E9DD-4511-6467D27E8F08}"/>
              </a:ext>
            </a:extLst>
          </p:cNvPr>
          <p:cNvSpPr>
            <a:spLocks noGrp="1"/>
          </p:cNvSpPr>
          <p:nvPr>
            <p:ph type="dt" sz="half" idx="10"/>
          </p:nvPr>
        </p:nvSpPr>
        <p:spPr/>
        <p:txBody>
          <a:bodyPr/>
          <a:lstStyle/>
          <a:p>
            <a:fld id="{2FC5AEA2-18DB-0042-88CA-290973DC23FC}" type="datetimeFigureOut">
              <a:rPr lang="en-US" smtClean="0"/>
              <a:t>11/28/25</a:t>
            </a:fld>
            <a:endParaRPr lang="en-US"/>
          </a:p>
        </p:txBody>
      </p:sp>
      <p:sp>
        <p:nvSpPr>
          <p:cNvPr id="5" name="Footer Placeholder 4">
            <a:extLst>
              <a:ext uri="{FF2B5EF4-FFF2-40B4-BE49-F238E27FC236}">
                <a16:creationId xmlns:a16="http://schemas.microsoft.com/office/drawing/2014/main" id="{4719FE8F-F1CD-E5FF-7453-12A286D132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BE0F47-99EB-8382-202C-D16B5D5C01E2}"/>
              </a:ext>
            </a:extLst>
          </p:cNvPr>
          <p:cNvSpPr>
            <a:spLocks noGrp="1"/>
          </p:cNvSpPr>
          <p:nvPr>
            <p:ph type="sldNum" sz="quarter" idx="12"/>
          </p:nvPr>
        </p:nvSpPr>
        <p:spPr/>
        <p:txBody>
          <a:bodyPr/>
          <a:lstStyle/>
          <a:p>
            <a:fld id="{F8D16D6D-A6DD-444C-A385-F6F6B01F690C}" type="slidenum">
              <a:rPr lang="en-US" smtClean="0"/>
              <a:t>‹#›</a:t>
            </a:fld>
            <a:endParaRPr lang="en-US"/>
          </a:p>
        </p:txBody>
      </p:sp>
    </p:spTree>
    <p:extLst>
      <p:ext uri="{BB962C8B-B14F-4D97-AF65-F5344CB8AC3E}">
        <p14:creationId xmlns:p14="http://schemas.microsoft.com/office/powerpoint/2010/main" val="1550590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C748E3C-05C4-D559-1F26-7189BADDA80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319A4F3-0083-70CB-DBE7-D71D86E3B80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9729C2A-E84B-A16F-0E72-80E512678628}"/>
              </a:ext>
            </a:extLst>
          </p:cNvPr>
          <p:cNvSpPr>
            <a:spLocks noGrp="1"/>
          </p:cNvSpPr>
          <p:nvPr>
            <p:ph type="dt" sz="half" idx="10"/>
          </p:nvPr>
        </p:nvSpPr>
        <p:spPr/>
        <p:txBody>
          <a:bodyPr/>
          <a:lstStyle/>
          <a:p>
            <a:fld id="{2FC5AEA2-18DB-0042-88CA-290973DC23FC}" type="datetimeFigureOut">
              <a:rPr lang="en-US" smtClean="0"/>
              <a:t>11/28/25</a:t>
            </a:fld>
            <a:endParaRPr lang="en-US"/>
          </a:p>
        </p:txBody>
      </p:sp>
      <p:sp>
        <p:nvSpPr>
          <p:cNvPr id="5" name="Footer Placeholder 4">
            <a:extLst>
              <a:ext uri="{FF2B5EF4-FFF2-40B4-BE49-F238E27FC236}">
                <a16:creationId xmlns:a16="http://schemas.microsoft.com/office/drawing/2014/main" id="{417970B8-83A0-A326-3222-40793683EE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AD51E6-7842-E47C-A856-9EFC511E5193}"/>
              </a:ext>
            </a:extLst>
          </p:cNvPr>
          <p:cNvSpPr>
            <a:spLocks noGrp="1"/>
          </p:cNvSpPr>
          <p:nvPr>
            <p:ph type="sldNum" sz="quarter" idx="12"/>
          </p:nvPr>
        </p:nvSpPr>
        <p:spPr/>
        <p:txBody>
          <a:bodyPr/>
          <a:lstStyle/>
          <a:p>
            <a:fld id="{F8D16D6D-A6DD-444C-A385-F6F6B01F690C}" type="slidenum">
              <a:rPr lang="en-US" smtClean="0"/>
              <a:t>‹#›</a:t>
            </a:fld>
            <a:endParaRPr lang="en-US"/>
          </a:p>
        </p:txBody>
      </p:sp>
    </p:spTree>
    <p:extLst>
      <p:ext uri="{BB962C8B-B14F-4D97-AF65-F5344CB8AC3E}">
        <p14:creationId xmlns:p14="http://schemas.microsoft.com/office/powerpoint/2010/main" val="1521394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C7F4491-8C4D-A36A-9F8A-BCA2A7D8A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ECB85A9-CE5B-64B2-72DE-777E3B54BB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B4860DB-AEC4-DE61-F251-242940053E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FC5AEA2-18DB-0042-88CA-290973DC23FC}" type="datetimeFigureOut">
              <a:rPr lang="en-US" smtClean="0"/>
              <a:t>11/28/25</a:t>
            </a:fld>
            <a:endParaRPr lang="en-US"/>
          </a:p>
        </p:txBody>
      </p:sp>
      <p:sp>
        <p:nvSpPr>
          <p:cNvPr id="5" name="Footer Placeholder 4">
            <a:extLst>
              <a:ext uri="{FF2B5EF4-FFF2-40B4-BE49-F238E27FC236}">
                <a16:creationId xmlns:a16="http://schemas.microsoft.com/office/drawing/2014/main" id="{E7465BDF-8929-F17F-6BEA-3175C7DA30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8EF0DE9F-CEAD-5875-B382-F0CC6D90F3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8D16D6D-A6DD-444C-A385-F6F6B01F690C}" type="slidenum">
              <a:rPr lang="en-US" smtClean="0"/>
              <a:t>‹#›</a:t>
            </a:fld>
            <a:endParaRPr lang="en-US"/>
          </a:p>
        </p:txBody>
      </p:sp>
    </p:spTree>
    <p:extLst>
      <p:ext uri="{BB962C8B-B14F-4D97-AF65-F5344CB8AC3E}">
        <p14:creationId xmlns:p14="http://schemas.microsoft.com/office/powerpoint/2010/main" val="24080281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en.wikipedia.org/wiki/Lev_Vygotsky" TargetMode="External"/><Relationship Id="rId2" Type="http://schemas.openxmlformats.org/officeDocument/2006/relationships/hyperlink" Target="https://www.clker.com/clipart-457873.html" TargetMode="External"/><Relationship Id="rId1" Type="http://schemas.openxmlformats.org/officeDocument/2006/relationships/slideLayout" Target="../slideLayouts/slideLayout2.xml"/><Relationship Id="rId4" Type="http://schemas.openxmlformats.org/officeDocument/2006/relationships/hyperlink" Target="https://thevoiceofearlychildhood.com/introduction-lev-vygotsky/"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open.edu/openlearncreate/8f/0d/8f0dadc31356b941f01191a927e556a703ca8c89" TargetMode="External"/><Relationship Id="rId2" Type="http://schemas.openxmlformats.org/officeDocument/2006/relationships/hyperlink" Target="https://www.gowriensw.com.au/thought-leadership/vygotsky-theory" TargetMode="External"/><Relationship Id="rId1" Type="http://schemas.openxmlformats.org/officeDocument/2006/relationships/slideLayout" Target="../slideLayouts/slideLayout2.xml"/><Relationship Id="rId4" Type="http://schemas.openxmlformats.org/officeDocument/2006/relationships/hyperlink" Target="https://www.simplypsychology.org/zone-of-proximal-development.html"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university.open.ac.uk/library/services-for-staff/digital-and-information-literacy" TargetMode="External"/><Relationship Id="rId2" Type="http://schemas.openxmlformats.org/officeDocument/2006/relationships/hyperlink" Target="https://childcarestudies.co.uk/blog/the-lev-vygotsky-education-approach/" TargetMode="External"/><Relationship Id="rId1" Type="http://schemas.openxmlformats.org/officeDocument/2006/relationships/slideLayout" Target="../slideLayouts/slideLayout2.xml"/><Relationship Id="rId4" Type="http://schemas.openxmlformats.org/officeDocument/2006/relationships/hyperlink" Target="https://www.istockphoto.com/illustrations/math-tree" TargetMode="External"/></Relationships>
</file>

<file path=ppt/slides/_rels/slide13.xml.rels><?xml version="1.0" encoding="UTF-8" standalone="yes"?>
<Relationships xmlns="http://schemas.openxmlformats.org/package/2006/relationships"><Relationship Id="rId2" Type="http://schemas.openxmlformats.org/officeDocument/2006/relationships/hyperlink" Target="https://hwb.gov.wales/storage/d5d8e39c-b534-40cb-a3f5-7e2e126d8077/foundation-phase-framework.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D313860-A922-4FA4-B5E2-E8871F105E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5EE200-6049-B5D8-86CF-2FC745C82388}"/>
              </a:ext>
            </a:extLst>
          </p:cNvPr>
          <p:cNvSpPr>
            <a:spLocks noGrp="1"/>
          </p:cNvSpPr>
          <p:nvPr>
            <p:ph type="ctrTitle"/>
          </p:nvPr>
        </p:nvSpPr>
        <p:spPr>
          <a:xfrm>
            <a:off x="643466" y="753626"/>
            <a:ext cx="5334930" cy="3004145"/>
          </a:xfrm>
        </p:spPr>
        <p:txBody>
          <a:bodyPr>
            <a:normAutofit/>
          </a:bodyPr>
          <a:lstStyle/>
          <a:p>
            <a:r>
              <a:rPr lang="en-GB" sz="4700" err="1">
                <a:latin typeface="Euphemia" panose="020B0503040102020104" pitchFamily="34" charset="0"/>
              </a:rPr>
              <a:t>VYGOTSKY’S</a:t>
            </a:r>
            <a:r>
              <a:rPr lang="en-GB" sz="4700">
                <a:latin typeface="Euphemia" panose="020B0503040102020104" pitchFamily="34" charset="0"/>
              </a:rPr>
              <a:t> SOCIAL-CULTURAL THEORY IN A YEAR 1 CLASSROOM </a:t>
            </a:r>
            <a:endParaRPr lang="en-US" sz="4700">
              <a:latin typeface="Euphemia" panose="020B0503040102020104" pitchFamily="34" charset="0"/>
            </a:endParaRPr>
          </a:p>
        </p:txBody>
      </p:sp>
      <p:sp>
        <p:nvSpPr>
          <p:cNvPr id="3" name="Subtitle 2">
            <a:extLst>
              <a:ext uri="{FF2B5EF4-FFF2-40B4-BE49-F238E27FC236}">
                <a16:creationId xmlns:a16="http://schemas.microsoft.com/office/drawing/2014/main" id="{4635915D-9DD2-66BC-AF4F-B32745255451}"/>
              </a:ext>
            </a:extLst>
          </p:cNvPr>
          <p:cNvSpPr>
            <a:spLocks noGrp="1"/>
          </p:cNvSpPr>
          <p:nvPr>
            <p:ph type="subTitle" idx="1"/>
          </p:nvPr>
        </p:nvSpPr>
        <p:spPr>
          <a:xfrm>
            <a:off x="643465" y="3849845"/>
            <a:ext cx="5334931" cy="2189214"/>
          </a:xfrm>
        </p:spPr>
        <p:txBody>
          <a:bodyPr>
            <a:normAutofit/>
          </a:bodyPr>
          <a:lstStyle/>
          <a:p>
            <a:r>
              <a:rPr lang="en-GB">
                <a:latin typeface="Euphemia" panose="020B0503040102020104" pitchFamily="34" charset="0"/>
              </a:rPr>
              <a:t>Tahlia Morris 2507178</a:t>
            </a:r>
            <a:endParaRPr lang="en-US">
              <a:latin typeface="Euphemia" panose="020B0503040102020104" pitchFamily="34" charset="0"/>
            </a:endParaRPr>
          </a:p>
        </p:txBody>
      </p:sp>
      <p:sp>
        <p:nvSpPr>
          <p:cNvPr id="16" name="Oval 15">
            <a:extLst>
              <a:ext uri="{FF2B5EF4-FFF2-40B4-BE49-F238E27FC236}">
                <a16:creationId xmlns:a16="http://schemas.microsoft.com/office/drawing/2014/main" id="{6FD0FBFA-B43E-40C1-A6E4-B88234171E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54341" y="1164128"/>
            <a:ext cx="569514" cy="569514"/>
          </a:xfrm>
          <a:prstGeom prst="ellipse">
            <a:avLst/>
          </a:prstGeom>
          <a:noFill/>
          <a:ln w="1016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499ACE06-2742-4366-B8DD-B1D27F4F3E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42879" y="0"/>
            <a:ext cx="2123415" cy="1422481"/>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pic>
        <p:nvPicPr>
          <p:cNvPr id="6" name="Picture 5">
            <a:extLst>
              <a:ext uri="{FF2B5EF4-FFF2-40B4-BE49-F238E27FC236}">
                <a16:creationId xmlns:a16="http://schemas.microsoft.com/office/drawing/2014/main" id="{F8B6FD56-59C3-B710-71DB-A16799059C86}"/>
              </a:ext>
            </a:extLst>
          </p:cNvPr>
          <p:cNvPicPr>
            <a:picLocks noChangeAspect="1"/>
          </p:cNvPicPr>
          <p:nvPr/>
        </p:nvPicPr>
        <p:blipFill>
          <a:blip r:embed="rId2"/>
          <a:srcRect r="-1" b="23212"/>
          <a:stretch>
            <a:fillRect/>
          </a:stretch>
        </p:blipFill>
        <p:spPr>
          <a:xfrm>
            <a:off x="9490670" y="10"/>
            <a:ext cx="2701330" cy="2860786"/>
          </a:xfrm>
          <a:custGeom>
            <a:avLst/>
            <a:gdLst/>
            <a:ahLst/>
            <a:cxnLst/>
            <a:rect l="l" t="t" r="r" b="b"/>
            <a:pathLst>
              <a:path w="2701330" h="2860796">
                <a:moveTo>
                  <a:pt x="1381637" y="0"/>
                </a:moveTo>
                <a:lnTo>
                  <a:pt x="1481685" y="0"/>
                </a:lnTo>
                <a:lnTo>
                  <a:pt x="1578040" y="4866"/>
                </a:lnTo>
                <a:cubicBezTo>
                  <a:pt x="2059323" y="53742"/>
                  <a:pt x="2470132" y="341007"/>
                  <a:pt x="2690528" y="746720"/>
                </a:cubicBezTo>
                <a:lnTo>
                  <a:pt x="2701330" y="769143"/>
                </a:lnTo>
                <a:lnTo>
                  <a:pt x="2701330" y="2089127"/>
                </a:lnTo>
                <a:lnTo>
                  <a:pt x="2690528" y="2111550"/>
                </a:lnTo>
                <a:cubicBezTo>
                  <a:pt x="2448092" y="2557835"/>
                  <a:pt x="1975257" y="2860796"/>
                  <a:pt x="1431661" y="2860796"/>
                </a:cubicBezTo>
                <a:cubicBezTo>
                  <a:pt x="640976" y="2860796"/>
                  <a:pt x="0" y="2219820"/>
                  <a:pt x="0" y="1429135"/>
                </a:cubicBezTo>
                <a:cubicBezTo>
                  <a:pt x="0" y="687868"/>
                  <a:pt x="563358" y="78181"/>
                  <a:pt x="1285282" y="4866"/>
                </a:cubicBezTo>
                <a:close/>
              </a:path>
            </a:pathLst>
          </a:custGeom>
        </p:spPr>
      </p:pic>
      <p:cxnSp>
        <p:nvCxnSpPr>
          <p:cNvPr id="20" name="Straight Connector 19">
            <a:extLst>
              <a:ext uri="{FF2B5EF4-FFF2-40B4-BE49-F238E27FC236}">
                <a16:creationId xmlns:a16="http://schemas.microsoft.com/office/drawing/2014/main" id="{A054EDF5-7644-4A95-AB88-057FAB414F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605035" y="3681981"/>
            <a:ext cx="0" cy="1597708"/>
          </a:xfrm>
          <a:prstGeom prst="line">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cxnSp>
      <p:sp>
        <p:nvSpPr>
          <p:cNvPr id="22" name="Freeform: Shape 21">
            <a:extLst>
              <a:ext uri="{FF2B5EF4-FFF2-40B4-BE49-F238E27FC236}">
                <a16:creationId xmlns:a16="http://schemas.microsoft.com/office/drawing/2014/main" id="{6802AE7A-B0C7-496D-940B-0E6C6ECC2B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29646" y="3416839"/>
            <a:ext cx="662355" cy="1616463"/>
          </a:xfrm>
          <a:custGeom>
            <a:avLst/>
            <a:gdLst>
              <a:gd name="connsiteX0" fmla="*/ 662355 w 662355"/>
              <a:gd name="connsiteY0" fmla="*/ 0 h 1616463"/>
              <a:gd name="connsiteX1" fmla="*/ 662355 w 662355"/>
              <a:gd name="connsiteY1" fmla="*/ 1616463 h 1616463"/>
              <a:gd name="connsiteX2" fmla="*/ 658212 w 662355"/>
              <a:gd name="connsiteY2" fmla="*/ 1615830 h 1616463"/>
              <a:gd name="connsiteX3" fmla="*/ 0 w 662355"/>
              <a:gd name="connsiteY3" fmla="*/ 808231 h 1616463"/>
              <a:gd name="connsiteX4" fmla="*/ 658212 w 662355"/>
              <a:gd name="connsiteY4" fmla="*/ 632 h 1616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2355" h="1616463">
                <a:moveTo>
                  <a:pt x="662355" y="0"/>
                </a:moveTo>
                <a:lnTo>
                  <a:pt x="662355" y="1616463"/>
                </a:lnTo>
                <a:lnTo>
                  <a:pt x="658212" y="1615830"/>
                </a:lnTo>
                <a:cubicBezTo>
                  <a:pt x="282572" y="1538963"/>
                  <a:pt x="0" y="1206596"/>
                  <a:pt x="0" y="808231"/>
                </a:cubicBezTo>
                <a:cubicBezTo>
                  <a:pt x="0" y="409866"/>
                  <a:pt x="282572" y="77499"/>
                  <a:pt x="658212" y="632"/>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22DD1B47-C36B-4A09-A1B5-80A512623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29646" y="3416839"/>
            <a:ext cx="662355" cy="1616463"/>
          </a:xfrm>
          <a:custGeom>
            <a:avLst/>
            <a:gdLst>
              <a:gd name="connsiteX0" fmla="*/ 662355 w 662355"/>
              <a:gd name="connsiteY0" fmla="*/ 0 h 1616463"/>
              <a:gd name="connsiteX1" fmla="*/ 662355 w 662355"/>
              <a:gd name="connsiteY1" fmla="*/ 1616463 h 1616463"/>
              <a:gd name="connsiteX2" fmla="*/ 658212 w 662355"/>
              <a:gd name="connsiteY2" fmla="*/ 1615830 h 1616463"/>
              <a:gd name="connsiteX3" fmla="*/ 0 w 662355"/>
              <a:gd name="connsiteY3" fmla="*/ 808231 h 1616463"/>
              <a:gd name="connsiteX4" fmla="*/ 658212 w 662355"/>
              <a:gd name="connsiteY4" fmla="*/ 632 h 1616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2355" h="1616463">
                <a:moveTo>
                  <a:pt x="662355" y="0"/>
                </a:moveTo>
                <a:lnTo>
                  <a:pt x="662355" y="1616463"/>
                </a:lnTo>
                <a:lnTo>
                  <a:pt x="658212" y="1615830"/>
                </a:lnTo>
                <a:cubicBezTo>
                  <a:pt x="282572" y="1538963"/>
                  <a:pt x="0" y="1206596"/>
                  <a:pt x="0" y="808231"/>
                </a:cubicBezTo>
                <a:cubicBezTo>
                  <a:pt x="0" y="409866"/>
                  <a:pt x="282572" y="77499"/>
                  <a:pt x="658212" y="632"/>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Shape 25">
            <a:extLst>
              <a:ext uri="{FF2B5EF4-FFF2-40B4-BE49-F238E27FC236}">
                <a16:creationId xmlns:a16="http://schemas.microsoft.com/office/drawing/2014/main" id="{7ECD5C35-80E8-449F-8C7F-64975DE63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42879" y="6306952"/>
            <a:ext cx="1454378" cy="551049"/>
          </a:xfrm>
          <a:custGeom>
            <a:avLst/>
            <a:gdLst>
              <a:gd name="connsiteX0" fmla="*/ 780476 w 1560952"/>
              <a:gd name="connsiteY0" fmla="*/ 0 h 591429"/>
              <a:gd name="connsiteX1" fmla="*/ 1525548 w 1560952"/>
              <a:gd name="connsiteY1" fmla="*/ 480469 h 591429"/>
              <a:gd name="connsiteX2" fmla="*/ 1560952 w 1560952"/>
              <a:gd name="connsiteY2" fmla="*/ 591429 h 591429"/>
              <a:gd name="connsiteX3" fmla="*/ 0 w 1560952"/>
              <a:gd name="connsiteY3" fmla="*/ 591429 h 591429"/>
              <a:gd name="connsiteX4" fmla="*/ 35404 w 1560952"/>
              <a:gd name="connsiteY4" fmla="*/ 480469 h 591429"/>
              <a:gd name="connsiteX5" fmla="*/ 780476 w 1560952"/>
              <a:gd name="connsiteY5" fmla="*/ 0 h 591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0952" h="591429">
                <a:moveTo>
                  <a:pt x="780476" y="0"/>
                </a:moveTo>
                <a:cubicBezTo>
                  <a:pt x="1115417" y="0"/>
                  <a:pt x="1402793" y="198118"/>
                  <a:pt x="1525548" y="480469"/>
                </a:cubicBezTo>
                <a:lnTo>
                  <a:pt x="1560952" y="591429"/>
                </a:lnTo>
                <a:lnTo>
                  <a:pt x="0" y="591429"/>
                </a:lnTo>
                <a:lnTo>
                  <a:pt x="35404" y="480469"/>
                </a:lnTo>
                <a:cubicBezTo>
                  <a:pt x="158159" y="198118"/>
                  <a:pt x="445536" y="0"/>
                  <a:pt x="7804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Shape 27">
            <a:extLst>
              <a:ext uri="{FF2B5EF4-FFF2-40B4-BE49-F238E27FC236}">
                <a16:creationId xmlns:a16="http://schemas.microsoft.com/office/drawing/2014/main" id="{B998F233-1684-4EF1-9F9C-0F8EA27B0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261598">
            <a:off x="6908614" y="5665643"/>
            <a:ext cx="1780023" cy="1237913"/>
          </a:xfrm>
          <a:custGeom>
            <a:avLst/>
            <a:gdLst>
              <a:gd name="connsiteX0" fmla="*/ 1585229 w 1780023"/>
              <a:gd name="connsiteY0" fmla="*/ 764759 h 1237913"/>
              <a:gd name="connsiteX1" fmla="*/ 1623024 w 1780023"/>
              <a:gd name="connsiteY1" fmla="*/ 792810 h 1237913"/>
              <a:gd name="connsiteX2" fmla="*/ 1777614 w 1780023"/>
              <a:gd name="connsiteY2" fmla="*/ 1157141 h 1237913"/>
              <a:gd name="connsiteX3" fmla="*/ 1733799 w 1780023"/>
              <a:gd name="connsiteY3" fmla="*/ 1235532 h 1237913"/>
              <a:gd name="connsiteX4" fmla="*/ 1716464 w 1780023"/>
              <a:gd name="connsiteY4" fmla="*/ 1237722 h 1237913"/>
              <a:gd name="connsiteX5" fmla="*/ 1716464 w 1780023"/>
              <a:gd name="connsiteY5" fmla="*/ 1237913 h 1237913"/>
              <a:gd name="connsiteX6" fmla="*/ 1655409 w 1780023"/>
              <a:gd name="connsiteY6" fmla="*/ 1191717 h 1237913"/>
              <a:gd name="connsiteX7" fmla="*/ 1513200 w 1780023"/>
              <a:gd name="connsiteY7" fmla="*/ 856627 h 1237913"/>
              <a:gd name="connsiteX8" fmla="*/ 1538499 w 1780023"/>
              <a:gd name="connsiteY8" fmla="*/ 770415 h 1237913"/>
              <a:gd name="connsiteX9" fmla="*/ 1585229 w 1780023"/>
              <a:gd name="connsiteY9" fmla="*/ 764759 h 1237913"/>
              <a:gd name="connsiteX10" fmla="*/ 933455 w 1780023"/>
              <a:gd name="connsiteY10" fmla="*/ 161308 h 1237913"/>
              <a:gd name="connsiteX11" fmla="*/ 957797 w 1780023"/>
              <a:gd name="connsiteY11" fmla="*/ 167970 h 1237913"/>
              <a:gd name="connsiteX12" fmla="*/ 1286982 w 1780023"/>
              <a:gd name="connsiteY12" fmla="*/ 387616 h 1237913"/>
              <a:gd name="connsiteX13" fmla="*/ 1293725 w 1780023"/>
              <a:gd name="connsiteY13" fmla="*/ 477075 h 1237913"/>
              <a:gd name="connsiteX14" fmla="*/ 1245453 w 1780023"/>
              <a:gd name="connsiteY14" fmla="*/ 499154 h 1237913"/>
              <a:gd name="connsiteX15" fmla="*/ 1245167 w 1780023"/>
              <a:gd name="connsiteY15" fmla="*/ 499154 h 1237913"/>
              <a:gd name="connsiteX16" fmla="*/ 1203638 w 1780023"/>
              <a:gd name="connsiteY16" fmla="*/ 484104 h 1237913"/>
              <a:gd name="connsiteX17" fmla="*/ 900647 w 1780023"/>
              <a:gd name="connsiteY17" fmla="*/ 281508 h 1237913"/>
              <a:gd name="connsiteX18" fmla="*/ 872454 w 1780023"/>
              <a:gd name="connsiteY18" fmla="*/ 196164 h 1237913"/>
              <a:gd name="connsiteX19" fmla="*/ 933455 w 1780023"/>
              <a:gd name="connsiteY19" fmla="*/ 161308 h 1237913"/>
              <a:gd name="connsiteX20" fmla="*/ 454020 w 1780023"/>
              <a:gd name="connsiteY20" fmla="*/ 13474 h 1237913"/>
              <a:gd name="connsiteX21" fmla="*/ 477919 w 1780023"/>
              <a:gd name="connsiteY21" fmla="*/ 21437 h 1237913"/>
              <a:gd name="connsiteX22" fmla="*/ 509236 w 1780023"/>
              <a:gd name="connsiteY22" fmla="*/ 84182 h 1237913"/>
              <a:gd name="connsiteX23" fmla="*/ 445829 w 1780023"/>
              <a:gd name="connsiteY23" fmla="*/ 139871 h 1237913"/>
              <a:gd name="connsiteX24" fmla="*/ 437447 w 1780023"/>
              <a:gd name="connsiteY24" fmla="*/ 139395 h 1237913"/>
              <a:gd name="connsiteX25" fmla="*/ 73211 w 1780023"/>
              <a:gd name="connsiteY25" fmla="*/ 137204 h 1237913"/>
              <a:gd name="connsiteX26" fmla="*/ 749 w 1780023"/>
              <a:gd name="connsiteY26" fmla="*/ 84082 h 1237913"/>
              <a:gd name="connsiteX27" fmla="*/ 53871 w 1780023"/>
              <a:gd name="connsiteY27" fmla="*/ 11621 h 1237913"/>
              <a:gd name="connsiteX28" fmla="*/ 58352 w 1780023"/>
              <a:gd name="connsiteY28" fmla="*/ 11093 h 1237913"/>
              <a:gd name="connsiteX29" fmla="*/ 454020 w 1780023"/>
              <a:gd name="connsiteY29" fmla="*/ 13474 h 1237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780023" h="1237913">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933455" y="161308"/>
                </a:moveTo>
                <a:cubicBezTo>
                  <a:pt x="941692" y="161854"/>
                  <a:pt x="949959" y="164024"/>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49"/>
                  <a:pt x="908742" y="159670"/>
                  <a:pt x="933455" y="161308"/>
                </a:cubicBezTo>
                <a:close/>
                <a:moveTo>
                  <a:pt x="454020" y="13474"/>
                </a:moveTo>
                <a:cubicBezTo>
                  <a:pt x="462713" y="14543"/>
                  <a:pt x="470778" y="17324"/>
                  <a:pt x="477919" y="21437"/>
                </a:cubicBez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lose/>
              </a:path>
            </a:pathLst>
          </a:custGeom>
          <a:solidFill>
            <a:schemeClr val="accent4"/>
          </a:solidFill>
          <a:ln w="9525" cap="flat">
            <a:noFill/>
            <a:prstDash val="solid"/>
            <a:miter/>
          </a:ln>
        </p:spPr>
        <p:txBody>
          <a:bodyPr wrap="square" rtlCol="0" anchor="ctr">
            <a:noAutofit/>
          </a:bodyPr>
          <a:lstStyle/>
          <a:p>
            <a:endParaRPr lang="en-US"/>
          </a:p>
        </p:txBody>
      </p:sp>
      <p:sp>
        <p:nvSpPr>
          <p:cNvPr id="30" name="Freeform: Shape 29">
            <a:extLst>
              <a:ext uri="{FF2B5EF4-FFF2-40B4-BE49-F238E27FC236}">
                <a16:creationId xmlns:a16="http://schemas.microsoft.com/office/drawing/2014/main" id="{1A4A4089-D056-4220-9E48-9C1A6B506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33358" y="5835650"/>
            <a:ext cx="2358642" cy="1022351"/>
          </a:xfrm>
          <a:custGeom>
            <a:avLst/>
            <a:gdLst>
              <a:gd name="connsiteX0" fmla="*/ 61913 w 2358642"/>
              <a:gd name="connsiteY0" fmla="*/ 0 h 1022351"/>
              <a:gd name="connsiteX1" fmla="*/ 2358642 w 2358642"/>
              <a:gd name="connsiteY1" fmla="*/ 0 h 1022351"/>
              <a:gd name="connsiteX2" fmla="*/ 2358642 w 2358642"/>
              <a:gd name="connsiteY2" fmla="*/ 123825 h 1022351"/>
              <a:gd name="connsiteX3" fmla="*/ 123825 w 2358642"/>
              <a:gd name="connsiteY3" fmla="*/ 123825 h 1022351"/>
              <a:gd name="connsiteX4" fmla="*/ 123825 w 2358642"/>
              <a:gd name="connsiteY4" fmla="*/ 1022351 h 1022351"/>
              <a:gd name="connsiteX5" fmla="*/ 0 w 2358642"/>
              <a:gd name="connsiteY5" fmla="*/ 1022351 h 1022351"/>
              <a:gd name="connsiteX6" fmla="*/ 0 w 2358642"/>
              <a:gd name="connsiteY6" fmla="*/ 61913 h 1022351"/>
              <a:gd name="connsiteX7" fmla="*/ 61913 w 2358642"/>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58642" h="1022351">
                <a:moveTo>
                  <a:pt x="61913" y="0"/>
                </a:moveTo>
                <a:lnTo>
                  <a:pt x="2358642" y="0"/>
                </a:lnTo>
                <a:lnTo>
                  <a:pt x="2358642"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7" name="TextBox 6">
            <a:extLst>
              <a:ext uri="{FF2B5EF4-FFF2-40B4-BE49-F238E27FC236}">
                <a16:creationId xmlns:a16="http://schemas.microsoft.com/office/drawing/2014/main" id="{B06BD783-687D-E1C5-C107-64352F562657}"/>
              </a:ext>
            </a:extLst>
          </p:cNvPr>
          <p:cNvSpPr txBox="1"/>
          <p:nvPr/>
        </p:nvSpPr>
        <p:spPr>
          <a:xfrm>
            <a:off x="9490670" y="2574717"/>
            <a:ext cx="2454824" cy="324059"/>
          </a:xfrm>
          <a:prstGeom prst="rect">
            <a:avLst/>
          </a:prstGeom>
          <a:solidFill>
            <a:schemeClr val="bg1">
              <a:alpha val="50000"/>
            </a:schemeClr>
          </a:solidFill>
          <a:ln>
            <a:noFill/>
          </a:ln>
        </p:spPr>
        <p:txBody>
          <a:bodyPr wrap="square" rtlCol="0">
            <a:noAutofit/>
          </a:bodyPr>
          <a:lstStyle/>
          <a:p>
            <a:pPr algn="ctr">
              <a:spcAft>
                <a:spcPts val="600"/>
              </a:spcAft>
            </a:pPr>
            <a:r>
              <a:rPr lang="en-GB" sz="1300" dirty="0"/>
              <a:t>Wikipedia.org (n.d)</a:t>
            </a:r>
            <a:endParaRPr lang="en-US" sz="1300" dirty="0"/>
          </a:p>
        </p:txBody>
      </p:sp>
      <p:sp>
        <p:nvSpPr>
          <p:cNvPr id="9" name="TextBox 8">
            <a:extLst>
              <a:ext uri="{FF2B5EF4-FFF2-40B4-BE49-F238E27FC236}">
                <a16:creationId xmlns:a16="http://schemas.microsoft.com/office/drawing/2014/main" id="{8B5736FF-D8F7-927E-47DC-FE4E98E1EBF5}"/>
              </a:ext>
            </a:extLst>
          </p:cNvPr>
          <p:cNvSpPr txBox="1"/>
          <p:nvPr/>
        </p:nvSpPr>
        <p:spPr>
          <a:xfrm>
            <a:off x="6610266" y="5067116"/>
            <a:ext cx="3240592" cy="324059"/>
          </a:xfrm>
          <a:prstGeom prst="rect">
            <a:avLst/>
          </a:prstGeom>
          <a:solidFill>
            <a:schemeClr val="bg1">
              <a:alpha val="50000"/>
            </a:schemeClr>
          </a:solidFill>
          <a:ln>
            <a:noFill/>
          </a:ln>
        </p:spPr>
        <p:txBody>
          <a:bodyPr wrap="square" rtlCol="0">
            <a:noAutofit/>
          </a:bodyPr>
          <a:lstStyle/>
          <a:p>
            <a:pPr algn="ctr">
              <a:spcAft>
                <a:spcPts val="600"/>
              </a:spcAft>
            </a:pPr>
            <a:r>
              <a:rPr lang="en-GB" sz="1400" dirty="0"/>
              <a:t> </a:t>
            </a:r>
            <a:r>
              <a:rPr lang="en-GB" sz="1400" dirty="0" err="1"/>
              <a:t>clker.com</a:t>
            </a:r>
            <a:r>
              <a:rPr lang="en-GB" sz="1400" dirty="0"/>
              <a:t> (n.d)</a:t>
            </a:r>
            <a:endParaRPr lang="en-US" sz="1400" dirty="0"/>
          </a:p>
        </p:txBody>
      </p:sp>
      <p:pic>
        <p:nvPicPr>
          <p:cNvPr id="10" name="Picture 9">
            <a:extLst>
              <a:ext uri="{FF2B5EF4-FFF2-40B4-BE49-F238E27FC236}">
                <a16:creationId xmlns:a16="http://schemas.microsoft.com/office/drawing/2014/main" id="{A9FEB510-6FF0-143F-7C9E-63F4F38D3BDC}"/>
              </a:ext>
            </a:extLst>
          </p:cNvPr>
          <p:cNvPicPr>
            <a:picLocks noChangeAspect="1"/>
          </p:cNvPicPr>
          <p:nvPr/>
        </p:nvPicPr>
        <p:blipFill>
          <a:blip r:embed="rId3"/>
          <a:stretch>
            <a:fillRect/>
          </a:stretch>
        </p:blipFill>
        <p:spPr>
          <a:xfrm>
            <a:off x="7015348" y="2278138"/>
            <a:ext cx="2701329" cy="2701325"/>
          </a:xfrm>
          <a:prstGeom prst="ellipse">
            <a:avLst/>
          </a:prstGeom>
          <a:ln>
            <a:noFill/>
          </a:ln>
          <a:effectLst>
            <a:softEdge rad="112500"/>
          </a:effectLst>
        </p:spPr>
      </p:pic>
    </p:spTree>
    <p:extLst>
      <p:ext uri="{BB962C8B-B14F-4D97-AF65-F5344CB8AC3E}">
        <p14:creationId xmlns:p14="http://schemas.microsoft.com/office/powerpoint/2010/main" val="20575683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A6E019-657A-DC06-FDAB-79E64FABA97C}"/>
              </a:ext>
            </a:extLst>
          </p:cNvPr>
          <p:cNvSpPr>
            <a:spLocks noGrp="1"/>
          </p:cNvSpPr>
          <p:nvPr>
            <p:ph type="title"/>
          </p:nvPr>
        </p:nvSpPr>
        <p:spPr>
          <a:xfrm>
            <a:off x="641775" y="623275"/>
            <a:ext cx="6052632" cy="732827"/>
          </a:xfrm>
        </p:spPr>
        <p:txBody>
          <a:bodyPr anchor="ctr">
            <a:normAutofit fontScale="90000"/>
          </a:bodyPr>
          <a:lstStyle/>
          <a:p>
            <a:r>
              <a:rPr lang="en-GB" sz="5300" dirty="0" err="1"/>
              <a:t>Vygotsky’s</a:t>
            </a:r>
            <a:r>
              <a:rPr lang="en-GB" sz="5300" dirty="0"/>
              <a:t> theory</a:t>
            </a:r>
            <a:endParaRPr lang="en-US" sz="5300" dirty="0"/>
          </a:p>
        </p:txBody>
      </p:sp>
      <p:sp>
        <p:nvSpPr>
          <p:cNvPr id="3" name="Content Placeholder 2">
            <a:extLst>
              <a:ext uri="{FF2B5EF4-FFF2-40B4-BE49-F238E27FC236}">
                <a16:creationId xmlns:a16="http://schemas.microsoft.com/office/drawing/2014/main" id="{81D6A8B8-8DC1-C4B5-9099-3EA5DF3D5EC0}"/>
              </a:ext>
            </a:extLst>
          </p:cNvPr>
          <p:cNvSpPr>
            <a:spLocks noGrp="1"/>
          </p:cNvSpPr>
          <p:nvPr>
            <p:ph idx="1"/>
          </p:nvPr>
        </p:nvSpPr>
        <p:spPr>
          <a:xfrm>
            <a:off x="641773" y="1691560"/>
            <a:ext cx="10905053" cy="4204139"/>
          </a:xfrm>
        </p:spPr>
        <p:txBody>
          <a:bodyPr anchor="t">
            <a:normAutofit/>
          </a:bodyPr>
          <a:lstStyle/>
          <a:p>
            <a:pPr>
              <a:lnSpc>
                <a:spcPct val="100000"/>
              </a:lnSpc>
            </a:pPr>
            <a:r>
              <a:rPr lang="en-GB" sz="1700" dirty="0"/>
              <a:t>Psychologist Lev </a:t>
            </a:r>
            <a:r>
              <a:rPr lang="en-GB" sz="1700" dirty="0" err="1"/>
              <a:t>Vygotsky’s</a:t>
            </a:r>
            <a:r>
              <a:rPr lang="en-GB" sz="1700" dirty="0"/>
              <a:t> (1896-1934) work focused on psychology and education. His theory emphasised the role of social interaction in developing children’s learning. (The Voice of Early Childhood, 2025.</a:t>
            </a:r>
          </a:p>
          <a:p>
            <a:pPr>
              <a:lnSpc>
                <a:spcPct val="100000"/>
              </a:lnSpc>
            </a:pPr>
            <a:r>
              <a:rPr lang="en-GB" sz="1700" b="1" dirty="0"/>
              <a:t>Zone of proximal development: </a:t>
            </a:r>
            <a:r>
              <a:rPr lang="en-GB" sz="1700" dirty="0"/>
              <a:t>The zone of proximal development is what the difference between what a student can do with and without help. </a:t>
            </a:r>
            <a:r>
              <a:rPr lang="en-GB" sz="1700" dirty="0" err="1"/>
              <a:t>Vygotskys</a:t>
            </a:r>
            <a:r>
              <a:rPr lang="en-GB" sz="1700" dirty="0"/>
              <a:t> understanding of the zone of proximal development is the distance between development independently through problem solving and ability to develop with a more knowledgable other. (Open edu, n.d)</a:t>
            </a:r>
            <a:endParaRPr lang="en-GB" sz="1700" b="1" dirty="0"/>
          </a:p>
          <a:p>
            <a:pPr>
              <a:lnSpc>
                <a:spcPct val="100000"/>
              </a:lnSpc>
            </a:pPr>
            <a:r>
              <a:rPr lang="en-GB" sz="1700" b="1" dirty="0"/>
              <a:t>More knowledgable other:</a:t>
            </a:r>
            <a:r>
              <a:rPr lang="en-GB" sz="1700" dirty="0"/>
              <a:t> Vygotsky believed that learning was a social interaction that could only be done with the guidance of a more knowledgable other. This refers to someone who has more knowledge on the subject than the child. This can be a teacher, student, fellow peer and the internet. (Gowrie NSW)</a:t>
            </a:r>
          </a:p>
          <a:p>
            <a:pPr>
              <a:lnSpc>
                <a:spcPct val="100000"/>
              </a:lnSpc>
            </a:pPr>
            <a:r>
              <a:rPr lang="en-GB" sz="1700" b="1" dirty="0"/>
              <a:t>Scaffolding: </a:t>
            </a:r>
            <a:r>
              <a:rPr lang="en-GB" sz="1700" dirty="0"/>
              <a:t>Scaffolding is the temporary guidance given to a learner, allowing them to progress through the zone of proximal development. This support is given by a more knowledgable other, such as a teacher, parent or peer. This support is then slowly removed as the learner gains confidence and understanding in the subject.  (Simply psychology, 2018)</a:t>
            </a:r>
            <a:endParaRPr lang="en-GB" sz="1700" b="1" dirty="0"/>
          </a:p>
        </p:txBody>
      </p:sp>
    </p:spTree>
    <p:extLst>
      <p:ext uri="{BB962C8B-B14F-4D97-AF65-F5344CB8AC3E}">
        <p14:creationId xmlns:p14="http://schemas.microsoft.com/office/powerpoint/2010/main" val="2798291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428D436F-9ACD-4C92-AFC8-C934C527A6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090538E0-A884-4E60-A6AB-77D830E2FC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3478" y="0"/>
            <a:ext cx="465738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62C2BF-4C87-C8ED-51CA-1124433DAEC6}"/>
              </a:ext>
            </a:extLst>
          </p:cNvPr>
          <p:cNvSpPr>
            <a:spLocks noGrp="1"/>
          </p:cNvSpPr>
          <p:nvPr>
            <p:ph type="title"/>
          </p:nvPr>
        </p:nvSpPr>
        <p:spPr>
          <a:xfrm>
            <a:off x="1901162" y="3050434"/>
            <a:ext cx="3722933" cy="757130"/>
          </a:xfrm>
          <a:ln w="25400" cap="sq">
            <a:solidFill>
              <a:srgbClr val="FFFFFF"/>
            </a:solidFill>
            <a:miter lim="800000"/>
          </a:ln>
        </p:spPr>
        <p:txBody>
          <a:bodyPr vert="horz" wrap="square" lIns="91440" tIns="45720" rIns="91440" bIns="45720" rtlCol="0" anchor="ctr">
            <a:normAutofit/>
          </a:bodyPr>
          <a:lstStyle/>
          <a:p>
            <a:pPr algn="ctr"/>
            <a:r>
              <a:rPr lang="en-US" sz="2400" kern="1200">
                <a:solidFill>
                  <a:srgbClr val="FFFFFF"/>
                </a:solidFill>
                <a:latin typeface="+mj-lt"/>
                <a:ea typeface="+mj-ea"/>
                <a:cs typeface="+mj-cs"/>
              </a:rPr>
              <a:t>Its importance in education </a:t>
            </a:r>
          </a:p>
        </p:txBody>
      </p:sp>
      <p:sp>
        <p:nvSpPr>
          <p:cNvPr id="38" name="Rectangle 37">
            <a:extLst>
              <a:ext uri="{FF2B5EF4-FFF2-40B4-BE49-F238E27FC236}">
                <a16:creationId xmlns:a16="http://schemas.microsoft.com/office/drawing/2014/main" id="{DB0D7DD0-1C67-4D4C-9E06-678233DB8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53478" cy="6858000"/>
          </a:xfrm>
          <a:prstGeom prst="rect">
            <a:avLst/>
          </a:prstGeom>
          <a:solidFill>
            <a:srgbClr val="404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5BB84E5-3032-9FFF-962F-32EBEF0EE058}"/>
              </a:ext>
            </a:extLst>
          </p:cNvPr>
          <p:cNvSpPr>
            <a:spLocks noGrp="1"/>
          </p:cNvSpPr>
          <p:nvPr>
            <p:ph idx="1"/>
          </p:nvPr>
        </p:nvSpPr>
        <p:spPr>
          <a:xfrm>
            <a:off x="6570204" y="317199"/>
            <a:ext cx="5053066" cy="3111800"/>
          </a:xfrm>
        </p:spPr>
        <p:txBody>
          <a:bodyPr vert="horz" lIns="91440" tIns="45720" rIns="91440" bIns="45720" rtlCol="0">
            <a:normAutofit fontScale="92500" lnSpcReduction="20000"/>
          </a:bodyPr>
          <a:lstStyle/>
          <a:p>
            <a:pPr marL="0" indent="0">
              <a:lnSpc>
                <a:spcPct val="120000"/>
              </a:lnSpc>
              <a:buNone/>
            </a:pPr>
            <a:r>
              <a:rPr lang="en-US" sz="2200" u="sng" dirty="0"/>
              <a:t>How does it support students?</a:t>
            </a:r>
          </a:p>
          <a:p>
            <a:pPr>
              <a:lnSpc>
                <a:spcPct val="120000"/>
              </a:lnSpc>
            </a:pPr>
            <a:r>
              <a:rPr lang="en-US" sz="2200" dirty="0"/>
              <a:t> As its centered around social interactions, Vygotsky’s theory encourages communication between students and teachers. (London childcare studies</a:t>
            </a:r>
            <a:r>
              <a:rPr lang="en-GB" sz="2200" dirty="0"/>
              <a:t>, n.d</a:t>
            </a:r>
            <a:r>
              <a:rPr lang="en-US" sz="2200" dirty="0"/>
              <a:t>)</a:t>
            </a:r>
          </a:p>
          <a:p>
            <a:pPr>
              <a:lnSpc>
                <a:spcPct val="120000"/>
              </a:lnSpc>
            </a:pPr>
            <a:r>
              <a:rPr lang="en-US" sz="2200" dirty="0"/>
              <a:t>Promotes the development of problem-solving by engaging with tasks that require guided support known as scaffolding.</a:t>
            </a:r>
          </a:p>
        </p:txBody>
      </p:sp>
      <p:sp>
        <p:nvSpPr>
          <p:cNvPr id="4" name="TextBox 3">
            <a:extLst>
              <a:ext uri="{FF2B5EF4-FFF2-40B4-BE49-F238E27FC236}">
                <a16:creationId xmlns:a16="http://schemas.microsoft.com/office/drawing/2014/main" id="{23EDF8E6-5288-1E15-52D6-5AE7098BA82A}"/>
              </a:ext>
            </a:extLst>
          </p:cNvPr>
          <p:cNvSpPr txBox="1"/>
          <p:nvPr/>
        </p:nvSpPr>
        <p:spPr>
          <a:xfrm>
            <a:off x="6570204" y="3428999"/>
            <a:ext cx="5057398" cy="2546605"/>
          </a:xfrm>
          <a:prstGeom prst="rect">
            <a:avLst/>
          </a:prstGeom>
        </p:spPr>
        <p:txBody>
          <a:bodyPr vert="horz" lIns="91440" tIns="45720" rIns="91440" bIns="45720" rtlCol="0">
            <a:noAutofit/>
          </a:bodyPr>
          <a:lstStyle/>
          <a:p>
            <a:pPr>
              <a:spcAft>
                <a:spcPts val="600"/>
              </a:spcAft>
            </a:pPr>
            <a:r>
              <a:rPr lang="en-US" sz="2000" u="sng" dirty="0"/>
              <a:t>How does it support teachers?</a:t>
            </a:r>
          </a:p>
          <a:p>
            <a:pPr marL="342900" indent="-228600">
              <a:spcAft>
                <a:spcPts val="600"/>
              </a:spcAft>
              <a:buFont typeface="Arial" panose="020B0604020202020204" pitchFamily="34" charset="0"/>
              <a:buChar char="•"/>
            </a:pPr>
            <a:r>
              <a:rPr lang="en-US" sz="2000" dirty="0"/>
              <a:t>Allows the teacher adapt learning through scaffolding ensuring each child gets the support to progress within their individual zone of proximal development.</a:t>
            </a:r>
          </a:p>
          <a:p>
            <a:pPr marL="342900" indent="-228600">
              <a:spcAft>
                <a:spcPts val="600"/>
              </a:spcAft>
              <a:buFont typeface="Arial" panose="020B0604020202020204" pitchFamily="34" charset="0"/>
              <a:buChar char="•"/>
            </a:pPr>
            <a:r>
              <a:rPr lang="en-US" sz="2000" dirty="0"/>
              <a:t>Allows teachers to read down learning into smaller more manageable steps (scaffolding), gradually withdrawing support over time, encouraging independence. </a:t>
            </a:r>
          </a:p>
        </p:txBody>
      </p:sp>
    </p:spTree>
    <p:extLst>
      <p:ext uri="{BB962C8B-B14F-4D97-AF65-F5344CB8AC3E}">
        <p14:creationId xmlns:p14="http://schemas.microsoft.com/office/powerpoint/2010/main" val="4254297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5" name="Arc 14">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FAB5BD-3EE3-1D5F-0870-FFF2EEC0B67A}"/>
              </a:ext>
            </a:extLst>
          </p:cNvPr>
          <p:cNvSpPr>
            <a:spLocks noGrp="1"/>
          </p:cNvSpPr>
          <p:nvPr>
            <p:ph type="title"/>
          </p:nvPr>
        </p:nvSpPr>
        <p:spPr>
          <a:xfrm>
            <a:off x="4755365" y="736830"/>
            <a:ext cx="6798119" cy="1025453"/>
          </a:xfrm>
        </p:spPr>
        <p:txBody>
          <a:bodyPr>
            <a:normAutofit/>
          </a:bodyPr>
          <a:lstStyle/>
          <a:p>
            <a:r>
              <a:rPr lang="en-GB" dirty="0"/>
              <a:t>How its used in in literacy </a:t>
            </a:r>
            <a:endParaRPr lang="en-US" dirty="0"/>
          </a:p>
        </p:txBody>
      </p:sp>
      <p:sp>
        <p:nvSpPr>
          <p:cNvPr id="17" name="Freeform: Shape 16">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Content Placeholder 5">
            <a:extLst>
              <a:ext uri="{FF2B5EF4-FFF2-40B4-BE49-F238E27FC236}">
                <a16:creationId xmlns:a16="http://schemas.microsoft.com/office/drawing/2014/main" id="{BC2D9389-B7C9-8A7D-DCA1-A67421181276}"/>
              </a:ext>
            </a:extLst>
          </p:cNvPr>
          <p:cNvPicPr>
            <a:picLocks noChangeAspect="1"/>
          </p:cNvPicPr>
          <p:nvPr/>
        </p:nvPicPr>
        <p:blipFill>
          <a:blip r:embed="rId2"/>
          <a:stretch>
            <a:fillRect/>
          </a:stretch>
        </p:blipFill>
        <p:spPr>
          <a:xfrm>
            <a:off x="108153" y="365932"/>
            <a:ext cx="3701848" cy="4007777"/>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10" name="Content Placeholder 9">
            <a:extLst>
              <a:ext uri="{FF2B5EF4-FFF2-40B4-BE49-F238E27FC236}">
                <a16:creationId xmlns:a16="http://schemas.microsoft.com/office/drawing/2014/main" id="{10E8FFCD-5B31-6680-8A12-C6FFF85BF8F7}"/>
              </a:ext>
            </a:extLst>
          </p:cNvPr>
          <p:cNvSpPr>
            <a:spLocks noGrp="1"/>
          </p:cNvSpPr>
          <p:nvPr>
            <p:ph idx="1"/>
          </p:nvPr>
        </p:nvSpPr>
        <p:spPr>
          <a:xfrm>
            <a:off x="4037549" y="2040673"/>
            <a:ext cx="7819469" cy="4666072"/>
          </a:xfrm>
        </p:spPr>
        <p:txBody>
          <a:bodyPr>
            <a:normAutofit/>
          </a:bodyPr>
          <a:lstStyle/>
          <a:p>
            <a:pPr marL="0" indent="0">
              <a:buNone/>
            </a:pPr>
            <a:r>
              <a:rPr lang="en-GB" sz="2500" u="sng" dirty="0"/>
              <a:t>Peer based</a:t>
            </a:r>
          </a:p>
          <a:p>
            <a:pPr marL="0" indent="0">
              <a:buNone/>
            </a:pPr>
            <a:r>
              <a:rPr lang="en-GB" sz="2300" dirty="0"/>
              <a:t>A strong reader is paired with a developing reader. Together they use letter blocks to build an decode words, taking it in turn to read aloud and reinforce each others learning.</a:t>
            </a:r>
          </a:p>
          <a:p>
            <a:pPr marL="0" indent="0">
              <a:buNone/>
            </a:pPr>
            <a:endParaRPr lang="en-GB" sz="2300" dirty="0"/>
          </a:p>
          <a:p>
            <a:pPr marL="0" indent="0">
              <a:buNone/>
            </a:pPr>
            <a:r>
              <a:rPr lang="en-GB" sz="2500" u="sng" dirty="0"/>
              <a:t>Teacher based</a:t>
            </a:r>
            <a:r>
              <a:rPr lang="en-GB" sz="2300" dirty="0"/>
              <a:t> </a:t>
            </a:r>
          </a:p>
          <a:p>
            <a:pPr marL="0" indent="0">
              <a:buNone/>
            </a:pPr>
            <a:r>
              <a:rPr lang="en-GB" sz="2300" dirty="0"/>
              <a:t>Teachers introduce phonic sounds such as ‘sh’ models blending it into words for example ‘shout’ using letter cards or phonic games like matching games, until the students are able to read them aloud independently.</a:t>
            </a:r>
          </a:p>
        </p:txBody>
      </p:sp>
      <p:sp>
        <p:nvSpPr>
          <p:cNvPr id="7" name="TextBox 6">
            <a:extLst>
              <a:ext uri="{FF2B5EF4-FFF2-40B4-BE49-F238E27FC236}">
                <a16:creationId xmlns:a16="http://schemas.microsoft.com/office/drawing/2014/main" id="{7BB47B5D-B212-6DBC-39A5-DB62D656589B}"/>
              </a:ext>
            </a:extLst>
          </p:cNvPr>
          <p:cNvSpPr txBox="1"/>
          <p:nvPr/>
        </p:nvSpPr>
        <p:spPr>
          <a:xfrm>
            <a:off x="0" y="5163235"/>
            <a:ext cx="4415541" cy="323165"/>
          </a:xfrm>
          <a:prstGeom prst="rect">
            <a:avLst/>
          </a:prstGeom>
          <a:noFill/>
        </p:spPr>
        <p:txBody>
          <a:bodyPr wrap="square" rtlCol="0">
            <a:spAutoFit/>
          </a:bodyPr>
          <a:lstStyle/>
          <a:p>
            <a:pPr algn="l"/>
            <a:r>
              <a:rPr lang="en-GB" sz="1500" dirty="0"/>
              <a:t>(Open university, n.d)</a:t>
            </a:r>
            <a:endParaRPr lang="en-US" sz="1500" dirty="0"/>
          </a:p>
        </p:txBody>
      </p:sp>
    </p:spTree>
    <p:extLst>
      <p:ext uri="{BB962C8B-B14F-4D97-AF65-F5344CB8AC3E}">
        <p14:creationId xmlns:p14="http://schemas.microsoft.com/office/powerpoint/2010/main" val="34165744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BA90F2-74D1-2488-6AC4-A38CB3CC03DE}"/>
              </a:ext>
            </a:extLst>
          </p:cNvPr>
          <p:cNvSpPr>
            <a:spLocks noGrp="1"/>
          </p:cNvSpPr>
          <p:nvPr>
            <p:ph type="title"/>
          </p:nvPr>
        </p:nvSpPr>
        <p:spPr>
          <a:xfrm>
            <a:off x="4549973" y="408983"/>
            <a:ext cx="7500747" cy="1046071"/>
          </a:xfrm>
        </p:spPr>
        <p:txBody>
          <a:bodyPr>
            <a:normAutofit/>
          </a:bodyPr>
          <a:lstStyle/>
          <a:p>
            <a:r>
              <a:rPr lang="en-GB" dirty="0"/>
              <a:t>How its used in numeracy</a:t>
            </a:r>
            <a:endParaRPr lang="en-US" dirty="0"/>
          </a:p>
        </p:txBody>
      </p:sp>
      <p:pic>
        <p:nvPicPr>
          <p:cNvPr id="6" name="Content Placeholder 5">
            <a:extLst>
              <a:ext uri="{FF2B5EF4-FFF2-40B4-BE49-F238E27FC236}">
                <a16:creationId xmlns:a16="http://schemas.microsoft.com/office/drawing/2014/main" id="{250E9D84-DC24-282E-8052-A6FB749C9957}"/>
              </a:ext>
            </a:extLst>
          </p:cNvPr>
          <p:cNvPicPr>
            <a:picLocks noChangeAspect="1"/>
          </p:cNvPicPr>
          <p:nvPr/>
        </p:nvPicPr>
        <p:blipFill>
          <a:blip r:embed="rId2"/>
          <a:srcRect l="6146" r="4442"/>
          <a:stretch>
            <a:fillRect/>
          </a:stretch>
        </p:blipFill>
        <p:spPr>
          <a:xfrm>
            <a:off x="0" y="878242"/>
            <a:ext cx="4549973" cy="5101515"/>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10" name="Content Placeholder 9">
            <a:extLst>
              <a:ext uri="{FF2B5EF4-FFF2-40B4-BE49-F238E27FC236}">
                <a16:creationId xmlns:a16="http://schemas.microsoft.com/office/drawing/2014/main" id="{9600DE53-0D0A-E371-35F1-EAC0DECCEDAA}"/>
              </a:ext>
            </a:extLst>
          </p:cNvPr>
          <p:cNvSpPr>
            <a:spLocks noGrp="1"/>
          </p:cNvSpPr>
          <p:nvPr>
            <p:ph idx="1"/>
          </p:nvPr>
        </p:nvSpPr>
        <p:spPr>
          <a:xfrm>
            <a:off x="4411741" y="1455054"/>
            <a:ext cx="7500747" cy="4993962"/>
          </a:xfrm>
        </p:spPr>
        <p:txBody>
          <a:bodyPr>
            <a:normAutofit/>
          </a:bodyPr>
          <a:lstStyle/>
          <a:p>
            <a:pPr marL="0" indent="0">
              <a:buNone/>
            </a:pPr>
            <a:r>
              <a:rPr lang="en-GB" sz="2500" u="sng" dirty="0"/>
              <a:t>Peer based</a:t>
            </a:r>
          </a:p>
          <a:p>
            <a:pPr marL="0" indent="0">
              <a:buNone/>
            </a:pPr>
            <a:r>
              <a:rPr lang="en-GB" sz="2300" dirty="0"/>
              <a:t>A confident student is paired with a less confident student to work together using counting bears. The more confident student groups the bears, helping them recognise patterns and practicing addition and subtraction.</a:t>
            </a:r>
          </a:p>
          <a:p>
            <a:pPr marL="0" indent="0">
              <a:buNone/>
            </a:pPr>
            <a:endParaRPr lang="en-GB" sz="2300" dirty="0"/>
          </a:p>
          <a:p>
            <a:pPr marL="0" indent="0">
              <a:buNone/>
            </a:pPr>
            <a:r>
              <a:rPr lang="en-GB" sz="2400" u="sng" dirty="0"/>
              <a:t>Teacher based</a:t>
            </a:r>
          </a:p>
          <a:p>
            <a:pPr marL="0" indent="0">
              <a:buNone/>
            </a:pPr>
            <a:r>
              <a:rPr lang="en-GB" sz="2300" dirty="0"/>
              <a:t>Teacher uses number blocks to demonstrate subtraction by removing blocks from a group while using language such as ‘take away’, then asks the students to try similar problems with guidance before moving them onto more independent work.</a:t>
            </a:r>
          </a:p>
        </p:txBody>
      </p:sp>
      <p:sp>
        <p:nvSpPr>
          <p:cNvPr id="7" name="TextBox 6">
            <a:extLst>
              <a:ext uri="{FF2B5EF4-FFF2-40B4-BE49-F238E27FC236}">
                <a16:creationId xmlns:a16="http://schemas.microsoft.com/office/drawing/2014/main" id="{30943905-189C-095E-289C-2FD8D515388D}"/>
              </a:ext>
            </a:extLst>
          </p:cNvPr>
          <p:cNvSpPr txBox="1"/>
          <p:nvPr/>
        </p:nvSpPr>
        <p:spPr>
          <a:xfrm>
            <a:off x="0" y="6040530"/>
            <a:ext cx="4273509" cy="369332"/>
          </a:xfrm>
          <a:prstGeom prst="rect">
            <a:avLst/>
          </a:prstGeom>
          <a:noFill/>
        </p:spPr>
        <p:txBody>
          <a:bodyPr wrap="square" rtlCol="0">
            <a:spAutoFit/>
          </a:bodyPr>
          <a:lstStyle/>
          <a:p>
            <a:pPr algn="l"/>
            <a:r>
              <a:rPr lang="en-GB" dirty="0"/>
              <a:t>(</a:t>
            </a:r>
            <a:r>
              <a:rPr lang="en-GB" dirty="0" err="1"/>
              <a:t>Istock</a:t>
            </a:r>
            <a:r>
              <a:rPr lang="en-GB" dirty="0"/>
              <a:t>, n.d)</a:t>
            </a:r>
            <a:endParaRPr lang="en-US" dirty="0"/>
          </a:p>
        </p:txBody>
      </p:sp>
    </p:spTree>
    <p:extLst>
      <p:ext uri="{BB962C8B-B14F-4D97-AF65-F5344CB8AC3E}">
        <p14:creationId xmlns:p14="http://schemas.microsoft.com/office/powerpoint/2010/main" val="4121636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ight Triangle 14">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F7AA91-92DD-914E-7D35-161861E6081C}"/>
              </a:ext>
            </a:extLst>
          </p:cNvPr>
          <p:cNvSpPr>
            <a:spLocks noGrp="1"/>
          </p:cNvSpPr>
          <p:nvPr>
            <p:ph type="title"/>
          </p:nvPr>
        </p:nvSpPr>
        <p:spPr>
          <a:xfrm>
            <a:off x="2367618" y="623275"/>
            <a:ext cx="8349399" cy="659213"/>
          </a:xfrm>
        </p:spPr>
        <p:txBody>
          <a:bodyPr>
            <a:normAutofit/>
          </a:bodyPr>
          <a:lstStyle/>
          <a:p>
            <a:r>
              <a:rPr lang="en-GB" sz="4100" dirty="0"/>
              <a:t>Learning through imaginative play</a:t>
            </a:r>
            <a:endParaRPr lang="en-US" sz="4100" dirty="0"/>
          </a:p>
        </p:txBody>
      </p:sp>
      <p:pic>
        <p:nvPicPr>
          <p:cNvPr id="6" name="Content Placeholder 5">
            <a:extLst>
              <a:ext uri="{FF2B5EF4-FFF2-40B4-BE49-F238E27FC236}">
                <a16:creationId xmlns:a16="http://schemas.microsoft.com/office/drawing/2014/main" id="{264A1C6A-6FE8-BFFB-6BC0-5A88FC0A9462}"/>
              </a:ext>
            </a:extLst>
          </p:cNvPr>
          <p:cNvPicPr>
            <a:picLocks noChangeAspect="1"/>
          </p:cNvPicPr>
          <p:nvPr/>
        </p:nvPicPr>
        <p:blipFill>
          <a:blip r:embed="rId2"/>
          <a:srcRect r="3821" b="2"/>
          <a:stretch>
            <a:fillRect/>
          </a:stretch>
        </p:blipFill>
        <p:spPr>
          <a:xfrm>
            <a:off x="1075262" y="1634179"/>
            <a:ext cx="3533985" cy="2728198"/>
          </a:xfrm>
          <a:prstGeom prst="rect">
            <a:avLst/>
          </a:prstGeom>
        </p:spPr>
      </p:pic>
      <p:sp>
        <p:nvSpPr>
          <p:cNvPr id="10" name="Content Placeholder 9">
            <a:extLst>
              <a:ext uri="{FF2B5EF4-FFF2-40B4-BE49-F238E27FC236}">
                <a16:creationId xmlns:a16="http://schemas.microsoft.com/office/drawing/2014/main" id="{C680C7F6-69A6-D3D9-E631-F250C514D50A}"/>
              </a:ext>
            </a:extLst>
          </p:cNvPr>
          <p:cNvSpPr>
            <a:spLocks noGrp="1"/>
          </p:cNvSpPr>
          <p:nvPr>
            <p:ph idx="1"/>
          </p:nvPr>
        </p:nvSpPr>
        <p:spPr>
          <a:xfrm>
            <a:off x="5042735" y="1418128"/>
            <a:ext cx="6344214" cy="4157212"/>
          </a:xfrm>
        </p:spPr>
        <p:txBody>
          <a:bodyPr anchor="t">
            <a:normAutofit fontScale="92500" lnSpcReduction="10000"/>
          </a:bodyPr>
          <a:lstStyle/>
          <a:p>
            <a:pPr marL="0" indent="0">
              <a:buNone/>
            </a:pPr>
            <a:r>
              <a:rPr lang="en-GB" sz="2500" u="sng" dirty="0"/>
              <a:t>Peer based </a:t>
            </a:r>
          </a:p>
          <a:p>
            <a:pPr marL="0" indent="0">
              <a:buNone/>
            </a:pPr>
            <a:r>
              <a:rPr lang="en-GB" sz="2500" dirty="0"/>
              <a:t>C</a:t>
            </a:r>
            <a:r>
              <a:rPr lang="en-GB" sz="2300" dirty="0"/>
              <a:t>hildren engage in role play such as shopkeeping to practice skills like counting money, developing mathematic skills, and expanding their vocabulary through communication.</a:t>
            </a:r>
          </a:p>
          <a:p>
            <a:pPr marL="0" indent="0">
              <a:buNone/>
            </a:pPr>
            <a:endParaRPr lang="en-GB" sz="2300" u="sng" dirty="0"/>
          </a:p>
          <a:p>
            <a:pPr marL="0" indent="0">
              <a:buNone/>
            </a:pPr>
            <a:r>
              <a:rPr lang="en-GB" sz="2500" u="sng" dirty="0"/>
              <a:t>Teacher based</a:t>
            </a:r>
          </a:p>
          <a:p>
            <a:pPr marL="0" indent="0">
              <a:buNone/>
            </a:pPr>
            <a:r>
              <a:rPr lang="en-GB" sz="2300" dirty="0"/>
              <a:t>Teacher hides letter cards around the classroom mimicking a ‘treasure hunt’ and gives the students clues as to where the letter cards are. The students must work together to find the cards that match and then must sound the word. This strengthens teamwork and vocabulary. </a:t>
            </a:r>
          </a:p>
        </p:txBody>
      </p:sp>
      <p:sp>
        <p:nvSpPr>
          <p:cNvPr id="7" name="TextBox 6">
            <a:extLst>
              <a:ext uri="{FF2B5EF4-FFF2-40B4-BE49-F238E27FC236}">
                <a16:creationId xmlns:a16="http://schemas.microsoft.com/office/drawing/2014/main" id="{59454572-85B9-BFCC-5F59-44EACA4DE48F}"/>
              </a:ext>
            </a:extLst>
          </p:cNvPr>
          <p:cNvSpPr txBox="1"/>
          <p:nvPr/>
        </p:nvSpPr>
        <p:spPr>
          <a:xfrm>
            <a:off x="641773" y="4714068"/>
            <a:ext cx="4077523" cy="369332"/>
          </a:xfrm>
          <a:prstGeom prst="rect">
            <a:avLst/>
          </a:prstGeom>
          <a:noFill/>
        </p:spPr>
        <p:txBody>
          <a:bodyPr wrap="square" rtlCol="0">
            <a:spAutoFit/>
          </a:bodyPr>
          <a:lstStyle/>
          <a:p>
            <a:pPr algn="l"/>
            <a:r>
              <a:rPr lang="en-GB" dirty="0"/>
              <a:t>(</a:t>
            </a:r>
            <a:r>
              <a:rPr lang="en-GB" dirty="0" err="1"/>
              <a:t>Istock</a:t>
            </a:r>
            <a:r>
              <a:rPr lang="en-GB" dirty="0"/>
              <a:t>, n.d)</a:t>
            </a:r>
            <a:endParaRPr lang="en-US" dirty="0"/>
          </a:p>
        </p:txBody>
      </p:sp>
    </p:spTree>
    <p:extLst>
      <p:ext uri="{BB962C8B-B14F-4D97-AF65-F5344CB8AC3E}">
        <p14:creationId xmlns:p14="http://schemas.microsoft.com/office/powerpoint/2010/main" val="39200478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DF38C3-E541-2044-16F9-BBE4D9412862}"/>
              </a:ext>
            </a:extLst>
          </p:cNvPr>
          <p:cNvSpPr>
            <a:spLocks noGrp="1"/>
          </p:cNvSpPr>
          <p:nvPr>
            <p:ph type="title"/>
          </p:nvPr>
        </p:nvSpPr>
        <p:spPr>
          <a:xfrm>
            <a:off x="686834" y="1153572"/>
            <a:ext cx="3200400" cy="4461163"/>
          </a:xfrm>
        </p:spPr>
        <p:txBody>
          <a:bodyPr>
            <a:normAutofit/>
          </a:bodyPr>
          <a:lstStyle/>
          <a:p>
            <a:r>
              <a:rPr lang="en-GB">
                <a:solidFill>
                  <a:srgbClr val="FFFFFF"/>
                </a:solidFill>
              </a:rPr>
              <a:t>How it aligns with the Welsh Curriculum </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C62FB23-7F4D-0DFE-D1A7-3C98D3E0B9B3}"/>
              </a:ext>
            </a:extLst>
          </p:cNvPr>
          <p:cNvSpPr>
            <a:spLocks noGrp="1"/>
          </p:cNvSpPr>
          <p:nvPr>
            <p:ph idx="1"/>
          </p:nvPr>
        </p:nvSpPr>
        <p:spPr>
          <a:xfrm>
            <a:off x="4447308" y="591344"/>
            <a:ext cx="6906491" cy="5585619"/>
          </a:xfrm>
        </p:spPr>
        <p:txBody>
          <a:bodyPr anchor="ctr">
            <a:normAutofit/>
          </a:bodyPr>
          <a:lstStyle/>
          <a:p>
            <a:pPr marL="0" indent="0">
              <a:buNone/>
            </a:pPr>
            <a:r>
              <a:rPr lang="en-GB" dirty="0"/>
              <a:t>The Welsh curriculum emphasises the importance of scaffolding and progression, recognising when students are developmentally ready with the guidance of teachers. This reflects </a:t>
            </a:r>
            <a:r>
              <a:rPr lang="en-GB" dirty="0" err="1"/>
              <a:t>Vygosky’s</a:t>
            </a:r>
            <a:r>
              <a:rPr lang="en-GB" dirty="0"/>
              <a:t> concept of scaffolding, where the support given to the students enables them to achieve tasks they were unable to achieve independently gradually building their confidence. (Welsh Government, 2015)</a:t>
            </a:r>
          </a:p>
          <a:p>
            <a:endParaRPr lang="en-US" dirty="0"/>
          </a:p>
        </p:txBody>
      </p:sp>
    </p:spTree>
    <p:extLst>
      <p:ext uri="{BB962C8B-B14F-4D97-AF65-F5344CB8AC3E}">
        <p14:creationId xmlns:p14="http://schemas.microsoft.com/office/powerpoint/2010/main" val="145728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C1F766D-1A87-8438-2C27-8EA554ABED66}"/>
              </a:ext>
            </a:extLst>
          </p:cNvPr>
          <p:cNvSpPr>
            <a:spLocks noGrp="1"/>
          </p:cNvSpPr>
          <p:nvPr>
            <p:ph type="title"/>
          </p:nvPr>
        </p:nvSpPr>
        <p:spPr>
          <a:xfrm>
            <a:off x="804672" y="1412489"/>
            <a:ext cx="2871095" cy="2156621"/>
          </a:xfrm>
        </p:spPr>
        <p:txBody>
          <a:bodyPr vert="horz" lIns="91440" tIns="45720" rIns="91440" bIns="45720" rtlCol="0" anchor="t">
            <a:normAutofit/>
          </a:bodyPr>
          <a:lstStyle/>
          <a:p>
            <a:r>
              <a:rPr lang="en-US" sz="3600" kern="1200">
                <a:solidFill>
                  <a:srgbClr val="FFFFFF"/>
                </a:solidFill>
                <a:latin typeface="+mj-lt"/>
                <a:ea typeface="+mj-ea"/>
                <a:cs typeface="+mj-cs"/>
              </a:rPr>
              <a:t>Theories limitations in the classroom</a:t>
            </a:r>
          </a:p>
        </p:txBody>
      </p:sp>
      <p:sp>
        <p:nvSpPr>
          <p:cNvPr id="3" name="Content Placeholder 2">
            <a:extLst>
              <a:ext uri="{FF2B5EF4-FFF2-40B4-BE49-F238E27FC236}">
                <a16:creationId xmlns:a16="http://schemas.microsoft.com/office/drawing/2014/main" id="{ECDE8B52-9F96-8D33-3567-B7E20FB4D1DA}"/>
              </a:ext>
            </a:extLst>
          </p:cNvPr>
          <p:cNvSpPr>
            <a:spLocks noGrp="1"/>
          </p:cNvSpPr>
          <p:nvPr>
            <p:ph idx="1"/>
          </p:nvPr>
        </p:nvSpPr>
        <p:spPr>
          <a:xfrm>
            <a:off x="4642263" y="322881"/>
            <a:ext cx="7328804" cy="1062935"/>
          </a:xfrm>
        </p:spPr>
        <p:txBody>
          <a:bodyPr vert="horz" lIns="91440" tIns="45720" rIns="91440" bIns="45720" rtlCol="0">
            <a:normAutofit/>
          </a:bodyPr>
          <a:lstStyle/>
          <a:p>
            <a:pPr marL="0" indent="0">
              <a:buNone/>
            </a:pPr>
            <a:r>
              <a:rPr lang="en-US" sz="2000" dirty="0"/>
              <a:t>Although scaffolding is mentioned in the Welsh curriculum Vygotsky’s theory is not used in active practice it can be linked to many areas of education. </a:t>
            </a:r>
          </a:p>
        </p:txBody>
      </p:sp>
      <p:sp>
        <p:nvSpPr>
          <p:cNvPr id="4" name="TextBox 3">
            <a:extLst>
              <a:ext uri="{FF2B5EF4-FFF2-40B4-BE49-F238E27FC236}">
                <a16:creationId xmlns:a16="http://schemas.microsoft.com/office/drawing/2014/main" id="{AFDE069F-29C5-7598-BB66-D239C9ADDD5C}"/>
              </a:ext>
            </a:extLst>
          </p:cNvPr>
          <p:cNvSpPr txBox="1"/>
          <p:nvPr/>
        </p:nvSpPr>
        <p:spPr>
          <a:xfrm>
            <a:off x="4200820" y="1166625"/>
            <a:ext cx="7517908" cy="5190248"/>
          </a:xfrm>
          <a:prstGeom prst="rect">
            <a:avLst/>
          </a:prstGeom>
        </p:spPr>
        <p:txBody>
          <a:bodyPr vert="horz" lIns="91440" tIns="45720" rIns="91440" bIns="45720" rtlCol="0">
            <a:noAutofit/>
          </a:bodyPr>
          <a:lstStyle/>
          <a:p>
            <a:pPr marL="342900" indent="-228600">
              <a:lnSpc>
                <a:spcPct val="90000"/>
              </a:lnSpc>
              <a:spcAft>
                <a:spcPts val="600"/>
              </a:spcAft>
              <a:buFont typeface="Arial" panose="020B0604020202020204" pitchFamily="34" charset="0"/>
              <a:buChar char="•"/>
            </a:pPr>
            <a:r>
              <a:rPr lang="en-US" sz="2100" b="1" dirty="0"/>
              <a:t>Difficult to measure the zone of proximal development: </a:t>
            </a:r>
            <a:r>
              <a:rPr lang="en-US" sz="2100" dirty="0"/>
              <a:t>This can be difficult to measure, meaning teachers may struggle to form scaffolding suitable for individual students needs.</a:t>
            </a:r>
          </a:p>
          <a:p>
            <a:pPr marL="342900" indent="-228600">
              <a:lnSpc>
                <a:spcPct val="90000"/>
              </a:lnSpc>
              <a:spcAft>
                <a:spcPts val="600"/>
              </a:spcAft>
              <a:buFont typeface="Arial" panose="020B0604020202020204" pitchFamily="34" charset="0"/>
              <a:buChar char="•"/>
            </a:pPr>
            <a:r>
              <a:rPr lang="en-US" sz="2100" b="1" dirty="0" err="1"/>
              <a:t>Vygotskys</a:t>
            </a:r>
            <a:r>
              <a:rPr lang="en-US" sz="2100" b="1" dirty="0"/>
              <a:t> theory relies on a more significant other: </a:t>
            </a:r>
            <a:r>
              <a:rPr lang="en-US" sz="2100" dirty="0"/>
              <a:t>Classrooms can get busy and a more significant other such as a teacher may not be able to provide consistent support allowing students to progress through the zone of proximal development effectively. </a:t>
            </a:r>
          </a:p>
          <a:p>
            <a:pPr marL="342900" indent="-228600">
              <a:lnSpc>
                <a:spcPct val="90000"/>
              </a:lnSpc>
              <a:spcAft>
                <a:spcPts val="600"/>
              </a:spcAft>
              <a:buFont typeface="Arial" panose="020B0604020202020204" pitchFamily="34" charset="0"/>
              <a:buChar char="•"/>
            </a:pPr>
            <a:r>
              <a:rPr lang="en-US" sz="2100" b="1" dirty="0"/>
              <a:t>Too much scaffolding: </a:t>
            </a:r>
            <a:r>
              <a:rPr lang="en-US" sz="2100" dirty="0"/>
              <a:t>Teachers providing too much support can create a lack of independence. Teachers must carefully curate scaffolding with the child’s needs in mind, this is not always straightforward.</a:t>
            </a:r>
          </a:p>
          <a:p>
            <a:pPr marL="342900" indent="-228600">
              <a:lnSpc>
                <a:spcPct val="90000"/>
              </a:lnSpc>
              <a:spcAft>
                <a:spcPts val="600"/>
              </a:spcAft>
              <a:buFont typeface="Arial" panose="020B0604020202020204" pitchFamily="34" charset="0"/>
              <a:buChar char="•"/>
            </a:pPr>
            <a:r>
              <a:rPr lang="en-US" sz="2100" b="1" dirty="0"/>
              <a:t>Limited attention to children’s individual needs: </a:t>
            </a:r>
            <a:r>
              <a:rPr lang="en-US" sz="2100" dirty="0"/>
              <a:t>The emphasis that Vygotsky puts on social interactions may be challenged due to students individual needs. Some learners may need far more support from a more significant other, whereas some students may work better individually. </a:t>
            </a:r>
            <a:r>
              <a:rPr lang="en-GB" sz="2100" b="1" dirty="0"/>
              <a:t> (</a:t>
            </a:r>
            <a:r>
              <a:rPr lang="en-GB" sz="2100"/>
              <a:t>Gowrie NSW, n.d)</a:t>
            </a:r>
            <a:endParaRPr lang="en-GB" sz="2100" dirty="0"/>
          </a:p>
        </p:txBody>
      </p:sp>
    </p:spTree>
    <p:extLst>
      <p:ext uri="{BB962C8B-B14F-4D97-AF65-F5344CB8AC3E}">
        <p14:creationId xmlns:p14="http://schemas.microsoft.com/office/powerpoint/2010/main" val="34912947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7EF9C-7B7D-D3F5-447D-490F9CA1239A}"/>
              </a:ext>
            </a:extLst>
          </p:cNvPr>
          <p:cNvSpPr>
            <a:spLocks noGrp="1"/>
          </p:cNvSpPr>
          <p:nvPr>
            <p:ph type="title"/>
          </p:nvPr>
        </p:nvSpPr>
        <p:spPr/>
        <p:txBody>
          <a:bodyPr/>
          <a:lstStyle/>
          <a:p>
            <a:r>
              <a:rPr lang="en-GB" dirty="0"/>
              <a:t>Conclusion </a:t>
            </a:r>
            <a:endParaRPr lang="en-US" dirty="0"/>
          </a:p>
        </p:txBody>
      </p:sp>
      <p:sp>
        <p:nvSpPr>
          <p:cNvPr id="3" name="Content Placeholder 2">
            <a:extLst>
              <a:ext uri="{FF2B5EF4-FFF2-40B4-BE49-F238E27FC236}">
                <a16:creationId xmlns:a16="http://schemas.microsoft.com/office/drawing/2014/main" id="{A95167B4-3AD6-86D9-25F1-D52457AFF05A}"/>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990592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44186-F156-2F0B-78E1-1986F0D25932}"/>
              </a:ext>
            </a:extLst>
          </p:cNvPr>
          <p:cNvSpPr>
            <a:spLocks noGrp="1"/>
          </p:cNvSpPr>
          <p:nvPr>
            <p:ph type="title"/>
          </p:nvPr>
        </p:nvSpPr>
        <p:spPr/>
        <p:txBody>
          <a:bodyPr/>
          <a:lstStyle/>
          <a:p>
            <a:r>
              <a:rPr lang="en-GB"/>
              <a:t>Reference list </a:t>
            </a:r>
            <a:endParaRPr lang="en-US"/>
          </a:p>
        </p:txBody>
      </p:sp>
      <p:sp>
        <p:nvSpPr>
          <p:cNvPr id="3" name="Content Placeholder 2">
            <a:extLst>
              <a:ext uri="{FF2B5EF4-FFF2-40B4-BE49-F238E27FC236}">
                <a16:creationId xmlns:a16="http://schemas.microsoft.com/office/drawing/2014/main" id="{5F445570-C1A5-433A-31CA-DF64FAFAFA71}"/>
              </a:ext>
            </a:extLst>
          </p:cNvPr>
          <p:cNvSpPr>
            <a:spLocks noGrp="1"/>
          </p:cNvSpPr>
          <p:nvPr>
            <p:ph idx="1"/>
          </p:nvPr>
        </p:nvSpPr>
        <p:spPr/>
        <p:txBody>
          <a:bodyPr>
            <a:normAutofit/>
          </a:bodyPr>
          <a:lstStyle/>
          <a:p>
            <a:pPr marL="0" indent="0">
              <a:buNone/>
            </a:pPr>
            <a:r>
              <a:rPr lang="en-GB" sz="2400" dirty="0" err="1"/>
              <a:t>Clker.com</a:t>
            </a:r>
            <a:r>
              <a:rPr lang="en-GB" sz="2400" dirty="0"/>
              <a:t> (N.D) ‘</a:t>
            </a:r>
            <a:r>
              <a:rPr lang="en-GB" sz="2400" i="1" dirty="0"/>
              <a:t>clipart: Cartoon Classroom’.</a:t>
            </a:r>
            <a:r>
              <a:rPr lang="en-GB" sz="2400" dirty="0"/>
              <a:t> Available at </a:t>
            </a:r>
            <a:r>
              <a:rPr lang="en-GB" sz="2400" dirty="0">
                <a:hlinkClick r:id="rId2"/>
              </a:rPr>
              <a:t>https://</a:t>
            </a:r>
            <a:r>
              <a:rPr lang="en-GB" sz="2400" dirty="0" err="1">
                <a:hlinkClick r:id="rId2"/>
              </a:rPr>
              <a:t>www.clker.com</a:t>
            </a:r>
            <a:r>
              <a:rPr lang="en-GB" sz="2400" dirty="0">
                <a:hlinkClick r:id="rId2"/>
              </a:rPr>
              <a:t>/clipart-457873.html</a:t>
            </a:r>
            <a:r>
              <a:rPr lang="en-GB" sz="2400" dirty="0"/>
              <a:t> (Accessed: 25 November 2025)</a:t>
            </a:r>
          </a:p>
          <a:p>
            <a:pPr marL="0" indent="0">
              <a:buNone/>
            </a:pPr>
            <a:endParaRPr lang="en-GB" sz="2400" dirty="0"/>
          </a:p>
          <a:p>
            <a:pPr marL="0" indent="0">
              <a:buNone/>
            </a:pPr>
            <a:r>
              <a:rPr lang="en-GB" sz="2400" dirty="0"/>
              <a:t>Wikipedia contributors (N.D) ‘</a:t>
            </a:r>
            <a:r>
              <a:rPr lang="en-GB" sz="2400" i="1" dirty="0"/>
              <a:t>Lev </a:t>
            </a:r>
            <a:r>
              <a:rPr lang="en-GB" sz="2400" i="1" dirty="0" err="1"/>
              <a:t>Vygotsky</a:t>
            </a:r>
            <a:r>
              <a:rPr lang="en-GB" sz="2400" i="1" dirty="0"/>
              <a:t>’. </a:t>
            </a:r>
            <a:r>
              <a:rPr lang="en-GB" sz="2400" dirty="0"/>
              <a:t>Available at </a:t>
            </a:r>
            <a:r>
              <a:rPr lang="en-GB" sz="2400" dirty="0">
                <a:hlinkClick r:id="rId3"/>
              </a:rPr>
              <a:t>https://en.wikipedia.org/wiki/</a:t>
            </a:r>
            <a:r>
              <a:rPr lang="en-GB" sz="2400" dirty="0" err="1">
                <a:hlinkClick r:id="rId3"/>
              </a:rPr>
              <a:t>Lev_Vygotsky</a:t>
            </a:r>
            <a:r>
              <a:rPr lang="en-GB" sz="2400" dirty="0"/>
              <a:t>. (Accessed: 23 November 2025)</a:t>
            </a:r>
          </a:p>
          <a:p>
            <a:pPr marL="0" indent="0">
              <a:buNone/>
            </a:pPr>
            <a:endParaRPr lang="en-GB" sz="2400" dirty="0"/>
          </a:p>
          <a:p>
            <a:pPr marL="0" indent="0">
              <a:buNone/>
            </a:pPr>
            <a:r>
              <a:rPr lang="en-GB" sz="2400" dirty="0"/>
              <a:t>The Voice of Early Childhood (2025) </a:t>
            </a:r>
            <a:r>
              <a:rPr lang="en-GB" sz="2400" i="1" dirty="0"/>
              <a:t>‘An introduction to Lev </a:t>
            </a:r>
            <a:r>
              <a:rPr lang="en-GB" sz="2400" i="1" dirty="0" err="1"/>
              <a:t>Vygotsky</a:t>
            </a:r>
            <a:r>
              <a:rPr lang="en-GB" sz="2400" i="1" dirty="0"/>
              <a:t>.’ </a:t>
            </a:r>
            <a:r>
              <a:rPr lang="en-GB" sz="2400" dirty="0"/>
              <a:t>Written by </a:t>
            </a:r>
            <a:r>
              <a:rPr lang="en-GB" sz="2400" dirty="0" err="1"/>
              <a:t>Celinska</a:t>
            </a:r>
            <a:r>
              <a:rPr lang="en-GB" sz="2400" dirty="0"/>
              <a:t>. A. Available at </a:t>
            </a:r>
            <a:r>
              <a:rPr lang="en-GB" sz="2400" i="1" dirty="0"/>
              <a:t> </a:t>
            </a:r>
            <a:r>
              <a:rPr lang="en-GB" sz="2400" dirty="0">
                <a:hlinkClick r:id="rId4"/>
              </a:rPr>
              <a:t>https://thevoiceofearlychildhood.com/introduction-lev-</a:t>
            </a:r>
            <a:r>
              <a:rPr lang="en-GB" sz="2400" dirty="0" err="1">
                <a:hlinkClick r:id="rId4"/>
              </a:rPr>
              <a:t>vygotsky</a:t>
            </a:r>
            <a:r>
              <a:rPr lang="en-GB" sz="2400" dirty="0">
                <a:hlinkClick r:id="rId4"/>
              </a:rPr>
              <a:t>/</a:t>
            </a:r>
            <a:r>
              <a:rPr lang="en-GB" sz="2400" dirty="0"/>
              <a:t> </a:t>
            </a:r>
            <a:r>
              <a:rPr lang="en-GB" sz="2400" i="1" dirty="0"/>
              <a:t>(</a:t>
            </a:r>
            <a:r>
              <a:rPr lang="en-GB" sz="2400" dirty="0"/>
              <a:t>Accessed</a:t>
            </a:r>
            <a:r>
              <a:rPr lang="en-GB" sz="2400" i="1" dirty="0"/>
              <a:t>: </a:t>
            </a:r>
            <a:r>
              <a:rPr lang="en-GB" sz="2400" dirty="0"/>
              <a:t>25 November 2025)</a:t>
            </a:r>
          </a:p>
          <a:p>
            <a:pPr marL="0" indent="0">
              <a:buNone/>
            </a:pPr>
            <a:endParaRPr lang="en-GB" sz="2400" dirty="0"/>
          </a:p>
          <a:p>
            <a:pPr marL="0" indent="0">
              <a:buNone/>
            </a:pPr>
            <a:endParaRPr lang="en-GB" sz="2400" dirty="0"/>
          </a:p>
          <a:p>
            <a:pPr marL="0" indent="0">
              <a:buNone/>
            </a:pPr>
            <a:endParaRPr lang="en-GB" sz="2400" dirty="0"/>
          </a:p>
          <a:p>
            <a:pPr marL="0" indent="0">
              <a:buNone/>
            </a:pPr>
            <a:endParaRPr lang="en-US" sz="2400" dirty="0"/>
          </a:p>
        </p:txBody>
      </p:sp>
    </p:spTree>
    <p:extLst>
      <p:ext uri="{BB962C8B-B14F-4D97-AF65-F5344CB8AC3E}">
        <p14:creationId xmlns:p14="http://schemas.microsoft.com/office/powerpoint/2010/main" val="39285994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3FFD3-273C-F022-6160-8873FE495FEA}"/>
              </a:ext>
            </a:extLst>
          </p:cNvPr>
          <p:cNvSpPr>
            <a:spLocks noGrp="1"/>
          </p:cNvSpPr>
          <p:nvPr>
            <p:ph type="title"/>
          </p:nvPr>
        </p:nvSpPr>
        <p:spPr/>
        <p:txBody>
          <a:bodyPr/>
          <a:lstStyle/>
          <a:p>
            <a:r>
              <a:rPr lang="en-GB" dirty="0"/>
              <a:t>Reference list </a:t>
            </a:r>
            <a:endParaRPr lang="en-US" dirty="0"/>
          </a:p>
        </p:txBody>
      </p:sp>
      <p:sp>
        <p:nvSpPr>
          <p:cNvPr id="3" name="Content Placeholder 2">
            <a:extLst>
              <a:ext uri="{FF2B5EF4-FFF2-40B4-BE49-F238E27FC236}">
                <a16:creationId xmlns:a16="http://schemas.microsoft.com/office/drawing/2014/main" id="{C0AFE081-0271-D3EC-4173-D78BBF6D1E0B}"/>
              </a:ext>
            </a:extLst>
          </p:cNvPr>
          <p:cNvSpPr>
            <a:spLocks noGrp="1"/>
          </p:cNvSpPr>
          <p:nvPr>
            <p:ph idx="1"/>
          </p:nvPr>
        </p:nvSpPr>
        <p:spPr>
          <a:xfrm>
            <a:off x="176508" y="1283722"/>
            <a:ext cx="11838983" cy="5209153"/>
          </a:xfrm>
        </p:spPr>
        <p:txBody>
          <a:bodyPr>
            <a:normAutofit/>
          </a:bodyPr>
          <a:lstStyle/>
          <a:p>
            <a:pPr marL="0" indent="0">
              <a:buNone/>
            </a:pPr>
            <a:r>
              <a:rPr lang="en-GB" sz="2400" dirty="0" err="1"/>
              <a:t>Gowrie</a:t>
            </a:r>
            <a:r>
              <a:rPr lang="en-GB" sz="2400" dirty="0"/>
              <a:t> NSW (N.D) ‘</a:t>
            </a:r>
            <a:r>
              <a:rPr lang="en-GB" sz="2400" i="1" dirty="0"/>
              <a:t>Lev </a:t>
            </a:r>
            <a:r>
              <a:rPr lang="en-GB" sz="2400" i="1" dirty="0" err="1"/>
              <a:t>Vygotsky’s</a:t>
            </a:r>
            <a:r>
              <a:rPr lang="en-GB" sz="2400" i="1" dirty="0"/>
              <a:t> Theory of Child Development.’  </a:t>
            </a:r>
            <a:r>
              <a:rPr lang="en-GB" sz="2400" dirty="0"/>
              <a:t>Available at </a:t>
            </a:r>
            <a:r>
              <a:rPr lang="en-GB" sz="2400" dirty="0">
                <a:hlinkClick r:id="rId2"/>
              </a:rPr>
              <a:t>https://</a:t>
            </a:r>
            <a:r>
              <a:rPr lang="en-GB" sz="2400" dirty="0" err="1">
                <a:hlinkClick r:id="rId2"/>
              </a:rPr>
              <a:t>www.gowriensw.com.au</a:t>
            </a:r>
            <a:r>
              <a:rPr lang="en-GB" sz="2400" dirty="0">
                <a:hlinkClick r:id="rId2"/>
              </a:rPr>
              <a:t>/thought-leadership/</a:t>
            </a:r>
            <a:r>
              <a:rPr lang="en-GB" sz="2400" dirty="0" err="1">
                <a:hlinkClick r:id="rId2"/>
              </a:rPr>
              <a:t>vygotsky-theory</a:t>
            </a:r>
            <a:r>
              <a:rPr lang="en-GB" sz="2400" dirty="0"/>
              <a:t> (Accessed: 25 November 2025)</a:t>
            </a:r>
          </a:p>
          <a:p>
            <a:pPr marL="0" indent="0">
              <a:buNone/>
            </a:pPr>
            <a:endParaRPr lang="en-GB" sz="2400" dirty="0"/>
          </a:p>
          <a:p>
            <a:pPr marL="0" indent="0">
              <a:buNone/>
            </a:pPr>
            <a:r>
              <a:rPr lang="en-GB" sz="2400" dirty="0"/>
              <a:t>The Open University (N.D) ‘</a:t>
            </a:r>
            <a:r>
              <a:rPr lang="en-GB" sz="2400" i="1" dirty="0" err="1"/>
              <a:t>Vygotskian</a:t>
            </a:r>
            <a:r>
              <a:rPr lang="en-GB" sz="2400" i="1" dirty="0"/>
              <a:t> principle on the ZPD and scaffolding.’ </a:t>
            </a:r>
            <a:r>
              <a:rPr lang="en-GB" sz="2400" dirty="0"/>
              <a:t>Available at </a:t>
            </a:r>
            <a:r>
              <a:rPr lang="en-GB" sz="2400" dirty="0">
                <a:hlinkClick r:id="rId3"/>
              </a:rPr>
              <a:t>https://www.open.edu/</a:t>
            </a:r>
            <a:r>
              <a:rPr lang="en-GB" sz="2400" dirty="0" err="1">
                <a:hlinkClick r:id="rId3"/>
              </a:rPr>
              <a:t>openlearncreate</a:t>
            </a:r>
            <a:r>
              <a:rPr lang="en-GB" sz="2400" dirty="0">
                <a:hlinkClick r:id="rId3"/>
              </a:rPr>
              <a:t>/8f/0d/8f0dadc31356b941f01191a927e556a703ca8c89</a:t>
            </a:r>
            <a:r>
              <a:rPr lang="en-GB" sz="2400" dirty="0"/>
              <a:t> (Accessed: 25 November 2025)</a:t>
            </a:r>
          </a:p>
          <a:p>
            <a:pPr marL="0" indent="0">
              <a:buNone/>
            </a:pPr>
            <a:endParaRPr lang="en-GB" sz="2400" i="1" dirty="0"/>
          </a:p>
          <a:p>
            <a:pPr marL="0" indent="0">
              <a:buNone/>
            </a:pPr>
            <a:r>
              <a:rPr lang="en-GB" sz="2400" dirty="0"/>
              <a:t>Simply psychology (2018) ‘</a:t>
            </a:r>
            <a:r>
              <a:rPr lang="en-GB" sz="2400" i="1" dirty="0"/>
              <a:t>Lev </a:t>
            </a:r>
            <a:r>
              <a:rPr lang="en-GB" sz="2400" i="1" dirty="0" err="1"/>
              <a:t>Vygotsky’s</a:t>
            </a:r>
            <a:r>
              <a:rPr lang="en-GB" sz="2400" i="1" dirty="0"/>
              <a:t> </a:t>
            </a:r>
            <a:r>
              <a:rPr lang="en-GB" sz="2400" i="1" dirty="0" err="1"/>
              <a:t>Socialcultural</a:t>
            </a:r>
            <a:r>
              <a:rPr lang="en-GB" sz="2400" i="1" dirty="0"/>
              <a:t> theory’ </a:t>
            </a:r>
            <a:r>
              <a:rPr lang="en-GB" sz="2400" dirty="0"/>
              <a:t>Written by </a:t>
            </a:r>
            <a:r>
              <a:rPr lang="en-GB" sz="2400" dirty="0" err="1"/>
              <a:t>McLoed</a:t>
            </a:r>
            <a:r>
              <a:rPr lang="en-GB" sz="2400" dirty="0"/>
              <a:t>. S Available at </a:t>
            </a:r>
            <a:r>
              <a:rPr lang="en-GB" sz="2400" dirty="0">
                <a:hlinkClick r:id="rId4"/>
              </a:rPr>
              <a:t>https://</a:t>
            </a:r>
            <a:r>
              <a:rPr lang="en-GB" sz="2400" dirty="0" err="1">
                <a:hlinkClick r:id="rId4"/>
              </a:rPr>
              <a:t>www.simplypsychology.org</a:t>
            </a:r>
            <a:r>
              <a:rPr lang="en-GB" sz="2400" dirty="0">
                <a:hlinkClick r:id="rId4"/>
              </a:rPr>
              <a:t>/zone-of-proximal-development.html</a:t>
            </a:r>
            <a:r>
              <a:rPr lang="en-GB" sz="2400" dirty="0"/>
              <a:t> (Accessed: 25 November 2025)</a:t>
            </a:r>
          </a:p>
        </p:txBody>
      </p:sp>
    </p:spTree>
    <p:extLst>
      <p:ext uri="{BB962C8B-B14F-4D97-AF65-F5344CB8AC3E}">
        <p14:creationId xmlns:p14="http://schemas.microsoft.com/office/powerpoint/2010/main" val="8591058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03570-2D71-1CFA-5AEE-0875DEC791C1}"/>
              </a:ext>
            </a:extLst>
          </p:cNvPr>
          <p:cNvSpPr>
            <a:spLocks noGrp="1"/>
          </p:cNvSpPr>
          <p:nvPr>
            <p:ph type="title"/>
          </p:nvPr>
        </p:nvSpPr>
        <p:spPr/>
        <p:txBody>
          <a:bodyPr/>
          <a:lstStyle/>
          <a:p>
            <a:r>
              <a:rPr lang="en-GB" dirty="0"/>
              <a:t>Reference list</a:t>
            </a:r>
            <a:endParaRPr lang="en-US" dirty="0"/>
          </a:p>
        </p:txBody>
      </p:sp>
      <p:sp>
        <p:nvSpPr>
          <p:cNvPr id="3" name="Content Placeholder 2">
            <a:extLst>
              <a:ext uri="{FF2B5EF4-FFF2-40B4-BE49-F238E27FC236}">
                <a16:creationId xmlns:a16="http://schemas.microsoft.com/office/drawing/2014/main" id="{2DBE8515-A8D0-D5DC-0EE7-D84FDC213C02}"/>
              </a:ext>
            </a:extLst>
          </p:cNvPr>
          <p:cNvSpPr>
            <a:spLocks noGrp="1"/>
          </p:cNvSpPr>
          <p:nvPr>
            <p:ph idx="1"/>
          </p:nvPr>
        </p:nvSpPr>
        <p:spPr>
          <a:xfrm>
            <a:off x="102491" y="1424572"/>
            <a:ext cx="11987018" cy="5068303"/>
          </a:xfrm>
        </p:spPr>
        <p:txBody>
          <a:bodyPr>
            <a:normAutofit/>
          </a:bodyPr>
          <a:lstStyle/>
          <a:p>
            <a:pPr marL="0" indent="0">
              <a:buNone/>
            </a:pPr>
            <a:r>
              <a:rPr lang="en-GB" sz="2400" dirty="0"/>
              <a:t>London childcare studies (N.D) </a:t>
            </a:r>
            <a:r>
              <a:rPr lang="en-GB" sz="2400" i="1" dirty="0"/>
              <a:t>‘The Lev Vygotsky Education approach’ </a:t>
            </a:r>
            <a:r>
              <a:rPr lang="en-GB" sz="2400" dirty="0"/>
              <a:t>Available at: </a:t>
            </a:r>
            <a:r>
              <a:rPr lang="en-GB" sz="2400" dirty="0">
                <a:hlinkClick r:id="rId2"/>
              </a:rPr>
              <a:t>https://</a:t>
            </a:r>
            <a:r>
              <a:rPr lang="en-GB" sz="2400" dirty="0" err="1">
                <a:hlinkClick r:id="rId2"/>
              </a:rPr>
              <a:t>childcarestudies.co.uk</a:t>
            </a:r>
            <a:r>
              <a:rPr lang="en-GB" sz="2400" dirty="0">
                <a:hlinkClick r:id="rId2"/>
              </a:rPr>
              <a:t>/blog/the-lev-vygotsky-education-approach/</a:t>
            </a:r>
            <a:r>
              <a:rPr lang="en-GB" sz="2400" dirty="0"/>
              <a:t> (Accessed: 25 November 2025)</a:t>
            </a:r>
          </a:p>
          <a:p>
            <a:pPr marL="0" indent="0">
              <a:buNone/>
            </a:pPr>
            <a:endParaRPr lang="en-GB" sz="2400" dirty="0"/>
          </a:p>
          <a:p>
            <a:pPr marL="0" indent="0">
              <a:buNone/>
            </a:pPr>
            <a:r>
              <a:rPr lang="en-GB" sz="2400" dirty="0"/>
              <a:t>Open University (N.D) ‘</a:t>
            </a:r>
            <a:r>
              <a:rPr lang="en-GB" sz="2400" i="1" dirty="0"/>
              <a:t>Digital and information literacy.’ </a:t>
            </a:r>
            <a:r>
              <a:rPr lang="en-GB" sz="2400" dirty="0"/>
              <a:t>Available at: </a:t>
            </a:r>
            <a:r>
              <a:rPr lang="en-GB" sz="2400" dirty="0">
                <a:hlinkClick r:id="rId3"/>
              </a:rPr>
              <a:t>https://university.open.ac.uk/library/services-for-staff/digital-and-information-literacy</a:t>
            </a:r>
            <a:r>
              <a:rPr lang="en-GB" sz="2400" dirty="0"/>
              <a:t> (Accessed: 26 November 2025)</a:t>
            </a:r>
          </a:p>
          <a:p>
            <a:pPr marL="0" indent="0">
              <a:buNone/>
            </a:pPr>
            <a:endParaRPr lang="en-GB" sz="2400" dirty="0"/>
          </a:p>
          <a:p>
            <a:pPr marL="0" indent="0">
              <a:buNone/>
            </a:pPr>
            <a:r>
              <a:rPr lang="en-GB" sz="2400" dirty="0"/>
              <a:t>Istock (N.D) ‘</a:t>
            </a:r>
            <a:r>
              <a:rPr lang="en-GB" sz="2400" i="1" dirty="0"/>
              <a:t>Math tree’</a:t>
            </a:r>
            <a:r>
              <a:rPr lang="en-GB" sz="2400" dirty="0"/>
              <a:t>  Available at: </a:t>
            </a:r>
            <a:r>
              <a:rPr lang="en-GB" sz="2400" dirty="0">
                <a:hlinkClick r:id="rId4"/>
              </a:rPr>
              <a:t>https://</a:t>
            </a:r>
            <a:r>
              <a:rPr lang="en-GB" sz="2400" dirty="0" err="1">
                <a:hlinkClick r:id="rId4"/>
              </a:rPr>
              <a:t>www.istockphoto.com</a:t>
            </a:r>
            <a:r>
              <a:rPr lang="en-GB" sz="2400" dirty="0">
                <a:hlinkClick r:id="rId4"/>
              </a:rPr>
              <a:t>/illustrations/math-tree</a:t>
            </a:r>
            <a:r>
              <a:rPr lang="en-GB" sz="2400" dirty="0"/>
              <a:t> (Accessed 26 November 2025)</a:t>
            </a:r>
          </a:p>
        </p:txBody>
      </p:sp>
    </p:spTree>
    <p:extLst>
      <p:ext uri="{BB962C8B-B14F-4D97-AF65-F5344CB8AC3E}">
        <p14:creationId xmlns:p14="http://schemas.microsoft.com/office/powerpoint/2010/main" val="31091560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08DD1-7388-F4ED-96E2-9D9721E09E10}"/>
              </a:ext>
            </a:extLst>
          </p:cNvPr>
          <p:cNvSpPr>
            <a:spLocks noGrp="1"/>
          </p:cNvSpPr>
          <p:nvPr>
            <p:ph type="title"/>
          </p:nvPr>
        </p:nvSpPr>
        <p:spPr/>
        <p:txBody>
          <a:bodyPr/>
          <a:lstStyle/>
          <a:p>
            <a:r>
              <a:rPr lang="en-GB" dirty="0"/>
              <a:t>Reference list </a:t>
            </a:r>
            <a:endParaRPr lang="en-US" dirty="0"/>
          </a:p>
        </p:txBody>
      </p:sp>
      <p:sp>
        <p:nvSpPr>
          <p:cNvPr id="3" name="Content Placeholder 2">
            <a:extLst>
              <a:ext uri="{FF2B5EF4-FFF2-40B4-BE49-F238E27FC236}">
                <a16:creationId xmlns:a16="http://schemas.microsoft.com/office/drawing/2014/main" id="{E0351BD5-898F-6F89-BCDC-E0600B5A5715}"/>
              </a:ext>
            </a:extLst>
          </p:cNvPr>
          <p:cNvSpPr>
            <a:spLocks noGrp="1"/>
          </p:cNvSpPr>
          <p:nvPr>
            <p:ph idx="1"/>
          </p:nvPr>
        </p:nvSpPr>
        <p:spPr>
          <a:xfrm>
            <a:off x="0" y="1399152"/>
            <a:ext cx="12192000" cy="5458847"/>
          </a:xfrm>
        </p:spPr>
        <p:txBody>
          <a:bodyPr>
            <a:normAutofit/>
          </a:bodyPr>
          <a:lstStyle/>
          <a:p>
            <a:pPr marL="0" indent="0">
              <a:lnSpc>
                <a:spcPct val="100000"/>
              </a:lnSpc>
              <a:buNone/>
            </a:pPr>
            <a:r>
              <a:rPr lang="en-GB" sz="2400" dirty="0"/>
              <a:t>Welsh Government (2015) ‘</a:t>
            </a:r>
            <a:r>
              <a:rPr lang="en-GB" sz="2400" i="1" dirty="0"/>
              <a:t>Foundation Phase Framework.’ </a:t>
            </a:r>
            <a:r>
              <a:rPr lang="en-GB" sz="2400" dirty="0"/>
              <a:t>Available at: </a:t>
            </a:r>
            <a:r>
              <a:rPr lang="en-GB" sz="2400" dirty="0">
                <a:hlinkClick r:id="rId2"/>
              </a:rPr>
              <a:t>https://</a:t>
            </a:r>
            <a:r>
              <a:rPr lang="en-GB" sz="2400" dirty="0" err="1">
                <a:hlinkClick r:id="rId2"/>
              </a:rPr>
              <a:t>hwb.gov.wales</a:t>
            </a:r>
            <a:r>
              <a:rPr lang="en-GB" sz="2400" dirty="0">
                <a:hlinkClick r:id="rId2"/>
              </a:rPr>
              <a:t>/storage/d5d8e39c-b534-40cb-a3f5-7e2e126d8077/foundation-phase-framework.pdf</a:t>
            </a:r>
            <a:r>
              <a:rPr lang="en-GB" sz="2400" dirty="0"/>
              <a:t> (Accessed 26 November 2025)</a:t>
            </a:r>
            <a:endParaRPr lang="en-US" sz="2400" dirty="0"/>
          </a:p>
        </p:txBody>
      </p:sp>
    </p:spTree>
    <p:extLst>
      <p:ext uri="{BB962C8B-B14F-4D97-AF65-F5344CB8AC3E}">
        <p14:creationId xmlns:p14="http://schemas.microsoft.com/office/powerpoint/2010/main" val="16297838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VYGOTSKY’S SOCIAL-CULTURAL THEORY IN A YEAR 1 CLASSROOM </vt:lpstr>
      <vt:lpstr>Vygotsky’s theory</vt:lpstr>
      <vt:lpstr>Its importance in education </vt:lpstr>
      <vt:lpstr>How its used in in literacy </vt:lpstr>
      <vt:lpstr>How its used in numeracy</vt:lpstr>
      <vt:lpstr>Learning through imaginative play</vt:lpstr>
      <vt:lpstr>How it aligns with the Welsh Curriculum </vt:lpstr>
      <vt:lpstr>Theories limitations in the classroom</vt:lpstr>
      <vt:lpstr>Conclusion </vt:lpstr>
      <vt:lpstr>Reference list </vt:lpstr>
      <vt:lpstr>Reference list </vt:lpstr>
      <vt:lpstr>Reference list</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VYGOTSKY’S SOCIAL-CULTURAL THEORY IN A YEAR 1 CLASSROOM </dc:title>
  <dc:creator>Tahlia Morris (2507178)</dc:creator>
  <cp:lastModifiedBy>Tahlia Morris (2507178)</cp:lastModifiedBy>
  <cp:revision>8</cp:revision>
  <dcterms:created xsi:type="dcterms:W3CDTF">2025-11-19T16:06:10Z</dcterms:created>
  <dcterms:modified xsi:type="dcterms:W3CDTF">2025-11-28T19:03:24Z</dcterms:modified>
</cp:coreProperties>
</file>