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0F4D82-776F-4986-939E-1A13F5EE9401}" v="119" dt="2022-06-15T10:40:39.3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glena Kirova (2026402)" userId="6f743663-4751-45d1-a6c8-6afc7011987d" providerId="ADAL" clId="{B10F4D82-776F-4986-939E-1A13F5EE9401}"/>
    <pc:docChg chg="undo custSel delSld modSld">
      <pc:chgData name="Miglena Kirova (2026402)" userId="6f743663-4751-45d1-a6c8-6afc7011987d" providerId="ADAL" clId="{B10F4D82-776F-4986-939E-1A13F5EE9401}" dt="2022-06-15T10:50:16.471" v="1070" actId="20577"/>
      <pc:docMkLst>
        <pc:docMk/>
      </pc:docMkLst>
      <pc:sldChg chg="addSp delSp modSp mod modTransition setBg modClrScheme modAnim setClrOvrMap chgLayout">
        <pc:chgData name="Miglena Kirova (2026402)" userId="6f743663-4751-45d1-a6c8-6afc7011987d" providerId="ADAL" clId="{B10F4D82-776F-4986-939E-1A13F5EE9401}" dt="2022-06-15T10:49:22.729" v="1067" actId="26606"/>
        <pc:sldMkLst>
          <pc:docMk/>
          <pc:sldMk cId="2130998500" sldId="257"/>
        </pc:sldMkLst>
        <pc:spChg chg="del mod">
          <ac:chgData name="Miglena Kirova (2026402)" userId="6f743663-4751-45d1-a6c8-6afc7011987d" providerId="ADAL" clId="{B10F4D82-776F-4986-939E-1A13F5EE9401}" dt="2022-06-15T10:10:40.919" v="612" actId="700"/>
          <ac:spMkLst>
            <pc:docMk/>
            <pc:sldMk cId="2130998500" sldId="257"/>
            <ac:spMk id="2" creationId="{51B21B6B-A85C-FA60-B850-882079864A7D}"/>
          </ac:spMkLst>
        </pc:spChg>
        <pc:spChg chg="del">
          <ac:chgData name="Miglena Kirova (2026402)" userId="6f743663-4751-45d1-a6c8-6afc7011987d" providerId="ADAL" clId="{B10F4D82-776F-4986-939E-1A13F5EE9401}" dt="2022-06-09T17:21:06.706" v="41" actId="21"/>
          <ac:spMkLst>
            <pc:docMk/>
            <pc:sldMk cId="2130998500" sldId="257"/>
            <ac:spMk id="5" creationId="{AC1C38E4-AB50-1BD1-9BCA-2CF2165C4A74}"/>
          </ac:spMkLst>
        </pc:spChg>
        <pc:spChg chg="del">
          <ac:chgData name="Miglena Kirova (2026402)" userId="6f743663-4751-45d1-a6c8-6afc7011987d" providerId="ADAL" clId="{B10F4D82-776F-4986-939E-1A13F5EE9401}" dt="2022-06-09T17:21:05.057" v="40" actId="21"/>
          <ac:spMkLst>
            <pc:docMk/>
            <pc:sldMk cId="2130998500" sldId="257"/>
            <ac:spMk id="6" creationId="{D524F83F-474F-B8F5-6A40-4F5FE7B7ECD5}"/>
          </ac:spMkLst>
        </pc:spChg>
        <pc:spChg chg="del">
          <ac:chgData name="Miglena Kirova (2026402)" userId="6f743663-4751-45d1-a6c8-6afc7011987d" providerId="ADAL" clId="{B10F4D82-776F-4986-939E-1A13F5EE9401}" dt="2022-06-09T17:21:03.479" v="39" actId="21"/>
          <ac:spMkLst>
            <pc:docMk/>
            <pc:sldMk cId="2130998500" sldId="257"/>
            <ac:spMk id="7" creationId="{0EF4AFBB-D66C-1F46-17CA-87E51182DE73}"/>
          </ac:spMkLst>
        </pc:spChg>
        <pc:spChg chg="del mod">
          <ac:chgData name="Miglena Kirova (2026402)" userId="6f743663-4751-45d1-a6c8-6afc7011987d" providerId="ADAL" clId="{B10F4D82-776F-4986-939E-1A13F5EE9401}" dt="2022-06-09T17:21:01.311" v="38" actId="21"/>
          <ac:spMkLst>
            <pc:docMk/>
            <pc:sldMk cId="2130998500" sldId="257"/>
            <ac:spMk id="8" creationId="{AA82C1F1-6B33-28B0-FFD0-C87EACB3358A}"/>
          </ac:spMkLst>
        </pc:spChg>
        <pc:spChg chg="add del mod">
          <ac:chgData name="Miglena Kirova (2026402)" userId="6f743663-4751-45d1-a6c8-6afc7011987d" providerId="ADAL" clId="{B10F4D82-776F-4986-939E-1A13F5EE9401}" dt="2022-06-09T17:27:50.535" v="123" actId="21"/>
          <ac:spMkLst>
            <pc:docMk/>
            <pc:sldMk cId="2130998500" sldId="257"/>
            <ac:spMk id="14" creationId="{F91FC152-3EFD-56BC-3C8A-EBFFFDA07ACA}"/>
          </ac:spMkLst>
        </pc:spChg>
        <pc:spChg chg="add del mod">
          <ac:chgData name="Miglena Kirova (2026402)" userId="6f743663-4751-45d1-a6c8-6afc7011987d" providerId="ADAL" clId="{B10F4D82-776F-4986-939E-1A13F5EE9401}" dt="2022-06-09T17:27:48.286" v="122" actId="21"/>
          <ac:spMkLst>
            <pc:docMk/>
            <pc:sldMk cId="2130998500" sldId="257"/>
            <ac:spMk id="15" creationId="{00D38681-3885-8AF2-0F8B-C8AA12201EFB}"/>
          </ac:spMkLst>
        </pc:spChg>
        <pc:spChg chg="add del mod">
          <ac:chgData name="Miglena Kirova (2026402)" userId="6f743663-4751-45d1-a6c8-6afc7011987d" providerId="ADAL" clId="{B10F4D82-776F-4986-939E-1A13F5EE9401}" dt="2022-06-15T10:05:07.131" v="582" actId="21"/>
          <ac:spMkLst>
            <pc:docMk/>
            <pc:sldMk cId="2130998500" sldId="257"/>
            <ac:spMk id="16" creationId="{CBE23830-2F2B-A9A3-664E-63186AA2E2C1}"/>
          </ac:spMkLst>
        </pc:spChg>
        <pc:spChg chg="add del mod">
          <ac:chgData name="Miglena Kirova (2026402)" userId="6f743663-4751-45d1-a6c8-6afc7011987d" providerId="ADAL" clId="{B10F4D82-776F-4986-939E-1A13F5EE9401}" dt="2022-06-15T10:05:08.881" v="583" actId="21"/>
          <ac:spMkLst>
            <pc:docMk/>
            <pc:sldMk cId="2130998500" sldId="257"/>
            <ac:spMk id="17" creationId="{F03D0B01-3939-C5F0-4A86-C2CC0E001BCE}"/>
          </ac:spMkLst>
        </pc:spChg>
        <pc:spChg chg="add del mod">
          <ac:chgData name="Miglena Kirova (2026402)" userId="6f743663-4751-45d1-a6c8-6afc7011987d" providerId="ADAL" clId="{B10F4D82-776F-4986-939E-1A13F5EE9401}" dt="2022-06-15T10:05:10.305" v="584" actId="21"/>
          <ac:spMkLst>
            <pc:docMk/>
            <pc:sldMk cId="2130998500" sldId="257"/>
            <ac:spMk id="18" creationId="{D0A59746-2236-6926-9D44-78848CC5E3CA}"/>
          </ac:spMkLst>
        </pc:spChg>
        <pc:spChg chg="add del mod">
          <ac:chgData name="Miglena Kirova (2026402)" userId="6f743663-4751-45d1-a6c8-6afc7011987d" providerId="ADAL" clId="{B10F4D82-776F-4986-939E-1A13F5EE9401}" dt="2022-06-15T10:05:11.766" v="585" actId="21"/>
          <ac:spMkLst>
            <pc:docMk/>
            <pc:sldMk cId="2130998500" sldId="257"/>
            <ac:spMk id="19" creationId="{7874B8BB-3649-DC66-2E4E-DD46712C6DD7}"/>
          </ac:spMkLst>
        </pc:spChg>
        <pc:spChg chg="add del mod">
          <ac:chgData name="Miglena Kirova (2026402)" userId="6f743663-4751-45d1-a6c8-6afc7011987d" providerId="ADAL" clId="{B10F4D82-776F-4986-939E-1A13F5EE9401}" dt="2022-06-09T17:41:05" v="226"/>
          <ac:spMkLst>
            <pc:docMk/>
            <pc:sldMk cId="2130998500" sldId="257"/>
            <ac:spMk id="20" creationId="{B9EED099-C9BE-DC1B-63B1-8100C4766BE5}"/>
          </ac:spMkLst>
        </pc:spChg>
        <pc:spChg chg="add del">
          <ac:chgData name="Miglena Kirova (2026402)" userId="6f743663-4751-45d1-a6c8-6afc7011987d" providerId="ADAL" clId="{B10F4D82-776F-4986-939E-1A13F5EE9401}" dt="2022-06-15T10:22:39.707" v="654" actId="26606"/>
          <ac:spMkLst>
            <pc:docMk/>
            <pc:sldMk cId="2130998500" sldId="257"/>
            <ac:spMk id="23" creationId="{F3060C83-F051-4F0E-ABAD-AA0DFC48B218}"/>
          </ac:spMkLst>
        </pc:spChg>
        <pc:spChg chg="add del">
          <ac:chgData name="Miglena Kirova (2026402)" userId="6f743663-4751-45d1-a6c8-6afc7011987d" providerId="ADAL" clId="{B10F4D82-776F-4986-939E-1A13F5EE9401}" dt="2022-06-15T10:22:39.707" v="654" actId="26606"/>
          <ac:spMkLst>
            <pc:docMk/>
            <pc:sldMk cId="2130998500" sldId="257"/>
            <ac:spMk id="24" creationId="{83C98ABE-055B-441F-B07E-44F97F083C39}"/>
          </ac:spMkLst>
        </pc:spChg>
        <pc:spChg chg="add del">
          <ac:chgData name="Miglena Kirova (2026402)" userId="6f743663-4751-45d1-a6c8-6afc7011987d" providerId="ADAL" clId="{B10F4D82-776F-4986-939E-1A13F5EE9401}" dt="2022-06-15T10:22:39.707" v="654" actId="26606"/>
          <ac:spMkLst>
            <pc:docMk/>
            <pc:sldMk cId="2130998500" sldId="257"/>
            <ac:spMk id="25" creationId="{29FDB030-9B49-4CED-8CCD-4D99382388AC}"/>
          </ac:spMkLst>
        </pc:spChg>
        <pc:spChg chg="add del">
          <ac:chgData name="Miglena Kirova (2026402)" userId="6f743663-4751-45d1-a6c8-6afc7011987d" providerId="ADAL" clId="{B10F4D82-776F-4986-939E-1A13F5EE9401}" dt="2022-06-15T10:21:09.284" v="634" actId="26606"/>
          <ac:spMkLst>
            <pc:docMk/>
            <pc:sldMk cId="2130998500" sldId="257"/>
            <ac:spMk id="26" creationId="{F3060C83-F051-4F0E-ABAD-AA0DFC48B218}"/>
          </ac:spMkLst>
        </pc:spChg>
        <pc:spChg chg="add del">
          <ac:chgData name="Miglena Kirova (2026402)" userId="6f743663-4751-45d1-a6c8-6afc7011987d" providerId="ADAL" clId="{B10F4D82-776F-4986-939E-1A13F5EE9401}" dt="2022-06-15T10:22:39.707" v="654" actId="26606"/>
          <ac:spMkLst>
            <pc:docMk/>
            <pc:sldMk cId="2130998500" sldId="257"/>
            <ac:spMk id="27" creationId="{3783CA14-24A1-485C-8B30-D6A5D87987AD}"/>
          </ac:spMkLst>
        </pc:spChg>
        <pc:spChg chg="add del">
          <ac:chgData name="Miglena Kirova (2026402)" userId="6f743663-4751-45d1-a6c8-6afc7011987d" providerId="ADAL" clId="{B10F4D82-776F-4986-939E-1A13F5EE9401}" dt="2022-06-15T10:21:09.284" v="634" actId="26606"/>
          <ac:spMkLst>
            <pc:docMk/>
            <pc:sldMk cId="2130998500" sldId="257"/>
            <ac:spMk id="28" creationId="{83C98ABE-055B-441F-B07E-44F97F083C39}"/>
          </ac:spMkLst>
        </pc:spChg>
        <pc:spChg chg="add del">
          <ac:chgData name="Miglena Kirova (2026402)" userId="6f743663-4751-45d1-a6c8-6afc7011987d" providerId="ADAL" clId="{B10F4D82-776F-4986-939E-1A13F5EE9401}" dt="2022-06-15T10:22:39.707" v="654" actId="26606"/>
          <ac:spMkLst>
            <pc:docMk/>
            <pc:sldMk cId="2130998500" sldId="257"/>
            <ac:spMk id="29" creationId="{9A97C86A-04D6-40F7-AE84-31AB43E6A846}"/>
          </ac:spMkLst>
        </pc:spChg>
        <pc:spChg chg="add del">
          <ac:chgData name="Miglena Kirova (2026402)" userId="6f743663-4751-45d1-a6c8-6afc7011987d" providerId="ADAL" clId="{B10F4D82-776F-4986-939E-1A13F5EE9401}" dt="2022-06-15T10:21:09.284" v="634" actId="26606"/>
          <ac:spMkLst>
            <pc:docMk/>
            <pc:sldMk cId="2130998500" sldId="257"/>
            <ac:spMk id="30" creationId="{29FDB030-9B49-4CED-8CCD-4D99382388AC}"/>
          </ac:spMkLst>
        </pc:spChg>
        <pc:spChg chg="add del">
          <ac:chgData name="Miglena Kirova (2026402)" userId="6f743663-4751-45d1-a6c8-6afc7011987d" providerId="ADAL" clId="{B10F4D82-776F-4986-939E-1A13F5EE9401}" dt="2022-06-15T10:22:39.707" v="654" actId="26606"/>
          <ac:spMkLst>
            <pc:docMk/>
            <pc:sldMk cId="2130998500" sldId="257"/>
            <ac:spMk id="31" creationId="{FF9F2414-84E8-453E-B1F3-389FDE8192D9}"/>
          </ac:spMkLst>
        </pc:spChg>
        <pc:spChg chg="add del">
          <ac:chgData name="Miglena Kirova (2026402)" userId="6f743663-4751-45d1-a6c8-6afc7011987d" providerId="ADAL" clId="{B10F4D82-776F-4986-939E-1A13F5EE9401}" dt="2022-06-15T10:21:09.284" v="634" actId="26606"/>
          <ac:spMkLst>
            <pc:docMk/>
            <pc:sldMk cId="2130998500" sldId="257"/>
            <ac:spMk id="32" creationId="{3783CA14-24A1-485C-8B30-D6A5D87987AD}"/>
          </ac:spMkLst>
        </pc:spChg>
        <pc:spChg chg="add del">
          <ac:chgData name="Miglena Kirova (2026402)" userId="6f743663-4751-45d1-a6c8-6afc7011987d" providerId="ADAL" clId="{B10F4D82-776F-4986-939E-1A13F5EE9401}" dt="2022-06-15T10:22:39.707" v="654" actId="26606"/>
          <ac:spMkLst>
            <pc:docMk/>
            <pc:sldMk cId="2130998500" sldId="257"/>
            <ac:spMk id="33" creationId="{3ECA69A1-7536-43AC-85EF-C7106179F5ED}"/>
          </ac:spMkLst>
        </pc:spChg>
        <pc:spChg chg="add del">
          <ac:chgData name="Miglena Kirova (2026402)" userId="6f743663-4751-45d1-a6c8-6afc7011987d" providerId="ADAL" clId="{B10F4D82-776F-4986-939E-1A13F5EE9401}" dt="2022-06-15T10:21:09.284" v="634" actId="26606"/>
          <ac:spMkLst>
            <pc:docMk/>
            <pc:sldMk cId="2130998500" sldId="257"/>
            <ac:spMk id="34" creationId="{9A97C86A-04D6-40F7-AE84-31AB43E6A846}"/>
          </ac:spMkLst>
        </pc:spChg>
        <pc:spChg chg="add del">
          <ac:chgData name="Miglena Kirova (2026402)" userId="6f743663-4751-45d1-a6c8-6afc7011987d" providerId="ADAL" clId="{B10F4D82-776F-4986-939E-1A13F5EE9401}" dt="2022-06-15T10:21:09.284" v="634" actId="26606"/>
          <ac:spMkLst>
            <pc:docMk/>
            <pc:sldMk cId="2130998500" sldId="257"/>
            <ac:spMk id="36" creationId="{FF9F2414-84E8-453E-B1F3-389FDE8192D9}"/>
          </ac:spMkLst>
        </pc:spChg>
        <pc:spChg chg="add del">
          <ac:chgData name="Miglena Kirova (2026402)" userId="6f743663-4751-45d1-a6c8-6afc7011987d" providerId="ADAL" clId="{B10F4D82-776F-4986-939E-1A13F5EE9401}" dt="2022-06-15T10:23:08.069" v="658" actId="26606"/>
          <ac:spMkLst>
            <pc:docMk/>
            <pc:sldMk cId="2130998500" sldId="257"/>
            <ac:spMk id="37" creationId="{22F15A2D-2324-487D-A02A-BF46C5C580EB}"/>
          </ac:spMkLst>
        </pc:spChg>
        <pc:spChg chg="add del">
          <ac:chgData name="Miglena Kirova (2026402)" userId="6f743663-4751-45d1-a6c8-6afc7011987d" providerId="ADAL" clId="{B10F4D82-776F-4986-939E-1A13F5EE9401}" dt="2022-06-15T10:21:09.284" v="634" actId="26606"/>
          <ac:spMkLst>
            <pc:docMk/>
            <pc:sldMk cId="2130998500" sldId="257"/>
            <ac:spMk id="38" creationId="{3ECA69A1-7536-43AC-85EF-C7106179F5ED}"/>
          </ac:spMkLst>
        </pc:spChg>
        <pc:spChg chg="add del">
          <ac:chgData name="Miglena Kirova (2026402)" userId="6f743663-4751-45d1-a6c8-6afc7011987d" providerId="ADAL" clId="{B10F4D82-776F-4986-939E-1A13F5EE9401}" dt="2022-06-15T10:23:08.069" v="658" actId="26606"/>
          <ac:spMkLst>
            <pc:docMk/>
            <pc:sldMk cId="2130998500" sldId="257"/>
            <ac:spMk id="39" creationId="{C37E9D4B-7BFA-4D10-B666-547BAC499469}"/>
          </ac:spMkLst>
        </pc:spChg>
        <pc:spChg chg="add del">
          <ac:chgData name="Miglena Kirova (2026402)" userId="6f743663-4751-45d1-a6c8-6afc7011987d" providerId="ADAL" clId="{B10F4D82-776F-4986-939E-1A13F5EE9401}" dt="2022-06-15T10:21:12.768" v="636" actId="26606"/>
          <ac:spMkLst>
            <pc:docMk/>
            <pc:sldMk cId="2130998500" sldId="257"/>
            <ac:spMk id="40" creationId="{32BC26D8-82FB-445E-AA49-62A77D7C1EE0}"/>
          </ac:spMkLst>
        </pc:spChg>
        <pc:spChg chg="add del">
          <ac:chgData name="Miglena Kirova (2026402)" userId="6f743663-4751-45d1-a6c8-6afc7011987d" providerId="ADAL" clId="{B10F4D82-776F-4986-939E-1A13F5EE9401}" dt="2022-06-15T10:21:12.768" v="636" actId="26606"/>
          <ac:spMkLst>
            <pc:docMk/>
            <pc:sldMk cId="2130998500" sldId="257"/>
            <ac:spMk id="41" creationId="{CB44330D-EA18-4254-AA95-EB49948539B8}"/>
          </ac:spMkLst>
        </pc:spChg>
        <pc:spChg chg="add del">
          <ac:chgData name="Miglena Kirova (2026402)" userId="6f743663-4751-45d1-a6c8-6afc7011987d" providerId="ADAL" clId="{B10F4D82-776F-4986-939E-1A13F5EE9401}" dt="2022-06-15T10:23:08.069" v="658" actId="26606"/>
          <ac:spMkLst>
            <pc:docMk/>
            <pc:sldMk cId="2130998500" sldId="257"/>
            <ac:spMk id="42" creationId="{2AEAFA59-923A-4F54-8B49-44C970BCC323}"/>
          </ac:spMkLst>
        </pc:spChg>
        <pc:spChg chg="add del">
          <ac:chgData name="Miglena Kirova (2026402)" userId="6f743663-4751-45d1-a6c8-6afc7011987d" providerId="ADAL" clId="{B10F4D82-776F-4986-939E-1A13F5EE9401}" dt="2022-06-15T10:21:16.658" v="638" actId="26606"/>
          <ac:spMkLst>
            <pc:docMk/>
            <pc:sldMk cId="2130998500" sldId="257"/>
            <ac:spMk id="43" creationId="{AB8C311F-7253-4AED-9701-7FC0708C41C7}"/>
          </ac:spMkLst>
        </pc:spChg>
        <pc:spChg chg="add del">
          <ac:chgData name="Miglena Kirova (2026402)" userId="6f743663-4751-45d1-a6c8-6afc7011987d" providerId="ADAL" clId="{B10F4D82-776F-4986-939E-1A13F5EE9401}" dt="2022-06-15T10:21:16.658" v="638" actId="26606"/>
          <ac:spMkLst>
            <pc:docMk/>
            <pc:sldMk cId="2130998500" sldId="257"/>
            <ac:spMk id="44" creationId="{E2384209-CB15-4CDF-9D31-C44FD9A3F20D}"/>
          </ac:spMkLst>
        </pc:spChg>
        <pc:spChg chg="add del">
          <ac:chgData name="Miglena Kirova (2026402)" userId="6f743663-4751-45d1-a6c8-6afc7011987d" providerId="ADAL" clId="{B10F4D82-776F-4986-939E-1A13F5EE9401}" dt="2022-06-15T10:21:16.658" v="638" actId="26606"/>
          <ac:spMkLst>
            <pc:docMk/>
            <pc:sldMk cId="2130998500" sldId="257"/>
            <ac:spMk id="45" creationId="{2633B3B5-CC90-43F0-8714-D31D1F3F0209}"/>
          </ac:spMkLst>
        </pc:spChg>
        <pc:spChg chg="add del">
          <ac:chgData name="Miglena Kirova (2026402)" userId="6f743663-4751-45d1-a6c8-6afc7011987d" providerId="ADAL" clId="{B10F4D82-776F-4986-939E-1A13F5EE9401}" dt="2022-06-15T10:21:16.658" v="638" actId="26606"/>
          <ac:spMkLst>
            <pc:docMk/>
            <pc:sldMk cId="2130998500" sldId="257"/>
            <ac:spMk id="46" creationId="{A8D57A06-A426-446D-B02C-A2DC6B62E45E}"/>
          </ac:spMkLst>
        </pc:spChg>
        <pc:spChg chg="add del">
          <ac:chgData name="Miglena Kirova (2026402)" userId="6f743663-4751-45d1-a6c8-6afc7011987d" providerId="ADAL" clId="{B10F4D82-776F-4986-939E-1A13F5EE9401}" dt="2022-06-15T10:24:47.703" v="670" actId="26606"/>
          <ac:spMkLst>
            <pc:docMk/>
            <pc:sldMk cId="2130998500" sldId="257"/>
            <ac:spMk id="47" creationId="{AB8C311F-7253-4AED-9701-7FC0708C41C7}"/>
          </ac:spMkLst>
        </pc:spChg>
        <pc:spChg chg="add del">
          <ac:chgData name="Miglena Kirova (2026402)" userId="6f743663-4751-45d1-a6c8-6afc7011987d" providerId="ADAL" clId="{B10F4D82-776F-4986-939E-1A13F5EE9401}" dt="2022-06-15T10:21:20.967" v="640" actId="26606"/>
          <ac:spMkLst>
            <pc:docMk/>
            <pc:sldMk cId="2130998500" sldId="257"/>
            <ac:spMk id="48" creationId="{69D184B2-2226-4E31-BCCB-444330767440}"/>
          </ac:spMkLst>
        </pc:spChg>
        <pc:spChg chg="add del">
          <ac:chgData name="Miglena Kirova (2026402)" userId="6f743663-4751-45d1-a6c8-6afc7011987d" providerId="ADAL" clId="{B10F4D82-776F-4986-939E-1A13F5EE9401}" dt="2022-06-15T10:21:20.967" v="640" actId="26606"/>
          <ac:spMkLst>
            <pc:docMk/>
            <pc:sldMk cId="2130998500" sldId="257"/>
            <ac:spMk id="49" creationId="{1AC4D4E3-486A-464A-8EC8-D44881097267}"/>
          </ac:spMkLst>
        </pc:spChg>
        <pc:spChg chg="add del">
          <ac:chgData name="Miglena Kirova (2026402)" userId="6f743663-4751-45d1-a6c8-6afc7011987d" providerId="ADAL" clId="{B10F4D82-776F-4986-939E-1A13F5EE9401}" dt="2022-06-15T10:21:20.967" v="640" actId="26606"/>
          <ac:spMkLst>
            <pc:docMk/>
            <pc:sldMk cId="2130998500" sldId="257"/>
            <ac:spMk id="50" creationId="{864DE13E-58EB-4475-B79C-0D4FC651239B}"/>
          </ac:spMkLst>
        </pc:spChg>
        <pc:spChg chg="add del">
          <ac:chgData name="Miglena Kirova (2026402)" userId="6f743663-4751-45d1-a6c8-6afc7011987d" providerId="ADAL" clId="{B10F4D82-776F-4986-939E-1A13F5EE9401}" dt="2022-06-15T10:24:47.703" v="670" actId="26606"/>
          <ac:spMkLst>
            <pc:docMk/>
            <pc:sldMk cId="2130998500" sldId="257"/>
            <ac:spMk id="51" creationId="{FD073016-B734-483B-8953-5BADEE145112}"/>
          </ac:spMkLst>
        </pc:spChg>
        <pc:spChg chg="add del">
          <ac:chgData name="Miglena Kirova (2026402)" userId="6f743663-4751-45d1-a6c8-6afc7011987d" providerId="ADAL" clId="{B10F4D82-776F-4986-939E-1A13F5EE9401}" dt="2022-06-15T10:21:35.675" v="642" actId="26606"/>
          <ac:spMkLst>
            <pc:docMk/>
            <pc:sldMk cId="2130998500" sldId="257"/>
            <ac:spMk id="52" creationId="{2D2B266D-3625-4584-A5C3-7D3F672CFF30}"/>
          </ac:spMkLst>
        </pc:spChg>
        <pc:spChg chg="add del">
          <ac:chgData name="Miglena Kirova (2026402)" userId="6f743663-4751-45d1-a6c8-6afc7011987d" providerId="ADAL" clId="{B10F4D82-776F-4986-939E-1A13F5EE9401}" dt="2022-06-15T10:21:35.675" v="642" actId="26606"/>
          <ac:spMkLst>
            <pc:docMk/>
            <pc:sldMk cId="2130998500" sldId="257"/>
            <ac:spMk id="53" creationId="{C463B99A-73EE-4FBB-B7C4-F9F9BCC25C65}"/>
          </ac:spMkLst>
        </pc:spChg>
        <pc:spChg chg="add del">
          <ac:chgData name="Miglena Kirova (2026402)" userId="6f743663-4751-45d1-a6c8-6afc7011987d" providerId="ADAL" clId="{B10F4D82-776F-4986-939E-1A13F5EE9401}" dt="2022-06-15T10:21:35.675" v="642" actId="26606"/>
          <ac:spMkLst>
            <pc:docMk/>
            <pc:sldMk cId="2130998500" sldId="257"/>
            <ac:spMk id="54" creationId="{A5D2A5D1-BA0D-47D3-B051-DA7743C46E28}"/>
          </ac:spMkLst>
        </pc:spChg>
        <pc:spChg chg="add del">
          <ac:chgData name="Miglena Kirova (2026402)" userId="6f743663-4751-45d1-a6c8-6afc7011987d" providerId="ADAL" clId="{B10F4D82-776F-4986-939E-1A13F5EE9401}" dt="2022-06-15T10:24:47.703" v="670" actId="26606"/>
          <ac:spMkLst>
            <pc:docMk/>
            <pc:sldMk cId="2130998500" sldId="257"/>
            <ac:spMk id="55" creationId="{90A7EAB6-59D3-4325-8DE6-E0CA4009CE53}"/>
          </ac:spMkLst>
        </pc:spChg>
        <pc:spChg chg="add del">
          <ac:chgData name="Miglena Kirova (2026402)" userId="6f743663-4751-45d1-a6c8-6afc7011987d" providerId="ADAL" clId="{B10F4D82-776F-4986-939E-1A13F5EE9401}" dt="2022-06-15T10:21:38.511" v="644" actId="26606"/>
          <ac:spMkLst>
            <pc:docMk/>
            <pc:sldMk cId="2130998500" sldId="257"/>
            <ac:spMk id="56" creationId="{DA2E7C1E-2B5A-4BBA-AE51-1CD8C19309D7}"/>
          </ac:spMkLst>
        </pc:spChg>
        <pc:spChg chg="add del">
          <ac:chgData name="Miglena Kirova (2026402)" userId="6f743663-4751-45d1-a6c8-6afc7011987d" providerId="ADAL" clId="{B10F4D82-776F-4986-939E-1A13F5EE9401}" dt="2022-06-15T10:21:38.511" v="644" actId="26606"/>
          <ac:spMkLst>
            <pc:docMk/>
            <pc:sldMk cId="2130998500" sldId="257"/>
            <ac:spMk id="57" creationId="{43DF76B1-5174-4FAF-9D19-FFEE98426836}"/>
          </ac:spMkLst>
        </pc:spChg>
        <pc:spChg chg="add del">
          <ac:chgData name="Miglena Kirova (2026402)" userId="6f743663-4751-45d1-a6c8-6afc7011987d" providerId="ADAL" clId="{B10F4D82-776F-4986-939E-1A13F5EE9401}" dt="2022-06-15T10:24:47.703" v="670" actId="26606"/>
          <ac:spMkLst>
            <pc:docMk/>
            <pc:sldMk cId="2130998500" sldId="257"/>
            <ac:spMk id="58" creationId="{A8D57A06-A426-446D-B02C-A2DC6B62E45E}"/>
          </ac:spMkLst>
        </pc:spChg>
        <pc:spChg chg="add del">
          <ac:chgData name="Miglena Kirova (2026402)" userId="6f743663-4751-45d1-a6c8-6afc7011987d" providerId="ADAL" clId="{B10F4D82-776F-4986-939E-1A13F5EE9401}" dt="2022-06-15T10:21:40.097" v="646" actId="26606"/>
          <ac:spMkLst>
            <pc:docMk/>
            <pc:sldMk cId="2130998500" sldId="257"/>
            <ac:spMk id="59" creationId="{86FF76B9-219D-4469-AF87-0236D29032F1}"/>
          </ac:spMkLst>
        </pc:spChg>
        <pc:spChg chg="add del">
          <ac:chgData name="Miglena Kirova (2026402)" userId="6f743663-4751-45d1-a6c8-6afc7011987d" providerId="ADAL" clId="{B10F4D82-776F-4986-939E-1A13F5EE9401}" dt="2022-06-15T10:21:40.097" v="646" actId="26606"/>
          <ac:spMkLst>
            <pc:docMk/>
            <pc:sldMk cId="2130998500" sldId="257"/>
            <ac:spMk id="62" creationId="{2E80C965-DB6D-4F81-9E9E-B027384D0BD6}"/>
          </ac:spMkLst>
        </pc:spChg>
        <pc:spChg chg="add del">
          <ac:chgData name="Miglena Kirova (2026402)" userId="6f743663-4751-45d1-a6c8-6afc7011987d" providerId="ADAL" clId="{B10F4D82-776F-4986-939E-1A13F5EE9401}" dt="2022-06-15T10:21:40.097" v="646" actId="26606"/>
          <ac:spMkLst>
            <pc:docMk/>
            <pc:sldMk cId="2130998500" sldId="257"/>
            <ac:spMk id="63" creationId="{633C5E46-DAC5-4661-9C87-22B08E2A512F}"/>
          </ac:spMkLst>
        </pc:spChg>
        <pc:spChg chg="add del">
          <ac:chgData name="Miglena Kirova (2026402)" userId="6f743663-4751-45d1-a6c8-6afc7011987d" providerId="ADAL" clId="{B10F4D82-776F-4986-939E-1A13F5EE9401}" dt="2022-06-15T10:21:41.739" v="648" actId="26606"/>
          <ac:spMkLst>
            <pc:docMk/>
            <pc:sldMk cId="2130998500" sldId="257"/>
            <ac:spMk id="65" creationId="{C6B298B9-AA3F-4E48-9ADE-DD1A49F40A94}"/>
          </ac:spMkLst>
        </pc:spChg>
        <pc:spChg chg="add del">
          <ac:chgData name="Miglena Kirova (2026402)" userId="6f743663-4751-45d1-a6c8-6afc7011987d" providerId="ADAL" clId="{B10F4D82-776F-4986-939E-1A13F5EE9401}" dt="2022-06-15T10:21:41.739" v="648" actId="26606"/>
          <ac:spMkLst>
            <pc:docMk/>
            <pc:sldMk cId="2130998500" sldId="257"/>
            <ac:spMk id="66" creationId="{78A6362C-DAA2-46F0-8F9D-238EA1E6FD27}"/>
          </ac:spMkLst>
        </pc:spChg>
        <pc:spChg chg="add del">
          <ac:chgData name="Miglena Kirova (2026402)" userId="6f743663-4751-45d1-a6c8-6afc7011987d" providerId="ADAL" clId="{B10F4D82-776F-4986-939E-1A13F5EE9401}" dt="2022-06-15T10:24:21.464" v="665" actId="26606"/>
          <ac:spMkLst>
            <pc:docMk/>
            <pc:sldMk cId="2130998500" sldId="257"/>
            <ac:spMk id="67" creationId="{69D184B2-2226-4E31-BCCB-444330767440}"/>
          </ac:spMkLst>
        </pc:spChg>
        <pc:spChg chg="add del">
          <ac:chgData name="Miglena Kirova (2026402)" userId="6f743663-4751-45d1-a6c8-6afc7011987d" providerId="ADAL" clId="{B10F4D82-776F-4986-939E-1A13F5EE9401}" dt="2022-06-15T10:21:48.684" v="650" actId="26606"/>
          <ac:spMkLst>
            <pc:docMk/>
            <pc:sldMk cId="2130998500" sldId="257"/>
            <ac:spMk id="68" creationId="{8DAAB828-02C8-4111-AC14-FF5ACEDDFE37}"/>
          </ac:spMkLst>
        </pc:spChg>
        <pc:spChg chg="add del">
          <ac:chgData name="Miglena Kirova (2026402)" userId="6f743663-4751-45d1-a6c8-6afc7011987d" providerId="ADAL" clId="{B10F4D82-776F-4986-939E-1A13F5EE9401}" dt="2022-06-15T10:24:21.464" v="665" actId="26606"/>
          <ac:spMkLst>
            <pc:docMk/>
            <pc:sldMk cId="2130998500" sldId="257"/>
            <ac:spMk id="71" creationId="{1AC4D4E3-486A-464A-8EC8-D44881097267}"/>
          </ac:spMkLst>
        </pc:spChg>
        <pc:spChg chg="add mod ord">
          <ac:chgData name="Miglena Kirova (2026402)" userId="6f743663-4751-45d1-a6c8-6afc7011987d" providerId="ADAL" clId="{B10F4D82-776F-4986-939E-1A13F5EE9401}" dt="2022-06-15T10:49:22.729" v="1067" actId="26606"/>
          <ac:spMkLst>
            <pc:docMk/>
            <pc:sldMk cId="2130998500" sldId="257"/>
            <ac:spMk id="72" creationId="{77D17FE4-CAED-7A59-321F-E24B59A2FAE9}"/>
          </ac:spMkLst>
        </pc:spChg>
        <pc:spChg chg="add del">
          <ac:chgData name="Miglena Kirova (2026402)" userId="6f743663-4751-45d1-a6c8-6afc7011987d" providerId="ADAL" clId="{B10F4D82-776F-4986-939E-1A13F5EE9401}" dt="2022-06-15T10:24:21.464" v="665" actId="26606"/>
          <ac:spMkLst>
            <pc:docMk/>
            <pc:sldMk cId="2130998500" sldId="257"/>
            <ac:spMk id="73" creationId="{864DE13E-58EB-4475-B79C-0D4FC651239B}"/>
          </ac:spMkLst>
        </pc:spChg>
        <pc:spChg chg="add del mod ord">
          <ac:chgData name="Miglena Kirova (2026402)" userId="6f743663-4751-45d1-a6c8-6afc7011987d" providerId="ADAL" clId="{B10F4D82-776F-4986-939E-1A13F5EE9401}" dt="2022-06-15T10:46:24.363" v="1031" actId="26606"/>
          <ac:spMkLst>
            <pc:docMk/>
            <pc:sldMk cId="2130998500" sldId="257"/>
            <ac:spMk id="74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24:46.492" v="667" actId="26606"/>
          <ac:spMkLst>
            <pc:docMk/>
            <pc:sldMk cId="2130998500" sldId="257"/>
            <ac:spMk id="75" creationId="{C3862298-AF85-4572-BED3-52E573EBD410}"/>
          </ac:spMkLst>
        </pc:spChg>
        <pc:spChg chg="add del">
          <ac:chgData name="Miglena Kirova (2026402)" userId="6f743663-4751-45d1-a6c8-6afc7011987d" providerId="ADAL" clId="{B10F4D82-776F-4986-939E-1A13F5EE9401}" dt="2022-06-15T10:24:46.492" v="667" actId="26606"/>
          <ac:spMkLst>
            <pc:docMk/>
            <pc:sldMk cId="2130998500" sldId="257"/>
            <ac:spMk id="76" creationId="{7BE265E6-D012-42B3-A7DE-C8FEED40DBB7}"/>
          </ac:spMkLst>
        </pc:spChg>
        <pc:spChg chg="add del">
          <ac:chgData name="Miglena Kirova (2026402)" userId="6f743663-4751-45d1-a6c8-6afc7011987d" providerId="ADAL" clId="{B10F4D82-776F-4986-939E-1A13F5EE9401}" dt="2022-06-15T10:24:46.492" v="667" actId="26606"/>
          <ac:spMkLst>
            <pc:docMk/>
            <pc:sldMk cId="2130998500" sldId="257"/>
            <ac:spMk id="77" creationId="{6EB9A5AE-0A9C-4EB1-9569-A44D89EFC5BD}"/>
          </ac:spMkLst>
        </pc:spChg>
        <pc:spChg chg="add del">
          <ac:chgData name="Miglena Kirova (2026402)" userId="6f743663-4751-45d1-a6c8-6afc7011987d" providerId="ADAL" clId="{B10F4D82-776F-4986-939E-1A13F5EE9401}" dt="2022-06-15T10:26:12.366" v="678" actId="26606"/>
          <ac:spMkLst>
            <pc:docMk/>
            <pc:sldMk cId="2130998500" sldId="257"/>
            <ac:spMk id="83" creationId="{42A5316D-ED2F-4F89-B4B4-8D9240B1A348}"/>
          </ac:spMkLst>
        </pc:spChg>
        <pc:spChg chg="add del">
          <ac:chgData name="Miglena Kirova (2026402)" userId="6f743663-4751-45d1-a6c8-6afc7011987d" providerId="ADAL" clId="{B10F4D82-776F-4986-939E-1A13F5EE9401}" dt="2022-06-15T10:26:30.620" v="680" actId="26606"/>
          <ac:spMkLst>
            <pc:docMk/>
            <pc:sldMk cId="2130998500" sldId="257"/>
            <ac:spMk id="85" creationId="{7E014A0B-5338-4077-AFE9-A90D04D4492B}"/>
          </ac:spMkLst>
        </pc:spChg>
        <pc:spChg chg="add del">
          <ac:chgData name="Miglena Kirova (2026402)" userId="6f743663-4751-45d1-a6c8-6afc7011987d" providerId="ADAL" clId="{B10F4D82-776F-4986-939E-1A13F5EE9401}" dt="2022-06-15T10:26:30.620" v="680" actId="26606"/>
          <ac:spMkLst>
            <pc:docMk/>
            <pc:sldMk cId="2130998500" sldId="257"/>
            <ac:spMk id="86" creationId="{1E020063-2385-44AC-BD67-258E1F0B9FCE}"/>
          </ac:spMkLst>
        </pc:spChg>
        <pc:spChg chg="add del">
          <ac:chgData name="Miglena Kirova (2026402)" userId="6f743663-4751-45d1-a6c8-6afc7011987d" providerId="ADAL" clId="{B10F4D82-776F-4986-939E-1A13F5EE9401}" dt="2022-06-15T10:27:24.007" v="690" actId="26606"/>
          <ac:spMkLst>
            <pc:docMk/>
            <pc:sldMk cId="2130998500" sldId="257"/>
            <ac:spMk id="89" creationId="{215A9370-15D3-4C30-8BA1-2059A74C9990}"/>
          </ac:spMkLst>
        </pc:spChg>
        <pc:spChg chg="add del">
          <ac:chgData name="Miglena Kirova (2026402)" userId="6f743663-4751-45d1-a6c8-6afc7011987d" providerId="ADAL" clId="{B10F4D82-776F-4986-939E-1A13F5EE9401}" dt="2022-06-15T10:27:24.007" v="690" actId="26606"/>
          <ac:spMkLst>
            <pc:docMk/>
            <pc:sldMk cId="2130998500" sldId="257"/>
            <ac:spMk id="91" creationId="{ED888B23-07FA-482A-96DF-47E31AF1A603}"/>
          </ac:spMkLst>
        </pc:spChg>
        <pc:spChg chg="add del">
          <ac:chgData name="Miglena Kirova (2026402)" userId="6f743663-4751-45d1-a6c8-6afc7011987d" providerId="ADAL" clId="{B10F4D82-776F-4986-939E-1A13F5EE9401}" dt="2022-06-15T10:26:35.850" v="682" actId="26606"/>
          <ac:spMkLst>
            <pc:docMk/>
            <pc:sldMk cId="2130998500" sldId="257"/>
            <ac:spMk id="99" creationId="{D1942232-83D0-49E2-AF9B-1F97E3C1EF8E}"/>
          </ac:spMkLst>
        </pc:spChg>
        <pc:spChg chg="add del">
          <ac:chgData name="Miglena Kirova (2026402)" userId="6f743663-4751-45d1-a6c8-6afc7011987d" providerId="ADAL" clId="{B10F4D82-776F-4986-939E-1A13F5EE9401}" dt="2022-06-15T10:26:35.850" v="682" actId="26606"/>
          <ac:spMkLst>
            <pc:docMk/>
            <pc:sldMk cId="2130998500" sldId="257"/>
            <ac:spMk id="100" creationId="{E9E70D72-6E23-4015-A4A6-85C120C19167}"/>
          </ac:spMkLst>
        </pc:spChg>
        <pc:spChg chg="add del">
          <ac:chgData name="Miglena Kirova (2026402)" userId="6f743663-4751-45d1-a6c8-6afc7011987d" providerId="ADAL" clId="{B10F4D82-776F-4986-939E-1A13F5EE9401}" dt="2022-06-15T10:27:17.735" v="686" actId="26606"/>
          <ac:spMkLst>
            <pc:docMk/>
            <pc:sldMk cId="2130998500" sldId="257"/>
            <ac:spMk id="108" creationId="{E972DE0D-2E53-4159-ABD3-C601524262C2}"/>
          </ac:spMkLst>
        </pc:spChg>
        <pc:spChg chg="add del">
          <ac:chgData name="Miglena Kirova (2026402)" userId="6f743663-4751-45d1-a6c8-6afc7011987d" providerId="ADAL" clId="{B10F4D82-776F-4986-939E-1A13F5EE9401}" dt="2022-06-15T10:26:40.200" v="684" actId="26606"/>
          <ac:spMkLst>
            <pc:docMk/>
            <pc:sldMk cId="2130998500" sldId="257"/>
            <ac:spMk id="112" creationId="{77C59BEC-C4CC-4741-B975-08C543178D3D}"/>
          </ac:spMkLst>
        </pc:spChg>
        <pc:spChg chg="add del">
          <ac:chgData name="Miglena Kirova (2026402)" userId="6f743663-4751-45d1-a6c8-6afc7011987d" providerId="ADAL" clId="{B10F4D82-776F-4986-939E-1A13F5EE9401}" dt="2022-06-15T10:26:40.200" v="684" actId="26606"/>
          <ac:spMkLst>
            <pc:docMk/>
            <pc:sldMk cId="2130998500" sldId="257"/>
            <ac:spMk id="113" creationId="{72DEF309-605D-4117-9340-6D589B6C3A34}"/>
          </ac:spMkLst>
        </pc:spChg>
        <pc:spChg chg="add del">
          <ac:chgData name="Miglena Kirova (2026402)" userId="6f743663-4751-45d1-a6c8-6afc7011987d" providerId="ADAL" clId="{B10F4D82-776F-4986-939E-1A13F5EE9401}" dt="2022-06-15T10:26:40.200" v="684" actId="26606"/>
          <ac:spMkLst>
            <pc:docMk/>
            <pc:sldMk cId="2130998500" sldId="257"/>
            <ac:spMk id="114" creationId="{A7B99495-F43F-4D80-A44F-2CB4764EB90B}"/>
          </ac:spMkLst>
        </pc:spChg>
        <pc:spChg chg="add del">
          <ac:chgData name="Miglena Kirova (2026402)" userId="6f743663-4751-45d1-a6c8-6afc7011987d" providerId="ADAL" clId="{B10F4D82-776F-4986-939E-1A13F5EE9401}" dt="2022-06-15T10:27:17.735" v="686" actId="26606"/>
          <ac:spMkLst>
            <pc:docMk/>
            <pc:sldMk cId="2130998500" sldId="257"/>
            <ac:spMk id="116" creationId="{828D1E49-2A21-4A83-A0E0-FB1597B4B2ED}"/>
          </ac:spMkLst>
        </pc:spChg>
        <pc:spChg chg="add del">
          <ac:chgData name="Miglena Kirova (2026402)" userId="6f743663-4751-45d1-a6c8-6afc7011987d" providerId="ADAL" clId="{B10F4D82-776F-4986-939E-1A13F5EE9401}" dt="2022-06-15T10:27:20.210" v="688" actId="26606"/>
          <ac:spMkLst>
            <pc:docMk/>
            <pc:sldMk cId="2130998500" sldId="257"/>
            <ac:spMk id="126" creationId="{5C8908E2-EE49-44D2-9428-A28D2312A8D5}"/>
          </ac:spMkLst>
        </pc:spChg>
        <pc:spChg chg="add del">
          <ac:chgData name="Miglena Kirova (2026402)" userId="6f743663-4751-45d1-a6c8-6afc7011987d" providerId="ADAL" clId="{B10F4D82-776F-4986-939E-1A13F5EE9401}" dt="2022-06-15T10:27:20.210" v="688" actId="26606"/>
          <ac:spMkLst>
            <pc:docMk/>
            <pc:sldMk cId="2130998500" sldId="257"/>
            <ac:spMk id="130" creationId="{02114E49-C077-4083-B5C1-6A6E70F4D91F}"/>
          </ac:spMkLst>
        </pc:spChg>
        <pc:spChg chg="add del">
          <ac:chgData name="Miglena Kirova (2026402)" userId="6f743663-4751-45d1-a6c8-6afc7011987d" providerId="ADAL" clId="{B10F4D82-776F-4986-939E-1A13F5EE9401}" dt="2022-06-15T10:27:20.210" v="688" actId="26606"/>
          <ac:spMkLst>
            <pc:docMk/>
            <pc:sldMk cId="2130998500" sldId="257"/>
            <ac:spMk id="131" creationId="{ED888B23-07FA-482A-96DF-47E31AF1A603}"/>
          </ac:spMkLst>
        </pc:spChg>
        <pc:spChg chg="add del">
          <ac:chgData name="Miglena Kirova (2026402)" userId="6f743663-4751-45d1-a6c8-6afc7011987d" providerId="ADAL" clId="{B10F4D82-776F-4986-939E-1A13F5EE9401}" dt="2022-06-15T10:27:24.007" v="690" actId="26606"/>
          <ac:spMkLst>
            <pc:docMk/>
            <pc:sldMk cId="2130998500" sldId="257"/>
            <ac:spMk id="133" creationId="{5C8908E2-EE49-44D2-9428-A28D2312A8D5}"/>
          </ac:spMkLst>
        </pc:spChg>
        <pc:spChg chg="add del">
          <ac:chgData name="Miglena Kirova (2026402)" userId="6f743663-4751-45d1-a6c8-6afc7011987d" providerId="ADAL" clId="{B10F4D82-776F-4986-939E-1A13F5EE9401}" dt="2022-06-15T10:27:34.618" v="692" actId="26606"/>
          <ac:spMkLst>
            <pc:docMk/>
            <pc:sldMk cId="2130998500" sldId="257"/>
            <ac:spMk id="138" creationId="{1557A916-FDD1-44A1-A7A1-70009FD6BE46}"/>
          </ac:spMkLst>
        </pc:spChg>
        <pc:spChg chg="add del">
          <ac:chgData name="Miglena Kirova (2026402)" userId="6f743663-4751-45d1-a6c8-6afc7011987d" providerId="ADAL" clId="{B10F4D82-776F-4986-939E-1A13F5EE9401}" dt="2022-06-15T10:27:34.618" v="692" actId="26606"/>
          <ac:spMkLst>
            <pc:docMk/>
            <pc:sldMk cId="2130998500" sldId="257"/>
            <ac:spMk id="139" creationId="{4B874C19-9B23-4B12-823E-D67615A9B3AC}"/>
          </ac:spMkLst>
        </pc:spChg>
        <pc:spChg chg="add del">
          <ac:chgData name="Miglena Kirova (2026402)" userId="6f743663-4751-45d1-a6c8-6afc7011987d" providerId="ADAL" clId="{B10F4D82-776F-4986-939E-1A13F5EE9401}" dt="2022-06-15T10:29:40.107" v="694" actId="26606"/>
          <ac:spMkLst>
            <pc:docMk/>
            <pc:sldMk cId="2130998500" sldId="257"/>
            <ac:spMk id="141" creationId="{B0792D4F-247E-46FE-85FC-881DEFA41D94}"/>
          </ac:spMkLst>
        </pc:spChg>
        <pc:spChg chg="add del">
          <ac:chgData name="Miglena Kirova (2026402)" userId="6f743663-4751-45d1-a6c8-6afc7011987d" providerId="ADAL" clId="{B10F4D82-776F-4986-939E-1A13F5EE9401}" dt="2022-06-15T10:29:56.620" v="696" actId="26606"/>
          <ac:spMkLst>
            <pc:docMk/>
            <pc:sldMk cId="2130998500" sldId="257"/>
            <ac:spMk id="144" creationId="{DD38EE57-B708-47C9-A4A4-E25F09FAB029}"/>
          </ac:spMkLst>
        </pc:spChg>
        <pc:spChg chg="add del">
          <ac:chgData name="Miglena Kirova (2026402)" userId="6f743663-4751-45d1-a6c8-6afc7011987d" providerId="ADAL" clId="{B10F4D82-776F-4986-939E-1A13F5EE9401}" dt="2022-06-15T10:41:06.698" v="973" actId="26606"/>
          <ac:spMkLst>
            <pc:docMk/>
            <pc:sldMk cId="2130998500" sldId="257"/>
            <ac:spMk id="150" creationId="{D1942232-83D0-49E2-AF9B-1F97E3C1EF8E}"/>
          </ac:spMkLst>
        </pc:spChg>
        <pc:spChg chg="add del">
          <ac:chgData name="Miglena Kirova (2026402)" userId="6f743663-4751-45d1-a6c8-6afc7011987d" providerId="ADAL" clId="{B10F4D82-776F-4986-939E-1A13F5EE9401}" dt="2022-06-15T10:41:06.698" v="973" actId="26606"/>
          <ac:spMkLst>
            <pc:docMk/>
            <pc:sldMk cId="2130998500" sldId="257"/>
            <ac:spMk id="151" creationId="{E9E70D72-6E23-4015-A4A6-85C120C19167}"/>
          </ac:spMkLst>
        </pc:spChg>
        <pc:spChg chg="add del">
          <ac:chgData name="Miglena Kirova (2026402)" userId="6f743663-4751-45d1-a6c8-6afc7011987d" providerId="ADAL" clId="{B10F4D82-776F-4986-939E-1A13F5EE9401}" dt="2022-06-15T10:42:19.861" v="992" actId="26606"/>
          <ac:spMkLst>
            <pc:docMk/>
            <pc:sldMk cId="2130998500" sldId="257"/>
            <ac:spMk id="159" creationId="{058A14AF-9FB5-4CC7-BA35-E8E85D3EDF0E}"/>
          </ac:spMkLst>
        </pc:spChg>
        <pc:spChg chg="add del">
          <ac:chgData name="Miglena Kirova (2026402)" userId="6f743663-4751-45d1-a6c8-6afc7011987d" providerId="ADAL" clId="{B10F4D82-776F-4986-939E-1A13F5EE9401}" dt="2022-06-15T10:42:19.861" v="992" actId="26606"/>
          <ac:spMkLst>
            <pc:docMk/>
            <pc:sldMk cId="2130998500" sldId="257"/>
            <ac:spMk id="160" creationId="{3A9A4357-BD1D-4622-A4FE-766E6AB8DE84}"/>
          </ac:spMkLst>
        </pc:spChg>
        <pc:spChg chg="add del">
          <ac:chgData name="Miglena Kirova (2026402)" userId="6f743663-4751-45d1-a6c8-6afc7011987d" providerId="ADAL" clId="{B10F4D82-776F-4986-939E-1A13F5EE9401}" dt="2022-06-15T10:42:19.861" v="992" actId="26606"/>
          <ac:spMkLst>
            <pc:docMk/>
            <pc:sldMk cId="2130998500" sldId="257"/>
            <ac:spMk id="161" creationId="{E659831F-0D9A-4C63-9EBB-8435B85A440F}"/>
          </ac:spMkLst>
        </pc:spChg>
        <pc:spChg chg="add del">
          <ac:chgData name="Miglena Kirova (2026402)" userId="6f743663-4751-45d1-a6c8-6afc7011987d" providerId="ADAL" clId="{B10F4D82-776F-4986-939E-1A13F5EE9401}" dt="2022-06-15T10:35:35.093" v="868" actId="26606"/>
          <ac:spMkLst>
            <pc:docMk/>
            <pc:sldMk cId="2130998500" sldId="257"/>
            <ac:spMk id="162" creationId="{2B566528-1B12-4246-9431-5C2D7D081168}"/>
          </ac:spMkLst>
        </pc:spChg>
        <pc:spChg chg="add del">
          <ac:chgData name="Miglena Kirova (2026402)" userId="6f743663-4751-45d1-a6c8-6afc7011987d" providerId="ADAL" clId="{B10F4D82-776F-4986-939E-1A13F5EE9401}" dt="2022-06-15T10:42:19.861" v="992" actId="26606"/>
          <ac:spMkLst>
            <pc:docMk/>
            <pc:sldMk cId="2130998500" sldId="257"/>
            <ac:spMk id="163" creationId="{E6995CE5-F890-4ABA-82A2-26507CE8D2A3}"/>
          </ac:spMkLst>
        </pc:spChg>
        <pc:spChg chg="add del">
          <ac:chgData name="Miglena Kirova (2026402)" userId="6f743663-4751-45d1-a6c8-6afc7011987d" providerId="ADAL" clId="{B10F4D82-776F-4986-939E-1A13F5EE9401}" dt="2022-06-15T10:42:13.647" v="987" actId="26606"/>
          <ac:spMkLst>
            <pc:docMk/>
            <pc:sldMk cId="2130998500" sldId="257"/>
            <ac:spMk id="165" creationId="{FFB60E8C-7224-44A4-87A0-46A1711DD2ED}"/>
          </ac:spMkLst>
        </pc:spChg>
        <pc:spChg chg="add del">
          <ac:chgData name="Miglena Kirova (2026402)" userId="6f743663-4751-45d1-a6c8-6afc7011987d" providerId="ADAL" clId="{B10F4D82-776F-4986-939E-1A13F5EE9401}" dt="2022-06-15T10:36:02.122" v="874" actId="26606"/>
          <ac:spMkLst>
            <pc:docMk/>
            <pc:sldMk cId="2130998500" sldId="257"/>
            <ac:spMk id="166" creationId="{B775CD93-9DF2-48CB-9F57-1BCA9A46C7FA}"/>
          </ac:spMkLst>
        </pc:spChg>
        <pc:spChg chg="add del">
          <ac:chgData name="Miglena Kirova (2026402)" userId="6f743663-4751-45d1-a6c8-6afc7011987d" providerId="ADAL" clId="{B10F4D82-776F-4986-939E-1A13F5EE9401}" dt="2022-06-15T10:42:13.647" v="987" actId="26606"/>
          <ac:spMkLst>
            <pc:docMk/>
            <pc:sldMk cId="2130998500" sldId="257"/>
            <ac:spMk id="167" creationId="{5DA32751-37A2-45C0-BE94-63D375E27003}"/>
          </ac:spMkLst>
        </pc:spChg>
        <pc:spChg chg="add del">
          <ac:chgData name="Miglena Kirova (2026402)" userId="6f743663-4751-45d1-a6c8-6afc7011987d" providerId="ADAL" clId="{B10F4D82-776F-4986-939E-1A13F5EE9401}" dt="2022-06-15T10:42:13.647" v="987" actId="26606"/>
          <ac:spMkLst>
            <pc:docMk/>
            <pc:sldMk cId="2130998500" sldId="257"/>
            <ac:spMk id="169" creationId="{E659831F-0D9A-4C63-9EBB-8435B85A440F}"/>
          </ac:spMkLst>
        </pc:spChg>
        <pc:spChg chg="add del">
          <ac:chgData name="Miglena Kirova (2026402)" userId="6f743663-4751-45d1-a6c8-6afc7011987d" providerId="ADAL" clId="{B10F4D82-776F-4986-939E-1A13F5EE9401}" dt="2022-06-15T10:36:42.337" v="886" actId="26606"/>
          <ac:spMkLst>
            <pc:docMk/>
            <pc:sldMk cId="2130998500" sldId="257"/>
            <ac:spMk id="170" creationId="{1C091803-41C2-48E0-9228-5148460C7479}"/>
          </ac:spMkLst>
        </pc:spChg>
        <pc:spChg chg="add del">
          <ac:chgData name="Miglena Kirova (2026402)" userId="6f743663-4751-45d1-a6c8-6afc7011987d" providerId="ADAL" clId="{B10F4D82-776F-4986-939E-1A13F5EE9401}" dt="2022-06-15T10:42:13.647" v="987" actId="26606"/>
          <ac:spMkLst>
            <pc:docMk/>
            <pc:sldMk cId="2130998500" sldId="257"/>
            <ac:spMk id="171" creationId="{5A55FBCD-CD42-40F5-8A1B-3203F9CAEEAA}"/>
          </ac:spMkLst>
        </pc:spChg>
        <pc:spChg chg="add del">
          <ac:chgData name="Miglena Kirova (2026402)" userId="6f743663-4751-45d1-a6c8-6afc7011987d" providerId="ADAL" clId="{B10F4D82-776F-4986-939E-1A13F5EE9401}" dt="2022-06-15T10:35:52.045" v="870" actId="26606"/>
          <ac:spMkLst>
            <pc:docMk/>
            <pc:sldMk cId="2130998500" sldId="257"/>
            <ac:spMk id="172" creationId="{9D25F302-27C5-414F-97F8-6EA0A6C028BA}"/>
          </ac:spMkLst>
        </pc:spChg>
        <pc:spChg chg="add del">
          <ac:chgData name="Miglena Kirova (2026402)" userId="6f743663-4751-45d1-a6c8-6afc7011987d" providerId="ADAL" clId="{B10F4D82-776F-4986-939E-1A13F5EE9401}" dt="2022-06-15T10:35:52.045" v="870" actId="26606"/>
          <ac:spMkLst>
            <pc:docMk/>
            <pc:sldMk cId="2130998500" sldId="257"/>
            <ac:spMk id="173" creationId="{830A36F8-48C2-4842-A87B-8CE8DF4E7FD2}"/>
          </ac:spMkLst>
        </pc:spChg>
        <pc:spChg chg="add del">
          <ac:chgData name="Miglena Kirova (2026402)" userId="6f743663-4751-45d1-a6c8-6afc7011987d" providerId="ADAL" clId="{B10F4D82-776F-4986-939E-1A13F5EE9401}" dt="2022-06-15T10:35:52.045" v="870" actId="26606"/>
          <ac:spMkLst>
            <pc:docMk/>
            <pc:sldMk cId="2130998500" sldId="257"/>
            <ac:spMk id="174" creationId="{8F451A30-466B-4996-9BA5-CD6ABCC6D558}"/>
          </ac:spMkLst>
        </pc:spChg>
        <pc:spChg chg="add del">
          <ac:chgData name="Miglena Kirova (2026402)" userId="6f743663-4751-45d1-a6c8-6afc7011987d" providerId="ADAL" clId="{B10F4D82-776F-4986-939E-1A13F5EE9401}" dt="2022-06-15T10:42:16.233" v="989" actId="26606"/>
          <ac:spMkLst>
            <pc:docMk/>
            <pc:sldMk cId="2130998500" sldId="257"/>
            <ac:spMk id="175" creationId="{7FF47CB7-972F-479F-A36D-9E72D26EC8DA}"/>
          </ac:spMkLst>
        </pc:spChg>
        <pc:spChg chg="add del">
          <ac:chgData name="Miglena Kirova (2026402)" userId="6f743663-4751-45d1-a6c8-6afc7011987d" providerId="ADAL" clId="{B10F4D82-776F-4986-939E-1A13F5EE9401}" dt="2022-06-15T10:35:58.894" v="872" actId="26606"/>
          <ac:spMkLst>
            <pc:docMk/>
            <pc:sldMk cId="2130998500" sldId="257"/>
            <ac:spMk id="176" creationId="{FF9B822F-893E-44C8-963C-64F50ACECBB2}"/>
          </ac:spMkLst>
        </pc:spChg>
        <pc:spChg chg="add del">
          <ac:chgData name="Miglena Kirova (2026402)" userId="6f743663-4751-45d1-a6c8-6afc7011987d" providerId="ADAL" clId="{B10F4D82-776F-4986-939E-1A13F5EE9401}" dt="2022-06-15T10:35:58.894" v="872" actId="26606"/>
          <ac:spMkLst>
            <pc:docMk/>
            <pc:sldMk cId="2130998500" sldId="257"/>
            <ac:spMk id="177" creationId="{EBF87945-A001-489F-9D9B-7D9435F0B9CA}"/>
          </ac:spMkLst>
        </pc:spChg>
        <pc:spChg chg="add del">
          <ac:chgData name="Miglena Kirova (2026402)" userId="6f743663-4751-45d1-a6c8-6afc7011987d" providerId="ADAL" clId="{B10F4D82-776F-4986-939E-1A13F5EE9401}" dt="2022-06-15T10:42:16.233" v="989" actId="26606"/>
          <ac:spMkLst>
            <pc:docMk/>
            <pc:sldMk cId="2130998500" sldId="257"/>
            <ac:spMk id="178" creationId="{0D153B68-5844-490D-8E67-F616D6D721CA}"/>
          </ac:spMkLst>
        </pc:spChg>
        <pc:spChg chg="add del">
          <ac:chgData name="Miglena Kirova (2026402)" userId="6f743663-4751-45d1-a6c8-6afc7011987d" providerId="ADAL" clId="{B10F4D82-776F-4986-939E-1A13F5EE9401}" dt="2022-06-15T10:36:02.122" v="874" actId="26606"/>
          <ac:spMkLst>
            <pc:docMk/>
            <pc:sldMk cId="2130998500" sldId="257"/>
            <ac:spMk id="179" creationId="{6166C6D1-23AC-49C4-BA07-238E4E9F8CEB}"/>
          </ac:spMkLst>
        </pc:spChg>
        <pc:spChg chg="add del">
          <ac:chgData name="Miglena Kirova (2026402)" userId="6f743663-4751-45d1-a6c8-6afc7011987d" providerId="ADAL" clId="{B10F4D82-776F-4986-939E-1A13F5EE9401}" dt="2022-06-15T10:36:02.122" v="874" actId="26606"/>
          <ac:spMkLst>
            <pc:docMk/>
            <pc:sldMk cId="2130998500" sldId="257"/>
            <ac:spMk id="180" creationId="{1C091803-41C2-48E0-9228-5148460C7479}"/>
          </ac:spMkLst>
        </pc:spChg>
        <pc:spChg chg="add del">
          <ac:chgData name="Miglena Kirova (2026402)" userId="6f743663-4751-45d1-a6c8-6afc7011987d" providerId="ADAL" clId="{B10F4D82-776F-4986-939E-1A13F5EE9401}" dt="2022-06-15T10:36:02.122" v="874" actId="26606"/>
          <ac:spMkLst>
            <pc:docMk/>
            <pc:sldMk cId="2130998500" sldId="257"/>
            <ac:spMk id="181" creationId="{E186B68C-84BC-4A6E-99D1-EE87483C1349}"/>
          </ac:spMkLst>
        </pc:spChg>
        <pc:spChg chg="add del">
          <ac:chgData name="Miglena Kirova (2026402)" userId="6f743663-4751-45d1-a6c8-6afc7011987d" providerId="ADAL" clId="{B10F4D82-776F-4986-939E-1A13F5EE9401}" dt="2022-06-15T10:42:16.233" v="989" actId="26606"/>
          <ac:spMkLst>
            <pc:docMk/>
            <pc:sldMk cId="2130998500" sldId="257"/>
            <ac:spMk id="182" creationId="{9A0D773F-7A7D-4DBB-9DEA-86BB8B8F4BC8}"/>
          </ac:spMkLst>
        </pc:spChg>
        <pc:spChg chg="add del">
          <ac:chgData name="Miglena Kirova (2026402)" userId="6f743663-4751-45d1-a6c8-6afc7011987d" providerId="ADAL" clId="{B10F4D82-776F-4986-939E-1A13F5EE9401}" dt="2022-06-15T10:36:09.747" v="876" actId="26606"/>
          <ac:spMkLst>
            <pc:docMk/>
            <pc:sldMk cId="2130998500" sldId="257"/>
            <ac:spMk id="183" creationId="{1E020063-2385-44AC-BD67-258E1F0B9FCE}"/>
          </ac:spMkLst>
        </pc:spChg>
        <pc:spChg chg="add del">
          <ac:chgData name="Miglena Kirova (2026402)" userId="6f743663-4751-45d1-a6c8-6afc7011987d" providerId="ADAL" clId="{B10F4D82-776F-4986-939E-1A13F5EE9401}" dt="2022-06-15T10:36:09.747" v="876" actId="26606"/>
          <ac:spMkLst>
            <pc:docMk/>
            <pc:sldMk cId="2130998500" sldId="257"/>
            <ac:spMk id="184" creationId="{7E014A0B-5338-4077-AFE9-A90D04D4492B}"/>
          </ac:spMkLst>
        </pc:spChg>
        <pc:spChg chg="add del">
          <ac:chgData name="Miglena Kirova (2026402)" userId="6f743663-4751-45d1-a6c8-6afc7011987d" providerId="ADAL" clId="{B10F4D82-776F-4986-939E-1A13F5EE9401}" dt="2022-06-15T10:42:19.845" v="991" actId="26606"/>
          <ac:spMkLst>
            <pc:docMk/>
            <pc:sldMk cId="2130998500" sldId="257"/>
            <ac:spMk id="186" creationId="{058A14AF-9FB5-4CC7-BA35-E8E85D3EDF0E}"/>
          </ac:spMkLst>
        </pc:spChg>
        <pc:spChg chg="add del">
          <ac:chgData name="Miglena Kirova (2026402)" userId="6f743663-4751-45d1-a6c8-6afc7011987d" providerId="ADAL" clId="{B10F4D82-776F-4986-939E-1A13F5EE9401}" dt="2022-06-15T10:42:19.845" v="991" actId="26606"/>
          <ac:spMkLst>
            <pc:docMk/>
            <pc:sldMk cId="2130998500" sldId="257"/>
            <ac:spMk id="188" creationId="{3A9A4357-BD1D-4622-A4FE-766E6AB8DE84}"/>
          </ac:spMkLst>
        </pc:spChg>
        <pc:spChg chg="add del">
          <ac:chgData name="Miglena Kirova (2026402)" userId="6f743663-4751-45d1-a6c8-6afc7011987d" providerId="ADAL" clId="{B10F4D82-776F-4986-939E-1A13F5EE9401}" dt="2022-06-15T10:42:19.845" v="991" actId="26606"/>
          <ac:spMkLst>
            <pc:docMk/>
            <pc:sldMk cId="2130998500" sldId="257"/>
            <ac:spMk id="189" creationId="{E659831F-0D9A-4C63-9EBB-8435B85A440F}"/>
          </ac:spMkLst>
        </pc:spChg>
        <pc:spChg chg="add del">
          <ac:chgData name="Miglena Kirova (2026402)" userId="6f743663-4751-45d1-a6c8-6afc7011987d" providerId="ADAL" clId="{B10F4D82-776F-4986-939E-1A13F5EE9401}" dt="2022-06-15T10:42:19.845" v="991" actId="26606"/>
          <ac:spMkLst>
            <pc:docMk/>
            <pc:sldMk cId="2130998500" sldId="257"/>
            <ac:spMk id="190" creationId="{E6995CE5-F890-4ABA-82A2-26507CE8D2A3}"/>
          </ac:spMkLst>
        </pc:spChg>
        <pc:spChg chg="add del">
          <ac:chgData name="Miglena Kirova (2026402)" userId="6f743663-4751-45d1-a6c8-6afc7011987d" providerId="ADAL" clId="{B10F4D82-776F-4986-939E-1A13F5EE9401}" dt="2022-06-15T10:36:11.372" v="878" actId="26606"/>
          <ac:spMkLst>
            <pc:docMk/>
            <pc:sldMk cId="2130998500" sldId="257"/>
            <ac:spMk id="192" creationId="{DD38EE57-B708-47C9-A4A4-E25F09FAB029}"/>
          </ac:spMkLst>
        </pc:spChg>
        <pc:spChg chg="add del">
          <ac:chgData name="Miglena Kirova (2026402)" userId="6f743663-4751-45d1-a6c8-6afc7011987d" providerId="ADAL" clId="{B10F4D82-776F-4986-939E-1A13F5EE9401}" dt="2022-06-15T10:42:54.752" v="997" actId="26606"/>
          <ac:spMkLst>
            <pc:docMk/>
            <pc:sldMk cId="2130998500" sldId="257"/>
            <ac:spMk id="194" creationId="{9D80C9EF-3CC6-4ECC-9C2D-9D0396C96ED9}"/>
          </ac:spMkLst>
        </pc:spChg>
        <pc:spChg chg="add del">
          <ac:chgData name="Miglena Kirova (2026402)" userId="6f743663-4751-45d1-a6c8-6afc7011987d" providerId="ADAL" clId="{B10F4D82-776F-4986-939E-1A13F5EE9401}" dt="2022-06-15T10:42:54.752" v="997" actId="26606"/>
          <ac:spMkLst>
            <pc:docMk/>
            <pc:sldMk cId="2130998500" sldId="257"/>
            <ac:spMk id="195" creationId="{5DA32751-37A2-45C0-BE94-63D375E27003}"/>
          </ac:spMkLst>
        </pc:spChg>
        <pc:spChg chg="add del">
          <ac:chgData name="Miglena Kirova (2026402)" userId="6f743663-4751-45d1-a6c8-6afc7011987d" providerId="ADAL" clId="{B10F4D82-776F-4986-939E-1A13F5EE9401}" dt="2022-06-15T10:42:54.752" v="997" actId="26606"/>
          <ac:spMkLst>
            <pc:docMk/>
            <pc:sldMk cId="2130998500" sldId="257"/>
            <ac:spMk id="196" creationId="{E659831F-0D9A-4C63-9EBB-8435B85A440F}"/>
          </ac:spMkLst>
        </pc:spChg>
        <pc:spChg chg="add del">
          <ac:chgData name="Miglena Kirova (2026402)" userId="6f743663-4751-45d1-a6c8-6afc7011987d" providerId="ADAL" clId="{B10F4D82-776F-4986-939E-1A13F5EE9401}" dt="2022-06-15T10:42:54.752" v="997" actId="26606"/>
          <ac:spMkLst>
            <pc:docMk/>
            <pc:sldMk cId="2130998500" sldId="257"/>
            <ac:spMk id="197" creationId="{5A55FBCD-CD42-40F5-8A1B-3203F9CAEEAA}"/>
          </ac:spMkLst>
        </pc:spChg>
        <pc:spChg chg="add del">
          <ac:chgData name="Miglena Kirova (2026402)" userId="6f743663-4751-45d1-a6c8-6afc7011987d" providerId="ADAL" clId="{B10F4D82-776F-4986-939E-1A13F5EE9401}" dt="2022-06-15T10:42:51.579" v="994" actId="26606"/>
          <ac:spMkLst>
            <pc:docMk/>
            <pc:sldMk cId="2130998500" sldId="257"/>
            <ac:spMk id="200" creationId="{0D7B6173-1D58-48E2-83CF-37350F315F75}"/>
          </ac:spMkLst>
        </pc:spChg>
        <pc:spChg chg="add del">
          <ac:chgData name="Miglena Kirova (2026402)" userId="6f743663-4751-45d1-a6c8-6afc7011987d" providerId="ADAL" clId="{B10F4D82-776F-4986-939E-1A13F5EE9401}" dt="2022-06-15T10:36:25.936" v="882" actId="26606"/>
          <ac:spMkLst>
            <pc:docMk/>
            <pc:sldMk cId="2130998500" sldId="257"/>
            <ac:spMk id="201" creationId="{7FF47CB7-972F-479F-A36D-9E72D26EC8DA}"/>
          </ac:spMkLst>
        </pc:spChg>
        <pc:spChg chg="add del">
          <ac:chgData name="Miglena Kirova (2026402)" userId="6f743663-4751-45d1-a6c8-6afc7011987d" providerId="ADAL" clId="{B10F4D82-776F-4986-939E-1A13F5EE9401}" dt="2022-06-15T10:36:25.936" v="882" actId="26606"/>
          <ac:spMkLst>
            <pc:docMk/>
            <pc:sldMk cId="2130998500" sldId="257"/>
            <ac:spMk id="202" creationId="{0D153B68-5844-490D-8E67-F616D6D721CA}"/>
          </ac:spMkLst>
        </pc:spChg>
        <pc:spChg chg="add del">
          <ac:chgData name="Miglena Kirova (2026402)" userId="6f743663-4751-45d1-a6c8-6afc7011987d" providerId="ADAL" clId="{B10F4D82-776F-4986-939E-1A13F5EE9401}" dt="2022-06-15T10:36:25.936" v="882" actId="26606"/>
          <ac:spMkLst>
            <pc:docMk/>
            <pc:sldMk cId="2130998500" sldId="257"/>
            <ac:spMk id="203" creationId="{9A0D773F-7A7D-4DBB-9DEA-86BB8B8F4BC8}"/>
          </ac:spMkLst>
        </pc:spChg>
        <pc:spChg chg="add del">
          <ac:chgData name="Miglena Kirova (2026402)" userId="6f743663-4751-45d1-a6c8-6afc7011987d" providerId="ADAL" clId="{B10F4D82-776F-4986-939E-1A13F5EE9401}" dt="2022-06-15T10:42:51.579" v="994" actId="26606"/>
          <ac:spMkLst>
            <pc:docMk/>
            <pc:sldMk cId="2130998500" sldId="257"/>
            <ac:spMk id="204" creationId="{CA9CEF99-39CF-406E-8FCF-5EEDCCA2AC24}"/>
          </ac:spMkLst>
        </pc:spChg>
        <pc:spChg chg="add del">
          <ac:chgData name="Miglena Kirova (2026402)" userId="6f743663-4751-45d1-a6c8-6afc7011987d" providerId="ADAL" clId="{B10F4D82-776F-4986-939E-1A13F5EE9401}" dt="2022-06-15T10:36:32.001" v="884" actId="26606"/>
          <ac:spMkLst>
            <pc:docMk/>
            <pc:sldMk cId="2130998500" sldId="257"/>
            <ac:spMk id="205" creationId="{8D1AA55E-40D5-461B-A5A8-4AE8AAB71B08}"/>
          </ac:spMkLst>
        </pc:spChg>
        <pc:spChg chg="add del">
          <ac:chgData name="Miglena Kirova (2026402)" userId="6f743663-4751-45d1-a6c8-6afc7011987d" providerId="ADAL" clId="{B10F4D82-776F-4986-939E-1A13F5EE9401}" dt="2022-06-15T10:42:51.579" v="994" actId="26606"/>
          <ac:spMkLst>
            <pc:docMk/>
            <pc:sldMk cId="2130998500" sldId="257"/>
            <ac:spMk id="208" creationId="{DE152F22-1707-453C-8C48-6B5CDD242809}"/>
          </ac:spMkLst>
        </pc:spChg>
        <pc:spChg chg="add del">
          <ac:chgData name="Miglena Kirova (2026402)" userId="6f743663-4751-45d1-a6c8-6afc7011987d" providerId="ADAL" clId="{B10F4D82-776F-4986-939E-1A13F5EE9401}" dt="2022-06-15T10:36:42.337" v="886" actId="26606"/>
          <ac:spMkLst>
            <pc:docMk/>
            <pc:sldMk cId="2130998500" sldId="257"/>
            <ac:spMk id="210" creationId="{B775CD93-9DF2-48CB-9F57-1BCA9A46C7FA}"/>
          </ac:spMkLst>
        </pc:spChg>
        <pc:spChg chg="add del">
          <ac:chgData name="Miglena Kirova (2026402)" userId="6f743663-4751-45d1-a6c8-6afc7011987d" providerId="ADAL" clId="{B10F4D82-776F-4986-939E-1A13F5EE9401}" dt="2022-06-15T10:36:42.337" v="886" actId="26606"/>
          <ac:spMkLst>
            <pc:docMk/>
            <pc:sldMk cId="2130998500" sldId="257"/>
            <ac:spMk id="211" creationId="{E186B68C-84BC-4A6E-99D1-EE87483C1349}"/>
          </ac:spMkLst>
        </pc:spChg>
        <pc:spChg chg="add del">
          <ac:chgData name="Miglena Kirova (2026402)" userId="6f743663-4751-45d1-a6c8-6afc7011987d" providerId="ADAL" clId="{B10F4D82-776F-4986-939E-1A13F5EE9401}" dt="2022-06-15T10:36:42.337" v="886" actId="26606"/>
          <ac:spMkLst>
            <pc:docMk/>
            <pc:sldMk cId="2130998500" sldId="257"/>
            <ac:spMk id="212" creationId="{6166C6D1-23AC-49C4-BA07-238E4E9F8CEB}"/>
          </ac:spMkLst>
        </pc:spChg>
        <pc:spChg chg="add del">
          <ac:chgData name="Miglena Kirova (2026402)" userId="6f743663-4751-45d1-a6c8-6afc7011987d" providerId="ADAL" clId="{B10F4D82-776F-4986-939E-1A13F5EE9401}" dt="2022-06-15T10:36:42.337" v="886" actId="26606"/>
          <ac:spMkLst>
            <pc:docMk/>
            <pc:sldMk cId="2130998500" sldId="257"/>
            <ac:spMk id="213" creationId="{33A87B69-D1B1-4DA7-B224-F220FC5235E6}"/>
          </ac:spMkLst>
        </pc:spChg>
        <pc:spChg chg="add del">
          <ac:chgData name="Miglena Kirova (2026402)" userId="6f743663-4751-45d1-a6c8-6afc7011987d" providerId="ADAL" clId="{B10F4D82-776F-4986-939E-1A13F5EE9401}" dt="2022-06-15T10:42:51.579" v="994" actId="26606"/>
          <ac:spMkLst>
            <pc:docMk/>
            <pc:sldMk cId="2130998500" sldId="257"/>
            <ac:spMk id="214" creationId="{90F3EC41-E060-4D79-8F5B-1DD6A3A9D26B}"/>
          </ac:spMkLst>
        </pc:spChg>
        <pc:spChg chg="add del">
          <ac:chgData name="Miglena Kirova (2026402)" userId="6f743663-4751-45d1-a6c8-6afc7011987d" providerId="ADAL" clId="{B10F4D82-776F-4986-939E-1A13F5EE9401}" dt="2022-06-15T10:36:46.454" v="888" actId="26606"/>
          <ac:spMkLst>
            <pc:docMk/>
            <pc:sldMk cId="2130998500" sldId="257"/>
            <ac:spMk id="215" creationId="{45D37F4E-DDB4-456B-97E0-9937730A039F}"/>
          </ac:spMkLst>
        </pc:spChg>
        <pc:spChg chg="add del">
          <ac:chgData name="Miglena Kirova (2026402)" userId="6f743663-4751-45d1-a6c8-6afc7011987d" providerId="ADAL" clId="{B10F4D82-776F-4986-939E-1A13F5EE9401}" dt="2022-06-15T10:36:46.454" v="888" actId="26606"/>
          <ac:spMkLst>
            <pc:docMk/>
            <pc:sldMk cId="2130998500" sldId="257"/>
            <ac:spMk id="216" creationId="{B2DD41CD-8F47-4F56-AD12-4E2FF7696987}"/>
          </ac:spMkLst>
        </pc:spChg>
        <pc:spChg chg="add del">
          <ac:chgData name="Miglena Kirova (2026402)" userId="6f743663-4751-45d1-a6c8-6afc7011987d" providerId="ADAL" clId="{B10F4D82-776F-4986-939E-1A13F5EE9401}" dt="2022-06-15T10:42:54.744" v="996" actId="26606"/>
          <ac:spMkLst>
            <pc:docMk/>
            <pc:sldMk cId="2130998500" sldId="257"/>
            <ac:spMk id="217" creationId="{327D73B4-9F5C-4A64-A179-51B9500CB8B5}"/>
          </ac:spMkLst>
        </pc:spChg>
        <pc:spChg chg="add del">
          <ac:chgData name="Miglena Kirova (2026402)" userId="6f743663-4751-45d1-a6c8-6afc7011987d" providerId="ADAL" clId="{B10F4D82-776F-4986-939E-1A13F5EE9401}" dt="2022-06-15T10:36:54.352" v="890" actId="26606"/>
          <ac:spMkLst>
            <pc:docMk/>
            <pc:sldMk cId="2130998500" sldId="257"/>
            <ac:spMk id="218" creationId="{68A4132F-DEC6-4332-A00C-A11AD4519B6C}"/>
          </ac:spMkLst>
        </pc:spChg>
        <pc:spChg chg="add del">
          <ac:chgData name="Miglena Kirova (2026402)" userId="6f743663-4751-45d1-a6c8-6afc7011987d" providerId="ADAL" clId="{B10F4D82-776F-4986-939E-1A13F5EE9401}" dt="2022-06-15T10:36:54.352" v="890" actId="26606"/>
          <ac:spMkLst>
            <pc:docMk/>
            <pc:sldMk cId="2130998500" sldId="257"/>
            <ac:spMk id="219" creationId="{64965EAE-E41A-435F-B993-07E824B6C977}"/>
          </ac:spMkLst>
        </pc:spChg>
        <pc:spChg chg="add del">
          <ac:chgData name="Miglena Kirova (2026402)" userId="6f743663-4751-45d1-a6c8-6afc7011987d" providerId="ADAL" clId="{B10F4D82-776F-4986-939E-1A13F5EE9401}" dt="2022-06-15T10:36:54.352" v="890" actId="26606"/>
          <ac:spMkLst>
            <pc:docMk/>
            <pc:sldMk cId="2130998500" sldId="257"/>
            <ac:spMk id="220" creationId="{152F8994-E6D4-4311-9548-C3607BC43645}"/>
          </ac:spMkLst>
        </pc:spChg>
        <pc:spChg chg="add del">
          <ac:chgData name="Miglena Kirova (2026402)" userId="6f743663-4751-45d1-a6c8-6afc7011987d" providerId="ADAL" clId="{B10F4D82-776F-4986-939E-1A13F5EE9401}" dt="2022-06-15T10:42:54.744" v="996" actId="26606"/>
          <ac:spMkLst>
            <pc:docMk/>
            <pc:sldMk cId="2130998500" sldId="257"/>
            <ac:spMk id="221" creationId="{C1F06963-6374-4B48-844F-071A9BAAAE02}"/>
          </ac:spMkLst>
        </pc:spChg>
        <pc:spChg chg="add del">
          <ac:chgData name="Miglena Kirova (2026402)" userId="6f743663-4751-45d1-a6c8-6afc7011987d" providerId="ADAL" clId="{B10F4D82-776F-4986-939E-1A13F5EE9401}" dt="2022-06-15T10:37:05.257" v="892" actId="26606"/>
          <ac:spMkLst>
            <pc:docMk/>
            <pc:sldMk cId="2130998500" sldId="257"/>
            <ac:spMk id="222" creationId="{DBD8E57A-9AA0-47CB-B60B-90A53E81BA8C}"/>
          </ac:spMkLst>
        </pc:spChg>
        <pc:spChg chg="add del">
          <ac:chgData name="Miglena Kirova (2026402)" userId="6f743663-4751-45d1-a6c8-6afc7011987d" providerId="ADAL" clId="{B10F4D82-776F-4986-939E-1A13F5EE9401}" dt="2022-06-15T10:37:20.431" v="894" actId="26606"/>
          <ac:spMkLst>
            <pc:docMk/>
            <pc:sldMk cId="2130998500" sldId="257"/>
            <ac:spMk id="227" creationId="{CDBF2F9D-983F-4E90-827D-5A23216DEA35}"/>
          </ac:spMkLst>
        </pc:spChg>
        <pc:spChg chg="add del">
          <ac:chgData name="Miglena Kirova (2026402)" userId="6f743663-4751-45d1-a6c8-6afc7011987d" providerId="ADAL" clId="{B10F4D82-776F-4986-939E-1A13F5EE9401}" dt="2022-06-15T10:37:20.431" v="894" actId="26606"/>
          <ac:spMkLst>
            <pc:docMk/>
            <pc:sldMk cId="2130998500" sldId="257"/>
            <ac:spMk id="228" creationId="{6CB927A4-E432-4310-9CD5-E89FF5063179}"/>
          </ac:spMkLst>
        </pc:spChg>
        <pc:spChg chg="add del">
          <ac:chgData name="Miglena Kirova (2026402)" userId="6f743663-4751-45d1-a6c8-6afc7011987d" providerId="ADAL" clId="{B10F4D82-776F-4986-939E-1A13F5EE9401}" dt="2022-06-15T10:37:20.431" v="894" actId="26606"/>
          <ac:spMkLst>
            <pc:docMk/>
            <pc:sldMk cId="2130998500" sldId="257"/>
            <ac:spMk id="229" creationId="{E3020543-B24B-4EC4-8FFC-8DD88EEA91A8}"/>
          </ac:spMkLst>
        </pc:spChg>
        <pc:spChg chg="add del">
          <ac:chgData name="Miglena Kirova (2026402)" userId="6f743663-4751-45d1-a6c8-6afc7011987d" providerId="ADAL" clId="{B10F4D82-776F-4986-939E-1A13F5EE9401}" dt="2022-06-15T10:37:20.431" v="894" actId="26606"/>
          <ac:spMkLst>
            <pc:docMk/>
            <pc:sldMk cId="2130998500" sldId="257"/>
            <ac:spMk id="230" creationId="{1453BF6C-B012-48B7-B4E8-6D7AC7C27D02}"/>
          </ac:spMkLst>
        </pc:spChg>
        <pc:spChg chg="add del">
          <ac:chgData name="Miglena Kirova (2026402)" userId="6f743663-4751-45d1-a6c8-6afc7011987d" providerId="ADAL" clId="{B10F4D82-776F-4986-939E-1A13F5EE9401}" dt="2022-06-15T10:42:54.744" v="996" actId="26606"/>
          <ac:spMkLst>
            <pc:docMk/>
            <pc:sldMk cId="2130998500" sldId="257"/>
            <ac:spMk id="232" creationId="{E3020543-B24B-4EC4-8FFC-8DD88EEA91A8}"/>
          </ac:spMkLst>
        </pc:spChg>
        <pc:spChg chg="add del">
          <ac:chgData name="Miglena Kirova (2026402)" userId="6f743663-4751-45d1-a6c8-6afc7011987d" providerId="ADAL" clId="{B10F4D82-776F-4986-939E-1A13F5EE9401}" dt="2022-06-15T10:39:50.715" v="964" actId="26606"/>
          <ac:spMkLst>
            <pc:docMk/>
            <pc:sldMk cId="2130998500" sldId="257"/>
            <ac:spMk id="233" creationId="{05C7EBC3-4672-4DAB-81C2-58661FAFAED6}"/>
          </ac:spMkLst>
        </pc:spChg>
        <pc:spChg chg="add del">
          <ac:chgData name="Miglena Kirova (2026402)" userId="6f743663-4751-45d1-a6c8-6afc7011987d" providerId="ADAL" clId="{B10F4D82-776F-4986-939E-1A13F5EE9401}" dt="2022-06-15T10:39:50.715" v="964" actId="26606"/>
          <ac:spMkLst>
            <pc:docMk/>
            <pc:sldMk cId="2130998500" sldId="257"/>
            <ac:spMk id="234" creationId="{40BF962F-4C6F-461E-86F2-C43F56CC939B}"/>
          </ac:spMkLst>
        </pc:spChg>
        <pc:spChg chg="add del">
          <ac:chgData name="Miglena Kirova (2026402)" userId="6f743663-4751-45d1-a6c8-6afc7011987d" providerId="ADAL" clId="{B10F4D82-776F-4986-939E-1A13F5EE9401}" dt="2022-06-15T10:39:50.715" v="964" actId="26606"/>
          <ac:spMkLst>
            <pc:docMk/>
            <pc:sldMk cId="2130998500" sldId="257"/>
            <ac:spMk id="235" creationId="{2E94A4F7-38E4-45EA-8E2E-CE1B5766B4F1}"/>
          </ac:spMkLst>
        </pc:spChg>
        <pc:spChg chg="add del">
          <ac:chgData name="Miglena Kirova (2026402)" userId="6f743663-4751-45d1-a6c8-6afc7011987d" providerId="ADAL" clId="{B10F4D82-776F-4986-939E-1A13F5EE9401}" dt="2022-06-15T10:43:54.438" v="1004" actId="26606"/>
          <ac:spMkLst>
            <pc:docMk/>
            <pc:sldMk cId="2130998500" sldId="257"/>
            <ac:spMk id="238" creationId="{04812C46-200A-4DEB-A05E-3ED6C68C2387}"/>
          </ac:spMkLst>
        </pc:spChg>
        <pc:spChg chg="add del">
          <ac:chgData name="Miglena Kirova (2026402)" userId="6f743663-4751-45d1-a6c8-6afc7011987d" providerId="ADAL" clId="{B10F4D82-776F-4986-939E-1A13F5EE9401}" dt="2022-06-15T10:39:44.786" v="960" actId="26606"/>
          <ac:spMkLst>
            <pc:docMk/>
            <pc:sldMk cId="2130998500" sldId="257"/>
            <ac:spMk id="240" creationId="{7FF47CB7-972F-479F-A36D-9E72D26EC8DA}"/>
          </ac:spMkLst>
        </pc:spChg>
        <pc:spChg chg="add del">
          <ac:chgData name="Miglena Kirova (2026402)" userId="6f743663-4751-45d1-a6c8-6afc7011987d" providerId="ADAL" clId="{B10F4D82-776F-4986-939E-1A13F5EE9401}" dt="2022-06-15T10:39:44.786" v="960" actId="26606"/>
          <ac:spMkLst>
            <pc:docMk/>
            <pc:sldMk cId="2130998500" sldId="257"/>
            <ac:spMk id="242" creationId="{0D153B68-5844-490D-8E67-F616D6D721CA}"/>
          </ac:spMkLst>
        </pc:spChg>
        <pc:spChg chg="add del">
          <ac:chgData name="Miglena Kirova (2026402)" userId="6f743663-4751-45d1-a6c8-6afc7011987d" providerId="ADAL" clId="{B10F4D82-776F-4986-939E-1A13F5EE9401}" dt="2022-06-15T10:39:44.786" v="960" actId="26606"/>
          <ac:spMkLst>
            <pc:docMk/>
            <pc:sldMk cId="2130998500" sldId="257"/>
            <ac:spMk id="244" creationId="{9A0D773F-7A7D-4DBB-9DEA-86BB8B8F4BC8}"/>
          </ac:spMkLst>
        </pc:spChg>
        <pc:spChg chg="add del">
          <ac:chgData name="Miglena Kirova (2026402)" userId="6f743663-4751-45d1-a6c8-6afc7011987d" providerId="ADAL" clId="{B10F4D82-776F-4986-939E-1A13F5EE9401}" dt="2022-06-15T10:43:54.430" v="1003" actId="26606"/>
          <ac:spMkLst>
            <pc:docMk/>
            <pc:sldMk cId="2130998500" sldId="257"/>
            <ac:spMk id="250" creationId="{17BDD930-0E65-490A-9CE5-554C357C4428}"/>
          </ac:spMkLst>
        </pc:spChg>
        <pc:spChg chg="add del">
          <ac:chgData name="Miglena Kirova (2026402)" userId="6f743663-4751-45d1-a6c8-6afc7011987d" providerId="ADAL" clId="{B10F4D82-776F-4986-939E-1A13F5EE9401}" dt="2022-06-15T10:43:54.430" v="1003" actId="26606"/>
          <ac:spMkLst>
            <pc:docMk/>
            <pc:sldMk cId="2130998500" sldId="257"/>
            <ac:spMk id="252" creationId="{3A912C67-99A1-4956-8F68-1846C21771E8}"/>
          </ac:spMkLst>
        </pc:spChg>
        <pc:spChg chg="add del">
          <ac:chgData name="Miglena Kirova (2026402)" userId="6f743663-4751-45d1-a6c8-6afc7011987d" providerId="ADAL" clId="{B10F4D82-776F-4986-939E-1A13F5EE9401}" dt="2022-06-15T10:44:12.942" v="1006" actId="26606"/>
          <ac:spMkLst>
            <pc:docMk/>
            <pc:sldMk cId="2130998500" sldId="257"/>
            <ac:spMk id="266" creationId="{68A4132F-DEC6-4332-A00C-A11AD4519B6C}"/>
          </ac:spMkLst>
        </pc:spChg>
        <pc:spChg chg="add del">
          <ac:chgData name="Miglena Kirova (2026402)" userId="6f743663-4751-45d1-a6c8-6afc7011987d" providerId="ADAL" clId="{B10F4D82-776F-4986-939E-1A13F5EE9401}" dt="2022-06-15T10:44:12.942" v="1006" actId="26606"/>
          <ac:spMkLst>
            <pc:docMk/>
            <pc:sldMk cId="2130998500" sldId="257"/>
            <ac:spMk id="267" creationId="{64965EAE-E41A-435F-B993-07E824B6C977}"/>
          </ac:spMkLst>
        </pc:spChg>
        <pc:spChg chg="add del">
          <ac:chgData name="Miglena Kirova (2026402)" userId="6f743663-4751-45d1-a6c8-6afc7011987d" providerId="ADAL" clId="{B10F4D82-776F-4986-939E-1A13F5EE9401}" dt="2022-06-15T10:44:12.942" v="1006" actId="26606"/>
          <ac:spMkLst>
            <pc:docMk/>
            <pc:sldMk cId="2130998500" sldId="257"/>
            <ac:spMk id="268" creationId="{152F8994-E6D4-4311-9548-C3607BC43645}"/>
          </ac:spMkLst>
        </pc:spChg>
        <pc:spChg chg="add del">
          <ac:chgData name="Miglena Kirova (2026402)" userId="6f743663-4751-45d1-a6c8-6afc7011987d" providerId="ADAL" clId="{B10F4D82-776F-4986-939E-1A13F5EE9401}" dt="2022-06-15T10:44:52.335" v="1010" actId="26606"/>
          <ac:spMkLst>
            <pc:docMk/>
            <pc:sldMk cId="2130998500" sldId="257"/>
            <ac:spMk id="273" creationId="{EE1FC7B4-E4A7-4452-B413-1A623E3A7230}"/>
          </ac:spMkLst>
        </pc:spChg>
        <pc:spChg chg="add del">
          <ac:chgData name="Miglena Kirova (2026402)" userId="6f743663-4751-45d1-a6c8-6afc7011987d" providerId="ADAL" clId="{B10F4D82-776F-4986-939E-1A13F5EE9401}" dt="2022-06-15T10:44:52.335" v="1010" actId="26606"/>
          <ac:spMkLst>
            <pc:docMk/>
            <pc:sldMk cId="2130998500" sldId="257"/>
            <ac:spMk id="275" creationId="{E0709AF0-24F0-4486-B189-BE6386BDB198}"/>
          </ac:spMkLst>
        </pc:spChg>
        <pc:spChg chg="add del">
          <ac:chgData name="Miglena Kirova (2026402)" userId="6f743663-4751-45d1-a6c8-6afc7011987d" providerId="ADAL" clId="{B10F4D82-776F-4986-939E-1A13F5EE9401}" dt="2022-06-15T10:44:52.335" v="1010" actId="26606"/>
          <ac:spMkLst>
            <pc:docMk/>
            <pc:sldMk cId="2130998500" sldId="257"/>
            <ac:spMk id="277" creationId="{FBE3B62F-5853-4A3C-B050-6186351A7176}"/>
          </ac:spMkLst>
        </pc:spChg>
        <pc:spChg chg="add del">
          <ac:chgData name="Miglena Kirova (2026402)" userId="6f743663-4751-45d1-a6c8-6afc7011987d" providerId="ADAL" clId="{B10F4D82-776F-4986-939E-1A13F5EE9401}" dt="2022-06-15T10:46:24.363" v="1031" actId="26606"/>
          <ac:spMkLst>
            <pc:docMk/>
            <pc:sldMk cId="2130998500" sldId="257"/>
            <ac:spMk id="282" creationId="{EE1FC7B4-E4A7-4452-B413-1A623E3A7230}"/>
          </ac:spMkLst>
        </pc:spChg>
        <pc:spChg chg="add del">
          <ac:chgData name="Miglena Kirova (2026402)" userId="6f743663-4751-45d1-a6c8-6afc7011987d" providerId="ADAL" clId="{B10F4D82-776F-4986-939E-1A13F5EE9401}" dt="2022-06-15T10:46:24.363" v="1031" actId="26606"/>
          <ac:spMkLst>
            <pc:docMk/>
            <pc:sldMk cId="2130998500" sldId="257"/>
            <ac:spMk id="284" creationId="{E0709AF0-24F0-4486-B189-BE6386BDB198}"/>
          </ac:spMkLst>
        </pc:spChg>
        <pc:spChg chg="add del">
          <ac:chgData name="Miglena Kirova (2026402)" userId="6f743663-4751-45d1-a6c8-6afc7011987d" providerId="ADAL" clId="{B10F4D82-776F-4986-939E-1A13F5EE9401}" dt="2022-06-15T10:46:24.363" v="1031" actId="26606"/>
          <ac:spMkLst>
            <pc:docMk/>
            <pc:sldMk cId="2130998500" sldId="257"/>
            <ac:spMk id="286" creationId="{FBE3B62F-5853-4A3C-B050-6186351A7176}"/>
          </ac:spMkLst>
        </pc:spChg>
        <pc:spChg chg="add del">
          <ac:chgData name="Miglena Kirova (2026402)" userId="6f743663-4751-45d1-a6c8-6afc7011987d" providerId="ADAL" clId="{B10F4D82-776F-4986-939E-1A13F5EE9401}" dt="2022-06-15T10:45:12.831" v="1012" actId="26606"/>
          <ac:spMkLst>
            <pc:docMk/>
            <pc:sldMk cId="2130998500" sldId="257"/>
            <ac:spMk id="291" creationId="{B0792D4F-247E-46FE-85FC-881DEFA41D94}"/>
          </ac:spMkLst>
        </pc:spChg>
        <pc:spChg chg="add del">
          <ac:chgData name="Miglena Kirova (2026402)" userId="6f743663-4751-45d1-a6c8-6afc7011987d" providerId="ADAL" clId="{B10F4D82-776F-4986-939E-1A13F5EE9401}" dt="2022-06-15T10:45:17.491" v="1014" actId="26606"/>
          <ac:spMkLst>
            <pc:docMk/>
            <pc:sldMk cId="2130998500" sldId="257"/>
            <ac:spMk id="295" creationId="{EE1FC7B4-E4A7-4452-B413-1A623E3A7230}"/>
          </ac:spMkLst>
        </pc:spChg>
        <pc:spChg chg="add del">
          <ac:chgData name="Miglena Kirova (2026402)" userId="6f743663-4751-45d1-a6c8-6afc7011987d" providerId="ADAL" clId="{B10F4D82-776F-4986-939E-1A13F5EE9401}" dt="2022-06-15T10:45:17.491" v="1014" actId="26606"/>
          <ac:spMkLst>
            <pc:docMk/>
            <pc:sldMk cId="2130998500" sldId="257"/>
            <ac:spMk id="296" creationId="{E0709AF0-24F0-4486-B189-BE6386BDB198}"/>
          </ac:spMkLst>
        </pc:spChg>
        <pc:spChg chg="add del">
          <ac:chgData name="Miglena Kirova (2026402)" userId="6f743663-4751-45d1-a6c8-6afc7011987d" providerId="ADAL" clId="{B10F4D82-776F-4986-939E-1A13F5EE9401}" dt="2022-06-15T10:45:17.491" v="1014" actId="26606"/>
          <ac:spMkLst>
            <pc:docMk/>
            <pc:sldMk cId="2130998500" sldId="257"/>
            <ac:spMk id="297" creationId="{FBE3B62F-5853-4A3C-B050-6186351A7176}"/>
          </ac:spMkLst>
        </pc:spChg>
        <pc:spChg chg="add del">
          <ac:chgData name="Miglena Kirova (2026402)" userId="6f743663-4751-45d1-a6c8-6afc7011987d" providerId="ADAL" clId="{B10F4D82-776F-4986-939E-1A13F5EE9401}" dt="2022-06-15T10:45:24.252" v="1016" actId="26606"/>
          <ac:spMkLst>
            <pc:docMk/>
            <pc:sldMk cId="2130998500" sldId="257"/>
            <ac:spMk id="299" creationId="{EE1FC7B4-E4A7-4452-B413-1A623E3A7230}"/>
          </ac:spMkLst>
        </pc:spChg>
        <pc:spChg chg="add del">
          <ac:chgData name="Miglena Kirova (2026402)" userId="6f743663-4751-45d1-a6c8-6afc7011987d" providerId="ADAL" clId="{B10F4D82-776F-4986-939E-1A13F5EE9401}" dt="2022-06-15T10:45:24.252" v="1016" actId="26606"/>
          <ac:spMkLst>
            <pc:docMk/>
            <pc:sldMk cId="2130998500" sldId="257"/>
            <ac:spMk id="300" creationId="{E0709AF0-24F0-4486-B189-BE6386BDB198}"/>
          </ac:spMkLst>
        </pc:spChg>
        <pc:spChg chg="add del">
          <ac:chgData name="Miglena Kirova (2026402)" userId="6f743663-4751-45d1-a6c8-6afc7011987d" providerId="ADAL" clId="{B10F4D82-776F-4986-939E-1A13F5EE9401}" dt="2022-06-15T10:45:24.252" v="1016" actId="26606"/>
          <ac:spMkLst>
            <pc:docMk/>
            <pc:sldMk cId="2130998500" sldId="257"/>
            <ac:spMk id="301" creationId="{FBE3B62F-5853-4A3C-B050-6186351A7176}"/>
          </ac:spMkLst>
        </pc:spChg>
        <pc:spChg chg="add del">
          <ac:chgData name="Miglena Kirova (2026402)" userId="6f743663-4751-45d1-a6c8-6afc7011987d" providerId="ADAL" clId="{B10F4D82-776F-4986-939E-1A13F5EE9401}" dt="2022-06-15T10:45:30.383" v="1018" actId="26606"/>
          <ac:spMkLst>
            <pc:docMk/>
            <pc:sldMk cId="2130998500" sldId="257"/>
            <ac:spMk id="304" creationId="{0352D33D-F203-431A-A545-DB0A8A0D376B}"/>
          </ac:spMkLst>
        </pc:spChg>
        <pc:spChg chg="add del">
          <ac:chgData name="Miglena Kirova (2026402)" userId="6f743663-4751-45d1-a6c8-6afc7011987d" providerId="ADAL" clId="{B10F4D82-776F-4986-939E-1A13F5EE9401}" dt="2022-06-15T10:45:30.383" v="1018" actId="26606"/>
          <ac:spMkLst>
            <pc:docMk/>
            <pc:sldMk cId="2130998500" sldId="257"/>
            <ac:spMk id="305" creationId="{DEC33493-8EA2-4BEB-9BF0-04EE8ADD1C18}"/>
          </ac:spMkLst>
        </pc:spChg>
        <pc:spChg chg="add del">
          <ac:chgData name="Miglena Kirova (2026402)" userId="6f743663-4751-45d1-a6c8-6afc7011987d" providerId="ADAL" clId="{B10F4D82-776F-4986-939E-1A13F5EE9401}" dt="2022-06-15T10:45:30.383" v="1018" actId="26606"/>
          <ac:spMkLst>
            <pc:docMk/>
            <pc:sldMk cId="2130998500" sldId="257"/>
            <ac:spMk id="306" creationId="{171D13A1-4626-4D50-9DF7-71BB7B6B7294}"/>
          </ac:spMkLst>
        </pc:spChg>
        <pc:spChg chg="add del">
          <ac:chgData name="Miglena Kirova (2026402)" userId="6f743663-4751-45d1-a6c8-6afc7011987d" providerId="ADAL" clId="{B10F4D82-776F-4986-939E-1A13F5EE9401}" dt="2022-06-15T10:45:30.383" v="1018" actId="26606"/>
          <ac:spMkLst>
            <pc:docMk/>
            <pc:sldMk cId="2130998500" sldId="257"/>
            <ac:spMk id="307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45:44.685" v="1020" actId="26606"/>
          <ac:spMkLst>
            <pc:docMk/>
            <pc:sldMk cId="2130998500" sldId="257"/>
            <ac:spMk id="309" creationId="{05C7EBC3-4672-4DAB-81C2-58661FAFAED6}"/>
          </ac:spMkLst>
        </pc:spChg>
        <pc:spChg chg="add del">
          <ac:chgData name="Miglena Kirova (2026402)" userId="6f743663-4751-45d1-a6c8-6afc7011987d" providerId="ADAL" clId="{B10F4D82-776F-4986-939E-1A13F5EE9401}" dt="2022-06-15T10:45:44.685" v="1020" actId="26606"/>
          <ac:spMkLst>
            <pc:docMk/>
            <pc:sldMk cId="2130998500" sldId="257"/>
            <ac:spMk id="310" creationId="{40BF962F-4C6F-461E-86F2-C43F56CC939B}"/>
          </ac:spMkLst>
        </pc:spChg>
        <pc:spChg chg="add del">
          <ac:chgData name="Miglena Kirova (2026402)" userId="6f743663-4751-45d1-a6c8-6afc7011987d" providerId="ADAL" clId="{B10F4D82-776F-4986-939E-1A13F5EE9401}" dt="2022-06-15T10:45:44.685" v="1020" actId="26606"/>
          <ac:spMkLst>
            <pc:docMk/>
            <pc:sldMk cId="2130998500" sldId="257"/>
            <ac:spMk id="311" creationId="{2E94A4F7-38E4-45EA-8E2E-CE1B5766B4F1}"/>
          </ac:spMkLst>
        </pc:spChg>
        <pc:spChg chg="add del">
          <ac:chgData name="Miglena Kirova (2026402)" userId="6f743663-4751-45d1-a6c8-6afc7011987d" providerId="ADAL" clId="{B10F4D82-776F-4986-939E-1A13F5EE9401}" dt="2022-06-15T10:45:44.685" v="1020" actId="26606"/>
          <ac:spMkLst>
            <pc:docMk/>
            <pc:sldMk cId="2130998500" sldId="257"/>
            <ac:spMk id="312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46:03.532" v="1022" actId="26606"/>
          <ac:spMkLst>
            <pc:docMk/>
            <pc:sldMk cId="2130998500" sldId="257"/>
            <ac:spMk id="314" creationId="{7FF47CB7-972F-479F-A36D-9E72D26EC8DA}"/>
          </ac:spMkLst>
        </pc:spChg>
        <pc:spChg chg="add del">
          <ac:chgData name="Miglena Kirova (2026402)" userId="6f743663-4751-45d1-a6c8-6afc7011987d" providerId="ADAL" clId="{B10F4D82-776F-4986-939E-1A13F5EE9401}" dt="2022-06-15T10:46:03.532" v="1022" actId="26606"/>
          <ac:spMkLst>
            <pc:docMk/>
            <pc:sldMk cId="2130998500" sldId="257"/>
            <ac:spMk id="315" creationId="{0D153B68-5844-490D-8E67-F616D6D721CA}"/>
          </ac:spMkLst>
        </pc:spChg>
        <pc:spChg chg="add del">
          <ac:chgData name="Miglena Kirova (2026402)" userId="6f743663-4751-45d1-a6c8-6afc7011987d" providerId="ADAL" clId="{B10F4D82-776F-4986-939E-1A13F5EE9401}" dt="2022-06-15T10:46:03.532" v="1022" actId="26606"/>
          <ac:spMkLst>
            <pc:docMk/>
            <pc:sldMk cId="2130998500" sldId="257"/>
            <ac:spMk id="316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46:03.532" v="1022" actId="26606"/>
          <ac:spMkLst>
            <pc:docMk/>
            <pc:sldMk cId="2130998500" sldId="257"/>
            <ac:spMk id="317" creationId="{9A0D773F-7A7D-4DBB-9DEA-86BB8B8F4BC8}"/>
          </ac:spMkLst>
        </pc:spChg>
        <pc:spChg chg="add del">
          <ac:chgData name="Miglena Kirova (2026402)" userId="6f743663-4751-45d1-a6c8-6afc7011987d" providerId="ADAL" clId="{B10F4D82-776F-4986-939E-1A13F5EE9401}" dt="2022-06-15T10:46:11.130" v="1024" actId="26606"/>
          <ac:spMkLst>
            <pc:docMk/>
            <pc:sldMk cId="2130998500" sldId="257"/>
            <ac:spMk id="319" creationId="{2B566528-1B12-4246-9431-5C2D7D081168}"/>
          </ac:spMkLst>
        </pc:spChg>
        <pc:spChg chg="add del">
          <ac:chgData name="Miglena Kirova (2026402)" userId="6f743663-4751-45d1-a6c8-6afc7011987d" providerId="ADAL" clId="{B10F4D82-776F-4986-939E-1A13F5EE9401}" dt="2022-06-15T10:46:11.130" v="1024" actId="26606"/>
          <ac:spMkLst>
            <pc:docMk/>
            <pc:sldMk cId="2130998500" sldId="257"/>
            <ac:spMk id="320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46:15.390" v="1026" actId="26606"/>
          <ac:spMkLst>
            <pc:docMk/>
            <pc:sldMk cId="2130998500" sldId="257"/>
            <ac:spMk id="326" creationId="{E0D60ECE-8986-45DC-B7FE-EC7699B466B8}"/>
          </ac:spMkLst>
        </pc:spChg>
        <pc:spChg chg="add del">
          <ac:chgData name="Miglena Kirova (2026402)" userId="6f743663-4751-45d1-a6c8-6afc7011987d" providerId="ADAL" clId="{B10F4D82-776F-4986-939E-1A13F5EE9401}" dt="2022-06-15T10:46:15.390" v="1026" actId="26606"/>
          <ac:spMkLst>
            <pc:docMk/>
            <pc:sldMk cId="2130998500" sldId="257"/>
            <ac:spMk id="327" creationId="{96964194-5878-40D2-8EC0-DDC58387FA56}"/>
          </ac:spMkLst>
        </pc:spChg>
        <pc:spChg chg="add del">
          <ac:chgData name="Miglena Kirova (2026402)" userId="6f743663-4751-45d1-a6c8-6afc7011987d" providerId="ADAL" clId="{B10F4D82-776F-4986-939E-1A13F5EE9401}" dt="2022-06-15T10:46:15.390" v="1026" actId="26606"/>
          <ac:spMkLst>
            <pc:docMk/>
            <pc:sldMk cId="2130998500" sldId="257"/>
            <ac:spMk id="328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46:21.719" v="1028" actId="26606"/>
          <ac:spMkLst>
            <pc:docMk/>
            <pc:sldMk cId="2130998500" sldId="257"/>
            <ac:spMk id="330" creationId="{FF9B822F-893E-44C8-963C-64F50ACECBB2}"/>
          </ac:spMkLst>
        </pc:spChg>
        <pc:spChg chg="add del">
          <ac:chgData name="Miglena Kirova (2026402)" userId="6f743663-4751-45d1-a6c8-6afc7011987d" providerId="ADAL" clId="{B10F4D82-776F-4986-939E-1A13F5EE9401}" dt="2022-06-15T10:46:21.719" v="1028" actId="26606"/>
          <ac:spMkLst>
            <pc:docMk/>
            <pc:sldMk cId="2130998500" sldId="257"/>
            <ac:spMk id="331" creationId="{EBF87945-A001-489F-9D9B-7D9435F0B9CA}"/>
          </ac:spMkLst>
        </pc:spChg>
        <pc:spChg chg="add del">
          <ac:chgData name="Miglena Kirova (2026402)" userId="6f743663-4751-45d1-a6c8-6afc7011987d" providerId="ADAL" clId="{B10F4D82-776F-4986-939E-1A13F5EE9401}" dt="2022-06-15T10:46:21.719" v="1028" actId="26606"/>
          <ac:spMkLst>
            <pc:docMk/>
            <pc:sldMk cId="2130998500" sldId="257"/>
            <ac:spMk id="332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46:24.355" v="1030" actId="26606"/>
          <ac:spMkLst>
            <pc:docMk/>
            <pc:sldMk cId="2130998500" sldId="257"/>
            <ac:spMk id="334" creationId="{1557A916-FDD1-44A1-A7A1-70009FD6BE46}"/>
          </ac:spMkLst>
        </pc:spChg>
        <pc:spChg chg="add del">
          <ac:chgData name="Miglena Kirova (2026402)" userId="6f743663-4751-45d1-a6c8-6afc7011987d" providerId="ADAL" clId="{B10F4D82-776F-4986-939E-1A13F5EE9401}" dt="2022-06-15T10:46:24.355" v="1030" actId="26606"/>
          <ac:spMkLst>
            <pc:docMk/>
            <pc:sldMk cId="2130998500" sldId="257"/>
            <ac:spMk id="335" creationId="{4B874C19-9B23-4B12-823E-D67615A9B3AC}"/>
          </ac:spMkLst>
        </pc:spChg>
        <pc:spChg chg="add del">
          <ac:chgData name="Miglena Kirova (2026402)" userId="6f743663-4751-45d1-a6c8-6afc7011987d" providerId="ADAL" clId="{B10F4D82-776F-4986-939E-1A13F5EE9401}" dt="2022-06-15T10:46:24.355" v="1030" actId="26606"/>
          <ac:spMkLst>
            <pc:docMk/>
            <pc:sldMk cId="2130998500" sldId="257"/>
            <ac:spMk id="336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49:22.729" v="1067" actId="26606"/>
          <ac:spMkLst>
            <pc:docMk/>
            <pc:sldMk cId="2130998500" sldId="257"/>
            <ac:spMk id="338" creationId="{9D25F302-27C5-414F-97F8-6EA0A6C028BA}"/>
          </ac:spMkLst>
        </pc:spChg>
        <pc:spChg chg="add del">
          <ac:chgData name="Miglena Kirova (2026402)" userId="6f743663-4751-45d1-a6c8-6afc7011987d" providerId="ADAL" clId="{B10F4D82-776F-4986-939E-1A13F5EE9401}" dt="2022-06-15T10:49:22.729" v="1067" actId="26606"/>
          <ac:spMkLst>
            <pc:docMk/>
            <pc:sldMk cId="2130998500" sldId="257"/>
            <ac:spMk id="339" creationId="{830A36F8-48C2-4842-A87B-8CE8DF4E7FD2}"/>
          </ac:spMkLst>
        </pc:spChg>
        <pc:spChg chg="add del">
          <ac:chgData name="Miglena Kirova (2026402)" userId="6f743663-4751-45d1-a6c8-6afc7011987d" providerId="ADAL" clId="{B10F4D82-776F-4986-939E-1A13F5EE9401}" dt="2022-06-15T10:49:22.729" v="1067" actId="26606"/>
          <ac:spMkLst>
            <pc:docMk/>
            <pc:sldMk cId="2130998500" sldId="257"/>
            <ac:spMk id="340" creationId="{8F451A30-466B-4996-9BA5-CD6ABCC6D558}"/>
          </ac:spMkLst>
        </pc:spChg>
        <pc:spChg chg="add mod">
          <ac:chgData name="Miglena Kirova (2026402)" userId="6f743663-4751-45d1-a6c8-6afc7011987d" providerId="ADAL" clId="{B10F4D82-776F-4986-939E-1A13F5EE9401}" dt="2022-06-15T10:49:22.729" v="1067" actId="26606"/>
          <ac:spMkLst>
            <pc:docMk/>
            <pc:sldMk cId="2130998500" sldId="257"/>
            <ac:spMk id="341" creationId="{7756E84A-B65C-CF06-8C67-478CA680AB2D}"/>
          </ac:spMkLst>
        </pc:spChg>
        <pc:spChg chg="add del">
          <ac:chgData name="Miglena Kirova (2026402)" userId="6f743663-4751-45d1-a6c8-6afc7011987d" providerId="ADAL" clId="{B10F4D82-776F-4986-939E-1A13F5EE9401}" dt="2022-06-15T10:49:22.729" v="1067" actId="26606"/>
          <ac:spMkLst>
            <pc:docMk/>
            <pc:sldMk cId="2130998500" sldId="257"/>
            <ac:spMk id="346" creationId="{9D25F302-27C5-414F-97F8-6EA0A6C028BA}"/>
          </ac:spMkLst>
        </pc:spChg>
        <pc:spChg chg="add del">
          <ac:chgData name="Miglena Kirova (2026402)" userId="6f743663-4751-45d1-a6c8-6afc7011987d" providerId="ADAL" clId="{B10F4D82-776F-4986-939E-1A13F5EE9401}" dt="2022-06-15T10:49:22.729" v="1067" actId="26606"/>
          <ac:spMkLst>
            <pc:docMk/>
            <pc:sldMk cId="2130998500" sldId="257"/>
            <ac:spMk id="348" creationId="{830A36F8-48C2-4842-A87B-8CE8DF4E7FD2}"/>
          </ac:spMkLst>
        </pc:spChg>
        <pc:spChg chg="add del">
          <ac:chgData name="Miglena Kirova (2026402)" userId="6f743663-4751-45d1-a6c8-6afc7011987d" providerId="ADAL" clId="{B10F4D82-776F-4986-939E-1A13F5EE9401}" dt="2022-06-15T10:49:22.729" v="1067" actId="26606"/>
          <ac:spMkLst>
            <pc:docMk/>
            <pc:sldMk cId="2130998500" sldId="257"/>
            <ac:spMk id="350" creationId="{8F451A30-466B-4996-9BA5-CD6ABCC6D558}"/>
          </ac:spMkLst>
        </pc:spChg>
        <pc:grpChg chg="add del">
          <ac:chgData name="Miglena Kirova (2026402)" userId="6f743663-4751-45d1-a6c8-6afc7011987d" providerId="ADAL" clId="{B10F4D82-776F-4986-939E-1A13F5EE9401}" dt="2022-06-15T10:21:40.097" v="646" actId="26606"/>
          <ac:grpSpMkLst>
            <pc:docMk/>
            <pc:sldMk cId="2130998500" sldId="257"/>
            <ac:grpSpMk id="60" creationId="{DB88BD78-87E1-424D-B479-C37D8E41B12E}"/>
          </ac:grpSpMkLst>
        </pc:grpChg>
        <pc:grpChg chg="add del">
          <ac:chgData name="Miglena Kirova (2026402)" userId="6f743663-4751-45d1-a6c8-6afc7011987d" providerId="ADAL" clId="{B10F4D82-776F-4986-939E-1A13F5EE9401}" dt="2022-06-15T10:21:48.684" v="650" actId="26606"/>
          <ac:grpSpMkLst>
            <pc:docMk/>
            <pc:sldMk cId="2130998500" sldId="257"/>
            <ac:grpSpMk id="69" creationId="{C32D4553-E775-4F16-9A6F-FED8D166A5B7}"/>
          </ac:grpSpMkLst>
        </pc:grpChg>
        <pc:grpChg chg="add del">
          <ac:chgData name="Miglena Kirova (2026402)" userId="6f743663-4751-45d1-a6c8-6afc7011987d" providerId="ADAL" clId="{B10F4D82-776F-4986-939E-1A13F5EE9401}" dt="2022-06-15T10:26:30.620" v="680" actId="26606"/>
          <ac:grpSpMkLst>
            <pc:docMk/>
            <pc:sldMk cId="2130998500" sldId="257"/>
            <ac:grpSpMk id="87" creationId="{78127680-150F-4A90-9950-F66392578116}"/>
          </ac:grpSpMkLst>
        </pc:grpChg>
        <pc:grpChg chg="add del">
          <ac:chgData name="Miglena Kirova (2026402)" userId="6f743663-4751-45d1-a6c8-6afc7011987d" providerId="ADAL" clId="{B10F4D82-776F-4986-939E-1A13F5EE9401}" dt="2022-06-15T10:26:30.620" v="680" actId="26606"/>
          <ac:grpSpMkLst>
            <pc:docMk/>
            <pc:sldMk cId="2130998500" sldId="257"/>
            <ac:grpSpMk id="93" creationId="{466920E5-8640-4C24-A775-8647637094A7}"/>
          </ac:grpSpMkLst>
        </pc:grpChg>
        <pc:grpChg chg="add del">
          <ac:chgData name="Miglena Kirova (2026402)" userId="6f743663-4751-45d1-a6c8-6afc7011987d" providerId="ADAL" clId="{B10F4D82-776F-4986-939E-1A13F5EE9401}" dt="2022-06-15T10:26:35.850" v="682" actId="26606"/>
          <ac:grpSpMkLst>
            <pc:docMk/>
            <pc:sldMk cId="2130998500" sldId="257"/>
            <ac:grpSpMk id="101" creationId="{C28A977F-B603-4D81-B0FC-C8DE048A7931}"/>
          </ac:grpSpMkLst>
        </pc:grpChg>
        <pc:grpChg chg="add del">
          <ac:chgData name="Miglena Kirova (2026402)" userId="6f743663-4751-45d1-a6c8-6afc7011987d" providerId="ADAL" clId="{B10F4D82-776F-4986-939E-1A13F5EE9401}" dt="2022-06-15T10:26:35.850" v="682" actId="26606"/>
          <ac:grpSpMkLst>
            <pc:docMk/>
            <pc:sldMk cId="2130998500" sldId="257"/>
            <ac:grpSpMk id="106" creationId="{C78D9229-E61D-4FEE-8321-2F8B64A8CADF}"/>
          </ac:grpSpMkLst>
        </pc:grpChg>
        <pc:grpChg chg="add del">
          <ac:chgData name="Miglena Kirova (2026402)" userId="6f743663-4751-45d1-a6c8-6afc7011987d" providerId="ADAL" clId="{B10F4D82-776F-4986-939E-1A13F5EE9401}" dt="2022-06-15T10:27:17.735" v="686" actId="26606"/>
          <ac:grpSpMkLst>
            <pc:docMk/>
            <pc:sldMk cId="2130998500" sldId="257"/>
            <ac:grpSpMk id="117" creationId="{088B852E-5494-418B-A833-75CF016A9E20}"/>
          </ac:grpSpMkLst>
        </pc:grpChg>
        <pc:grpChg chg="add del">
          <ac:chgData name="Miglena Kirova (2026402)" userId="6f743663-4751-45d1-a6c8-6afc7011987d" providerId="ADAL" clId="{B10F4D82-776F-4986-939E-1A13F5EE9401}" dt="2022-06-15T10:27:20.210" v="688" actId="26606"/>
          <ac:grpSpMkLst>
            <pc:docMk/>
            <pc:sldMk cId="2130998500" sldId="257"/>
            <ac:grpSpMk id="127" creationId="{D8C3AFD7-4CCE-484E-84C6-80FB3E3E2093}"/>
          </ac:grpSpMkLst>
        </pc:grpChg>
        <pc:grpChg chg="add del">
          <ac:chgData name="Miglena Kirova (2026402)" userId="6f743663-4751-45d1-a6c8-6afc7011987d" providerId="ADAL" clId="{B10F4D82-776F-4986-939E-1A13F5EE9401}" dt="2022-06-15T10:27:24.007" v="690" actId="26606"/>
          <ac:grpSpMkLst>
            <pc:docMk/>
            <pc:sldMk cId="2130998500" sldId="257"/>
            <ac:grpSpMk id="134" creationId="{514E1141-65DC-4F54-8399-7221AE6F83D4}"/>
          </ac:grpSpMkLst>
        </pc:grpChg>
        <pc:grpChg chg="add del">
          <ac:chgData name="Miglena Kirova (2026402)" userId="6f743663-4751-45d1-a6c8-6afc7011987d" providerId="ADAL" clId="{B10F4D82-776F-4986-939E-1A13F5EE9401}" dt="2022-06-15T10:29:56.620" v="696" actId="26606"/>
          <ac:grpSpMkLst>
            <pc:docMk/>
            <pc:sldMk cId="2130998500" sldId="257"/>
            <ac:grpSpMk id="145" creationId="{57A28182-58A5-4DBB-8F64-BD944BCA8154}"/>
          </ac:grpSpMkLst>
        </pc:grpChg>
        <pc:grpChg chg="add del">
          <ac:chgData name="Miglena Kirova (2026402)" userId="6f743663-4751-45d1-a6c8-6afc7011987d" providerId="ADAL" clId="{B10F4D82-776F-4986-939E-1A13F5EE9401}" dt="2022-06-15T10:41:06.698" v="973" actId="26606"/>
          <ac:grpSpMkLst>
            <pc:docMk/>
            <pc:sldMk cId="2130998500" sldId="257"/>
            <ac:grpSpMk id="152" creationId="{C28A977F-B603-4D81-B0FC-C8DE048A7931}"/>
          </ac:grpSpMkLst>
        </pc:grpChg>
        <pc:grpChg chg="add del">
          <ac:chgData name="Miglena Kirova (2026402)" userId="6f743663-4751-45d1-a6c8-6afc7011987d" providerId="ADAL" clId="{B10F4D82-776F-4986-939E-1A13F5EE9401}" dt="2022-06-15T10:41:06.698" v="973" actId="26606"/>
          <ac:grpSpMkLst>
            <pc:docMk/>
            <pc:sldMk cId="2130998500" sldId="257"/>
            <ac:grpSpMk id="157" creationId="{C78D9229-E61D-4FEE-8321-2F8B64A8CADF}"/>
          </ac:grpSpMkLst>
        </pc:grpChg>
        <pc:grpChg chg="add del">
          <ac:chgData name="Miglena Kirova (2026402)" userId="6f743663-4751-45d1-a6c8-6afc7011987d" providerId="ADAL" clId="{B10F4D82-776F-4986-939E-1A13F5EE9401}" dt="2022-06-15T10:35:35.093" v="868" actId="26606"/>
          <ac:grpSpMkLst>
            <pc:docMk/>
            <pc:sldMk cId="2130998500" sldId="257"/>
            <ac:grpSpMk id="164" creationId="{828A5161-06F1-46CF-8AD7-844680A59E13}"/>
          </ac:grpSpMkLst>
        </pc:grpChg>
        <pc:grpChg chg="add del">
          <ac:chgData name="Miglena Kirova (2026402)" userId="6f743663-4751-45d1-a6c8-6afc7011987d" providerId="ADAL" clId="{B10F4D82-776F-4986-939E-1A13F5EE9401}" dt="2022-06-15T10:35:35.093" v="868" actId="26606"/>
          <ac:grpSpMkLst>
            <pc:docMk/>
            <pc:sldMk cId="2130998500" sldId="257"/>
            <ac:grpSpMk id="168" creationId="{5995D10D-E9C9-47DB-AE7E-801FEF38F5C9}"/>
          </ac:grpSpMkLst>
        </pc:grpChg>
        <pc:grpChg chg="add del">
          <ac:chgData name="Miglena Kirova (2026402)" userId="6f743663-4751-45d1-a6c8-6afc7011987d" providerId="ADAL" clId="{B10F4D82-776F-4986-939E-1A13F5EE9401}" dt="2022-06-15T10:36:09.747" v="876" actId="26606"/>
          <ac:grpSpMkLst>
            <pc:docMk/>
            <pc:sldMk cId="2130998500" sldId="257"/>
            <ac:grpSpMk id="185" creationId="{78127680-150F-4A90-9950-F66392578116}"/>
          </ac:grpSpMkLst>
        </pc:grpChg>
        <pc:grpChg chg="add del">
          <ac:chgData name="Miglena Kirova (2026402)" userId="6f743663-4751-45d1-a6c8-6afc7011987d" providerId="ADAL" clId="{B10F4D82-776F-4986-939E-1A13F5EE9401}" dt="2022-06-15T10:36:09.747" v="876" actId="26606"/>
          <ac:grpSpMkLst>
            <pc:docMk/>
            <pc:sldMk cId="2130998500" sldId="257"/>
            <ac:grpSpMk id="187" creationId="{466920E5-8640-4C24-A775-8647637094A7}"/>
          </ac:grpSpMkLst>
        </pc:grpChg>
        <pc:grpChg chg="add del">
          <ac:chgData name="Miglena Kirova (2026402)" userId="6f743663-4751-45d1-a6c8-6afc7011987d" providerId="ADAL" clId="{B10F4D82-776F-4986-939E-1A13F5EE9401}" dt="2022-06-15T10:36:11.372" v="878" actId="26606"/>
          <ac:grpSpMkLst>
            <pc:docMk/>
            <pc:sldMk cId="2130998500" sldId="257"/>
            <ac:grpSpMk id="193" creationId="{57A28182-58A5-4DBB-8F64-BD944BCA8154}"/>
          </ac:grpSpMkLst>
        </pc:grpChg>
        <pc:grpChg chg="add del">
          <ac:chgData name="Miglena Kirova (2026402)" userId="6f743663-4751-45d1-a6c8-6afc7011987d" providerId="ADAL" clId="{B10F4D82-776F-4986-939E-1A13F5EE9401}" dt="2022-06-15T10:36:32.001" v="884" actId="26606"/>
          <ac:grpSpMkLst>
            <pc:docMk/>
            <pc:sldMk cId="2130998500" sldId="257"/>
            <ac:grpSpMk id="207" creationId="{34F88D19-C269-4F98-BE6B-CFB6207D3669}"/>
          </ac:grpSpMkLst>
        </pc:grpChg>
        <pc:grpChg chg="add del">
          <ac:chgData name="Miglena Kirova (2026402)" userId="6f743663-4751-45d1-a6c8-6afc7011987d" providerId="ADAL" clId="{B10F4D82-776F-4986-939E-1A13F5EE9401}" dt="2022-06-15T10:37:05.257" v="892" actId="26606"/>
          <ac:grpSpMkLst>
            <pc:docMk/>
            <pc:sldMk cId="2130998500" sldId="257"/>
            <ac:grpSpMk id="223" creationId="{2FB6FA19-CDFD-4139-9F54-9FB78EB54FCF}"/>
          </ac:grpSpMkLst>
        </pc:grpChg>
        <pc:grpChg chg="add del">
          <ac:chgData name="Miglena Kirova (2026402)" userId="6f743663-4751-45d1-a6c8-6afc7011987d" providerId="ADAL" clId="{B10F4D82-776F-4986-939E-1A13F5EE9401}" dt="2022-06-15T10:42:54.744" v="996" actId="26606"/>
          <ac:grpSpMkLst>
            <pc:docMk/>
            <pc:sldMk cId="2130998500" sldId="257"/>
            <ac:grpSpMk id="224" creationId="{5614C7C0-FA1D-4105-8345-1DF76F9870A8}"/>
          </ac:grpSpMkLst>
        </pc:grpChg>
        <pc:grpChg chg="add del">
          <ac:chgData name="Miglena Kirova (2026402)" userId="6f743663-4751-45d1-a6c8-6afc7011987d" providerId="ADAL" clId="{B10F4D82-776F-4986-939E-1A13F5EE9401}" dt="2022-06-15T10:43:54.438" v="1004" actId="26606"/>
          <ac:grpSpMkLst>
            <pc:docMk/>
            <pc:sldMk cId="2130998500" sldId="257"/>
            <ac:grpSpMk id="239" creationId="{ECD5EFD1-E46E-477E-A2A7-57367E092304}"/>
          </ac:grpSpMkLst>
        </pc:grpChg>
        <pc:grpChg chg="add del">
          <ac:chgData name="Miglena Kirova (2026402)" userId="6f743663-4751-45d1-a6c8-6afc7011987d" providerId="ADAL" clId="{B10F4D82-776F-4986-939E-1A13F5EE9401}" dt="2022-06-15T10:43:54.430" v="1003" actId="26606"/>
          <ac:grpSpMkLst>
            <pc:docMk/>
            <pc:sldMk cId="2130998500" sldId="257"/>
            <ac:grpSpMk id="254" creationId="{569E5994-073E-4708-B3E6-43BFED0CEB4C}"/>
          </ac:grpSpMkLst>
        </pc:grpChg>
        <pc:grpChg chg="add del">
          <ac:chgData name="Miglena Kirova (2026402)" userId="6f743663-4751-45d1-a6c8-6afc7011987d" providerId="ADAL" clId="{B10F4D82-776F-4986-939E-1A13F5EE9401}" dt="2022-06-15T10:43:54.430" v="1003" actId="26606"/>
          <ac:grpSpMkLst>
            <pc:docMk/>
            <pc:sldMk cId="2130998500" sldId="257"/>
            <ac:grpSpMk id="260" creationId="{DD81D498-EAA8-40F3-8230-AE4DEDA3830D}"/>
          </ac:grpSpMkLst>
        </pc:grpChg>
        <pc:grpChg chg="add del">
          <ac:chgData name="Miglena Kirova (2026402)" userId="6f743663-4751-45d1-a6c8-6afc7011987d" providerId="ADAL" clId="{B10F4D82-776F-4986-939E-1A13F5EE9401}" dt="2022-06-15T10:46:11.130" v="1024" actId="26606"/>
          <ac:grpSpMkLst>
            <pc:docMk/>
            <pc:sldMk cId="2130998500" sldId="257"/>
            <ac:grpSpMk id="321" creationId="{828A5161-06F1-46CF-8AD7-844680A59E13}"/>
          </ac:grpSpMkLst>
        </pc:grpChg>
        <pc:grpChg chg="add del">
          <ac:chgData name="Miglena Kirova (2026402)" userId="6f743663-4751-45d1-a6c8-6afc7011987d" providerId="ADAL" clId="{B10F4D82-776F-4986-939E-1A13F5EE9401}" dt="2022-06-15T10:46:11.130" v="1024" actId="26606"/>
          <ac:grpSpMkLst>
            <pc:docMk/>
            <pc:sldMk cId="2130998500" sldId="257"/>
            <ac:grpSpMk id="323" creationId="{5995D10D-E9C9-47DB-AE7E-801FEF38F5C9}"/>
          </ac:grpSpMkLst>
        </pc:grpChg>
        <pc:graphicFrameChg chg="del mod modGraphic">
          <ac:chgData name="Miglena Kirova (2026402)" userId="6f743663-4751-45d1-a6c8-6afc7011987d" providerId="ADAL" clId="{B10F4D82-776F-4986-939E-1A13F5EE9401}" dt="2022-06-15T10:11:03.284" v="613" actId="478"/>
          <ac:graphicFrameMkLst>
            <pc:docMk/>
            <pc:sldMk cId="2130998500" sldId="257"/>
            <ac:graphicFrameMk id="10" creationId="{A3326D5A-41B5-8920-6676-4F46FC058912}"/>
          </ac:graphicFrameMkLst>
        </pc:graphicFrameChg>
        <pc:graphicFrameChg chg="add del">
          <ac:chgData name="Miglena Kirova (2026402)" userId="6f743663-4751-45d1-a6c8-6afc7011987d" providerId="ADAL" clId="{B10F4D82-776F-4986-939E-1A13F5EE9401}" dt="2022-06-15T10:45:17.491" v="1014" actId="26606"/>
          <ac:graphicFrameMkLst>
            <pc:docMk/>
            <pc:sldMk cId="2130998500" sldId="257"/>
            <ac:graphicFrameMk id="288" creationId="{37CF2731-81F4-00F2-CDB0-7C61986FA7D7}"/>
          </ac:graphicFrameMkLst>
        </pc:graphicFrameChg>
        <pc:graphicFrameChg chg="add del">
          <ac:chgData name="Miglena Kirova (2026402)" userId="6f743663-4751-45d1-a6c8-6afc7011987d" providerId="ADAL" clId="{B10F4D82-776F-4986-939E-1A13F5EE9401}" dt="2022-06-15T10:45:24.252" v="1016" actId="26606"/>
          <ac:graphicFrameMkLst>
            <pc:docMk/>
            <pc:sldMk cId="2130998500" sldId="257"/>
            <ac:graphicFrameMk id="302" creationId="{4589717C-363B-9A3D-C01F-3A02D551432D}"/>
          </ac:graphicFrameMkLst>
        </pc:graphicFrameChg>
        <pc:picChg chg="add del mod">
          <ac:chgData name="Miglena Kirova (2026402)" userId="6f743663-4751-45d1-a6c8-6afc7011987d" providerId="ADAL" clId="{B10F4D82-776F-4986-939E-1A13F5EE9401}" dt="2022-06-15T10:24:49.088" v="674"/>
          <ac:picMkLst>
            <pc:docMk/>
            <pc:sldMk cId="2130998500" sldId="257"/>
            <ac:picMk id="21" creationId="{33631357-5078-2E58-3A40-2E01C22E71E8}"/>
          </ac:picMkLst>
        </pc:picChg>
        <pc:picChg chg="add del mod">
          <ac:chgData name="Miglena Kirova (2026402)" userId="6f743663-4751-45d1-a6c8-6afc7011987d" providerId="ADAL" clId="{B10F4D82-776F-4986-939E-1A13F5EE9401}" dt="2022-06-15T10:20:39.446" v="630" actId="21"/>
          <ac:picMkLst>
            <pc:docMk/>
            <pc:sldMk cId="2130998500" sldId="257"/>
            <ac:picMk id="22" creationId="{4C82AF95-5B6C-8E9D-0AD0-B53881AED3FE}"/>
          </ac:picMkLst>
        </pc:picChg>
        <pc:picChg chg="add mod ord">
          <ac:chgData name="Miglena Kirova (2026402)" userId="6f743663-4751-45d1-a6c8-6afc7011987d" providerId="ADAL" clId="{B10F4D82-776F-4986-939E-1A13F5EE9401}" dt="2022-06-15T10:46:24.363" v="1031" actId="26606"/>
          <ac:picMkLst>
            <pc:docMk/>
            <pc:sldMk cId="2130998500" sldId="257"/>
            <ac:picMk id="78" creationId="{357E29A3-0E91-975E-C153-81C5C21599A5}"/>
          </ac:picMkLst>
        </pc:picChg>
        <pc:picChg chg="add del">
          <ac:chgData name="Miglena Kirova (2026402)" userId="6f743663-4751-45d1-a6c8-6afc7011987d" providerId="ADAL" clId="{B10F4D82-776F-4986-939E-1A13F5EE9401}" dt="2022-06-15T10:42:51.579" v="994" actId="26606"/>
          <ac:picMkLst>
            <pc:docMk/>
            <pc:sldMk cId="2130998500" sldId="257"/>
            <ac:picMk id="209" creationId="{355717D4-33C9-419C-8D9C-17C7079673E4}"/>
          </ac:picMkLst>
        </pc:picChg>
        <pc:picChg chg="add del mod">
          <ac:chgData name="Miglena Kirova (2026402)" userId="6f743663-4751-45d1-a6c8-6afc7011987d" providerId="ADAL" clId="{B10F4D82-776F-4986-939E-1A13F5EE9401}" dt="2022-06-15T10:19:45.163" v="624" actId="21"/>
          <ac:picMkLst>
            <pc:docMk/>
            <pc:sldMk cId="2130998500" sldId="257"/>
            <ac:picMk id="1026" creationId="{A3917B67-50CF-0746-3890-53BD2C5CC5EE}"/>
          </ac:picMkLst>
        </pc:picChg>
        <pc:cxnChg chg="add del">
          <ac:chgData name="Miglena Kirova (2026402)" userId="6f743663-4751-45d1-a6c8-6afc7011987d" providerId="ADAL" clId="{B10F4D82-776F-4986-939E-1A13F5EE9401}" dt="2022-06-15T10:24:48.391" v="672" actId="26606"/>
          <ac:cxnSpMkLst>
            <pc:docMk/>
            <pc:sldMk cId="2130998500" sldId="257"/>
            <ac:cxnSpMk id="35" creationId="{22F6364A-B358-4BEE-B158-0734D2C938D4}"/>
          </ac:cxnSpMkLst>
        </pc:cxnChg>
        <pc:cxnChg chg="add del">
          <ac:chgData name="Miglena Kirova (2026402)" userId="6f743663-4751-45d1-a6c8-6afc7011987d" providerId="ADAL" clId="{B10F4D82-776F-4986-939E-1A13F5EE9401}" dt="2022-06-15T10:23:32.600" v="661" actId="26606"/>
          <ac:cxnSpMkLst>
            <pc:docMk/>
            <pc:sldMk cId="2130998500" sldId="257"/>
            <ac:cxnSpMk id="61" creationId="{E12350F3-DB83-413A-980B-1CEB92498664}"/>
          </ac:cxnSpMkLst>
        </pc:cxnChg>
        <pc:cxnChg chg="add del">
          <ac:chgData name="Miglena Kirova (2026402)" userId="6f743663-4751-45d1-a6c8-6afc7011987d" providerId="ADAL" clId="{B10F4D82-776F-4986-939E-1A13F5EE9401}" dt="2022-06-15T10:24:47.149" v="669" actId="26606"/>
          <ac:cxnSpMkLst>
            <pc:docMk/>
            <pc:sldMk cId="2130998500" sldId="257"/>
            <ac:cxnSpMk id="64" creationId="{22F6364A-B358-4BEE-B158-0734D2C938D4}"/>
          </ac:cxnSpMkLst>
        </pc:cxnChg>
        <pc:cxnChg chg="add del">
          <ac:chgData name="Miglena Kirova (2026402)" userId="6f743663-4751-45d1-a6c8-6afc7011987d" providerId="ADAL" clId="{B10F4D82-776F-4986-939E-1A13F5EE9401}" dt="2022-06-15T10:29:40.107" v="694" actId="26606"/>
          <ac:cxnSpMkLst>
            <pc:docMk/>
            <pc:sldMk cId="2130998500" sldId="257"/>
            <ac:cxnSpMk id="142" creationId="{CE272F12-AF86-441A-BC1B-C014BBBF85B5}"/>
          </ac:cxnSpMkLst>
        </pc:cxnChg>
        <pc:cxnChg chg="add del">
          <ac:chgData name="Miglena Kirova (2026402)" userId="6f743663-4751-45d1-a6c8-6afc7011987d" providerId="ADAL" clId="{B10F4D82-776F-4986-939E-1A13F5EE9401}" dt="2022-06-15T10:36:13.359" v="880" actId="26606"/>
          <ac:cxnSpMkLst>
            <pc:docMk/>
            <pc:sldMk cId="2130998500" sldId="257"/>
            <ac:cxnSpMk id="199" creationId="{39B7FDC9-F0CE-43A7-9F2A-83DD09DC3453}"/>
          </ac:cxnSpMkLst>
        </pc:cxnChg>
        <pc:cxnChg chg="add del">
          <ac:chgData name="Miglena Kirova (2026402)" userId="6f743663-4751-45d1-a6c8-6afc7011987d" providerId="ADAL" clId="{B10F4D82-776F-4986-939E-1A13F5EE9401}" dt="2022-06-15T10:36:32.001" v="884" actId="26606"/>
          <ac:cxnSpMkLst>
            <pc:docMk/>
            <pc:sldMk cId="2130998500" sldId="257"/>
            <ac:cxnSpMk id="206" creationId="{C49DA8F6-BCC1-4447-B54C-57856834B94B}"/>
          </ac:cxnSpMkLst>
        </pc:cxnChg>
        <pc:cxnChg chg="add del">
          <ac:chgData name="Miglena Kirova (2026402)" userId="6f743663-4751-45d1-a6c8-6afc7011987d" providerId="ADAL" clId="{B10F4D82-776F-4986-939E-1A13F5EE9401}" dt="2022-06-15T10:37:20.431" v="894" actId="26606"/>
          <ac:cxnSpMkLst>
            <pc:docMk/>
            <pc:sldMk cId="2130998500" sldId="257"/>
            <ac:cxnSpMk id="231" creationId="{C49DA8F6-BCC1-4447-B54C-57856834B94B}"/>
          </ac:cxnSpMkLst>
        </pc:cxnChg>
        <pc:cxnChg chg="add del">
          <ac:chgData name="Miglena Kirova (2026402)" userId="6f743663-4751-45d1-a6c8-6afc7011987d" providerId="ADAL" clId="{B10F4D82-776F-4986-939E-1A13F5EE9401}" dt="2022-06-15T10:42:54.744" v="996" actId="26606"/>
          <ac:cxnSpMkLst>
            <pc:docMk/>
            <pc:sldMk cId="2130998500" sldId="257"/>
            <ac:cxnSpMk id="236" creationId="{C49DA8F6-BCC1-4447-B54C-57856834B94B}"/>
          </ac:cxnSpMkLst>
        </pc:cxnChg>
        <pc:cxnChg chg="add del">
          <ac:chgData name="Miglena Kirova (2026402)" userId="6f743663-4751-45d1-a6c8-6afc7011987d" providerId="ADAL" clId="{B10F4D82-776F-4986-939E-1A13F5EE9401}" dt="2022-06-15T10:43:54.438" v="1004" actId="26606"/>
          <ac:cxnSpMkLst>
            <pc:docMk/>
            <pc:sldMk cId="2130998500" sldId="257"/>
            <ac:cxnSpMk id="245" creationId="{99C675B6-195A-4C63-8136-73D36B289999}"/>
          </ac:cxnSpMkLst>
        </pc:cxnChg>
        <pc:cxnChg chg="add del">
          <ac:chgData name="Miglena Kirova (2026402)" userId="6f743663-4751-45d1-a6c8-6afc7011987d" providerId="ADAL" clId="{B10F4D82-776F-4986-939E-1A13F5EE9401}" dt="2022-06-15T10:45:12.831" v="1012" actId="26606"/>
          <ac:cxnSpMkLst>
            <pc:docMk/>
            <pc:sldMk cId="2130998500" sldId="257"/>
            <ac:cxnSpMk id="293" creationId="{CE272F12-AF86-441A-BC1B-C014BBBF85B5}"/>
          </ac:cxnSpMkLst>
        </pc:cxnChg>
      </pc:sldChg>
      <pc:sldChg chg="addSp delSp modSp del mod">
        <pc:chgData name="Miglena Kirova (2026402)" userId="6f743663-4751-45d1-a6c8-6afc7011987d" providerId="ADAL" clId="{B10F4D82-776F-4986-939E-1A13F5EE9401}" dt="2022-06-15T10:04:25.223" v="580"/>
        <pc:sldMkLst>
          <pc:docMk/>
          <pc:sldMk cId="2921164241" sldId="258"/>
        </pc:sldMkLst>
        <pc:spChg chg="mod">
          <ac:chgData name="Miglena Kirova (2026402)" userId="6f743663-4751-45d1-a6c8-6afc7011987d" providerId="ADAL" clId="{B10F4D82-776F-4986-939E-1A13F5EE9401}" dt="2022-06-15T10:04:25.087" v="579" actId="21"/>
          <ac:spMkLst>
            <pc:docMk/>
            <pc:sldMk cId="2921164241" sldId="258"/>
            <ac:spMk id="2" creationId="{51B21B6B-A85C-FA60-B850-882079864A7D}"/>
          </ac:spMkLst>
        </pc:spChg>
        <pc:spChg chg="add del mod">
          <ac:chgData name="Miglena Kirova (2026402)" userId="6f743663-4751-45d1-a6c8-6afc7011987d" providerId="ADAL" clId="{B10F4D82-776F-4986-939E-1A13F5EE9401}" dt="2022-06-15T10:04:24.911" v="578" actId="14100"/>
          <ac:spMkLst>
            <pc:docMk/>
            <pc:sldMk cId="2921164241" sldId="258"/>
            <ac:spMk id="16" creationId="{CBE23830-2F2B-A9A3-664E-63186AA2E2C1}"/>
          </ac:spMkLst>
        </pc:spChg>
        <pc:spChg chg="add del">
          <ac:chgData name="Miglena Kirova (2026402)" userId="6f743663-4751-45d1-a6c8-6afc7011987d" providerId="ADAL" clId="{B10F4D82-776F-4986-939E-1A13F5EE9401}" dt="2022-06-15T10:04:24.586" v="576" actId="21"/>
          <ac:spMkLst>
            <pc:docMk/>
            <pc:sldMk cId="2921164241" sldId="258"/>
            <ac:spMk id="17" creationId="{F03D0B01-3939-C5F0-4A86-C2CC0E001BCE}"/>
          </ac:spMkLst>
        </pc:spChg>
        <pc:spChg chg="add del">
          <ac:chgData name="Miglena Kirova (2026402)" userId="6f743663-4751-45d1-a6c8-6afc7011987d" providerId="ADAL" clId="{B10F4D82-776F-4986-939E-1A13F5EE9401}" dt="2022-06-15T10:04:24.290" v="575" actId="21"/>
          <ac:spMkLst>
            <pc:docMk/>
            <pc:sldMk cId="2921164241" sldId="258"/>
            <ac:spMk id="18" creationId="{D0A59746-2236-6926-9D44-78848CC5E3CA}"/>
          </ac:spMkLst>
        </pc:spChg>
        <pc:spChg chg="add del">
          <ac:chgData name="Miglena Kirova (2026402)" userId="6f743663-4751-45d1-a6c8-6afc7011987d" providerId="ADAL" clId="{B10F4D82-776F-4986-939E-1A13F5EE9401}" dt="2022-06-15T10:04:24.026" v="574" actId="21"/>
          <ac:spMkLst>
            <pc:docMk/>
            <pc:sldMk cId="2921164241" sldId="258"/>
            <ac:spMk id="19" creationId="{7874B8BB-3649-DC66-2E4E-DD46712C6DD7}"/>
          </ac:spMkLst>
        </pc:spChg>
      </pc:sldChg>
      <pc:sldChg chg="modSp mod">
        <pc:chgData name="Miglena Kirova (2026402)" userId="6f743663-4751-45d1-a6c8-6afc7011987d" providerId="ADAL" clId="{B10F4D82-776F-4986-939E-1A13F5EE9401}" dt="2022-06-15T10:50:16.471" v="1070" actId="20577"/>
        <pc:sldMkLst>
          <pc:docMk/>
          <pc:sldMk cId="3065616881" sldId="258"/>
        </pc:sldMkLst>
        <pc:spChg chg="mod">
          <ac:chgData name="Miglena Kirova (2026402)" userId="6f743663-4751-45d1-a6c8-6afc7011987d" providerId="ADAL" clId="{B10F4D82-776F-4986-939E-1A13F5EE9401}" dt="2022-06-15T10:50:16.471" v="1070" actId="20577"/>
          <ac:spMkLst>
            <pc:docMk/>
            <pc:sldMk cId="3065616881" sldId="258"/>
            <ac:spMk id="2" creationId="{51B21B6B-A85C-FA60-B850-882079864A7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C2355-D2C6-0A8C-2EB7-8C8C2245C1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6C231B-BC60-BB60-C750-D1A3802771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15C8F-C8A4-4093-1217-91E9F42B8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4A325-CEC2-FB7C-2AC9-62B04952D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D556E-9180-B504-64E3-BAA0544FD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338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8640B-664F-D8D4-BFD0-2202265F9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EECEF-92E3-8548-03AE-E8383A9AB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FAF6D-087A-693F-623E-F5207BE36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49972-3AA5-7AA5-9F03-B5B67B10A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93B04-60B9-A02A-2C15-1F9A09785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71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070D8-2F69-1554-567A-273BDB9B6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AD37EC-44C9-5B19-7338-0B7E395BB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9E292-9017-A4E2-1B26-FDD86CF94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DD9E6-DAA1-F459-6675-E998650A5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2176D-4A06-0C35-EEB6-75F5EA229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120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F3669-C2F2-BD17-FA5B-24EEF8E22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F2240-7E5F-27FD-DBA2-8265E09B11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8166AD-994B-0C75-32F1-6864BAA005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5EED15-24F6-CEFC-B3FB-28EC82330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DF152A-7A7D-B0F1-843C-5BA88F02F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2E61F0-D717-D26C-CF9D-7737672CC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771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6295A-542A-384D-90AB-758457915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5AE59B-333E-06F0-0B71-9A28C8244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8732F-3459-FE86-0FF1-6C3196C6B9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F7723B-F61A-EE85-B569-A8336EF8F7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6BB9EC-0D68-2CD0-BFB5-8635014F49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CE6815-797C-3E97-0DD7-8B2BBC106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89169B-F589-BF86-6321-8969B0E8E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3B50D3-4FF9-3624-B2F7-586F7E73B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05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18853-C2F0-374E-E903-0107732A2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DE9439-29DA-5A3C-DD70-A993D0FCA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E38E1C-1746-DCA9-608E-9B390B89D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48E9F-EF5B-2994-386D-D2EF56499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497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D20999-F1C7-3A2D-C7C8-EF6E571FF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46A629-5822-AC2A-0813-8D89519AB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F3E521-0863-A7D5-CB1F-45DB915FA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046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4FE81-23D6-FF8D-4F4C-EA63BB997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E61A8-2FB5-3165-3EBC-4E20CA9B0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504148-D82F-5929-B52C-3D6673D182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660CD2-67E5-F1C0-7C1A-D8B0C8784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DF9412-1B6F-80C4-8451-793D6B6E7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C53676-C060-7C6E-92B6-C3A311D54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44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E5010-C0AA-938E-C3F1-FDE9A7C6E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B6A70A-7181-4A14-2760-B7E0D0DDC9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A7607D-14AF-49AD-F3A5-5ECCEFC465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BABF22-63E1-5BD7-53C6-68B0913D4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1CE408-8BAB-42FF-93ED-07D06B25A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B55EA-05A5-333A-D9E6-DB455F65F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3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BBF36-F38F-8F13-CB57-915C72CF2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96664D-667E-120A-56E7-1ADCE6DC8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4CCB2-B64C-4807-EC9C-F69E865F2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DC1232-4DB8-97D1-FF49-0518BA32B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6FBCE-0F8F-FDAF-FE5B-3DC8FD25B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665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3F056B-539F-35DF-25C5-40751C497D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F405A7-36C5-2CA7-DF9C-E7659DD7E9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CE9CA5-9EE1-49E1-4D56-F4B0C0372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3D104-F32D-DFC8-E637-A859C3E7F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6C3F0-BA29-407B-AAAF-65B71ED98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738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BB9AAA-1E8B-C9DD-C37E-E7F0261AA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C5725-ED03-AB05-046D-7291758D0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FA01A-F34C-8CD6-DAC4-CBEAAD8C82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7A195-7FE8-4F68-8689-04B1A500740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F7432-3053-3370-9ADF-B7B01F0F25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567E3-B393-6F05-C4A3-F41A215065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A113AA-58C5-4976-B7EB-BEF410E46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516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" name="Rectangle 29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9" name="Right Triangle 29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0" name="Rectangle 29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Title 71">
            <a:extLst>
              <a:ext uri="{FF2B5EF4-FFF2-40B4-BE49-F238E27FC236}">
                <a16:creationId xmlns:a16="http://schemas.microsoft.com/office/drawing/2014/main" id="{77D17FE4-CAED-7A59-321F-E24B59A2F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en-GB" sz="2800" u="sng">
                <a:latin typeface="Arial" panose="020B0604020202020204" pitchFamily="34" charset="0"/>
                <a:cs typeface="Arial" panose="020B0604020202020204" pitchFamily="34" charset="0"/>
              </a:rPr>
              <a:t>Tableros de precios – Price board</a:t>
            </a:r>
          </a:p>
        </p:txBody>
      </p:sp>
      <p:pic>
        <p:nvPicPr>
          <p:cNvPr id="78" name="Picture 2">
            <a:extLst>
              <a:ext uri="{FF2B5EF4-FFF2-40B4-BE49-F238E27FC236}">
                <a16:creationId xmlns:a16="http://schemas.microsoft.com/office/drawing/2014/main" id="{357E29A3-0E91-975E-C153-81C5C21599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" r="-2" b="-2"/>
          <a:stretch/>
        </p:blipFill>
        <p:spPr bwMode="auto">
          <a:xfrm>
            <a:off x="1123357" y="3498929"/>
            <a:ext cx="3533985" cy="176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1" name="Content Placeholder 73">
            <a:extLst>
              <a:ext uri="{FF2B5EF4-FFF2-40B4-BE49-F238E27FC236}">
                <a16:creationId xmlns:a16="http://schemas.microsoft.com/office/drawing/2014/main" id="{7756E84A-B65C-CF06-8C67-478CA680A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2998278"/>
            <a:ext cx="4238257" cy="27281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Module: Foreign Languages &amp; Cultural Awareness( BMIH5003)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Student name: Miglena Kirova (2026402)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Lecturer: Rodrigo Aguilera</a:t>
            </a:r>
          </a:p>
          <a:p>
            <a:pPr>
              <a:lnSpc>
                <a:spcPct val="150000"/>
              </a:lnSpc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13099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21B6B-A85C-FA60-B850-882079864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04775"/>
            <a:ext cx="10515600" cy="1152525"/>
          </a:xfrm>
          <a:solidFill>
            <a:schemeClr val="tx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en-GB" b="1">
                <a:solidFill>
                  <a:schemeClr val="accent4">
                    <a:lumMod val="50000"/>
                  </a:schemeClr>
                </a:solidFill>
              </a:rPr>
              <a:t>        </a:t>
            </a:r>
            <a:r>
              <a:rPr lang="en-GB" sz="3600" b="1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Bienvenido al Hotel San Miguel 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A3326D5A-41B5-8920-6676-4F46FC058912}"/>
              </a:ext>
            </a:extLst>
          </p:cNvPr>
          <p:cNvGraphicFramePr>
            <a:graphicFrameLocks noGrp="1"/>
          </p:cNvGraphicFramePr>
          <p:nvPr/>
        </p:nvGraphicFramePr>
        <p:xfrm>
          <a:off x="857250" y="1257300"/>
          <a:ext cx="10512000" cy="5470791"/>
        </p:xfrm>
        <a:graphic>
          <a:graphicData uri="http://schemas.openxmlformats.org/drawingml/2006/table">
            <a:tbl>
              <a:tblPr firstRow="1" firstCol="1" lastRow="1" lastCol="1" bandCol="1">
                <a:tableStyleId>{5C22544A-7EE6-4342-B048-85BDC9FD1C3A}</a:tableStyleId>
              </a:tblPr>
              <a:tblGrid>
                <a:gridCol w="3490243">
                  <a:extLst>
                    <a:ext uri="{9D8B030D-6E8A-4147-A177-3AD203B41FA5}">
                      <a16:colId xmlns:a16="http://schemas.microsoft.com/office/drawing/2014/main" val="3273410678"/>
                    </a:ext>
                  </a:extLst>
                </a:gridCol>
                <a:gridCol w="3491797">
                  <a:extLst>
                    <a:ext uri="{9D8B030D-6E8A-4147-A177-3AD203B41FA5}">
                      <a16:colId xmlns:a16="http://schemas.microsoft.com/office/drawing/2014/main" val="2676427603"/>
                    </a:ext>
                  </a:extLst>
                </a:gridCol>
                <a:gridCol w="3529960">
                  <a:extLst>
                    <a:ext uri="{9D8B030D-6E8A-4147-A177-3AD203B41FA5}">
                      <a16:colId xmlns:a16="http://schemas.microsoft.com/office/drawing/2014/main" val="594965241"/>
                    </a:ext>
                  </a:extLst>
                </a:gridCol>
              </a:tblGrid>
              <a:tr h="450580">
                <a:tc>
                  <a:txBody>
                    <a:bodyPr/>
                    <a:lstStyle/>
                    <a:p>
                      <a:pPr lvl="2"/>
                      <a:r>
                        <a:rPr lang="en-GB" sz="20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sz="20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sz="20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 ( invitados VIP)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6814034"/>
                  </a:ext>
                </a:extLst>
              </a:tr>
              <a:tr h="403598">
                <a:tc>
                  <a:txBody>
                    <a:bodyPr/>
                    <a:lstStyle/>
                    <a:p>
                      <a:pPr algn="just"/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 Individual H+D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1" algn="just">
                        <a:lnSpc>
                          <a:spcPct val="100000"/>
                        </a:lnSpc>
                      </a:pPr>
                      <a:r>
                        <a:rPr lang="es-ES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€65</a:t>
                      </a:r>
                      <a:endParaRPr lang="en-GB" sz="1800" b="1">
                        <a:solidFill>
                          <a:schemeClr val="accent4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s-ES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€60</a:t>
                      </a:r>
                      <a:endParaRPr lang="en-GB" sz="1800" b="1">
                        <a:solidFill>
                          <a:schemeClr val="accent4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6758220"/>
                  </a:ext>
                </a:extLst>
              </a:tr>
              <a:tr h="393337">
                <a:tc>
                  <a:txBody>
                    <a:bodyPr/>
                    <a:lstStyle/>
                    <a:p>
                      <a:pPr algn="just"/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 Doble H+D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 algn="just">
                        <a:lnSpc>
                          <a:spcPct val="100000"/>
                        </a:lnSpc>
                      </a:pPr>
                      <a:r>
                        <a:rPr lang="en-GB" sz="2000" b="1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€70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€65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4839547"/>
                  </a:ext>
                </a:extLst>
              </a:tr>
              <a:tr h="391027">
                <a:tc>
                  <a:txBody>
                    <a:bodyPr/>
                    <a:lstStyle/>
                    <a:p>
                      <a:pPr algn="just"/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 Triple H+D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1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€80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€75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5623530"/>
                  </a:ext>
                </a:extLst>
              </a:tr>
              <a:tr h="391887">
                <a:tc>
                  <a:txBody>
                    <a:bodyPr/>
                    <a:lstStyle/>
                    <a:p>
                      <a:pPr algn="just"/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 Cuadruple H+D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€90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€85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3965050"/>
                  </a:ext>
                </a:extLst>
              </a:tr>
              <a:tr h="391887">
                <a:tc>
                  <a:txBody>
                    <a:bodyPr/>
                    <a:lstStyle/>
                    <a:p>
                      <a:pPr algn="just"/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 Familiar H+D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€110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€100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6808527"/>
                  </a:ext>
                </a:extLst>
              </a:tr>
              <a:tr h="410934">
                <a:tc>
                  <a:txBody>
                    <a:bodyPr/>
                    <a:lstStyle/>
                    <a:p>
                      <a:pPr lvl="0"/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€110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€100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0867483"/>
                  </a:ext>
                </a:extLst>
              </a:tr>
              <a:tr h="410934">
                <a:tc>
                  <a:txBody>
                    <a:bodyPr/>
                    <a:lstStyle/>
                    <a:p>
                      <a:pPr lvl="0"/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Gran Suite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3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€120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€110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7051458"/>
                  </a:ext>
                </a:extLst>
              </a:tr>
              <a:tr h="450580">
                <a:tc>
                  <a:txBody>
                    <a:bodyPr/>
                    <a:lstStyle/>
                    <a:p>
                      <a:pPr lvl="2"/>
                      <a:r>
                        <a:rPr lang="en-GB" sz="20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Adicionales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1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1468455"/>
                  </a:ext>
                </a:extLst>
              </a:tr>
              <a:tr h="597463">
                <a:tc>
                  <a:txBody>
                    <a:bodyPr/>
                    <a:lstStyle/>
                    <a:p>
                      <a:pPr lvl="0"/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Sauna, baño de vapor y piscina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3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€8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s-ES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Gratis</a:t>
                      </a:r>
                      <a:endParaRPr lang="en-GB" b="1">
                        <a:solidFill>
                          <a:schemeClr val="accent4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4483246"/>
                  </a:ext>
                </a:extLst>
              </a:tr>
              <a:tr h="391887">
                <a:tc>
                  <a:txBody>
                    <a:bodyPr/>
                    <a:lstStyle/>
                    <a:p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Traslado al aeropuerto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€20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€15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120552"/>
                  </a:ext>
                </a:extLst>
              </a:tr>
              <a:tr h="391887">
                <a:tc>
                  <a:txBody>
                    <a:bodyPr/>
                    <a:lstStyle/>
                    <a:p>
                      <a:r>
                        <a:rPr lang="en-GB" sz="16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Aparcamiento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€5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b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Gratis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753985"/>
                  </a:ext>
                </a:extLst>
              </a:tr>
              <a:tr h="391887">
                <a:tc>
                  <a:txBody>
                    <a:bodyPr/>
                    <a:lstStyle/>
                    <a:p>
                      <a:endParaRPr lang="en-GB" sz="1600" b="1">
                        <a:solidFill>
                          <a:schemeClr val="accent4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</a:pPr>
                      <a:r>
                        <a:rPr lang="en-GB" sz="1400" b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* H - Habitacion     D - Desayuno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3"/>
                      <a:endParaRPr lang="en-GB" b="1">
                        <a:solidFill>
                          <a:schemeClr val="accent4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artDeco"/>
                      <a:lightRig rig="flood" dir="t"/>
                    </a:cell3D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8729934"/>
                  </a:ext>
                </a:extLst>
              </a:tr>
            </a:tbl>
          </a:graphicData>
        </a:graphic>
      </p:graphicFrame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CBE23830-2F2B-A9A3-664E-63186AA2E2C1}"/>
              </a:ext>
            </a:extLst>
          </p:cNvPr>
          <p:cNvSpPr/>
          <p:nvPr/>
        </p:nvSpPr>
        <p:spPr>
          <a:xfrm>
            <a:off x="9144571" y="249038"/>
            <a:ext cx="180000" cy="180000"/>
          </a:xfrm>
          <a:prstGeom prst="star5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03D0B01-3939-C5F0-4A86-C2CC0E001BCE}"/>
              </a:ext>
            </a:extLst>
          </p:cNvPr>
          <p:cNvSpPr/>
          <p:nvPr/>
        </p:nvSpPr>
        <p:spPr>
          <a:xfrm>
            <a:off x="9451791" y="235651"/>
            <a:ext cx="180000" cy="180000"/>
          </a:xfrm>
          <a:prstGeom prst="star5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D0A59746-2236-6926-9D44-78848CC5E3CA}"/>
              </a:ext>
            </a:extLst>
          </p:cNvPr>
          <p:cNvSpPr/>
          <p:nvPr/>
        </p:nvSpPr>
        <p:spPr>
          <a:xfrm>
            <a:off x="9749479" y="235651"/>
            <a:ext cx="180000" cy="180000"/>
          </a:xfrm>
          <a:prstGeom prst="star5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7874B8BB-3649-DC66-2E4E-DD46712C6DD7}"/>
              </a:ext>
            </a:extLst>
          </p:cNvPr>
          <p:cNvSpPr/>
          <p:nvPr/>
        </p:nvSpPr>
        <p:spPr>
          <a:xfrm>
            <a:off x="10047167" y="235651"/>
            <a:ext cx="180000" cy="180000"/>
          </a:xfrm>
          <a:prstGeom prst="star5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616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E84480E452A8A41A5F49D9B2746D5A6" ma:contentTypeVersion="10" ma:contentTypeDescription="Create a new document." ma:contentTypeScope="" ma:versionID="c396482908fe9f55d2fdcfe7459b7b3e">
  <xsd:schema xmlns:xsd="http://www.w3.org/2001/XMLSchema" xmlns:xs="http://www.w3.org/2001/XMLSchema" xmlns:p="http://schemas.microsoft.com/office/2006/metadata/properties" xmlns:ns3="cff637f7-c7e7-4967-ab31-ec736ff430b7" xmlns:ns4="ed838149-4569-45cd-9570-f0cf79441beb" targetNamespace="http://schemas.microsoft.com/office/2006/metadata/properties" ma:root="true" ma:fieldsID="9bdc18d93f8d71e552ecd3c5d88d2b9b" ns3:_="" ns4:_="">
    <xsd:import namespace="cff637f7-c7e7-4967-ab31-ec736ff430b7"/>
    <xsd:import namespace="ed838149-4569-45cd-9570-f0cf79441be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f637f7-c7e7-4967-ab31-ec736ff430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838149-4569-45cd-9570-f0cf79441beb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B682CB6-87FD-4B52-9E4E-64F1E2282EF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f637f7-c7e7-4967-ab31-ec736ff430b7"/>
    <ds:schemaRef ds:uri="ed838149-4569-45cd-9570-f0cf79441b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5B541A1-9BF7-43EF-8ED8-67E2BF7FE4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D782C52-58E3-4F20-89A3-55A35F941CF0}">
  <ds:schemaRefs>
    <ds:schemaRef ds:uri="http://purl.org/dc/terms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cff637f7-c7e7-4967-ab31-ec736ff430b7"/>
    <ds:schemaRef ds:uri="http://schemas.microsoft.com/office/2006/metadata/properties"/>
    <ds:schemaRef ds:uri="ed838149-4569-45cd-9570-f0cf79441beb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11119</TotalTime>
  <Words>139</Words>
  <Application>Microsoft Office PowerPoint</Application>
  <PresentationFormat>Widescreen</PresentationFormat>
  <Paragraphs>43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          Tableros de precios – Price board</vt:lpstr>
      <vt:lpstr>        Bienvenido al Hotel San Miguel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Hotel San Miguel  </dc:title>
  <dc:creator>Miglena Kirova (2026402)</dc:creator>
  <cp:lastModifiedBy>Miglena Kirova (2026402)</cp:lastModifiedBy>
  <cp:revision>1</cp:revision>
  <dcterms:created xsi:type="dcterms:W3CDTF">2022-06-07T17:30:40Z</dcterms:created>
  <dcterms:modified xsi:type="dcterms:W3CDTF">2022-06-15T10:50:23Z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0x0101001E84480E452A8A41A5F49D9B2746D5A6</vt:lpwstr>
  </property>
</Properties>
</file>