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4" r:id="rId8"/>
    <p:sldId id="266" r:id="rId9"/>
    <p:sldId id="269" r:id="rId10"/>
    <p:sldId id="272" r:id="rId11"/>
    <p:sldId id="296" r:id="rId12"/>
    <p:sldId id="297" r:id="rId13"/>
    <p:sldId id="294" r:id="rId14"/>
    <p:sldId id="29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670" autoAdjust="0"/>
    <p:restoredTop sz="94660"/>
  </p:normalViewPr>
  <p:slideViewPr>
    <p:cSldViewPr snapToGrid="0">
      <p:cViewPr varScale="1">
        <p:scale>
          <a:sx n="83" d="100"/>
          <a:sy n="83" d="100"/>
        </p:scale>
        <p:origin x="84"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BE373B-0E55-4668-91C9-CE30DC3F007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63462D3-EC72-4063-8434-21E1BA12E386}">
      <dgm:prSet/>
      <dgm:spPr/>
      <dgm:t>
        <a:bodyPr/>
        <a:lstStyle/>
        <a:p>
          <a:r>
            <a:rPr lang="en-GB"/>
            <a:t>The aim of today’s session is to introduce students to offences against the person. </a:t>
          </a:r>
          <a:endParaRPr lang="en-US"/>
        </a:p>
      </dgm:t>
    </dgm:pt>
    <dgm:pt modelId="{C8A7CB94-0672-4D48-986F-9651CD5A6313}" type="parTrans" cxnId="{50FE7E1A-B9D5-4DB1-AACB-4B32C59203A4}">
      <dgm:prSet/>
      <dgm:spPr/>
      <dgm:t>
        <a:bodyPr/>
        <a:lstStyle/>
        <a:p>
          <a:endParaRPr lang="en-US"/>
        </a:p>
      </dgm:t>
    </dgm:pt>
    <dgm:pt modelId="{D07B21B1-622F-4D80-9634-9A3B99C937C3}" type="sibTrans" cxnId="{50FE7E1A-B9D5-4DB1-AACB-4B32C59203A4}">
      <dgm:prSet/>
      <dgm:spPr/>
      <dgm:t>
        <a:bodyPr/>
        <a:lstStyle/>
        <a:p>
          <a:endParaRPr lang="en-US"/>
        </a:p>
      </dgm:t>
    </dgm:pt>
    <dgm:pt modelId="{619A67E2-34B5-47CF-AA36-83F1336AE7E3}">
      <dgm:prSet/>
      <dgm:spPr/>
      <dgm:t>
        <a:bodyPr/>
        <a:lstStyle/>
        <a:p>
          <a:r>
            <a:rPr lang="en-GB"/>
            <a:t>By the end of today’s session students should be able to demonstrate their understanding of offences against the person. </a:t>
          </a:r>
          <a:endParaRPr lang="en-US"/>
        </a:p>
      </dgm:t>
    </dgm:pt>
    <dgm:pt modelId="{A0D42345-9A92-43A8-8106-48125861056B}" type="parTrans" cxnId="{AC8581D9-AF13-4865-B1FC-5F807832BCBC}">
      <dgm:prSet/>
      <dgm:spPr/>
      <dgm:t>
        <a:bodyPr/>
        <a:lstStyle/>
        <a:p>
          <a:endParaRPr lang="en-US"/>
        </a:p>
      </dgm:t>
    </dgm:pt>
    <dgm:pt modelId="{2A24224A-3CB2-486E-99A6-48659D7BEF14}" type="sibTrans" cxnId="{AC8581D9-AF13-4865-B1FC-5F807832BCBC}">
      <dgm:prSet/>
      <dgm:spPr/>
      <dgm:t>
        <a:bodyPr/>
        <a:lstStyle/>
        <a:p>
          <a:endParaRPr lang="en-US"/>
        </a:p>
      </dgm:t>
    </dgm:pt>
    <dgm:pt modelId="{60B06DF1-A8F0-420E-9B15-2A201C9CA7DA}" type="pres">
      <dgm:prSet presAssocID="{1FBE373B-0E55-4668-91C9-CE30DC3F007D}" presName="vert0" presStyleCnt="0">
        <dgm:presLayoutVars>
          <dgm:dir/>
          <dgm:animOne val="branch"/>
          <dgm:animLvl val="lvl"/>
        </dgm:presLayoutVars>
      </dgm:prSet>
      <dgm:spPr/>
    </dgm:pt>
    <dgm:pt modelId="{FA7E6B9C-CAF6-4F1A-BE43-958B6363D315}" type="pres">
      <dgm:prSet presAssocID="{D63462D3-EC72-4063-8434-21E1BA12E386}" presName="thickLine" presStyleLbl="alignNode1" presStyleIdx="0" presStyleCnt="2"/>
      <dgm:spPr/>
    </dgm:pt>
    <dgm:pt modelId="{41C83FA9-6190-4E79-9376-EDA8EF2F3B8D}" type="pres">
      <dgm:prSet presAssocID="{D63462D3-EC72-4063-8434-21E1BA12E386}" presName="horz1" presStyleCnt="0"/>
      <dgm:spPr/>
    </dgm:pt>
    <dgm:pt modelId="{DEAB104A-4EC3-447A-AA22-FDEFBD2534DD}" type="pres">
      <dgm:prSet presAssocID="{D63462D3-EC72-4063-8434-21E1BA12E386}" presName="tx1" presStyleLbl="revTx" presStyleIdx="0" presStyleCnt="2"/>
      <dgm:spPr/>
    </dgm:pt>
    <dgm:pt modelId="{EBB4876F-CCD9-40F0-93D4-682C312E69CA}" type="pres">
      <dgm:prSet presAssocID="{D63462D3-EC72-4063-8434-21E1BA12E386}" presName="vert1" presStyleCnt="0"/>
      <dgm:spPr/>
    </dgm:pt>
    <dgm:pt modelId="{A2028B7A-E05F-4D3B-AEEB-FFC8A61E0CA2}" type="pres">
      <dgm:prSet presAssocID="{619A67E2-34B5-47CF-AA36-83F1336AE7E3}" presName="thickLine" presStyleLbl="alignNode1" presStyleIdx="1" presStyleCnt="2"/>
      <dgm:spPr/>
    </dgm:pt>
    <dgm:pt modelId="{42243264-B3D0-4EFA-A837-E8C996B56E77}" type="pres">
      <dgm:prSet presAssocID="{619A67E2-34B5-47CF-AA36-83F1336AE7E3}" presName="horz1" presStyleCnt="0"/>
      <dgm:spPr/>
    </dgm:pt>
    <dgm:pt modelId="{CC7A8E29-94BD-457E-873F-427A30B97FFA}" type="pres">
      <dgm:prSet presAssocID="{619A67E2-34B5-47CF-AA36-83F1336AE7E3}" presName="tx1" presStyleLbl="revTx" presStyleIdx="1" presStyleCnt="2"/>
      <dgm:spPr/>
    </dgm:pt>
    <dgm:pt modelId="{8F7529BA-902A-4C9C-AD8E-C17137A9BCAD}" type="pres">
      <dgm:prSet presAssocID="{619A67E2-34B5-47CF-AA36-83F1336AE7E3}" presName="vert1" presStyleCnt="0"/>
      <dgm:spPr/>
    </dgm:pt>
  </dgm:ptLst>
  <dgm:cxnLst>
    <dgm:cxn modelId="{8CDDF20C-758B-4EE4-8125-44726AAF2FAF}" type="presOf" srcId="{619A67E2-34B5-47CF-AA36-83F1336AE7E3}" destId="{CC7A8E29-94BD-457E-873F-427A30B97FFA}" srcOrd="0" destOrd="0" presId="urn:microsoft.com/office/officeart/2008/layout/LinedList"/>
    <dgm:cxn modelId="{50FE7E1A-B9D5-4DB1-AACB-4B32C59203A4}" srcId="{1FBE373B-0E55-4668-91C9-CE30DC3F007D}" destId="{D63462D3-EC72-4063-8434-21E1BA12E386}" srcOrd="0" destOrd="0" parTransId="{C8A7CB94-0672-4D48-986F-9651CD5A6313}" sibTransId="{D07B21B1-622F-4D80-9634-9A3B99C937C3}"/>
    <dgm:cxn modelId="{D3EF0A8C-7D7C-44E0-B3A8-735DD97475C9}" type="presOf" srcId="{1FBE373B-0E55-4668-91C9-CE30DC3F007D}" destId="{60B06DF1-A8F0-420E-9B15-2A201C9CA7DA}" srcOrd="0" destOrd="0" presId="urn:microsoft.com/office/officeart/2008/layout/LinedList"/>
    <dgm:cxn modelId="{AC8581D9-AF13-4865-B1FC-5F807832BCBC}" srcId="{1FBE373B-0E55-4668-91C9-CE30DC3F007D}" destId="{619A67E2-34B5-47CF-AA36-83F1336AE7E3}" srcOrd="1" destOrd="0" parTransId="{A0D42345-9A92-43A8-8106-48125861056B}" sibTransId="{2A24224A-3CB2-486E-99A6-48659D7BEF14}"/>
    <dgm:cxn modelId="{2F0046FB-1C7B-4F81-86A7-829B3C093CAC}" type="presOf" srcId="{D63462D3-EC72-4063-8434-21E1BA12E386}" destId="{DEAB104A-4EC3-447A-AA22-FDEFBD2534DD}" srcOrd="0" destOrd="0" presId="urn:microsoft.com/office/officeart/2008/layout/LinedList"/>
    <dgm:cxn modelId="{550D4949-AF8B-4CD9-9FE5-947904EB158C}" type="presParOf" srcId="{60B06DF1-A8F0-420E-9B15-2A201C9CA7DA}" destId="{FA7E6B9C-CAF6-4F1A-BE43-958B6363D315}" srcOrd="0" destOrd="0" presId="urn:microsoft.com/office/officeart/2008/layout/LinedList"/>
    <dgm:cxn modelId="{AB73A474-00BF-45D5-AF5A-B88B3885F60C}" type="presParOf" srcId="{60B06DF1-A8F0-420E-9B15-2A201C9CA7DA}" destId="{41C83FA9-6190-4E79-9376-EDA8EF2F3B8D}" srcOrd="1" destOrd="0" presId="urn:microsoft.com/office/officeart/2008/layout/LinedList"/>
    <dgm:cxn modelId="{4EDEE9D5-2428-4AFB-A33E-2E69552CB9D5}" type="presParOf" srcId="{41C83FA9-6190-4E79-9376-EDA8EF2F3B8D}" destId="{DEAB104A-4EC3-447A-AA22-FDEFBD2534DD}" srcOrd="0" destOrd="0" presId="urn:microsoft.com/office/officeart/2008/layout/LinedList"/>
    <dgm:cxn modelId="{AA05522F-21DA-407E-9D39-51810447A226}" type="presParOf" srcId="{41C83FA9-6190-4E79-9376-EDA8EF2F3B8D}" destId="{EBB4876F-CCD9-40F0-93D4-682C312E69CA}" srcOrd="1" destOrd="0" presId="urn:microsoft.com/office/officeart/2008/layout/LinedList"/>
    <dgm:cxn modelId="{8B30CBD9-1C3A-489E-8985-57B80CF4A274}" type="presParOf" srcId="{60B06DF1-A8F0-420E-9B15-2A201C9CA7DA}" destId="{A2028B7A-E05F-4D3B-AEEB-FFC8A61E0CA2}" srcOrd="2" destOrd="0" presId="urn:microsoft.com/office/officeart/2008/layout/LinedList"/>
    <dgm:cxn modelId="{2BA1B5BC-4A91-4389-863D-3C3B36994690}" type="presParOf" srcId="{60B06DF1-A8F0-420E-9B15-2A201C9CA7DA}" destId="{42243264-B3D0-4EFA-A837-E8C996B56E77}" srcOrd="3" destOrd="0" presId="urn:microsoft.com/office/officeart/2008/layout/LinedList"/>
    <dgm:cxn modelId="{85A106AA-246D-4E93-AAA8-A55640FF6681}" type="presParOf" srcId="{42243264-B3D0-4EFA-A837-E8C996B56E77}" destId="{CC7A8E29-94BD-457E-873F-427A30B97FFA}" srcOrd="0" destOrd="0" presId="urn:microsoft.com/office/officeart/2008/layout/LinedList"/>
    <dgm:cxn modelId="{8BE8920B-768A-4E9D-B3C5-3F2A0D5ACBB3}" type="presParOf" srcId="{42243264-B3D0-4EFA-A837-E8C996B56E77}" destId="{8F7529BA-902A-4C9C-AD8E-C17137A9BCA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0B14AF-13A8-4D2D-8081-9DED1E3EC2BC}" type="doc">
      <dgm:prSet loTypeId="urn:microsoft.com/office/officeart/2008/layout/LinedList" loCatId="list" qsTypeId="urn:microsoft.com/office/officeart/2005/8/quickstyle/simple4" qsCatId="simple" csTypeId="urn:microsoft.com/office/officeart/2005/8/colors/accent1_2" csCatId="accent1"/>
      <dgm:spPr/>
      <dgm:t>
        <a:bodyPr/>
        <a:lstStyle/>
        <a:p>
          <a:endParaRPr lang="en-US"/>
        </a:p>
      </dgm:t>
    </dgm:pt>
    <dgm:pt modelId="{0D8DAC15-A586-44B8-B6F5-B415FDE49FC1}">
      <dgm:prSet/>
      <dgm:spPr/>
      <dgm:t>
        <a:bodyPr/>
        <a:lstStyle/>
        <a:p>
          <a:r>
            <a:rPr lang="en-GB"/>
            <a:t>Thought to be common law offences. </a:t>
          </a:r>
          <a:endParaRPr lang="en-US"/>
        </a:p>
      </dgm:t>
    </dgm:pt>
    <dgm:pt modelId="{FFEA2221-472F-4C5F-BBF7-765952084E5D}" type="parTrans" cxnId="{46C30102-C535-413A-9FF9-85BBF3BCFC3F}">
      <dgm:prSet/>
      <dgm:spPr/>
      <dgm:t>
        <a:bodyPr/>
        <a:lstStyle/>
        <a:p>
          <a:endParaRPr lang="en-US"/>
        </a:p>
      </dgm:t>
    </dgm:pt>
    <dgm:pt modelId="{A1EE9959-A489-4816-B70A-1A08BF4037A0}" type="sibTrans" cxnId="{46C30102-C535-413A-9FF9-85BBF3BCFC3F}">
      <dgm:prSet/>
      <dgm:spPr/>
      <dgm:t>
        <a:bodyPr/>
        <a:lstStyle/>
        <a:p>
          <a:endParaRPr lang="en-US"/>
        </a:p>
      </dgm:t>
    </dgm:pt>
    <dgm:pt modelId="{991649F1-81A8-4E32-8721-3E374C1F1C4D}">
      <dgm:prSet/>
      <dgm:spPr/>
      <dgm:t>
        <a:bodyPr/>
        <a:lstStyle/>
        <a:p>
          <a:r>
            <a:rPr lang="en-GB"/>
            <a:t>Because of the case of DPP V Little [ 1992]. </a:t>
          </a:r>
          <a:endParaRPr lang="en-US"/>
        </a:p>
      </dgm:t>
    </dgm:pt>
    <dgm:pt modelId="{609D3684-7D6D-4AC8-819A-39F64BE4F874}" type="parTrans" cxnId="{F31E97F2-8FEE-41EB-B023-4B2320860D02}">
      <dgm:prSet/>
      <dgm:spPr/>
      <dgm:t>
        <a:bodyPr/>
        <a:lstStyle/>
        <a:p>
          <a:endParaRPr lang="en-US"/>
        </a:p>
      </dgm:t>
    </dgm:pt>
    <dgm:pt modelId="{35EDBFB9-6B84-44F0-9F21-4C3EA1D2EB94}" type="sibTrans" cxnId="{F31E97F2-8FEE-41EB-B023-4B2320860D02}">
      <dgm:prSet/>
      <dgm:spPr/>
      <dgm:t>
        <a:bodyPr/>
        <a:lstStyle/>
        <a:p>
          <a:endParaRPr lang="en-US"/>
        </a:p>
      </dgm:t>
    </dgm:pt>
    <dgm:pt modelId="{4C66F31E-CF46-431B-83A3-4D09F13C96AF}">
      <dgm:prSet/>
      <dgm:spPr/>
      <dgm:t>
        <a:bodyPr/>
        <a:lstStyle/>
        <a:p>
          <a:r>
            <a:rPr lang="en-GB"/>
            <a:t>However, they are offences under statute. </a:t>
          </a:r>
          <a:endParaRPr lang="en-US"/>
        </a:p>
      </dgm:t>
    </dgm:pt>
    <dgm:pt modelId="{94CDA92A-9DE2-4300-BAC2-C7BCC4B1DF44}" type="parTrans" cxnId="{BEE5F2EF-45A3-4AB1-9B2B-5F0D97FF9538}">
      <dgm:prSet/>
      <dgm:spPr/>
      <dgm:t>
        <a:bodyPr/>
        <a:lstStyle/>
        <a:p>
          <a:endParaRPr lang="en-US"/>
        </a:p>
      </dgm:t>
    </dgm:pt>
    <dgm:pt modelId="{A52A28D4-C0B9-4852-B7AA-1D15D0E7EDD3}" type="sibTrans" cxnId="{BEE5F2EF-45A3-4AB1-9B2B-5F0D97FF9538}">
      <dgm:prSet/>
      <dgm:spPr/>
      <dgm:t>
        <a:bodyPr/>
        <a:lstStyle/>
        <a:p>
          <a:endParaRPr lang="en-US"/>
        </a:p>
      </dgm:t>
    </dgm:pt>
    <dgm:pt modelId="{B81FD2B9-3CC5-48B3-85B7-C0D775A0325B}">
      <dgm:prSet/>
      <dgm:spPr/>
      <dgm:t>
        <a:bodyPr/>
        <a:lstStyle/>
        <a:p>
          <a:r>
            <a:rPr lang="en-GB"/>
            <a:t>Criminal Justice Act 1988 offences. </a:t>
          </a:r>
          <a:endParaRPr lang="en-US"/>
        </a:p>
      </dgm:t>
    </dgm:pt>
    <dgm:pt modelId="{7B4EB30C-226D-49A9-A81E-773F970D4328}" type="parTrans" cxnId="{6DC68792-5FB7-4290-A1F8-13F55CFC6E2C}">
      <dgm:prSet/>
      <dgm:spPr/>
      <dgm:t>
        <a:bodyPr/>
        <a:lstStyle/>
        <a:p>
          <a:endParaRPr lang="en-US"/>
        </a:p>
      </dgm:t>
    </dgm:pt>
    <dgm:pt modelId="{3E5CA520-7C5E-41EC-8932-7936184BF177}" type="sibTrans" cxnId="{6DC68792-5FB7-4290-A1F8-13F55CFC6E2C}">
      <dgm:prSet/>
      <dgm:spPr/>
      <dgm:t>
        <a:bodyPr/>
        <a:lstStyle/>
        <a:p>
          <a:endParaRPr lang="en-US"/>
        </a:p>
      </dgm:t>
    </dgm:pt>
    <dgm:pt modelId="{8BFC8405-EF5B-4F79-8310-8D7D0AF24E1A}">
      <dgm:prSet/>
      <dgm:spPr/>
      <dgm:t>
        <a:bodyPr/>
        <a:lstStyle/>
        <a:p>
          <a:r>
            <a:rPr lang="en-GB"/>
            <a:t>Haystead v Chief Constable of Yorkshire [2000]</a:t>
          </a:r>
          <a:endParaRPr lang="en-US"/>
        </a:p>
      </dgm:t>
    </dgm:pt>
    <dgm:pt modelId="{85E2E6BE-38C6-413A-A2CD-5C1BB0F22BD5}" type="parTrans" cxnId="{0C18566D-C475-43CB-BA91-ABCB54C7662B}">
      <dgm:prSet/>
      <dgm:spPr/>
      <dgm:t>
        <a:bodyPr/>
        <a:lstStyle/>
        <a:p>
          <a:endParaRPr lang="en-US"/>
        </a:p>
      </dgm:t>
    </dgm:pt>
    <dgm:pt modelId="{D895A0AD-B687-4B01-AC26-54A3C9524032}" type="sibTrans" cxnId="{0C18566D-C475-43CB-BA91-ABCB54C7662B}">
      <dgm:prSet/>
      <dgm:spPr/>
      <dgm:t>
        <a:bodyPr/>
        <a:lstStyle/>
        <a:p>
          <a:endParaRPr lang="en-US"/>
        </a:p>
      </dgm:t>
    </dgm:pt>
    <dgm:pt modelId="{53D43F55-E87A-475F-9928-1E06DCF36F0D}" type="pres">
      <dgm:prSet presAssocID="{270B14AF-13A8-4D2D-8081-9DED1E3EC2BC}" presName="vert0" presStyleCnt="0">
        <dgm:presLayoutVars>
          <dgm:dir/>
          <dgm:animOne val="branch"/>
          <dgm:animLvl val="lvl"/>
        </dgm:presLayoutVars>
      </dgm:prSet>
      <dgm:spPr/>
    </dgm:pt>
    <dgm:pt modelId="{3ACD379E-23E2-4C8B-8484-10F00EF81BAB}" type="pres">
      <dgm:prSet presAssocID="{0D8DAC15-A586-44B8-B6F5-B415FDE49FC1}" presName="thickLine" presStyleLbl="alignNode1" presStyleIdx="0" presStyleCnt="5"/>
      <dgm:spPr/>
    </dgm:pt>
    <dgm:pt modelId="{3B403DD7-A64A-494C-84CF-6BC0C0615E5B}" type="pres">
      <dgm:prSet presAssocID="{0D8DAC15-A586-44B8-B6F5-B415FDE49FC1}" presName="horz1" presStyleCnt="0"/>
      <dgm:spPr/>
    </dgm:pt>
    <dgm:pt modelId="{966F6822-C8B8-48F9-8133-42E17B66EE86}" type="pres">
      <dgm:prSet presAssocID="{0D8DAC15-A586-44B8-B6F5-B415FDE49FC1}" presName="tx1" presStyleLbl="revTx" presStyleIdx="0" presStyleCnt="5"/>
      <dgm:spPr/>
    </dgm:pt>
    <dgm:pt modelId="{1B252871-197A-4474-8CD5-307A57418FB8}" type="pres">
      <dgm:prSet presAssocID="{0D8DAC15-A586-44B8-B6F5-B415FDE49FC1}" presName="vert1" presStyleCnt="0"/>
      <dgm:spPr/>
    </dgm:pt>
    <dgm:pt modelId="{14313C41-42FC-41C7-ABDE-1C82A9A128FE}" type="pres">
      <dgm:prSet presAssocID="{991649F1-81A8-4E32-8721-3E374C1F1C4D}" presName="thickLine" presStyleLbl="alignNode1" presStyleIdx="1" presStyleCnt="5"/>
      <dgm:spPr/>
    </dgm:pt>
    <dgm:pt modelId="{23535ED1-ABFE-4215-879C-8D9E63DE7720}" type="pres">
      <dgm:prSet presAssocID="{991649F1-81A8-4E32-8721-3E374C1F1C4D}" presName="horz1" presStyleCnt="0"/>
      <dgm:spPr/>
    </dgm:pt>
    <dgm:pt modelId="{1D76FA35-65EC-45B9-AB23-5E99E2B0C64C}" type="pres">
      <dgm:prSet presAssocID="{991649F1-81A8-4E32-8721-3E374C1F1C4D}" presName="tx1" presStyleLbl="revTx" presStyleIdx="1" presStyleCnt="5"/>
      <dgm:spPr/>
    </dgm:pt>
    <dgm:pt modelId="{FEA8319C-8BEC-45EB-AE9F-75CEEA2EBFDC}" type="pres">
      <dgm:prSet presAssocID="{991649F1-81A8-4E32-8721-3E374C1F1C4D}" presName="vert1" presStyleCnt="0"/>
      <dgm:spPr/>
    </dgm:pt>
    <dgm:pt modelId="{8D0584AA-66B4-467B-9A36-ECC014F143CC}" type="pres">
      <dgm:prSet presAssocID="{4C66F31E-CF46-431B-83A3-4D09F13C96AF}" presName="thickLine" presStyleLbl="alignNode1" presStyleIdx="2" presStyleCnt="5"/>
      <dgm:spPr/>
    </dgm:pt>
    <dgm:pt modelId="{C797A358-F64A-4247-94E5-ADAF4481CB5C}" type="pres">
      <dgm:prSet presAssocID="{4C66F31E-CF46-431B-83A3-4D09F13C96AF}" presName="horz1" presStyleCnt="0"/>
      <dgm:spPr/>
    </dgm:pt>
    <dgm:pt modelId="{5F533599-0A15-4A69-B719-FD6E5D42B050}" type="pres">
      <dgm:prSet presAssocID="{4C66F31E-CF46-431B-83A3-4D09F13C96AF}" presName="tx1" presStyleLbl="revTx" presStyleIdx="2" presStyleCnt="5"/>
      <dgm:spPr/>
    </dgm:pt>
    <dgm:pt modelId="{1E2341D1-A1C1-4605-AB3B-C7F6C801DDE6}" type="pres">
      <dgm:prSet presAssocID="{4C66F31E-CF46-431B-83A3-4D09F13C96AF}" presName="vert1" presStyleCnt="0"/>
      <dgm:spPr/>
    </dgm:pt>
    <dgm:pt modelId="{7ABF8676-2D24-4FC2-A962-190DF1C071CC}" type="pres">
      <dgm:prSet presAssocID="{B81FD2B9-3CC5-48B3-85B7-C0D775A0325B}" presName="thickLine" presStyleLbl="alignNode1" presStyleIdx="3" presStyleCnt="5"/>
      <dgm:spPr/>
    </dgm:pt>
    <dgm:pt modelId="{83CE400D-2C7B-4484-903F-C8A538E4AD3B}" type="pres">
      <dgm:prSet presAssocID="{B81FD2B9-3CC5-48B3-85B7-C0D775A0325B}" presName="horz1" presStyleCnt="0"/>
      <dgm:spPr/>
    </dgm:pt>
    <dgm:pt modelId="{472B3375-8AEB-49CC-B611-98476B9B3C9C}" type="pres">
      <dgm:prSet presAssocID="{B81FD2B9-3CC5-48B3-85B7-C0D775A0325B}" presName="tx1" presStyleLbl="revTx" presStyleIdx="3" presStyleCnt="5"/>
      <dgm:spPr/>
    </dgm:pt>
    <dgm:pt modelId="{BA588F88-D2FF-4D53-931A-CF8B19450213}" type="pres">
      <dgm:prSet presAssocID="{B81FD2B9-3CC5-48B3-85B7-C0D775A0325B}" presName="vert1" presStyleCnt="0"/>
      <dgm:spPr/>
    </dgm:pt>
    <dgm:pt modelId="{352C814C-907A-4240-AFE8-B567D16D2BE8}" type="pres">
      <dgm:prSet presAssocID="{8BFC8405-EF5B-4F79-8310-8D7D0AF24E1A}" presName="thickLine" presStyleLbl="alignNode1" presStyleIdx="4" presStyleCnt="5"/>
      <dgm:spPr/>
    </dgm:pt>
    <dgm:pt modelId="{1C64B879-AB0D-4B3A-A401-6BAAC4C69AA1}" type="pres">
      <dgm:prSet presAssocID="{8BFC8405-EF5B-4F79-8310-8D7D0AF24E1A}" presName="horz1" presStyleCnt="0"/>
      <dgm:spPr/>
    </dgm:pt>
    <dgm:pt modelId="{C2592DCA-5752-4EF5-B39B-428A03716C54}" type="pres">
      <dgm:prSet presAssocID="{8BFC8405-EF5B-4F79-8310-8D7D0AF24E1A}" presName="tx1" presStyleLbl="revTx" presStyleIdx="4" presStyleCnt="5"/>
      <dgm:spPr/>
    </dgm:pt>
    <dgm:pt modelId="{7E0BF10D-2836-4DBA-A589-09EF84F3B8CF}" type="pres">
      <dgm:prSet presAssocID="{8BFC8405-EF5B-4F79-8310-8D7D0AF24E1A}" presName="vert1" presStyleCnt="0"/>
      <dgm:spPr/>
    </dgm:pt>
  </dgm:ptLst>
  <dgm:cxnLst>
    <dgm:cxn modelId="{46C30102-C535-413A-9FF9-85BBF3BCFC3F}" srcId="{270B14AF-13A8-4D2D-8081-9DED1E3EC2BC}" destId="{0D8DAC15-A586-44B8-B6F5-B415FDE49FC1}" srcOrd="0" destOrd="0" parTransId="{FFEA2221-472F-4C5F-BBF7-765952084E5D}" sibTransId="{A1EE9959-A489-4816-B70A-1A08BF4037A0}"/>
    <dgm:cxn modelId="{D0A2A40F-D290-451C-8E92-A7280B05C0D0}" type="presOf" srcId="{8BFC8405-EF5B-4F79-8310-8D7D0AF24E1A}" destId="{C2592DCA-5752-4EF5-B39B-428A03716C54}" srcOrd="0" destOrd="0" presId="urn:microsoft.com/office/officeart/2008/layout/LinedList"/>
    <dgm:cxn modelId="{2FF6A817-56CC-44FD-B371-E85DFD551697}" type="presOf" srcId="{4C66F31E-CF46-431B-83A3-4D09F13C96AF}" destId="{5F533599-0A15-4A69-B719-FD6E5D42B050}" srcOrd="0" destOrd="0" presId="urn:microsoft.com/office/officeart/2008/layout/LinedList"/>
    <dgm:cxn modelId="{5E49F461-5067-4473-9822-D83D8CE38EFD}" type="presOf" srcId="{0D8DAC15-A586-44B8-B6F5-B415FDE49FC1}" destId="{966F6822-C8B8-48F9-8133-42E17B66EE86}" srcOrd="0" destOrd="0" presId="urn:microsoft.com/office/officeart/2008/layout/LinedList"/>
    <dgm:cxn modelId="{0C18566D-C475-43CB-BA91-ABCB54C7662B}" srcId="{270B14AF-13A8-4D2D-8081-9DED1E3EC2BC}" destId="{8BFC8405-EF5B-4F79-8310-8D7D0AF24E1A}" srcOrd="4" destOrd="0" parTransId="{85E2E6BE-38C6-413A-A2CD-5C1BB0F22BD5}" sibTransId="{D895A0AD-B687-4B01-AC26-54A3C9524032}"/>
    <dgm:cxn modelId="{6DC68792-5FB7-4290-A1F8-13F55CFC6E2C}" srcId="{270B14AF-13A8-4D2D-8081-9DED1E3EC2BC}" destId="{B81FD2B9-3CC5-48B3-85B7-C0D775A0325B}" srcOrd="3" destOrd="0" parTransId="{7B4EB30C-226D-49A9-A81E-773F970D4328}" sibTransId="{3E5CA520-7C5E-41EC-8932-7936184BF177}"/>
    <dgm:cxn modelId="{27B83EC5-6819-4A0A-A35A-5652F97D1BF8}" type="presOf" srcId="{B81FD2B9-3CC5-48B3-85B7-C0D775A0325B}" destId="{472B3375-8AEB-49CC-B611-98476B9B3C9C}" srcOrd="0" destOrd="0" presId="urn:microsoft.com/office/officeart/2008/layout/LinedList"/>
    <dgm:cxn modelId="{4BC859CD-FF62-466A-B933-41AA85FBC409}" type="presOf" srcId="{991649F1-81A8-4E32-8721-3E374C1F1C4D}" destId="{1D76FA35-65EC-45B9-AB23-5E99E2B0C64C}" srcOrd="0" destOrd="0" presId="urn:microsoft.com/office/officeart/2008/layout/LinedList"/>
    <dgm:cxn modelId="{BC5A9BE4-1926-4C9E-AAD8-239D296F5F9A}" type="presOf" srcId="{270B14AF-13A8-4D2D-8081-9DED1E3EC2BC}" destId="{53D43F55-E87A-475F-9928-1E06DCF36F0D}" srcOrd="0" destOrd="0" presId="urn:microsoft.com/office/officeart/2008/layout/LinedList"/>
    <dgm:cxn modelId="{BEE5F2EF-45A3-4AB1-9B2B-5F0D97FF9538}" srcId="{270B14AF-13A8-4D2D-8081-9DED1E3EC2BC}" destId="{4C66F31E-CF46-431B-83A3-4D09F13C96AF}" srcOrd="2" destOrd="0" parTransId="{94CDA92A-9DE2-4300-BAC2-C7BCC4B1DF44}" sibTransId="{A52A28D4-C0B9-4852-B7AA-1D15D0E7EDD3}"/>
    <dgm:cxn modelId="{F31E97F2-8FEE-41EB-B023-4B2320860D02}" srcId="{270B14AF-13A8-4D2D-8081-9DED1E3EC2BC}" destId="{991649F1-81A8-4E32-8721-3E374C1F1C4D}" srcOrd="1" destOrd="0" parTransId="{609D3684-7D6D-4AC8-819A-39F64BE4F874}" sibTransId="{35EDBFB9-6B84-44F0-9F21-4C3EA1D2EB94}"/>
    <dgm:cxn modelId="{10B272F3-B759-4B23-A8C6-A63B1032C687}" type="presParOf" srcId="{53D43F55-E87A-475F-9928-1E06DCF36F0D}" destId="{3ACD379E-23E2-4C8B-8484-10F00EF81BAB}" srcOrd="0" destOrd="0" presId="urn:microsoft.com/office/officeart/2008/layout/LinedList"/>
    <dgm:cxn modelId="{9C47B6A2-1AF3-4F17-A446-5B3C43A55A2A}" type="presParOf" srcId="{53D43F55-E87A-475F-9928-1E06DCF36F0D}" destId="{3B403DD7-A64A-494C-84CF-6BC0C0615E5B}" srcOrd="1" destOrd="0" presId="urn:microsoft.com/office/officeart/2008/layout/LinedList"/>
    <dgm:cxn modelId="{AF05B7D1-7167-4B9F-9AB9-DDAC766952C0}" type="presParOf" srcId="{3B403DD7-A64A-494C-84CF-6BC0C0615E5B}" destId="{966F6822-C8B8-48F9-8133-42E17B66EE86}" srcOrd="0" destOrd="0" presId="urn:microsoft.com/office/officeart/2008/layout/LinedList"/>
    <dgm:cxn modelId="{BD74B0B9-E848-4D5C-A06C-610CB85E17BA}" type="presParOf" srcId="{3B403DD7-A64A-494C-84CF-6BC0C0615E5B}" destId="{1B252871-197A-4474-8CD5-307A57418FB8}" srcOrd="1" destOrd="0" presId="urn:microsoft.com/office/officeart/2008/layout/LinedList"/>
    <dgm:cxn modelId="{E7CB4F81-17B8-4606-A7EE-15140537571B}" type="presParOf" srcId="{53D43F55-E87A-475F-9928-1E06DCF36F0D}" destId="{14313C41-42FC-41C7-ABDE-1C82A9A128FE}" srcOrd="2" destOrd="0" presId="urn:microsoft.com/office/officeart/2008/layout/LinedList"/>
    <dgm:cxn modelId="{E7C3D7F2-637A-49DF-A943-2CC178F1AA13}" type="presParOf" srcId="{53D43F55-E87A-475F-9928-1E06DCF36F0D}" destId="{23535ED1-ABFE-4215-879C-8D9E63DE7720}" srcOrd="3" destOrd="0" presId="urn:microsoft.com/office/officeart/2008/layout/LinedList"/>
    <dgm:cxn modelId="{D128B3DD-7C14-4334-80AB-AFEF97C9A048}" type="presParOf" srcId="{23535ED1-ABFE-4215-879C-8D9E63DE7720}" destId="{1D76FA35-65EC-45B9-AB23-5E99E2B0C64C}" srcOrd="0" destOrd="0" presId="urn:microsoft.com/office/officeart/2008/layout/LinedList"/>
    <dgm:cxn modelId="{BF2BF5E4-E16B-4231-B16E-53A20B257CFF}" type="presParOf" srcId="{23535ED1-ABFE-4215-879C-8D9E63DE7720}" destId="{FEA8319C-8BEC-45EB-AE9F-75CEEA2EBFDC}" srcOrd="1" destOrd="0" presId="urn:microsoft.com/office/officeart/2008/layout/LinedList"/>
    <dgm:cxn modelId="{A5C9BF1E-E1E3-465B-855A-D538A7D61752}" type="presParOf" srcId="{53D43F55-E87A-475F-9928-1E06DCF36F0D}" destId="{8D0584AA-66B4-467B-9A36-ECC014F143CC}" srcOrd="4" destOrd="0" presId="urn:microsoft.com/office/officeart/2008/layout/LinedList"/>
    <dgm:cxn modelId="{FB0ACA8D-CC83-4B64-991E-DB1F20927BDE}" type="presParOf" srcId="{53D43F55-E87A-475F-9928-1E06DCF36F0D}" destId="{C797A358-F64A-4247-94E5-ADAF4481CB5C}" srcOrd="5" destOrd="0" presId="urn:microsoft.com/office/officeart/2008/layout/LinedList"/>
    <dgm:cxn modelId="{A378DE37-182F-4B3A-8AAF-7FCD3329B341}" type="presParOf" srcId="{C797A358-F64A-4247-94E5-ADAF4481CB5C}" destId="{5F533599-0A15-4A69-B719-FD6E5D42B050}" srcOrd="0" destOrd="0" presId="urn:microsoft.com/office/officeart/2008/layout/LinedList"/>
    <dgm:cxn modelId="{18582464-B6AA-4779-A9C6-00794FAA7612}" type="presParOf" srcId="{C797A358-F64A-4247-94E5-ADAF4481CB5C}" destId="{1E2341D1-A1C1-4605-AB3B-C7F6C801DDE6}" srcOrd="1" destOrd="0" presId="urn:microsoft.com/office/officeart/2008/layout/LinedList"/>
    <dgm:cxn modelId="{EFB025D3-ED43-47F0-81C4-98C1950B56E0}" type="presParOf" srcId="{53D43F55-E87A-475F-9928-1E06DCF36F0D}" destId="{7ABF8676-2D24-4FC2-A962-190DF1C071CC}" srcOrd="6" destOrd="0" presId="urn:microsoft.com/office/officeart/2008/layout/LinedList"/>
    <dgm:cxn modelId="{6C5B10EB-EE63-4FE9-B3C4-A6F159ED487A}" type="presParOf" srcId="{53D43F55-E87A-475F-9928-1E06DCF36F0D}" destId="{83CE400D-2C7B-4484-903F-C8A538E4AD3B}" srcOrd="7" destOrd="0" presId="urn:microsoft.com/office/officeart/2008/layout/LinedList"/>
    <dgm:cxn modelId="{27A093F1-818C-41B2-B69E-1FDBBAC930BA}" type="presParOf" srcId="{83CE400D-2C7B-4484-903F-C8A538E4AD3B}" destId="{472B3375-8AEB-49CC-B611-98476B9B3C9C}" srcOrd="0" destOrd="0" presId="urn:microsoft.com/office/officeart/2008/layout/LinedList"/>
    <dgm:cxn modelId="{6690B619-282D-4DDE-925A-6738FA10CAC1}" type="presParOf" srcId="{83CE400D-2C7B-4484-903F-C8A538E4AD3B}" destId="{BA588F88-D2FF-4D53-931A-CF8B19450213}" srcOrd="1" destOrd="0" presId="urn:microsoft.com/office/officeart/2008/layout/LinedList"/>
    <dgm:cxn modelId="{D19E52CD-21C8-413B-9845-3A2219D85EAA}" type="presParOf" srcId="{53D43F55-E87A-475F-9928-1E06DCF36F0D}" destId="{352C814C-907A-4240-AFE8-B567D16D2BE8}" srcOrd="8" destOrd="0" presId="urn:microsoft.com/office/officeart/2008/layout/LinedList"/>
    <dgm:cxn modelId="{9F1362C5-8C0D-40DA-9314-B5B546D2B77B}" type="presParOf" srcId="{53D43F55-E87A-475F-9928-1E06DCF36F0D}" destId="{1C64B879-AB0D-4B3A-A401-6BAAC4C69AA1}" srcOrd="9" destOrd="0" presId="urn:microsoft.com/office/officeart/2008/layout/LinedList"/>
    <dgm:cxn modelId="{EE33B485-3681-4BD5-95FF-D9E7C5288F90}" type="presParOf" srcId="{1C64B879-AB0D-4B3A-A401-6BAAC4C69AA1}" destId="{C2592DCA-5752-4EF5-B39B-428A03716C54}" srcOrd="0" destOrd="0" presId="urn:microsoft.com/office/officeart/2008/layout/LinedList"/>
    <dgm:cxn modelId="{08C0B65F-6075-4D5C-BBEE-F0DB9089D12F}" type="presParOf" srcId="{1C64B879-AB0D-4B3A-A401-6BAAC4C69AA1}" destId="{7E0BF10D-2836-4DBA-A589-09EF84F3B8C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24B3428-A7CC-4DC8-9AEA-060B2D641E2F}" type="doc">
      <dgm:prSet loTypeId="urn:microsoft.com/office/officeart/2008/layout/LinedList" loCatId="list" qsTypeId="urn:microsoft.com/office/officeart/2005/8/quickstyle/simple4" qsCatId="simple" csTypeId="urn:microsoft.com/office/officeart/2005/8/colors/accent1_2" csCatId="accent1"/>
      <dgm:spPr/>
      <dgm:t>
        <a:bodyPr/>
        <a:lstStyle/>
        <a:p>
          <a:endParaRPr lang="en-US"/>
        </a:p>
      </dgm:t>
    </dgm:pt>
    <dgm:pt modelId="{6E409378-CC56-4CD6-B1F6-7273E332167C}">
      <dgm:prSet/>
      <dgm:spPr/>
      <dgm:t>
        <a:bodyPr/>
        <a:lstStyle/>
        <a:p>
          <a:r>
            <a:rPr lang="en-GB"/>
            <a:t>Assault. </a:t>
          </a:r>
          <a:endParaRPr lang="en-US"/>
        </a:p>
      </dgm:t>
    </dgm:pt>
    <dgm:pt modelId="{4417A7E4-46CD-4853-8A1C-1AEC79F39B5C}" type="parTrans" cxnId="{37E21302-075E-4DB7-993B-96B3CA5D5243}">
      <dgm:prSet/>
      <dgm:spPr/>
      <dgm:t>
        <a:bodyPr/>
        <a:lstStyle/>
        <a:p>
          <a:endParaRPr lang="en-US"/>
        </a:p>
      </dgm:t>
    </dgm:pt>
    <dgm:pt modelId="{5EA39A0F-2E33-4EF6-B72B-35B18375C0BA}" type="sibTrans" cxnId="{37E21302-075E-4DB7-993B-96B3CA5D5243}">
      <dgm:prSet/>
      <dgm:spPr/>
      <dgm:t>
        <a:bodyPr/>
        <a:lstStyle/>
        <a:p>
          <a:endParaRPr lang="en-US"/>
        </a:p>
      </dgm:t>
    </dgm:pt>
    <dgm:pt modelId="{144FB81E-E2A5-4C6D-9649-8213BAFE3AD8}">
      <dgm:prSet/>
      <dgm:spPr/>
      <dgm:t>
        <a:bodyPr/>
        <a:lstStyle/>
        <a:p>
          <a:r>
            <a:rPr lang="en-GB"/>
            <a:t>Battery. </a:t>
          </a:r>
          <a:endParaRPr lang="en-US"/>
        </a:p>
      </dgm:t>
    </dgm:pt>
    <dgm:pt modelId="{F18D5F60-D8BD-4787-BF02-EBD8B2C677A1}" type="parTrans" cxnId="{AB76DA48-B777-4801-A649-B4177D61370B}">
      <dgm:prSet/>
      <dgm:spPr/>
      <dgm:t>
        <a:bodyPr/>
        <a:lstStyle/>
        <a:p>
          <a:endParaRPr lang="en-US"/>
        </a:p>
      </dgm:t>
    </dgm:pt>
    <dgm:pt modelId="{990188B8-2BD7-440F-AB42-3A08C3F75B0C}" type="sibTrans" cxnId="{AB76DA48-B777-4801-A649-B4177D61370B}">
      <dgm:prSet/>
      <dgm:spPr/>
      <dgm:t>
        <a:bodyPr/>
        <a:lstStyle/>
        <a:p>
          <a:endParaRPr lang="en-US"/>
        </a:p>
      </dgm:t>
    </dgm:pt>
    <dgm:pt modelId="{D2EA4CF9-88CF-4CBB-9A52-5EF9240BA77B}">
      <dgm:prSet/>
      <dgm:spPr/>
      <dgm:t>
        <a:bodyPr/>
        <a:lstStyle/>
        <a:p>
          <a:r>
            <a:rPr lang="en-GB"/>
            <a:t>ABH- Actual Bodily Harm. </a:t>
          </a:r>
          <a:endParaRPr lang="en-US"/>
        </a:p>
      </dgm:t>
    </dgm:pt>
    <dgm:pt modelId="{788B0A8E-955F-42B5-9DEB-1C5709E51588}" type="parTrans" cxnId="{E123D486-2125-41E6-A8AC-3472D7C9672B}">
      <dgm:prSet/>
      <dgm:spPr/>
      <dgm:t>
        <a:bodyPr/>
        <a:lstStyle/>
        <a:p>
          <a:endParaRPr lang="en-US"/>
        </a:p>
      </dgm:t>
    </dgm:pt>
    <dgm:pt modelId="{D12F9576-96C9-4300-AD00-AEFFAF96E86A}" type="sibTrans" cxnId="{E123D486-2125-41E6-A8AC-3472D7C9672B}">
      <dgm:prSet/>
      <dgm:spPr/>
      <dgm:t>
        <a:bodyPr/>
        <a:lstStyle/>
        <a:p>
          <a:endParaRPr lang="en-US"/>
        </a:p>
      </dgm:t>
    </dgm:pt>
    <dgm:pt modelId="{C84A3D65-FC66-4BE2-84E3-EA98445D5023}">
      <dgm:prSet/>
      <dgm:spPr/>
      <dgm:t>
        <a:bodyPr/>
        <a:lstStyle/>
        <a:p>
          <a:r>
            <a:rPr lang="en-GB"/>
            <a:t>GBH without intent. </a:t>
          </a:r>
          <a:endParaRPr lang="en-US"/>
        </a:p>
      </dgm:t>
    </dgm:pt>
    <dgm:pt modelId="{50C23223-32B5-4D6A-BC15-E8E7F5DBF49D}" type="parTrans" cxnId="{0C54A933-C3EE-4996-83CF-B3F023FF1F7C}">
      <dgm:prSet/>
      <dgm:spPr/>
      <dgm:t>
        <a:bodyPr/>
        <a:lstStyle/>
        <a:p>
          <a:endParaRPr lang="en-US"/>
        </a:p>
      </dgm:t>
    </dgm:pt>
    <dgm:pt modelId="{B243E520-59A5-4B8A-B580-469B43AB8AB7}" type="sibTrans" cxnId="{0C54A933-C3EE-4996-83CF-B3F023FF1F7C}">
      <dgm:prSet/>
      <dgm:spPr/>
      <dgm:t>
        <a:bodyPr/>
        <a:lstStyle/>
        <a:p>
          <a:endParaRPr lang="en-US"/>
        </a:p>
      </dgm:t>
    </dgm:pt>
    <dgm:pt modelId="{204E553D-2337-45A7-8805-7AFE2E837FF5}">
      <dgm:prSet/>
      <dgm:spPr/>
      <dgm:t>
        <a:bodyPr/>
        <a:lstStyle/>
        <a:p>
          <a:r>
            <a:rPr lang="en-GB"/>
            <a:t>GBH with intent. </a:t>
          </a:r>
          <a:endParaRPr lang="en-US"/>
        </a:p>
      </dgm:t>
    </dgm:pt>
    <dgm:pt modelId="{DBD0D8DF-147C-4232-8C94-DE8F2E370B6B}" type="parTrans" cxnId="{AB91A463-E6F9-471E-A01C-50EDF7DF708B}">
      <dgm:prSet/>
      <dgm:spPr/>
      <dgm:t>
        <a:bodyPr/>
        <a:lstStyle/>
        <a:p>
          <a:endParaRPr lang="en-US"/>
        </a:p>
      </dgm:t>
    </dgm:pt>
    <dgm:pt modelId="{BEF2144D-4E22-474A-A44B-502B2DE1CAF0}" type="sibTrans" cxnId="{AB91A463-E6F9-471E-A01C-50EDF7DF708B}">
      <dgm:prSet/>
      <dgm:spPr/>
      <dgm:t>
        <a:bodyPr/>
        <a:lstStyle/>
        <a:p>
          <a:endParaRPr lang="en-US"/>
        </a:p>
      </dgm:t>
    </dgm:pt>
    <dgm:pt modelId="{4BF71C17-0487-46F4-AF2F-B445D1D197BE}">
      <dgm:prSet/>
      <dgm:spPr/>
      <dgm:t>
        <a:bodyPr/>
        <a:lstStyle/>
        <a:p>
          <a:r>
            <a:rPr lang="en-GB"/>
            <a:t>Knife Crime. </a:t>
          </a:r>
          <a:endParaRPr lang="en-US"/>
        </a:p>
      </dgm:t>
    </dgm:pt>
    <dgm:pt modelId="{E73C35FB-AD94-4882-BF90-C780CD056F8A}" type="parTrans" cxnId="{310D4CD8-492C-4385-8715-AE654D06D9F3}">
      <dgm:prSet/>
      <dgm:spPr/>
      <dgm:t>
        <a:bodyPr/>
        <a:lstStyle/>
        <a:p>
          <a:endParaRPr lang="en-US"/>
        </a:p>
      </dgm:t>
    </dgm:pt>
    <dgm:pt modelId="{C2B955E4-8031-4060-8C8C-DCA36F54A5A1}" type="sibTrans" cxnId="{310D4CD8-492C-4385-8715-AE654D06D9F3}">
      <dgm:prSet/>
      <dgm:spPr/>
      <dgm:t>
        <a:bodyPr/>
        <a:lstStyle/>
        <a:p>
          <a:endParaRPr lang="en-US"/>
        </a:p>
      </dgm:t>
    </dgm:pt>
    <dgm:pt modelId="{024710BD-7305-4CAE-9E69-913519A6FECB}">
      <dgm:prSet/>
      <dgm:spPr/>
      <dgm:t>
        <a:bodyPr/>
        <a:lstStyle/>
        <a:p>
          <a:r>
            <a:rPr lang="en-GB"/>
            <a:t>Hate Crime </a:t>
          </a:r>
          <a:endParaRPr lang="en-US"/>
        </a:p>
      </dgm:t>
    </dgm:pt>
    <dgm:pt modelId="{3BC473DE-AD8D-40AF-A77B-7FBFDDE8A803}" type="parTrans" cxnId="{B5BD9CD3-3EB4-49DA-8F30-BD502D8F1778}">
      <dgm:prSet/>
      <dgm:spPr/>
      <dgm:t>
        <a:bodyPr/>
        <a:lstStyle/>
        <a:p>
          <a:endParaRPr lang="en-US"/>
        </a:p>
      </dgm:t>
    </dgm:pt>
    <dgm:pt modelId="{6CA274B6-85C4-4076-90F1-B99FD172D158}" type="sibTrans" cxnId="{B5BD9CD3-3EB4-49DA-8F30-BD502D8F1778}">
      <dgm:prSet/>
      <dgm:spPr/>
      <dgm:t>
        <a:bodyPr/>
        <a:lstStyle/>
        <a:p>
          <a:endParaRPr lang="en-US"/>
        </a:p>
      </dgm:t>
    </dgm:pt>
    <dgm:pt modelId="{093A22DB-12F3-4E30-A83D-E52464A79F64}" type="pres">
      <dgm:prSet presAssocID="{124B3428-A7CC-4DC8-9AEA-060B2D641E2F}" presName="vert0" presStyleCnt="0">
        <dgm:presLayoutVars>
          <dgm:dir/>
          <dgm:animOne val="branch"/>
          <dgm:animLvl val="lvl"/>
        </dgm:presLayoutVars>
      </dgm:prSet>
      <dgm:spPr/>
    </dgm:pt>
    <dgm:pt modelId="{F932C2EF-EC60-4CEC-8107-9F716801816B}" type="pres">
      <dgm:prSet presAssocID="{6E409378-CC56-4CD6-B1F6-7273E332167C}" presName="thickLine" presStyleLbl="alignNode1" presStyleIdx="0" presStyleCnt="7"/>
      <dgm:spPr/>
    </dgm:pt>
    <dgm:pt modelId="{22FB4CF4-54E4-4AD2-B2D9-A0387A5B65C3}" type="pres">
      <dgm:prSet presAssocID="{6E409378-CC56-4CD6-B1F6-7273E332167C}" presName="horz1" presStyleCnt="0"/>
      <dgm:spPr/>
    </dgm:pt>
    <dgm:pt modelId="{7E372C6F-1DEF-43CA-BB83-6F97646FE7FD}" type="pres">
      <dgm:prSet presAssocID="{6E409378-CC56-4CD6-B1F6-7273E332167C}" presName="tx1" presStyleLbl="revTx" presStyleIdx="0" presStyleCnt="7"/>
      <dgm:spPr/>
    </dgm:pt>
    <dgm:pt modelId="{7B9C99BA-A4AE-4B63-A3DA-C9B8D0FE3F0A}" type="pres">
      <dgm:prSet presAssocID="{6E409378-CC56-4CD6-B1F6-7273E332167C}" presName="vert1" presStyleCnt="0"/>
      <dgm:spPr/>
    </dgm:pt>
    <dgm:pt modelId="{FB4C8DAD-53A2-4751-9C4A-D56E7FF7AF0B}" type="pres">
      <dgm:prSet presAssocID="{144FB81E-E2A5-4C6D-9649-8213BAFE3AD8}" presName="thickLine" presStyleLbl="alignNode1" presStyleIdx="1" presStyleCnt="7"/>
      <dgm:spPr/>
    </dgm:pt>
    <dgm:pt modelId="{777D66EA-12E4-4CA4-99CD-4C0AB4C8C519}" type="pres">
      <dgm:prSet presAssocID="{144FB81E-E2A5-4C6D-9649-8213BAFE3AD8}" presName="horz1" presStyleCnt="0"/>
      <dgm:spPr/>
    </dgm:pt>
    <dgm:pt modelId="{C3E6DB5B-4989-4502-9432-66E3A186E467}" type="pres">
      <dgm:prSet presAssocID="{144FB81E-E2A5-4C6D-9649-8213BAFE3AD8}" presName="tx1" presStyleLbl="revTx" presStyleIdx="1" presStyleCnt="7"/>
      <dgm:spPr/>
    </dgm:pt>
    <dgm:pt modelId="{E6A461E4-632E-4E83-96AA-E14CCB87CC63}" type="pres">
      <dgm:prSet presAssocID="{144FB81E-E2A5-4C6D-9649-8213BAFE3AD8}" presName="vert1" presStyleCnt="0"/>
      <dgm:spPr/>
    </dgm:pt>
    <dgm:pt modelId="{2FD43978-153C-4116-9FC1-42C757FB12A7}" type="pres">
      <dgm:prSet presAssocID="{D2EA4CF9-88CF-4CBB-9A52-5EF9240BA77B}" presName="thickLine" presStyleLbl="alignNode1" presStyleIdx="2" presStyleCnt="7"/>
      <dgm:spPr/>
    </dgm:pt>
    <dgm:pt modelId="{5239CF9E-915C-44EE-877F-E97D9B103230}" type="pres">
      <dgm:prSet presAssocID="{D2EA4CF9-88CF-4CBB-9A52-5EF9240BA77B}" presName="horz1" presStyleCnt="0"/>
      <dgm:spPr/>
    </dgm:pt>
    <dgm:pt modelId="{A7921CA0-594A-44EB-910E-53D5FD517B80}" type="pres">
      <dgm:prSet presAssocID="{D2EA4CF9-88CF-4CBB-9A52-5EF9240BA77B}" presName="tx1" presStyleLbl="revTx" presStyleIdx="2" presStyleCnt="7"/>
      <dgm:spPr/>
    </dgm:pt>
    <dgm:pt modelId="{557BAA8C-66D8-4ED3-819C-2B7B250D415D}" type="pres">
      <dgm:prSet presAssocID="{D2EA4CF9-88CF-4CBB-9A52-5EF9240BA77B}" presName="vert1" presStyleCnt="0"/>
      <dgm:spPr/>
    </dgm:pt>
    <dgm:pt modelId="{A4F4B923-FE6C-4B3D-B810-595FD669B8B1}" type="pres">
      <dgm:prSet presAssocID="{C84A3D65-FC66-4BE2-84E3-EA98445D5023}" presName="thickLine" presStyleLbl="alignNode1" presStyleIdx="3" presStyleCnt="7"/>
      <dgm:spPr/>
    </dgm:pt>
    <dgm:pt modelId="{F4D9FF86-3BFA-45B9-8974-FC8B3C992033}" type="pres">
      <dgm:prSet presAssocID="{C84A3D65-FC66-4BE2-84E3-EA98445D5023}" presName="horz1" presStyleCnt="0"/>
      <dgm:spPr/>
    </dgm:pt>
    <dgm:pt modelId="{FA451E3A-44E1-4140-8BDE-364804029FA2}" type="pres">
      <dgm:prSet presAssocID="{C84A3D65-FC66-4BE2-84E3-EA98445D5023}" presName="tx1" presStyleLbl="revTx" presStyleIdx="3" presStyleCnt="7"/>
      <dgm:spPr/>
    </dgm:pt>
    <dgm:pt modelId="{C99D0C30-552B-45FB-AFB7-323C65116F18}" type="pres">
      <dgm:prSet presAssocID="{C84A3D65-FC66-4BE2-84E3-EA98445D5023}" presName="vert1" presStyleCnt="0"/>
      <dgm:spPr/>
    </dgm:pt>
    <dgm:pt modelId="{94EEBC0A-B81E-48D1-AF55-07A9DF4F9A95}" type="pres">
      <dgm:prSet presAssocID="{204E553D-2337-45A7-8805-7AFE2E837FF5}" presName="thickLine" presStyleLbl="alignNode1" presStyleIdx="4" presStyleCnt="7"/>
      <dgm:spPr/>
    </dgm:pt>
    <dgm:pt modelId="{9B6F1A15-DC44-4336-9799-2F4765DED06B}" type="pres">
      <dgm:prSet presAssocID="{204E553D-2337-45A7-8805-7AFE2E837FF5}" presName="horz1" presStyleCnt="0"/>
      <dgm:spPr/>
    </dgm:pt>
    <dgm:pt modelId="{FAF82711-087A-4229-9465-6580261ED5E5}" type="pres">
      <dgm:prSet presAssocID="{204E553D-2337-45A7-8805-7AFE2E837FF5}" presName="tx1" presStyleLbl="revTx" presStyleIdx="4" presStyleCnt="7"/>
      <dgm:spPr/>
    </dgm:pt>
    <dgm:pt modelId="{791F849E-8E78-4BAE-8714-10B48BFFFDDC}" type="pres">
      <dgm:prSet presAssocID="{204E553D-2337-45A7-8805-7AFE2E837FF5}" presName="vert1" presStyleCnt="0"/>
      <dgm:spPr/>
    </dgm:pt>
    <dgm:pt modelId="{DA0BF438-F7B4-4B93-B6D5-6BE2337D4DB7}" type="pres">
      <dgm:prSet presAssocID="{4BF71C17-0487-46F4-AF2F-B445D1D197BE}" presName="thickLine" presStyleLbl="alignNode1" presStyleIdx="5" presStyleCnt="7"/>
      <dgm:spPr/>
    </dgm:pt>
    <dgm:pt modelId="{9CA1B7CE-4E8F-471D-817E-DE6FEF8582BA}" type="pres">
      <dgm:prSet presAssocID="{4BF71C17-0487-46F4-AF2F-B445D1D197BE}" presName="horz1" presStyleCnt="0"/>
      <dgm:spPr/>
    </dgm:pt>
    <dgm:pt modelId="{59CA9542-8595-4AF7-A420-A842EEAFC6A4}" type="pres">
      <dgm:prSet presAssocID="{4BF71C17-0487-46F4-AF2F-B445D1D197BE}" presName="tx1" presStyleLbl="revTx" presStyleIdx="5" presStyleCnt="7"/>
      <dgm:spPr/>
    </dgm:pt>
    <dgm:pt modelId="{3F998E52-A28B-4551-84F6-1B1B0B7BB500}" type="pres">
      <dgm:prSet presAssocID="{4BF71C17-0487-46F4-AF2F-B445D1D197BE}" presName="vert1" presStyleCnt="0"/>
      <dgm:spPr/>
    </dgm:pt>
    <dgm:pt modelId="{D69AE3DD-0E11-465D-AC9E-5B757B15DE53}" type="pres">
      <dgm:prSet presAssocID="{024710BD-7305-4CAE-9E69-913519A6FECB}" presName="thickLine" presStyleLbl="alignNode1" presStyleIdx="6" presStyleCnt="7"/>
      <dgm:spPr/>
    </dgm:pt>
    <dgm:pt modelId="{A37AA419-524D-4FCA-B381-129272CFF2F9}" type="pres">
      <dgm:prSet presAssocID="{024710BD-7305-4CAE-9E69-913519A6FECB}" presName="horz1" presStyleCnt="0"/>
      <dgm:spPr/>
    </dgm:pt>
    <dgm:pt modelId="{BD4F5628-7355-4D5F-9610-BCA77990E286}" type="pres">
      <dgm:prSet presAssocID="{024710BD-7305-4CAE-9E69-913519A6FECB}" presName="tx1" presStyleLbl="revTx" presStyleIdx="6" presStyleCnt="7"/>
      <dgm:spPr/>
    </dgm:pt>
    <dgm:pt modelId="{D5DD6EFE-DF2E-4FE6-8476-B7675231AD7A}" type="pres">
      <dgm:prSet presAssocID="{024710BD-7305-4CAE-9E69-913519A6FECB}" presName="vert1" presStyleCnt="0"/>
      <dgm:spPr/>
    </dgm:pt>
  </dgm:ptLst>
  <dgm:cxnLst>
    <dgm:cxn modelId="{37E21302-075E-4DB7-993B-96B3CA5D5243}" srcId="{124B3428-A7CC-4DC8-9AEA-060B2D641E2F}" destId="{6E409378-CC56-4CD6-B1F6-7273E332167C}" srcOrd="0" destOrd="0" parTransId="{4417A7E4-46CD-4853-8A1C-1AEC79F39B5C}" sibTransId="{5EA39A0F-2E33-4EF6-B72B-35B18375C0BA}"/>
    <dgm:cxn modelId="{9BC0A824-02CD-497B-A350-69A8471BE7C5}" type="presOf" srcId="{6E409378-CC56-4CD6-B1F6-7273E332167C}" destId="{7E372C6F-1DEF-43CA-BB83-6F97646FE7FD}" srcOrd="0" destOrd="0" presId="urn:microsoft.com/office/officeart/2008/layout/LinedList"/>
    <dgm:cxn modelId="{11F17127-5F18-443E-A07D-B8A724A90390}" type="presOf" srcId="{124B3428-A7CC-4DC8-9AEA-060B2D641E2F}" destId="{093A22DB-12F3-4E30-A83D-E52464A79F64}" srcOrd="0" destOrd="0" presId="urn:microsoft.com/office/officeart/2008/layout/LinedList"/>
    <dgm:cxn modelId="{0C54A933-C3EE-4996-83CF-B3F023FF1F7C}" srcId="{124B3428-A7CC-4DC8-9AEA-060B2D641E2F}" destId="{C84A3D65-FC66-4BE2-84E3-EA98445D5023}" srcOrd="3" destOrd="0" parTransId="{50C23223-32B5-4D6A-BC15-E8E7F5DBF49D}" sibTransId="{B243E520-59A5-4B8A-B580-469B43AB8AB7}"/>
    <dgm:cxn modelId="{803D2143-9EC5-477E-9B5E-9CBCD73592C7}" type="presOf" srcId="{D2EA4CF9-88CF-4CBB-9A52-5EF9240BA77B}" destId="{A7921CA0-594A-44EB-910E-53D5FD517B80}" srcOrd="0" destOrd="0" presId="urn:microsoft.com/office/officeart/2008/layout/LinedList"/>
    <dgm:cxn modelId="{A341A063-FD63-43E6-BAD6-AF2AAF759287}" type="presOf" srcId="{204E553D-2337-45A7-8805-7AFE2E837FF5}" destId="{FAF82711-087A-4229-9465-6580261ED5E5}" srcOrd="0" destOrd="0" presId="urn:microsoft.com/office/officeart/2008/layout/LinedList"/>
    <dgm:cxn modelId="{AB91A463-E6F9-471E-A01C-50EDF7DF708B}" srcId="{124B3428-A7CC-4DC8-9AEA-060B2D641E2F}" destId="{204E553D-2337-45A7-8805-7AFE2E837FF5}" srcOrd="4" destOrd="0" parTransId="{DBD0D8DF-147C-4232-8C94-DE8F2E370B6B}" sibTransId="{BEF2144D-4E22-474A-A44B-502B2DE1CAF0}"/>
    <dgm:cxn modelId="{AB76DA48-B777-4801-A649-B4177D61370B}" srcId="{124B3428-A7CC-4DC8-9AEA-060B2D641E2F}" destId="{144FB81E-E2A5-4C6D-9649-8213BAFE3AD8}" srcOrd="1" destOrd="0" parTransId="{F18D5F60-D8BD-4787-BF02-EBD8B2C677A1}" sibTransId="{990188B8-2BD7-440F-AB42-3A08C3F75B0C}"/>
    <dgm:cxn modelId="{DEE7A04E-63FA-4F9E-954E-5DF6D7946760}" type="presOf" srcId="{024710BD-7305-4CAE-9E69-913519A6FECB}" destId="{BD4F5628-7355-4D5F-9610-BCA77990E286}" srcOrd="0" destOrd="0" presId="urn:microsoft.com/office/officeart/2008/layout/LinedList"/>
    <dgm:cxn modelId="{65D28481-4ECE-4B38-A38B-4980776DEEA8}" type="presOf" srcId="{C84A3D65-FC66-4BE2-84E3-EA98445D5023}" destId="{FA451E3A-44E1-4140-8BDE-364804029FA2}" srcOrd="0" destOrd="0" presId="urn:microsoft.com/office/officeart/2008/layout/LinedList"/>
    <dgm:cxn modelId="{E123D486-2125-41E6-A8AC-3472D7C9672B}" srcId="{124B3428-A7CC-4DC8-9AEA-060B2D641E2F}" destId="{D2EA4CF9-88CF-4CBB-9A52-5EF9240BA77B}" srcOrd="2" destOrd="0" parTransId="{788B0A8E-955F-42B5-9DEB-1C5709E51588}" sibTransId="{D12F9576-96C9-4300-AD00-AEFFAF96E86A}"/>
    <dgm:cxn modelId="{2630368E-C783-44FB-939A-B38E4F01A1A6}" type="presOf" srcId="{144FB81E-E2A5-4C6D-9649-8213BAFE3AD8}" destId="{C3E6DB5B-4989-4502-9432-66E3A186E467}" srcOrd="0" destOrd="0" presId="urn:microsoft.com/office/officeart/2008/layout/LinedList"/>
    <dgm:cxn modelId="{93EF64BD-2790-4150-BD45-201F910B99DF}" type="presOf" srcId="{4BF71C17-0487-46F4-AF2F-B445D1D197BE}" destId="{59CA9542-8595-4AF7-A420-A842EEAFC6A4}" srcOrd="0" destOrd="0" presId="urn:microsoft.com/office/officeart/2008/layout/LinedList"/>
    <dgm:cxn modelId="{B5BD9CD3-3EB4-49DA-8F30-BD502D8F1778}" srcId="{124B3428-A7CC-4DC8-9AEA-060B2D641E2F}" destId="{024710BD-7305-4CAE-9E69-913519A6FECB}" srcOrd="6" destOrd="0" parTransId="{3BC473DE-AD8D-40AF-A77B-7FBFDDE8A803}" sibTransId="{6CA274B6-85C4-4076-90F1-B99FD172D158}"/>
    <dgm:cxn modelId="{310D4CD8-492C-4385-8715-AE654D06D9F3}" srcId="{124B3428-A7CC-4DC8-9AEA-060B2D641E2F}" destId="{4BF71C17-0487-46F4-AF2F-B445D1D197BE}" srcOrd="5" destOrd="0" parTransId="{E73C35FB-AD94-4882-BF90-C780CD056F8A}" sibTransId="{C2B955E4-8031-4060-8C8C-DCA36F54A5A1}"/>
    <dgm:cxn modelId="{EE41C30A-A321-4BC5-A36E-C51DAF4D1D76}" type="presParOf" srcId="{093A22DB-12F3-4E30-A83D-E52464A79F64}" destId="{F932C2EF-EC60-4CEC-8107-9F716801816B}" srcOrd="0" destOrd="0" presId="urn:microsoft.com/office/officeart/2008/layout/LinedList"/>
    <dgm:cxn modelId="{E392B272-C7A0-4528-B4B7-69521E7F95AC}" type="presParOf" srcId="{093A22DB-12F3-4E30-A83D-E52464A79F64}" destId="{22FB4CF4-54E4-4AD2-B2D9-A0387A5B65C3}" srcOrd="1" destOrd="0" presId="urn:microsoft.com/office/officeart/2008/layout/LinedList"/>
    <dgm:cxn modelId="{30098B15-C02E-46C6-B04C-323516626E00}" type="presParOf" srcId="{22FB4CF4-54E4-4AD2-B2D9-A0387A5B65C3}" destId="{7E372C6F-1DEF-43CA-BB83-6F97646FE7FD}" srcOrd="0" destOrd="0" presId="urn:microsoft.com/office/officeart/2008/layout/LinedList"/>
    <dgm:cxn modelId="{7767955A-116F-40A2-86BA-312A55634A38}" type="presParOf" srcId="{22FB4CF4-54E4-4AD2-B2D9-A0387A5B65C3}" destId="{7B9C99BA-A4AE-4B63-A3DA-C9B8D0FE3F0A}" srcOrd="1" destOrd="0" presId="urn:microsoft.com/office/officeart/2008/layout/LinedList"/>
    <dgm:cxn modelId="{4B96BB01-D6AD-4689-A651-E0FA89CFA9F2}" type="presParOf" srcId="{093A22DB-12F3-4E30-A83D-E52464A79F64}" destId="{FB4C8DAD-53A2-4751-9C4A-D56E7FF7AF0B}" srcOrd="2" destOrd="0" presId="urn:microsoft.com/office/officeart/2008/layout/LinedList"/>
    <dgm:cxn modelId="{46CAC87F-113F-4189-B528-7148A25FA5C8}" type="presParOf" srcId="{093A22DB-12F3-4E30-A83D-E52464A79F64}" destId="{777D66EA-12E4-4CA4-99CD-4C0AB4C8C519}" srcOrd="3" destOrd="0" presId="urn:microsoft.com/office/officeart/2008/layout/LinedList"/>
    <dgm:cxn modelId="{79FCF23B-BCC9-42CC-B99B-8A7F2CC9D44D}" type="presParOf" srcId="{777D66EA-12E4-4CA4-99CD-4C0AB4C8C519}" destId="{C3E6DB5B-4989-4502-9432-66E3A186E467}" srcOrd="0" destOrd="0" presId="urn:microsoft.com/office/officeart/2008/layout/LinedList"/>
    <dgm:cxn modelId="{03918538-3B9D-485E-B84C-26869C12267D}" type="presParOf" srcId="{777D66EA-12E4-4CA4-99CD-4C0AB4C8C519}" destId="{E6A461E4-632E-4E83-96AA-E14CCB87CC63}" srcOrd="1" destOrd="0" presId="urn:microsoft.com/office/officeart/2008/layout/LinedList"/>
    <dgm:cxn modelId="{D6908B20-5956-41C7-875B-FD071FC15001}" type="presParOf" srcId="{093A22DB-12F3-4E30-A83D-E52464A79F64}" destId="{2FD43978-153C-4116-9FC1-42C757FB12A7}" srcOrd="4" destOrd="0" presId="urn:microsoft.com/office/officeart/2008/layout/LinedList"/>
    <dgm:cxn modelId="{8BB27EBE-6E5D-482F-979F-0173EE6C6050}" type="presParOf" srcId="{093A22DB-12F3-4E30-A83D-E52464A79F64}" destId="{5239CF9E-915C-44EE-877F-E97D9B103230}" srcOrd="5" destOrd="0" presId="urn:microsoft.com/office/officeart/2008/layout/LinedList"/>
    <dgm:cxn modelId="{BECD3CA7-D537-4791-B0E3-0B620800AFC3}" type="presParOf" srcId="{5239CF9E-915C-44EE-877F-E97D9B103230}" destId="{A7921CA0-594A-44EB-910E-53D5FD517B80}" srcOrd="0" destOrd="0" presId="urn:microsoft.com/office/officeart/2008/layout/LinedList"/>
    <dgm:cxn modelId="{D1D3F483-ED32-4871-9FE2-70C5A21F1135}" type="presParOf" srcId="{5239CF9E-915C-44EE-877F-E97D9B103230}" destId="{557BAA8C-66D8-4ED3-819C-2B7B250D415D}" srcOrd="1" destOrd="0" presId="urn:microsoft.com/office/officeart/2008/layout/LinedList"/>
    <dgm:cxn modelId="{2B07D5F0-616F-4C78-ACFC-25C46CD1F5B8}" type="presParOf" srcId="{093A22DB-12F3-4E30-A83D-E52464A79F64}" destId="{A4F4B923-FE6C-4B3D-B810-595FD669B8B1}" srcOrd="6" destOrd="0" presId="urn:microsoft.com/office/officeart/2008/layout/LinedList"/>
    <dgm:cxn modelId="{E2DDB346-5ADA-4D3D-B5BE-EA923CDAC9C8}" type="presParOf" srcId="{093A22DB-12F3-4E30-A83D-E52464A79F64}" destId="{F4D9FF86-3BFA-45B9-8974-FC8B3C992033}" srcOrd="7" destOrd="0" presId="urn:microsoft.com/office/officeart/2008/layout/LinedList"/>
    <dgm:cxn modelId="{3143DA39-0AA4-483B-BE40-B03DFFB0EA32}" type="presParOf" srcId="{F4D9FF86-3BFA-45B9-8974-FC8B3C992033}" destId="{FA451E3A-44E1-4140-8BDE-364804029FA2}" srcOrd="0" destOrd="0" presId="urn:microsoft.com/office/officeart/2008/layout/LinedList"/>
    <dgm:cxn modelId="{2F3304E9-4240-4016-8F52-F61AABC1D681}" type="presParOf" srcId="{F4D9FF86-3BFA-45B9-8974-FC8B3C992033}" destId="{C99D0C30-552B-45FB-AFB7-323C65116F18}" srcOrd="1" destOrd="0" presId="urn:microsoft.com/office/officeart/2008/layout/LinedList"/>
    <dgm:cxn modelId="{5DD22622-DB17-4013-81AC-6498FA6E77FD}" type="presParOf" srcId="{093A22DB-12F3-4E30-A83D-E52464A79F64}" destId="{94EEBC0A-B81E-48D1-AF55-07A9DF4F9A95}" srcOrd="8" destOrd="0" presId="urn:microsoft.com/office/officeart/2008/layout/LinedList"/>
    <dgm:cxn modelId="{24D1198B-E834-4425-8CE8-DF087C249E8F}" type="presParOf" srcId="{093A22DB-12F3-4E30-A83D-E52464A79F64}" destId="{9B6F1A15-DC44-4336-9799-2F4765DED06B}" srcOrd="9" destOrd="0" presId="urn:microsoft.com/office/officeart/2008/layout/LinedList"/>
    <dgm:cxn modelId="{7AE5FE36-0121-41CC-AC0F-1DA4B80EB9C2}" type="presParOf" srcId="{9B6F1A15-DC44-4336-9799-2F4765DED06B}" destId="{FAF82711-087A-4229-9465-6580261ED5E5}" srcOrd="0" destOrd="0" presId="urn:microsoft.com/office/officeart/2008/layout/LinedList"/>
    <dgm:cxn modelId="{C0D7B550-0219-488F-A79F-5DA821F66C74}" type="presParOf" srcId="{9B6F1A15-DC44-4336-9799-2F4765DED06B}" destId="{791F849E-8E78-4BAE-8714-10B48BFFFDDC}" srcOrd="1" destOrd="0" presId="urn:microsoft.com/office/officeart/2008/layout/LinedList"/>
    <dgm:cxn modelId="{A541BD52-8A96-4537-9288-57AB6DC20A10}" type="presParOf" srcId="{093A22DB-12F3-4E30-A83D-E52464A79F64}" destId="{DA0BF438-F7B4-4B93-B6D5-6BE2337D4DB7}" srcOrd="10" destOrd="0" presId="urn:microsoft.com/office/officeart/2008/layout/LinedList"/>
    <dgm:cxn modelId="{F2F6D934-EC2A-4A29-A6F0-D992D6CCC074}" type="presParOf" srcId="{093A22DB-12F3-4E30-A83D-E52464A79F64}" destId="{9CA1B7CE-4E8F-471D-817E-DE6FEF8582BA}" srcOrd="11" destOrd="0" presId="urn:microsoft.com/office/officeart/2008/layout/LinedList"/>
    <dgm:cxn modelId="{50A6EE06-9675-4500-B873-4FD813C93A4F}" type="presParOf" srcId="{9CA1B7CE-4E8F-471D-817E-DE6FEF8582BA}" destId="{59CA9542-8595-4AF7-A420-A842EEAFC6A4}" srcOrd="0" destOrd="0" presId="urn:microsoft.com/office/officeart/2008/layout/LinedList"/>
    <dgm:cxn modelId="{BA3D58EF-DA7A-4A8F-9429-BF975F9212FF}" type="presParOf" srcId="{9CA1B7CE-4E8F-471D-817E-DE6FEF8582BA}" destId="{3F998E52-A28B-4551-84F6-1B1B0B7BB500}" srcOrd="1" destOrd="0" presId="urn:microsoft.com/office/officeart/2008/layout/LinedList"/>
    <dgm:cxn modelId="{B11059A3-6839-4211-91FC-70AA94E7817E}" type="presParOf" srcId="{093A22DB-12F3-4E30-A83D-E52464A79F64}" destId="{D69AE3DD-0E11-465D-AC9E-5B757B15DE53}" srcOrd="12" destOrd="0" presId="urn:microsoft.com/office/officeart/2008/layout/LinedList"/>
    <dgm:cxn modelId="{B59D60EC-A127-47D0-8E7B-4DA30029D42D}" type="presParOf" srcId="{093A22DB-12F3-4E30-A83D-E52464A79F64}" destId="{A37AA419-524D-4FCA-B381-129272CFF2F9}" srcOrd="13" destOrd="0" presId="urn:microsoft.com/office/officeart/2008/layout/LinedList"/>
    <dgm:cxn modelId="{54977683-1BFA-424B-B44D-ED3A086F5909}" type="presParOf" srcId="{A37AA419-524D-4FCA-B381-129272CFF2F9}" destId="{BD4F5628-7355-4D5F-9610-BCA77990E286}" srcOrd="0" destOrd="0" presId="urn:microsoft.com/office/officeart/2008/layout/LinedList"/>
    <dgm:cxn modelId="{3B6C2377-3F3F-4CC6-AA8E-9B3C06E4EA8D}" type="presParOf" srcId="{A37AA419-524D-4FCA-B381-129272CFF2F9}" destId="{D5DD6EFE-DF2E-4FE6-8476-B7675231AD7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7E6B9C-CAF6-4F1A-BE43-958B6363D315}">
      <dsp:nvSpPr>
        <dsp:cNvPr id="0" name=""/>
        <dsp:cNvSpPr/>
      </dsp:nvSpPr>
      <dsp:spPr>
        <a:xfrm>
          <a:off x="0" y="0"/>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AB104A-4EC3-447A-AA22-FDEFBD2534DD}">
      <dsp:nvSpPr>
        <dsp:cNvPr id="0" name=""/>
        <dsp:cNvSpPr/>
      </dsp:nvSpPr>
      <dsp:spPr>
        <a:xfrm>
          <a:off x="0" y="0"/>
          <a:ext cx="10554574" cy="1818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The aim of today’s session is to introduce students to offences against the person. </a:t>
          </a:r>
          <a:endParaRPr lang="en-US" sz="3600" kern="1200"/>
        </a:p>
      </dsp:txBody>
      <dsp:txXfrm>
        <a:off x="0" y="0"/>
        <a:ext cx="10554574" cy="1818255"/>
      </dsp:txXfrm>
    </dsp:sp>
    <dsp:sp modelId="{A2028B7A-E05F-4D3B-AEEB-FFC8A61E0CA2}">
      <dsp:nvSpPr>
        <dsp:cNvPr id="0" name=""/>
        <dsp:cNvSpPr/>
      </dsp:nvSpPr>
      <dsp:spPr>
        <a:xfrm>
          <a:off x="0" y="1818255"/>
          <a:ext cx="1055457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7A8E29-94BD-457E-873F-427A30B97FFA}">
      <dsp:nvSpPr>
        <dsp:cNvPr id="0" name=""/>
        <dsp:cNvSpPr/>
      </dsp:nvSpPr>
      <dsp:spPr>
        <a:xfrm>
          <a:off x="0" y="1818255"/>
          <a:ext cx="10554574" cy="1818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By the end of today’s session students should be able to demonstrate their understanding of offences against the person. </a:t>
          </a:r>
          <a:endParaRPr lang="en-US" sz="3600" kern="1200"/>
        </a:p>
      </dsp:txBody>
      <dsp:txXfrm>
        <a:off x="0" y="1818255"/>
        <a:ext cx="10554574" cy="18182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CD379E-23E2-4C8B-8484-10F00EF81BAB}">
      <dsp:nvSpPr>
        <dsp:cNvPr id="0" name=""/>
        <dsp:cNvSpPr/>
      </dsp:nvSpPr>
      <dsp:spPr>
        <a:xfrm>
          <a:off x="0" y="528"/>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66F6822-C8B8-48F9-8133-42E17B66EE86}">
      <dsp:nvSpPr>
        <dsp:cNvPr id="0" name=""/>
        <dsp:cNvSpPr/>
      </dsp:nvSpPr>
      <dsp:spPr>
        <a:xfrm>
          <a:off x="0" y="528"/>
          <a:ext cx="5816600" cy="865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Thought to be common law offences. </a:t>
          </a:r>
          <a:endParaRPr lang="en-US" sz="2400" kern="1200"/>
        </a:p>
      </dsp:txBody>
      <dsp:txXfrm>
        <a:off x="0" y="528"/>
        <a:ext cx="5816600" cy="865293"/>
      </dsp:txXfrm>
    </dsp:sp>
    <dsp:sp modelId="{14313C41-42FC-41C7-ABDE-1C82A9A128FE}">
      <dsp:nvSpPr>
        <dsp:cNvPr id="0" name=""/>
        <dsp:cNvSpPr/>
      </dsp:nvSpPr>
      <dsp:spPr>
        <a:xfrm>
          <a:off x="0" y="865821"/>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D76FA35-65EC-45B9-AB23-5E99E2B0C64C}">
      <dsp:nvSpPr>
        <dsp:cNvPr id="0" name=""/>
        <dsp:cNvSpPr/>
      </dsp:nvSpPr>
      <dsp:spPr>
        <a:xfrm>
          <a:off x="0" y="865821"/>
          <a:ext cx="5816600" cy="865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Because of the case of DPP V Little [ 1992]. </a:t>
          </a:r>
          <a:endParaRPr lang="en-US" sz="2400" kern="1200"/>
        </a:p>
      </dsp:txBody>
      <dsp:txXfrm>
        <a:off x="0" y="865821"/>
        <a:ext cx="5816600" cy="865293"/>
      </dsp:txXfrm>
    </dsp:sp>
    <dsp:sp modelId="{8D0584AA-66B4-467B-9A36-ECC014F143CC}">
      <dsp:nvSpPr>
        <dsp:cNvPr id="0" name=""/>
        <dsp:cNvSpPr/>
      </dsp:nvSpPr>
      <dsp:spPr>
        <a:xfrm>
          <a:off x="0" y="1731115"/>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F533599-0A15-4A69-B719-FD6E5D42B050}">
      <dsp:nvSpPr>
        <dsp:cNvPr id="0" name=""/>
        <dsp:cNvSpPr/>
      </dsp:nvSpPr>
      <dsp:spPr>
        <a:xfrm>
          <a:off x="0" y="1731115"/>
          <a:ext cx="5816600" cy="865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However, they are offences under statute. </a:t>
          </a:r>
          <a:endParaRPr lang="en-US" sz="2400" kern="1200"/>
        </a:p>
      </dsp:txBody>
      <dsp:txXfrm>
        <a:off x="0" y="1731115"/>
        <a:ext cx="5816600" cy="865293"/>
      </dsp:txXfrm>
    </dsp:sp>
    <dsp:sp modelId="{7ABF8676-2D24-4FC2-A962-190DF1C071CC}">
      <dsp:nvSpPr>
        <dsp:cNvPr id="0" name=""/>
        <dsp:cNvSpPr/>
      </dsp:nvSpPr>
      <dsp:spPr>
        <a:xfrm>
          <a:off x="0" y="2596409"/>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72B3375-8AEB-49CC-B611-98476B9B3C9C}">
      <dsp:nvSpPr>
        <dsp:cNvPr id="0" name=""/>
        <dsp:cNvSpPr/>
      </dsp:nvSpPr>
      <dsp:spPr>
        <a:xfrm>
          <a:off x="0" y="2596409"/>
          <a:ext cx="5816600" cy="865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Criminal Justice Act 1988 offences. </a:t>
          </a:r>
          <a:endParaRPr lang="en-US" sz="2400" kern="1200"/>
        </a:p>
      </dsp:txBody>
      <dsp:txXfrm>
        <a:off x="0" y="2596409"/>
        <a:ext cx="5816600" cy="865293"/>
      </dsp:txXfrm>
    </dsp:sp>
    <dsp:sp modelId="{352C814C-907A-4240-AFE8-B567D16D2BE8}">
      <dsp:nvSpPr>
        <dsp:cNvPr id="0" name=""/>
        <dsp:cNvSpPr/>
      </dsp:nvSpPr>
      <dsp:spPr>
        <a:xfrm>
          <a:off x="0" y="3461703"/>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2592DCA-5752-4EF5-B39B-428A03716C54}">
      <dsp:nvSpPr>
        <dsp:cNvPr id="0" name=""/>
        <dsp:cNvSpPr/>
      </dsp:nvSpPr>
      <dsp:spPr>
        <a:xfrm>
          <a:off x="0" y="3461703"/>
          <a:ext cx="5816600" cy="865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Haystead v Chief Constable of Yorkshire [2000]</a:t>
          </a:r>
          <a:endParaRPr lang="en-US" sz="2400" kern="1200"/>
        </a:p>
      </dsp:txBody>
      <dsp:txXfrm>
        <a:off x="0" y="3461703"/>
        <a:ext cx="5816600" cy="8652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32C2EF-EC60-4CEC-8107-9F716801816B}">
      <dsp:nvSpPr>
        <dsp:cNvPr id="0" name=""/>
        <dsp:cNvSpPr/>
      </dsp:nvSpPr>
      <dsp:spPr>
        <a:xfrm>
          <a:off x="0" y="528"/>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E372C6F-1DEF-43CA-BB83-6F97646FE7FD}">
      <dsp:nvSpPr>
        <dsp:cNvPr id="0" name=""/>
        <dsp:cNvSpPr/>
      </dsp:nvSpPr>
      <dsp:spPr>
        <a:xfrm>
          <a:off x="0" y="528"/>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Assault. </a:t>
          </a:r>
          <a:endParaRPr lang="en-US" sz="2800" kern="1200"/>
        </a:p>
      </dsp:txBody>
      <dsp:txXfrm>
        <a:off x="0" y="528"/>
        <a:ext cx="5816600" cy="618066"/>
      </dsp:txXfrm>
    </dsp:sp>
    <dsp:sp modelId="{FB4C8DAD-53A2-4751-9C4A-D56E7FF7AF0B}">
      <dsp:nvSpPr>
        <dsp:cNvPr id="0" name=""/>
        <dsp:cNvSpPr/>
      </dsp:nvSpPr>
      <dsp:spPr>
        <a:xfrm>
          <a:off x="0" y="618595"/>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3E6DB5B-4989-4502-9432-66E3A186E467}">
      <dsp:nvSpPr>
        <dsp:cNvPr id="0" name=""/>
        <dsp:cNvSpPr/>
      </dsp:nvSpPr>
      <dsp:spPr>
        <a:xfrm>
          <a:off x="0" y="618595"/>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Battery. </a:t>
          </a:r>
          <a:endParaRPr lang="en-US" sz="2800" kern="1200"/>
        </a:p>
      </dsp:txBody>
      <dsp:txXfrm>
        <a:off x="0" y="618595"/>
        <a:ext cx="5816600" cy="618066"/>
      </dsp:txXfrm>
    </dsp:sp>
    <dsp:sp modelId="{2FD43978-153C-4116-9FC1-42C757FB12A7}">
      <dsp:nvSpPr>
        <dsp:cNvPr id="0" name=""/>
        <dsp:cNvSpPr/>
      </dsp:nvSpPr>
      <dsp:spPr>
        <a:xfrm>
          <a:off x="0" y="1236662"/>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7921CA0-594A-44EB-910E-53D5FD517B80}">
      <dsp:nvSpPr>
        <dsp:cNvPr id="0" name=""/>
        <dsp:cNvSpPr/>
      </dsp:nvSpPr>
      <dsp:spPr>
        <a:xfrm>
          <a:off x="0" y="1236662"/>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ABH- Actual Bodily Harm. </a:t>
          </a:r>
          <a:endParaRPr lang="en-US" sz="2800" kern="1200"/>
        </a:p>
      </dsp:txBody>
      <dsp:txXfrm>
        <a:off x="0" y="1236662"/>
        <a:ext cx="5816600" cy="618066"/>
      </dsp:txXfrm>
    </dsp:sp>
    <dsp:sp modelId="{A4F4B923-FE6C-4B3D-B810-595FD669B8B1}">
      <dsp:nvSpPr>
        <dsp:cNvPr id="0" name=""/>
        <dsp:cNvSpPr/>
      </dsp:nvSpPr>
      <dsp:spPr>
        <a:xfrm>
          <a:off x="0" y="1854729"/>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A451E3A-44E1-4140-8BDE-364804029FA2}">
      <dsp:nvSpPr>
        <dsp:cNvPr id="0" name=""/>
        <dsp:cNvSpPr/>
      </dsp:nvSpPr>
      <dsp:spPr>
        <a:xfrm>
          <a:off x="0" y="1854729"/>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GBH without intent. </a:t>
          </a:r>
          <a:endParaRPr lang="en-US" sz="2800" kern="1200"/>
        </a:p>
      </dsp:txBody>
      <dsp:txXfrm>
        <a:off x="0" y="1854729"/>
        <a:ext cx="5816600" cy="618066"/>
      </dsp:txXfrm>
    </dsp:sp>
    <dsp:sp modelId="{94EEBC0A-B81E-48D1-AF55-07A9DF4F9A95}">
      <dsp:nvSpPr>
        <dsp:cNvPr id="0" name=""/>
        <dsp:cNvSpPr/>
      </dsp:nvSpPr>
      <dsp:spPr>
        <a:xfrm>
          <a:off x="0" y="2472795"/>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AF82711-087A-4229-9465-6580261ED5E5}">
      <dsp:nvSpPr>
        <dsp:cNvPr id="0" name=""/>
        <dsp:cNvSpPr/>
      </dsp:nvSpPr>
      <dsp:spPr>
        <a:xfrm>
          <a:off x="0" y="2472795"/>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GBH with intent. </a:t>
          </a:r>
          <a:endParaRPr lang="en-US" sz="2800" kern="1200"/>
        </a:p>
      </dsp:txBody>
      <dsp:txXfrm>
        <a:off x="0" y="2472795"/>
        <a:ext cx="5816600" cy="618066"/>
      </dsp:txXfrm>
    </dsp:sp>
    <dsp:sp modelId="{DA0BF438-F7B4-4B93-B6D5-6BE2337D4DB7}">
      <dsp:nvSpPr>
        <dsp:cNvPr id="0" name=""/>
        <dsp:cNvSpPr/>
      </dsp:nvSpPr>
      <dsp:spPr>
        <a:xfrm>
          <a:off x="0" y="3090862"/>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9CA9542-8595-4AF7-A420-A842EEAFC6A4}">
      <dsp:nvSpPr>
        <dsp:cNvPr id="0" name=""/>
        <dsp:cNvSpPr/>
      </dsp:nvSpPr>
      <dsp:spPr>
        <a:xfrm>
          <a:off x="0" y="3090862"/>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Knife Crime. </a:t>
          </a:r>
          <a:endParaRPr lang="en-US" sz="2800" kern="1200"/>
        </a:p>
      </dsp:txBody>
      <dsp:txXfrm>
        <a:off x="0" y="3090862"/>
        <a:ext cx="5816600" cy="618066"/>
      </dsp:txXfrm>
    </dsp:sp>
    <dsp:sp modelId="{D69AE3DD-0E11-465D-AC9E-5B757B15DE53}">
      <dsp:nvSpPr>
        <dsp:cNvPr id="0" name=""/>
        <dsp:cNvSpPr/>
      </dsp:nvSpPr>
      <dsp:spPr>
        <a:xfrm>
          <a:off x="0" y="3708929"/>
          <a:ext cx="5816600" cy="0"/>
        </a:xfrm>
        <a:prstGeom prst="line">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w="9525" cap="rnd" cmpd="sng" algn="ctr">
          <a:solidFill>
            <a:schemeClr val="accent1">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D4F5628-7355-4D5F-9610-BCA77990E286}">
      <dsp:nvSpPr>
        <dsp:cNvPr id="0" name=""/>
        <dsp:cNvSpPr/>
      </dsp:nvSpPr>
      <dsp:spPr>
        <a:xfrm>
          <a:off x="0" y="3708929"/>
          <a:ext cx="5816600" cy="6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Hate Crime </a:t>
          </a:r>
          <a:endParaRPr lang="en-US" sz="2800" kern="1200"/>
        </a:p>
      </dsp:txBody>
      <dsp:txXfrm>
        <a:off x="0" y="3708929"/>
        <a:ext cx="5816600" cy="61806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AF87DB-EEA1-4B2E-B2EC-069A2988C24A}"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5D8BDF-B8C7-4B6A-BE4A-E93E6E022AA5}" type="slidenum">
              <a:rPr lang="en-GB" smtClean="0"/>
              <a:t>‹#›</a:t>
            </a:fld>
            <a:endParaRPr lang="en-GB"/>
          </a:p>
        </p:txBody>
      </p:sp>
    </p:spTree>
    <p:extLst>
      <p:ext uri="{BB962C8B-B14F-4D97-AF65-F5344CB8AC3E}">
        <p14:creationId xmlns:p14="http://schemas.microsoft.com/office/powerpoint/2010/main" val="1104413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AF87DB-EEA1-4B2E-B2EC-069A2988C24A}"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5D8BDF-B8C7-4B6A-BE4A-E93E6E022AA5}" type="slidenum">
              <a:rPr lang="en-GB" smtClean="0"/>
              <a:t>‹#›</a:t>
            </a:fld>
            <a:endParaRPr lang="en-GB"/>
          </a:p>
        </p:txBody>
      </p:sp>
    </p:spTree>
    <p:extLst>
      <p:ext uri="{BB962C8B-B14F-4D97-AF65-F5344CB8AC3E}">
        <p14:creationId xmlns:p14="http://schemas.microsoft.com/office/powerpoint/2010/main" val="30998392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AF87DB-EEA1-4B2E-B2EC-069A2988C24A}"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5D8BDF-B8C7-4B6A-BE4A-E93E6E022AA5}" type="slidenum">
              <a:rPr lang="en-GB" smtClean="0"/>
              <a:t>‹#›</a:t>
            </a:fld>
            <a:endParaRPr lang="en-GB"/>
          </a:p>
        </p:txBody>
      </p:sp>
    </p:spTree>
    <p:extLst>
      <p:ext uri="{BB962C8B-B14F-4D97-AF65-F5344CB8AC3E}">
        <p14:creationId xmlns:p14="http://schemas.microsoft.com/office/powerpoint/2010/main" val="2576267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AF87DB-EEA1-4B2E-B2EC-069A2988C24A}" type="datetimeFigureOut">
              <a:rPr lang="en-GB" smtClean="0"/>
              <a:t>19/06/2023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5D8BDF-B8C7-4B6A-BE4A-E93E6E022AA5}" type="slidenum">
              <a:rPr lang="en-GB" smtClean="0"/>
              <a:t>‹#›</a:t>
            </a:fld>
            <a:endParaRPr lang="en-GB"/>
          </a:p>
        </p:txBody>
      </p:sp>
    </p:spTree>
    <p:extLst>
      <p:ext uri="{BB962C8B-B14F-4D97-AF65-F5344CB8AC3E}">
        <p14:creationId xmlns:p14="http://schemas.microsoft.com/office/powerpoint/2010/main" val="723136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AF87DB-EEA1-4B2E-B2EC-069A2988C24A}" type="datetimeFigureOut">
              <a:rPr lang="en-GB" smtClean="0"/>
              <a:t>19/06/2023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5D8BDF-B8C7-4B6A-BE4A-E93E6E022AA5}" type="slidenum">
              <a:rPr lang="en-GB" smtClean="0"/>
              <a:t>‹#›</a:t>
            </a:fld>
            <a:endParaRPr lang="en-GB"/>
          </a:p>
        </p:txBody>
      </p:sp>
    </p:spTree>
    <p:extLst>
      <p:ext uri="{BB962C8B-B14F-4D97-AF65-F5344CB8AC3E}">
        <p14:creationId xmlns:p14="http://schemas.microsoft.com/office/powerpoint/2010/main" val="1477222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AF87DB-EEA1-4B2E-B2EC-069A2988C24A}" type="datetimeFigureOut">
              <a:rPr lang="en-GB" smtClean="0"/>
              <a:t>19/06/2023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5D8BDF-B8C7-4B6A-BE4A-E93E6E022AA5}" type="slidenum">
              <a:rPr lang="en-GB" smtClean="0"/>
              <a:t>‹#›</a:t>
            </a:fld>
            <a:endParaRPr lang="en-GB"/>
          </a:p>
        </p:txBody>
      </p:sp>
    </p:spTree>
    <p:extLst>
      <p:ext uri="{BB962C8B-B14F-4D97-AF65-F5344CB8AC3E}">
        <p14:creationId xmlns:p14="http://schemas.microsoft.com/office/powerpoint/2010/main" val="4185580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AF87DB-EEA1-4B2E-B2EC-069A2988C24A}" type="datetimeFigureOut">
              <a:rPr lang="en-GB" smtClean="0"/>
              <a:t>19/06/2023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5D8BDF-B8C7-4B6A-BE4A-E93E6E022AA5}" type="slidenum">
              <a:rPr lang="en-GB" smtClean="0"/>
              <a:t>‹#›</a:t>
            </a:fld>
            <a:endParaRPr lang="en-GB"/>
          </a:p>
        </p:txBody>
      </p:sp>
    </p:spTree>
    <p:extLst>
      <p:ext uri="{BB962C8B-B14F-4D97-AF65-F5344CB8AC3E}">
        <p14:creationId xmlns:p14="http://schemas.microsoft.com/office/powerpoint/2010/main" val="2488294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AF87DB-EEA1-4B2E-B2EC-069A2988C24A}" type="datetimeFigureOut">
              <a:rPr lang="en-GB" smtClean="0"/>
              <a:t>19/06/2023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5D8BDF-B8C7-4B6A-BE4A-E93E6E022AA5}" type="slidenum">
              <a:rPr lang="en-GB" smtClean="0"/>
              <a:t>‹#›</a:t>
            </a:fld>
            <a:endParaRPr lang="en-GB"/>
          </a:p>
        </p:txBody>
      </p:sp>
    </p:spTree>
    <p:extLst>
      <p:ext uri="{BB962C8B-B14F-4D97-AF65-F5344CB8AC3E}">
        <p14:creationId xmlns:p14="http://schemas.microsoft.com/office/powerpoint/2010/main" val="2855121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EAF87DB-EEA1-4B2E-B2EC-069A2988C24A}" type="datetimeFigureOut">
              <a:rPr lang="en-GB" smtClean="0"/>
              <a:t>19/06/2023</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CE5D8BDF-B8C7-4B6A-BE4A-E93E6E022AA5}" type="slidenum">
              <a:rPr lang="en-GB" smtClean="0"/>
              <a:t>‹#›</a:t>
            </a:fld>
            <a:endParaRPr lang="en-GB"/>
          </a:p>
        </p:txBody>
      </p:sp>
    </p:spTree>
    <p:extLst>
      <p:ext uri="{BB962C8B-B14F-4D97-AF65-F5344CB8AC3E}">
        <p14:creationId xmlns:p14="http://schemas.microsoft.com/office/powerpoint/2010/main" val="2262383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AF87DB-EEA1-4B2E-B2EC-069A2988C24A}" type="datetimeFigureOut">
              <a:rPr lang="en-GB" smtClean="0"/>
              <a:t>19/06/2023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5D8BDF-B8C7-4B6A-BE4A-E93E6E022AA5}" type="slidenum">
              <a:rPr lang="en-GB" smtClean="0"/>
              <a:t>‹#›</a:t>
            </a:fld>
            <a:endParaRPr lang="en-GB"/>
          </a:p>
        </p:txBody>
      </p:sp>
    </p:spTree>
    <p:extLst>
      <p:ext uri="{BB962C8B-B14F-4D97-AF65-F5344CB8AC3E}">
        <p14:creationId xmlns:p14="http://schemas.microsoft.com/office/powerpoint/2010/main" val="2985287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1EAF87DB-EEA1-4B2E-B2EC-069A2988C24A}"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5D8BDF-B8C7-4B6A-BE4A-E93E6E022AA5}" type="slidenum">
              <a:rPr lang="en-GB" smtClean="0"/>
              <a:t>‹#›</a:t>
            </a:fld>
            <a:endParaRPr lang="en-GB"/>
          </a:p>
        </p:txBody>
      </p:sp>
    </p:spTree>
    <p:extLst>
      <p:ext uri="{BB962C8B-B14F-4D97-AF65-F5344CB8AC3E}">
        <p14:creationId xmlns:p14="http://schemas.microsoft.com/office/powerpoint/2010/main" val="31054657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1EAF87DB-EEA1-4B2E-B2EC-069A2988C24A}" type="datetimeFigureOut">
              <a:rPr lang="en-GB" smtClean="0"/>
              <a:t>19/06/2023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5D8BDF-B8C7-4B6A-BE4A-E93E6E022AA5}" type="slidenum">
              <a:rPr lang="en-GB" smtClean="0"/>
              <a:t>‹#›</a:t>
            </a:fld>
            <a:endParaRPr lang="en-GB"/>
          </a:p>
        </p:txBody>
      </p:sp>
    </p:spTree>
    <p:extLst>
      <p:ext uri="{BB962C8B-B14F-4D97-AF65-F5344CB8AC3E}">
        <p14:creationId xmlns:p14="http://schemas.microsoft.com/office/powerpoint/2010/main" val="4029024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AF87DB-EEA1-4B2E-B2EC-069A2988C24A}"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5D8BDF-B8C7-4B6A-BE4A-E93E6E022AA5}" type="slidenum">
              <a:rPr lang="en-GB" smtClean="0"/>
              <a:t>‹#›</a:t>
            </a:fld>
            <a:endParaRPr lang="en-GB"/>
          </a:p>
        </p:txBody>
      </p:sp>
    </p:spTree>
    <p:extLst>
      <p:ext uri="{BB962C8B-B14F-4D97-AF65-F5344CB8AC3E}">
        <p14:creationId xmlns:p14="http://schemas.microsoft.com/office/powerpoint/2010/main" val="1078511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AF87DB-EEA1-4B2E-B2EC-069A2988C24A}"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5D8BDF-B8C7-4B6A-BE4A-E93E6E022AA5}" type="slidenum">
              <a:rPr lang="en-GB" smtClean="0"/>
              <a:t>‹#›</a:t>
            </a:fld>
            <a:endParaRPr lang="en-GB"/>
          </a:p>
        </p:txBody>
      </p:sp>
    </p:spTree>
    <p:extLst>
      <p:ext uri="{BB962C8B-B14F-4D97-AF65-F5344CB8AC3E}">
        <p14:creationId xmlns:p14="http://schemas.microsoft.com/office/powerpoint/2010/main" val="3960200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1EAF87DB-EEA1-4B2E-B2EC-069A2988C24A}" type="datetimeFigureOut">
              <a:rPr lang="en-GB" smtClean="0"/>
              <a:t>19/06/2023</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CE5D8BDF-B8C7-4B6A-BE4A-E93E6E022AA5}" type="slidenum">
              <a:rPr lang="en-GB" smtClean="0"/>
              <a:t>‹#›</a:t>
            </a:fld>
            <a:endParaRPr lang="en-GB"/>
          </a:p>
        </p:txBody>
      </p:sp>
    </p:spTree>
    <p:extLst>
      <p:ext uri="{BB962C8B-B14F-4D97-AF65-F5344CB8AC3E}">
        <p14:creationId xmlns:p14="http://schemas.microsoft.com/office/powerpoint/2010/main" val="405534807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58965-9DF6-885B-7BBF-FCBD0812A109}"/>
              </a:ext>
            </a:extLst>
          </p:cNvPr>
          <p:cNvSpPr>
            <a:spLocks noGrp="1"/>
          </p:cNvSpPr>
          <p:nvPr>
            <p:ph type="ctrTitle"/>
          </p:nvPr>
        </p:nvSpPr>
        <p:spPr/>
        <p:txBody>
          <a:bodyPr/>
          <a:lstStyle/>
          <a:p>
            <a:pPr algn="ctr"/>
            <a:r>
              <a:rPr lang="en-GB" sz="7200" i="1" u="sng" dirty="0"/>
              <a:t>Offences against the person </a:t>
            </a:r>
          </a:p>
        </p:txBody>
      </p:sp>
      <p:sp>
        <p:nvSpPr>
          <p:cNvPr id="3" name="Subtitle 2">
            <a:extLst>
              <a:ext uri="{FF2B5EF4-FFF2-40B4-BE49-F238E27FC236}">
                <a16:creationId xmlns:a16="http://schemas.microsoft.com/office/drawing/2014/main" id="{5764C0C8-36C7-F14F-5182-AF271DAF4889}"/>
              </a:ext>
            </a:extLst>
          </p:cNvPr>
          <p:cNvSpPr>
            <a:spLocks noGrp="1"/>
          </p:cNvSpPr>
          <p:nvPr>
            <p:ph type="subTitle" idx="1"/>
          </p:nvPr>
        </p:nvSpPr>
        <p:spPr/>
        <p:txBody>
          <a:bodyPr/>
          <a:lstStyle/>
          <a:p>
            <a:r>
              <a:rPr lang="en-GB" dirty="0"/>
              <a:t>By Zita Draper </a:t>
            </a:r>
          </a:p>
        </p:txBody>
      </p:sp>
    </p:spTree>
    <p:extLst>
      <p:ext uri="{BB962C8B-B14F-4D97-AF65-F5344CB8AC3E}">
        <p14:creationId xmlns:p14="http://schemas.microsoft.com/office/powerpoint/2010/main" val="33215324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29B1D-3D0D-0ED1-E13C-74841C0F705D}"/>
              </a:ext>
            </a:extLst>
          </p:cNvPr>
          <p:cNvSpPr>
            <a:spLocks noGrp="1"/>
          </p:cNvSpPr>
          <p:nvPr>
            <p:ph type="title"/>
          </p:nvPr>
        </p:nvSpPr>
        <p:spPr>
          <a:xfrm>
            <a:off x="873260" y="429935"/>
            <a:ext cx="10571998" cy="970450"/>
          </a:xfrm>
        </p:spPr>
        <p:txBody>
          <a:bodyPr/>
          <a:lstStyle/>
          <a:p>
            <a:pPr algn="ctr"/>
            <a:r>
              <a:rPr lang="en-GB" sz="6000" i="1" u="sng" dirty="0"/>
              <a:t>Content</a:t>
            </a:r>
          </a:p>
        </p:txBody>
      </p:sp>
      <p:sp>
        <p:nvSpPr>
          <p:cNvPr id="3" name="Content Placeholder 2">
            <a:extLst>
              <a:ext uri="{FF2B5EF4-FFF2-40B4-BE49-F238E27FC236}">
                <a16:creationId xmlns:a16="http://schemas.microsoft.com/office/drawing/2014/main" id="{ACD45555-D09B-81E7-4593-587F16FFC033}"/>
              </a:ext>
            </a:extLst>
          </p:cNvPr>
          <p:cNvSpPr>
            <a:spLocks noGrp="1"/>
          </p:cNvSpPr>
          <p:nvPr>
            <p:ph idx="1"/>
          </p:nvPr>
        </p:nvSpPr>
        <p:spPr/>
        <p:txBody>
          <a:bodyPr/>
          <a:lstStyle/>
          <a:p>
            <a:r>
              <a:rPr lang="en-GB" dirty="0"/>
              <a:t>Aims and Learning Objectives. </a:t>
            </a:r>
          </a:p>
          <a:p>
            <a:r>
              <a:rPr lang="en-GB" dirty="0"/>
              <a:t>Assault,</a:t>
            </a:r>
          </a:p>
          <a:p>
            <a:r>
              <a:rPr lang="en-GB" dirty="0"/>
              <a:t>Battery. </a:t>
            </a:r>
          </a:p>
          <a:p>
            <a:r>
              <a:rPr lang="en-GB" dirty="0"/>
              <a:t>ABH </a:t>
            </a:r>
          </a:p>
          <a:p>
            <a:r>
              <a:rPr lang="en-GB" dirty="0"/>
              <a:t>GHB </a:t>
            </a:r>
          </a:p>
          <a:p>
            <a:r>
              <a:rPr lang="en-GB" dirty="0"/>
              <a:t>GHB with intent. </a:t>
            </a:r>
          </a:p>
          <a:p>
            <a:r>
              <a:rPr lang="en-GB" dirty="0"/>
              <a:t>Activities. </a:t>
            </a:r>
          </a:p>
          <a:p>
            <a:r>
              <a:rPr lang="en-GB" dirty="0"/>
              <a:t>Summary. </a:t>
            </a:r>
          </a:p>
          <a:p>
            <a:r>
              <a:rPr lang="en-GB" dirty="0"/>
              <a:t>Thank you, any questions?</a:t>
            </a:r>
          </a:p>
        </p:txBody>
      </p:sp>
    </p:spTree>
    <p:extLst>
      <p:ext uri="{BB962C8B-B14F-4D97-AF65-F5344CB8AC3E}">
        <p14:creationId xmlns:p14="http://schemas.microsoft.com/office/powerpoint/2010/main" val="1896034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467A8-21D6-3B44-750D-5B496B45D740}"/>
              </a:ext>
            </a:extLst>
          </p:cNvPr>
          <p:cNvSpPr>
            <a:spLocks noGrp="1"/>
          </p:cNvSpPr>
          <p:nvPr>
            <p:ph type="title"/>
          </p:nvPr>
        </p:nvSpPr>
        <p:spPr/>
        <p:txBody>
          <a:bodyPr/>
          <a:lstStyle/>
          <a:p>
            <a:pPr algn="ctr"/>
            <a:r>
              <a:rPr lang="en-GB" sz="5400" i="1" u="sng" dirty="0"/>
              <a:t>Aims and Learning Objectives</a:t>
            </a:r>
          </a:p>
        </p:txBody>
      </p:sp>
      <p:graphicFrame>
        <p:nvGraphicFramePr>
          <p:cNvPr id="5" name="Content Placeholder 2">
            <a:extLst>
              <a:ext uri="{FF2B5EF4-FFF2-40B4-BE49-F238E27FC236}">
                <a16:creationId xmlns:a16="http://schemas.microsoft.com/office/drawing/2014/main" id="{0210132E-8974-E142-B36D-54A05F728FB2}"/>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0076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E0BEE0D-80AE-7AB1-371A-C7830C903B72}"/>
              </a:ext>
            </a:extLst>
          </p:cNvPr>
          <p:cNvSpPr>
            <a:spLocks noGrp="1"/>
          </p:cNvSpPr>
          <p:nvPr>
            <p:ph type="title"/>
          </p:nvPr>
        </p:nvSpPr>
        <p:spPr>
          <a:xfrm>
            <a:off x="641754" y="1918252"/>
            <a:ext cx="3365439" cy="3997635"/>
          </a:xfrm>
        </p:spPr>
        <p:txBody>
          <a:bodyPr anchor="t">
            <a:normAutofit/>
          </a:bodyPr>
          <a:lstStyle/>
          <a:p>
            <a:pPr algn="ctr"/>
            <a:r>
              <a:rPr lang="en-GB" sz="4800" i="1" u="sng" dirty="0"/>
              <a:t>Assault and Battery</a:t>
            </a:r>
          </a:p>
        </p:txBody>
      </p:sp>
      <p:graphicFrame>
        <p:nvGraphicFramePr>
          <p:cNvPr id="5" name="Content Placeholder 2">
            <a:extLst>
              <a:ext uri="{FF2B5EF4-FFF2-40B4-BE49-F238E27FC236}">
                <a16:creationId xmlns:a16="http://schemas.microsoft.com/office/drawing/2014/main" id="{5AD851E2-4089-650C-FF58-D56AEC20724E}"/>
              </a:ext>
            </a:extLst>
          </p:cNvPr>
          <p:cNvGraphicFramePr>
            <a:graphicFrameLocks noGrp="1"/>
          </p:cNvGraphicFramePr>
          <p:nvPr>
            <p:ph idx="1"/>
            <p:extLst>
              <p:ext uri="{D42A27DB-BD31-4B8C-83A1-F6EECF244321}">
                <p14:modId xmlns:p14="http://schemas.microsoft.com/office/powerpoint/2010/main" val="3100659670"/>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7891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FF3DF-586E-10A2-F497-9469B9722FBC}"/>
              </a:ext>
            </a:extLst>
          </p:cNvPr>
          <p:cNvSpPr>
            <a:spLocks noGrp="1"/>
          </p:cNvSpPr>
          <p:nvPr>
            <p:ph type="title"/>
          </p:nvPr>
        </p:nvSpPr>
        <p:spPr/>
        <p:txBody>
          <a:bodyPr/>
          <a:lstStyle/>
          <a:p>
            <a:pPr algn="ctr"/>
            <a:r>
              <a:rPr lang="en-GB" sz="5400" i="1" u="sng" dirty="0"/>
              <a:t>Battery</a:t>
            </a:r>
          </a:p>
        </p:txBody>
      </p:sp>
      <p:sp>
        <p:nvSpPr>
          <p:cNvPr id="3" name="Content Placeholder 2">
            <a:extLst>
              <a:ext uri="{FF2B5EF4-FFF2-40B4-BE49-F238E27FC236}">
                <a16:creationId xmlns:a16="http://schemas.microsoft.com/office/drawing/2014/main" id="{2B7DE42A-5799-5BD8-8D79-83D6B0BB806F}"/>
              </a:ext>
            </a:extLst>
          </p:cNvPr>
          <p:cNvSpPr>
            <a:spLocks noGrp="1"/>
          </p:cNvSpPr>
          <p:nvPr>
            <p:ph idx="1"/>
          </p:nvPr>
        </p:nvSpPr>
        <p:spPr/>
        <p:txBody>
          <a:bodyPr>
            <a:normAutofit/>
          </a:bodyPr>
          <a:lstStyle/>
          <a:p>
            <a:pPr>
              <a:lnSpc>
                <a:spcPct val="200000"/>
              </a:lnSpc>
            </a:pPr>
            <a:r>
              <a:rPr lang="en-GB" dirty="0"/>
              <a:t>Definition; R v Rolfe (1952) - </a:t>
            </a:r>
            <a:r>
              <a:rPr lang="en-GB" sz="2000" b="0" i="0" dirty="0">
                <a:effectLst/>
              </a:rPr>
              <a:t>Battery is the intentional or reckless infliction of unlawful personal violence upon the victim.</a:t>
            </a:r>
            <a:endParaRPr lang="en-GB" dirty="0"/>
          </a:p>
          <a:p>
            <a:pPr algn="just">
              <a:buFont typeface="Arial" panose="020B0604020202020204" pitchFamily="34" charset="0"/>
              <a:buChar char="•"/>
            </a:pPr>
            <a:r>
              <a:rPr lang="en-GB" dirty="0"/>
              <a:t>Actus Reus; Unlawful Personal Violence/ Result of the defendants conduct.</a:t>
            </a:r>
          </a:p>
          <a:p>
            <a:pPr algn="just">
              <a:buFont typeface="Arial" panose="020B0604020202020204" pitchFamily="34" charset="0"/>
              <a:buChar char="•"/>
            </a:pPr>
            <a:r>
              <a:rPr lang="en-GB" dirty="0" err="1"/>
              <a:t>Mens</a:t>
            </a:r>
            <a:r>
              <a:rPr lang="en-GB" dirty="0"/>
              <a:t> Rea; Cannot be committed via an omission. Intention or recklessness. </a:t>
            </a:r>
          </a:p>
          <a:p>
            <a:pPr>
              <a:lnSpc>
                <a:spcPct val="200000"/>
              </a:lnSpc>
            </a:pPr>
            <a:r>
              <a:rPr lang="en-GB" dirty="0"/>
              <a:t>Important case law; Santana Bermudez v DPP [2004]</a:t>
            </a:r>
          </a:p>
        </p:txBody>
      </p:sp>
    </p:spTree>
    <p:extLst>
      <p:ext uri="{BB962C8B-B14F-4D97-AF65-F5344CB8AC3E}">
        <p14:creationId xmlns:p14="http://schemas.microsoft.com/office/powerpoint/2010/main" val="2576784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6FF6E-BC58-3D83-2F3E-201188E39149}"/>
              </a:ext>
            </a:extLst>
          </p:cNvPr>
          <p:cNvSpPr>
            <a:spLocks noGrp="1"/>
          </p:cNvSpPr>
          <p:nvPr>
            <p:ph type="title"/>
          </p:nvPr>
        </p:nvSpPr>
        <p:spPr/>
        <p:txBody>
          <a:bodyPr/>
          <a:lstStyle/>
          <a:p>
            <a:pPr algn="ctr"/>
            <a:r>
              <a:rPr lang="en-GB" sz="5400" i="1" u="sng" dirty="0"/>
              <a:t>Assault </a:t>
            </a:r>
          </a:p>
        </p:txBody>
      </p:sp>
      <p:sp>
        <p:nvSpPr>
          <p:cNvPr id="3" name="Content Placeholder 2">
            <a:extLst>
              <a:ext uri="{FF2B5EF4-FFF2-40B4-BE49-F238E27FC236}">
                <a16:creationId xmlns:a16="http://schemas.microsoft.com/office/drawing/2014/main" id="{E131E730-F2DA-3446-0272-AD1C38E94676}"/>
              </a:ext>
            </a:extLst>
          </p:cNvPr>
          <p:cNvSpPr>
            <a:spLocks noGrp="1"/>
          </p:cNvSpPr>
          <p:nvPr>
            <p:ph idx="1"/>
          </p:nvPr>
        </p:nvSpPr>
        <p:spPr/>
        <p:txBody>
          <a:bodyPr>
            <a:normAutofit fontScale="92500"/>
          </a:bodyPr>
          <a:lstStyle/>
          <a:p>
            <a:pPr>
              <a:lnSpc>
                <a:spcPct val="200000"/>
              </a:lnSpc>
            </a:pPr>
            <a:r>
              <a:rPr lang="en-GB" dirty="0"/>
              <a:t>Definition; R v Fagan [1968] ‘’ </a:t>
            </a:r>
            <a:r>
              <a:rPr lang="en-GB" sz="2000" b="0" i="0" dirty="0">
                <a:effectLst/>
              </a:rPr>
              <a:t>The defendant commits an assault where they intentionally or recklessly cause the victim to apprehend immediate unlawful personal violence’’</a:t>
            </a:r>
            <a:endParaRPr lang="en-GB" sz="2000" dirty="0"/>
          </a:p>
          <a:p>
            <a:pPr>
              <a:lnSpc>
                <a:spcPct val="200000"/>
              </a:lnSpc>
            </a:pPr>
            <a:r>
              <a:rPr lang="en-GB" dirty="0"/>
              <a:t>Actus Reus; Unlawful personal Violence/ Apprehension. </a:t>
            </a:r>
          </a:p>
          <a:p>
            <a:pPr>
              <a:lnSpc>
                <a:spcPct val="200000"/>
              </a:lnSpc>
            </a:pPr>
            <a:r>
              <a:rPr lang="en-GB" dirty="0"/>
              <a:t>Men’s Rea; Intention or recklessness. </a:t>
            </a:r>
          </a:p>
          <a:p>
            <a:pPr>
              <a:lnSpc>
                <a:spcPct val="200000"/>
              </a:lnSpc>
            </a:pPr>
            <a:r>
              <a:rPr lang="en-GB" dirty="0"/>
              <a:t>Important case law; Ireland v Burstow [1998] </a:t>
            </a:r>
          </a:p>
          <a:p>
            <a:pPr marL="0" indent="0">
              <a:buNone/>
            </a:pPr>
            <a:endParaRPr lang="en-GB" dirty="0"/>
          </a:p>
        </p:txBody>
      </p:sp>
    </p:spTree>
    <p:extLst>
      <p:ext uri="{BB962C8B-B14F-4D97-AF65-F5344CB8AC3E}">
        <p14:creationId xmlns:p14="http://schemas.microsoft.com/office/powerpoint/2010/main" val="2718408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69E00-430C-AAD7-DD6B-A5797733ABF3}"/>
              </a:ext>
            </a:extLst>
          </p:cNvPr>
          <p:cNvSpPr>
            <a:spLocks noGrp="1"/>
          </p:cNvSpPr>
          <p:nvPr>
            <p:ph type="title"/>
          </p:nvPr>
        </p:nvSpPr>
        <p:spPr/>
        <p:txBody>
          <a:bodyPr/>
          <a:lstStyle/>
          <a:p>
            <a:pPr algn="ctr"/>
            <a:r>
              <a:rPr lang="en-GB" sz="4400" i="1" u="sng" dirty="0"/>
              <a:t>Assault occasioning actual bodily harm</a:t>
            </a:r>
          </a:p>
        </p:txBody>
      </p:sp>
      <p:sp>
        <p:nvSpPr>
          <p:cNvPr id="3" name="Content Placeholder 2">
            <a:extLst>
              <a:ext uri="{FF2B5EF4-FFF2-40B4-BE49-F238E27FC236}">
                <a16:creationId xmlns:a16="http://schemas.microsoft.com/office/drawing/2014/main" id="{5D2326D4-90C6-54A3-CE48-4B699A7DB59A}"/>
              </a:ext>
            </a:extLst>
          </p:cNvPr>
          <p:cNvSpPr>
            <a:spLocks noGrp="1"/>
          </p:cNvSpPr>
          <p:nvPr>
            <p:ph idx="1"/>
          </p:nvPr>
        </p:nvSpPr>
        <p:spPr/>
        <p:txBody>
          <a:bodyPr/>
          <a:lstStyle/>
          <a:p>
            <a:pPr>
              <a:lnSpc>
                <a:spcPct val="200000"/>
              </a:lnSpc>
            </a:pPr>
            <a:r>
              <a:rPr lang="en-GB" dirty="0"/>
              <a:t>Definition; S. 47 of the Offences Against the Persons Act 1861. </a:t>
            </a:r>
          </a:p>
          <a:p>
            <a:pPr>
              <a:lnSpc>
                <a:spcPct val="200000"/>
              </a:lnSpc>
            </a:pPr>
            <a:r>
              <a:rPr lang="en-GB" dirty="0"/>
              <a:t>Actus Reus; Assault or battery. </a:t>
            </a:r>
          </a:p>
          <a:p>
            <a:pPr>
              <a:lnSpc>
                <a:spcPct val="200000"/>
              </a:lnSpc>
            </a:pPr>
            <a:r>
              <a:rPr lang="en-GB" dirty="0"/>
              <a:t>Men’s Rea; Intention or recklessness. </a:t>
            </a:r>
          </a:p>
          <a:p>
            <a:pPr>
              <a:lnSpc>
                <a:spcPct val="200000"/>
              </a:lnSpc>
            </a:pPr>
            <a:r>
              <a:rPr lang="en-GB" dirty="0"/>
              <a:t>Important case law; R v Chan Fook. </a:t>
            </a:r>
          </a:p>
          <a:p>
            <a:pPr marL="0" indent="0">
              <a:buNone/>
            </a:pPr>
            <a:endParaRPr lang="en-GB" dirty="0"/>
          </a:p>
        </p:txBody>
      </p:sp>
    </p:spTree>
    <p:extLst>
      <p:ext uri="{BB962C8B-B14F-4D97-AF65-F5344CB8AC3E}">
        <p14:creationId xmlns:p14="http://schemas.microsoft.com/office/powerpoint/2010/main" val="692207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140A4-1DB9-351C-63B7-54D47968A106}"/>
              </a:ext>
            </a:extLst>
          </p:cNvPr>
          <p:cNvSpPr>
            <a:spLocks noGrp="1"/>
          </p:cNvSpPr>
          <p:nvPr>
            <p:ph type="title"/>
          </p:nvPr>
        </p:nvSpPr>
        <p:spPr/>
        <p:txBody>
          <a:bodyPr/>
          <a:lstStyle/>
          <a:p>
            <a:pPr algn="ctr"/>
            <a:r>
              <a:rPr lang="en-GB" i="1" u="sng" dirty="0"/>
              <a:t>Wounding and inflicting GBH without intent</a:t>
            </a:r>
          </a:p>
        </p:txBody>
      </p:sp>
      <p:sp>
        <p:nvSpPr>
          <p:cNvPr id="3" name="Content Placeholder 2">
            <a:extLst>
              <a:ext uri="{FF2B5EF4-FFF2-40B4-BE49-F238E27FC236}">
                <a16:creationId xmlns:a16="http://schemas.microsoft.com/office/drawing/2014/main" id="{7BFCF829-A235-40DC-4182-54F2B631FB77}"/>
              </a:ext>
            </a:extLst>
          </p:cNvPr>
          <p:cNvSpPr>
            <a:spLocks noGrp="1"/>
          </p:cNvSpPr>
          <p:nvPr>
            <p:ph idx="1"/>
          </p:nvPr>
        </p:nvSpPr>
        <p:spPr/>
        <p:txBody>
          <a:bodyPr/>
          <a:lstStyle/>
          <a:p>
            <a:pPr>
              <a:lnSpc>
                <a:spcPct val="200000"/>
              </a:lnSpc>
            </a:pPr>
            <a:r>
              <a:rPr lang="en-GB" dirty="0"/>
              <a:t>Definition; S.20 of the Offences Against the Persons Act 1861. </a:t>
            </a:r>
          </a:p>
          <a:p>
            <a:pPr>
              <a:lnSpc>
                <a:spcPct val="200000"/>
              </a:lnSpc>
            </a:pPr>
            <a:r>
              <a:rPr lang="en-GB" dirty="0"/>
              <a:t>Actus Reus; Wound or GBH another individual (Human Being). </a:t>
            </a:r>
          </a:p>
          <a:p>
            <a:pPr>
              <a:lnSpc>
                <a:spcPct val="200000"/>
              </a:lnSpc>
            </a:pPr>
            <a:r>
              <a:rPr lang="en-GB" dirty="0"/>
              <a:t>Men’s Rea; Intention/ Recklessness. </a:t>
            </a:r>
          </a:p>
          <a:p>
            <a:pPr>
              <a:lnSpc>
                <a:spcPct val="200000"/>
              </a:lnSpc>
            </a:pPr>
            <a:r>
              <a:rPr lang="en-GB" dirty="0"/>
              <a:t>Important case law; R v Golding [2014].</a:t>
            </a:r>
          </a:p>
          <a:p>
            <a:pPr marL="0" indent="0">
              <a:buNone/>
            </a:pPr>
            <a:endParaRPr lang="en-GB" dirty="0"/>
          </a:p>
        </p:txBody>
      </p:sp>
    </p:spTree>
    <p:extLst>
      <p:ext uri="{BB962C8B-B14F-4D97-AF65-F5344CB8AC3E}">
        <p14:creationId xmlns:p14="http://schemas.microsoft.com/office/powerpoint/2010/main" val="3721102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2FAAC-F5C3-BFB4-6D85-DC98B31805EA}"/>
              </a:ext>
            </a:extLst>
          </p:cNvPr>
          <p:cNvSpPr>
            <a:spLocks noGrp="1"/>
          </p:cNvSpPr>
          <p:nvPr>
            <p:ph type="title"/>
          </p:nvPr>
        </p:nvSpPr>
        <p:spPr/>
        <p:txBody>
          <a:bodyPr/>
          <a:lstStyle/>
          <a:p>
            <a:pPr algn="ctr"/>
            <a:r>
              <a:rPr lang="en-GB" i="1" u="sng" dirty="0"/>
              <a:t>Wounding and inflicting GBH with intent </a:t>
            </a:r>
          </a:p>
        </p:txBody>
      </p:sp>
      <p:sp>
        <p:nvSpPr>
          <p:cNvPr id="3" name="Content Placeholder 2">
            <a:extLst>
              <a:ext uri="{FF2B5EF4-FFF2-40B4-BE49-F238E27FC236}">
                <a16:creationId xmlns:a16="http://schemas.microsoft.com/office/drawing/2014/main" id="{3B4C6D6B-A875-23AE-27DA-0CF79BAE301B}"/>
              </a:ext>
            </a:extLst>
          </p:cNvPr>
          <p:cNvSpPr>
            <a:spLocks noGrp="1"/>
          </p:cNvSpPr>
          <p:nvPr>
            <p:ph idx="1"/>
          </p:nvPr>
        </p:nvSpPr>
        <p:spPr/>
        <p:txBody>
          <a:bodyPr/>
          <a:lstStyle/>
          <a:p>
            <a:pPr>
              <a:lnSpc>
                <a:spcPct val="200000"/>
              </a:lnSpc>
            </a:pPr>
            <a:r>
              <a:rPr lang="en-GB" dirty="0"/>
              <a:t>Definition; S.18 of the Offences Against the Persons Act 1861. </a:t>
            </a:r>
          </a:p>
          <a:p>
            <a:pPr>
              <a:lnSpc>
                <a:spcPct val="200000"/>
              </a:lnSpc>
            </a:pPr>
            <a:r>
              <a:rPr lang="en-GB" dirty="0"/>
              <a:t>Actus Reus; Unlawful. Wound or cause GBH. </a:t>
            </a:r>
          </a:p>
          <a:p>
            <a:pPr>
              <a:lnSpc>
                <a:spcPct val="200000"/>
              </a:lnSpc>
            </a:pPr>
            <a:r>
              <a:rPr lang="en-GB" dirty="0"/>
              <a:t>Men’s Rea; Intention. </a:t>
            </a:r>
          </a:p>
          <a:p>
            <a:pPr>
              <a:lnSpc>
                <a:spcPct val="200000"/>
              </a:lnSpc>
            </a:pPr>
            <a:r>
              <a:rPr lang="en-GB" dirty="0"/>
              <a:t>Important case law; R v Taylor [2009] </a:t>
            </a:r>
          </a:p>
          <a:p>
            <a:pPr marL="0" indent="0">
              <a:buNone/>
            </a:pPr>
            <a:endParaRPr lang="en-GB" dirty="0"/>
          </a:p>
        </p:txBody>
      </p:sp>
    </p:spTree>
    <p:extLst>
      <p:ext uri="{BB962C8B-B14F-4D97-AF65-F5344CB8AC3E}">
        <p14:creationId xmlns:p14="http://schemas.microsoft.com/office/powerpoint/2010/main" val="369869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1EC29-2675-2670-C8C9-B8FFE2596D38}"/>
              </a:ext>
            </a:extLst>
          </p:cNvPr>
          <p:cNvSpPr>
            <a:spLocks noGrp="1"/>
          </p:cNvSpPr>
          <p:nvPr>
            <p:ph type="title"/>
          </p:nvPr>
        </p:nvSpPr>
        <p:spPr/>
        <p:txBody>
          <a:bodyPr/>
          <a:lstStyle/>
          <a:p>
            <a:pPr algn="ctr"/>
            <a:r>
              <a:rPr lang="en-GB" sz="5400" i="1" u="sng" dirty="0"/>
              <a:t>Consent </a:t>
            </a:r>
          </a:p>
        </p:txBody>
      </p:sp>
      <p:sp>
        <p:nvSpPr>
          <p:cNvPr id="3" name="Content Placeholder 2">
            <a:extLst>
              <a:ext uri="{FF2B5EF4-FFF2-40B4-BE49-F238E27FC236}">
                <a16:creationId xmlns:a16="http://schemas.microsoft.com/office/drawing/2014/main" id="{BD324DF3-F7C2-68C0-7E2E-A955B72AD8F4}"/>
              </a:ext>
            </a:extLst>
          </p:cNvPr>
          <p:cNvSpPr>
            <a:spLocks noGrp="1"/>
          </p:cNvSpPr>
          <p:nvPr>
            <p:ph idx="1"/>
          </p:nvPr>
        </p:nvSpPr>
        <p:spPr/>
        <p:txBody>
          <a:bodyPr/>
          <a:lstStyle/>
          <a:p>
            <a:r>
              <a:rPr lang="en-GB" dirty="0"/>
              <a:t>R v Brown [1994] – Laid down the test for consent. </a:t>
            </a:r>
          </a:p>
          <a:p>
            <a:r>
              <a:rPr lang="en-GB" dirty="0"/>
              <a:t>Is it in the Public interest? </a:t>
            </a:r>
          </a:p>
          <a:p>
            <a:r>
              <a:rPr lang="en-GB" dirty="0"/>
              <a:t>Sports activities – Consent? </a:t>
            </a:r>
          </a:p>
          <a:p>
            <a:r>
              <a:rPr lang="en-GB" dirty="0"/>
              <a:t>Medical Treatment – Female Genital Mutilation. </a:t>
            </a:r>
          </a:p>
          <a:p>
            <a:r>
              <a:rPr lang="en-GB" dirty="0"/>
              <a:t>Religion. </a:t>
            </a:r>
          </a:p>
          <a:p>
            <a:r>
              <a:rPr lang="en-GB" dirty="0"/>
              <a:t>Therapeutic. </a:t>
            </a:r>
          </a:p>
          <a:p>
            <a:r>
              <a:rPr lang="en-GB" dirty="0"/>
              <a:t>Consent cannot be given in certain circumstances. </a:t>
            </a:r>
          </a:p>
        </p:txBody>
      </p:sp>
    </p:spTree>
    <p:extLst>
      <p:ext uri="{BB962C8B-B14F-4D97-AF65-F5344CB8AC3E}">
        <p14:creationId xmlns:p14="http://schemas.microsoft.com/office/powerpoint/2010/main" val="16415052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4EDD5-45A1-41A2-D66F-B67B202CB605}"/>
              </a:ext>
            </a:extLst>
          </p:cNvPr>
          <p:cNvSpPr>
            <a:spLocks noGrp="1"/>
          </p:cNvSpPr>
          <p:nvPr>
            <p:ph type="title"/>
          </p:nvPr>
        </p:nvSpPr>
        <p:spPr/>
        <p:txBody>
          <a:bodyPr/>
          <a:lstStyle/>
          <a:p>
            <a:pPr algn="ctr"/>
            <a:r>
              <a:rPr lang="en-GB" sz="5400" i="1" u="sng" dirty="0"/>
              <a:t>Activity </a:t>
            </a:r>
          </a:p>
        </p:txBody>
      </p:sp>
      <p:sp>
        <p:nvSpPr>
          <p:cNvPr id="3" name="Content Placeholder 2">
            <a:extLst>
              <a:ext uri="{FF2B5EF4-FFF2-40B4-BE49-F238E27FC236}">
                <a16:creationId xmlns:a16="http://schemas.microsoft.com/office/drawing/2014/main" id="{9DCB32D7-E807-9955-DA71-E1A45062CDF6}"/>
              </a:ext>
            </a:extLst>
          </p:cNvPr>
          <p:cNvSpPr>
            <a:spLocks noGrp="1"/>
          </p:cNvSpPr>
          <p:nvPr>
            <p:ph idx="1"/>
          </p:nvPr>
        </p:nvSpPr>
        <p:spPr/>
        <p:txBody>
          <a:bodyPr/>
          <a:lstStyle/>
          <a:p>
            <a:r>
              <a:rPr lang="en-GB" dirty="0"/>
              <a:t>In groups choose one offence to discuss in a presentation; </a:t>
            </a:r>
          </a:p>
          <a:p>
            <a:endParaRPr lang="en-GB" dirty="0"/>
          </a:p>
          <a:p>
            <a:r>
              <a:rPr lang="en-GB" dirty="0"/>
              <a:t>Either; </a:t>
            </a:r>
          </a:p>
          <a:p>
            <a:endParaRPr lang="en-GB" dirty="0"/>
          </a:p>
          <a:p>
            <a:r>
              <a:rPr lang="en-GB" dirty="0"/>
              <a:t>1. Assault. </a:t>
            </a:r>
          </a:p>
          <a:p>
            <a:r>
              <a:rPr lang="en-GB" dirty="0"/>
              <a:t>2. Battery. </a:t>
            </a:r>
          </a:p>
          <a:p>
            <a:r>
              <a:rPr lang="en-GB" dirty="0"/>
              <a:t>3. ABH.</a:t>
            </a:r>
          </a:p>
          <a:p>
            <a:r>
              <a:rPr lang="en-GB" dirty="0"/>
              <a:t>4. GHB. </a:t>
            </a:r>
          </a:p>
          <a:p>
            <a:r>
              <a:rPr lang="en-GB" dirty="0"/>
              <a:t>5. GBH with intent. </a:t>
            </a:r>
          </a:p>
        </p:txBody>
      </p:sp>
    </p:spTree>
    <p:extLst>
      <p:ext uri="{BB962C8B-B14F-4D97-AF65-F5344CB8AC3E}">
        <p14:creationId xmlns:p14="http://schemas.microsoft.com/office/powerpoint/2010/main" val="473902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F8720-3919-1A93-5D6B-A54BDEC7663B}"/>
              </a:ext>
            </a:extLst>
          </p:cNvPr>
          <p:cNvSpPr>
            <a:spLocks noGrp="1"/>
          </p:cNvSpPr>
          <p:nvPr>
            <p:ph type="title"/>
          </p:nvPr>
        </p:nvSpPr>
        <p:spPr/>
        <p:txBody>
          <a:bodyPr/>
          <a:lstStyle/>
          <a:p>
            <a:pPr algn="ctr"/>
            <a:r>
              <a:rPr lang="en-GB" sz="5400" i="1" u="sng" dirty="0"/>
              <a:t>Scenario</a:t>
            </a:r>
          </a:p>
        </p:txBody>
      </p:sp>
      <p:sp>
        <p:nvSpPr>
          <p:cNvPr id="3" name="Content Placeholder 2">
            <a:extLst>
              <a:ext uri="{FF2B5EF4-FFF2-40B4-BE49-F238E27FC236}">
                <a16:creationId xmlns:a16="http://schemas.microsoft.com/office/drawing/2014/main" id="{00030469-42D9-B3ED-64A7-601EF36D2696}"/>
              </a:ext>
            </a:extLst>
          </p:cNvPr>
          <p:cNvSpPr>
            <a:spLocks noGrp="1"/>
          </p:cNvSpPr>
          <p:nvPr>
            <p:ph idx="1"/>
          </p:nvPr>
        </p:nvSpPr>
        <p:spPr/>
        <p:txBody>
          <a:bodyPr/>
          <a:lstStyle/>
          <a:p>
            <a:pPr marL="0" indent="0">
              <a:buNone/>
            </a:pPr>
            <a:r>
              <a:rPr lang="en-GB" dirty="0"/>
              <a:t>Between the 19</a:t>
            </a:r>
            <a:r>
              <a:rPr lang="en-GB" baseline="30000" dirty="0"/>
              <a:t>th</a:t>
            </a:r>
            <a:r>
              <a:rPr lang="en-GB" dirty="0"/>
              <a:t> of October 2022- 17</a:t>
            </a:r>
            <a:r>
              <a:rPr lang="en-GB" baseline="30000" dirty="0"/>
              <a:t>th</a:t>
            </a:r>
            <a:r>
              <a:rPr lang="en-GB" dirty="0"/>
              <a:t> November 2022 louis sent </a:t>
            </a:r>
            <a:r>
              <a:rPr lang="en-GB" dirty="0" err="1"/>
              <a:t>vio</a:t>
            </a:r>
            <a:r>
              <a:rPr lang="en-GB" dirty="0"/>
              <a:t> 126 handwritten letters. He also emailed her 76 times over the course of 19 weeks, confession his love to her. One of the emails explains that ‘’ he watches her leave her house every day’’. </a:t>
            </a:r>
          </a:p>
          <a:p>
            <a:pPr marL="0" indent="0">
              <a:buNone/>
            </a:pPr>
            <a:endParaRPr lang="en-GB" dirty="0"/>
          </a:p>
          <a:p>
            <a:pPr marL="0" indent="0">
              <a:buNone/>
            </a:pPr>
            <a:endParaRPr lang="en-GB" dirty="0"/>
          </a:p>
          <a:p>
            <a:pPr marL="0" indent="0">
              <a:buNone/>
            </a:pPr>
            <a:r>
              <a:rPr lang="en-GB" dirty="0"/>
              <a:t>1. Have any offences been committed here?</a:t>
            </a:r>
          </a:p>
        </p:txBody>
      </p:sp>
    </p:spTree>
    <p:extLst>
      <p:ext uri="{BB962C8B-B14F-4D97-AF65-F5344CB8AC3E}">
        <p14:creationId xmlns:p14="http://schemas.microsoft.com/office/powerpoint/2010/main" val="6619550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BFFE685-F9CE-4B13-A361-15D384241F75}"/>
              </a:ext>
            </a:extLst>
          </p:cNvPr>
          <p:cNvSpPr>
            <a:spLocks noGrp="1"/>
          </p:cNvSpPr>
          <p:nvPr>
            <p:ph type="title"/>
          </p:nvPr>
        </p:nvSpPr>
        <p:spPr>
          <a:xfrm>
            <a:off x="258792" y="2585361"/>
            <a:ext cx="3800159" cy="1170005"/>
          </a:xfrm>
        </p:spPr>
        <p:txBody>
          <a:bodyPr anchor="t">
            <a:normAutofit/>
          </a:bodyPr>
          <a:lstStyle/>
          <a:p>
            <a:r>
              <a:rPr lang="en-GB" sz="6000" i="1" u="sng" dirty="0"/>
              <a:t>Summary</a:t>
            </a:r>
          </a:p>
        </p:txBody>
      </p:sp>
      <p:graphicFrame>
        <p:nvGraphicFramePr>
          <p:cNvPr id="5" name="Content Placeholder 2">
            <a:extLst>
              <a:ext uri="{FF2B5EF4-FFF2-40B4-BE49-F238E27FC236}">
                <a16:creationId xmlns:a16="http://schemas.microsoft.com/office/drawing/2014/main" id="{69B3E44E-616A-75E2-F0F7-94B1A40BA4F5}"/>
              </a:ext>
            </a:extLst>
          </p:cNvPr>
          <p:cNvGraphicFramePr>
            <a:graphicFrameLocks noGrp="1"/>
          </p:cNvGraphicFramePr>
          <p:nvPr>
            <p:ph idx="1"/>
            <p:extLst>
              <p:ext uri="{D42A27DB-BD31-4B8C-83A1-F6EECF244321}">
                <p14:modId xmlns:p14="http://schemas.microsoft.com/office/powerpoint/2010/main" val="1071967204"/>
              </p:ext>
            </p:extLst>
          </p:nvPr>
        </p:nvGraphicFramePr>
        <p:xfrm>
          <a:off x="5556250" y="1262063"/>
          <a:ext cx="5816600" cy="4327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33193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D11F001-20DD-2B47-FAE8-625E6E24C75A}"/>
              </a:ext>
            </a:extLst>
          </p:cNvPr>
          <p:cNvSpPr>
            <a:spLocks noGrp="1"/>
          </p:cNvSpPr>
          <p:nvPr>
            <p:ph type="ctrTitle"/>
          </p:nvPr>
        </p:nvSpPr>
        <p:spPr/>
        <p:txBody>
          <a:bodyPr/>
          <a:lstStyle/>
          <a:p>
            <a:r>
              <a:rPr lang="en-GB" sz="7200" i="1" u="sng" dirty="0"/>
              <a:t>Thank you!</a:t>
            </a:r>
          </a:p>
        </p:txBody>
      </p:sp>
      <p:sp>
        <p:nvSpPr>
          <p:cNvPr id="5" name="Subtitle 4">
            <a:extLst>
              <a:ext uri="{FF2B5EF4-FFF2-40B4-BE49-F238E27FC236}">
                <a16:creationId xmlns:a16="http://schemas.microsoft.com/office/drawing/2014/main" id="{CFD7CDFE-78AC-356F-E486-DD43031FDBAF}"/>
              </a:ext>
            </a:extLst>
          </p:cNvPr>
          <p:cNvSpPr>
            <a:spLocks noGrp="1"/>
          </p:cNvSpPr>
          <p:nvPr>
            <p:ph type="subTitle" idx="1"/>
          </p:nvPr>
        </p:nvSpPr>
        <p:spPr/>
        <p:txBody>
          <a:bodyPr>
            <a:normAutofit lnSpcReduction="10000"/>
          </a:bodyPr>
          <a:lstStyle/>
          <a:p>
            <a:r>
              <a:rPr lang="en-GB" sz="2400" dirty="0"/>
              <a:t>Any questions?</a:t>
            </a:r>
          </a:p>
        </p:txBody>
      </p:sp>
    </p:spTree>
    <p:extLst>
      <p:ext uri="{BB962C8B-B14F-4D97-AF65-F5344CB8AC3E}">
        <p14:creationId xmlns:p14="http://schemas.microsoft.com/office/powerpoint/2010/main" val="12018126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Quotable</Template>
  <TotalTime>0</TotalTime>
  <Words>543</Words>
  <Application>Microsoft Office PowerPoint</Application>
  <PresentationFormat>Widescreen</PresentationFormat>
  <Paragraphs>79</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Century Gothic</vt:lpstr>
      <vt:lpstr>Wingdings 2</vt:lpstr>
      <vt:lpstr>Quotable</vt:lpstr>
      <vt:lpstr>Offences against the person </vt:lpstr>
      <vt:lpstr>Content</vt:lpstr>
      <vt:lpstr>Aims and Learning Objectives</vt:lpstr>
      <vt:lpstr>Assault and Battery</vt:lpstr>
      <vt:lpstr>Battery</vt:lpstr>
      <vt:lpstr>Assault </vt:lpstr>
      <vt:lpstr>Assault occasioning actual bodily harm</vt:lpstr>
      <vt:lpstr>Wounding and inflicting GBH without intent</vt:lpstr>
      <vt:lpstr>Wounding and inflicting GBH with intent </vt:lpstr>
      <vt:lpstr>Consent </vt:lpstr>
      <vt:lpstr>Activity </vt:lpstr>
      <vt:lpstr>Scenario</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Offences against the person</dc:title>
  <dc:creator>Zita Draper</dc:creator>
  <cp:lastModifiedBy>Zita Draper</cp:lastModifiedBy>
  <cp:revision>2</cp:revision>
  <dcterms:created xsi:type="dcterms:W3CDTF">2023-02-27T18:47:50Z</dcterms:created>
  <dcterms:modified xsi:type="dcterms:W3CDTF">2023-06-19T09:20:59Z</dcterms:modified>
</cp:coreProperties>
</file>