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7" r:id="rId1"/>
  </p:sldMasterIdLst>
  <p:sldIdLst>
    <p:sldId id="257" r:id="rId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BAD3379-FB47-4B29-BA38-F9DC61C5C0A0}" v="11" dt="2024-03-21T12:24:44.21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82" d="100"/>
          <a:sy n="82" d="100"/>
        </p:scale>
        <p:origin x="720"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ul barfoot" userId="856e78e20e45bfec" providerId="LiveId" clId="{EBAD3379-FB47-4B29-BA38-F9DC61C5C0A0}"/>
    <pc:docChg chg="undo custSel delSld modSld modMainMaster">
      <pc:chgData name="paul barfoot" userId="856e78e20e45bfec" providerId="LiveId" clId="{EBAD3379-FB47-4B29-BA38-F9DC61C5C0A0}" dt="2024-03-21T12:24:44.210" v="3258"/>
      <pc:docMkLst>
        <pc:docMk/>
      </pc:docMkLst>
      <pc:sldChg chg="modSp del">
        <pc:chgData name="paul barfoot" userId="856e78e20e45bfec" providerId="LiveId" clId="{EBAD3379-FB47-4B29-BA38-F9DC61C5C0A0}" dt="2024-03-21T11:07:21.510" v="3256" actId="2696"/>
        <pc:sldMkLst>
          <pc:docMk/>
          <pc:sldMk cId="3331814805" sldId="256"/>
        </pc:sldMkLst>
        <pc:spChg chg="mod">
          <ac:chgData name="paul barfoot" userId="856e78e20e45bfec" providerId="LiveId" clId="{EBAD3379-FB47-4B29-BA38-F9DC61C5C0A0}" dt="2024-03-20T15:17:31.030" v="2665"/>
          <ac:spMkLst>
            <pc:docMk/>
            <pc:sldMk cId="3331814805" sldId="256"/>
            <ac:spMk id="2" creationId="{56F79157-DAE5-6B82-F711-0CE3E7B3EA82}"/>
          </ac:spMkLst>
        </pc:spChg>
        <pc:spChg chg="mod">
          <ac:chgData name="paul barfoot" userId="856e78e20e45bfec" providerId="LiveId" clId="{EBAD3379-FB47-4B29-BA38-F9DC61C5C0A0}" dt="2024-03-20T15:17:31.030" v="2665"/>
          <ac:spMkLst>
            <pc:docMk/>
            <pc:sldMk cId="3331814805" sldId="256"/>
            <ac:spMk id="3" creationId="{19EE668B-F0FE-8E07-846F-16A8D7BE254C}"/>
          </ac:spMkLst>
        </pc:spChg>
      </pc:sldChg>
      <pc:sldChg chg="addSp delSp modSp mod setBg">
        <pc:chgData name="paul barfoot" userId="856e78e20e45bfec" providerId="LiveId" clId="{EBAD3379-FB47-4B29-BA38-F9DC61C5C0A0}" dt="2024-03-21T12:24:44.210" v="3258"/>
        <pc:sldMkLst>
          <pc:docMk/>
          <pc:sldMk cId="1013152415" sldId="257"/>
        </pc:sldMkLst>
        <pc:spChg chg="mod">
          <ac:chgData name="paul barfoot" userId="856e78e20e45bfec" providerId="LiveId" clId="{EBAD3379-FB47-4B29-BA38-F9DC61C5C0A0}" dt="2024-03-20T15:14:00.722" v="2657" actId="26606"/>
          <ac:spMkLst>
            <pc:docMk/>
            <pc:sldMk cId="1013152415" sldId="257"/>
            <ac:spMk id="3" creationId="{3B715E42-A339-FE2D-0991-BBEF17B06946}"/>
          </ac:spMkLst>
        </pc:spChg>
        <pc:spChg chg="mod">
          <ac:chgData name="paul barfoot" userId="856e78e20e45bfec" providerId="LiveId" clId="{EBAD3379-FB47-4B29-BA38-F9DC61C5C0A0}" dt="2024-03-20T15:14:00.722" v="2657" actId="26606"/>
          <ac:spMkLst>
            <pc:docMk/>
            <pc:sldMk cId="1013152415" sldId="257"/>
            <ac:spMk id="4" creationId="{D859B592-C43E-E4BE-0643-C4042B9D1552}"/>
          </ac:spMkLst>
        </pc:spChg>
        <pc:spChg chg="add del mod">
          <ac:chgData name="paul barfoot" userId="856e78e20e45bfec" providerId="LiveId" clId="{EBAD3379-FB47-4B29-BA38-F9DC61C5C0A0}" dt="2024-03-20T15:14:00.722" v="2657" actId="26606"/>
          <ac:spMkLst>
            <pc:docMk/>
            <pc:sldMk cId="1013152415" sldId="257"/>
            <ac:spMk id="5" creationId="{131BB3C1-BF6C-3018-5706-7B2CFA9351B8}"/>
          </ac:spMkLst>
        </pc:spChg>
        <pc:spChg chg="add del mod">
          <ac:chgData name="paul barfoot" userId="856e78e20e45bfec" providerId="LiveId" clId="{EBAD3379-FB47-4B29-BA38-F9DC61C5C0A0}" dt="2024-03-20T17:49:38.143" v="2867" actId="1076"/>
          <ac:spMkLst>
            <pc:docMk/>
            <pc:sldMk cId="1013152415" sldId="257"/>
            <ac:spMk id="6" creationId="{85DE64D5-9D28-4F41-A418-1D5B0FFFDC06}"/>
          </ac:spMkLst>
        </pc:spChg>
        <pc:spChg chg="mod">
          <ac:chgData name="paul barfoot" userId="856e78e20e45bfec" providerId="LiveId" clId="{EBAD3379-FB47-4B29-BA38-F9DC61C5C0A0}" dt="2024-03-20T15:15:12.453" v="2660" actId="1076"/>
          <ac:spMkLst>
            <pc:docMk/>
            <pc:sldMk cId="1013152415" sldId="257"/>
            <ac:spMk id="7" creationId="{09B85843-5F00-1135-85A9-D244B8FC30E7}"/>
          </ac:spMkLst>
        </pc:spChg>
        <pc:spChg chg="mod">
          <ac:chgData name="paul barfoot" userId="856e78e20e45bfec" providerId="LiveId" clId="{EBAD3379-FB47-4B29-BA38-F9DC61C5C0A0}" dt="2024-03-20T17:56:44.786" v="3093" actId="1076"/>
          <ac:spMkLst>
            <pc:docMk/>
            <pc:sldMk cId="1013152415" sldId="257"/>
            <ac:spMk id="8" creationId="{F2201474-BD0E-6F9C-CC06-5688BF3494ED}"/>
          </ac:spMkLst>
        </pc:spChg>
        <pc:spChg chg="mod">
          <ac:chgData name="paul barfoot" userId="856e78e20e45bfec" providerId="LiveId" clId="{EBAD3379-FB47-4B29-BA38-F9DC61C5C0A0}" dt="2024-03-20T17:58:24.545" v="3255" actId="20577"/>
          <ac:spMkLst>
            <pc:docMk/>
            <pc:sldMk cId="1013152415" sldId="257"/>
            <ac:spMk id="9" creationId="{54C7C828-0FF9-12D7-645F-DA774912EBA8}"/>
          </ac:spMkLst>
        </pc:spChg>
        <pc:spChg chg="add mod">
          <ac:chgData name="paul barfoot" userId="856e78e20e45bfec" providerId="LiveId" clId="{EBAD3379-FB47-4B29-BA38-F9DC61C5C0A0}" dt="2024-03-20T17:57:01.266" v="3103" actId="20577"/>
          <ac:spMkLst>
            <pc:docMk/>
            <pc:sldMk cId="1013152415" sldId="257"/>
            <ac:spMk id="10" creationId="{B1DBEEF4-DA8C-3361-DDFA-0F311117FDE7}"/>
          </ac:spMkLst>
        </pc:spChg>
        <pc:spChg chg="add del">
          <ac:chgData name="paul barfoot" userId="856e78e20e45bfec" providerId="LiveId" clId="{EBAD3379-FB47-4B29-BA38-F9DC61C5C0A0}" dt="2024-03-20T15:14:00.722" v="2657" actId="26606"/>
          <ac:spMkLst>
            <pc:docMk/>
            <pc:sldMk cId="1013152415" sldId="257"/>
            <ac:spMk id="15" creationId="{2D2B266D-3625-4584-A5C3-7D3F672CFF30}"/>
          </ac:spMkLst>
        </pc:spChg>
        <pc:spChg chg="add del">
          <ac:chgData name="paul barfoot" userId="856e78e20e45bfec" providerId="LiveId" clId="{EBAD3379-FB47-4B29-BA38-F9DC61C5C0A0}" dt="2024-03-20T15:14:00.722" v="2657" actId="26606"/>
          <ac:spMkLst>
            <pc:docMk/>
            <pc:sldMk cId="1013152415" sldId="257"/>
            <ac:spMk id="17" creationId="{A5D2A5D1-BA0D-47D3-B051-DA7743C46E28}"/>
          </ac:spMkLst>
        </pc:spChg>
        <pc:picChg chg="add mod">
          <ac:chgData name="paul barfoot" userId="856e78e20e45bfec" providerId="LiveId" clId="{EBAD3379-FB47-4B29-BA38-F9DC61C5C0A0}" dt="2024-03-21T12:24:44.210" v="3258"/>
          <ac:picMkLst>
            <pc:docMk/>
            <pc:sldMk cId="1013152415" sldId="257"/>
            <ac:picMk id="16" creationId="{62AFBDFD-CBDD-2E82-5D50-8AF8EDCFBD57}"/>
          </ac:picMkLst>
        </pc:picChg>
      </pc:sldChg>
      <pc:sldMasterChg chg="setBg modSldLayout">
        <pc:chgData name="paul barfoot" userId="856e78e20e45bfec" providerId="LiveId" clId="{EBAD3379-FB47-4B29-BA38-F9DC61C5C0A0}" dt="2024-03-21T11:11:29.931" v="3257"/>
        <pc:sldMasterMkLst>
          <pc:docMk/>
          <pc:sldMasterMk cId="1511092381" sldId="2147483695"/>
        </pc:sldMasterMkLst>
        <pc:sldLayoutChg chg="setBg">
          <pc:chgData name="paul barfoot" userId="856e78e20e45bfec" providerId="LiveId" clId="{EBAD3379-FB47-4B29-BA38-F9DC61C5C0A0}" dt="2024-03-21T11:11:29.931" v="3257"/>
          <pc:sldLayoutMkLst>
            <pc:docMk/>
            <pc:sldMasterMk cId="1511092381" sldId="2147483695"/>
            <pc:sldLayoutMk cId="664724359" sldId="2147483696"/>
          </pc:sldLayoutMkLst>
        </pc:sldLayoutChg>
        <pc:sldLayoutChg chg="setBg">
          <pc:chgData name="paul barfoot" userId="856e78e20e45bfec" providerId="LiveId" clId="{EBAD3379-FB47-4B29-BA38-F9DC61C5C0A0}" dt="2024-03-21T11:11:29.931" v="3257"/>
          <pc:sldLayoutMkLst>
            <pc:docMk/>
            <pc:sldMasterMk cId="1511092381" sldId="2147483695"/>
            <pc:sldLayoutMk cId="1915152006" sldId="2147483698"/>
          </pc:sldLayoutMkLst>
        </pc:sldLayoutChg>
      </pc:sldMasterChg>
    </pc:docChg>
  </pc:docChgLst>
</pc:chgInfo>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16" name="Rectangle 15"/>
          <p:cNvSpPr/>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1"/>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chemeClr val="tx1"/>
                </a:solidFill>
                <a:latin typeface="+mn-lt"/>
              </a:defRPr>
            </a:lvl1pPr>
          </a:lstStyle>
          <a:p>
            <a:fld id="{540DFC8A-5FAB-4659-A84A-3AE3CD05D630}" type="datetimeFigureOut">
              <a:rPr lang="en-GB" smtClean="0"/>
              <a:t>18/03/2024</a:t>
            </a:fld>
            <a:endParaRPr lang="en-GB"/>
          </a:p>
        </p:txBody>
      </p:sp>
      <p:sp>
        <p:nvSpPr>
          <p:cNvPr id="21" name="Footer Placeholder 20"/>
          <p:cNvSpPr>
            <a:spLocks noGrp="1"/>
          </p:cNvSpPr>
          <p:nvPr>
            <p:ph type="ftr" sz="quarter" idx="11"/>
          </p:nvPr>
        </p:nvSpPr>
        <p:spPr>
          <a:xfrm>
            <a:off x="1453896" y="5211060"/>
            <a:ext cx="5905500" cy="228600"/>
          </a:xfrm>
        </p:spPr>
        <p:txBody>
          <a:bodyPr/>
          <a:lstStyle>
            <a:lvl1pPr algn="l">
              <a:defRPr>
                <a:solidFill>
                  <a:schemeClr val="tx1">
                    <a:lumMod val="75000"/>
                    <a:lumOff val="25000"/>
                  </a:schemeClr>
                </a:solidFill>
              </a:defRPr>
            </a:lvl1pPr>
          </a:lstStyle>
          <a:p>
            <a:endParaRPr lang="en-GB"/>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948C93AE-3D42-4E3B-B397-FC1714076739}" type="slidenum">
              <a:rPr lang="en-GB" smtClean="0"/>
              <a:t>‹#›</a:t>
            </a:fld>
            <a:endParaRPr lang="en-GB"/>
          </a:p>
        </p:txBody>
      </p:sp>
    </p:spTree>
    <p:extLst>
      <p:ext uri="{BB962C8B-B14F-4D97-AF65-F5344CB8AC3E}">
        <p14:creationId xmlns:p14="http://schemas.microsoft.com/office/powerpoint/2010/main" val="1717479972"/>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40DFC8A-5FAB-4659-A84A-3AE3CD05D630}" type="datetimeFigureOut">
              <a:rPr lang="en-GB" smtClean="0"/>
              <a:t>18/03/2024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48C93AE-3D42-4E3B-B397-FC1714076739}" type="slidenum">
              <a:rPr lang="en-GB" smtClean="0"/>
              <a:t>‹#›</a:t>
            </a:fld>
            <a:endParaRPr lang="en-GB"/>
          </a:p>
        </p:txBody>
      </p:sp>
    </p:spTree>
    <p:extLst>
      <p:ext uri="{BB962C8B-B14F-4D97-AF65-F5344CB8AC3E}">
        <p14:creationId xmlns:p14="http://schemas.microsoft.com/office/powerpoint/2010/main" val="36603988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22" name="Rectangle 21"/>
          <p:cNvSpPr/>
          <p:nvPr/>
        </p:nvSpPr>
        <p:spPr>
          <a:xfrm>
            <a:off x="0" y="0"/>
            <a:ext cx="12192000" cy="6858000"/>
          </a:xfrm>
          <a:prstGeom prst="rect">
            <a:avLst/>
          </a:prstGeom>
          <a:blipFill dpi="0" rotWithShape="1">
            <a:blip r:embed="rId2">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0"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defRPr sz="1600">
                <a:solidFill>
                  <a:schemeClr val="tx1"/>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chemeClr val="tx1"/>
                </a:solidFill>
                <a:latin typeface="+mn-lt"/>
                <a:ea typeface="+mn-ea"/>
                <a:cs typeface="+mn-cs"/>
              </a:defRPr>
            </a:lvl1pPr>
          </a:lstStyle>
          <a:p>
            <a:fld id="{540DFC8A-5FAB-4659-A84A-3AE3CD05D630}" type="datetimeFigureOut">
              <a:rPr lang="en-GB" smtClean="0"/>
              <a:t>18/03/2024</a:t>
            </a:fld>
            <a:endParaRPr lang="en-GB"/>
          </a:p>
        </p:txBody>
      </p:sp>
      <p:sp>
        <p:nvSpPr>
          <p:cNvPr id="5" name="Footer Placeholder 4"/>
          <p:cNvSpPr>
            <a:spLocks noGrp="1"/>
          </p:cNvSpPr>
          <p:nvPr>
            <p:ph type="ftr" sz="quarter" idx="11"/>
          </p:nvPr>
        </p:nvSpPr>
        <p:spPr>
          <a:xfrm>
            <a:off x="1453553" y="5211060"/>
            <a:ext cx="5907024" cy="228600"/>
          </a:xfrm>
        </p:spPr>
        <p:txBody>
          <a:bodyPr/>
          <a:lstStyle>
            <a:lvl1pPr algn="l">
              <a:defRPr/>
            </a:lvl1pPr>
          </a:lstStyle>
          <a:p>
            <a:endParaRPr lang="en-GB"/>
          </a:p>
        </p:txBody>
      </p:sp>
      <p:sp>
        <p:nvSpPr>
          <p:cNvPr id="6" name="Slide Number Placeholder 5"/>
          <p:cNvSpPr>
            <a:spLocks noGrp="1"/>
          </p:cNvSpPr>
          <p:nvPr>
            <p:ph type="sldNum" sz="quarter" idx="12"/>
          </p:nvPr>
        </p:nvSpPr>
        <p:spPr>
          <a:xfrm>
            <a:off x="8604504" y="5211060"/>
            <a:ext cx="2112264" cy="228600"/>
          </a:xfrm>
        </p:spPr>
        <p:txBody>
          <a:bodyPr/>
          <a:lstStyle/>
          <a:p>
            <a:fld id="{948C93AE-3D42-4E3B-B397-FC1714076739}" type="slidenum">
              <a:rPr lang="en-GB" smtClean="0"/>
              <a:t>‹#›</a:t>
            </a:fld>
            <a:endParaRPr lang="en-GB"/>
          </a:p>
        </p:txBody>
      </p:sp>
    </p:spTree>
    <p:extLst>
      <p:ext uri="{BB962C8B-B14F-4D97-AF65-F5344CB8AC3E}">
        <p14:creationId xmlns:p14="http://schemas.microsoft.com/office/powerpoint/2010/main" val="3913222833"/>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40DFC8A-5FAB-4659-A84A-3AE3CD05D630}" type="datetimeFigureOut">
              <a:rPr lang="en-GB" smtClean="0"/>
              <a:t>18/03/2024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8C93AE-3D42-4E3B-B397-FC1714076739}" type="slidenum">
              <a:rPr lang="en-GB" smtClean="0"/>
              <a:t>‹#›</a:t>
            </a:fld>
            <a:endParaRPr lang="en-GB"/>
          </a:p>
        </p:txBody>
      </p:sp>
    </p:spTree>
    <p:extLst>
      <p:ext uri="{BB962C8B-B14F-4D97-AF65-F5344CB8AC3E}">
        <p14:creationId xmlns:p14="http://schemas.microsoft.com/office/powerpoint/2010/main" val="21308432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40DFC8A-5FAB-4659-A84A-3AE3CD05D630}" type="datetimeFigureOut">
              <a:rPr lang="en-GB" smtClean="0"/>
              <a:t>18/03/2024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48C93AE-3D42-4E3B-B397-FC1714076739}" type="slidenum">
              <a:rPr lang="en-GB" smtClean="0"/>
              <a:t>‹#›</a:t>
            </a:fld>
            <a:endParaRPr lang="en-GB"/>
          </a:p>
        </p:txBody>
      </p:sp>
    </p:spTree>
    <p:extLst>
      <p:ext uri="{BB962C8B-B14F-4D97-AF65-F5344CB8AC3E}">
        <p14:creationId xmlns:p14="http://schemas.microsoft.com/office/powerpoint/2010/main" val="17933310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40DFC8A-5FAB-4659-A84A-3AE3CD05D630}" type="datetimeFigureOut">
              <a:rPr lang="en-GB" smtClean="0"/>
              <a:t>18/03/2024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48C93AE-3D42-4E3B-B397-FC1714076739}" type="slidenum">
              <a:rPr lang="en-GB" smtClean="0"/>
              <a:t>‹#›</a:t>
            </a:fld>
            <a:endParaRPr lang="en-GB"/>
          </a:p>
        </p:txBody>
      </p:sp>
    </p:spTree>
    <p:extLst>
      <p:ext uri="{BB962C8B-B14F-4D97-AF65-F5344CB8AC3E}">
        <p14:creationId xmlns:p14="http://schemas.microsoft.com/office/powerpoint/2010/main" val="32782034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40DFC8A-5FAB-4659-A84A-3AE3CD05D630}" type="datetimeFigureOut">
              <a:rPr lang="en-GB" smtClean="0"/>
              <a:t>18/03/2024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48C93AE-3D42-4E3B-B397-FC1714076739}" type="slidenum">
              <a:rPr lang="en-GB" smtClean="0"/>
              <a:t>‹#›</a:t>
            </a:fld>
            <a:endParaRPr lang="en-GB"/>
          </a:p>
        </p:txBody>
      </p:sp>
    </p:spTree>
    <p:extLst>
      <p:ext uri="{BB962C8B-B14F-4D97-AF65-F5344CB8AC3E}">
        <p14:creationId xmlns:p14="http://schemas.microsoft.com/office/powerpoint/2010/main" val="5487868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6" name="Rectangle 15"/>
          <p:cNvSpPr/>
          <p:nvPr/>
        </p:nvSpPr>
        <p:spPr>
          <a:xfrm>
            <a:off x="245529" y="237744"/>
            <a:ext cx="8531352"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540DFC8A-5FAB-4659-A84A-3AE3CD05D630}" type="datetimeFigureOut">
              <a:rPr lang="en-GB" smtClean="0"/>
              <a:t>18/03/2024</a:t>
            </a:fld>
            <a:endParaRPr lang="en-GB"/>
          </a:p>
        </p:txBody>
      </p:sp>
      <p:sp>
        <p:nvSpPr>
          <p:cNvPr id="9" name="Footer Placeholder 8"/>
          <p:cNvSpPr>
            <a:spLocks noGrp="1"/>
          </p:cNvSpPr>
          <p:nvPr>
            <p:ph type="ftr" sz="quarter" idx="11"/>
          </p:nvPr>
        </p:nvSpPr>
        <p:spPr/>
        <p:txBody>
          <a:bodyPr/>
          <a:lstStyle>
            <a:lvl1pPr algn="r">
              <a:defRPr/>
            </a:lvl1pPr>
          </a:lstStyle>
          <a:p>
            <a:endParaRPr lang="en-GB"/>
          </a:p>
        </p:txBody>
      </p:sp>
      <p:sp>
        <p:nvSpPr>
          <p:cNvPr id="11" name="Slide Number Placeholder 10"/>
          <p:cNvSpPr>
            <a:spLocks noGrp="1"/>
          </p:cNvSpPr>
          <p:nvPr>
            <p:ph type="sldNum" sz="quarter" idx="12"/>
          </p:nvPr>
        </p:nvSpPr>
        <p:spPr>
          <a:xfrm>
            <a:off x="10393677" y="6223002"/>
            <a:ext cx="1463040" cy="274320"/>
          </a:xfrm>
        </p:spPr>
        <p:txBody>
          <a:bodyPr/>
          <a:lstStyle>
            <a:lvl1pPr>
              <a:defRPr>
                <a:solidFill>
                  <a:srgbClr val="FFFFFF"/>
                </a:solidFill>
              </a:defRPr>
            </a:lvl1pPr>
          </a:lstStyle>
          <a:p>
            <a:fld id="{948C93AE-3D42-4E3B-B397-FC1714076739}" type="slidenum">
              <a:rPr lang="en-GB" smtClean="0"/>
              <a:t>‹#›</a:t>
            </a:fld>
            <a:endParaRPr lang="en-GB"/>
          </a:p>
        </p:txBody>
      </p:sp>
      <p:sp>
        <p:nvSpPr>
          <p:cNvPr id="12" name="Rectangle 11"/>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5821620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540DFC8A-5FAB-4659-A84A-3AE3CD05D630}" type="datetimeFigureOut">
              <a:rPr lang="en-GB" smtClean="0"/>
              <a:t>18/03/2024</a:t>
            </a:fld>
            <a:endParaRPr lang="en-GB"/>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en-GB"/>
          </a:p>
        </p:txBody>
      </p:sp>
      <p:sp>
        <p:nvSpPr>
          <p:cNvPr id="7" name="Slide Number Placeholder 6"/>
          <p:cNvSpPr>
            <a:spLocks noGrp="1"/>
          </p:cNvSpPr>
          <p:nvPr>
            <p:ph type="sldNum" sz="quarter" idx="12"/>
          </p:nvPr>
        </p:nvSpPr>
        <p:spPr>
          <a:xfrm>
            <a:off x="10396728" y="6227064"/>
            <a:ext cx="1463040" cy="274320"/>
          </a:xfrm>
        </p:spPr>
        <p:txBody>
          <a:bodyPr/>
          <a:lstStyle>
            <a:lvl1pPr>
              <a:defRPr>
                <a:solidFill>
                  <a:srgbClr val="FFFFFF"/>
                </a:solidFill>
              </a:defRPr>
            </a:lvl1pPr>
          </a:lstStyle>
          <a:p>
            <a:fld id="{948C93AE-3D42-4E3B-B397-FC1714076739}" type="slidenum">
              <a:rPr lang="en-GB" smtClean="0"/>
              <a:t>‹#›</a:t>
            </a:fld>
            <a:endParaRPr lang="en-GB"/>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595272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40DFC8A-5FAB-4659-A84A-3AE3CD05D630}" type="datetimeFigureOut">
              <a:rPr lang="en-GB" smtClean="0"/>
              <a:t>18/03/2024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8C93AE-3D42-4E3B-B397-FC1714076739}" type="slidenum">
              <a:rPr lang="en-GB" smtClean="0"/>
              <a:t>‹#›</a:t>
            </a:fld>
            <a:endParaRPr lang="en-GB"/>
          </a:p>
        </p:txBody>
      </p:sp>
    </p:spTree>
    <p:extLst>
      <p:ext uri="{BB962C8B-B14F-4D97-AF65-F5344CB8AC3E}">
        <p14:creationId xmlns:p14="http://schemas.microsoft.com/office/powerpoint/2010/main" val="17838044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40DFC8A-5FAB-4659-A84A-3AE3CD05D630}" type="datetimeFigureOut">
              <a:rPr lang="en-GB" smtClean="0"/>
              <a:t>18/03/2024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8C93AE-3D42-4E3B-B397-FC1714076739}" type="slidenum">
              <a:rPr lang="en-GB" smtClean="0"/>
              <a:t>‹#›</a:t>
            </a:fld>
            <a:endParaRPr lang="en-GB"/>
          </a:p>
        </p:txBody>
      </p:sp>
    </p:spTree>
    <p:extLst>
      <p:ext uri="{BB962C8B-B14F-4D97-AF65-F5344CB8AC3E}">
        <p14:creationId xmlns:p14="http://schemas.microsoft.com/office/powerpoint/2010/main" val="34456276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74320" y="6307672"/>
            <a:ext cx="2743200" cy="274320"/>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540DFC8A-5FAB-4659-A84A-3AE3CD05D630}" type="datetimeFigureOut">
              <a:rPr lang="en-GB" smtClean="0"/>
              <a:t>18/03/2024</a:t>
            </a:fld>
            <a:endParaRPr lang="en-GB"/>
          </a:p>
        </p:txBody>
      </p:sp>
      <p:sp>
        <p:nvSpPr>
          <p:cNvPr id="5" name="Footer Placeholder 4"/>
          <p:cNvSpPr>
            <a:spLocks noGrp="1"/>
          </p:cNvSpPr>
          <p:nvPr>
            <p:ph type="ftr" sz="quarter" idx="3"/>
          </p:nvPr>
        </p:nvSpPr>
        <p:spPr>
          <a:xfrm>
            <a:off x="3489960" y="6307672"/>
            <a:ext cx="5212080" cy="274320"/>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GB"/>
          </a:p>
        </p:txBody>
      </p:sp>
      <p:sp>
        <p:nvSpPr>
          <p:cNvPr id="6" name="Slide Number Placeholder 5"/>
          <p:cNvSpPr>
            <a:spLocks noGrp="1"/>
          </p:cNvSpPr>
          <p:nvPr>
            <p:ph type="sldNum" sz="quarter" idx="4"/>
          </p:nvPr>
        </p:nvSpPr>
        <p:spPr>
          <a:xfrm>
            <a:off x="10469880" y="6307672"/>
            <a:ext cx="1463040" cy="27432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948C93AE-3D42-4E3B-B397-FC1714076739}" type="slidenum">
              <a:rPr lang="en-GB" smtClean="0"/>
              <a:t>‹#›</a:t>
            </a:fld>
            <a:endParaRPr lang="en-GB"/>
          </a:p>
        </p:txBody>
      </p:sp>
    </p:spTree>
    <p:extLst>
      <p:ext uri="{BB962C8B-B14F-4D97-AF65-F5344CB8AC3E}">
        <p14:creationId xmlns:p14="http://schemas.microsoft.com/office/powerpoint/2010/main" val="1553811824"/>
      </p:ext>
    </p:extLst>
  </p:cSld>
  <p:clrMap bg1="lt1" tx1="dk1" bg2="lt2" tx2="dk2" accent1="accent1" accent2="accent2" accent3="accent3" accent4="accent4" accent5="accent5" accent6="accent6" hlink="hlink" folHlink="folHlink"/>
  <p:sldLayoutIdLst>
    <p:sldLayoutId id="2147483708" r:id="rId1"/>
    <p:sldLayoutId id="2147483709" r:id="rId2"/>
    <p:sldLayoutId id="2147483710" r:id="rId3"/>
    <p:sldLayoutId id="2147483711" r:id="rId4"/>
    <p:sldLayoutId id="2147483712" r:id="rId5"/>
    <p:sldLayoutId id="2147483713" r:id="rId6"/>
    <p:sldLayoutId id="2147483714" r:id="rId7"/>
    <p:sldLayoutId id="2147483715" r:id="rId8"/>
    <p:sldLayoutId id="2147483716" r:id="rId9"/>
    <p:sldLayoutId id="2147483717" r:id="rId10"/>
    <p:sldLayoutId id="2147483718" r:id="rId11"/>
  </p:sldLayoutIdLst>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B715E42-A339-FE2D-0991-BBEF17B06946}"/>
              </a:ext>
            </a:extLst>
          </p:cNvPr>
          <p:cNvSpPr txBox="1"/>
          <p:nvPr/>
        </p:nvSpPr>
        <p:spPr>
          <a:xfrm>
            <a:off x="457200" y="494522"/>
            <a:ext cx="3292723" cy="2893100"/>
          </a:xfrm>
          <a:prstGeom prst="rect">
            <a:avLst/>
          </a:prstGeom>
          <a:noFill/>
        </p:spPr>
        <p:txBody>
          <a:bodyPr wrap="square" rtlCol="0">
            <a:spAutoFit/>
          </a:bodyPr>
          <a:lstStyle/>
          <a:p>
            <a:r>
              <a:rPr lang="en-GB" sz="1400" dirty="0">
                <a:latin typeface="Times New Roman" panose="02020603050405020304" pitchFamily="18" charset="0"/>
                <a:cs typeface="Times New Roman" panose="02020603050405020304" pitchFamily="18" charset="0"/>
              </a:rPr>
              <a:t>Introduction</a:t>
            </a:r>
          </a:p>
          <a:p>
            <a:r>
              <a:rPr lang="en-GB" sz="1200" dirty="0">
                <a:latin typeface="Times New Roman" panose="02020603050405020304" pitchFamily="18" charset="0"/>
                <a:cs typeface="Times New Roman" panose="02020603050405020304" pitchFamily="18" charset="0"/>
              </a:rPr>
              <a:t>Autism spectrum disorder (ASD) is stated as being a neurodevelopmental disorder, APA (2013). Characteristics prevalent in ASD in adults can be, need for routines, rigid behaviour and lack of empathy. Williams (2021) stated that there are 3 levels to ASD, level 1 which requires the least amount of support, level 2 requires significantly more support and level requires the highest amount of support. In the post 16 education sector, ASD students are at a greater disadvantage, the number of students with ASD at university is growing every year but also is the number of students that don’t finish their studies due to the insufficient knowledge that teachers have.  </a:t>
            </a:r>
          </a:p>
        </p:txBody>
      </p:sp>
      <p:sp>
        <p:nvSpPr>
          <p:cNvPr id="4" name="TextBox 3">
            <a:extLst>
              <a:ext uri="{FF2B5EF4-FFF2-40B4-BE49-F238E27FC236}">
                <a16:creationId xmlns:a16="http://schemas.microsoft.com/office/drawing/2014/main" id="{D859B592-C43E-E4BE-0643-C4042B9D1552}"/>
              </a:ext>
            </a:extLst>
          </p:cNvPr>
          <p:cNvSpPr txBox="1"/>
          <p:nvPr/>
        </p:nvSpPr>
        <p:spPr>
          <a:xfrm>
            <a:off x="4257705" y="479133"/>
            <a:ext cx="3613403" cy="877163"/>
          </a:xfrm>
          <a:prstGeom prst="rect">
            <a:avLst/>
          </a:prstGeom>
          <a:noFill/>
        </p:spPr>
        <p:txBody>
          <a:bodyPr wrap="square" rtlCol="0">
            <a:spAutoFit/>
          </a:bodyPr>
          <a:lstStyle/>
          <a:p>
            <a:r>
              <a:rPr lang="en-GB" sz="1600">
                <a:latin typeface="Times New Roman" panose="02020603050405020304" pitchFamily="18" charset="0"/>
                <a:cs typeface="Times New Roman" panose="02020603050405020304" pitchFamily="18" charset="0"/>
              </a:rPr>
              <a:t>Objective</a:t>
            </a:r>
          </a:p>
          <a:p>
            <a:r>
              <a:rPr lang="en-GB" sz="1100">
                <a:latin typeface="Times New Roman" panose="02020603050405020304" pitchFamily="18" charset="0"/>
                <a:cs typeface="Times New Roman" panose="02020603050405020304" pitchFamily="18" charset="0"/>
              </a:rPr>
              <a:t>The research question was ‘how much knowledge do teachers have of ASD, how and why is the knowledge at different levels.</a:t>
            </a:r>
            <a:endParaRPr lang="en-GB" sz="11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131BB3C1-BF6C-3018-5706-7B2CFA9351B8}"/>
              </a:ext>
            </a:extLst>
          </p:cNvPr>
          <p:cNvSpPr txBox="1"/>
          <p:nvPr/>
        </p:nvSpPr>
        <p:spPr>
          <a:xfrm>
            <a:off x="4257705" y="1479407"/>
            <a:ext cx="3374736" cy="1815882"/>
          </a:xfrm>
          <a:prstGeom prst="rect">
            <a:avLst/>
          </a:prstGeom>
          <a:noFill/>
        </p:spPr>
        <p:txBody>
          <a:bodyPr wrap="square" rtlCol="0">
            <a:spAutoFit/>
          </a:bodyPr>
          <a:lstStyle/>
          <a:p>
            <a:r>
              <a:rPr lang="en-GB" sz="1600">
                <a:latin typeface="Times New Roman" panose="02020603050405020304" pitchFamily="18" charset="0"/>
                <a:cs typeface="Times New Roman" panose="02020603050405020304" pitchFamily="18" charset="0"/>
              </a:rPr>
              <a:t>Methodology</a:t>
            </a:r>
          </a:p>
          <a:p>
            <a:r>
              <a:rPr lang="en-GB" sz="1200">
                <a:latin typeface="Times New Roman" panose="02020603050405020304" pitchFamily="18" charset="0"/>
                <a:cs typeface="Times New Roman" panose="02020603050405020304" pitchFamily="18" charset="0"/>
              </a:rPr>
              <a:t>6 research studies were used, 2 from low knowledge, Vincent and Raldston (2020) and Zeedyk et al (2018), 2 from medium knowledge, Bjornsson et al (2018) and Ballyntyne et al (2019), 2 from high knowledge, Young et al (2017) each study had results methodology and participants taken from it with the possible reasons for the differing knowledge which was discussed.</a:t>
            </a:r>
            <a:endParaRPr lang="en-GB" sz="1200"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85DE64D5-9D28-4F41-A418-1D5B0FFFDC06}"/>
              </a:ext>
            </a:extLst>
          </p:cNvPr>
          <p:cNvSpPr txBox="1"/>
          <p:nvPr/>
        </p:nvSpPr>
        <p:spPr>
          <a:xfrm>
            <a:off x="457200" y="3617587"/>
            <a:ext cx="3577555" cy="2400657"/>
          </a:xfrm>
          <a:prstGeom prst="rect">
            <a:avLst/>
          </a:prstGeom>
          <a:noFill/>
        </p:spPr>
        <p:txBody>
          <a:bodyPr wrap="square" rtlCol="0">
            <a:spAutoFit/>
          </a:bodyPr>
          <a:lstStyle/>
          <a:p>
            <a:r>
              <a:rPr lang="en-GB" dirty="0">
                <a:latin typeface="Times New Roman" panose="02020603050405020304" pitchFamily="18" charset="0"/>
                <a:cs typeface="Times New Roman" panose="02020603050405020304" pitchFamily="18" charset="0"/>
              </a:rPr>
              <a:t>Stance</a:t>
            </a:r>
          </a:p>
          <a:p>
            <a:r>
              <a:rPr lang="en-GB" sz="1200" dirty="0">
                <a:latin typeface="Times New Roman" panose="02020603050405020304" pitchFamily="18" charset="0"/>
                <a:cs typeface="Times New Roman" panose="02020603050405020304" pitchFamily="18" charset="0"/>
              </a:rPr>
              <a:t>My belief is that in order for universities to become more inclusive there needs to be a higher level of training from the primary through to university teachers initial training should have adequate information regarding the ways in which ASD and other neurodivergent conditions are taught learning and teaching styles should mirror the understanding the needs of ASD students, in order to do this teachers should be trained to use the different technology that has already be shown to have a positive effect on the learning outcomes and retention of students with ASD. </a:t>
            </a:r>
          </a:p>
        </p:txBody>
      </p:sp>
      <p:sp>
        <p:nvSpPr>
          <p:cNvPr id="7" name="TextBox 6">
            <a:extLst>
              <a:ext uri="{FF2B5EF4-FFF2-40B4-BE49-F238E27FC236}">
                <a16:creationId xmlns:a16="http://schemas.microsoft.com/office/drawing/2014/main" id="{09B85843-5F00-1135-85A9-D244B8FC30E7}"/>
              </a:ext>
            </a:extLst>
          </p:cNvPr>
          <p:cNvSpPr txBox="1"/>
          <p:nvPr/>
        </p:nvSpPr>
        <p:spPr>
          <a:xfrm>
            <a:off x="7967690" y="479133"/>
            <a:ext cx="3146543" cy="2954655"/>
          </a:xfrm>
          <a:prstGeom prst="rect">
            <a:avLst/>
          </a:prstGeom>
          <a:noFill/>
        </p:spPr>
        <p:txBody>
          <a:bodyPr wrap="square" rtlCol="0">
            <a:spAutoFit/>
          </a:bodyPr>
          <a:lstStyle/>
          <a:p>
            <a:r>
              <a:rPr lang="en-GB" dirty="0">
                <a:latin typeface="Times New Roman" panose="02020603050405020304" pitchFamily="18" charset="0"/>
                <a:cs typeface="Times New Roman" panose="02020603050405020304" pitchFamily="18" charset="0"/>
              </a:rPr>
              <a:t>Results</a:t>
            </a:r>
          </a:p>
          <a:p>
            <a:r>
              <a:rPr lang="en-GB" sz="1200" dirty="0">
                <a:latin typeface="Times New Roman" panose="02020603050405020304" pitchFamily="18" charset="0"/>
                <a:cs typeface="Times New Roman" panose="02020603050405020304" pitchFamily="18" charset="0"/>
              </a:rPr>
              <a:t>The studies outlined some interesting findings such as the difference between perceived and actual knowledge in that teachers perceived their knowledge to be higher than what they were on the questionnaires. Knowledge was greater for teachers that had prior experience with ASD students and that had done prior training scored higher in the knowledge than those that didn’t. most notably was the results that showed that some teachers where still unwilling to adapt their teaching to help students with ASD. The results from the studies also showed that females had greater knowledge than males.</a:t>
            </a:r>
          </a:p>
        </p:txBody>
      </p:sp>
      <p:sp>
        <p:nvSpPr>
          <p:cNvPr id="8" name="TextBox 7">
            <a:extLst>
              <a:ext uri="{FF2B5EF4-FFF2-40B4-BE49-F238E27FC236}">
                <a16:creationId xmlns:a16="http://schemas.microsoft.com/office/drawing/2014/main" id="{F2201474-BD0E-6F9C-CC06-5688BF3494ED}"/>
              </a:ext>
            </a:extLst>
          </p:cNvPr>
          <p:cNvSpPr txBox="1"/>
          <p:nvPr/>
        </p:nvSpPr>
        <p:spPr>
          <a:xfrm>
            <a:off x="4257705" y="5303880"/>
            <a:ext cx="3004458" cy="1292662"/>
          </a:xfrm>
          <a:prstGeom prst="rect">
            <a:avLst/>
          </a:prstGeom>
          <a:noFill/>
        </p:spPr>
        <p:txBody>
          <a:bodyPr wrap="square" rtlCol="0">
            <a:spAutoFit/>
          </a:bodyPr>
          <a:lstStyle/>
          <a:p>
            <a:r>
              <a:rPr lang="en-GB" dirty="0">
                <a:latin typeface="Times New Roman" panose="02020603050405020304" pitchFamily="18" charset="0"/>
                <a:cs typeface="Times New Roman" panose="02020603050405020304" pitchFamily="18" charset="0"/>
              </a:rPr>
              <a:t>References</a:t>
            </a:r>
          </a:p>
          <a:p>
            <a:r>
              <a:rPr lang="en-GB" sz="1200" dirty="0">
                <a:latin typeface="Times New Roman" panose="02020603050405020304" pitchFamily="18" charset="0"/>
                <a:cs typeface="Times New Roman" panose="02020603050405020304" pitchFamily="18" charset="0"/>
              </a:rPr>
              <a:t>Gómez‐</a:t>
            </a:r>
            <a:r>
              <a:rPr lang="en-GB" sz="1200" dirty="0" err="1">
                <a:latin typeface="Times New Roman" panose="02020603050405020304" pitchFamily="18" charset="0"/>
                <a:cs typeface="Times New Roman" panose="02020603050405020304" pitchFamily="18" charset="0"/>
              </a:rPr>
              <a:t>Marí</a:t>
            </a:r>
            <a:r>
              <a:rPr lang="en-GB" sz="1200" dirty="0">
                <a:latin typeface="Times New Roman" panose="02020603050405020304" pitchFamily="18" charset="0"/>
                <a:cs typeface="Times New Roman" panose="02020603050405020304" pitchFamily="18" charset="0"/>
              </a:rPr>
              <a:t>, I., Sanz‐</a:t>
            </a:r>
            <a:r>
              <a:rPr lang="en-GB" sz="1200" dirty="0" err="1">
                <a:latin typeface="Times New Roman" panose="02020603050405020304" pitchFamily="18" charset="0"/>
                <a:cs typeface="Times New Roman" panose="02020603050405020304" pitchFamily="18" charset="0"/>
              </a:rPr>
              <a:t>Cervera</a:t>
            </a:r>
            <a:r>
              <a:rPr lang="en-GB" sz="1200" dirty="0">
                <a:latin typeface="Times New Roman" panose="02020603050405020304" pitchFamily="18" charset="0"/>
                <a:cs typeface="Times New Roman" panose="02020603050405020304" pitchFamily="18" charset="0"/>
              </a:rPr>
              <a:t>, P. and </a:t>
            </a:r>
            <a:r>
              <a:rPr lang="en-GB" sz="1200" dirty="0" err="1">
                <a:latin typeface="Times New Roman" panose="02020603050405020304" pitchFamily="18" charset="0"/>
                <a:cs typeface="Times New Roman" panose="02020603050405020304" pitchFamily="18" charset="0"/>
              </a:rPr>
              <a:t>Mínguez</a:t>
            </a:r>
            <a:r>
              <a:rPr lang="en-GB" sz="1200" dirty="0">
                <a:latin typeface="Times New Roman" panose="02020603050405020304" pitchFamily="18" charset="0"/>
                <a:cs typeface="Times New Roman" panose="02020603050405020304" pitchFamily="18" charset="0"/>
              </a:rPr>
              <a:t>, R.T. (2021) 'Teachers’ Knowledge Regarding Autism Spectrum Disorder (ASD): A Systematic review,' Sustainability, 13(9), p. 5097. https://doi.org/10.3390/su13095097.</a:t>
            </a:r>
          </a:p>
        </p:txBody>
      </p:sp>
      <p:sp>
        <p:nvSpPr>
          <p:cNvPr id="9" name="TextBox 8">
            <a:extLst>
              <a:ext uri="{FF2B5EF4-FFF2-40B4-BE49-F238E27FC236}">
                <a16:creationId xmlns:a16="http://schemas.microsoft.com/office/drawing/2014/main" id="{54C7C828-0FF9-12D7-645F-DA774912EBA8}"/>
              </a:ext>
            </a:extLst>
          </p:cNvPr>
          <p:cNvSpPr txBox="1"/>
          <p:nvPr/>
        </p:nvSpPr>
        <p:spPr>
          <a:xfrm>
            <a:off x="4257705" y="3617587"/>
            <a:ext cx="3374736" cy="1477328"/>
          </a:xfrm>
          <a:prstGeom prst="rect">
            <a:avLst/>
          </a:prstGeom>
          <a:noFill/>
        </p:spPr>
        <p:txBody>
          <a:bodyPr wrap="square" rtlCol="0">
            <a:spAutoFit/>
          </a:bodyPr>
          <a:lstStyle/>
          <a:p>
            <a:r>
              <a:rPr lang="en-GB" dirty="0">
                <a:latin typeface="Times New Roman" panose="02020603050405020304" pitchFamily="18" charset="0"/>
                <a:cs typeface="Times New Roman" panose="02020603050405020304" pitchFamily="18" charset="0"/>
              </a:rPr>
              <a:t>Possible outcomes</a:t>
            </a:r>
          </a:p>
          <a:p>
            <a:pPr marL="171450" indent="-171450">
              <a:buFont typeface="Arial" panose="020B0604020202020204" pitchFamily="34" charset="0"/>
              <a:buChar char="•"/>
            </a:pPr>
            <a:r>
              <a:rPr lang="en-GB" sz="1200" dirty="0">
                <a:latin typeface="Times New Roman" panose="02020603050405020304" pitchFamily="18" charset="0"/>
                <a:cs typeface="Times New Roman" panose="02020603050405020304" pitchFamily="18" charset="0"/>
              </a:rPr>
              <a:t>Greater depth in ASD training.</a:t>
            </a:r>
          </a:p>
          <a:p>
            <a:pPr marL="171450" indent="-171450">
              <a:buFont typeface="Arial" panose="020B0604020202020204" pitchFamily="34" charset="0"/>
              <a:buChar char="•"/>
            </a:pPr>
            <a:r>
              <a:rPr lang="en-GB" sz="1200" dirty="0">
                <a:latin typeface="Times New Roman" panose="02020603050405020304" pitchFamily="18" charset="0"/>
                <a:cs typeface="Times New Roman" panose="02020603050405020304" pitchFamily="18" charset="0"/>
              </a:rPr>
              <a:t>Higher importance of professional development in the area of additional learning needs.</a:t>
            </a:r>
          </a:p>
          <a:p>
            <a:pPr marL="171450" indent="-171450">
              <a:buFont typeface="Arial" panose="020B0604020202020204" pitchFamily="34" charset="0"/>
              <a:buChar char="•"/>
            </a:pPr>
            <a:r>
              <a:rPr lang="en-GB" sz="1200" dirty="0">
                <a:latin typeface="Times New Roman" panose="02020603050405020304" pitchFamily="18" charset="0"/>
                <a:cs typeface="Times New Roman" panose="02020603050405020304" pitchFamily="18" charset="0"/>
              </a:rPr>
              <a:t>More ASD students staying at university and employment.</a:t>
            </a:r>
          </a:p>
          <a:p>
            <a:pPr marL="171450" indent="-171450">
              <a:buFont typeface="Arial" panose="020B0604020202020204" pitchFamily="34" charset="0"/>
              <a:buChar char="•"/>
            </a:pPr>
            <a:endParaRPr lang="en-GB" sz="1200" dirty="0">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1DBEEF4-DA8C-3361-DDFA-0F311117FDE7}"/>
              </a:ext>
            </a:extLst>
          </p:cNvPr>
          <p:cNvSpPr txBox="1"/>
          <p:nvPr/>
        </p:nvSpPr>
        <p:spPr>
          <a:xfrm>
            <a:off x="7967690" y="3617587"/>
            <a:ext cx="3004458" cy="2031325"/>
          </a:xfrm>
          <a:prstGeom prst="rect">
            <a:avLst/>
          </a:prstGeom>
          <a:noFill/>
        </p:spPr>
        <p:txBody>
          <a:bodyPr wrap="square" rtlCol="0">
            <a:spAutoFit/>
          </a:bodyPr>
          <a:lstStyle/>
          <a:p>
            <a:r>
              <a:rPr lang="en-GB" dirty="0">
                <a:latin typeface="Times New Roman" panose="02020603050405020304" pitchFamily="18" charset="0"/>
                <a:cs typeface="Times New Roman" panose="02020603050405020304" pitchFamily="18" charset="0"/>
              </a:rPr>
              <a:t>Limitations</a:t>
            </a:r>
          </a:p>
          <a:p>
            <a:r>
              <a:rPr lang="en-GB" sz="1200" dirty="0">
                <a:latin typeface="Times New Roman" panose="02020603050405020304" pitchFamily="18" charset="0"/>
                <a:cs typeface="Times New Roman" panose="02020603050405020304" pitchFamily="18" charset="0"/>
              </a:rPr>
              <a:t>There are some limitations to the outlined studies such as the fact that some used questionnaires that were designed by themselves which calls into question the validity, some of the </a:t>
            </a:r>
            <a:r>
              <a:rPr lang="en-GB" sz="1200" dirty="0" err="1">
                <a:latin typeface="Times New Roman" panose="02020603050405020304" pitchFamily="18" charset="0"/>
                <a:cs typeface="Times New Roman" panose="02020603050405020304" pitchFamily="18" charset="0"/>
              </a:rPr>
              <a:t>studys</a:t>
            </a:r>
            <a:r>
              <a:rPr lang="en-GB" sz="1200" dirty="0">
                <a:latin typeface="Times New Roman" panose="02020603050405020304" pitchFamily="18" charset="0"/>
                <a:cs typeface="Times New Roman" panose="02020603050405020304" pitchFamily="18" charset="0"/>
              </a:rPr>
              <a:t> used true/false question answers, not enough of the population of teachers conducted the questionnaires so </a:t>
            </a:r>
            <a:r>
              <a:rPr lang="en-GB" sz="1200" dirty="0" err="1">
                <a:latin typeface="Times New Roman" panose="02020603050405020304" pitchFamily="18" charset="0"/>
                <a:cs typeface="Times New Roman" panose="02020603050405020304" pitchFamily="18" charset="0"/>
              </a:rPr>
              <a:t>tru</a:t>
            </a:r>
            <a:r>
              <a:rPr lang="en-GB" sz="1200" dirty="0">
                <a:latin typeface="Times New Roman" panose="02020603050405020304" pitchFamily="18" charset="0"/>
                <a:cs typeface="Times New Roman" panose="02020603050405020304" pitchFamily="18" charset="0"/>
              </a:rPr>
              <a:t> knowledge was only moderately concluded.</a:t>
            </a:r>
          </a:p>
        </p:txBody>
      </p:sp>
      <p:pic>
        <p:nvPicPr>
          <p:cNvPr id="16" name="Audio 15">
            <a:hlinkClick r:id="" action="ppaction://media"/>
            <a:extLst>
              <a:ext uri="{FF2B5EF4-FFF2-40B4-BE49-F238E27FC236}">
                <a16:creationId xmlns:a16="http://schemas.microsoft.com/office/drawing/2014/main" id="{62AFBDFD-CBDD-2E82-5D50-8AF8EDCFBD57}"/>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013152415"/>
      </p:ext>
    </p:extLst>
  </p:cSld>
  <p:clrMapOvr>
    <a:masterClrMapping/>
  </p:clrMapOvr>
  <mc:AlternateContent xmlns:mc="http://schemas.openxmlformats.org/markup-compatibility/2006">
    <mc:Choice xmlns:p14="http://schemas.microsoft.com/office/powerpoint/2010/main" Requires="p14">
      <p:transition spd="slow" p14:dur="2000" advTm="656790"/>
    </mc:Choice>
    <mc:Fallback>
      <p:transition spd="slow" advTm="65679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6"/>
                </p:tgtEl>
              </p:cMediaNode>
            </p:audio>
          </p:childTnLst>
        </p:cTn>
      </p:par>
    </p:tnLst>
  </p:timing>
  <p:extLst>
    <p:ext uri="{3A86A75C-4F4B-4683-9AE1-C65F6400EC91}">
      <p14:laserTraceLst xmlns:p14="http://schemas.microsoft.com/office/powerpoint/2010/main">
        <p14:tracePtLst>
          <p14:tracePt t="32093" x="4811713" y="6149975"/>
          <p14:tracePt t="32101" x="4768850" y="6202363"/>
          <p14:tracePt t="32108" x="4724400" y="6272213"/>
          <p14:tracePt t="32135" x="4532313" y="6473825"/>
          <p14:tracePt t="32152" x="4410075" y="6621463"/>
          <p14:tracePt t="32169" x="4262438" y="6770688"/>
          <p14:tracePt t="32185" x="4183063" y="6823075"/>
          <p14:tracePt t="32758" x="2409825" y="6526213"/>
          <p14:tracePt t="32769" x="2305050" y="6386513"/>
          <p14:tracePt t="32786" x="2043113" y="5940425"/>
          <p14:tracePt t="32802" x="1965325" y="5783263"/>
          <p14:tracePt t="32819" x="1860550" y="5468938"/>
          <p14:tracePt t="32836" x="1816100" y="5259388"/>
          <p14:tracePt t="32837" x="1798638" y="5137150"/>
          <p14:tracePt t="32852" x="1781175" y="4778375"/>
          <p14:tracePt t="32868" x="1781175" y="4516438"/>
          <p14:tracePt t="33368" x="1728788" y="4473575"/>
          <p14:tracePt t="33376" x="1658938" y="4421188"/>
          <p14:tracePt t="33385" x="1589088" y="4333875"/>
          <p14:tracePt t="33403" x="1431925" y="4141788"/>
          <p14:tracePt t="33404" x="1344613" y="4017963"/>
          <p14:tracePt t="33419" x="1284288" y="3905250"/>
          <p14:tracePt t="33420" x="1239838" y="3817938"/>
          <p14:tracePt t="33435" x="1179513" y="3643313"/>
          <p14:tracePt t="33452" x="1152525" y="3521075"/>
          <p14:tracePt t="33453" x="1135063" y="3459163"/>
          <p14:tracePt t="33468" x="1117600" y="3363913"/>
          <p14:tracePt t="33486" x="1109663" y="3294063"/>
          <p14:tracePt t="33503" x="1109663" y="3224213"/>
          <p14:tracePt t="33519" x="1109663" y="3189288"/>
          <p14:tracePt t="33537" x="1117600" y="3136900"/>
          <p14:tracePt t="33539" x="1127125" y="3109913"/>
          <p14:tracePt t="33552" x="1135063" y="3067050"/>
          <p14:tracePt t="33569" x="1152525" y="3040063"/>
          <p14:tracePt t="33571" x="1169988" y="3022600"/>
          <p14:tracePt t="33603" x="1179513" y="2970213"/>
          <p14:tracePt t="34954" x="1162050" y="2970213"/>
          <p14:tracePt t="34962" x="1127125" y="2970213"/>
          <p14:tracePt t="34969" x="1065213" y="2970213"/>
          <p14:tracePt t="34986" x="995363" y="2962275"/>
          <p14:tracePt t="34987" x="917575" y="2935288"/>
          <p14:tracePt t="35002" x="725488" y="2874963"/>
          <p14:tracePt t="35018" x="541338" y="2787650"/>
          <p14:tracePt t="35020" x="481013" y="2752725"/>
          <p14:tracePt t="35035" x="393700" y="2673350"/>
          <p14:tracePt t="35051" x="331788" y="2611438"/>
          <p14:tracePt t="35070" x="288925" y="2551113"/>
          <p14:tracePt t="35073" x="279400" y="2506663"/>
          <p14:tracePt t="35086" x="261938" y="2436813"/>
          <p14:tracePt t="35088" x="254000" y="2384425"/>
          <p14:tracePt t="35103" x="254000" y="2289175"/>
          <p14:tracePt t="35118" x="271463" y="2149475"/>
          <p14:tracePt t="35136" x="288925" y="2017713"/>
          <p14:tracePt t="35138" x="306388" y="1957388"/>
          <p14:tracePt t="35152" x="323850" y="1878013"/>
          <p14:tracePt t="35169" x="331788" y="1843088"/>
          <p14:tracePt t="35186" x="341313" y="1808163"/>
          <p14:tracePt t="35187" x="349250" y="1790700"/>
          <p14:tracePt t="35202" x="376238" y="1747838"/>
          <p14:tracePt t="35219" x="419100" y="1685925"/>
          <p14:tracePt t="35221" x="454025" y="1633538"/>
          <p14:tracePt t="35236" x="488950" y="1581150"/>
          <p14:tracePt t="35238" x="533400" y="1546225"/>
          <p14:tracePt t="35241" x="576263" y="1503363"/>
          <p14:tracePt t="35252" x="611188" y="1468438"/>
          <p14:tracePt t="35269" x="708025" y="1398588"/>
          <p14:tracePt t="35271" x="750888" y="1381125"/>
          <p14:tracePt t="35286" x="820738" y="1354138"/>
          <p14:tracePt t="35303" x="865188" y="1336675"/>
          <p14:tracePt t="35318" x="882650" y="1327150"/>
          <p14:tracePt t="35336" x="952500" y="1319213"/>
          <p14:tracePt t="35354" x="1169988" y="1257300"/>
          <p14:tracePt t="35370" x="1476375" y="1214438"/>
          <p14:tracePt t="35387" x="1746250" y="1204913"/>
          <p14:tracePt t="35389" x="1833563" y="1204913"/>
          <p14:tracePt t="35394" x="1920875" y="1204913"/>
          <p14:tracePt t="35405" x="1990725" y="1204913"/>
          <p14:tracePt t="35408" x="2035175" y="1204913"/>
          <p14:tracePt t="35419" x="2095500" y="1204913"/>
          <p14:tracePt t="35421" x="2147888" y="1222375"/>
          <p14:tracePt t="35436" x="2217738" y="1239838"/>
          <p14:tracePt t="35438" x="2287588" y="1266825"/>
          <p14:tracePt t="35452" x="2497138" y="1371600"/>
          <p14:tracePt t="35470" x="2698750" y="1503363"/>
          <p14:tracePt t="35472" x="2786063" y="1581150"/>
          <p14:tracePt t="35487" x="2786063" y="1590675"/>
          <p14:tracePt t="39512" x="2759075" y="1590675"/>
          <p14:tracePt t="39519" x="2689225" y="1581150"/>
          <p14:tracePt t="39525" x="2611438" y="1573213"/>
          <p14:tracePt t="39551" x="2374900" y="1546225"/>
          <p14:tracePt t="39568" x="2279650" y="1528763"/>
          <p14:tracePt t="39569" x="2217738" y="1520825"/>
          <p14:tracePt t="39584" x="2130425" y="1503363"/>
          <p14:tracePt t="39601" x="2060575" y="1503363"/>
          <p14:tracePt t="39602" x="2025650" y="1493838"/>
          <p14:tracePt t="39618" x="1990725" y="1493838"/>
          <p14:tracePt t="39618" x="1947863" y="1485900"/>
          <p14:tracePt t="39634" x="1851025" y="1485900"/>
          <p14:tracePt t="39651" x="1711325" y="1476375"/>
          <p14:tracePt t="39652" x="1616075" y="1476375"/>
          <p14:tracePt t="39668" x="1528763" y="1476375"/>
          <p14:tracePt t="39684" x="1371600" y="1476375"/>
          <p14:tracePt t="39701" x="1319213" y="1476375"/>
          <p14:tracePt t="39702" x="1292225" y="1476375"/>
          <p14:tracePt t="39717" x="1266825" y="1476375"/>
          <p14:tracePt t="39736" x="1231900" y="1476375"/>
          <p14:tracePt t="39751" x="1196975" y="1476375"/>
          <p14:tracePt t="39768" x="1152525" y="1493838"/>
          <p14:tracePt t="39785" x="1057275" y="1511300"/>
          <p14:tracePt t="39803" x="1012825" y="1520825"/>
          <p14:tracePt t="39804" x="995363" y="1528763"/>
          <p14:tracePt t="39819" x="987425" y="1528763"/>
          <p14:tracePt t="39823" x="960438" y="1528763"/>
          <p14:tracePt t="39825" x="952500" y="1528763"/>
          <p14:tracePt t="39840" x="935038" y="1538288"/>
          <p14:tracePt t="39855" x="925513" y="1538288"/>
          <p14:tracePt t="39870" x="925513" y="1546225"/>
          <p14:tracePt t="39872" x="908050" y="1546225"/>
          <p14:tracePt t="39887" x="908050" y="1555750"/>
          <p14:tracePt t="39902" x="900113" y="1555750"/>
          <p14:tracePt t="39918" x="890588" y="1555750"/>
          <p14:tracePt t="39936" x="882650" y="1555750"/>
          <p14:tracePt t="39976" x="873125" y="1555750"/>
          <p14:tracePt t="39992" x="873125" y="1563688"/>
          <p14:tracePt t="40005" x="865188" y="1573213"/>
          <p14:tracePt t="42479" x="890588" y="1563688"/>
          <p14:tracePt t="42486" x="960438" y="1546225"/>
          <p14:tracePt t="42492" x="1047750" y="1520825"/>
          <p14:tracePt t="42518" x="1336675" y="1423988"/>
          <p14:tracePt t="42534" x="1493838" y="1389063"/>
          <p14:tracePt t="42551" x="1616075" y="1354138"/>
          <p14:tracePt t="42567" x="1651000" y="1354138"/>
          <p14:tracePt t="42584" x="1685925" y="1344613"/>
          <p14:tracePt t="42585" x="1703388" y="1344613"/>
          <p14:tracePt t="42601" x="1738313" y="1344613"/>
          <p14:tracePt t="42619" x="1798638" y="1344613"/>
          <p14:tracePt t="42620" x="1860550" y="1344613"/>
          <p14:tracePt t="42634" x="1973263" y="1344613"/>
          <p14:tracePt t="42653" x="2130425" y="1344613"/>
          <p14:tracePt t="42668" x="2165350" y="1344613"/>
          <p14:tracePt t="42670" x="2209800" y="1354138"/>
          <p14:tracePt t="42674" x="2235200" y="1354138"/>
          <p14:tracePt t="42684" x="2270125" y="1354138"/>
          <p14:tracePt t="42702" x="2322513" y="1362075"/>
          <p14:tracePt t="42704" x="2349500" y="1362075"/>
          <p14:tracePt t="42720" x="2401888" y="1381125"/>
          <p14:tracePt t="42723" x="2436813" y="1389063"/>
          <p14:tracePt t="42734" x="2471738" y="1398588"/>
          <p14:tracePt t="42752" x="2532063" y="1433513"/>
          <p14:tracePt t="42756" x="2636838" y="1485900"/>
          <p14:tracePt t="42770" x="2751138" y="1555750"/>
          <p14:tracePt t="42787" x="2855913" y="1625600"/>
          <p14:tracePt t="42791" x="2863850" y="1633538"/>
          <p14:tracePt t="43571" x="2881313" y="1651000"/>
          <p14:tracePt t="43578" x="2908300" y="1677988"/>
          <p14:tracePt t="43585" x="2933700" y="1712913"/>
          <p14:tracePt t="43600" x="2995613" y="1765300"/>
          <p14:tracePt t="43618" x="3074988" y="1843088"/>
          <p14:tracePt t="43619" x="3127375" y="1887538"/>
          <p14:tracePt t="43634" x="3170238" y="1939925"/>
          <p14:tracePt t="43635" x="3214688" y="1982788"/>
          <p14:tracePt t="43651" x="3284538" y="2070100"/>
          <p14:tracePt t="43668" x="3336925" y="2157413"/>
          <p14:tracePt t="43670" x="3344863" y="2166938"/>
          <p14:tracePt t="161178" x="3187700" y="2244725"/>
          <p14:tracePt t="161186" x="2933700" y="2393950"/>
          <p14:tracePt t="161192" x="2698750" y="2541588"/>
          <p14:tracePt t="161219" x="2052638" y="2874963"/>
          <p14:tracePt t="161235" x="1641475" y="3074988"/>
          <p14:tracePt t="161251" x="1309688" y="3241675"/>
          <p14:tracePt t="161268" x="1047750" y="3363913"/>
          <p14:tracePt t="161285" x="768350" y="3468688"/>
          <p14:tracePt t="161286" x="715963" y="3494088"/>
          <p14:tracePt t="161302" x="673100" y="3503613"/>
          <p14:tracePt t="161318" x="541338" y="3521075"/>
          <p14:tracePt t="161336" x="533400" y="3521075"/>
          <p14:tracePt t="161338" x="523875" y="3511550"/>
          <p14:tracePt t="161352" x="515938" y="3511550"/>
          <p14:tracePt t="161397" x="481013" y="3511550"/>
          <p14:tracePt t="161403" x="471488" y="3521075"/>
          <p14:tracePt t="161419" x="463550" y="3521075"/>
          <p14:tracePt t="161422" x="454025" y="3529013"/>
          <p14:tracePt t="161435" x="436563" y="3546475"/>
          <p14:tracePt t="161453" x="428625" y="3563938"/>
          <p14:tracePt t="161455" x="419100" y="3581400"/>
          <p14:tracePt t="161469" x="411163" y="3590925"/>
          <p14:tracePt t="161472" x="411163" y="3608388"/>
          <p14:tracePt t="161475" x="411163" y="3616325"/>
          <p14:tracePt t="161487" x="401638" y="3643313"/>
          <p14:tracePt t="161503" x="401638" y="3668713"/>
          <p14:tracePt t="161507" x="401638" y="3730625"/>
          <p14:tracePt t="161520" x="411163" y="3783013"/>
          <p14:tracePt t="161522" x="428625" y="3852863"/>
          <p14:tracePt t="161536" x="463550" y="3940175"/>
          <p14:tracePt t="161538" x="558800" y="4044950"/>
          <p14:tracePt t="161552" x="698500" y="4202113"/>
          <p14:tracePt t="161555" x="838200" y="4333875"/>
          <p14:tracePt t="161557" x="942975" y="4429125"/>
          <p14:tracePt t="161568" x="995363" y="4491038"/>
          <p14:tracePt t="161584" x="1092200" y="4533900"/>
          <p14:tracePt t="161586" x="1117600" y="4551363"/>
          <p14:tracePt t="161601" x="1204913" y="4560888"/>
          <p14:tracePt t="161618" x="1266825" y="4560888"/>
          <p14:tracePt t="161636" x="1362075" y="4568825"/>
          <p14:tracePt t="161637" x="1423988" y="4578350"/>
          <p14:tracePt t="161652" x="1493838" y="4586288"/>
          <p14:tracePt t="161655" x="1563688" y="4603750"/>
          <p14:tracePt t="161658" x="1633538" y="4613275"/>
          <p14:tracePt t="161669" x="1711325" y="4621213"/>
          <p14:tracePt t="161685" x="1825625" y="4638675"/>
          <p14:tracePt t="161687" x="1885950" y="4648200"/>
          <p14:tracePt t="161702" x="2000250" y="4648200"/>
          <p14:tracePt t="161719" x="2070100" y="4630738"/>
          <p14:tracePt t="161721" x="2105025" y="4621213"/>
          <p14:tracePt t="161735" x="2130425" y="4603750"/>
          <p14:tracePt t="161738" x="2157413" y="4586288"/>
          <p14:tracePt t="161741" x="2182813" y="4578350"/>
          <p14:tracePt t="161752" x="2217738" y="4560888"/>
          <p14:tracePt t="161769" x="2270125" y="4516438"/>
          <p14:tracePt t="161773" x="2297113" y="4491038"/>
          <p14:tracePt t="161786" x="2332038" y="4464050"/>
          <p14:tracePt t="161789" x="2349500" y="4438650"/>
          <p14:tracePt t="161802" x="2366963" y="4421188"/>
          <p14:tracePt t="161805" x="2374900" y="4411663"/>
          <p14:tracePt t="161819" x="2384425" y="4386263"/>
          <p14:tracePt t="161837" x="2392363" y="4368800"/>
          <p14:tracePt t="161859" x="2392363" y="4359275"/>
          <p14:tracePt t="161905" x="2384425" y="4359275"/>
          <p14:tracePt t="161914" x="2384425" y="4351338"/>
          <p14:tracePt t="161922" x="2366963" y="4351338"/>
          <p14:tracePt t="161936" x="2339975" y="4341813"/>
          <p14:tracePt t="161939" x="2314575" y="4341813"/>
          <p14:tracePt t="161941" x="2279650" y="4333875"/>
          <p14:tracePt t="161952" x="2227263" y="4324350"/>
          <p14:tracePt t="161969" x="2122488" y="4316413"/>
          <p14:tracePt t="161971" x="2052638" y="4316413"/>
          <p14:tracePt t="161985" x="1920875" y="4324350"/>
          <p14:tracePt t="162003" x="1808163" y="4351338"/>
          <p14:tracePt t="162005" x="1763713" y="4368800"/>
          <p14:tracePt t="162018" x="1720850" y="4386263"/>
          <p14:tracePt t="162035" x="1633538" y="4429125"/>
          <p14:tracePt t="162036" x="1581150" y="4446588"/>
          <p14:tracePt t="162053" x="1493838" y="4498975"/>
          <p14:tracePt t="162055" x="1466850" y="4516438"/>
          <p14:tracePt t="162070" x="1414463" y="4578350"/>
          <p14:tracePt t="162085" x="1379538" y="4656138"/>
          <p14:tracePt t="162103" x="1354138" y="4778375"/>
          <p14:tracePt t="162107" x="1344613" y="4857750"/>
          <p14:tracePt t="162110" x="1344613" y="4900613"/>
          <p14:tracePt t="162121" x="1344613" y="4962525"/>
          <p14:tracePt t="162136" x="1344613" y="5040313"/>
          <p14:tracePt t="162138" x="1344613" y="5084763"/>
          <p14:tracePt t="162152" x="1354138" y="5110163"/>
          <p14:tracePt t="162153" x="1362075" y="5127625"/>
          <p14:tracePt t="162168" x="1362075" y="5145088"/>
          <p14:tracePt t="162186" x="1371600" y="5172075"/>
          <p14:tracePt t="162201" x="1379538" y="5189538"/>
          <p14:tracePt t="162218" x="1441450" y="5232400"/>
          <p14:tracePt t="162235" x="1519238" y="5267325"/>
          <p14:tracePt t="162237" x="1589088" y="5267325"/>
          <p14:tracePt t="162251" x="1746250" y="5241925"/>
          <p14:tracePt t="162268" x="1912938" y="5137150"/>
          <p14:tracePt t="162270" x="1990725" y="5067300"/>
          <p14:tracePt t="162285" x="2078038" y="5005388"/>
          <p14:tracePt t="162301" x="2270125" y="4900613"/>
          <p14:tracePt t="162319" x="2366963" y="4857750"/>
          <p14:tracePt t="162321" x="2401888" y="4830763"/>
          <p14:tracePt t="162335" x="2479675" y="4795838"/>
          <p14:tracePt t="162353" x="2524125" y="4770438"/>
          <p14:tracePt t="174257" x="2524125" y="4778375"/>
          <p14:tracePt t="174266" x="2524125" y="4813300"/>
          <p14:tracePt t="174273" x="2514600" y="4840288"/>
          <p14:tracePt t="174284" x="2514600" y="4865688"/>
          <p14:tracePt t="174285" x="2506663" y="4892675"/>
          <p14:tracePt t="174300" x="2497138" y="4927600"/>
          <p14:tracePt t="174316" x="2471738" y="5049838"/>
          <p14:tracePt t="174333" x="2454275" y="5154613"/>
          <p14:tracePt t="174349" x="2454275" y="5224463"/>
          <p14:tracePt t="174366" x="2436813" y="5329238"/>
          <p14:tracePt t="174383" x="2427288" y="5381625"/>
          <p14:tracePt t="174399" x="2419350" y="5441950"/>
          <p14:tracePt t="174416" x="2419350" y="5476875"/>
          <p14:tracePt t="174417" x="2419350" y="5503863"/>
          <p14:tracePt t="174432" x="2419350" y="5538788"/>
          <p14:tracePt t="174449" x="2419350" y="5583238"/>
          <p14:tracePt t="174466" x="2419350" y="5635625"/>
          <p14:tracePt t="174468" x="2419350" y="5670550"/>
          <p14:tracePt t="174483" x="2436813" y="5810250"/>
          <p14:tracePt t="174500" x="2454275" y="5967413"/>
          <p14:tracePt t="174517" x="2454275" y="5975350"/>
          <p14:tracePt t="175346" x="2454275" y="5984875"/>
          <p14:tracePt t="175352" x="2471738" y="6002338"/>
          <p14:tracePt t="175367" x="2479675" y="6019800"/>
          <p14:tracePt t="175383" x="2497138" y="6054725"/>
          <p14:tracePt t="175400" x="2497138" y="6062663"/>
          <p14:tracePt t="175401" x="2506663" y="6072188"/>
          <p14:tracePt t="175416" x="2506663" y="6080125"/>
          <p14:tracePt t="175434" x="2514600" y="6080125"/>
          <p14:tracePt t="243174" x="2611438" y="5922963"/>
          <p14:tracePt t="243181" x="2786063" y="5705475"/>
          <p14:tracePt t="243192" x="2951163" y="5521325"/>
          <p14:tracePt t="243207" x="3344863" y="5137150"/>
          <p14:tracePt t="243224" x="3816350" y="4725988"/>
          <p14:tracePt t="243225" x="4035425" y="4551363"/>
          <p14:tracePt t="243240" x="4514850" y="4202113"/>
          <p14:tracePt t="243257" x="4960938" y="3913188"/>
          <p14:tracePt t="243274" x="5327650" y="3703638"/>
          <p14:tracePt t="243275" x="5510213" y="3608388"/>
          <p14:tracePt t="243288" x="5851525" y="3451225"/>
          <p14:tracePt t="243307" x="6227763" y="3276600"/>
          <p14:tracePt t="243308" x="6402388" y="3214688"/>
          <p14:tracePt t="243323" x="6699250" y="3154363"/>
          <p14:tracePt t="243357" x="6996113" y="3119438"/>
          <p14:tracePt t="245698" x="6996113" y="3197225"/>
          <p14:tracePt t="245705" x="6986588" y="3259138"/>
          <p14:tracePt t="245724" x="6961188" y="3346450"/>
          <p14:tracePt t="245725" x="6961188" y="3389313"/>
          <p14:tracePt t="245741" x="6951663" y="3521075"/>
          <p14:tracePt t="245757" x="6943725" y="3738563"/>
          <p14:tracePt t="245774" x="6934200" y="4237038"/>
          <p14:tracePt t="245791" x="6934200" y="4438650"/>
          <p14:tracePt t="245808" x="6934200" y="4586288"/>
          <p14:tracePt t="245810" x="6934200" y="4648200"/>
          <p14:tracePt t="245825" x="6926263" y="4735513"/>
          <p14:tracePt t="245841" x="6926263" y="4805363"/>
          <p14:tracePt t="245857" x="6926263" y="4865688"/>
          <p14:tracePt t="245859" x="6926263" y="4892675"/>
          <p14:tracePt t="245874" x="6926263" y="4927600"/>
          <p14:tracePt t="245877" x="6934200" y="4953000"/>
          <p14:tracePt t="245890" x="6961188" y="5014913"/>
          <p14:tracePt t="245908" x="6986588" y="5057775"/>
          <p14:tracePt t="247796" x="6899275" y="5067300"/>
          <p14:tracePt t="247803" x="6786563" y="5075238"/>
          <p14:tracePt t="247811" x="6681788" y="5102225"/>
          <p14:tracePt t="247823" x="6584950" y="5102225"/>
          <p14:tracePt t="247824" x="6480175" y="5102225"/>
          <p14:tracePt t="247840" x="6357938" y="5102225"/>
          <p14:tracePt t="247856" x="5764213" y="5084763"/>
          <p14:tracePt t="247874" x="5345113" y="5057775"/>
          <p14:tracePt t="247890" x="4846638" y="5057775"/>
          <p14:tracePt t="247907" x="4629150" y="5049838"/>
          <p14:tracePt t="247908" x="4524375" y="5032375"/>
          <p14:tracePt t="247923" x="4437063" y="5022850"/>
          <p14:tracePt t="247924" x="4357688" y="5005388"/>
          <p14:tracePt t="247941" x="4235450" y="4987925"/>
          <p14:tracePt t="247957" x="4210050" y="4987925"/>
          <p14:tracePt t="247973" x="4165600" y="4979988"/>
          <p14:tracePt t="247974" x="4148138" y="4979988"/>
          <p14:tracePt t="247990" x="4140200" y="4979988"/>
          <p14:tracePt t="248006" x="4122738" y="4979988"/>
          <p14:tracePt t="248023" x="4095750" y="5014913"/>
          <p14:tracePt t="248040" x="4052888" y="5067300"/>
          <p14:tracePt t="248041" x="4025900" y="5119688"/>
          <p14:tracePt t="248056" x="4000500" y="5172075"/>
          <p14:tracePt t="248057" x="3973513" y="5214938"/>
          <p14:tracePt t="248073" x="3948113" y="5267325"/>
          <p14:tracePt t="248074" x="3930650" y="5311775"/>
          <p14:tracePt t="248089" x="3895725" y="5399088"/>
          <p14:tracePt t="248106" x="3868738" y="5476875"/>
          <p14:tracePt t="248124" x="3833813" y="5556250"/>
          <p14:tracePt t="248140" x="3833813" y="5573713"/>
          <p14:tracePt t="248141" x="3825875" y="5600700"/>
          <p14:tracePt t="248157" x="3825875" y="5626100"/>
          <p14:tracePt t="248173" x="3825875" y="5661025"/>
          <p14:tracePt t="248174" x="3825875" y="5678488"/>
          <p14:tracePt t="248190" x="3825875" y="5705475"/>
          <p14:tracePt t="248191" x="3825875" y="5722938"/>
          <p14:tracePt t="248207" x="3843338" y="5740400"/>
          <p14:tracePt t="248223" x="3868738" y="5775325"/>
          <p14:tracePt t="248240" x="3921125" y="5827713"/>
          <p14:tracePt t="248256" x="4017963" y="5870575"/>
          <p14:tracePt t="248258" x="4087813" y="5888038"/>
          <p14:tracePt t="248273" x="4165600" y="5905500"/>
          <p14:tracePt t="248275" x="4252913" y="5922963"/>
          <p14:tracePt t="248290" x="4375150" y="5949950"/>
          <p14:tracePt t="248307" x="4506913" y="5967413"/>
          <p14:tracePt t="248324" x="4629150" y="5984875"/>
          <p14:tracePt t="248326" x="4689475" y="5992813"/>
          <p14:tracePt t="248340" x="4803775" y="6002338"/>
          <p14:tracePt t="248357" x="4943475" y="6010275"/>
          <p14:tracePt t="248360" x="5030788" y="6010275"/>
          <p14:tracePt t="248374" x="5143500" y="6002338"/>
          <p14:tracePt t="248375" x="5275263" y="5975350"/>
          <p14:tracePt t="248390" x="5624513" y="5905500"/>
          <p14:tracePt t="248408" x="5921375" y="5835650"/>
          <p14:tracePt t="248411" x="6034088" y="5818188"/>
          <p14:tracePt t="248424" x="6113463" y="5810250"/>
          <p14:tracePt t="248425" x="6192838" y="5810250"/>
          <p14:tracePt t="248428" x="6253163" y="5800725"/>
          <p14:tracePt t="248440" x="6315075" y="5792788"/>
          <p14:tracePt t="248457" x="6375400" y="5783263"/>
          <p14:tracePt t="248474" x="6472238" y="5748338"/>
          <p14:tracePt t="248492" x="6550025" y="5722938"/>
          <p14:tracePt t="248508" x="6567488" y="5713413"/>
          <p14:tracePt t="248510" x="6584950" y="5705475"/>
          <p14:tracePt t="248513" x="6602413" y="5695950"/>
          <p14:tracePt t="248526" x="6611938" y="5695950"/>
          <p14:tracePt t="248528" x="6619875" y="5688013"/>
          <p14:tracePt t="248541" x="6629400" y="5678488"/>
          <p14:tracePt t="248544" x="6637338" y="5670550"/>
          <p14:tracePt t="248547" x="6654800" y="5661025"/>
          <p14:tracePt t="248558" x="6654800" y="5653088"/>
          <p14:tracePt t="248559" x="6664325" y="5643563"/>
          <p14:tracePt t="248575" x="6672263" y="5635625"/>
          <p14:tracePt t="248577" x="6681788" y="5626100"/>
          <p14:tracePt t="248591" x="6699250" y="5608638"/>
          <p14:tracePt t="248594" x="6707188" y="5600700"/>
          <p14:tracePt t="248596" x="6716713" y="5583238"/>
          <p14:tracePt t="248608" x="6734175" y="5556250"/>
          <p14:tracePt t="248610" x="6742113" y="5530850"/>
          <p14:tracePt t="248624" x="6759575" y="5513388"/>
          <p14:tracePt t="248627" x="6769100" y="5495925"/>
          <p14:tracePt t="248629" x="6769100" y="5476875"/>
          <p14:tracePt t="248641" x="6777038" y="5468938"/>
          <p14:tracePt t="248642" x="6777038" y="5459413"/>
          <p14:tracePt t="248657" x="6786563" y="5441950"/>
          <p14:tracePt t="248659" x="6786563" y="5434013"/>
          <p14:tracePt t="248674" x="6786563" y="5416550"/>
          <p14:tracePt t="248691" x="6786563" y="5407025"/>
          <p14:tracePt t="248692" x="6786563" y="5399088"/>
          <p14:tracePt t="248707" x="6777038" y="5389563"/>
          <p14:tracePt t="248724" x="6759575" y="5372100"/>
          <p14:tracePt t="248726" x="6751638" y="5364163"/>
          <p14:tracePt t="248740" x="6734175" y="5364163"/>
          <p14:tracePt t="248742" x="6716713" y="5364163"/>
          <p14:tracePt t="248757" x="6664325" y="5354638"/>
          <p14:tracePt t="248760" x="6602413" y="5354638"/>
          <p14:tracePt t="248774" x="6507163" y="5346700"/>
          <p14:tracePt t="248790" x="5938838" y="5259388"/>
          <p14:tracePt t="248792" x="5580063" y="5145088"/>
          <p14:tracePt t="248806" x="4986338" y="4953000"/>
          <p14:tracePt t="248824" x="4664075" y="4892675"/>
          <p14:tracePt t="248828" x="4559300" y="4892675"/>
          <p14:tracePt t="248831" x="4479925" y="4892675"/>
          <p14:tracePt t="248840" x="4419600" y="4892675"/>
          <p14:tracePt t="248859" x="4322763" y="4918075"/>
          <p14:tracePt t="248862" x="4287838" y="4935538"/>
          <p14:tracePt t="248876" x="4252913" y="4953000"/>
          <p14:tracePt t="248891" x="4235450" y="4953000"/>
          <p14:tracePt t="248915" x="4227513" y="4953000"/>
          <p14:tracePt t="248929" x="4217988" y="4953000"/>
          <p14:tracePt t="248945" x="4217988" y="4962525"/>
          <p14:tracePt t="248958" x="4210050" y="4962525"/>
          <p14:tracePt t="248961" x="4200525" y="4970463"/>
          <p14:tracePt t="248974" x="4183063" y="4987925"/>
          <p14:tracePt t="248977" x="4157663" y="5005388"/>
          <p14:tracePt t="248991" x="4130675" y="5022850"/>
          <p14:tracePt t="248993" x="4113213" y="5032375"/>
          <p14:tracePt t="249007" x="4095750" y="5040313"/>
          <p14:tracePt t="249023" x="4043363" y="5075238"/>
          <p14:tracePt t="249040" x="4025900" y="5084763"/>
          <p14:tracePt t="249058" x="4017963" y="5084763"/>
          <p14:tracePt t="249059" x="4017963" y="5092700"/>
          <p14:tracePt t="249073" x="4008438" y="5092700"/>
          <p14:tracePt t="249090" x="4000500" y="5102225"/>
          <p14:tracePt t="249107" x="3990975" y="5102225"/>
          <p14:tracePt t="249124" x="3983038" y="5102225"/>
          <p14:tracePt t="249127" x="3983038" y="5110163"/>
          <p14:tracePt t="249141" x="3973513" y="5110163"/>
          <p14:tracePt t="249144" x="3973513" y="5119688"/>
          <p14:tracePt t="249157" x="3956050" y="5137150"/>
          <p14:tracePt t="249173" x="3913188" y="5214938"/>
          <p14:tracePt t="249192" x="3895725" y="5276850"/>
          <p14:tracePt t="249197" x="3886200" y="5302250"/>
          <p14:tracePt t="249208" x="3878263" y="5354638"/>
          <p14:tracePt t="249224" x="3860800" y="5424488"/>
          <p14:tracePt t="249226" x="3860800" y="5459413"/>
          <p14:tracePt t="249242" x="3860800" y="5573713"/>
          <p14:tracePt t="249248" x="3860800" y="5643563"/>
          <p14:tracePt t="249258" x="3860800" y="5713413"/>
          <p14:tracePt t="249261" x="3878263" y="5800725"/>
          <p14:tracePt t="249275" x="3913188" y="5949950"/>
          <p14:tracePt t="249292" x="3938588" y="5992813"/>
          <p14:tracePt t="249295" x="3948113" y="6037263"/>
          <p14:tracePt t="249308" x="3973513" y="6062663"/>
          <p14:tracePt t="249311" x="3973513" y="6080125"/>
          <p14:tracePt t="249324" x="4000500" y="6124575"/>
          <p14:tracePt t="249326" x="4025900" y="6142038"/>
          <p14:tracePt t="249341" x="4070350" y="6184900"/>
          <p14:tracePt t="249344" x="4122738" y="6229350"/>
          <p14:tracePt t="249357" x="4210050" y="6281738"/>
          <p14:tracePt t="249359" x="4305300" y="6324600"/>
          <p14:tracePt t="249373" x="4506913" y="6394450"/>
          <p14:tracePt t="249391" x="4741863" y="6429375"/>
          <p14:tracePt t="249408" x="4943475" y="6403975"/>
          <p14:tracePt t="249410" x="5038725" y="6376988"/>
          <p14:tracePt t="249423" x="5240338" y="6272213"/>
          <p14:tracePt t="249440" x="5440363" y="6211888"/>
          <p14:tracePt t="249442" x="5545138" y="6211888"/>
          <p14:tracePt t="249457" x="5667375" y="6219825"/>
          <p14:tracePt t="249473" x="5799138" y="6254750"/>
          <p14:tracePt t="251064" x="5799138" y="6184900"/>
          <p14:tracePt t="251072" x="5807075" y="6080125"/>
          <p14:tracePt t="251078" x="5816600" y="6002338"/>
          <p14:tracePt t="251106" x="5859463" y="5705475"/>
          <p14:tracePt t="251108" x="5876925" y="5600700"/>
          <p14:tracePt t="251123" x="5903913" y="5364163"/>
          <p14:tracePt t="251141" x="6034088" y="4865688"/>
          <p14:tracePt t="251156" x="6105525" y="4648200"/>
          <p14:tracePt t="251158" x="6165850" y="4456113"/>
          <p14:tracePt t="251173" x="6288088" y="4114800"/>
          <p14:tracePt t="251189" x="6392863" y="3887788"/>
          <p14:tracePt t="251191" x="6419850" y="3800475"/>
          <p14:tracePt t="251210" x="6454775" y="3738563"/>
          <p14:tracePt t="251218" x="6524625" y="3616325"/>
          <p14:tracePt t="251224" x="6532563" y="3590925"/>
          <p14:tracePt t="251240" x="6559550" y="3556000"/>
          <p14:tracePt t="251257" x="6611938" y="3451225"/>
          <p14:tracePt t="251290" x="6734175" y="3214688"/>
          <p14:tracePt t="251307" x="6794500" y="3144838"/>
          <p14:tracePt t="251323" x="6864350" y="3092450"/>
          <p14:tracePt t="251340" x="6908800" y="3084513"/>
          <p14:tracePt t="251356" x="6961188" y="3074988"/>
          <p14:tracePt t="251357" x="6996113" y="3074988"/>
          <p14:tracePt t="251372" x="7031038" y="3074988"/>
          <p14:tracePt t="251374" x="7073900" y="3074988"/>
          <p14:tracePt t="251389" x="7135813" y="3067050"/>
          <p14:tracePt t="251410" x="7188200" y="3040063"/>
          <p14:tracePt t="251425" x="7231063" y="3022600"/>
          <p14:tracePt t="251440" x="7265988" y="2987675"/>
          <p14:tracePt t="251441" x="7275513" y="2970213"/>
          <p14:tracePt t="251456" x="7292975" y="2962275"/>
          <p14:tracePt t="251474" x="7335838" y="2900363"/>
          <p14:tracePt t="251475" x="7345363" y="2882900"/>
          <p14:tracePt t="251489" x="7362825" y="2874963"/>
          <p14:tracePt t="251490" x="7370763" y="2865438"/>
          <p14:tracePt t="251507" x="7370763" y="2847975"/>
          <p14:tracePt t="251522" x="7370763" y="2840038"/>
          <p14:tracePt t="251539" x="7380288" y="2840038"/>
          <p14:tracePt t="251557" x="7380288" y="2830513"/>
          <p14:tracePt t="251558" x="7380288" y="2822575"/>
          <p14:tracePt t="251718" x="7370763" y="2822575"/>
          <p14:tracePt t="251726" x="7362825" y="2822575"/>
          <p14:tracePt t="251739" x="7353300" y="2822575"/>
          <p14:tracePt t="251759" x="7345363" y="2822575"/>
          <p14:tracePt t="251774" x="7327900" y="2822575"/>
          <p14:tracePt t="251789" x="7318375" y="2830513"/>
          <p14:tracePt t="251805" x="7300913" y="2830513"/>
          <p14:tracePt t="251823" x="7292975" y="2840038"/>
          <p14:tracePt t="251839" x="7205663" y="2882900"/>
          <p14:tracePt t="251856" x="7153275" y="2900363"/>
          <p14:tracePt t="251873" x="7100888" y="2917825"/>
          <p14:tracePt t="251889" x="7038975" y="2944813"/>
          <p14:tracePt t="251906" x="6996113" y="2952750"/>
          <p14:tracePt t="251907" x="6969125" y="2970213"/>
          <p14:tracePt t="251923" x="6934200" y="2979738"/>
          <p14:tracePt t="251925" x="6881813" y="2997200"/>
          <p14:tracePt t="251939" x="6742113" y="3074988"/>
          <p14:tracePt t="251956" x="6602413" y="3144838"/>
          <p14:tracePt t="251958" x="6542088" y="3171825"/>
          <p14:tracePt t="251972" x="6489700" y="3206750"/>
          <p14:tracePt t="251990" x="6367463" y="3276600"/>
          <p14:tracePt t="252006" x="6200775" y="3389313"/>
          <p14:tracePt t="252023" x="5781675" y="3660775"/>
          <p14:tracePt t="252040" x="5475288" y="3852863"/>
          <p14:tracePt t="252041" x="5353050" y="3930650"/>
          <p14:tracePt t="252056" x="5257800" y="3983038"/>
          <p14:tracePt t="252057" x="5170488" y="4044950"/>
          <p14:tracePt t="252072" x="5030788" y="4167188"/>
          <p14:tracePt t="252089" x="4899025" y="4333875"/>
          <p14:tracePt t="252106" x="4706938" y="4613275"/>
          <p14:tracePt t="252107" x="4629150" y="4752975"/>
          <p14:tracePt t="252122" x="4541838" y="4892675"/>
          <p14:tracePt t="252123" x="4497388" y="4997450"/>
          <p14:tracePt t="252139" x="4454525" y="5084763"/>
          <p14:tracePt t="252156" x="4392613" y="5224463"/>
          <p14:tracePt t="252157" x="4384675" y="5267325"/>
          <p14:tracePt t="252172" x="4367213" y="5354638"/>
          <p14:tracePt t="252190" x="4357688" y="5441950"/>
          <p14:tracePt t="252191" x="4357688" y="5486400"/>
          <p14:tracePt t="252206" x="4357688" y="5548313"/>
          <p14:tracePt t="252223" x="4419600" y="5722938"/>
          <p14:tracePt t="252239" x="4506913" y="5862638"/>
          <p14:tracePt t="252257" x="4629150" y="6010275"/>
          <p14:tracePt t="252273" x="4681538" y="6045200"/>
          <p14:tracePt t="252274" x="4716463" y="6072188"/>
          <p14:tracePt t="252289" x="4803775" y="6115050"/>
          <p14:tracePt t="252306" x="4943475" y="6132513"/>
          <p14:tracePt t="252308" x="5065713" y="6132513"/>
          <p14:tracePt t="252322" x="5265738" y="6115050"/>
          <p14:tracePt t="252324" x="5562600" y="6072188"/>
          <p14:tracePt t="252339" x="6061075" y="5940425"/>
          <p14:tracePt t="252356" x="6532563" y="5818188"/>
          <p14:tracePt t="252357" x="6769100" y="5748338"/>
          <p14:tracePt t="252372" x="7196138" y="5573713"/>
          <p14:tracePt t="252389" x="7527925" y="5407025"/>
          <p14:tracePt t="252406" x="7781925" y="5276850"/>
          <p14:tracePt t="252407" x="7851775" y="5232400"/>
          <p14:tracePt t="252422" x="7956550" y="5172075"/>
          <p14:tracePt t="252440" x="8008938" y="5154613"/>
          <p14:tracePt t="252440" x="8008938" y="5145088"/>
          <p14:tracePt t="252456" x="8016875" y="5145088"/>
          <p14:tracePt t="252473" x="8016875" y="5137150"/>
          <p14:tracePt t="252489" x="8016875" y="5127625"/>
          <p14:tracePt t="252506" x="8016875" y="5119688"/>
          <p14:tracePt t="252523" x="7991475" y="5092700"/>
          <p14:tracePt t="252524" x="7981950" y="5075238"/>
          <p14:tracePt t="252539" x="7939088" y="5049838"/>
          <p14:tracePt t="252556" x="7921625" y="5022850"/>
          <p14:tracePt t="252557" x="7904163" y="5014913"/>
          <p14:tracePt t="252573" x="7886700" y="4987925"/>
          <p14:tracePt t="252589" x="7851775" y="4970463"/>
          <p14:tracePt t="252591" x="7834313" y="4953000"/>
          <p14:tracePt t="252606" x="7816850" y="4927600"/>
          <p14:tracePt t="252622" x="7694613" y="4848225"/>
          <p14:tracePt t="252640" x="7450138" y="4760913"/>
          <p14:tracePt t="252656" x="7240588" y="4735513"/>
          <p14:tracePt t="252673" x="7031038" y="4735513"/>
          <p14:tracePt t="252674" x="6951663" y="4735513"/>
          <p14:tracePt t="252689" x="6856413" y="4735513"/>
          <p14:tracePt t="252706" x="6577013" y="4718050"/>
          <p14:tracePt t="252722" x="6384925" y="4708525"/>
          <p14:tracePt t="252739" x="6105525" y="4725988"/>
          <p14:tracePt t="252756" x="5964238" y="4760913"/>
          <p14:tracePt t="252757" x="5911850" y="4787900"/>
          <p14:tracePt t="252772" x="5851525" y="4813300"/>
          <p14:tracePt t="252789" x="5711825" y="4918075"/>
          <p14:tracePt t="252806" x="5607050" y="5014913"/>
          <p14:tracePt t="252807" x="5562600" y="5067300"/>
          <p14:tracePt t="252822" x="5510213" y="5127625"/>
          <p14:tracePt t="252823" x="5467350" y="5180013"/>
          <p14:tracePt t="252839" x="5422900" y="5249863"/>
          <p14:tracePt t="252856" x="5397500" y="5294313"/>
          <p14:tracePt t="252859" x="5387975" y="5319713"/>
          <p14:tracePt t="253585" x="5310188" y="5329238"/>
          <p14:tracePt t="253595" x="5213350" y="5337175"/>
          <p14:tracePt t="253606" x="5126038" y="5346700"/>
          <p14:tracePt t="253608" x="5038725" y="5354638"/>
          <p14:tracePt t="253624" x="4864100" y="5364163"/>
          <p14:tracePt t="253627" x="4776788" y="5372100"/>
          <p14:tracePt t="253641" x="4637088" y="5372100"/>
          <p14:tracePt t="253658" x="4497388" y="5372100"/>
          <p14:tracePt t="253660" x="4445000" y="5364163"/>
          <p14:tracePt t="253673" x="4410075" y="5364163"/>
          <p14:tracePt t="253675" x="4367213" y="5354638"/>
          <p14:tracePt t="253689" x="4332288" y="5354638"/>
          <p14:tracePt t="253707" x="4183063" y="5372100"/>
          <p14:tracePt t="253709" x="4140200" y="5381625"/>
          <p14:tracePt t="253723" x="4105275" y="5389563"/>
          <p14:tracePt t="253725" x="4087813" y="5399088"/>
          <p14:tracePt t="253740" x="4035425" y="5416550"/>
          <p14:tracePt t="253756" x="4000500" y="5434013"/>
          <p14:tracePt t="253758" x="3990975" y="5441950"/>
          <p14:tracePt t="253774" x="3973513" y="5451475"/>
          <p14:tracePt t="253776" x="3965575" y="5459413"/>
          <p14:tracePt t="253790" x="3956050" y="5459413"/>
          <p14:tracePt t="253792" x="3956050" y="5468938"/>
          <p14:tracePt t="253806" x="3948113" y="5476875"/>
          <p14:tracePt t="253822" x="3921125" y="5521325"/>
          <p14:tracePt t="253839" x="3868738" y="5661025"/>
          <p14:tracePt t="253856" x="3833813" y="5765800"/>
          <p14:tracePt t="253858" x="3833813" y="5800725"/>
          <p14:tracePt t="253874" x="3825875" y="5827713"/>
          <p14:tracePt t="253875" x="3825875" y="5845175"/>
          <p14:tracePt t="253890" x="3825875" y="5880100"/>
          <p14:tracePt t="253907" x="3825875" y="5905500"/>
          <p14:tracePt t="253911" x="3825875" y="5922963"/>
          <p14:tracePt t="253923" x="3825875" y="5940425"/>
          <p14:tracePt t="253941" x="3843338" y="6019800"/>
          <p14:tracePt t="253944" x="3860800" y="6045200"/>
          <p14:tracePt t="253958" x="3886200" y="6080125"/>
          <p14:tracePt t="253960" x="3903663" y="6097588"/>
          <p14:tracePt t="253974" x="3948113" y="6149975"/>
          <p14:tracePt t="253992" x="4025900" y="6202363"/>
          <p14:tracePt t="254007" x="4070350" y="6219825"/>
          <p14:tracePt t="254009" x="4095750" y="6237288"/>
          <p14:tracePt t="254023" x="4148138" y="6246813"/>
          <p14:tracePt t="254025" x="4183063" y="6254750"/>
          <p14:tracePt t="254040" x="4235450" y="6264275"/>
          <p14:tracePt t="254041" x="4305300" y="6272213"/>
          <p14:tracePt t="254056" x="4514850" y="6281738"/>
          <p14:tracePt t="254072" x="4803775" y="6281738"/>
          <p14:tracePt t="254089" x="5073650" y="6264275"/>
          <p14:tracePt t="254105" x="5345113" y="6219825"/>
          <p14:tracePt t="254122" x="5484813" y="6176963"/>
          <p14:tracePt t="254123" x="5554663" y="6159500"/>
          <p14:tracePt t="254139" x="5711825" y="6080125"/>
          <p14:tracePt t="254155" x="5894388" y="6010275"/>
          <p14:tracePt t="254156" x="5981700" y="5975350"/>
          <p14:tracePt t="254173" x="6061075" y="5949950"/>
          <p14:tracePt t="254174" x="6140450" y="5932488"/>
          <p14:tracePt t="254189" x="6218238" y="5915025"/>
          <p14:tracePt t="257782" x="6305550" y="5957888"/>
          <p14:tracePt t="257790" x="6384925" y="5984875"/>
          <p14:tracePt t="257805" x="6497638" y="6037263"/>
          <p14:tracePt t="257821" x="6594475" y="6062663"/>
          <p14:tracePt t="257839" x="6699250" y="6107113"/>
          <p14:tracePt t="257839" x="6769100" y="6142038"/>
          <p14:tracePt t="257856" x="6846888" y="6167438"/>
          <p14:tracePt t="257857" x="6916738" y="6202363"/>
          <p14:tracePt t="257872" x="6986588" y="6229350"/>
          <p14:tracePt t="257873" x="7065963" y="6281738"/>
          <p14:tracePt t="257889" x="7223125" y="6342063"/>
          <p14:tracePt t="257905" x="7318375" y="6386513"/>
          <p14:tracePt t="257923" x="7345363" y="6394450"/>
          <p14:tracePt t="257924" x="7353300" y="6394450"/>
          <p14:tracePt t="257955" x="7362825" y="6403975"/>
          <p14:tracePt t="257963" x="7370763" y="6403975"/>
          <p14:tracePt t="257973" x="7405688" y="6421438"/>
          <p14:tracePt t="257990" x="7615238" y="6569075"/>
          <p14:tracePt t="258006" x="7702550" y="6621463"/>
          <p14:tracePt t="258008" x="7789863" y="6683375"/>
          <p14:tracePt t="258025" x="7886700" y="6735763"/>
          <p14:tracePt t="258027" x="7912100" y="6743700"/>
          <p14:tracePt t="258041" x="7921625" y="6743700"/>
          <p14:tracePt t="258044" x="7929563" y="6743700"/>
          <p14:tracePt t="263524" x="7886700" y="6691313"/>
          <p14:tracePt t="263532" x="7807325" y="6569075"/>
          <p14:tracePt t="263539" x="7712075" y="6429375"/>
          <p14:tracePt t="263554" x="7527925" y="6229350"/>
          <p14:tracePt t="263572" x="7388225" y="6080125"/>
          <p14:tracePt t="263573" x="7310438" y="6019800"/>
          <p14:tracePt t="263587" x="7231063" y="5940425"/>
          <p14:tracePt t="263605" x="6961188" y="5678488"/>
          <p14:tracePt t="263606" x="6829425" y="5521325"/>
          <p14:tracePt t="263622" x="6707188" y="5372100"/>
          <p14:tracePt t="263624" x="6594475" y="5224463"/>
          <p14:tracePt t="263638" x="6507163" y="5067300"/>
          <p14:tracePt t="263642" x="6419850" y="4900613"/>
          <p14:tracePt t="263655" x="6297613" y="4533900"/>
          <p14:tracePt t="263672" x="6245225" y="4132263"/>
          <p14:tracePt t="263690" x="6315075" y="3633788"/>
          <p14:tracePt t="263707" x="6375400" y="3468688"/>
          <p14:tracePt t="264223" x="6350000" y="3476625"/>
          <p14:tracePt t="264231" x="6305550" y="3494088"/>
          <p14:tracePt t="264239" x="6280150" y="3521075"/>
          <p14:tracePt t="264254" x="6218238" y="3538538"/>
          <p14:tracePt t="264271" x="6192838" y="3563938"/>
          <p14:tracePt t="264288" x="6157913" y="3581400"/>
          <p14:tracePt t="264289" x="6140450" y="3590925"/>
          <p14:tracePt t="264304" x="6096000" y="3625850"/>
          <p14:tracePt t="264321" x="6061075" y="3660775"/>
          <p14:tracePt t="264323" x="6034088" y="3678238"/>
          <p14:tracePt t="264338" x="6016625" y="3695700"/>
          <p14:tracePt t="264339" x="5999163" y="3713163"/>
          <p14:tracePt t="264354" x="5956300" y="3748088"/>
          <p14:tracePt t="264371" x="5921375" y="3783013"/>
          <p14:tracePt t="264372" x="5894388" y="3790950"/>
          <p14:tracePt t="264902" x="5868988" y="3608388"/>
          <p14:tracePt t="264909" x="5824538" y="3354388"/>
          <p14:tracePt t="264921" x="5799138" y="3154363"/>
          <p14:tracePt t="264938" x="5746750" y="2752725"/>
          <p14:tracePt t="264955" x="5737225" y="2297113"/>
          <p14:tracePt t="264971" x="5737225" y="2122488"/>
          <p14:tracePt t="264988" x="5764213" y="2027238"/>
          <p14:tracePt t="264989" x="5781675" y="1992313"/>
          <p14:tracePt t="265005" x="5816600" y="1930400"/>
          <p14:tracePt t="265006" x="5824538" y="1912938"/>
          <p14:tracePt t="265021" x="5842000" y="1895475"/>
          <p14:tracePt t="265022" x="5859463" y="1870075"/>
          <p14:tracePt t="265038" x="5886450" y="1835150"/>
          <p14:tracePt t="265055" x="5903913" y="1808163"/>
          <p14:tracePt t="265071" x="5903913" y="1800225"/>
          <p14:tracePt t="265096" x="5903913" y="1790700"/>
          <p14:tracePt t="265173" x="5886450" y="1800225"/>
          <p14:tracePt t="265182" x="5868988" y="1817688"/>
          <p14:tracePt t="265189" x="5842000" y="1835150"/>
          <p14:tracePt t="265205" x="5772150" y="1860550"/>
          <p14:tracePt t="265220" x="5694363" y="1887538"/>
          <p14:tracePt t="265238" x="5614988" y="1905000"/>
          <p14:tracePt t="265239" x="5589588" y="1905000"/>
          <p14:tracePt t="265254" x="5519738" y="1922463"/>
          <p14:tracePt t="265258" x="5467350" y="1930400"/>
          <p14:tracePt t="265271" x="5397500" y="1947863"/>
          <p14:tracePt t="265272" x="5318125" y="1974850"/>
          <p14:tracePt t="265288" x="5143500" y="2044700"/>
          <p14:tracePt t="265304" x="5003800" y="2105025"/>
          <p14:tracePt t="265322" x="4899025" y="2139950"/>
          <p14:tracePt t="265323" x="4864100" y="2157413"/>
          <p14:tracePt t="265338" x="4838700" y="2166938"/>
          <p14:tracePt t="265340" x="4811713" y="2174875"/>
          <p14:tracePt t="265355" x="4803775" y="2184400"/>
          <p14:tracePt t="265356" x="4794250" y="2184400"/>
          <p14:tracePt t="265371" x="4786313" y="2184400"/>
          <p14:tracePt t="265397" x="4776788" y="2184400"/>
          <p14:tracePt t="265473" x="4776788" y="2174875"/>
          <p14:tracePt t="265494" x="4786313" y="2174875"/>
          <p14:tracePt t="265503" x="4811713" y="2157413"/>
          <p14:tracePt t="265510" x="4838700" y="2149475"/>
          <p14:tracePt t="265520" x="4864100" y="2149475"/>
          <p14:tracePt t="265537" x="4943475" y="2132013"/>
          <p14:tracePt t="265555" x="5056188" y="2132013"/>
          <p14:tracePt t="265556" x="5135563" y="2132013"/>
          <p14:tracePt t="265571" x="5283200" y="2139950"/>
          <p14:tracePt t="265573" x="5353050" y="2149475"/>
          <p14:tracePt t="265587" x="5414963" y="2157413"/>
          <p14:tracePt t="265589" x="5457825" y="2157413"/>
          <p14:tracePt t="265604" x="5519738" y="2166938"/>
          <p14:tracePt t="265621" x="5554663" y="2166938"/>
          <p14:tracePt t="265624" x="5562600" y="2166938"/>
          <p14:tracePt t="265644" x="5572125" y="2166938"/>
          <p14:tracePt t="265685" x="5580063" y="2166938"/>
          <p14:tracePt t="265721" x="5589588" y="2166938"/>
          <p14:tracePt t="265732" x="5597525" y="2166938"/>
          <p14:tracePt t="265838" x="5607050" y="2166938"/>
          <p14:tracePt t="265866" x="5624513" y="2166938"/>
          <p14:tracePt t="265873" x="5649913" y="2166938"/>
          <p14:tracePt t="265888" x="5676900" y="2166938"/>
          <p14:tracePt t="265905" x="5799138" y="2132013"/>
          <p14:tracePt t="265922" x="5956300" y="2097088"/>
          <p14:tracePt t="265925" x="6078538" y="2079625"/>
          <p14:tracePt t="265929" x="6192838" y="2062163"/>
          <p14:tracePt t="265938" x="6315075" y="2035175"/>
          <p14:tracePt t="265956" x="6567488" y="2017713"/>
          <p14:tracePt t="265958" x="6654800" y="2009775"/>
          <p14:tracePt t="265972" x="6751638" y="2000250"/>
          <p14:tracePt t="265975" x="6811963" y="1992313"/>
          <p14:tracePt t="265977" x="6864350" y="1982788"/>
          <p14:tracePt t="265989" x="6908800" y="1974850"/>
          <p14:tracePt t="265991" x="6934200" y="1965325"/>
          <p14:tracePt t="266006" x="6969125" y="1965325"/>
          <p14:tracePt t="266008" x="6978650" y="1957388"/>
          <p14:tracePt t="266023" x="7004050" y="1947863"/>
          <p14:tracePt t="266129" x="6996113" y="1957388"/>
          <p14:tracePt t="266140" x="6986588" y="1965325"/>
          <p14:tracePt t="266143" x="6969125" y="1974850"/>
          <p14:tracePt t="266153" x="6943725" y="1992313"/>
          <p14:tracePt t="266172" x="6873875" y="2027238"/>
          <p14:tracePt t="266174" x="6821488" y="2044700"/>
          <p14:tracePt t="266189" x="6689725" y="2087563"/>
          <p14:tracePt t="266191" x="6594475" y="2122488"/>
          <p14:tracePt t="266204" x="6472238" y="2139950"/>
          <p14:tracePt t="266206" x="6305550" y="2174875"/>
          <p14:tracePt t="266221" x="6140450" y="2209800"/>
          <p14:tracePt t="266223" x="5964238" y="2236788"/>
          <p14:tracePt t="266225" x="5834063" y="2254250"/>
          <p14:tracePt t="266239" x="5711825" y="2271713"/>
          <p14:tracePt t="266241" x="5632450" y="2271713"/>
          <p14:tracePt t="266256" x="5545138" y="2289175"/>
          <p14:tracePt t="266261" x="5475288" y="2289175"/>
          <p14:tracePt t="266263" x="5414963" y="2297113"/>
          <p14:tracePt t="266269" x="5380038" y="2306638"/>
          <p14:tracePt t="266277" x="5362575" y="2306638"/>
          <p14:tracePt t="266288" x="5345113" y="2306638"/>
          <p14:tracePt t="266289" x="5335588" y="2306638"/>
          <p14:tracePt t="266304" x="5318125" y="2306638"/>
          <p14:tracePt t="266422" x="5335588" y="2306638"/>
          <p14:tracePt t="266428" x="5353050" y="2306638"/>
          <p14:tracePt t="266438" x="5370513" y="2314575"/>
          <p14:tracePt t="266455" x="5422900" y="2314575"/>
          <p14:tracePt t="266458" x="5457825" y="2324100"/>
          <p14:tracePt t="266472" x="5492750" y="2324100"/>
          <p14:tracePt t="266476" x="5614988" y="2332038"/>
          <p14:tracePt t="266489" x="5719763" y="2341563"/>
          <p14:tracePt t="266491" x="5834063" y="2349500"/>
          <p14:tracePt t="266505" x="5964238" y="2359025"/>
          <p14:tracePt t="266508" x="6096000" y="2359025"/>
          <p14:tracePt t="266510" x="6210300" y="2366963"/>
          <p14:tracePt t="266521" x="6305550" y="2376488"/>
          <p14:tracePt t="266539" x="6427788" y="2376488"/>
          <p14:tracePt t="266541" x="6480175" y="2376488"/>
          <p14:tracePt t="266554" x="6507163" y="2376488"/>
          <p14:tracePt t="266557" x="6524625" y="2376488"/>
          <p14:tracePt t="266559" x="6542088" y="2366963"/>
          <p14:tracePt t="266572" x="6559550" y="2359025"/>
          <p14:tracePt t="266573" x="6577013" y="2359025"/>
          <p14:tracePt t="266588" x="6584950" y="2349500"/>
          <p14:tracePt t="266590" x="6602413" y="2341563"/>
          <p14:tracePt t="266604" x="6646863" y="2324100"/>
          <p14:tracePt t="266622" x="6672263" y="2314575"/>
          <p14:tracePt t="266624" x="6689725" y="2306638"/>
          <p14:tracePt t="266638" x="6716713" y="2306638"/>
          <p14:tracePt t="266656" x="6724650" y="2297113"/>
          <p14:tracePt t="266692" x="6724650" y="2289175"/>
          <p14:tracePt t="266707" x="6724650" y="2279650"/>
          <p14:tracePt t="266794" x="6734175" y="2279650"/>
          <p14:tracePt t="266804" x="6734175" y="2271713"/>
          <p14:tracePt t="266830" x="6742113" y="2262188"/>
          <p14:tracePt t="266840" x="6751638" y="2262188"/>
          <p14:tracePt t="266855" x="6759575" y="2262188"/>
          <p14:tracePt t="266873" x="6769100" y="2254250"/>
          <p14:tracePt t="266889" x="6777038" y="2244725"/>
          <p14:tracePt t="266891" x="6786563" y="2244725"/>
          <p14:tracePt t="266905" x="6794500" y="2244725"/>
          <p14:tracePt t="266922" x="6804025" y="2236788"/>
          <p14:tracePt t="266938" x="6821488" y="2236788"/>
          <p14:tracePt t="266954" x="6838950" y="2227263"/>
          <p14:tracePt t="266971" x="6846888" y="2227263"/>
          <p14:tracePt t="266988" x="6856413" y="2227263"/>
          <p14:tracePt t="266988" x="6864350" y="2227263"/>
          <p14:tracePt t="267004" x="6864350" y="2219325"/>
          <p14:tracePt t="267020" x="6891338" y="2209800"/>
          <p14:tracePt t="267037" x="6899275" y="2209800"/>
          <p14:tracePt t="267038" x="6908800" y="2209800"/>
          <p14:tracePt t="267058" x="6916738" y="2209800"/>
          <p14:tracePt t="267072" x="6926263" y="2209800"/>
          <p14:tracePt t="267088" x="6934200" y="2209800"/>
          <p14:tracePt t="267104" x="6943725" y="2201863"/>
          <p14:tracePt t="267121" x="6951663" y="2201863"/>
          <p14:tracePt t="267122" x="6961188" y="2192338"/>
          <p14:tracePt t="267138" x="6986588" y="2192338"/>
          <p14:tracePt t="267154" x="7021513" y="2184400"/>
          <p14:tracePt t="267172" x="7038975" y="2174875"/>
          <p14:tracePt t="267187" x="7048500" y="2174875"/>
          <p14:tracePt t="267210" x="7056438" y="2174875"/>
          <p14:tracePt t="267265" x="7056438" y="2184400"/>
          <p14:tracePt t="267279" x="7056438" y="2192338"/>
          <p14:tracePt t="267287" x="7038975" y="2201863"/>
          <p14:tracePt t="267305" x="7021513" y="2219325"/>
          <p14:tracePt t="267321" x="7004050" y="2236788"/>
          <p14:tracePt t="267322" x="6996113" y="2254250"/>
          <p14:tracePt t="267337" x="6951663" y="2289175"/>
          <p14:tracePt t="267354" x="6899275" y="2332038"/>
          <p14:tracePt t="267371" x="6846888" y="2384425"/>
          <p14:tracePt t="267372" x="6811963" y="2401888"/>
          <p14:tracePt t="267388" x="6751638" y="2428875"/>
          <p14:tracePt t="267391" x="6716713" y="2454275"/>
          <p14:tracePt t="267404" x="6672263" y="2471738"/>
          <p14:tracePt t="267421" x="6594475" y="2498725"/>
          <p14:tracePt t="267425" x="6567488" y="2506663"/>
          <p14:tracePt t="267427" x="6532563" y="2516188"/>
          <p14:tracePt t="267438" x="6497638" y="2533650"/>
          <p14:tracePt t="267441" x="6480175" y="2541588"/>
          <p14:tracePt t="267456" x="6462713" y="2541588"/>
          <p14:tracePt t="267460" x="6454775" y="2541588"/>
          <p14:tracePt t="267461" x="6437313" y="2541588"/>
          <p14:tracePt t="267472" x="6419850" y="2551113"/>
          <p14:tracePt t="267474" x="6402388" y="2551113"/>
          <p14:tracePt t="267491" x="6384925" y="2559050"/>
          <p14:tracePt t="267516" x="6375400" y="2559050"/>
          <p14:tracePt t="267585" x="6375400" y="2551113"/>
          <p14:tracePt t="267607" x="6375400" y="2541588"/>
          <p14:tracePt t="267634" x="6384925" y="2533650"/>
          <p14:tracePt t="267642" x="6392863" y="2533650"/>
          <p14:tracePt t="267656" x="6419850" y="2524125"/>
          <p14:tracePt t="267674" x="6454775" y="2516188"/>
          <p14:tracePt t="267677" x="6462713" y="2506663"/>
          <p14:tracePt t="267690" x="6472238" y="2498725"/>
          <p14:tracePt t="267727" x="6480175" y="2498725"/>
          <p14:tracePt t="267738" x="6489700" y="2498725"/>
          <p14:tracePt t="267748" x="6497638" y="2498725"/>
          <p14:tracePt t="267774" x="6507163" y="2498725"/>
          <p14:tracePt t="267801" x="6515100" y="2498725"/>
          <p14:tracePt t="267822" x="6524625" y="2498725"/>
          <p14:tracePt t="267831" x="6550025" y="2498725"/>
          <p14:tracePt t="267838" x="6567488" y="2498725"/>
          <p14:tracePt t="267855" x="6619875" y="2498725"/>
          <p14:tracePt t="267857" x="6646863" y="2498725"/>
          <p14:tracePt t="267871" x="6664325" y="2498725"/>
          <p14:tracePt t="267887" x="6707188" y="2506663"/>
          <p14:tracePt t="267904" x="6716713" y="2506663"/>
          <p14:tracePt t="267926" x="6724650" y="2506663"/>
          <p14:tracePt t="267938" x="6734175" y="2506663"/>
          <p14:tracePt t="267955" x="6742113" y="2506663"/>
          <p14:tracePt t="267973" x="6759575" y="2506663"/>
          <p14:tracePt t="267988" x="6769100" y="2506663"/>
          <p14:tracePt t="268005" x="6777038" y="2506663"/>
          <p14:tracePt t="268023" x="6786563" y="2506663"/>
          <p14:tracePt t="268092" x="6769100" y="2516188"/>
          <p14:tracePt t="268100" x="6751638" y="2516188"/>
          <p14:tracePt t="268108" x="6707188" y="2524125"/>
          <p14:tracePt t="268123" x="6567488" y="2541588"/>
          <p14:tracePt t="268127" x="6480175" y="2551113"/>
          <p14:tracePt t="268140" x="6305550" y="2576513"/>
          <p14:tracePt t="268156" x="6227763" y="2586038"/>
          <p14:tracePt t="268160" x="6148388" y="2593975"/>
          <p14:tracePt t="268162" x="6078538" y="2603500"/>
          <p14:tracePt t="268173" x="6034088" y="2611438"/>
          <p14:tracePt t="268175" x="5973763" y="2620963"/>
          <p14:tracePt t="268188" x="5938838" y="2620963"/>
          <p14:tracePt t="268190" x="5894388" y="2620963"/>
          <p14:tracePt t="268205" x="5868988" y="2620963"/>
          <p14:tracePt t="268209" x="5824538" y="2620963"/>
          <p14:tracePt t="268220" x="5807075" y="2628900"/>
          <p14:tracePt t="268238" x="5781675" y="2628900"/>
          <p14:tracePt t="268240" x="5754688" y="2628900"/>
          <p14:tracePt t="268255" x="5737225" y="2638425"/>
          <p14:tracePt t="268271" x="5711825" y="2646363"/>
          <p14:tracePt t="268272" x="5702300" y="2646363"/>
          <p14:tracePt t="268288" x="5676900" y="2646363"/>
          <p14:tracePt t="268304" x="5641975" y="2646363"/>
          <p14:tracePt t="268322" x="5614988" y="2646363"/>
          <p14:tracePt t="268324" x="5597525" y="2646363"/>
          <p14:tracePt t="268337" x="5572125" y="2646363"/>
          <p14:tracePt t="268355" x="5545138" y="2655888"/>
          <p14:tracePt t="268357" x="5537200" y="2663825"/>
          <p14:tracePt t="268370" x="5527675" y="2663825"/>
          <p14:tracePt t="268388" x="5502275" y="2663825"/>
          <p14:tracePt t="268389" x="5492750" y="2663825"/>
          <p14:tracePt t="268404" x="5484813" y="2663825"/>
          <p14:tracePt t="268405" x="5467350" y="2663825"/>
          <p14:tracePt t="268420" x="5432425" y="2673350"/>
          <p14:tracePt t="268438" x="5405438" y="2681288"/>
          <p14:tracePt t="268439" x="5380038" y="2681288"/>
          <p14:tracePt t="268453" x="5353050" y="2698750"/>
          <p14:tracePt t="268471" x="5318125" y="2698750"/>
          <p14:tracePt t="268472" x="5310188" y="2698750"/>
          <p14:tracePt t="268487" x="5300663" y="2698750"/>
          <p14:tracePt t="268505" x="5292725" y="2698750"/>
          <p14:tracePt t="268521" x="5283200" y="2698750"/>
          <p14:tracePt t="268538" x="5265738" y="2698750"/>
          <p14:tracePt t="268555" x="5257800" y="2708275"/>
          <p14:tracePt t="268557" x="5257800" y="2716213"/>
          <p14:tracePt t="268573" x="5248275" y="2716213"/>
          <p14:tracePt t="268589" x="5240338" y="2716213"/>
          <p14:tracePt t="268592" x="5230813" y="2716213"/>
          <p14:tracePt t="268604" x="5230813" y="2725738"/>
          <p14:tracePt t="268620" x="5222875" y="2725738"/>
          <p14:tracePt t="268638" x="5213350" y="2725738"/>
          <p14:tracePt t="268655" x="5205413" y="2725738"/>
          <p14:tracePt t="268728" x="5195888" y="2725738"/>
          <p14:tracePt t="269242" x="5213350" y="2725738"/>
          <p14:tracePt t="269248" x="5230813" y="2725738"/>
          <p14:tracePt t="269255" x="5248275" y="2725738"/>
          <p14:tracePt t="269271" x="5257800" y="2725738"/>
          <p14:tracePt t="269287" x="5265738" y="2725738"/>
          <p14:tracePt t="269304" x="5275263" y="2725738"/>
          <p14:tracePt t="269320" x="5283200" y="2725738"/>
          <p14:tracePt t="269337" x="5345113" y="2725738"/>
          <p14:tracePt t="269354" x="5405438" y="2725738"/>
          <p14:tracePt t="269370" x="5502275" y="2733675"/>
          <p14:tracePt t="269387" x="5554663" y="2733675"/>
          <p14:tracePt t="269389" x="5572125" y="2733675"/>
          <p14:tracePt t="269404" x="5589588" y="2733675"/>
          <p14:tracePt t="269421" x="5659438" y="2725738"/>
          <p14:tracePt t="269422" x="5676900" y="2716213"/>
          <p14:tracePt t="269436" x="5711825" y="2708275"/>
          <p14:tracePt t="269453" x="5824538" y="2690813"/>
          <p14:tracePt t="269470" x="5929313" y="2690813"/>
          <p14:tracePt t="269487" x="6016625" y="2690813"/>
          <p14:tracePt t="269488" x="6043613" y="2690813"/>
          <p14:tracePt t="269504" x="6086475" y="2690813"/>
          <p14:tracePt t="269521" x="6113463" y="2690813"/>
          <p14:tracePt t="269538" x="6122988" y="2690813"/>
          <p14:tracePt t="269554" x="6140450" y="2681288"/>
          <p14:tracePt t="269555" x="6148388" y="2681288"/>
          <p14:tracePt t="269572" x="6165850" y="2681288"/>
          <p14:tracePt t="269587" x="6210300" y="2681288"/>
          <p14:tracePt t="269604" x="6323013" y="2690813"/>
          <p14:tracePt t="269605" x="6410325" y="2708275"/>
          <p14:tracePt t="269620" x="6419850" y="2716213"/>
          <p14:tracePt t="270546" x="6454775" y="2716213"/>
          <p14:tracePt t="270555" x="6507163" y="2716213"/>
          <p14:tracePt t="270562" x="6532563" y="2716213"/>
          <p14:tracePt t="270587" x="6594475" y="2716213"/>
          <p14:tracePt t="270603" x="6707188" y="2725738"/>
          <p14:tracePt t="270620" x="6804025" y="2752725"/>
          <p14:tracePt t="270621" x="6838950" y="2760663"/>
          <p14:tracePt t="270637" x="6926263" y="2787650"/>
          <p14:tracePt t="270653" x="7021513" y="2822575"/>
          <p14:tracePt t="270671" x="7091363" y="2840038"/>
          <p14:tracePt t="270673" x="7118350" y="2840038"/>
          <p14:tracePt t="270686" x="7178675" y="2847975"/>
          <p14:tracePt t="270704" x="7240588" y="2865438"/>
          <p14:tracePt t="270705" x="7265988" y="2865438"/>
          <p14:tracePt t="270721" x="7310438" y="2892425"/>
          <p14:tracePt t="270737" x="7362825" y="2917825"/>
          <p14:tracePt t="270754" x="7388225" y="2935288"/>
          <p14:tracePt t="270755" x="7405688" y="2952750"/>
          <p14:tracePt t="270770" x="7415213" y="2962275"/>
          <p14:tracePt t="270787" x="7423150" y="2962275"/>
          <p14:tracePt t="270804" x="7432675" y="2970213"/>
          <p14:tracePt t="270821" x="7440613" y="2979738"/>
          <p14:tracePt t="270838" x="7485063" y="3032125"/>
          <p14:tracePt t="270841" x="7510463" y="3067050"/>
          <p14:tracePt t="270857" x="7572375" y="3144838"/>
          <p14:tracePt t="270860" x="7607300" y="3179763"/>
          <p14:tracePt t="270871" x="7624763" y="3206750"/>
          <p14:tracePt t="270873" x="7659688" y="3249613"/>
          <p14:tracePt t="270887" x="7694613" y="3267075"/>
          <p14:tracePt t="270889" x="7712075" y="3294063"/>
          <p14:tracePt t="321634" x="7859713" y="3144838"/>
          <p14:tracePt t="321641" x="7999413" y="2987675"/>
          <p14:tracePt t="321649" x="8131175" y="2857500"/>
          <p14:tracePt t="321664" x="8288338" y="2725738"/>
          <p14:tracePt t="321665" x="8435975" y="2586038"/>
          <p14:tracePt t="321680" x="8707438" y="2341563"/>
          <p14:tracePt t="321698" x="9099550" y="2044700"/>
          <p14:tracePt t="321714" x="9223375" y="1947863"/>
          <p14:tracePt t="321715" x="9353550" y="1887538"/>
          <p14:tracePt t="321731" x="9598025" y="1773238"/>
          <p14:tracePt t="321748" x="9817100" y="1677988"/>
          <p14:tracePt t="321749" x="9904413" y="1643063"/>
          <p14:tracePt t="321764" x="10009188" y="1616075"/>
          <p14:tracePt t="321765" x="10086975" y="1598613"/>
          <p14:tracePt t="321780" x="10244138" y="1581150"/>
          <p14:tracePt t="321798" x="10348913" y="1581150"/>
          <p14:tracePt t="321799" x="10401300" y="1581150"/>
          <p14:tracePt t="321813" x="10498138" y="1581150"/>
          <p14:tracePt t="321830" x="10567988" y="1598613"/>
          <p14:tracePt t="321832" x="10610850" y="1616075"/>
          <p14:tracePt t="321847" x="10628313" y="1625600"/>
          <p14:tracePt t="321864" x="10663238" y="1643063"/>
          <p14:tracePt t="321881" x="10672763" y="1651000"/>
          <p14:tracePt t="321898" x="10672763" y="1660525"/>
          <p14:tracePt t="321922" x="10672763" y="1668463"/>
          <p14:tracePt t="321936" x="10672763" y="1677988"/>
          <p14:tracePt t="321948" x="10655300" y="1685925"/>
          <p14:tracePt t="321951" x="10637838" y="1712913"/>
          <p14:tracePt t="321966" x="10575925" y="1755775"/>
          <p14:tracePt t="321980" x="10480675" y="1808163"/>
          <p14:tracePt t="321997" x="10358438" y="1852613"/>
          <p14:tracePt t="322016" x="10253663" y="1878013"/>
          <p14:tracePt t="322018" x="10096500" y="1905000"/>
          <p14:tracePt t="322033" x="9982200" y="1912938"/>
          <p14:tracePt t="322035" x="9852025" y="1912938"/>
          <p14:tracePt t="322048" x="9607550" y="1912938"/>
          <p14:tracePt t="322064" x="9467850" y="1912938"/>
          <p14:tracePt t="322066" x="9318625" y="1912938"/>
          <p14:tracePt t="322080" x="9117013" y="1870075"/>
          <p14:tracePt t="322097" x="8994775" y="1835150"/>
          <p14:tracePt t="322113" x="8924925" y="1817688"/>
          <p14:tracePt t="322114" x="8907463" y="1808163"/>
          <p14:tracePt t="322130" x="8890000" y="1800225"/>
          <p14:tracePt t="322147" x="8882063" y="1790700"/>
          <p14:tracePt t="322169" x="8882063" y="1782763"/>
          <p14:tracePt t="322191" x="8882063" y="1773238"/>
          <p14:tracePt t="322227" x="8882063" y="1765300"/>
          <p14:tracePt t="322304" x="8890000" y="1765300"/>
          <p14:tracePt t="322313" x="8899525" y="1773238"/>
          <p14:tracePt t="322324" x="8907463" y="1782763"/>
          <p14:tracePt t="322348" x="8994775" y="1800225"/>
          <p14:tracePt t="322365" x="9117013" y="1817688"/>
          <p14:tracePt t="322380" x="9178925" y="1825625"/>
          <p14:tracePt t="322397" x="9283700" y="1835150"/>
          <p14:tracePt t="322399" x="9328150" y="1835150"/>
          <p14:tracePt t="322401" x="9380538" y="1843088"/>
          <p14:tracePt t="322413" x="9415463" y="1843088"/>
          <p14:tracePt t="322430" x="9475788" y="1852613"/>
          <p14:tracePt t="322431" x="9510713" y="1860550"/>
          <p14:tracePt t="322446" x="9572625" y="1860550"/>
          <p14:tracePt t="322463" x="9625013" y="1860550"/>
          <p14:tracePt t="322480" x="9720263" y="1860550"/>
          <p14:tracePt t="322496" x="9807575" y="1852613"/>
          <p14:tracePt t="322513" x="9877425" y="1852613"/>
          <p14:tracePt t="322538" x="9956800" y="1843088"/>
          <p14:tracePt t="322559" x="9964738" y="1843088"/>
          <p14:tracePt t="323227" x="9817100" y="1922463"/>
          <p14:tracePt t="323233" x="9580563" y="2070100"/>
          <p14:tracePt t="323246" x="9371013" y="2174875"/>
          <p14:tracePt t="323249" x="9178925" y="2254250"/>
          <p14:tracePt t="323263" x="8994775" y="2332038"/>
          <p14:tracePt t="323280" x="8393113" y="2541588"/>
          <p14:tracePt t="323297" x="8016875" y="2628900"/>
          <p14:tracePt t="323298" x="7859713" y="2655888"/>
          <p14:tracePt t="323313" x="7624763" y="2698750"/>
          <p14:tracePt t="323329" x="7485063" y="2708275"/>
          <p14:tracePt t="323346" x="7415213" y="2708275"/>
          <p14:tracePt t="323365" x="7362825" y="2708275"/>
          <p14:tracePt t="323366" x="7345363" y="2708275"/>
          <p14:tracePt t="323380" x="7327900" y="2708275"/>
          <p14:tracePt t="323397" x="7300913" y="2690813"/>
          <p14:tracePt t="323413" x="7292975" y="2690813"/>
          <p14:tracePt t="323452" x="7300913" y="2681288"/>
          <p14:tracePt t="323463" x="7345363" y="2681288"/>
          <p14:tracePt t="323480" x="7589838" y="2663825"/>
          <p14:tracePt t="323481" x="7764463" y="2638425"/>
          <p14:tracePt t="323496" x="8191500" y="2586038"/>
          <p14:tracePt t="323513" x="8515350" y="2516188"/>
          <p14:tracePt t="323529" x="8802688" y="2446338"/>
          <p14:tracePt t="323546" x="9153525" y="2393950"/>
          <p14:tracePt t="323564" x="9493250" y="2393950"/>
          <p14:tracePt t="323579" x="9590088" y="2393950"/>
          <p14:tracePt t="323580" x="9667875" y="2393950"/>
          <p14:tracePt t="323597" x="9817100" y="2401888"/>
          <p14:tracePt t="323598" x="9877425" y="2411413"/>
          <p14:tracePt t="323614" x="9921875" y="2419350"/>
          <p14:tracePt t="323615" x="9982200" y="2428875"/>
          <p14:tracePt t="323630" x="10044113" y="2436813"/>
          <p14:tracePt t="323631" x="10069513" y="2446338"/>
          <p14:tracePt t="323646" x="10086975" y="2446338"/>
          <p14:tracePt t="323647" x="10104438" y="2446338"/>
          <p14:tracePt t="323663" x="10121900" y="2463800"/>
          <p14:tracePt t="323680" x="10139363" y="2471738"/>
          <p14:tracePt t="323681" x="10139363" y="2481263"/>
          <p14:tracePt t="324335" x="10191750" y="2524125"/>
          <p14:tracePt t="324343" x="10261600" y="2568575"/>
          <p14:tracePt t="324351" x="10323513" y="2611438"/>
          <p14:tracePt t="324363" x="10366375" y="2646363"/>
          <p14:tracePt t="324364" x="10393363" y="2681288"/>
          <p14:tracePt t="324380" x="10453688" y="2725738"/>
          <p14:tracePt t="324397" x="10550525" y="2805113"/>
          <p14:tracePt t="324398" x="10593388" y="2847975"/>
          <p14:tracePt t="324413" x="10663238" y="2909888"/>
          <p14:tracePt t="324414" x="10715625" y="2979738"/>
          <p14:tracePt t="324429" x="10829925" y="3109913"/>
          <p14:tracePt t="324446" x="10942638" y="3224213"/>
          <p14:tracePt t="324448" x="10995025" y="3284538"/>
          <p14:tracePt t="324463" x="11082338" y="3389313"/>
          <p14:tracePt t="324480" x="11144250" y="3459163"/>
          <p14:tracePt t="324481" x="11161713" y="3494088"/>
          <p14:tracePt t="324496" x="11179175" y="3511550"/>
          <p14:tracePt t="324513" x="11187113" y="3529013"/>
          <p14:tracePt t="324515" x="11187113" y="3538538"/>
          <p14:tracePt t="324530" x="11196638" y="3546475"/>
          <p14:tracePt t="324532" x="11204575" y="3563938"/>
          <p14:tracePt t="324547" x="11204575" y="3581400"/>
          <p14:tracePt t="324564" x="11214100" y="3590925"/>
          <p14:tracePt t="329075" x="11196638" y="3590925"/>
          <p14:tracePt t="329084" x="11187113" y="3598863"/>
          <p14:tracePt t="329096" x="11179175" y="3598863"/>
          <p14:tracePt t="329097" x="11169650" y="3598863"/>
          <p14:tracePt t="329113" x="11152188" y="3598863"/>
          <p14:tracePt t="329114" x="11144250" y="3598863"/>
          <p14:tracePt t="329130" x="11134725" y="3598863"/>
          <p14:tracePt t="329146" x="11091863" y="3590925"/>
          <p14:tracePt t="329147" x="11074400" y="3573463"/>
          <p14:tracePt t="329162" x="11039475" y="3556000"/>
          <p14:tracePt t="329179" x="10995025" y="3538538"/>
          <p14:tracePt t="329180" x="10987088" y="3529013"/>
          <p14:tracePt t="329196" x="10952163" y="3521075"/>
          <p14:tracePt t="329213" x="10934700" y="3511550"/>
          <p14:tracePt t="329214" x="10917238" y="3503613"/>
          <p14:tracePt t="329229" x="10890250" y="3486150"/>
          <p14:tracePt t="329246" x="10820400" y="3433763"/>
          <p14:tracePt t="329247" x="10742613" y="3371850"/>
          <p14:tracePt t="329263" x="10637838" y="3259138"/>
          <p14:tracePt t="329264" x="10620375" y="3249613"/>
          <p14:tracePt t="329279" x="10610850" y="3232150"/>
          <p14:tracePt t="329436" x="10610850" y="3206750"/>
          <p14:tracePt t="329444" x="10620375" y="3154363"/>
          <p14:tracePt t="329451" x="10637838" y="3101975"/>
          <p14:tracePt t="329479" x="10672763" y="2952750"/>
          <p14:tracePt t="329496" x="10690225" y="2900363"/>
          <p14:tracePt t="329498" x="10690225" y="2874963"/>
          <p14:tracePt t="329513" x="10690225" y="2847975"/>
          <p14:tracePt t="329514" x="10707688" y="2822575"/>
          <p14:tracePt t="329529" x="10715625" y="2787650"/>
          <p14:tracePt t="329546" x="10733088" y="2655888"/>
          <p14:tracePt t="329562" x="10733088" y="2498725"/>
          <p14:tracePt t="329580" x="10672763" y="2271713"/>
          <p14:tracePt t="329597" x="10602913" y="2149475"/>
          <p14:tracePt t="329599" x="10585450" y="2105025"/>
          <p14:tracePt t="329614" x="10575925" y="2087563"/>
          <p14:tracePt t="329616" x="10558463" y="2052638"/>
          <p14:tracePt t="329632" x="10488613" y="1939925"/>
          <p14:tracePt t="329647" x="10445750" y="1870075"/>
          <p14:tracePt t="329650" x="10383838" y="1765300"/>
          <p14:tracePt t="329656" x="10313988" y="1677988"/>
          <p14:tracePt t="329668" x="10183813" y="1581150"/>
          <p14:tracePt t="329680" x="10121900" y="1555750"/>
          <p14:tracePt t="329699" x="10026650" y="1520825"/>
          <p14:tracePt t="329701" x="9991725" y="1520825"/>
          <p14:tracePt t="329713" x="9964738" y="1520825"/>
          <p14:tracePt t="329730" x="9904413" y="1528763"/>
          <p14:tracePt t="329732" x="9869488" y="1546225"/>
          <p14:tracePt t="329748" x="9825038" y="1563688"/>
          <p14:tracePt t="329751" x="9772650" y="1590675"/>
          <p14:tracePt t="329765" x="9712325" y="1633538"/>
          <p14:tracePt t="329768" x="9615488" y="1685925"/>
          <p14:tracePt t="329781" x="9537700" y="1730375"/>
          <p14:tracePt t="329785" x="9467850" y="1765300"/>
          <p14:tracePt t="329787" x="9415463" y="1782763"/>
          <p14:tracePt t="329799" x="9398000" y="1800225"/>
          <p14:tracePt t="329802" x="9380538" y="1800225"/>
          <p14:tracePt t="329813" x="9371013" y="1800225"/>
          <p14:tracePt t="329833" x="9363075" y="1800225"/>
          <p14:tracePt t="329849" x="9353550" y="1800225"/>
          <p14:tracePt t="329902" x="9353550" y="1782763"/>
          <p14:tracePt t="329911" x="9353550" y="1773238"/>
          <p14:tracePt t="329918" x="9353550" y="1747838"/>
          <p14:tracePt t="329946" x="9423400" y="1555750"/>
          <p14:tracePt t="329949" x="9458325" y="1493838"/>
          <p14:tracePt t="329964" x="9528175" y="1389063"/>
          <p14:tracePt t="329966" x="9545638" y="1362075"/>
          <p14:tracePt t="329980" x="9580563" y="1344613"/>
          <p14:tracePt t="329983" x="9598025" y="1327150"/>
          <p14:tracePt t="329988" x="9615488" y="1327150"/>
          <p14:tracePt t="329998" x="9642475" y="1309688"/>
          <p14:tracePt t="329999" x="9667875" y="1301750"/>
          <p14:tracePt t="330012" x="9685338" y="1301750"/>
          <p14:tracePt t="330014" x="9702800" y="1301750"/>
          <p14:tracePt t="330029" x="9737725" y="1292225"/>
          <p14:tracePt t="330047" x="9782175" y="1292225"/>
          <p14:tracePt t="330049" x="9817100" y="1292225"/>
          <p14:tracePt t="330062" x="9842500" y="1292225"/>
          <p14:tracePt t="330080" x="9912350" y="1284288"/>
          <p14:tracePt t="330081" x="9939338" y="1284288"/>
          <p14:tracePt t="330098" x="9947275" y="1284288"/>
          <p14:tracePt t="330135" x="9956800" y="1284288"/>
          <p14:tracePt t="330162" x="9964738" y="1284288"/>
          <p14:tracePt t="330169" x="9974263" y="1284288"/>
          <p14:tracePt t="330180" x="9991725" y="1292225"/>
          <p14:tracePt t="330196" x="10044113" y="1327150"/>
          <p14:tracePt t="330198" x="10086975" y="1344613"/>
          <p14:tracePt t="330213" x="10121900" y="1371600"/>
          <p14:tracePt t="330215" x="10166350" y="1389063"/>
          <p14:tracePt t="330229" x="10236200" y="1406525"/>
          <p14:tracePt t="330247" x="10271125" y="1416050"/>
          <p14:tracePt t="330248" x="10279063" y="1416050"/>
          <p14:tracePt t="330255" x="10296525" y="1423988"/>
          <p14:tracePt t="330264" x="10306050" y="1423988"/>
          <p14:tracePt t="330280" x="10313988" y="1423988"/>
          <p14:tracePt t="330281" x="10323513" y="1423988"/>
          <p14:tracePt t="330296" x="10340975" y="1423988"/>
          <p14:tracePt t="330297" x="10348913" y="1423988"/>
          <p14:tracePt t="330327" x="10436225" y="1406525"/>
          <p14:tracePt t="330328" x="10453688" y="1398588"/>
          <p14:tracePt t="330336" x="10471150" y="1389063"/>
          <p14:tracePt t="330346" x="10488613" y="1389063"/>
          <p14:tracePt t="330362" x="10533063" y="1371600"/>
          <p14:tracePt t="330363" x="10541000" y="1354138"/>
          <p14:tracePt t="330379" x="10567988" y="1354138"/>
          <p14:tracePt t="330396" x="10575925" y="1344613"/>
          <p14:tracePt t="330413" x="10593388" y="1336675"/>
          <p14:tracePt t="330429" x="10610850" y="1327150"/>
          <p14:tracePt t="330447" x="10628313" y="1319213"/>
          <p14:tracePt t="330462" x="10645775" y="1319213"/>
          <p14:tracePt t="330479" x="10655300" y="1309688"/>
          <p14:tracePt t="330495" x="10663238" y="1309688"/>
          <p14:tracePt t="330532" x="10672763" y="1309688"/>
          <p14:tracePt t="330548" x="10680700" y="1309688"/>
          <p14:tracePt t="330588" x="10680700" y="1319213"/>
          <p14:tracePt t="330602" x="10672763" y="1319213"/>
          <p14:tracePt t="330612" x="10672763" y="1327150"/>
          <p14:tracePt t="330629" x="10655300" y="1354138"/>
          <p14:tracePt t="330630" x="10628313" y="1381125"/>
          <p14:tracePt t="330646" x="10610850" y="1406525"/>
          <p14:tracePt t="330663" x="10515600" y="1476375"/>
          <p14:tracePt t="330664" x="10480675" y="1511300"/>
          <p14:tracePt t="330679" x="10445750" y="1528763"/>
          <p14:tracePt t="330696" x="10323513" y="1598613"/>
          <p14:tracePt t="330712" x="10244138" y="1625600"/>
          <p14:tracePt t="330713" x="10218738" y="1633538"/>
          <p14:tracePt t="330729" x="10166350" y="1651000"/>
          <p14:tracePt t="330745" x="10121900" y="1660525"/>
          <p14:tracePt t="330762" x="10086975" y="1677988"/>
          <p14:tracePt t="330763" x="10069513" y="1685925"/>
          <p14:tracePt t="330779" x="10017125" y="1685925"/>
          <p14:tracePt t="330781" x="9982200" y="1695450"/>
          <p14:tracePt t="330796" x="9929813" y="1703388"/>
          <p14:tracePt t="330797" x="9904413" y="1703388"/>
          <p14:tracePt t="330812" x="9817100" y="1720850"/>
          <p14:tracePt t="330829" x="9764713" y="1730375"/>
          <p14:tracePt t="330830" x="9729788" y="1738313"/>
          <p14:tracePt t="330846" x="9650413" y="1765300"/>
          <p14:tracePt t="330862" x="9580563" y="1790700"/>
          <p14:tracePt t="330863" x="9545638" y="1808163"/>
          <p14:tracePt t="330879" x="9493250" y="1817688"/>
          <p14:tracePt t="330895" x="9423400" y="1835150"/>
          <p14:tracePt t="330912" x="9371013" y="1852613"/>
          <p14:tracePt t="330928" x="9345613" y="1852613"/>
          <p14:tracePt t="330945" x="9318625" y="1860550"/>
          <p14:tracePt t="330946" x="9310688" y="1860550"/>
          <p14:tracePt t="330961" x="9283700" y="1878013"/>
          <p14:tracePt t="330979" x="9266238" y="1895475"/>
          <p14:tracePt t="330995" x="9248775" y="1895475"/>
          <p14:tracePt t="331012" x="9240838" y="1905000"/>
          <p14:tracePt t="331014" x="9231313" y="1905000"/>
          <p14:tracePt t="331029" x="9231313" y="1912938"/>
          <p14:tracePt t="331045" x="9223375" y="1912938"/>
          <p14:tracePt t="331075" x="9213850" y="1912938"/>
          <p14:tracePt t="331097" x="9213850" y="1905000"/>
          <p14:tracePt t="331111" x="9223375" y="1895475"/>
          <p14:tracePt t="331118" x="9231313" y="1887538"/>
          <p14:tracePt t="331129" x="9248775" y="1878013"/>
          <p14:tracePt t="331147" x="9283700" y="1870075"/>
          <p14:tracePt t="331148" x="9328150" y="1860550"/>
          <p14:tracePt t="331162" x="9388475" y="1852613"/>
          <p14:tracePt t="331179" x="9475788" y="1835150"/>
          <p14:tracePt t="331180" x="9537700" y="1835150"/>
          <p14:tracePt t="331195" x="9632950" y="1817688"/>
          <p14:tracePt t="331212" x="9790113" y="1808163"/>
          <p14:tracePt t="331229" x="9974263" y="1782763"/>
          <p14:tracePt t="331230" x="10026650" y="1782763"/>
          <p14:tracePt t="331246" x="10104438" y="1790700"/>
          <p14:tracePt t="331262" x="10139363" y="1808163"/>
          <p14:tracePt t="331263" x="10148888" y="1808163"/>
          <p14:tracePt t="331278" x="10174288" y="1817688"/>
          <p14:tracePt t="331295" x="10201275" y="1817688"/>
          <p14:tracePt t="331311" x="10226675" y="1825625"/>
          <p14:tracePt t="331326" x="10279063" y="1843088"/>
          <p14:tracePt t="331362" x="10480675" y="1887538"/>
          <p14:tracePt t="331379" x="10567988" y="1895475"/>
          <p14:tracePt t="331395" x="10610850" y="1895475"/>
          <p14:tracePt t="331412" x="10655300" y="1895475"/>
          <p14:tracePt t="331413" x="10680700" y="1895475"/>
          <p14:tracePt t="331429" x="10768013" y="1905000"/>
          <p14:tracePt t="331453" x="10960100" y="1939925"/>
          <p14:tracePt t="331453" x="11022013" y="1947863"/>
          <p14:tracePt t="331463" x="11064875" y="1965325"/>
          <p14:tracePt t="331480" x="11231563" y="2009775"/>
          <p14:tracePt t="331496" x="11301413" y="2027238"/>
          <p14:tracePt t="331496" x="11353800" y="2035175"/>
          <p14:tracePt t="331512" x="11501438" y="2062163"/>
          <p14:tracePt t="331529" x="11641138" y="2087563"/>
          <p14:tracePt t="331530" x="11720513" y="2097088"/>
          <p14:tracePt t="331545" x="11815763" y="2114550"/>
          <p14:tracePt t="331563" x="11895138" y="2114550"/>
          <p14:tracePt t="331564" x="11912600" y="2122488"/>
          <p14:tracePt t="331579" x="11920538" y="2122488"/>
          <p14:tracePt t="331580" x="11938000" y="2122488"/>
          <p14:tracePt t="331645" x="11938000" y="2132013"/>
          <p14:tracePt t="331755" x="11938000" y="2139950"/>
          <p14:tracePt t="331763" x="11930063" y="2139950"/>
          <p14:tracePt t="331769" x="11930063" y="2149475"/>
          <p14:tracePt t="331796" x="11912600" y="2166938"/>
          <p14:tracePt t="331813" x="11903075" y="2174875"/>
          <p14:tracePt t="331830" x="11885613" y="2209800"/>
          <p14:tracePt t="331831" x="11868150" y="2219325"/>
          <p14:tracePt t="331846" x="11850688" y="2244725"/>
          <p14:tracePt t="331847" x="11842750" y="2254250"/>
          <p14:tracePt t="331862" x="11825288" y="2289175"/>
          <p14:tracePt t="331880" x="11825288" y="2297113"/>
          <p14:tracePt t="331895" x="11815763" y="2306638"/>
          <p14:tracePt t="331911" x="11807825" y="2324100"/>
          <p14:tracePt t="331928" x="11807825" y="2332038"/>
          <p14:tracePt t="354624" x="11772900" y="2332038"/>
          <p14:tracePt t="354631" x="11693525" y="2341563"/>
          <p14:tracePt t="354642" x="11598275" y="2349500"/>
          <p14:tracePt t="354660" x="10969625" y="2384425"/>
          <p14:tracePt t="354675" x="10812463" y="2401888"/>
          <p14:tracePt t="354692" x="10401300" y="2411413"/>
          <p14:tracePt t="354709" x="10131425" y="2411413"/>
          <p14:tracePt t="354725" x="9964738" y="2428875"/>
          <p14:tracePt t="354743" x="9842500" y="2463800"/>
          <p14:tracePt t="354744" x="9764713" y="2489200"/>
          <p14:tracePt t="354759" x="9694863" y="2524125"/>
          <p14:tracePt t="354775" x="9485313" y="2638425"/>
          <p14:tracePt t="354792" x="9475788" y="2638425"/>
          <p14:tracePt t="355150" x="9405938" y="2752725"/>
          <p14:tracePt t="355158" x="9336088" y="2892425"/>
          <p14:tracePt t="355165" x="9258300" y="3032125"/>
          <p14:tracePt t="355192" x="9064625" y="3389313"/>
          <p14:tracePt t="355209" x="8934450" y="3660775"/>
          <p14:tracePt t="355210" x="8890000" y="3765550"/>
          <p14:tracePt t="355225" x="8829675" y="3948113"/>
          <p14:tracePt t="355242" x="8785225" y="4097338"/>
          <p14:tracePt t="355246" x="8750300" y="4167188"/>
          <p14:tracePt t="355259" x="8742363" y="4229100"/>
          <p14:tracePt t="355260" x="8732838" y="4264025"/>
          <p14:tracePt t="355276" x="8732838" y="4281488"/>
          <p14:tracePt t="355277" x="8724900" y="4298950"/>
          <p14:tracePt t="355293" x="8715375" y="4324350"/>
          <p14:tracePt t="355308" x="8715375" y="4333875"/>
          <p14:tracePt t="355344" x="8715375" y="4341813"/>
          <p14:tracePt t="355351" x="8715375" y="4359275"/>
          <p14:tracePt t="355360" x="8715375" y="4386263"/>
          <p14:tracePt t="355376" x="8715375" y="4421188"/>
          <p14:tracePt t="355393" x="8707438" y="4446588"/>
          <p14:tracePt t="355410" x="8697913" y="4456113"/>
          <p14:tracePt t="355431" x="8697913" y="4464050"/>
          <p14:tracePt t="355450" x="8697913" y="4473575"/>
          <p14:tracePt t="355465" x="8697913" y="4481513"/>
          <p14:tracePt t="355476" x="8707438" y="4481513"/>
          <p14:tracePt t="355492" x="8707438" y="4491038"/>
          <p14:tracePt t="355511" x="8707438" y="4498975"/>
          <p14:tracePt t="355515" x="8715375" y="4508500"/>
          <p14:tracePt t="355528" x="8724900" y="4516438"/>
          <p14:tracePt t="355545" x="8820150" y="4560888"/>
          <p14:tracePt t="355561" x="8855075" y="4560888"/>
          <p14:tracePt t="355563" x="8882063" y="4560888"/>
          <p14:tracePt t="355578" x="8942388" y="4560888"/>
          <p14:tracePt t="355581" x="8969375" y="4560888"/>
          <p14:tracePt t="355595" x="9012238" y="4543425"/>
          <p14:tracePt t="355609" x="9029700" y="4543425"/>
          <p14:tracePt t="355627" x="9064625" y="4525963"/>
          <p14:tracePt t="355643" x="9091613" y="4508500"/>
          <p14:tracePt t="355645" x="9109075" y="4498975"/>
          <p14:tracePt t="355659" x="9144000" y="4498975"/>
          <p14:tracePt t="355676" x="9196388" y="4481513"/>
          <p14:tracePt t="355693" x="9258300" y="4481513"/>
          <p14:tracePt t="355697" x="9301163" y="4481513"/>
          <p14:tracePt t="355710" x="9318625" y="4481513"/>
          <p14:tracePt t="355712" x="9328150" y="4481513"/>
          <p14:tracePt t="355727" x="9336088" y="4481513"/>
          <p14:tracePt t="355747" x="9345613" y="4481513"/>
          <p14:tracePt t="355852" x="9345613" y="4491038"/>
          <p14:tracePt t="355861" x="9336088" y="4508500"/>
          <p14:tracePt t="355869" x="9310688" y="4516438"/>
          <p14:tracePt t="355894" x="9213850" y="4586288"/>
          <p14:tracePt t="355910" x="9188450" y="4603750"/>
          <p14:tracePt t="355913" x="9144000" y="4630738"/>
          <p14:tracePt t="355916" x="9082088" y="4648200"/>
          <p14:tracePt t="355926" x="9021763" y="4673600"/>
          <p14:tracePt t="355943" x="8855075" y="4718050"/>
          <p14:tracePt t="355961" x="8697913" y="4770438"/>
          <p14:tracePt t="355964" x="8645525" y="4770438"/>
          <p14:tracePt t="355967" x="8610600" y="4778375"/>
          <p14:tracePt t="355976" x="8593138" y="4787900"/>
          <p14:tracePt t="355993" x="8550275" y="4795838"/>
          <p14:tracePt t="356010" x="8540750" y="4795838"/>
          <p14:tracePt t="356027" x="8532813" y="4795838"/>
          <p14:tracePt t="356042" x="8532813" y="4787900"/>
          <p14:tracePt t="356059" x="8523288" y="4778375"/>
          <p14:tracePt t="356076" x="8515350" y="4778375"/>
          <p14:tracePt t="356101" x="8505825" y="4770438"/>
          <p14:tracePt t="356132" x="8497888" y="4770438"/>
          <p14:tracePt t="356231" x="8505825" y="4770438"/>
          <p14:tracePt t="356245" x="8515350" y="4770438"/>
          <p14:tracePt t="356251" x="8532813" y="4770438"/>
          <p14:tracePt t="356260" x="8575675" y="4760913"/>
          <p14:tracePt t="356276" x="8724900" y="4752975"/>
          <p14:tracePt t="356292" x="8969375" y="4743450"/>
          <p14:tracePt t="356293" x="9082088" y="4735513"/>
          <p14:tracePt t="356309" x="9178925" y="4735513"/>
          <p14:tracePt t="356325" x="9301163" y="4708525"/>
          <p14:tracePt t="356342" x="9353550" y="4691063"/>
          <p14:tracePt t="356358" x="9467850" y="4673600"/>
          <p14:tracePt t="356375" x="9580563" y="4648200"/>
          <p14:tracePt t="356392" x="9729788" y="4630738"/>
          <p14:tracePt t="356393" x="9817100" y="4621213"/>
          <p14:tracePt t="356409" x="9912350" y="4613275"/>
          <p14:tracePt t="356427" x="9974263" y="4595813"/>
          <p14:tracePt t="356449" x="9999663" y="4595813"/>
          <p14:tracePt t="356458" x="9999663" y="4586288"/>
          <p14:tracePt t="356476" x="10009188" y="4586288"/>
          <p14:tracePt t="356598" x="9999663" y="4586288"/>
          <p14:tracePt t="356610" x="9982200" y="4595813"/>
          <p14:tracePt t="356616" x="9956800" y="4603750"/>
          <p14:tracePt t="356626" x="9929813" y="4603750"/>
          <p14:tracePt t="356627" x="9886950" y="4621213"/>
          <p14:tracePt t="356642" x="9834563" y="4638675"/>
          <p14:tracePt t="356658" x="9607550" y="4700588"/>
          <p14:tracePt t="356676" x="9405938" y="4760913"/>
          <p14:tracePt t="356677" x="9301163" y="4778375"/>
          <p14:tracePt t="356692" x="9153525" y="4813300"/>
          <p14:tracePt t="356708" x="9056688" y="4840288"/>
          <p14:tracePt t="356726" x="9004300" y="4865688"/>
          <p14:tracePt t="356728" x="8977313" y="4865688"/>
          <p14:tracePt t="356743" x="8959850" y="4865688"/>
          <p14:tracePt t="356745" x="8942388" y="4865688"/>
          <p14:tracePt t="356759" x="8924925" y="4865688"/>
          <p14:tracePt t="356777" x="8916988" y="4865688"/>
          <p14:tracePt t="356803" x="8907463" y="4865688"/>
          <p14:tracePt t="356818" x="8899525" y="4865688"/>
          <p14:tracePt t="356902" x="8916988" y="4865688"/>
          <p14:tracePt t="356911" x="8934450" y="4865688"/>
          <p14:tracePt t="356919" x="8959850" y="4875213"/>
          <p14:tracePt t="356944" x="9109075" y="4883150"/>
          <p14:tracePt t="356961" x="9161463" y="4900613"/>
          <p14:tracePt t="356965" x="9283700" y="4927600"/>
          <p14:tracePt t="356977" x="9328150" y="4935538"/>
          <p14:tracePt t="356993" x="9415463" y="4953000"/>
          <p14:tracePt t="356995" x="9440863" y="4953000"/>
          <p14:tracePt t="357011" x="9450388" y="4953000"/>
          <p14:tracePt t="357013" x="9467850" y="4953000"/>
          <p14:tracePt t="357034" x="9475788" y="4953000"/>
          <p14:tracePt t="357062" x="9485313" y="4962525"/>
          <p14:tracePt t="357070" x="9502775" y="4962525"/>
          <p14:tracePt t="357078" x="9520238" y="4970463"/>
          <p14:tracePt t="357092" x="9580563" y="5005388"/>
          <p14:tracePt t="357110" x="9632950" y="5032375"/>
          <p14:tracePt t="357126" x="9642475" y="5032375"/>
          <p14:tracePt t="357151" x="9650413" y="5032375"/>
          <p14:tracePt t="357166" x="9659938" y="5032375"/>
          <p14:tracePt t="357186" x="9659938" y="5040313"/>
          <p14:tracePt t="357327" x="9659938" y="5049838"/>
          <p14:tracePt t="357343" x="9650413" y="5049838"/>
          <p14:tracePt t="357356" x="9650413" y="5057775"/>
          <p14:tracePt t="357367" x="9642475" y="5057775"/>
          <p14:tracePt t="357378" x="9632950" y="5067300"/>
          <p14:tracePt t="357398" x="9625013" y="5067300"/>
          <p14:tracePt t="357412" x="9615488" y="5067300"/>
          <p14:tracePt t="357426" x="9615488" y="5075238"/>
          <p14:tracePt t="357443" x="9598025" y="5075238"/>
          <p14:tracePt t="357459" x="9590088" y="5084763"/>
          <p14:tracePt t="357476" x="9572625" y="5092700"/>
          <p14:tracePt t="357495" x="9563100" y="5102225"/>
          <p14:tracePt t="357511" x="9555163" y="5102225"/>
          <p14:tracePt t="357514" x="9545638" y="5102225"/>
          <p14:tracePt t="357529" x="9537700" y="5110163"/>
          <p14:tracePt t="357545" x="9528175" y="5110163"/>
          <p14:tracePt t="357561" x="9520238" y="5110163"/>
          <p14:tracePt t="357564" x="9510713" y="5119688"/>
          <p14:tracePt t="357584" x="9502775" y="5119688"/>
          <p14:tracePt t="357595" x="9493250" y="5127625"/>
          <p14:tracePt t="357611" x="9485313" y="5127625"/>
          <p14:tracePt t="357626" x="9475788" y="5137150"/>
          <p14:tracePt t="357643" x="9467850" y="5137150"/>
          <p14:tracePt t="357659" x="9458325" y="5145088"/>
          <p14:tracePt t="357675" x="9450388" y="5145088"/>
          <p14:tracePt t="357693" x="9432925" y="5162550"/>
          <p14:tracePt t="357695" x="9423400" y="5162550"/>
          <p14:tracePt t="357709" x="9405938" y="5172075"/>
          <p14:tracePt t="357710" x="9398000" y="5180013"/>
          <p14:tracePt t="357726" x="9363075" y="5197475"/>
          <p14:tracePt t="357742" x="9353550" y="5197475"/>
          <p14:tracePt t="357758" x="9345613" y="5207000"/>
          <p14:tracePt t="357775" x="9336088" y="5207000"/>
          <p14:tracePt t="357776" x="9328150" y="5207000"/>
          <p14:tracePt t="357792" x="9318625" y="5214938"/>
          <p14:tracePt t="357808" x="9293225" y="5224463"/>
          <p14:tracePt t="357825" x="9258300" y="5249863"/>
          <p14:tracePt t="357843" x="9205913" y="5249863"/>
          <p14:tracePt t="357845" x="9188450" y="5259388"/>
          <p14:tracePt t="357860" x="9170988" y="5259388"/>
          <p14:tracePt t="357863" x="9153525" y="5267325"/>
          <p14:tracePt t="357877" x="9134475" y="5267325"/>
          <p14:tracePt t="357881" x="9117013" y="5267325"/>
          <p14:tracePt t="357883" x="9099550" y="5267325"/>
          <p14:tracePt t="357894" x="9091613" y="5267325"/>
          <p14:tracePt t="357897" x="9074150" y="5267325"/>
          <p14:tracePt t="357909" x="9056688" y="5267325"/>
          <p14:tracePt t="357926" x="8977313" y="5241925"/>
          <p14:tracePt t="357928" x="8924925" y="5232400"/>
          <p14:tracePt t="357942" x="8820150" y="5189538"/>
          <p14:tracePt t="357960" x="8732838" y="5154613"/>
          <p14:tracePt t="357976" x="8707438" y="5145088"/>
          <p14:tracePt t="357992" x="8697913" y="5137150"/>
          <p14:tracePt t="358009" x="8680450" y="5127625"/>
          <p14:tracePt t="358025" x="8672513" y="5127625"/>
          <p14:tracePt t="358042" x="8662988" y="5119688"/>
          <p14:tracePt t="358058" x="8655050" y="5110163"/>
          <p14:tracePt t="358075" x="8645525" y="5110163"/>
          <p14:tracePt t="358091" x="8637588" y="5102225"/>
          <p14:tracePt t="358109" x="8628063" y="5102225"/>
          <p14:tracePt t="358125" x="8620125" y="5092700"/>
          <p14:tracePt t="358146" x="8610600" y="5092700"/>
          <p14:tracePt t="358164" x="8602663" y="5092700"/>
          <p14:tracePt t="358242" x="8602663" y="5084763"/>
          <p14:tracePt t="358264" x="8628063" y="5067300"/>
          <p14:tracePt t="358272" x="8672513" y="5049838"/>
          <p14:tracePt t="358281" x="8707438" y="5032375"/>
          <p14:tracePt t="358292" x="8785225" y="4987925"/>
          <p14:tracePt t="358308" x="8934450" y="4935538"/>
          <p14:tracePt t="358309" x="9004300" y="4910138"/>
          <p14:tracePt t="358325" x="9134475" y="4875213"/>
          <p14:tracePt t="358342" x="9248775" y="4848225"/>
          <p14:tracePt t="358343" x="9283700" y="4840288"/>
          <p14:tracePt t="358359" x="9318625" y="4822825"/>
          <p14:tracePt t="358359" x="9345613" y="4813300"/>
          <p14:tracePt t="358375" x="9398000" y="4805363"/>
          <p14:tracePt t="358392" x="9467850" y="4778375"/>
          <p14:tracePt t="358408" x="9555163" y="4760913"/>
          <p14:tracePt t="358426" x="9685338" y="4743450"/>
          <p14:tracePt t="358427" x="9720263" y="4743450"/>
          <p14:tracePt t="358442" x="9747250" y="4743450"/>
          <p14:tracePt t="358443" x="9772650" y="4743450"/>
          <p14:tracePt t="358459" x="9807575" y="4743450"/>
          <p14:tracePt t="358475" x="9825038" y="4743450"/>
          <p14:tracePt t="358492" x="9834563" y="4752975"/>
          <p14:tracePt t="358510" x="9852025" y="4752975"/>
          <p14:tracePt t="358526" x="9859963" y="4760913"/>
          <p14:tracePt t="358527" x="9869488" y="4770438"/>
          <p14:tracePt t="358543" x="9886950" y="4778375"/>
          <p14:tracePt t="358565" x="9886950" y="4787900"/>
          <p14:tracePt t="358575" x="9894888" y="4787900"/>
          <p14:tracePt t="358600" x="9894888" y="4795838"/>
          <p14:tracePt t="358609" x="9904413" y="4795838"/>
          <p14:tracePt t="358626" x="9904413" y="4805363"/>
          <p14:tracePt t="358648" x="9904413" y="4813300"/>
          <p14:tracePt t="358658" x="9904413" y="4822825"/>
          <p14:tracePt t="358676" x="9904413" y="4848225"/>
          <p14:tracePt t="358677" x="9904413" y="4857750"/>
          <p14:tracePt t="358692" x="9904413" y="4865688"/>
          <p14:tracePt t="358709" x="9886950" y="4892675"/>
          <p14:tracePt t="358726" x="9859963" y="4927600"/>
          <p14:tracePt t="358741" x="9834563" y="4962525"/>
          <p14:tracePt t="358758" x="9799638" y="4987925"/>
          <p14:tracePt t="358776" x="9772650" y="5005388"/>
          <p14:tracePt t="358776" x="9747250" y="5014913"/>
          <p14:tracePt t="358792" x="9720263" y="5032375"/>
          <p14:tracePt t="358808" x="9685338" y="5049838"/>
          <p14:tracePt t="358825" x="9659938" y="5057775"/>
          <p14:tracePt t="358826" x="9650413" y="5067300"/>
          <p14:tracePt t="358841" x="9642475" y="5067300"/>
          <p14:tracePt t="358842" x="9625013" y="5075238"/>
          <p14:tracePt t="358858" x="9598025" y="5075238"/>
          <p14:tracePt t="358875" x="9580563" y="5084763"/>
          <p14:tracePt t="358893" x="9572625" y="5084763"/>
          <p14:tracePt t="358909" x="9563100" y="5084763"/>
          <p14:tracePt t="358925" x="9555163" y="5084763"/>
          <p14:tracePt t="358941" x="9520238" y="5092700"/>
          <p14:tracePt t="358958" x="9485313" y="5102225"/>
          <p14:tracePt t="358975" x="9450388" y="5102225"/>
          <p14:tracePt t="358976" x="9432925" y="5110163"/>
          <p14:tracePt t="358991" x="9388475" y="5110163"/>
          <p14:tracePt t="359008" x="9371013" y="5110163"/>
          <p14:tracePt t="359025" x="9363075" y="5110163"/>
          <p14:tracePt t="359026" x="9353550" y="5110163"/>
          <p14:tracePt t="359041" x="9345613" y="5110163"/>
          <p14:tracePt t="359059" x="9336088" y="5110163"/>
          <p14:tracePt t="359081" x="9328150" y="5110163"/>
          <p14:tracePt t="359104" x="9328150" y="5102225"/>
          <p14:tracePt t="359120" x="9318625" y="5102225"/>
          <p14:tracePt t="359129" x="9318625" y="5092700"/>
          <p14:tracePt t="359233" x="9318625" y="5084763"/>
          <p14:tracePt t="359247" x="9336088" y="5084763"/>
          <p14:tracePt t="359254" x="9353550" y="5075238"/>
          <p14:tracePt t="359275" x="9398000" y="5057775"/>
          <p14:tracePt t="359276" x="9423400" y="5049838"/>
          <p14:tracePt t="359292" x="9467850" y="5032375"/>
          <p14:tracePt t="359308" x="9493250" y="5032375"/>
          <p14:tracePt t="359325" x="9502775" y="5022850"/>
          <p14:tracePt t="359342" x="9510713" y="5014913"/>
          <p14:tracePt t="359358" x="9520238" y="5014913"/>
          <p14:tracePt t="359375" x="9528175" y="5014913"/>
          <p14:tracePt t="359392" x="9537700" y="5014913"/>
          <p14:tracePt t="359393" x="9545638" y="5014913"/>
          <p14:tracePt t="359408" x="9555163" y="5014913"/>
          <p14:tracePt t="359425" x="9563100" y="5014913"/>
          <p14:tracePt t="359442" x="9572625" y="5014913"/>
          <p14:tracePt t="359443" x="9580563" y="5014913"/>
          <p14:tracePt t="359459" x="9590088" y="5014913"/>
          <p14:tracePt t="359514" x="9580563" y="5014913"/>
          <p14:tracePt t="359520" x="9572625" y="5014913"/>
          <p14:tracePt t="359527" x="9555163" y="5014913"/>
          <p14:tracePt t="359542" x="9537700" y="5014913"/>
          <p14:tracePt t="359544" x="9520238" y="5014913"/>
          <p14:tracePt t="359547" x="9510713" y="5014913"/>
          <p14:tracePt t="359559" x="9475788" y="5014913"/>
          <p14:tracePt t="359577" x="9405938" y="5014913"/>
          <p14:tracePt t="359579" x="9353550" y="5014913"/>
          <p14:tracePt t="359590" x="9223375" y="5022850"/>
          <p14:tracePt t="359611" x="9091613" y="5022850"/>
          <p14:tracePt t="359627" x="9064625" y="5022850"/>
          <p14:tracePt t="359630" x="9021763" y="5022850"/>
          <p14:tracePt t="359643" x="9012238" y="5022850"/>
          <p14:tracePt t="359645" x="8986838" y="5022850"/>
          <p14:tracePt t="359660" x="8977313" y="5022850"/>
          <p14:tracePt t="359662" x="8969375" y="5022850"/>
          <p14:tracePt t="359676" x="8942388" y="5014913"/>
          <p14:tracePt t="359692" x="8924925" y="5005388"/>
          <p14:tracePt t="359694" x="8916988" y="5005388"/>
          <p14:tracePt t="359709" x="8907463" y="5005388"/>
          <p14:tracePt t="359713" x="8899525" y="5005388"/>
          <p14:tracePt t="359726" x="8890000" y="5005388"/>
          <p14:tracePt t="359743" x="8882063" y="5005388"/>
          <p14:tracePt t="359759" x="8872538" y="5005388"/>
          <p14:tracePt t="359777" x="8864600" y="5005388"/>
          <p14:tracePt t="359813" x="8855075" y="5005388"/>
          <p14:tracePt t="359826" x="8847138" y="5005388"/>
          <p14:tracePt t="359842" x="8829675" y="4997450"/>
          <p14:tracePt t="359860" x="8812213" y="4987925"/>
          <p14:tracePt t="359877" x="8794750" y="4987925"/>
          <p14:tracePt t="359892" x="8777288" y="4987925"/>
          <p14:tracePt t="359910" x="8750300" y="4979988"/>
          <p14:tracePt t="359913" x="8742363" y="4979988"/>
          <p14:tracePt t="359925" x="8724900" y="4979988"/>
          <p14:tracePt t="359945" x="8697913" y="4970463"/>
          <p14:tracePt t="359960" x="8689975" y="4970463"/>
          <p14:tracePt t="359964" x="8680450" y="4962525"/>
          <p14:tracePt t="359977" x="8672513" y="4962525"/>
          <p14:tracePt t="359994" x="8662988" y="4953000"/>
          <p14:tracePt t="360009" x="8655050" y="4953000"/>
          <p14:tracePt t="360027" x="8645525" y="4953000"/>
          <p14:tracePt t="360064" x="8637588" y="4953000"/>
          <p14:tracePt t="360216" x="8645525" y="4953000"/>
          <p14:tracePt t="360225" x="8655050" y="4953000"/>
          <p14:tracePt t="360236" x="8672513" y="4962525"/>
          <p14:tracePt t="360242" x="8680450" y="4962525"/>
          <p14:tracePt t="360260" x="8707438" y="4962525"/>
          <p14:tracePt t="360263" x="8724900" y="4962525"/>
          <p14:tracePt t="360277" x="8732838" y="4962525"/>
          <p14:tracePt t="360293" x="8742363" y="4962525"/>
          <p14:tracePt t="360312" x="8750300" y="4962525"/>
          <p14:tracePt t="360316" x="8759825" y="4962525"/>
          <p14:tracePt t="360335" x="8767763" y="4962525"/>
          <p14:tracePt t="360349" x="8777288" y="4962525"/>
          <p14:tracePt t="360359" x="8785225" y="4962525"/>
          <p14:tracePt t="360377" x="8794750" y="4962525"/>
          <p14:tracePt t="360379" x="8802688" y="4962525"/>
          <p14:tracePt t="360394" x="8812213" y="4962525"/>
          <p14:tracePt t="360397" x="8820150" y="4962525"/>
          <p14:tracePt t="360410" x="8829675" y="4962525"/>
          <p14:tracePt t="360426" x="8837613" y="4962525"/>
          <p14:tracePt t="360443" x="8847138" y="4962525"/>
          <p14:tracePt t="360460" x="8855075" y="4953000"/>
          <p14:tracePt t="360461" x="8872538" y="4953000"/>
          <p14:tracePt t="360475" x="8899525" y="4953000"/>
          <p14:tracePt t="360476" x="8924925" y="4945063"/>
          <p14:tracePt t="360491" x="8969375" y="4935538"/>
          <p14:tracePt t="360508" x="8994775" y="4927600"/>
          <p14:tracePt t="360524" x="9012238" y="4918075"/>
          <p14:tracePt t="360541" x="9021763" y="4918075"/>
          <p14:tracePt t="360542" x="9029700" y="4918075"/>
          <p14:tracePt t="360558" x="9029700" y="4910138"/>
          <p14:tracePt t="360576" x="9039225" y="4910138"/>
          <p14:tracePt t="360593" x="9047163" y="4900613"/>
          <p14:tracePt t="360618" x="9056688" y="4900613"/>
          <p14:tracePt t="360626" x="9064625" y="4900613"/>
          <p14:tracePt t="360642" x="9064625" y="4892675"/>
          <p14:tracePt t="360660" x="9074150" y="4892675"/>
          <p14:tracePt t="360688" x="9082088" y="4892675"/>
          <p14:tracePt t="360710" x="9091613" y="4892675"/>
          <p14:tracePt t="360716" x="9099550" y="4892675"/>
          <p14:tracePt t="360726" x="9109075" y="4892675"/>
          <p14:tracePt t="360741" x="9126538" y="4892675"/>
          <p14:tracePt t="360758" x="9170988" y="4892675"/>
          <p14:tracePt t="360774" x="9213850" y="4892675"/>
          <p14:tracePt t="360791" x="9283700" y="4875213"/>
          <p14:tracePt t="360808" x="9318625" y="4875213"/>
          <p14:tracePt t="360810" x="9336088" y="4875213"/>
          <p14:tracePt t="360825" x="9363075" y="4875213"/>
          <p14:tracePt t="360826" x="9398000" y="4865688"/>
          <p14:tracePt t="360841" x="9440863" y="4865688"/>
          <p14:tracePt t="360858" x="9502775" y="4848225"/>
          <p14:tracePt t="360859" x="9528175" y="4840288"/>
          <p14:tracePt t="360875" x="9572625" y="4840288"/>
          <p14:tracePt t="360891" x="9625013" y="4830763"/>
          <p14:tracePt t="360893" x="9650413" y="4822825"/>
          <p14:tracePt t="360908" x="9667875" y="4822825"/>
          <p14:tracePt t="360926" x="9729788" y="4813300"/>
          <p14:tracePt t="360942" x="9772650" y="4813300"/>
          <p14:tracePt t="360945" x="9799638" y="4813300"/>
          <p14:tracePt t="360959" x="9825038" y="4813300"/>
          <p14:tracePt t="360963" x="9842500" y="4813300"/>
          <p14:tracePt t="360965" x="9869488" y="4813300"/>
          <p14:tracePt t="360977" x="9894888" y="4805363"/>
          <p14:tracePt t="360981" x="9921875" y="4805363"/>
          <p14:tracePt t="360993" x="9939338" y="4805363"/>
          <p14:tracePt t="360996" x="9956800" y="4795838"/>
          <p14:tracePt t="361009" x="9999663" y="4795838"/>
          <p14:tracePt t="361027" x="10034588" y="4795838"/>
          <p14:tracePt t="361029" x="10052050" y="4795838"/>
          <p14:tracePt t="361043" x="10079038" y="4795838"/>
          <p14:tracePt t="361046" x="10086975" y="4795838"/>
          <p14:tracePt t="361048" x="10096500" y="4795838"/>
          <p14:tracePt t="361541" x="10096500" y="4830763"/>
          <p14:tracePt t="361548" x="10096500" y="4865688"/>
          <p14:tracePt t="361560" x="10096500" y="4875213"/>
          <p14:tracePt t="361561" x="10096500" y="4883150"/>
          <p14:tracePt t="361575" x="10096500" y="4892675"/>
          <p14:tracePt t="361577" x="10086975" y="4892675"/>
          <p14:tracePt t="361591" x="10086975" y="4910138"/>
          <p14:tracePt t="361608" x="10086975" y="4953000"/>
          <p14:tracePt t="361626" x="10086975" y="5067300"/>
          <p14:tracePt t="361627" x="10096500" y="5154613"/>
          <p14:tracePt t="361643" x="10104438" y="5311775"/>
          <p14:tracePt t="361645" x="10113963" y="5389563"/>
          <p14:tracePt t="361659" x="10113963" y="5441950"/>
          <p14:tracePt t="361660" x="10113963" y="5476875"/>
          <p14:tracePt t="361675" x="10113963" y="5521325"/>
          <p14:tracePt t="361676" x="10113963" y="5538788"/>
          <p14:tracePt t="361691" x="10113963" y="5548313"/>
          <p14:tracePt t="361757" x="10113963" y="5556250"/>
          <p14:tracePt t="361771" x="10121900" y="5556250"/>
          <p14:tracePt t="361778" x="10121900" y="5565775"/>
          <p14:tracePt t="361804" x="10131425" y="5565775"/>
          <p14:tracePt t="361813" x="10131425" y="5573713"/>
          <p14:tracePt t="361825" x="10139363" y="5573713"/>
          <p14:tracePt t="361842" x="10139363" y="5583238"/>
          <p14:tracePt t="361858" x="10148888" y="5583238"/>
          <p14:tracePt t="361876" x="10148888" y="5591175"/>
          <p14:tracePt t="361893" x="10156825" y="5600700"/>
          <p14:tracePt t="361921" x="10166350" y="5600700"/>
          <p14:tracePt t="361962" x="10166350" y="5608638"/>
          <p14:tracePt t="361969" x="10174288" y="5608638"/>
          <p14:tracePt t="361990" x="10183813" y="5608638"/>
          <p14:tracePt t="361997" x="10183813" y="5618163"/>
          <p14:tracePt t="362013" x="10191750" y="5618163"/>
          <p14:tracePt t="362028" x="10201275" y="5626100"/>
          <p14:tracePt t="362041" x="10209213" y="5626100"/>
          <p14:tracePt t="362059" x="10218738" y="5626100"/>
          <p14:tracePt t="362076" x="10226675" y="5626100"/>
          <p14:tracePt t="362093" x="10253663" y="5626100"/>
          <p14:tracePt t="362109" x="10306050" y="5626100"/>
          <p14:tracePt t="362111" x="10323513" y="5626100"/>
          <p14:tracePt t="362126" x="10348913" y="5626100"/>
          <p14:tracePt t="362128" x="10375900" y="5626100"/>
          <p14:tracePt t="362131" x="10393363" y="5626100"/>
          <p14:tracePt t="362141" x="10410825" y="5626100"/>
          <p14:tracePt t="362165" x="10453688" y="5626100"/>
          <p14:tracePt t="362175" x="10471150" y="5626100"/>
          <p14:tracePt t="362192" x="10488613" y="5626100"/>
          <p14:tracePt t="362209" x="10498138" y="5626100"/>
          <p14:tracePt t="362225" x="10506075" y="5626100"/>
          <p14:tracePt t="362241" x="10515600" y="5626100"/>
          <p14:tracePt t="362258" x="10523538" y="5618163"/>
          <p14:tracePt t="362274" x="10533063" y="5608638"/>
          <p14:tracePt t="382180" x="10533063" y="5600700"/>
          <p14:tracePt t="382188" x="10523538" y="5600700"/>
          <p14:tracePt t="382194" x="10515600" y="5583238"/>
          <p14:tracePt t="382222" x="10463213" y="5530850"/>
          <p14:tracePt t="382238" x="10410825" y="5476875"/>
          <p14:tracePt t="382256" x="10288588" y="5346700"/>
          <p14:tracePt t="382256" x="10261600" y="5302250"/>
          <p14:tracePt t="382272" x="10226675" y="5267325"/>
          <p14:tracePt t="382288" x="10156825" y="5145088"/>
          <p14:tracePt t="382305" x="10121900" y="5049838"/>
          <p14:tracePt t="382306" x="10104438" y="5005388"/>
          <p14:tracePt t="382321" x="10096500" y="4953000"/>
          <p14:tracePt t="382338" x="10061575" y="4813300"/>
          <p14:tracePt t="382355" x="10052050" y="4770438"/>
          <p14:tracePt t="382356" x="10044113" y="4760913"/>
          <p14:tracePt t="382372" x="10044113" y="4752975"/>
          <p14:tracePt t="382373" x="10044113" y="4743450"/>
          <p14:tracePt t="382397" x="10044113" y="4735513"/>
          <p14:tracePt t="382426" x="10044113" y="4725988"/>
          <p14:tracePt t="382433" x="10044113" y="4718050"/>
          <p14:tracePt t="382439" x="10034588" y="4700588"/>
          <p14:tracePt t="382455" x="10034588" y="4683125"/>
          <p14:tracePt t="382472" x="10026650" y="4630738"/>
          <p14:tracePt t="382473" x="10026650" y="4613275"/>
          <p14:tracePt t="382488" x="10026650" y="4586288"/>
          <p14:tracePt t="382505" x="10026650" y="4551363"/>
          <p14:tracePt t="382522" x="10026650" y="4543425"/>
          <p14:tracePt t="382539" x="10026650" y="4533900"/>
          <p14:tracePt t="382555" x="10026650" y="4525963"/>
          <p14:tracePt t="382571" x="10017125" y="4525963"/>
          <p14:tracePt t="382588" x="9974263" y="4508500"/>
          <p14:tracePt t="382605" x="9921875" y="4491038"/>
          <p14:tracePt t="382622" x="9859963" y="4491038"/>
          <p14:tracePt t="382623" x="9817100" y="4481513"/>
          <p14:tracePt t="382639" x="9790113" y="4481513"/>
          <p14:tracePt t="382655" x="9729788" y="4473575"/>
          <p14:tracePt t="382671" x="9659938" y="4473575"/>
          <p14:tracePt t="382689" x="9572625" y="4491038"/>
          <p14:tracePt t="382690" x="9537700" y="4491038"/>
          <p14:tracePt t="382705" x="9510713" y="4498975"/>
          <p14:tracePt t="382706" x="9475788" y="4516438"/>
          <p14:tracePt t="382722" x="9440863" y="4533900"/>
          <p14:tracePt t="382739" x="9405938" y="4551363"/>
          <p14:tracePt t="382756" x="9371013" y="4586288"/>
          <p14:tracePt t="382757" x="9353550" y="4603750"/>
          <p14:tracePt t="383254" x="9283700" y="4621213"/>
          <p14:tracePt t="383262" x="9196388" y="4656138"/>
          <p14:tracePt t="383272" x="9126538" y="4673600"/>
          <p14:tracePt t="383288" x="9004300" y="4708525"/>
          <p14:tracePt t="383305" x="8882063" y="4743450"/>
          <p14:tracePt t="383321" x="8812213" y="4760913"/>
          <p14:tracePt t="383338" x="8767763" y="4770438"/>
          <p14:tracePt t="383354" x="8672513" y="4778375"/>
          <p14:tracePt t="383372" x="8575675" y="4787900"/>
          <p14:tracePt t="383373" x="8523288" y="4795838"/>
          <p14:tracePt t="383388" x="8418513" y="4805363"/>
          <p14:tracePt t="383406" x="8340725" y="4813300"/>
          <p14:tracePt t="383407" x="8313738" y="4813300"/>
          <p14:tracePt t="383422" x="8296275" y="4813300"/>
          <p14:tracePt t="383440" x="8253413" y="4830763"/>
          <p14:tracePt t="383441" x="8243888" y="4830763"/>
          <p14:tracePt t="383455" x="8226425" y="4840288"/>
          <p14:tracePt t="383456" x="8218488" y="4848225"/>
          <p14:tracePt t="383471" x="8191500" y="4857750"/>
          <p14:tracePt t="383488" x="8183563" y="4865688"/>
          <p14:tracePt t="383506" x="8174038" y="4875213"/>
          <p14:tracePt t="383507" x="8166100" y="4875213"/>
          <p14:tracePt t="383531" x="8156575" y="4883150"/>
          <p14:tracePt t="383545" x="8156575" y="4892675"/>
          <p14:tracePt t="383555" x="8148638" y="4910138"/>
          <p14:tracePt t="383572" x="8121650" y="4962525"/>
          <p14:tracePt t="383573" x="8113713" y="4987925"/>
          <p14:tracePt t="383590" x="8096250" y="5032375"/>
          <p14:tracePt t="383605" x="8078788" y="5075238"/>
          <p14:tracePt t="383607" x="8078788" y="5084763"/>
          <p14:tracePt t="383622" x="8078788" y="5092700"/>
          <p14:tracePt t="383623" x="8069263" y="5092700"/>
          <p14:tracePt t="383638" x="8069263" y="5102225"/>
          <p14:tracePt t="383718" x="8078788" y="5110163"/>
          <p14:tracePt t="383725" x="8104188" y="5110163"/>
          <p14:tracePt t="383738" x="8139113" y="5110163"/>
          <p14:tracePt t="383756" x="8366125" y="5102225"/>
          <p14:tracePt t="383772" x="8593138" y="5067300"/>
          <p14:tracePt t="383788" x="8655050" y="5049838"/>
          <p14:tracePt t="383805" x="8794750" y="5022850"/>
          <p14:tracePt t="383822" x="9056688" y="4987925"/>
          <p14:tracePt t="383823" x="9153525" y="4962525"/>
          <p14:tracePt t="383839" x="9258300" y="4953000"/>
          <p14:tracePt t="383840" x="9353550" y="4945063"/>
          <p14:tracePt t="383855" x="9493250" y="4918075"/>
          <p14:tracePt t="383872" x="9590088" y="4883150"/>
          <p14:tracePt t="383873" x="9632950" y="4875213"/>
          <p14:tracePt t="383888" x="9659938" y="4865688"/>
          <p14:tracePt t="383905" x="9755188" y="4830763"/>
          <p14:tracePt t="383922" x="9817100" y="4795838"/>
          <p14:tracePt t="383922" x="9842500" y="4787900"/>
          <p14:tracePt t="383938" x="9894888" y="4760913"/>
          <p14:tracePt t="383955" x="9939338" y="4718050"/>
          <p14:tracePt t="383971" x="10009188" y="4638675"/>
          <p14:tracePt t="383988" x="10034588" y="4603750"/>
          <p14:tracePt t="384005" x="10052050" y="4578350"/>
          <p14:tracePt t="384022" x="10061575" y="4560888"/>
          <p14:tracePt t="384065" x="10061575" y="4551363"/>
          <p14:tracePt t="384107" x="10052050" y="4551363"/>
          <p14:tracePt t="384114" x="10034588" y="4551363"/>
          <p14:tracePt t="384123" x="10009188" y="4551363"/>
          <p14:tracePt t="384139" x="9929813" y="4551363"/>
          <p14:tracePt t="384155" x="9782175" y="4551363"/>
          <p14:tracePt t="384156" x="9712325" y="4560888"/>
          <p14:tracePt t="384172" x="9642475" y="4568825"/>
          <p14:tracePt t="384173" x="9563100" y="4578350"/>
          <p14:tracePt t="384189" x="9432925" y="4595813"/>
          <p14:tracePt t="384205" x="9310688" y="4613275"/>
          <p14:tracePt t="384222" x="9153525" y="4630738"/>
          <p14:tracePt t="384238" x="9082088" y="4630738"/>
          <p14:tracePt t="384255" x="9029700" y="4630738"/>
          <p14:tracePt t="384256" x="9012238" y="4630738"/>
          <p14:tracePt t="384271" x="8994775" y="4638675"/>
          <p14:tracePt t="384289" x="8959850" y="4648200"/>
          <p14:tracePt t="384291" x="8942388" y="4665663"/>
          <p14:tracePt t="384306" x="8864600" y="4708525"/>
          <p14:tracePt t="384323" x="8759825" y="4770438"/>
          <p14:tracePt t="384325" x="8715375" y="4795838"/>
          <p14:tracePt t="384339" x="8672513" y="4822825"/>
          <p14:tracePt t="384356" x="8610600" y="4865688"/>
          <p14:tracePt t="384374" x="8602663" y="4875213"/>
          <p14:tracePt t="384409" x="8602663" y="4892675"/>
          <p14:tracePt t="384416" x="8602663" y="4910138"/>
          <p14:tracePt t="384425" x="8602663" y="4945063"/>
          <p14:tracePt t="384428" x="8602663" y="4979988"/>
          <p14:tracePt t="384439" x="8602663" y="5014913"/>
          <p14:tracePt t="384458" x="8620125" y="5162550"/>
          <p14:tracePt t="384473" x="8645525" y="5232400"/>
          <p14:tracePt t="384490" x="8680450" y="5284788"/>
          <p14:tracePt t="384493" x="8697913" y="5311775"/>
          <p14:tracePt t="384506" x="8715375" y="5319713"/>
          <p14:tracePt t="384509" x="8750300" y="5337175"/>
          <p14:tracePt t="384512" x="8777288" y="5346700"/>
          <p14:tracePt t="384522" x="8802688" y="5346700"/>
          <p14:tracePt t="384540" x="8864600" y="5346700"/>
          <p14:tracePt t="384543" x="8890000" y="5346700"/>
          <p14:tracePt t="385153" x="9056688" y="5618163"/>
          <p14:tracePt t="385163" x="9134475" y="5748338"/>
          <p14:tracePt t="385174" x="9170988" y="5792788"/>
          <p14:tracePt t="385188" x="9223375" y="5862638"/>
          <p14:tracePt t="385205" x="9283700" y="5922963"/>
          <p14:tracePt t="385222" x="9345613" y="5992813"/>
          <p14:tracePt t="385223" x="9380538" y="6037263"/>
          <p14:tracePt t="385238" x="9450388" y="6115050"/>
          <p14:tracePt t="385255" x="9502775" y="6167438"/>
          <p14:tracePt t="385256" x="9528175" y="6184900"/>
          <p14:tracePt t="385271" x="9580563" y="6219825"/>
          <p14:tracePt t="385289" x="9615488" y="6246813"/>
          <p14:tracePt t="385290" x="9642475" y="6264275"/>
          <p14:tracePt t="385305" x="9659938" y="6272213"/>
          <p14:tracePt t="385306" x="9667875" y="6272213"/>
          <p14:tracePt t="385321" x="9685338" y="6281738"/>
          <p14:tracePt t="385338" x="9694863" y="6281738"/>
          <p14:tracePt t="385363" x="9702800" y="6281738"/>
          <p14:tracePt t="436398" x="9677400" y="6281738"/>
          <p14:tracePt t="436405" x="9642475" y="6289675"/>
          <p14:tracePt t="436415" x="9598025" y="6289675"/>
          <p14:tracePt t="436416" x="9572625" y="6289675"/>
          <p14:tracePt t="436432" x="9528175" y="6289675"/>
          <p14:tracePt t="436433" x="9493250" y="6289675"/>
          <p14:tracePt t="436448" x="9440863" y="6281738"/>
          <p14:tracePt t="436465" x="9405938" y="6264275"/>
          <p14:tracePt t="436466" x="9388475" y="6254750"/>
          <p14:tracePt t="436489" x="9336088" y="6219825"/>
          <p14:tracePt t="436495" x="9310688" y="6184900"/>
          <p14:tracePt t="436515" x="9240838" y="6115050"/>
          <p14:tracePt t="436516" x="9196388" y="6054725"/>
          <p14:tracePt t="436531" x="9134475" y="5932488"/>
          <p14:tracePt t="436549" x="9117013" y="5845175"/>
          <p14:tracePt t="436550" x="9109075" y="5810250"/>
          <p14:tracePt t="436565" x="9099550" y="5783263"/>
          <p14:tracePt t="436566" x="9099550" y="5757863"/>
          <p14:tracePt t="436581" x="9099550" y="5705475"/>
          <p14:tracePt t="436598" x="9099550" y="5643563"/>
          <p14:tracePt t="436615" x="9099550" y="5573713"/>
          <p14:tracePt t="436617" x="9099550" y="5521325"/>
          <p14:tracePt t="436633" x="9099550" y="5476875"/>
          <p14:tracePt t="436636" x="9109075" y="5424488"/>
          <p14:tracePt t="436650" x="9117013" y="5354638"/>
          <p14:tracePt t="436654" x="9153525" y="5224463"/>
          <p14:tracePt t="436666" x="9178925" y="5145088"/>
          <p14:tracePt t="436670" x="9196388" y="5084763"/>
          <p14:tracePt t="436684" x="9240838" y="4970463"/>
          <p14:tracePt t="436699" x="9275763" y="4910138"/>
          <p14:tracePt t="436701" x="9310688" y="4830763"/>
          <p14:tracePt t="436715" x="9423400" y="4613275"/>
          <p14:tracePt t="436731" x="9555163" y="4403725"/>
          <p14:tracePt t="436741" x="9650413" y="4237038"/>
          <p14:tracePt t="436748" x="9685338" y="4176713"/>
          <p14:tracePt t="436754" x="9720263" y="4124325"/>
          <p14:tracePt t="436762" x="9755188" y="4070350"/>
          <p14:tracePt t="436771" x="9790113" y="4000500"/>
          <p14:tracePt t="436782" x="9834563" y="3948113"/>
          <p14:tracePt t="436798" x="9921875" y="3825875"/>
          <p14:tracePt t="436799" x="9974263" y="3756025"/>
          <p14:tracePt t="436815" x="10069513" y="3643313"/>
          <p14:tracePt t="436831" x="10156825" y="3556000"/>
          <p14:tracePt t="436848" x="10226675" y="3476625"/>
          <p14:tracePt t="436849" x="10261600" y="3441700"/>
          <p14:tracePt t="436864" x="10296525" y="3406775"/>
          <p14:tracePt t="436881" x="10340975" y="3363913"/>
          <p14:tracePt t="436898" x="10393363" y="3319463"/>
          <p14:tracePt t="436899" x="10418763" y="3302000"/>
          <p14:tracePt t="436915" x="10480675" y="3249613"/>
          <p14:tracePt t="436916" x="10506075" y="3241675"/>
          <p14:tracePt t="436944" x="10533063" y="3214688"/>
          <p14:tracePt t="439595" x="10506075" y="3214688"/>
          <p14:tracePt t="439601" x="10445750" y="3224213"/>
          <p14:tracePt t="439614" x="10383838" y="3224213"/>
          <p14:tracePt t="439615" x="10313988" y="3224213"/>
          <p14:tracePt t="439631" x="10244138" y="3214688"/>
          <p14:tracePt t="439649" x="9991725" y="3109913"/>
          <p14:tracePt t="439665" x="9964738" y="3092450"/>
          <p14:tracePt t="439666" x="9939338" y="3074988"/>
          <p14:tracePt t="439682" x="9921875" y="3049588"/>
          <p14:tracePt t="439683" x="9894888" y="3032125"/>
          <p14:tracePt t="439698" x="9869488" y="3005138"/>
          <p14:tracePt t="439714" x="9859963" y="2979738"/>
          <p14:tracePt t="439716" x="9842500" y="2962275"/>
          <p14:tracePt t="439731" x="9807575" y="2909888"/>
          <p14:tracePt t="439750" x="9772650" y="2847975"/>
          <p14:tracePt t="439767" x="9755188" y="2795588"/>
          <p14:tracePt t="439770" x="9755188" y="2787650"/>
          <p14:tracePt t="439783" x="9737725" y="2760663"/>
          <p14:tracePt t="439799" x="9737725" y="2733675"/>
          <p14:tracePt t="439802" x="9737725" y="2725738"/>
          <p14:tracePt t="439806" x="9737725" y="2708275"/>
          <p14:tracePt t="439815" x="9737725" y="2690813"/>
          <p14:tracePt t="439832" x="9737725" y="2620963"/>
          <p14:tracePt t="439849" x="9737725" y="2541588"/>
          <p14:tracePt t="439853" x="9737725" y="2516188"/>
          <p14:tracePt t="439865" x="9737725" y="2481263"/>
          <p14:tracePt t="439882" x="9737725" y="2471738"/>
          <p14:tracePt t="439884" x="9737725" y="2463800"/>
          <p14:tracePt t="439912" x="9737725" y="2454275"/>
          <p14:tracePt t="439942" x="9737725" y="2446338"/>
          <p14:tracePt t="439950" x="9747250" y="2436813"/>
          <p14:tracePt t="439965" x="9747250" y="2428875"/>
          <p14:tracePt t="439967" x="9747250" y="2419350"/>
          <p14:tracePt t="439982" x="9755188" y="2411413"/>
          <p14:tracePt t="439984" x="9755188" y="2401888"/>
          <p14:tracePt t="440001" x="9764713" y="2393950"/>
          <p14:tracePt t="440016" x="9764713" y="2384425"/>
          <p14:tracePt t="440034" x="9772650" y="2384425"/>
          <p14:tracePt t="440037" x="9772650" y="2376488"/>
          <p14:tracePt t="440115" x="9764713" y="2376488"/>
          <p14:tracePt t="440122" x="9737725" y="2393950"/>
          <p14:tracePt t="440134" x="9702800" y="2401888"/>
          <p14:tracePt t="440137" x="9677400" y="2411413"/>
          <p14:tracePt t="440150" x="9632950" y="2419350"/>
          <p14:tracePt t="440152" x="9580563" y="2419350"/>
          <p14:tracePt t="440166" x="9510713" y="2428875"/>
          <p14:tracePt t="440168" x="9423400" y="2428875"/>
          <p14:tracePt t="440182" x="9353550" y="2428875"/>
          <p14:tracePt t="440184" x="9301163" y="2428875"/>
          <p14:tracePt t="440198" x="9188450" y="2428875"/>
          <p14:tracePt t="440215" x="9117013" y="2419350"/>
          <p14:tracePt t="440231" x="9064625" y="2401888"/>
          <p14:tracePt t="440233" x="9039225" y="2401888"/>
          <p14:tracePt t="440248" x="8986838" y="2393950"/>
          <p14:tracePt t="440265" x="8951913" y="2393950"/>
          <p14:tracePt t="440282" x="8934450" y="2393950"/>
          <p14:tracePt t="440298" x="8916988" y="2393950"/>
          <p14:tracePt t="440315" x="8907463" y="2393950"/>
          <p14:tracePt t="440317" x="8899525" y="2393950"/>
          <p14:tracePt t="440339" x="8890000" y="2393950"/>
          <p14:tracePt t="440418" x="8899525" y="2393950"/>
          <p14:tracePt t="440426" x="8934450" y="2393950"/>
          <p14:tracePt t="440435" x="8977313" y="2393950"/>
          <p14:tracePt t="440448" x="9029700" y="2393950"/>
          <p14:tracePt t="440452" x="9109075" y="2401888"/>
          <p14:tracePt t="440455" x="9178925" y="2401888"/>
          <p14:tracePt t="440467" x="9248775" y="2401888"/>
          <p14:tracePt t="440469" x="9310688" y="2411413"/>
          <p14:tracePt t="440481" x="9363075" y="2411413"/>
          <p14:tracePt t="440498" x="9467850" y="2411413"/>
          <p14:tracePt t="440499" x="9510713" y="2411413"/>
          <p14:tracePt t="440514" x="9590088" y="2411413"/>
          <p14:tracePt t="440530" x="9642475" y="2393950"/>
          <p14:tracePt t="440548" x="9720263" y="2366963"/>
          <p14:tracePt t="440549" x="9747250" y="2349500"/>
          <p14:tracePt t="440564" x="9817100" y="2324100"/>
          <p14:tracePt t="440566" x="9842500" y="2314575"/>
          <p14:tracePt t="440580" x="9859963" y="2306638"/>
          <p14:tracePt t="440597" x="9904413" y="2289175"/>
          <p14:tracePt t="440614" x="9921875" y="2279650"/>
          <p14:tracePt t="440631" x="9929813" y="2279650"/>
          <p14:tracePt t="440633" x="9929813" y="2271713"/>
          <p14:tracePt t="440651" x="9939338" y="2271713"/>
          <p14:tracePt t="440666" x="9947275" y="2271713"/>
          <p14:tracePt t="440700" x="9956800" y="2271713"/>
          <p14:tracePt t="440720" x="9964738" y="2271713"/>
          <p14:tracePt t="440739" x="9974263" y="2271713"/>
          <p14:tracePt t="440759" x="9991725" y="2271713"/>
          <p14:tracePt t="440789" x="9999663" y="2271713"/>
          <p14:tracePt t="440809" x="10009188" y="2271713"/>
          <p14:tracePt t="440816" x="10017125" y="2271713"/>
          <p14:tracePt t="440832" x="10026650" y="2271713"/>
          <p14:tracePt t="440847" x="10034588" y="2271713"/>
          <p14:tracePt t="440864" x="10052050" y="2271713"/>
          <p14:tracePt t="440881" x="10061575" y="2271713"/>
          <p14:tracePt t="440898" x="10069513" y="2271713"/>
          <p14:tracePt t="440914" x="10079038" y="2271713"/>
          <p14:tracePt t="440936" x="10096500" y="2271713"/>
          <p14:tracePt t="440948" x="10104438" y="2271713"/>
          <p14:tracePt t="440949" x="10113963" y="2271713"/>
          <p14:tracePt t="440964" x="10121900" y="2271713"/>
          <p14:tracePt t="440980" x="10139363" y="2271713"/>
          <p14:tracePt t="440998" x="10148888" y="2271713"/>
          <p14:tracePt t="440999" x="10156825" y="2271713"/>
          <p14:tracePt t="441014" x="10166350" y="2271713"/>
          <p14:tracePt t="441031" x="10174288" y="2271713"/>
          <p14:tracePt t="441032" x="10183813" y="2271713"/>
          <p14:tracePt t="441047" x="10191750" y="2271713"/>
          <p14:tracePt t="441063" x="10261600" y="2297113"/>
          <p14:tracePt t="441081" x="10279063" y="2297113"/>
          <p14:tracePt t="445195" x="10279063" y="2314575"/>
          <p14:tracePt t="445202" x="10271125" y="2324100"/>
          <p14:tracePt t="445213" x="10261600" y="2341563"/>
          <p14:tracePt t="445230" x="10236200" y="2359025"/>
          <p14:tracePt t="445246" x="10209213" y="2401888"/>
          <p14:tracePt t="445263" x="10191750" y="2428875"/>
          <p14:tracePt t="445281" x="10166350" y="2471738"/>
          <p14:tracePt t="445282" x="10156825" y="2489200"/>
          <p14:tracePt t="445296" x="10139363" y="2524125"/>
          <p14:tracePt t="445314" x="10121900" y="2576513"/>
          <p14:tracePt t="445315" x="10113963" y="2603500"/>
          <p14:tracePt t="445330" x="10104438" y="2628900"/>
          <p14:tracePt t="445347" x="10086975" y="2663825"/>
          <p14:tracePt t="445348" x="10086975" y="2681288"/>
          <p14:tracePt t="445363" x="10086975" y="2690813"/>
          <p14:tracePt t="445380" x="10069513" y="2760663"/>
          <p14:tracePt t="445397" x="10061575" y="2830513"/>
          <p14:tracePt t="445398" x="10061575" y="2857500"/>
          <p14:tracePt t="445413" x="10061575" y="2952750"/>
          <p14:tracePt t="445431" x="10061575" y="3074988"/>
          <p14:tracePt t="445432" x="10061575" y="3136900"/>
          <p14:tracePt t="445447" x="10061575" y="3189288"/>
          <p14:tracePt t="445464" x="10079038" y="3302000"/>
          <p14:tracePt t="445465" x="10086975" y="3319463"/>
          <p14:tracePt t="445481" x="10096500" y="3346450"/>
          <p14:tracePt t="445482" x="10104438" y="3371850"/>
          <p14:tracePt t="445497" x="10131425" y="3424238"/>
          <p14:tracePt t="492323" x="10113963" y="3476625"/>
          <p14:tracePt t="492329" x="10061575" y="3529013"/>
          <p14:tracePt t="492340" x="10026650" y="3598863"/>
          <p14:tracePt t="492357" x="9929813" y="3738563"/>
          <p14:tracePt t="492374" x="9852025" y="3860800"/>
          <p14:tracePt t="492406" x="9764713" y="4044950"/>
          <p14:tracePt t="492409" x="9747250" y="4087813"/>
          <p14:tracePt t="492412" x="9737725" y="4105275"/>
          <p14:tracePt t="492420" x="9729788" y="4124325"/>
          <p14:tracePt t="492428" x="9729788" y="4141788"/>
          <p14:tracePt t="492438" x="9720263" y="4167188"/>
          <p14:tracePt t="492474" x="9677400" y="4359275"/>
          <p14:tracePt t="492476" x="9659938" y="4403725"/>
          <p14:tracePt t="492490" x="9650413" y="4438650"/>
          <p14:tracePt t="492507" x="9615488" y="4568825"/>
          <p14:tracePt t="492524" x="9580563" y="4638675"/>
          <p14:tracePt t="492540" x="9537700" y="4725988"/>
          <p14:tracePt t="492557" x="9485313" y="4865688"/>
          <p14:tracePt t="492558" x="9458325" y="4962525"/>
          <p14:tracePt t="492573" x="9415463" y="5057775"/>
          <p14:tracePt t="492590" x="9371013" y="5241925"/>
          <p14:tracePt t="492591" x="9345613" y="5329238"/>
          <p14:tracePt t="492607" x="9328150" y="5399088"/>
          <p14:tracePt t="492623" x="9275763" y="5530850"/>
          <p14:tracePt t="492640" x="9258300" y="5573713"/>
          <p14:tracePt t="492641" x="9248775" y="5583238"/>
          <p14:tracePt t="492657" x="9231313" y="5600700"/>
          <p14:tracePt t="493871" x="9188450" y="5618163"/>
          <p14:tracePt t="493878" x="9117013" y="5626100"/>
          <p14:tracePt t="493891" x="9064625" y="5643563"/>
          <p14:tracePt t="493892" x="9004300" y="5653088"/>
          <p14:tracePt t="493908" x="8959850" y="5653088"/>
          <p14:tracePt t="493909" x="8907463" y="5661025"/>
          <p14:tracePt t="493923" x="8820150" y="5661025"/>
          <p14:tracePt t="493941" x="8742363" y="5653088"/>
          <p14:tracePt t="493942" x="8697913" y="5635625"/>
          <p14:tracePt t="493957" x="8637588" y="5626100"/>
          <p14:tracePt t="493958" x="8593138" y="5618163"/>
          <p14:tracePt t="493961" x="8532813" y="5608638"/>
          <p14:tracePt t="493974" x="8470900" y="5591175"/>
          <p14:tracePt t="493975" x="8410575" y="5565775"/>
          <p14:tracePt t="493991" x="8358188" y="5548313"/>
          <p14:tracePt t="493993" x="8305800" y="5530850"/>
          <p14:tracePt t="494007" x="8253413" y="5503863"/>
          <p14:tracePt t="494025" x="8201025" y="5476875"/>
          <p14:tracePt t="494026" x="8183563" y="5468938"/>
          <p14:tracePt t="494040" x="8166100" y="5441950"/>
          <p14:tracePt t="494043" x="8156575" y="5434013"/>
          <p14:tracePt t="494046" x="8148638" y="5424488"/>
          <p14:tracePt t="494060" x="8131175" y="5407025"/>
          <p14:tracePt t="494076" x="8131175" y="5399088"/>
          <p14:tracePt t="494091" x="8121650" y="5389563"/>
          <p14:tracePt t="494110" x="8121650" y="5337175"/>
          <p14:tracePt t="494124" x="8131175" y="5311775"/>
          <p14:tracePt t="494127" x="8148638" y="5267325"/>
          <p14:tracePt t="494141" x="8191500" y="5172075"/>
          <p14:tracePt t="494158" x="8296275" y="5067300"/>
          <p14:tracePt t="494175" x="8445500" y="4953000"/>
          <p14:tracePt t="494178" x="8523288" y="4900613"/>
          <p14:tracePt t="494180" x="8593138" y="4875213"/>
          <p14:tracePt t="494192" x="8680450" y="4857750"/>
          <p14:tracePt t="494195" x="8750300" y="4840288"/>
          <p14:tracePt t="494208" x="8890000" y="4822825"/>
          <p14:tracePt t="494223" x="9012238" y="4822825"/>
          <p14:tracePt t="494240" x="9126538" y="4822825"/>
          <p14:tracePt t="494258" x="9275763" y="4830763"/>
          <p14:tracePt t="494259" x="9353550" y="4848225"/>
          <p14:tracePt t="494274" x="9510713" y="4883150"/>
          <p14:tracePt t="494291" x="9659938" y="4918075"/>
          <p14:tracePt t="494293" x="9729788" y="4927600"/>
          <p14:tracePt t="494307" x="9790113" y="4945063"/>
          <p14:tracePt t="494324" x="9974263" y="4979988"/>
          <p14:tracePt t="494341" x="10096500" y="5014913"/>
          <p14:tracePt t="494344" x="10156825" y="5032375"/>
          <p14:tracePt t="494348" x="10218738" y="5057775"/>
          <p14:tracePt t="494358" x="10279063" y="5092700"/>
          <p14:tracePt t="494375" x="10401300" y="5145088"/>
          <p14:tracePt t="494377" x="10445750" y="5162550"/>
          <p14:tracePt t="494391" x="10488613" y="5197475"/>
          <p14:tracePt t="494393" x="10515600" y="5224463"/>
          <p14:tracePt t="494396" x="10533063" y="5232400"/>
          <p14:tracePt t="494407" x="10558463" y="5249863"/>
          <p14:tracePt t="494426" x="10585450" y="5276850"/>
          <p14:tracePt t="494442" x="10585450" y="5284788"/>
          <p14:tracePt t="494466" x="10585450" y="5302250"/>
          <p14:tracePt t="494474" x="10593388" y="5311775"/>
          <p14:tracePt t="494492" x="10593388" y="5364163"/>
          <p14:tracePt t="494494" x="10593388" y="5416550"/>
          <p14:tracePt t="494509" x="10593388" y="5476875"/>
          <p14:tracePt t="494513" x="10593388" y="5556250"/>
          <p14:tracePt t="494525" x="10567988" y="5705475"/>
          <p14:tracePt t="494527" x="10541000" y="5765800"/>
          <p14:tracePt t="494540" x="10523538" y="5800725"/>
          <p14:tracePt t="494557" x="10445750" y="5897563"/>
          <p14:tracePt t="494574" x="10331450" y="5967413"/>
          <p14:tracePt t="494577" x="10253663" y="6002338"/>
          <p14:tracePt t="494591" x="10174288" y="6037263"/>
          <p14:tracePt t="494593" x="10096500" y="6062663"/>
          <p14:tracePt t="494607" x="9964738" y="6107113"/>
          <p14:tracePt t="494623" x="9852025" y="6132513"/>
          <p14:tracePt t="494639" x="9685338" y="6167438"/>
          <p14:tracePt t="494657" x="9563100" y="6176963"/>
          <p14:tracePt t="494673" x="9458325" y="6176963"/>
          <p14:tracePt t="494674" x="9398000" y="6159500"/>
          <p14:tracePt t="494690" x="9248775" y="6124575"/>
          <p14:tracePt t="494707" x="9064625" y="6054725"/>
          <p14:tracePt t="494723" x="8759825" y="5915025"/>
          <p14:tracePt t="494740" x="8550275" y="5827713"/>
          <p14:tracePt t="494757" x="8428038" y="5757863"/>
          <p14:tracePt t="494758" x="8375650" y="5730875"/>
          <p14:tracePt t="494774" x="8288338" y="5670550"/>
          <p14:tracePt t="494776" x="8261350" y="5653088"/>
          <p14:tracePt t="494790" x="8226425" y="5618163"/>
          <p14:tracePt t="494792" x="8208963" y="5600700"/>
          <p14:tracePt t="494806" x="8183563" y="5573713"/>
          <p14:tracePt t="494823" x="8174038" y="5548313"/>
          <p14:tracePt t="494825" x="8166100" y="5538788"/>
          <p14:tracePt t="494840" x="8166100" y="5530850"/>
          <p14:tracePt t="494857" x="8156575" y="5503863"/>
          <p14:tracePt t="494858" x="8156575" y="5486400"/>
          <p14:tracePt t="494873" x="8156575" y="5468938"/>
          <p14:tracePt t="494890" x="8166100" y="5399088"/>
          <p14:tracePt t="494906" x="8183563" y="5346700"/>
          <p14:tracePt t="494924" x="8208963" y="5294313"/>
          <p14:tracePt t="494925" x="8218488" y="5276850"/>
          <p14:tracePt t="494940" x="8235950" y="5259388"/>
          <p14:tracePt t="494957" x="8323263" y="5214938"/>
          <p14:tracePt t="494975" x="8523288" y="5154613"/>
          <p14:tracePt t="494991" x="8593138" y="5137150"/>
          <p14:tracePt t="494991" x="8689975" y="5110163"/>
          <p14:tracePt t="495006" x="8864600" y="5075238"/>
          <p14:tracePt t="495025" x="9074150" y="5040313"/>
          <p14:tracePt t="495041" x="9134475" y="5032375"/>
          <p14:tracePt t="495043" x="9196388" y="5022850"/>
          <p14:tracePt t="495059" x="9371013" y="5005388"/>
          <p14:tracePt t="495074" x="9415463" y="5005388"/>
          <p14:tracePt t="495076" x="9467850" y="5005388"/>
          <p14:tracePt t="495091" x="9563100" y="5014913"/>
          <p14:tracePt t="495108" x="9650413" y="5032375"/>
          <p14:tracePt t="495109" x="9677400" y="5032375"/>
          <p14:tracePt t="495124" x="9702800" y="5040313"/>
          <p14:tracePt t="495127" x="9720263" y="5049838"/>
          <p14:tracePt t="495140" x="9764713" y="5057775"/>
          <p14:tracePt t="495158" x="9782175" y="5057775"/>
          <p14:tracePt t="495160" x="9790113" y="5057775"/>
          <p14:tracePt t="495179" x="9799638" y="5057775"/>
          <p14:tracePt t="495191" x="9807575" y="5067300"/>
          <p14:tracePt t="495193" x="9825038" y="5075238"/>
          <p14:tracePt t="495207" x="9842500" y="5075238"/>
          <p14:tracePt t="495224" x="9929813" y="5137150"/>
          <p14:tracePt t="495241" x="9991725" y="5189538"/>
          <p14:tracePt t="495244" x="10017125" y="5207000"/>
          <p14:tracePt t="495258" x="10044113" y="5232400"/>
          <p14:tracePt t="539270" x="9974263" y="5207000"/>
          <p14:tracePt t="539279" x="9842500" y="5145088"/>
          <p14:tracePt t="539285" x="9685338" y="5075238"/>
          <p14:tracePt t="539302" x="9423400" y="4935538"/>
          <p14:tracePt t="539303" x="9258300" y="4840288"/>
          <p14:tracePt t="539318" x="9039225" y="4691063"/>
          <p14:tracePt t="539320" x="8802688" y="4533900"/>
          <p14:tracePt t="539335" x="8567738" y="4368800"/>
          <p14:tracePt t="539336" x="8348663" y="4211638"/>
          <p14:tracePt t="539351" x="7904163" y="3922713"/>
          <p14:tracePt t="539368" x="7545388" y="3678238"/>
          <p14:tracePt t="539385" x="7223125" y="3511550"/>
          <p14:tracePt t="539386" x="7126288" y="3451225"/>
          <p14:tracePt t="539403" x="6951663" y="3363913"/>
          <p14:tracePt t="539418" x="6881813" y="3328988"/>
          <p14:tracePt t="539421" x="6821488" y="3302000"/>
          <p14:tracePt t="539436" x="6804025" y="3294063"/>
          <p14:tracePt t="539831" x="6681788" y="3302000"/>
          <p14:tracePt t="539839" x="6480175" y="3319463"/>
          <p14:tracePt t="539851" x="6235700" y="3328988"/>
          <p14:tracePt t="539852" x="6061075" y="3336925"/>
          <p14:tracePt t="539868" x="5824538" y="3354388"/>
          <p14:tracePt t="539870" x="5702300" y="3354388"/>
          <p14:tracePt t="539884" x="5589588" y="3363913"/>
          <p14:tracePt t="539900" x="5292725" y="3363913"/>
          <p14:tracePt t="539917" x="5126038" y="3363913"/>
          <p14:tracePt t="539935" x="4926013" y="3363913"/>
          <p14:tracePt t="539937" x="4838700" y="3363913"/>
          <p14:tracePt t="539951" x="4741863" y="3363913"/>
          <p14:tracePt t="539953" x="4664075" y="3363913"/>
          <p14:tracePt t="539969" x="4506913" y="3371850"/>
          <p14:tracePt t="539985" x="4462463" y="3381375"/>
          <p14:tracePt t="539987" x="4402138" y="3389313"/>
          <p14:tracePt t="540001" x="4357688" y="3398838"/>
          <p14:tracePt t="540002" x="4322763" y="3398838"/>
          <p14:tracePt t="540017" x="4270375" y="3424238"/>
          <p14:tracePt t="540021" x="4252913" y="3433763"/>
          <p14:tracePt t="540036" x="4227513" y="3433763"/>
          <p14:tracePt t="540038" x="4200525" y="3441700"/>
          <p14:tracePt t="540053" x="4140200" y="3468688"/>
          <p14:tracePt t="540071" x="4070350" y="3494088"/>
          <p14:tracePt t="540086" x="4043363" y="3511550"/>
          <p14:tracePt t="540088" x="4008438" y="3538538"/>
          <p14:tracePt t="540101" x="3948113" y="3608388"/>
          <p14:tracePt t="540118" x="3886200" y="3703638"/>
          <p14:tracePt t="540121" x="3868738" y="3748088"/>
          <p14:tracePt t="540136" x="3843338" y="3790950"/>
          <p14:tracePt t="540139" x="3816350" y="3870325"/>
          <p14:tracePt t="540152" x="3808413" y="3895725"/>
          <p14:tracePt t="540536" x="3790950" y="4097338"/>
          <p14:tracePt t="540543" x="3781425" y="4316413"/>
          <p14:tracePt t="540552" x="3773488" y="4491038"/>
          <p14:tracePt t="540568" x="3773488" y="4638675"/>
          <p14:tracePt t="540569" x="3781425" y="4752975"/>
          <p14:tracePt t="540584" x="3790950" y="4857750"/>
          <p14:tracePt t="540585" x="3790950" y="4945063"/>
          <p14:tracePt t="540601" x="3816350" y="5005388"/>
          <p14:tracePt t="540602" x="3825875" y="5049838"/>
          <p14:tracePt t="540617" x="3851275" y="5119688"/>
          <p14:tracePt t="540618" x="3860800" y="5137150"/>
          <p14:tracePt t="540634" x="3878263" y="5154613"/>
          <p14:tracePt t="540635" x="3886200" y="5172075"/>
          <p14:tracePt t="540648" x="3921125" y="5197475"/>
          <p14:tracePt t="540668" x="3990975" y="5241925"/>
          <p14:tracePt t="540684" x="4105275" y="5302250"/>
          <p14:tracePt t="540685" x="4165600" y="5329238"/>
          <p14:tracePt t="540701" x="4235450" y="5354638"/>
          <p14:tracePt t="540702" x="4322763" y="5381625"/>
          <p14:tracePt t="540718" x="4479925" y="5434013"/>
          <p14:tracePt t="540735" x="4637088" y="5486400"/>
          <p14:tracePt t="540736" x="4733925" y="5513388"/>
          <p14:tracePt t="540751" x="4829175" y="5538788"/>
          <p14:tracePt t="540767" x="4960938" y="5573713"/>
          <p14:tracePt t="540768" x="5003800" y="5591175"/>
          <p14:tracePt t="540784" x="5056188" y="5591175"/>
          <p14:tracePt t="540801" x="5100638" y="5591175"/>
          <p14:tracePt t="540817" x="5153025" y="5591175"/>
          <p14:tracePt t="540835" x="5213350" y="5591175"/>
          <p14:tracePt t="540837" x="5265738" y="5573713"/>
          <p14:tracePt t="540851" x="5362575" y="5548313"/>
          <p14:tracePt t="540869" x="5467350" y="5513388"/>
          <p14:tracePt t="540870" x="5527675" y="5495925"/>
          <p14:tracePt t="540885" x="5562600" y="5476875"/>
          <p14:tracePt t="540887" x="5597525" y="5468938"/>
          <p14:tracePt t="540902" x="5632450" y="5459413"/>
          <p14:tracePt t="540918" x="5754688" y="5407025"/>
          <p14:tracePt t="540935" x="5824538" y="5389563"/>
          <p14:tracePt t="540952" x="5921375" y="5354638"/>
          <p14:tracePt t="540954" x="5956300" y="5337175"/>
          <p14:tracePt t="540969" x="6034088" y="5302250"/>
          <p14:tracePt t="540985" x="6096000" y="5276850"/>
          <p14:tracePt t="540988" x="6113463" y="5267325"/>
          <p14:tracePt t="541003" x="6130925" y="5259388"/>
          <p14:tracePt t="541006" x="6157913" y="5249863"/>
          <p14:tracePt t="541020" x="6175375" y="5241925"/>
          <p14:tracePt t="541022" x="6192838" y="5224463"/>
          <p14:tracePt t="541025" x="6210300" y="5214938"/>
          <p14:tracePt t="541037" x="6227763" y="5207000"/>
          <p14:tracePt t="541039" x="6262688" y="5189538"/>
          <p14:tracePt t="541053" x="6350000" y="5154613"/>
          <p14:tracePt t="541070" x="6402388" y="5127625"/>
          <p14:tracePt t="541072" x="6445250" y="5102225"/>
          <p14:tracePt t="541086" x="6489700" y="5075238"/>
          <p14:tracePt t="541088" x="6532563" y="5049838"/>
          <p14:tracePt t="541101" x="6567488" y="5032375"/>
          <p14:tracePt t="541118" x="6654800" y="4970463"/>
          <p14:tracePt t="541135" x="6734175" y="4910138"/>
          <p14:tracePt t="541151" x="6821488" y="4857750"/>
          <p14:tracePt t="541168" x="6891338" y="4795838"/>
          <p14:tracePt t="541170" x="6934200" y="4770438"/>
          <p14:tracePt t="541186" x="6986588" y="4743450"/>
          <p14:tracePt t="541188" x="7013575" y="4735513"/>
          <p14:tracePt t="541201" x="7038975" y="4718050"/>
          <p14:tracePt t="541203" x="7065963" y="4708525"/>
          <p14:tracePt t="541205" x="7083425" y="4700588"/>
          <p14:tracePt t="541219" x="7118350" y="4683125"/>
          <p14:tracePt t="541234" x="7135813" y="4665663"/>
          <p14:tracePt t="541235" x="7143750" y="4656138"/>
          <p14:tracePt t="541251" x="7153275" y="4648200"/>
          <p14:tracePt t="541252" x="7170738" y="4638675"/>
          <p14:tracePt t="541258" x="7188200" y="4630738"/>
          <p14:tracePt t="541268" x="7196138" y="4613275"/>
          <p14:tracePt t="541270" x="7213600" y="4603750"/>
          <p14:tracePt t="541285" x="7223125" y="4595813"/>
          <p14:tracePt t="541288" x="7240588" y="4586288"/>
          <p14:tracePt t="541301" x="7240588" y="4578350"/>
          <p14:tracePt t="541304" x="7248525" y="4568825"/>
          <p14:tracePt t="541308" x="7248525" y="4560888"/>
          <p14:tracePt t="541330" x="7258050" y="4551363"/>
          <p14:tracePt t="541346" x="7265988" y="4551363"/>
          <p14:tracePt t="541369" x="7265988" y="4543425"/>
          <p14:tracePt t="541386" x="7275513" y="4543425"/>
          <p14:tracePt t="541458" x="7275513" y="4551363"/>
          <p14:tracePt t="541467" x="7275513" y="4568825"/>
          <p14:tracePt t="541474" x="7265988" y="4586288"/>
          <p14:tracePt t="541503" x="7213600" y="4700588"/>
          <p14:tracePt t="541550" x="7161213" y="4795838"/>
          <p14:tracePt t="541558" x="7153275" y="4805363"/>
          <p14:tracePt t="541560" x="7153275" y="4813300"/>
          <p14:tracePt t="541569" x="7135813" y="4830763"/>
          <p14:tracePt t="541584" x="7126288" y="4865688"/>
          <p14:tracePt t="541602" x="7091363" y="4935538"/>
          <p14:tracePt t="541618" x="7083425" y="4953000"/>
          <p14:tracePt t="541620" x="7083425" y="4979988"/>
          <p14:tracePt t="541636" x="7073900" y="5005388"/>
          <p14:tracePt t="541637" x="7056438" y="5022850"/>
          <p14:tracePt t="541651" x="7048500" y="5057775"/>
          <p14:tracePt t="541668" x="7031038" y="5092700"/>
          <p14:tracePt t="541684" x="7013575" y="5110163"/>
          <p14:tracePt t="541704" x="7004050" y="5137150"/>
          <p14:tracePt t="541721" x="6986588" y="5154613"/>
          <p14:tracePt t="541737" x="6978650" y="5172075"/>
          <p14:tracePt t="541739" x="6969125" y="5180013"/>
          <p14:tracePt t="541753" x="6951663" y="5214938"/>
          <p14:tracePt t="541768" x="6943725" y="5232400"/>
          <p14:tracePt t="541785" x="6926263" y="5267325"/>
          <p14:tracePt t="541802" x="6908800" y="5276850"/>
          <p14:tracePt t="541818" x="6891338" y="5294313"/>
          <p14:tracePt t="541834" x="6881813" y="5311775"/>
          <p14:tracePt t="541851" x="6864350" y="5329238"/>
          <p14:tracePt t="541852" x="6864350" y="5346700"/>
          <p14:tracePt t="541868" x="6846888" y="5364163"/>
          <p14:tracePt t="541869" x="6838950" y="5381625"/>
          <p14:tracePt t="541884" x="6821488" y="5399088"/>
          <p14:tracePt t="541901" x="6786563" y="5451475"/>
          <p14:tracePt t="541902" x="6759575" y="5468938"/>
          <p14:tracePt t="541918" x="6751638" y="5476875"/>
          <p14:tracePt t="544005" x="6769100" y="5476875"/>
          <p14:tracePt t="544012" x="6794500" y="5476875"/>
          <p14:tracePt t="544020" x="6846888" y="5468938"/>
          <p14:tracePt t="544034" x="6891338" y="5451475"/>
          <p14:tracePt t="544050" x="7004050" y="5434013"/>
          <p14:tracePt t="544067" x="7091363" y="5424488"/>
          <p14:tracePt t="544084" x="7161213" y="5424488"/>
          <p14:tracePt t="544100" x="7205663" y="5424488"/>
          <p14:tracePt t="544117" x="7258050" y="5424488"/>
          <p14:tracePt t="544135" x="7362825" y="5451475"/>
          <p14:tracePt t="544137" x="7423150" y="5468938"/>
          <p14:tracePt t="544151" x="7545388" y="5503863"/>
          <p14:tracePt t="544169" x="7685088" y="5573713"/>
          <p14:tracePt t="544186" x="7720013" y="5600700"/>
          <p14:tracePt t="544193" x="7816850" y="5653088"/>
          <p14:tracePt t="544204" x="7859713" y="5678488"/>
          <p14:tracePt t="544207" x="7912100" y="5713413"/>
          <p14:tracePt t="544218" x="7947025" y="5748338"/>
          <p14:tracePt t="544220" x="7991475" y="5783263"/>
          <p14:tracePt t="544234" x="8026400" y="5827713"/>
          <p14:tracePt t="544251" x="8086725" y="5905500"/>
          <p14:tracePt t="544268" x="8104188" y="5940425"/>
          <p14:tracePt t="544269" x="8113713" y="5940425"/>
          <p14:tracePt t="544285" x="8121650" y="5957888"/>
          <p14:tracePt t="544300" x="8139113" y="5975350"/>
          <p14:tracePt t="544317" x="8174038" y="6019800"/>
          <p14:tracePt t="544319" x="8218488" y="6054725"/>
          <p14:tracePt t="544334" x="8270875" y="6107113"/>
          <p14:tracePt t="544336" x="8323263" y="6167438"/>
          <p14:tracePt t="544350" x="8453438" y="6289675"/>
          <p14:tracePt t="544368" x="8515350" y="6359525"/>
          <p14:tracePt t="544369" x="8532813" y="6376988"/>
          <p14:tracePt t="544384" x="8540750" y="6394450"/>
          <p14:tracePt t="544402" x="8550275" y="6394450"/>
          <p14:tracePt t="544441" x="8567738" y="6411913"/>
          <p14:tracePt t="544448" x="8585200" y="6429375"/>
          <p14:tracePt t="544457" x="8637588" y="6473825"/>
          <p14:tracePt t="544467" x="8689975" y="6526213"/>
          <p14:tracePt t="544471" x="8759825" y="6604000"/>
          <p14:tracePt t="544484" x="8820150" y="6665913"/>
          <p14:tracePt t="544503" x="8959850" y="6840538"/>
          <p14:tracePt t="544518" x="8977313" y="6848475"/>
          <p14:tracePt t="638698" x="8418513" y="6770688"/>
          <p14:tracePt t="638705" x="8226425" y="6718300"/>
          <p14:tracePt t="638720" x="7807325" y="6569075"/>
          <p14:tracePt t="638737" x="7205663" y="6237288"/>
          <p14:tracePt t="638755" x="6245225" y="5503863"/>
          <p14:tracePt t="638771" x="5816600" y="5110163"/>
          <p14:tracePt t="638789" x="5467350" y="4865688"/>
          <p14:tracePt t="638790" x="5353050" y="4822825"/>
          <p14:tracePt t="638806" x="5283200" y="4787900"/>
          <p14:tracePt t="638808" x="5222875" y="4752975"/>
          <p14:tracePt t="639202" x="5178425" y="4770438"/>
          <p14:tracePt t="639211" x="5135563" y="4795838"/>
          <p14:tracePt t="639222" x="5108575" y="4822825"/>
          <p14:tracePt t="639223" x="5065713" y="4840288"/>
          <p14:tracePt t="639238" x="5030788" y="4875213"/>
          <p14:tracePt t="639254" x="4995863" y="4910138"/>
          <p14:tracePt t="639271" x="4960938" y="4927600"/>
          <p14:tracePt t="639272" x="4943475" y="4945063"/>
          <p14:tracePt t="639288" x="4908550" y="4962525"/>
          <p14:tracePt t="639304" x="4881563" y="4979988"/>
          <p14:tracePt t="639320" x="4846638" y="5005388"/>
          <p14:tracePt t="639338" x="4794250" y="5032375"/>
          <p14:tracePt t="639355" x="4776788" y="5049838"/>
          <p14:tracePt t="639356" x="4768850" y="5049838"/>
          <p14:tracePt t="639370" x="4759325" y="5057775"/>
          <p14:tracePt t="639387" x="4751388" y="5057775"/>
          <p14:tracePt t="639405" x="4741863" y="5067300"/>
          <p14:tracePt t="639422" x="4733925" y="5067300"/>
          <p14:tracePt t="639438" x="4724400" y="5067300"/>
          <p14:tracePt t="639454" x="4716463" y="5067300"/>
          <p14:tracePt t="639471" x="4706938" y="5067300"/>
          <p14:tracePt t="639472" x="4699000" y="5067300"/>
          <p14:tracePt t="639488" x="4681538" y="5067300"/>
          <p14:tracePt t="639504" x="4584700" y="5049838"/>
          <p14:tracePt t="639520" x="4437063" y="5005388"/>
          <p14:tracePt t="639537" x="4252913" y="4935538"/>
          <p14:tracePt t="639554" x="4183063" y="4910138"/>
          <p14:tracePt t="639571" x="4157663" y="4892675"/>
          <p14:tracePt t="639587" x="4148138" y="4883150"/>
          <p14:tracePt t="639604" x="4140200" y="4875213"/>
          <p14:tracePt t="639631" x="4140200" y="4865688"/>
          <p14:tracePt t="639645" x="4140200" y="4857750"/>
          <p14:tracePt t="639680" x="4140200" y="4848225"/>
          <p14:tracePt t="639702" x="4148138" y="4848225"/>
          <p14:tracePt t="639711" x="4165600" y="4848225"/>
          <p14:tracePt t="639721" x="4183063" y="4840288"/>
          <p14:tracePt t="639725" x="4210050" y="4840288"/>
          <p14:tracePt t="639739" x="4227513" y="4840288"/>
          <p14:tracePt t="639743" x="4262438" y="4840288"/>
          <p14:tracePt t="639745" x="4297363" y="4840288"/>
          <p14:tracePt t="639756" x="4340225" y="4840288"/>
          <p14:tracePt t="639758" x="4384675" y="4840288"/>
          <p14:tracePt t="639772" x="4445000" y="4840288"/>
          <p14:tracePt t="639774" x="4506913" y="4840288"/>
          <p14:tracePt t="639788" x="4559300" y="4840288"/>
          <p14:tracePt t="639790" x="4619625" y="4857750"/>
          <p14:tracePt t="639804" x="4733925" y="4875213"/>
          <p14:tracePt t="639821" x="4856163" y="4900613"/>
          <p14:tracePt t="639823" x="4926013" y="4910138"/>
          <p14:tracePt t="639838" x="4986338" y="4918075"/>
          <p14:tracePt t="639840" x="5056188" y="4935538"/>
          <p14:tracePt t="639854" x="5135563" y="4945063"/>
          <p14:tracePt t="639871" x="5178425" y="4945063"/>
          <p14:tracePt t="639887" x="5222875" y="4935538"/>
          <p14:tracePt t="639905" x="5275263" y="4927600"/>
          <p14:tracePt t="639906" x="5300663" y="4918075"/>
          <p14:tracePt t="639921" x="5345113" y="4910138"/>
          <p14:tracePt t="639938" x="5492750" y="4900613"/>
          <p14:tracePt t="639954" x="5580063" y="4892675"/>
          <p14:tracePt t="639971" x="5649913" y="4883150"/>
          <p14:tracePt t="639987" x="5684838" y="4865688"/>
          <p14:tracePt t="640005" x="5719763" y="4865688"/>
          <p14:tracePt t="640005" x="5737225" y="4857750"/>
          <p14:tracePt t="640022" x="5789613" y="4830763"/>
          <p14:tracePt t="640024" x="5816600" y="4830763"/>
          <p14:tracePt t="640038" x="5842000" y="4822825"/>
          <p14:tracePt t="640039" x="5876925" y="4813300"/>
          <p14:tracePt t="640054" x="5938838" y="4805363"/>
          <p14:tracePt t="640070" x="6008688" y="4795838"/>
          <p14:tracePt t="640088" x="6061075" y="4795838"/>
          <p14:tracePt t="640859" x="6078538" y="4805363"/>
          <p14:tracePt t="640868" x="6113463" y="4813300"/>
          <p14:tracePt t="640879" x="6140450" y="4813300"/>
          <p14:tracePt t="640882" x="6165850" y="4830763"/>
          <p14:tracePt t="640891" x="6192838" y="4840288"/>
          <p14:tracePt t="640895" x="6218238" y="4857750"/>
          <p14:tracePt t="640905" x="6253163" y="4865688"/>
          <p14:tracePt t="640921" x="6297613" y="4900613"/>
          <p14:tracePt t="640922" x="6315075" y="4910138"/>
          <p14:tracePt t="640955" x="6384925" y="4945063"/>
          <p14:tracePt t="640958" x="6392863" y="4953000"/>
          <p14:tracePt t="640966" x="6402388" y="4962525"/>
          <p14:tracePt t="640974" x="6410325" y="4962525"/>
          <p14:tracePt t="640988" x="6437313" y="4979988"/>
          <p14:tracePt t="641004" x="6454775" y="4997450"/>
          <p14:tracePt t="641020" x="6497638" y="5022850"/>
          <p14:tracePt t="641037" x="6515100" y="5040313"/>
          <p14:tracePt t="641054" x="6567488" y="5075238"/>
          <p14:tracePt t="641056" x="6584950" y="5102225"/>
          <p14:tracePt t="641070" x="6646863" y="5145088"/>
          <p14:tracePt t="654983" x="6629400" y="5014913"/>
          <p14:tracePt t="654991" x="6594475" y="4875213"/>
          <p14:tracePt t="655002" x="6577013" y="4743450"/>
          <p14:tracePt t="655003" x="6542088" y="4603750"/>
          <p14:tracePt t="655019" x="6507163" y="4464050"/>
          <p14:tracePt t="655020" x="6489700" y="4306888"/>
          <p14:tracePt t="655035" x="6402388" y="3957638"/>
          <p14:tracePt t="655052" x="6305550" y="3468688"/>
          <p14:tracePt t="655053" x="6245225" y="3171825"/>
          <p14:tracePt t="655068" x="6200775" y="2874963"/>
          <p14:tracePt t="655085" x="6096000" y="2009775"/>
          <p14:tracePt t="655103" x="6043613" y="1371600"/>
          <p14:tracePt t="655119" x="6034088" y="1196975"/>
          <p14:tracePt t="655135" x="6026150" y="890588"/>
          <p14:tracePt t="655152" x="6026150" y="785813"/>
          <p14:tracePt t="655155" x="6026150" y="742950"/>
          <p14:tracePt t="655169" x="6026150" y="690563"/>
          <p14:tracePt t="655172" x="6026150" y="628650"/>
          <p14:tracePt t="655477" x="6051550" y="411163"/>
          <p14:tracePt t="655485" x="6086475" y="209550"/>
          <p14:tracePt t="655491" x="6130925" y="0"/>
        </p14:tracePtLst>
      </p14:laserTraceLst>
    </p:ext>
  </p:extLs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C20BADFE-D095-436F-9677-9264042809F0}"/>
    </a:ext>
  </a:extLst>
</a:theme>
</file>

<file path=docProps/app.xml><?xml version="1.0" encoding="utf-8"?>
<Properties xmlns="http://schemas.openxmlformats.org/officeDocument/2006/extended-properties" xmlns:vt="http://schemas.openxmlformats.org/officeDocument/2006/docPropsVTypes">
  <Template>TM03457510[[fn=Savon]]</Template>
  <TotalTime>4519</TotalTime>
  <Words>564</Words>
  <Application>Microsoft Office PowerPoint</Application>
  <PresentationFormat>Widescreen</PresentationFormat>
  <Paragraphs>18</Paragraphs>
  <Slides>1</Slides>
  <Notes>0</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Century Gothic</vt:lpstr>
      <vt:lpstr>Garamond</vt:lpstr>
      <vt:lpstr>Times New Roman</vt:lpstr>
      <vt:lpstr>Savon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paul barfoot</dc:creator>
  <cp:lastModifiedBy>paul barfoot</cp:lastModifiedBy>
  <cp:revision>1</cp:revision>
  <dcterms:created xsi:type="dcterms:W3CDTF">2024-03-18T09:05:03Z</dcterms:created>
  <dcterms:modified xsi:type="dcterms:W3CDTF">2024-03-21T12:24:52Z</dcterms:modified>
</cp:coreProperties>
</file>