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94660"/>
  </p:normalViewPr>
  <p:slideViewPr>
    <p:cSldViewPr snapToGrid="0">
      <p:cViewPr varScale="1">
        <p:scale>
          <a:sx n="68" d="100"/>
          <a:sy n="68" d="100"/>
        </p:scale>
        <p:origin x="7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2E97E-DC5E-0025-A137-17F345573B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CBA9BD-A2C2-C0A6-6B0B-E20D550E82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F46249-A9A2-43E1-CC89-409958708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7129-8E65-4A40-ACD9-773C2BC8066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D2F44-CF46-A3BF-D90D-B4527AC2C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CCE775-C1B3-E4F0-79EE-80CED1825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4C2D4-0C64-41FD-855D-7B9D81AAB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14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480D4-98C7-940C-5520-44680642E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5840D-A102-0036-FFF9-7AB90913EE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753F68-2C01-12C4-3AE9-A03C8184F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7129-8E65-4A40-ACD9-773C2BC8066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7D50F-C100-9A09-D34C-3748A8909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348CA-C2F5-852D-A2BB-099C9BF0E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4C2D4-0C64-41FD-855D-7B9D81AAB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734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CCD5F-0823-9B2E-0ED2-2F46A13AE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A18D81-3232-B92E-52FB-DADB64A62A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6BBFCF-5B21-3456-4546-9C0EBA7E8D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7129-8E65-4A40-ACD9-773C2BC8066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A60EB1-2A8B-4F9D-3DD4-68A1B964D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28D30-5F70-89A4-9567-BF599B436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4C2D4-0C64-41FD-855D-7B9D81AAB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654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E0ACE-98B8-D445-19D1-B9D216455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60EB1-4221-E7F1-1338-AFB779913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1A067C-3A33-18D7-A50D-E09B1CA62A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5B6243-45E8-774D-6E6D-593498AE83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7129-8E65-4A40-ACD9-773C2BC8066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0505A0-07D2-F1B9-0277-10EB82029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58A3DC-FD06-80ED-1CA7-02FEDC5F2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4C2D4-0C64-41FD-855D-7B9D81AAB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435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D4703-E87B-4618-1947-5B9B3CF47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2374F6-217D-E54A-AFB9-EFED7BF5BB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1A75A0-67BA-E175-C3E5-2049483C51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15C22A-32AC-10C8-F3E9-9D1826AEC8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CDC9AB-DC60-11B5-F53B-6272ACA918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6BF6D7-F6DB-E06B-356C-9D2847F40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7129-8E65-4A40-ACD9-773C2BC8066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408E97-7235-A1FF-8F29-FAC2B06F6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4FF6BE-696A-9851-033E-040EDE73A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4C2D4-0C64-41FD-855D-7B9D81AAB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84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4AE5E-03A9-C763-8E43-DF0934E68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A70A0D-3C42-6EDF-6DB0-F7D5A4974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7129-8E65-4A40-ACD9-773C2BC8066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50DC33-1CCB-FA9E-DA9C-551FF1DE9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0BEE0C-3B0C-C648-5B6F-1AE52E291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4C2D4-0C64-41FD-855D-7B9D81AAB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630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A1AF96-BC6E-0142-07E9-53A8C7E88B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7129-8E65-4A40-ACD9-773C2BC8066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043CB6-2D5E-A1A0-1C8F-A691D78C5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F73828-74AA-391D-66AD-247FB5A8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4C2D4-0C64-41FD-855D-7B9D81AAB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844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B1621-E368-AC85-CAE2-9C820466B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92DA3-D7FA-9D71-DD17-394313EBC4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B8C1FD-3041-0BBB-489A-56CA1EDB4E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8C9653-ACA1-1BE2-0D34-BF9AE4966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7129-8E65-4A40-ACD9-773C2BC8066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F55366-047A-2E73-71F3-A24814BE4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4C1271-AEF0-C473-60DC-EAE873C91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4C2D4-0C64-41FD-855D-7B9D81AAB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748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D0A0E-DE29-E99C-EE64-BC3191170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3549BB-5783-B330-0314-871FE8D8E1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9289D7-28B2-E5B9-08C9-3614B62151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A7F277-84FB-EDE3-304A-EE9D9FF7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7129-8E65-4A40-ACD9-773C2BC8066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4BA99-638B-1A14-2FA9-757F612FA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A9EFF6-0F76-4A17-20EA-5377EC4FE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4C2D4-0C64-41FD-855D-7B9D81AAB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087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C792D-1A84-2F6A-2453-C07178B7C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282A4B-5079-D0AE-B196-974D3B95B4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BE6B6B-1BFA-729E-57FD-3F3A51471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7129-8E65-4A40-ACD9-773C2BC8066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41C9BB-2C47-8C55-F00B-8F98B5E3C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24FA2A-0604-14B9-37CA-386B4604E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4C2D4-0C64-41FD-855D-7B9D81AAB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69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B58164-DA44-2480-2816-704EFE54D8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11316C-C971-CF73-0535-8330DC1E5A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34E35-C0D5-4243-1CC5-4732D5D27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7129-8E65-4A40-ACD9-773C2BC8066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DC453A-CD2B-5D69-3463-96385C55F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74C3E-2549-EF4C-A776-35CDF42B1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4C2D4-0C64-41FD-855D-7B9D81AAB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899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26DB02-1B8D-3CE5-262E-57EE263FE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9FBAF2-292B-1C5C-C2D0-CDAD51A351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684171-4539-273F-6BFE-5AB52843D1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F57129-8E65-4A40-ACD9-773C2BC80664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55569B-92F7-EEEF-91DA-15EEDF4394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9C818C-42CA-96BF-9D30-4C3DB7A0BD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C4C2D4-0C64-41FD-855D-7B9D81AAB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324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381BBC7-81D4-7922-20AD-F0C2FE507E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0"/>
            <a:ext cx="11430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3121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Ken Dicks</dc:creator>
  <cp:lastModifiedBy>Ken Dicks</cp:lastModifiedBy>
  <cp:revision>1</cp:revision>
  <dcterms:created xsi:type="dcterms:W3CDTF">2026-09-29T21:33:28Z</dcterms:created>
  <dcterms:modified xsi:type="dcterms:W3CDTF">2026-09-29T21:34:10Z</dcterms:modified>
</cp:coreProperties>
</file>