
<file path=[Content_Types].xml><?xml version="1.0" encoding="utf-8"?>
<Types xmlns="http://schemas.openxmlformats.org/package/2006/content-types">
  <Override PartName="/ppt/slides/slide6.xml" ContentType="application/vnd.openxmlformats-officedocument.presentationml.slide+xml"/>
  <Override PartName="/ppt/slideLayouts/slideLayout8.xml" ContentType="application/vnd.openxmlformats-officedocument.presentationml.slideLayout+xml"/>
  <Override PartName="/ppt/notesSlides/notesSlide2.xml" ContentType="application/vnd.openxmlformats-officedocument.presentationml.notesSlide+xml"/>
  <Override PartName="/ppt/diagrams/colors1.xml" ContentType="application/vnd.openxmlformats-officedocument.drawingml.diagramColors+xml"/>
  <Override PartName="/ppt/diagrams/drawing2.xml" ContentType="application/vnd.ms-office.drawingml.diagramDrawing+xml"/>
  <Override PartName="/ppt/slideMasters/slideMaster1.xml" ContentType="application/vnd.openxmlformats-officedocument.presentationml.slideMaster+xml"/>
  <Override PartName="/ppt/slides/slide4.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slideLayouts/slideLayout17.xml" ContentType="application/vnd.openxmlformats-officedocument.presentationml.slideLayout+xml"/>
  <Override PartName="/ppt/diagrams/quickStyle2.xml" ContentType="application/vnd.openxmlformats-officedocument.drawingml.diagramStyle+xml"/>
  <Override PartName="/ppt/slides/slide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15.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0.xml" ContentType="application/vnd.openxmlformats-officedocument.presentationml.slideLayout+xml"/>
  <Override PartName="/ppt/diagrams/layout2.xml" ContentType="application/vnd.openxmlformats-officedocument.drawingml.diagramLayout+xml"/>
  <Override PartName="/ppt/diagrams/layout3.xml" ContentType="application/vnd.openxmlformats-officedocument.drawingml.diagramLayout+xml"/>
  <Override PartName="/ppt/notesSlides/notesSlide8.xml" ContentType="application/vnd.openxmlformats-officedocument.presentationml.notesSlide+xml"/>
  <Override PartName="/ppt/diagrams/layout1.xml" ContentType="application/vnd.openxmlformats-officedocument.drawingml.diagramLayout+xml"/>
  <Override PartName="/ppt/diagrams/data2.xml" ContentType="application/vnd.openxmlformats-officedocument.drawingml.diagramData+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3.xml" ContentType="application/vnd.openxmlformats-officedocument.drawingml.diagramData+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diagrams/data1.xml" ContentType="application/vnd.openxmlformats-officedocument.drawingml.diagramData+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colors3.xml" ContentType="application/vnd.openxmlformats-officedocument.drawingml.diagramColors+xml"/>
  <Override PartName="/docProps/core.xml" ContentType="application/vnd.openxmlformats-package.core-properties+xml"/>
  <Override PartName="/ppt/slides/slide5.xml" ContentType="application/vnd.openxmlformats-officedocument.presentationml.slide+xml"/>
  <Override PartName="/ppt/slideLayouts/slideLayout7.xml" ContentType="application/vnd.openxmlformats-officedocument.presentationml.slideLayout+xml"/>
  <Default Extension="png" ContentType="image/png"/>
  <Override PartName="/ppt/notesSlides/notesSlide1.xml" ContentType="application/vnd.openxmlformats-officedocument.presentationml.notesSlide+xml"/>
  <Override PartName="/ppt/notesSlides/notesSlide3.xml" ContentType="application/vnd.openxmlformats-officedocument.presentationml.notesSlide+xml"/>
  <Override PartName="/ppt/diagrams/colors2.xml" ContentType="application/vnd.openxmlformats-officedocument.drawingml.diagramColors+xml"/>
  <Override PartName="/ppt/diagrams/drawing3.xml" ContentType="application/vnd.ms-office.drawingml.diagramDrawing+xml"/>
  <Override PartName="/ppt/slides/slide3.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diagrams/drawing1.xml" ContentType="application/vnd.ms-office.drawingml.diagramDrawing+xml"/>
  <Override PartName="/ppt/diagrams/quickStyle3.xml" ContentType="application/vnd.openxmlformats-officedocument.drawingml.diagramStyle+xml"/>
  <Override PartName="/ppt/slides/slide1.xml" ContentType="application/vnd.openxmlformats-officedocument.presentationml.slide+xml"/>
  <Default Extension="jpeg" ContentType="image/jpeg"/>
  <Override PartName="/ppt/slideLayouts/slideLayout3.xml" ContentType="application/vnd.openxmlformats-officedocument.presentationml.slideLayout+xml"/>
  <Override PartName="/ppt/slideLayouts/slideLayout16.xml" ContentType="application/vnd.openxmlformats-officedocument.presentationml.slideLayout+xml"/>
  <Override PartName="/ppt/diagrams/quickStyle1.xml" ContentType="application/vnd.openxmlformats-officedocument.drawingml.diagramStyle+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78" r:id="rId1"/>
  </p:sldMasterIdLst>
  <p:notesMasterIdLst>
    <p:notesMasterId r:id="rId13"/>
  </p:notesMasterIdLst>
  <p:sldIdLst>
    <p:sldId id="256" r:id="rId2"/>
    <p:sldId id="257" r:id="rId3"/>
    <p:sldId id="258" r:id="rId4"/>
    <p:sldId id="259" r:id="rId5"/>
    <p:sldId id="261" r:id="rId6"/>
    <p:sldId id="260" r:id="rId7"/>
    <p:sldId id="262" r:id="rId8"/>
    <p:sldId id="263" r:id="rId9"/>
    <p:sldId id="264" r:id="rId10"/>
    <p:sldId id="265" r:id="rId11"/>
    <p:sldId id="266"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xmlns="">
          <a:srgbClr val="FF0000"/>
        </p14:laserClr>
      </p:ext>
      <p:ext uri="{2FDB2607-1784-4EEB-B798-7EB5836EED8A}">
        <p14:showMediaCtrls xmlns:p14="http://schemas.microsoft.com/office/powerpoint/2010/main" xmlns="" val="1"/>
      </p:ext>
    </p:extLst>
  </p:showPr>
  <p:extLst>
    <p:ext uri="{E76CE94A-603C-4142-B9EB-6D1370010A27}">
      <p14:discardImageEditData xmlns:p14="http://schemas.microsoft.com/office/powerpoint/2010/main" xmlns="" val="0"/>
    </p:ext>
    <p:ext uri="{D31A062A-798A-4329-ABDD-BBA856620510}">
      <p14:defaultImageDpi xmlns:p14="http://schemas.microsoft.com/office/powerpoint/2010/main" xmlns="" val="32767"/>
    </p:ext>
    <p:ext uri="{FD5EFAAD-0ECE-453E-9831-46B23BE46B34}">
      <p15:chartTrackingRefBased xmlns:p15="http://schemas.microsoft.com/office/powerpoint/2012/main" xmlns=""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765" autoAdjust="0"/>
    <p:restoredTop sz="94660"/>
  </p:normalViewPr>
  <p:slideViewPr>
    <p:cSldViewPr snapToGrid="0">
      <p:cViewPr varScale="1">
        <p:scale>
          <a:sx n="88" d="100"/>
          <a:sy n="88" d="100"/>
        </p:scale>
        <p:origin x="-384" y="-82"/>
      </p:cViewPr>
      <p:guideLst>
        <p:guide orient="horz" pos="2160"/>
        <p:guide pos="3840"/>
      </p:guideLst>
    </p:cSldViewPr>
  </p:slideViewPr>
  <p:notesTextViewPr>
    <p:cViewPr>
      <p:scale>
        <a:sx n="1" d="1"/>
        <a:sy n="1" d="1"/>
      </p:scale>
      <p:origin x="0" y="0"/>
    </p:cViewPr>
  </p:notesTextViewPr>
  <p:gridSpacing cx="78028800" cy="780288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diagrams/_rels/drawing1.xml.rels><?xml version="1.0" encoding="UTF-8" standalone="yes"?>
<Relationships xmlns="http://schemas.openxmlformats.org/package/2006/relationships"><Relationship Id="rId1" Type="http://schemas.openxmlformats.org/officeDocument/2006/relationships/image" Target="../media/image1.jpeg"/></Relationships>
</file>

<file path=ppt/diagrams/_rels/drawing2.xml.rels><?xml version="1.0" encoding="UTF-8" standalone="yes"?>
<Relationships xmlns="http://schemas.openxmlformats.org/package/2006/relationships"><Relationship Id="rId1" Type="http://schemas.openxmlformats.org/officeDocument/2006/relationships/image" Target="../media/image1.jpeg"/></Relationships>
</file>

<file path=ppt/diagrams/colors1.xml><?xml version="1.0" encoding="utf-8"?>
<dgm:colorsDef xmlns:dgm="http://schemas.openxmlformats.org/drawingml/2006/diagram" xmlns:a="http://schemas.openxmlformats.org/drawingml/2006/main" uniqueId="urn:microsoft.com/office/officeart/2005/8/colors/colorful1#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2">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3">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C104F42-5E55-4BA0-83D2-819E35D40D90}" type="doc">
      <dgm:prSet loTypeId="urn:microsoft.com/office/officeart/2005/8/layout/process1" loCatId="process" qsTypeId="urn:microsoft.com/office/officeart/2005/8/quickstyle/simple5" qsCatId="simple" csTypeId="urn:microsoft.com/office/officeart/2005/8/colors/colorful1#1" csCatId="colorful" phldr="1"/>
      <dgm:spPr/>
    </dgm:pt>
    <dgm:pt modelId="{4D647097-51FF-4AB6-A4C7-B4C217F68E2B}">
      <dgm:prSet phldrT="[Text]"/>
      <dgm:spPr/>
      <dgm:t>
        <a:bodyPr/>
        <a:lstStyle/>
        <a:p>
          <a:pPr>
            <a:buFont typeface="Arial" panose="020B0604020202020204" pitchFamily="34" charset="0"/>
            <a:buChar char="•"/>
          </a:pPr>
          <a:r>
            <a:rPr lang="en-US" dirty="0">
              <a:latin typeface="Arial" panose="020B0604020202020204" pitchFamily="34" charset="0"/>
              <a:cs typeface="Arial" panose="020B0604020202020204" pitchFamily="34" charset="0"/>
            </a:rPr>
            <a:t>As per Riemer (2019), collaboration tools can reduce time and can save resources for students in the learning process as well as individuals in business. </a:t>
          </a:r>
          <a:endParaRPr lang="en-US" dirty="0"/>
        </a:p>
      </dgm:t>
    </dgm:pt>
    <dgm:pt modelId="{C1292019-ACA4-483F-9429-9E261290558C}" type="parTrans" cxnId="{1F0634E2-6E3F-4368-8ECA-EF36FBCA3841}">
      <dgm:prSet/>
      <dgm:spPr/>
      <dgm:t>
        <a:bodyPr/>
        <a:lstStyle/>
        <a:p>
          <a:endParaRPr lang="en-US"/>
        </a:p>
      </dgm:t>
    </dgm:pt>
    <dgm:pt modelId="{BDF510B6-D1ED-4458-BDA5-0CA5F7F3E449}" type="sibTrans" cxnId="{1F0634E2-6E3F-4368-8ECA-EF36FBCA3841}">
      <dgm:prSet/>
      <dgm:spPr/>
      <dgm:t>
        <a:bodyPr/>
        <a:lstStyle/>
        <a:p>
          <a:endParaRPr lang="en-US"/>
        </a:p>
      </dgm:t>
    </dgm:pt>
    <dgm:pt modelId="{B1566F93-75C7-42FD-B915-E537E1934F1A}">
      <dgm:prSet phldrT="[Text]"/>
      <dgm:spPr/>
      <dgm:t>
        <a:bodyPr/>
        <a:lstStyle/>
        <a:p>
          <a:pPr>
            <a:buFont typeface="Arial" panose="020B0604020202020204" pitchFamily="34" charset="0"/>
            <a:buChar char="•"/>
          </a:pPr>
          <a:r>
            <a:rPr lang="en-US" dirty="0">
              <a:latin typeface="Arial" panose="020B0604020202020204" pitchFamily="34" charset="0"/>
              <a:cs typeface="Arial" panose="020B0604020202020204" pitchFamily="34" charset="0"/>
            </a:rPr>
            <a:t>A similar study is presented by Mohammed (2019) who also described different collaborative digital tools for educational purposes and stated that communication is much easier via collaborative tools.</a:t>
          </a:r>
          <a:endParaRPr lang="en-US" dirty="0"/>
        </a:p>
      </dgm:t>
    </dgm:pt>
    <dgm:pt modelId="{A69F6F5E-BB1B-4518-809C-3F38908F9213}" type="parTrans" cxnId="{118BD6EE-EFEE-4908-915E-33479ADA3312}">
      <dgm:prSet/>
      <dgm:spPr/>
      <dgm:t>
        <a:bodyPr/>
        <a:lstStyle/>
        <a:p>
          <a:endParaRPr lang="en-US"/>
        </a:p>
      </dgm:t>
    </dgm:pt>
    <dgm:pt modelId="{B8F31705-9814-4FE4-B531-5893F56A102C}" type="sibTrans" cxnId="{118BD6EE-EFEE-4908-915E-33479ADA3312}">
      <dgm:prSet/>
      <dgm:spPr/>
      <dgm:t>
        <a:bodyPr/>
        <a:lstStyle/>
        <a:p>
          <a:endParaRPr lang="en-US"/>
        </a:p>
      </dgm:t>
    </dgm:pt>
    <dgm:pt modelId="{8BBFB22F-B1A7-480D-A82F-91B653BC6EF4}">
      <dgm:prSet phldrT="[Text]"/>
      <dgm:spPr/>
      <dgm:t>
        <a:bodyPr/>
        <a:lstStyle/>
        <a:p>
          <a:pPr>
            <a:buFont typeface="Arial" panose="020B0604020202020204" pitchFamily="34" charset="0"/>
            <a:buChar char="•"/>
          </a:pPr>
          <a:r>
            <a:rPr lang="en-US" dirty="0">
              <a:latin typeface="Arial" panose="020B0604020202020204" pitchFamily="34" charset="0"/>
              <a:cs typeface="Arial" panose="020B0604020202020204" pitchFamily="34" charset="0"/>
            </a:rPr>
            <a:t>Zhu (2020) also stated a similar understanding and described how these tools can boost team morale and have a positive effect on student satisfaction and performance. </a:t>
          </a:r>
          <a:endParaRPr lang="en-US" dirty="0"/>
        </a:p>
      </dgm:t>
    </dgm:pt>
    <dgm:pt modelId="{1515CFA4-D27F-4B57-9B4E-0CC97C0CA09D}" type="parTrans" cxnId="{2E7C6D6F-2642-443C-A9CF-442BF316152B}">
      <dgm:prSet/>
      <dgm:spPr/>
      <dgm:t>
        <a:bodyPr/>
        <a:lstStyle/>
        <a:p>
          <a:endParaRPr lang="en-US"/>
        </a:p>
      </dgm:t>
    </dgm:pt>
    <dgm:pt modelId="{297D16BF-7ADF-4239-AE5C-CB18A6DB53E0}" type="sibTrans" cxnId="{2E7C6D6F-2642-443C-A9CF-442BF316152B}">
      <dgm:prSet/>
      <dgm:spPr/>
      <dgm:t>
        <a:bodyPr/>
        <a:lstStyle/>
        <a:p>
          <a:endParaRPr lang="en-US"/>
        </a:p>
      </dgm:t>
    </dgm:pt>
    <dgm:pt modelId="{F0BD1789-CA8B-486E-A20C-1AC235E80212}" type="pres">
      <dgm:prSet presAssocID="{FC104F42-5E55-4BA0-83D2-819E35D40D90}" presName="Name0" presStyleCnt="0">
        <dgm:presLayoutVars>
          <dgm:dir/>
          <dgm:resizeHandles val="exact"/>
        </dgm:presLayoutVars>
      </dgm:prSet>
      <dgm:spPr/>
    </dgm:pt>
    <dgm:pt modelId="{6996B205-5DD3-4D0E-9D36-30E6745EE999}" type="pres">
      <dgm:prSet presAssocID="{4D647097-51FF-4AB6-A4C7-B4C217F68E2B}" presName="node" presStyleLbl="node1" presStyleIdx="0" presStyleCnt="3">
        <dgm:presLayoutVars>
          <dgm:bulletEnabled val="1"/>
        </dgm:presLayoutVars>
      </dgm:prSet>
      <dgm:spPr/>
      <dgm:t>
        <a:bodyPr/>
        <a:lstStyle/>
        <a:p>
          <a:endParaRPr lang="en-US"/>
        </a:p>
      </dgm:t>
    </dgm:pt>
    <dgm:pt modelId="{24FC7D63-7ED6-484D-87A9-FFACC09FF5B1}" type="pres">
      <dgm:prSet presAssocID="{BDF510B6-D1ED-4458-BDA5-0CA5F7F3E449}" presName="sibTrans" presStyleLbl="sibTrans2D1" presStyleIdx="0" presStyleCnt="2"/>
      <dgm:spPr/>
      <dgm:t>
        <a:bodyPr/>
        <a:lstStyle/>
        <a:p>
          <a:endParaRPr lang="en-US"/>
        </a:p>
      </dgm:t>
    </dgm:pt>
    <dgm:pt modelId="{C73DCA2B-6330-424E-8BB1-149BB72DDBD1}" type="pres">
      <dgm:prSet presAssocID="{BDF510B6-D1ED-4458-BDA5-0CA5F7F3E449}" presName="connectorText" presStyleLbl="sibTrans2D1" presStyleIdx="0" presStyleCnt="2"/>
      <dgm:spPr/>
      <dgm:t>
        <a:bodyPr/>
        <a:lstStyle/>
        <a:p>
          <a:endParaRPr lang="en-US"/>
        </a:p>
      </dgm:t>
    </dgm:pt>
    <dgm:pt modelId="{DB3B616B-B6F2-4668-AAB9-3CDA85E46110}" type="pres">
      <dgm:prSet presAssocID="{B1566F93-75C7-42FD-B915-E537E1934F1A}" presName="node" presStyleLbl="node1" presStyleIdx="1" presStyleCnt="3">
        <dgm:presLayoutVars>
          <dgm:bulletEnabled val="1"/>
        </dgm:presLayoutVars>
      </dgm:prSet>
      <dgm:spPr/>
      <dgm:t>
        <a:bodyPr/>
        <a:lstStyle/>
        <a:p>
          <a:endParaRPr lang="en-US"/>
        </a:p>
      </dgm:t>
    </dgm:pt>
    <dgm:pt modelId="{4B6D811C-247D-40EA-A833-720BC24941AA}" type="pres">
      <dgm:prSet presAssocID="{B8F31705-9814-4FE4-B531-5893F56A102C}" presName="sibTrans" presStyleLbl="sibTrans2D1" presStyleIdx="1" presStyleCnt="2"/>
      <dgm:spPr/>
      <dgm:t>
        <a:bodyPr/>
        <a:lstStyle/>
        <a:p>
          <a:endParaRPr lang="en-US"/>
        </a:p>
      </dgm:t>
    </dgm:pt>
    <dgm:pt modelId="{9D664429-9F4D-4DC0-9E89-CFB6F71CFD80}" type="pres">
      <dgm:prSet presAssocID="{B8F31705-9814-4FE4-B531-5893F56A102C}" presName="connectorText" presStyleLbl="sibTrans2D1" presStyleIdx="1" presStyleCnt="2"/>
      <dgm:spPr/>
      <dgm:t>
        <a:bodyPr/>
        <a:lstStyle/>
        <a:p>
          <a:endParaRPr lang="en-US"/>
        </a:p>
      </dgm:t>
    </dgm:pt>
    <dgm:pt modelId="{FC3E1F7B-49FA-4F53-9E28-A43766E9B595}" type="pres">
      <dgm:prSet presAssocID="{8BBFB22F-B1A7-480D-A82F-91B653BC6EF4}" presName="node" presStyleLbl="node1" presStyleIdx="2" presStyleCnt="3">
        <dgm:presLayoutVars>
          <dgm:bulletEnabled val="1"/>
        </dgm:presLayoutVars>
      </dgm:prSet>
      <dgm:spPr/>
      <dgm:t>
        <a:bodyPr/>
        <a:lstStyle/>
        <a:p>
          <a:endParaRPr lang="en-US"/>
        </a:p>
      </dgm:t>
    </dgm:pt>
  </dgm:ptLst>
  <dgm:cxnLst>
    <dgm:cxn modelId="{ED62B91E-D75D-405F-908A-11FAEF30F0B8}" type="presOf" srcId="{FC104F42-5E55-4BA0-83D2-819E35D40D90}" destId="{F0BD1789-CA8B-486E-A20C-1AC235E80212}" srcOrd="0" destOrd="0" presId="urn:microsoft.com/office/officeart/2005/8/layout/process1"/>
    <dgm:cxn modelId="{7EA79606-1444-4EE2-86B3-9B33D64097EA}" type="presOf" srcId="{4D647097-51FF-4AB6-A4C7-B4C217F68E2B}" destId="{6996B205-5DD3-4D0E-9D36-30E6745EE999}" srcOrd="0" destOrd="0" presId="urn:microsoft.com/office/officeart/2005/8/layout/process1"/>
    <dgm:cxn modelId="{130EF354-B2C4-4D79-AA11-47EE361D71B4}" type="presOf" srcId="{8BBFB22F-B1A7-480D-A82F-91B653BC6EF4}" destId="{FC3E1F7B-49FA-4F53-9E28-A43766E9B595}" srcOrd="0" destOrd="0" presId="urn:microsoft.com/office/officeart/2005/8/layout/process1"/>
    <dgm:cxn modelId="{DC5145A7-5036-4971-A447-7452F301B34C}" type="presOf" srcId="{B8F31705-9814-4FE4-B531-5893F56A102C}" destId="{4B6D811C-247D-40EA-A833-720BC24941AA}" srcOrd="0" destOrd="0" presId="urn:microsoft.com/office/officeart/2005/8/layout/process1"/>
    <dgm:cxn modelId="{1F0634E2-6E3F-4368-8ECA-EF36FBCA3841}" srcId="{FC104F42-5E55-4BA0-83D2-819E35D40D90}" destId="{4D647097-51FF-4AB6-A4C7-B4C217F68E2B}" srcOrd="0" destOrd="0" parTransId="{C1292019-ACA4-483F-9429-9E261290558C}" sibTransId="{BDF510B6-D1ED-4458-BDA5-0CA5F7F3E449}"/>
    <dgm:cxn modelId="{2E7C6D6F-2642-443C-A9CF-442BF316152B}" srcId="{FC104F42-5E55-4BA0-83D2-819E35D40D90}" destId="{8BBFB22F-B1A7-480D-A82F-91B653BC6EF4}" srcOrd="2" destOrd="0" parTransId="{1515CFA4-D27F-4B57-9B4E-0CC97C0CA09D}" sibTransId="{297D16BF-7ADF-4239-AE5C-CB18A6DB53E0}"/>
    <dgm:cxn modelId="{7AB1BC24-082D-4987-AE93-1FBBAB82C29B}" type="presOf" srcId="{B1566F93-75C7-42FD-B915-E537E1934F1A}" destId="{DB3B616B-B6F2-4668-AAB9-3CDA85E46110}" srcOrd="0" destOrd="0" presId="urn:microsoft.com/office/officeart/2005/8/layout/process1"/>
    <dgm:cxn modelId="{118BD6EE-EFEE-4908-915E-33479ADA3312}" srcId="{FC104F42-5E55-4BA0-83D2-819E35D40D90}" destId="{B1566F93-75C7-42FD-B915-E537E1934F1A}" srcOrd="1" destOrd="0" parTransId="{A69F6F5E-BB1B-4518-809C-3F38908F9213}" sibTransId="{B8F31705-9814-4FE4-B531-5893F56A102C}"/>
    <dgm:cxn modelId="{C2250F50-B9D0-4358-9798-1B07CEDD306A}" type="presOf" srcId="{B8F31705-9814-4FE4-B531-5893F56A102C}" destId="{9D664429-9F4D-4DC0-9E89-CFB6F71CFD80}" srcOrd="1" destOrd="0" presId="urn:microsoft.com/office/officeart/2005/8/layout/process1"/>
    <dgm:cxn modelId="{11AEF45C-721F-474A-A36D-CD4824B973B8}" type="presOf" srcId="{BDF510B6-D1ED-4458-BDA5-0CA5F7F3E449}" destId="{C73DCA2B-6330-424E-8BB1-149BB72DDBD1}" srcOrd="1" destOrd="0" presId="urn:microsoft.com/office/officeart/2005/8/layout/process1"/>
    <dgm:cxn modelId="{E4CBEFDD-2A25-40B9-B31E-69237A602F1E}" type="presOf" srcId="{BDF510B6-D1ED-4458-BDA5-0CA5F7F3E449}" destId="{24FC7D63-7ED6-484D-87A9-FFACC09FF5B1}" srcOrd="0" destOrd="0" presId="urn:microsoft.com/office/officeart/2005/8/layout/process1"/>
    <dgm:cxn modelId="{8EB3D35A-4AD7-4027-9108-D64685E73AB9}" type="presParOf" srcId="{F0BD1789-CA8B-486E-A20C-1AC235E80212}" destId="{6996B205-5DD3-4D0E-9D36-30E6745EE999}" srcOrd="0" destOrd="0" presId="urn:microsoft.com/office/officeart/2005/8/layout/process1"/>
    <dgm:cxn modelId="{BA40E5E4-9890-4BE7-B83F-6EA125B31F39}" type="presParOf" srcId="{F0BD1789-CA8B-486E-A20C-1AC235E80212}" destId="{24FC7D63-7ED6-484D-87A9-FFACC09FF5B1}" srcOrd="1" destOrd="0" presId="urn:microsoft.com/office/officeart/2005/8/layout/process1"/>
    <dgm:cxn modelId="{218BEC87-7D65-47DA-AEAB-424BE70AA6CF}" type="presParOf" srcId="{24FC7D63-7ED6-484D-87A9-FFACC09FF5B1}" destId="{C73DCA2B-6330-424E-8BB1-149BB72DDBD1}" srcOrd="0" destOrd="0" presId="urn:microsoft.com/office/officeart/2005/8/layout/process1"/>
    <dgm:cxn modelId="{AC2A317A-BB28-45AA-A60C-B94A4CEA02C3}" type="presParOf" srcId="{F0BD1789-CA8B-486E-A20C-1AC235E80212}" destId="{DB3B616B-B6F2-4668-AAB9-3CDA85E46110}" srcOrd="2" destOrd="0" presId="urn:microsoft.com/office/officeart/2005/8/layout/process1"/>
    <dgm:cxn modelId="{89B45729-FCAB-458B-A5BD-D17848EC4F0E}" type="presParOf" srcId="{F0BD1789-CA8B-486E-A20C-1AC235E80212}" destId="{4B6D811C-247D-40EA-A833-720BC24941AA}" srcOrd="3" destOrd="0" presId="urn:microsoft.com/office/officeart/2005/8/layout/process1"/>
    <dgm:cxn modelId="{A0379A17-159D-4A54-901B-550A4805B9B0}" type="presParOf" srcId="{4B6D811C-247D-40EA-A833-720BC24941AA}" destId="{9D664429-9F4D-4DC0-9E89-CFB6F71CFD80}" srcOrd="0" destOrd="0" presId="urn:microsoft.com/office/officeart/2005/8/layout/process1"/>
    <dgm:cxn modelId="{342857D4-E5CF-457A-BB33-9102B0C9B9E1}" type="presParOf" srcId="{F0BD1789-CA8B-486E-A20C-1AC235E80212}" destId="{FC3E1F7B-49FA-4F53-9E28-A43766E9B595}" srcOrd="4" destOrd="0" presId="urn:microsoft.com/office/officeart/2005/8/layout/process1"/>
  </dgm:cxnLst>
  <dgm:bg/>
  <dgm:whole/>
  <dgm:extLst>
    <a:ext uri="http://schemas.microsoft.com/office/drawing/2008/diagram">
      <dsp:dataModelExt xmlns:dsp="http://schemas.microsoft.com/office/drawing/2008/diagram" xmlns=""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909C78C-2583-4254-A909-60A990157205}" type="doc">
      <dgm:prSet loTypeId="urn:microsoft.com/office/officeart/2005/8/layout/vProcess5" loCatId="process" qsTypeId="urn:microsoft.com/office/officeart/2005/8/quickstyle/simple5" qsCatId="simple" csTypeId="urn:microsoft.com/office/officeart/2005/8/colors/colorful1#2" csCatId="colorful" phldr="1"/>
      <dgm:spPr/>
      <dgm:t>
        <a:bodyPr/>
        <a:lstStyle/>
        <a:p>
          <a:endParaRPr lang="en-US"/>
        </a:p>
      </dgm:t>
    </dgm:pt>
    <dgm:pt modelId="{8FC7A0B1-E143-4EFD-8032-2E23EFC29403}">
      <dgm:prSet phldrT="[Text]"/>
      <dgm:spPr/>
      <dgm:t>
        <a:bodyPr/>
        <a:lstStyle/>
        <a:p>
          <a:pPr>
            <a:buFont typeface="Arial" panose="020B0604020202020204" pitchFamily="34" charset="0"/>
            <a:buChar char="•"/>
          </a:pPr>
          <a:r>
            <a:rPr lang="en-US" dirty="0">
              <a:latin typeface="Arial" panose="020B0604020202020204" pitchFamily="34" charset="0"/>
              <a:cs typeface="Arial" panose="020B0604020202020204" pitchFamily="34" charset="0"/>
            </a:rPr>
            <a:t>A study by Lee (2021) shows teammates can learn from each other and produce new ideas when they collaborate effectively. </a:t>
          </a:r>
          <a:endParaRPr lang="en-US" dirty="0"/>
        </a:p>
      </dgm:t>
    </dgm:pt>
    <dgm:pt modelId="{163D10EA-4513-4914-9264-F47FA7144B81}" type="parTrans" cxnId="{32CA725E-EAF4-43BF-B0EC-A26025B09BB5}">
      <dgm:prSet/>
      <dgm:spPr/>
      <dgm:t>
        <a:bodyPr/>
        <a:lstStyle/>
        <a:p>
          <a:endParaRPr lang="en-US"/>
        </a:p>
      </dgm:t>
    </dgm:pt>
    <dgm:pt modelId="{31B27B66-44BD-4CE2-9E2E-571AEDEFFC46}" type="sibTrans" cxnId="{32CA725E-EAF4-43BF-B0EC-A26025B09BB5}">
      <dgm:prSet/>
      <dgm:spPr/>
      <dgm:t>
        <a:bodyPr/>
        <a:lstStyle/>
        <a:p>
          <a:endParaRPr lang="en-US"/>
        </a:p>
      </dgm:t>
    </dgm:pt>
    <dgm:pt modelId="{00C18C29-59F4-4070-8C5D-194EE2B0A0E9}">
      <dgm:prSet phldrT="[Text]"/>
      <dgm:spPr/>
      <dgm:t>
        <a:bodyPr/>
        <a:lstStyle/>
        <a:p>
          <a:pPr>
            <a:buFont typeface="Arial" panose="020B0604020202020204" pitchFamily="34" charset="0"/>
            <a:buChar char="•"/>
          </a:pPr>
          <a:r>
            <a:rPr lang="en-US" dirty="0">
              <a:latin typeface="Arial" panose="020B0604020202020204" pitchFamily="34" charset="0"/>
              <a:cs typeface="Arial" panose="020B0604020202020204" pitchFamily="34" charset="0"/>
            </a:rPr>
            <a:t>Pagani (2018) stated in his research that, digital skills are crucial for a better educational outcome. Students learn to think critically, solve issues creatively, and articulate their ideas persuasively. </a:t>
          </a:r>
          <a:endParaRPr lang="en-US" dirty="0"/>
        </a:p>
      </dgm:t>
    </dgm:pt>
    <dgm:pt modelId="{8448A8E8-C338-4F5E-B6FE-EB01B782F604}" type="parTrans" cxnId="{479FA58D-836B-459B-8136-4F8F6BDEB316}">
      <dgm:prSet/>
      <dgm:spPr/>
      <dgm:t>
        <a:bodyPr/>
        <a:lstStyle/>
        <a:p>
          <a:endParaRPr lang="en-US"/>
        </a:p>
      </dgm:t>
    </dgm:pt>
    <dgm:pt modelId="{267C5BDA-8047-4947-A3B8-3B3A9B0DEDDB}" type="sibTrans" cxnId="{479FA58D-836B-459B-8136-4F8F6BDEB316}">
      <dgm:prSet/>
      <dgm:spPr/>
      <dgm:t>
        <a:bodyPr/>
        <a:lstStyle/>
        <a:p>
          <a:endParaRPr lang="en-US"/>
        </a:p>
      </dgm:t>
    </dgm:pt>
    <dgm:pt modelId="{9AE1C236-A5B1-4BB7-B3E3-E9C506C804B7}">
      <dgm:prSet phldrT="[Text]"/>
      <dgm:spPr/>
      <dgm:t>
        <a:bodyPr/>
        <a:lstStyle/>
        <a:p>
          <a:pPr>
            <a:buFont typeface="Arial" panose="020B0604020202020204" pitchFamily="34" charset="0"/>
            <a:buChar char="•"/>
          </a:pPr>
          <a:r>
            <a:rPr lang="en-US" dirty="0">
              <a:latin typeface="Arial" panose="020B0604020202020204" pitchFamily="34" charset="0"/>
              <a:cs typeface="Arial" panose="020B0604020202020204" pitchFamily="34" charset="0"/>
            </a:rPr>
            <a:t>According to Handley (2018), These skills can increase students' confidence in utilizing technology for business, education, and daily life. </a:t>
          </a:r>
          <a:endParaRPr lang="en-US" dirty="0"/>
        </a:p>
      </dgm:t>
    </dgm:pt>
    <dgm:pt modelId="{413FBEE5-3E87-41E6-BAE8-B287B421C494}" type="parTrans" cxnId="{18EFF1BA-C1EB-4CA6-B9C5-79BC79791135}">
      <dgm:prSet/>
      <dgm:spPr/>
      <dgm:t>
        <a:bodyPr/>
        <a:lstStyle/>
        <a:p>
          <a:endParaRPr lang="en-US"/>
        </a:p>
      </dgm:t>
    </dgm:pt>
    <dgm:pt modelId="{A00FA31E-4DB0-4463-8FD9-37D9263DDDE5}" type="sibTrans" cxnId="{18EFF1BA-C1EB-4CA6-B9C5-79BC79791135}">
      <dgm:prSet/>
      <dgm:spPr/>
      <dgm:t>
        <a:bodyPr/>
        <a:lstStyle/>
        <a:p>
          <a:endParaRPr lang="en-US"/>
        </a:p>
      </dgm:t>
    </dgm:pt>
    <dgm:pt modelId="{103DBF7D-9A9F-49A7-B4EA-30EC48BEEE2A}" type="pres">
      <dgm:prSet presAssocID="{E909C78C-2583-4254-A909-60A990157205}" presName="outerComposite" presStyleCnt="0">
        <dgm:presLayoutVars>
          <dgm:chMax val="5"/>
          <dgm:dir/>
          <dgm:resizeHandles val="exact"/>
        </dgm:presLayoutVars>
      </dgm:prSet>
      <dgm:spPr/>
      <dgm:t>
        <a:bodyPr/>
        <a:lstStyle/>
        <a:p>
          <a:endParaRPr lang="en-US"/>
        </a:p>
      </dgm:t>
    </dgm:pt>
    <dgm:pt modelId="{28A2F917-39B0-4860-823E-9E02D7C71474}" type="pres">
      <dgm:prSet presAssocID="{E909C78C-2583-4254-A909-60A990157205}" presName="dummyMaxCanvas" presStyleCnt="0">
        <dgm:presLayoutVars/>
      </dgm:prSet>
      <dgm:spPr/>
    </dgm:pt>
    <dgm:pt modelId="{284ECBD0-42DD-4D1F-9B57-0AD1C6F353D2}" type="pres">
      <dgm:prSet presAssocID="{E909C78C-2583-4254-A909-60A990157205}" presName="ThreeNodes_1" presStyleLbl="node1" presStyleIdx="0" presStyleCnt="3">
        <dgm:presLayoutVars>
          <dgm:bulletEnabled val="1"/>
        </dgm:presLayoutVars>
      </dgm:prSet>
      <dgm:spPr/>
      <dgm:t>
        <a:bodyPr/>
        <a:lstStyle/>
        <a:p>
          <a:endParaRPr lang="en-US"/>
        </a:p>
      </dgm:t>
    </dgm:pt>
    <dgm:pt modelId="{D61AFB36-A23C-454C-86F4-A38AD93B7A9E}" type="pres">
      <dgm:prSet presAssocID="{E909C78C-2583-4254-A909-60A990157205}" presName="ThreeNodes_2" presStyleLbl="node1" presStyleIdx="1" presStyleCnt="3">
        <dgm:presLayoutVars>
          <dgm:bulletEnabled val="1"/>
        </dgm:presLayoutVars>
      </dgm:prSet>
      <dgm:spPr/>
      <dgm:t>
        <a:bodyPr/>
        <a:lstStyle/>
        <a:p>
          <a:endParaRPr lang="en-US"/>
        </a:p>
      </dgm:t>
    </dgm:pt>
    <dgm:pt modelId="{8A91B250-0874-4848-9931-22091DB2D3A9}" type="pres">
      <dgm:prSet presAssocID="{E909C78C-2583-4254-A909-60A990157205}" presName="ThreeNodes_3" presStyleLbl="node1" presStyleIdx="2" presStyleCnt="3">
        <dgm:presLayoutVars>
          <dgm:bulletEnabled val="1"/>
        </dgm:presLayoutVars>
      </dgm:prSet>
      <dgm:spPr/>
      <dgm:t>
        <a:bodyPr/>
        <a:lstStyle/>
        <a:p>
          <a:endParaRPr lang="en-US"/>
        </a:p>
      </dgm:t>
    </dgm:pt>
    <dgm:pt modelId="{3E279120-0DCC-4473-AD1A-4863844DA753}" type="pres">
      <dgm:prSet presAssocID="{E909C78C-2583-4254-A909-60A990157205}" presName="ThreeConn_1-2" presStyleLbl="fgAccFollowNode1" presStyleIdx="0" presStyleCnt="2">
        <dgm:presLayoutVars>
          <dgm:bulletEnabled val="1"/>
        </dgm:presLayoutVars>
      </dgm:prSet>
      <dgm:spPr/>
      <dgm:t>
        <a:bodyPr/>
        <a:lstStyle/>
        <a:p>
          <a:endParaRPr lang="en-US"/>
        </a:p>
      </dgm:t>
    </dgm:pt>
    <dgm:pt modelId="{AF3096FC-7C88-4501-97E9-8285E0E5B7CA}" type="pres">
      <dgm:prSet presAssocID="{E909C78C-2583-4254-A909-60A990157205}" presName="ThreeConn_2-3" presStyleLbl="fgAccFollowNode1" presStyleIdx="1" presStyleCnt="2">
        <dgm:presLayoutVars>
          <dgm:bulletEnabled val="1"/>
        </dgm:presLayoutVars>
      </dgm:prSet>
      <dgm:spPr/>
      <dgm:t>
        <a:bodyPr/>
        <a:lstStyle/>
        <a:p>
          <a:endParaRPr lang="en-US"/>
        </a:p>
      </dgm:t>
    </dgm:pt>
    <dgm:pt modelId="{F107514C-81C6-480B-96EC-DFCD68CE7759}" type="pres">
      <dgm:prSet presAssocID="{E909C78C-2583-4254-A909-60A990157205}" presName="ThreeNodes_1_text" presStyleLbl="node1" presStyleIdx="2" presStyleCnt="3">
        <dgm:presLayoutVars>
          <dgm:bulletEnabled val="1"/>
        </dgm:presLayoutVars>
      </dgm:prSet>
      <dgm:spPr/>
      <dgm:t>
        <a:bodyPr/>
        <a:lstStyle/>
        <a:p>
          <a:endParaRPr lang="en-US"/>
        </a:p>
      </dgm:t>
    </dgm:pt>
    <dgm:pt modelId="{B5272A3F-A28B-407E-929E-E264A360988C}" type="pres">
      <dgm:prSet presAssocID="{E909C78C-2583-4254-A909-60A990157205}" presName="ThreeNodes_2_text" presStyleLbl="node1" presStyleIdx="2" presStyleCnt="3">
        <dgm:presLayoutVars>
          <dgm:bulletEnabled val="1"/>
        </dgm:presLayoutVars>
      </dgm:prSet>
      <dgm:spPr/>
      <dgm:t>
        <a:bodyPr/>
        <a:lstStyle/>
        <a:p>
          <a:endParaRPr lang="en-US"/>
        </a:p>
      </dgm:t>
    </dgm:pt>
    <dgm:pt modelId="{BAB5F034-5FCE-4F49-B22D-933468A139CC}" type="pres">
      <dgm:prSet presAssocID="{E909C78C-2583-4254-A909-60A990157205}" presName="ThreeNodes_3_text" presStyleLbl="node1" presStyleIdx="2" presStyleCnt="3">
        <dgm:presLayoutVars>
          <dgm:bulletEnabled val="1"/>
        </dgm:presLayoutVars>
      </dgm:prSet>
      <dgm:spPr/>
      <dgm:t>
        <a:bodyPr/>
        <a:lstStyle/>
        <a:p>
          <a:endParaRPr lang="en-US"/>
        </a:p>
      </dgm:t>
    </dgm:pt>
  </dgm:ptLst>
  <dgm:cxnLst>
    <dgm:cxn modelId="{E54AF115-AEC9-4069-85D3-C20D1104ED0C}" type="presOf" srcId="{8FC7A0B1-E143-4EFD-8032-2E23EFC29403}" destId="{284ECBD0-42DD-4D1F-9B57-0AD1C6F353D2}" srcOrd="0" destOrd="0" presId="urn:microsoft.com/office/officeart/2005/8/layout/vProcess5"/>
    <dgm:cxn modelId="{097E6DE7-0735-46E2-AED4-5C4EA214797B}" type="presOf" srcId="{267C5BDA-8047-4947-A3B8-3B3A9B0DEDDB}" destId="{AF3096FC-7C88-4501-97E9-8285E0E5B7CA}" srcOrd="0" destOrd="0" presId="urn:microsoft.com/office/officeart/2005/8/layout/vProcess5"/>
    <dgm:cxn modelId="{12E5E763-05F9-4ECE-A467-AEF6F403BC56}" type="presOf" srcId="{E909C78C-2583-4254-A909-60A990157205}" destId="{103DBF7D-9A9F-49A7-B4EA-30EC48BEEE2A}" srcOrd="0" destOrd="0" presId="urn:microsoft.com/office/officeart/2005/8/layout/vProcess5"/>
    <dgm:cxn modelId="{18EFF1BA-C1EB-4CA6-B9C5-79BC79791135}" srcId="{E909C78C-2583-4254-A909-60A990157205}" destId="{9AE1C236-A5B1-4BB7-B3E3-E9C506C804B7}" srcOrd="2" destOrd="0" parTransId="{413FBEE5-3E87-41E6-BAE8-B287B421C494}" sibTransId="{A00FA31E-4DB0-4463-8FD9-37D9263DDDE5}"/>
    <dgm:cxn modelId="{479FA58D-836B-459B-8136-4F8F6BDEB316}" srcId="{E909C78C-2583-4254-A909-60A990157205}" destId="{00C18C29-59F4-4070-8C5D-194EE2B0A0E9}" srcOrd="1" destOrd="0" parTransId="{8448A8E8-C338-4F5E-B6FE-EB01B782F604}" sibTransId="{267C5BDA-8047-4947-A3B8-3B3A9B0DEDDB}"/>
    <dgm:cxn modelId="{22D094C8-573F-4EB5-99AD-513316EA45C6}" type="presOf" srcId="{00C18C29-59F4-4070-8C5D-194EE2B0A0E9}" destId="{B5272A3F-A28B-407E-929E-E264A360988C}" srcOrd="1" destOrd="0" presId="urn:microsoft.com/office/officeart/2005/8/layout/vProcess5"/>
    <dgm:cxn modelId="{40727E35-5F74-4721-BCA5-FB80DA447474}" type="presOf" srcId="{9AE1C236-A5B1-4BB7-B3E3-E9C506C804B7}" destId="{8A91B250-0874-4848-9931-22091DB2D3A9}" srcOrd="0" destOrd="0" presId="urn:microsoft.com/office/officeart/2005/8/layout/vProcess5"/>
    <dgm:cxn modelId="{32CA725E-EAF4-43BF-B0EC-A26025B09BB5}" srcId="{E909C78C-2583-4254-A909-60A990157205}" destId="{8FC7A0B1-E143-4EFD-8032-2E23EFC29403}" srcOrd="0" destOrd="0" parTransId="{163D10EA-4513-4914-9264-F47FA7144B81}" sibTransId="{31B27B66-44BD-4CE2-9E2E-571AEDEFFC46}"/>
    <dgm:cxn modelId="{E0836424-7000-4E7B-BCB9-5F81DF4CBCEC}" type="presOf" srcId="{8FC7A0B1-E143-4EFD-8032-2E23EFC29403}" destId="{F107514C-81C6-480B-96EC-DFCD68CE7759}" srcOrd="1" destOrd="0" presId="urn:microsoft.com/office/officeart/2005/8/layout/vProcess5"/>
    <dgm:cxn modelId="{8DD73FFD-4B31-46F0-9462-39F47AC02B08}" type="presOf" srcId="{00C18C29-59F4-4070-8C5D-194EE2B0A0E9}" destId="{D61AFB36-A23C-454C-86F4-A38AD93B7A9E}" srcOrd="0" destOrd="0" presId="urn:microsoft.com/office/officeart/2005/8/layout/vProcess5"/>
    <dgm:cxn modelId="{A983E8E6-EF15-46C2-BF0D-E486C3C21849}" type="presOf" srcId="{9AE1C236-A5B1-4BB7-B3E3-E9C506C804B7}" destId="{BAB5F034-5FCE-4F49-B22D-933468A139CC}" srcOrd="1" destOrd="0" presId="urn:microsoft.com/office/officeart/2005/8/layout/vProcess5"/>
    <dgm:cxn modelId="{B188DA3A-150C-428B-8824-E88E98CE6F85}" type="presOf" srcId="{31B27B66-44BD-4CE2-9E2E-571AEDEFFC46}" destId="{3E279120-0DCC-4473-AD1A-4863844DA753}" srcOrd="0" destOrd="0" presId="urn:microsoft.com/office/officeart/2005/8/layout/vProcess5"/>
    <dgm:cxn modelId="{3E230273-225D-444E-925C-7B79300D287E}" type="presParOf" srcId="{103DBF7D-9A9F-49A7-B4EA-30EC48BEEE2A}" destId="{28A2F917-39B0-4860-823E-9E02D7C71474}" srcOrd="0" destOrd="0" presId="urn:microsoft.com/office/officeart/2005/8/layout/vProcess5"/>
    <dgm:cxn modelId="{AAF758AF-EB95-4B34-A0B7-4D5E31F014B9}" type="presParOf" srcId="{103DBF7D-9A9F-49A7-B4EA-30EC48BEEE2A}" destId="{284ECBD0-42DD-4D1F-9B57-0AD1C6F353D2}" srcOrd="1" destOrd="0" presId="urn:microsoft.com/office/officeart/2005/8/layout/vProcess5"/>
    <dgm:cxn modelId="{1CBE5E33-EF44-411F-A2A7-2268DA924EA5}" type="presParOf" srcId="{103DBF7D-9A9F-49A7-B4EA-30EC48BEEE2A}" destId="{D61AFB36-A23C-454C-86F4-A38AD93B7A9E}" srcOrd="2" destOrd="0" presId="urn:microsoft.com/office/officeart/2005/8/layout/vProcess5"/>
    <dgm:cxn modelId="{978F4D84-A5E6-419A-8FDE-8763C8ED422A}" type="presParOf" srcId="{103DBF7D-9A9F-49A7-B4EA-30EC48BEEE2A}" destId="{8A91B250-0874-4848-9931-22091DB2D3A9}" srcOrd="3" destOrd="0" presId="urn:microsoft.com/office/officeart/2005/8/layout/vProcess5"/>
    <dgm:cxn modelId="{B998F036-4F73-40C5-8044-DB44BC4A50D1}" type="presParOf" srcId="{103DBF7D-9A9F-49A7-B4EA-30EC48BEEE2A}" destId="{3E279120-0DCC-4473-AD1A-4863844DA753}" srcOrd="4" destOrd="0" presId="urn:microsoft.com/office/officeart/2005/8/layout/vProcess5"/>
    <dgm:cxn modelId="{1BF5CB12-52E3-405B-B44F-C9E1348DA8FF}" type="presParOf" srcId="{103DBF7D-9A9F-49A7-B4EA-30EC48BEEE2A}" destId="{AF3096FC-7C88-4501-97E9-8285E0E5B7CA}" srcOrd="5" destOrd="0" presId="urn:microsoft.com/office/officeart/2005/8/layout/vProcess5"/>
    <dgm:cxn modelId="{EDBAAC91-2865-4B2E-B0EE-F40172314FB0}" type="presParOf" srcId="{103DBF7D-9A9F-49A7-B4EA-30EC48BEEE2A}" destId="{F107514C-81C6-480B-96EC-DFCD68CE7759}" srcOrd="6" destOrd="0" presId="urn:microsoft.com/office/officeart/2005/8/layout/vProcess5"/>
    <dgm:cxn modelId="{62FB97DE-F959-4FC9-B1A7-355BDDA121FA}" type="presParOf" srcId="{103DBF7D-9A9F-49A7-B4EA-30EC48BEEE2A}" destId="{B5272A3F-A28B-407E-929E-E264A360988C}" srcOrd="7" destOrd="0" presId="urn:microsoft.com/office/officeart/2005/8/layout/vProcess5"/>
    <dgm:cxn modelId="{B2EE0E5B-3E7C-4031-B5AC-88735EAB172C}" type="presParOf" srcId="{103DBF7D-9A9F-49A7-B4EA-30EC48BEEE2A}" destId="{BAB5F034-5FCE-4F49-B22D-933468A139CC}" srcOrd="8" destOrd="0" presId="urn:microsoft.com/office/officeart/2005/8/layout/vProcess5"/>
  </dgm:cxnLst>
  <dgm:bg/>
  <dgm:whole/>
  <dgm:extLst>
    <a:ext uri="http://schemas.microsoft.com/office/drawing/2008/diagram">
      <dsp:dataModelExt xmlns:dsp="http://schemas.microsoft.com/office/drawing/2008/diagram" xmlns=""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15F8456-E927-40EB-B5F5-10E7AC2398C1}" type="doc">
      <dgm:prSet loTypeId="urn:microsoft.com/office/officeart/2005/8/layout/venn3" loCatId="relationship" qsTypeId="urn:microsoft.com/office/officeart/2005/8/quickstyle/3d1" qsCatId="3D" csTypeId="urn:microsoft.com/office/officeart/2005/8/colors/colorful1#3" csCatId="colorful" phldr="1"/>
      <dgm:spPr/>
      <dgm:t>
        <a:bodyPr/>
        <a:lstStyle/>
        <a:p>
          <a:endParaRPr lang="en-US"/>
        </a:p>
      </dgm:t>
    </dgm:pt>
    <dgm:pt modelId="{8AEFB8C7-E814-41FD-9E48-0B41806BCB00}">
      <dgm:prSet phldrT="[Text]" custT="1"/>
      <dgm:spPr/>
      <dgm:t>
        <a:bodyPr/>
        <a:lstStyle/>
        <a:p>
          <a:r>
            <a:rPr lang="en-US" sz="1800" dirty="0">
              <a:latin typeface="Arial" panose="020B0604020202020204" pitchFamily="34" charset="0"/>
              <a:cs typeface="Arial" panose="020B0604020202020204" pitchFamily="34" charset="0"/>
            </a:rPr>
            <a:t>The researcher will provide an assurance that the data obtained from the candidate will only be used for the interests of the study and that the student's confidentiality will be protected</a:t>
          </a:r>
          <a:endParaRPr lang="en-US" sz="1800" dirty="0"/>
        </a:p>
      </dgm:t>
    </dgm:pt>
    <dgm:pt modelId="{644DCF8D-72B1-4486-9433-893077840201}" type="parTrans" cxnId="{A9ACCEBE-DBB6-4688-8916-FB2D924446FD}">
      <dgm:prSet/>
      <dgm:spPr/>
      <dgm:t>
        <a:bodyPr/>
        <a:lstStyle/>
        <a:p>
          <a:endParaRPr lang="en-US"/>
        </a:p>
      </dgm:t>
    </dgm:pt>
    <dgm:pt modelId="{E39C5AAD-48EE-411C-8F04-E1C7FBD77DD0}" type="sibTrans" cxnId="{A9ACCEBE-DBB6-4688-8916-FB2D924446FD}">
      <dgm:prSet/>
      <dgm:spPr/>
      <dgm:t>
        <a:bodyPr/>
        <a:lstStyle/>
        <a:p>
          <a:endParaRPr lang="en-US"/>
        </a:p>
      </dgm:t>
    </dgm:pt>
    <dgm:pt modelId="{93F8A5E7-37AB-435E-9A52-B13250A141AB}">
      <dgm:prSet phldrT="[Text]"/>
      <dgm:spPr/>
      <dgm:t>
        <a:bodyPr/>
        <a:lstStyle/>
        <a:p>
          <a:pPr>
            <a:buFont typeface="Arial" panose="020B0604020202020204" pitchFamily="34" charset="0"/>
            <a:buChar char="•"/>
          </a:pPr>
          <a:r>
            <a:rPr lang="en-US" dirty="0">
              <a:latin typeface="Arial" panose="020B0604020202020204" pitchFamily="34" charset="0"/>
              <a:cs typeface="Arial" panose="020B0604020202020204" pitchFamily="34" charset="0"/>
            </a:rPr>
            <a:t>Participants will be asked to provide accurate information and avoid providing any false data. </a:t>
          </a:r>
          <a:endParaRPr lang="en-US" dirty="0"/>
        </a:p>
      </dgm:t>
    </dgm:pt>
    <dgm:pt modelId="{519BE1C7-72EF-4DE8-85B0-DD2D093C53AC}" type="parTrans" cxnId="{DBD564E3-52A8-4BBD-AF82-729838C29550}">
      <dgm:prSet/>
      <dgm:spPr/>
      <dgm:t>
        <a:bodyPr/>
        <a:lstStyle/>
        <a:p>
          <a:endParaRPr lang="en-US"/>
        </a:p>
      </dgm:t>
    </dgm:pt>
    <dgm:pt modelId="{CC3A6322-C7A4-4902-9955-394128F148DA}" type="sibTrans" cxnId="{DBD564E3-52A8-4BBD-AF82-729838C29550}">
      <dgm:prSet/>
      <dgm:spPr/>
      <dgm:t>
        <a:bodyPr/>
        <a:lstStyle/>
        <a:p>
          <a:endParaRPr lang="en-US"/>
        </a:p>
      </dgm:t>
    </dgm:pt>
    <dgm:pt modelId="{E35CAE93-F3DE-4EAA-8BD0-9EDC108EA061}">
      <dgm:prSet/>
      <dgm:spPr/>
      <dgm:t>
        <a:bodyPr/>
        <a:lstStyle/>
        <a:p>
          <a:r>
            <a:rPr lang="en-US" dirty="0">
              <a:latin typeface="Arial" panose="020B0604020202020204" pitchFamily="34" charset="0"/>
              <a:cs typeface="Arial" panose="020B0604020202020204" pitchFamily="34" charset="0"/>
            </a:rPr>
            <a:t>To maintain the integrity of the research, information must be collected from the students who will willingly participate in the procedure. </a:t>
          </a:r>
        </a:p>
      </dgm:t>
    </dgm:pt>
    <dgm:pt modelId="{F44AC6BA-6C81-41ED-98CA-8F393948C333}" type="parTrans" cxnId="{E37E47CE-48BC-4DF5-A729-9622D691B719}">
      <dgm:prSet/>
      <dgm:spPr/>
      <dgm:t>
        <a:bodyPr/>
        <a:lstStyle/>
        <a:p>
          <a:endParaRPr lang="en-US"/>
        </a:p>
      </dgm:t>
    </dgm:pt>
    <dgm:pt modelId="{D2E89C76-A232-4F90-B80F-59055100D553}" type="sibTrans" cxnId="{E37E47CE-48BC-4DF5-A729-9622D691B719}">
      <dgm:prSet/>
      <dgm:spPr/>
      <dgm:t>
        <a:bodyPr/>
        <a:lstStyle/>
        <a:p>
          <a:endParaRPr lang="en-US"/>
        </a:p>
      </dgm:t>
    </dgm:pt>
    <dgm:pt modelId="{94E17DE5-32DF-4564-827D-85D3B479D478}" type="pres">
      <dgm:prSet presAssocID="{D15F8456-E927-40EB-B5F5-10E7AC2398C1}" presName="Name0" presStyleCnt="0">
        <dgm:presLayoutVars>
          <dgm:dir/>
          <dgm:resizeHandles val="exact"/>
        </dgm:presLayoutVars>
      </dgm:prSet>
      <dgm:spPr/>
      <dgm:t>
        <a:bodyPr/>
        <a:lstStyle/>
        <a:p>
          <a:endParaRPr lang="en-US"/>
        </a:p>
      </dgm:t>
    </dgm:pt>
    <dgm:pt modelId="{A8F860C3-3FD1-4DD0-8741-A8FC77FD594C}" type="pres">
      <dgm:prSet presAssocID="{8AEFB8C7-E814-41FD-9E48-0B41806BCB00}" presName="Name5" presStyleLbl="vennNode1" presStyleIdx="0" presStyleCnt="3">
        <dgm:presLayoutVars>
          <dgm:bulletEnabled val="1"/>
        </dgm:presLayoutVars>
      </dgm:prSet>
      <dgm:spPr/>
      <dgm:t>
        <a:bodyPr/>
        <a:lstStyle/>
        <a:p>
          <a:endParaRPr lang="en-US"/>
        </a:p>
      </dgm:t>
    </dgm:pt>
    <dgm:pt modelId="{12C256BB-DFBE-4E67-B426-C10403D9BAF5}" type="pres">
      <dgm:prSet presAssocID="{E39C5AAD-48EE-411C-8F04-E1C7FBD77DD0}" presName="space" presStyleCnt="0"/>
      <dgm:spPr/>
    </dgm:pt>
    <dgm:pt modelId="{AFF4C590-DD2B-45D2-877D-3C2D58712256}" type="pres">
      <dgm:prSet presAssocID="{93F8A5E7-37AB-435E-9A52-B13250A141AB}" presName="Name5" presStyleLbl="vennNode1" presStyleIdx="1" presStyleCnt="3">
        <dgm:presLayoutVars>
          <dgm:bulletEnabled val="1"/>
        </dgm:presLayoutVars>
      </dgm:prSet>
      <dgm:spPr/>
      <dgm:t>
        <a:bodyPr/>
        <a:lstStyle/>
        <a:p>
          <a:endParaRPr lang="en-US"/>
        </a:p>
      </dgm:t>
    </dgm:pt>
    <dgm:pt modelId="{DB7BEA4E-2D87-41C9-91CC-F601DE6C51CA}" type="pres">
      <dgm:prSet presAssocID="{CC3A6322-C7A4-4902-9955-394128F148DA}" presName="space" presStyleCnt="0"/>
      <dgm:spPr/>
    </dgm:pt>
    <dgm:pt modelId="{DBB1FBD7-EBA6-4948-8C3E-0D656A69D58B}" type="pres">
      <dgm:prSet presAssocID="{E35CAE93-F3DE-4EAA-8BD0-9EDC108EA061}" presName="Name5" presStyleLbl="vennNode1" presStyleIdx="2" presStyleCnt="3">
        <dgm:presLayoutVars>
          <dgm:bulletEnabled val="1"/>
        </dgm:presLayoutVars>
      </dgm:prSet>
      <dgm:spPr/>
      <dgm:t>
        <a:bodyPr/>
        <a:lstStyle/>
        <a:p>
          <a:endParaRPr lang="en-US"/>
        </a:p>
      </dgm:t>
    </dgm:pt>
  </dgm:ptLst>
  <dgm:cxnLst>
    <dgm:cxn modelId="{E37E47CE-48BC-4DF5-A729-9622D691B719}" srcId="{D15F8456-E927-40EB-B5F5-10E7AC2398C1}" destId="{E35CAE93-F3DE-4EAA-8BD0-9EDC108EA061}" srcOrd="2" destOrd="0" parTransId="{F44AC6BA-6C81-41ED-98CA-8F393948C333}" sibTransId="{D2E89C76-A232-4F90-B80F-59055100D553}"/>
    <dgm:cxn modelId="{DBD564E3-52A8-4BBD-AF82-729838C29550}" srcId="{D15F8456-E927-40EB-B5F5-10E7AC2398C1}" destId="{93F8A5E7-37AB-435E-9A52-B13250A141AB}" srcOrd="1" destOrd="0" parTransId="{519BE1C7-72EF-4DE8-85B0-DD2D093C53AC}" sibTransId="{CC3A6322-C7A4-4902-9955-394128F148DA}"/>
    <dgm:cxn modelId="{AA885CF8-7779-45C2-A781-C8399CE9CB27}" type="presOf" srcId="{93F8A5E7-37AB-435E-9A52-B13250A141AB}" destId="{AFF4C590-DD2B-45D2-877D-3C2D58712256}" srcOrd="0" destOrd="0" presId="urn:microsoft.com/office/officeart/2005/8/layout/venn3"/>
    <dgm:cxn modelId="{A9ACCEBE-DBB6-4688-8916-FB2D924446FD}" srcId="{D15F8456-E927-40EB-B5F5-10E7AC2398C1}" destId="{8AEFB8C7-E814-41FD-9E48-0B41806BCB00}" srcOrd="0" destOrd="0" parTransId="{644DCF8D-72B1-4486-9433-893077840201}" sibTransId="{E39C5AAD-48EE-411C-8F04-E1C7FBD77DD0}"/>
    <dgm:cxn modelId="{FE88422B-DD05-477C-BE09-2E1DD1D1CE0B}" type="presOf" srcId="{D15F8456-E927-40EB-B5F5-10E7AC2398C1}" destId="{94E17DE5-32DF-4564-827D-85D3B479D478}" srcOrd="0" destOrd="0" presId="urn:microsoft.com/office/officeart/2005/8/layout/venn3"/>
    <dgm:cxn modelId="{84E3DCEF-A6B6-49D6-9CB0-F3E25B1B76E0}" type="presOf" srcId="{E35CAE93-F3DE-4EAA-8BD0-9EDC108EA061}" destId="{DBB1FBD7-EBA6-4948-8C3E-0D656A69D58B}" srcOrd="0" destOrd="0" presId="urn:microsoft.com/office/officeart/2005/8/layout/venn3"/>
    <dgm:cxn modelId="{A08A3E89-BA61-4E7D-BF30-31B85EF0A89E}" type="presOf" srcId="{8AEFB8C7-E814-41FD-9E48-0B41806BCB00}" destId="{A8F860C3-3FD1-4DD0-8741-A8FC77FD594C}" srcOrd="0" destOrd="0" presId="urn:microsoft.com/office/officeart/2005/8/layout/venn3"/>
    <dgm:cxn modelId="{620DA95C-5C79-4FEF-91BF-8F84CFD8A45D}" type="presParOf" srcId="{94E17DE5-32DF-4564-827D-85D3B479D478}" destId="{A8F860C3-3FD1-4DD0-8741-A8FC77FD594C}" srcOrd="0" destOrd="0" presId="urn:microsoft.com/office/officeart/2005/8/layout/venn3"/>
    <dgm:cxn modelId="{27F13011-C3AA-4CFD-A273-9DF3AD14FED0}" type="presParOf" srcId="{94E17DE5-32DF-4564-827D-85D3B479D478}" destId="{12C256BB-DFBE-4E67-B426-C10403D9BAF5}" srcOrd="1" destOrd="0" presId="urn:microsoft.com/office/officeart/2005/8/layout/venn3"/>
    <dgm:cxn modelId="{0E528B54-3A03-4165-8FE5-A4EAF98EA819}" type="presParOf" srcId="{94E17DE5-32DF-4564-827D-85D3B479D478}" destId="{AFF4C590-DD2B-45D2-877D-3C2D58712256}" srcOrd="2" destOrd="0" presId="urn:microsoft.com/office/officeart/2005/8/layout/venn3"/>
    <dgm:cxn modelId="{577B1624-BF17-49BB-93D4-8CD291352338}" type="presParOf" srcId="{94E17DE5-32DF-4564-827D-85D3B479D478}" destId="{DB7BEA4E-2D87-41C9-91CC-F601DE6C51CA}" srcOrd="3" destOrd="0" presId="urn:microsoft.com/office/officeart/2005/8/layout/venn3"/>
    <dgm:cxn modelId="{6E9CD300-B8B9-4C62-B7AD-E884320ED373}" type="presParOf" srcId="{94E17DE5-32DF-4564-827D-85D3B479D478}" destId="{DBB1FBD7-EBA6-4948-8C3E-0D656A69D58B}" srcOrd="4" destOrd="0" presId="urn:microsoft.com/office/officeart/2005/8/layout/venn3"/>
  </dgm:cxnLst>
  <dgm:bg/>
  <dgm:whole/>
  <dgm:extLst>
    <a:ext uri="http://schemas.microsoft.com/office/drawing/2008/diagram">
      <dsp:dataModelExt xmlns:dsp="http://schemas.microsoft.com/office/drawing/2008/diagram" xmlns="" relId="rId8" minVer="http://schemas.openxmlformats.org/drawingml/2006/diagram"/>
    </a:ext>
  </dgm:extLst>
</dgm:dataModel>
</file>

<file path=ppt/diagrams/drawing1.xml><?xml version="1.0" encoding="utf-8"?>
<dsp:drawing xmlns:dgm="http://schemas.openxmlformats.org/drawingml/2006/diagram" xmlns:a="http://schemas.openxmlformats.org/drawingml/2006/main" xmlns:dsp="http://schemas.microsoft.com/office/drawing/2008/diagram">
  <dsp:spTree>
    <dsp:nvGrpSpPr>
      <dsp:cNvPr id="0" name=""/>
      <dsp:cNvGrpSpPr/>
    </dsp:nvGrpSpPr>
    <dsp:grpSpPr/>
    <dsp:sp modelId="{6996B205-5DD3-4D0E-9D36-30E6745EE999}">
      <dsp:nvSpPr>
        <dsp:cNvPr id="0" name=""/>
        <dsp:cNvSpPr/>
      </dsp:nvSpPr>
      <dsp:spPr>
        <a:xfrm>
          <a:off x="8250" y="597970"/>
          <a:ext cx="2466099" cy="2918859"/>
        </a:xfrm>
        <a:prstGeom prst="roundRect">
          <a:avLst>
            <a:gd name="adj" fmla="val 10000"/>
          </a:avLst>
        </a:prstGeom>
        <a:blipFill rotWithShape="0">
          <a:blip xmlns:r="http://schemas.openxmlformats.org/officeDocument/2006/relationships" r:embed="rId1">
            <a:duotone>
              <a:schemeClr val="accent2">
                <a:hueOff val="0"/>
                <a:satOff val="0"/>
                <a:lumOff val="0"/>
                <a:alphaOff val="0"/>
                <a:shade val="74000"/>
                <a:satMod val="130000"/>
                <a:lumMod val="90000"/>
              </a:schemeClr>
              <a:schemeClr val="accent2">
                <a:hueOff val="0"/>
                <a:satOff val="0"/>
                <a:lumOff val="0"/>
                <a:alphaOff val="0"/>
                <a:tint val="94000"/>
                <a:satMod val="120000"/>
                <a:lumMod val="104000"/>
              </a:schemeClr>
            </a:duotone>
          </a:blip>
          <a:tile tx="0" ty="0" sx="100000" sy="100000" flip="none" algn="tl"/>
        </a:blipFill>
        <a:ln>
          <a:noFill/>
        </a:ln>
        <a:effectLst>
          <a:outerShdw blurRad="38100" dist="25400" dir="5400000" rotWithShape="0">
            <a:srgbClr val="000000">
              <a:alpha val="60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8580" tIns="68580" rIns="68580" bIns="68580" numCol="1" spcCol="1270" anchor="ctr" anchorCtr="0">
          <a:noAutofit/>
        </a:bodyPr>
        <a:lstStyle/>
        <a:p>
          <a:pPr lvl="0" algn="ctr" defTabSz="800100">
            <a:lnSpc>
              <a:spcPct val="90000"/>
            </a:lnSpc>
            <a:spcBef>
              <a:spcPct val="0"/>
            </a:spcBef>
            <a:spcAft>
              <a:spcPct val="35000"/>
            </a:spcAft>
            <a:buFont typeface="Arial" panose="020B0604020202020204" pitchFamily="34" charset="0"/>
            <a:buChar char="•"/>
          </a:pPr>
          <a:r>
            <a:rPr lang="en-US" sz="1800" kern="1200" dirty="0">
              <a:latin typeface="Arial" panose="020B0604020202020204" pitchFamily="34" charset="0"/>
              <a:cs typeface="Arial" panose="020B0604020202020204" pitchFamily="34" charset="0"/>
            </a:rPr>
            <a:t>As per Riemer (2019), collaboration tools can reduce time and can save resources for students in the learning process as well as individuals in business. </a:t>
          </a:r>
          <a:endParaRPr lang="en-US" sz="1800" kern="1200" dirty="0"/>
        </a:p>
      </dsp:txBody>
      <dsp:txXfrm>
        <a:off x="8250" y="597970"/>
        <a:ext cx="2466099" cy="2918859"/>
      </dsp:txXfrm>
    </dsp:sp>
    <dsp:sp modelId="{24FC7D63-7ED6-484D-87A9-FFACC09FF5B1}">
      <dsp:nvSpPr>
        <dsp:cNvPr id="0" name=""/>
        <dsp:cNvSpPr/>
      </dsp:nvSpPr>
      <dsp:spPr>
        <a:xfrm>
          <a:off x="2720960" y="1751604"/>
          <a:ext cx="522813" cy="611592"/>
        </a:xfrm>
        <a:prstGeom prst="rightArrow">
          <a:avLst>
            <a:gd name="adj1" fmla="val 60000"/>
            <a:gd name="adj2" fmla="val 50000"/>
          </a:avLst>
        </a:prstGeom>
        <a:blipFill rotWithShape="0">
          <a:blip xmlns:r="http://schemas.openxmlformats.org/officeDocument/2006/relationships" r:embed="rId1">
            <a:duotone>
              <a:schemeClr val="accent2">
                <a:hueOff val="0"/>
                <a:satOff val="0"/>
                <a:lumOff val="0"/>
                <a:alphaOff val="0"/>
                <a:shade val="74000"/>
                <a:satMod val="130000"/>
                <a:lumMod val="90000"/>
              </a:schemeClr>
              <a:schemeClr val="accent2">
                <a:hueOff val="0"/>
                <a:satOff val="0"/>
                <a:lumOff val="0"/>
                <a:alphaOff val="0"/>
                <a:tint val="94000"/>
                <a:satMod val="120000"/>
                <a:lumMod val="104000"/>
              </a:schemeClr>
            </a:duotone>
          </a:blip>
          <a:tile tx="0" ty="0" sx="100000" sy="100000" flip="none" algn="tl"/>
        </a:blipFill>
        <a:ln>
          <a:noFill/>
        </a:ln>
        <a:effectLst>
          <a:outerShdw blurRad="38100" dist="25400" dir="5400000" rotWithShape="0">
            <a:srgbClr val="000000">
              <a:alpha val="60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0" tIns="0" rIns="0" bIns="0" numCol="1" spcCol="1270" anchor="ctr" anchorCtr="0">
          <a:noAutofit/>
        </a:bodyPr>
        <a:lstStyle/>
        <a:p>
          <a:pPr lvl="0" algn="ctr" defTabSz="622300">
            <a:lnSpc>
              <a:spcPct val="90000"/>
            </a:lnSpc>
            <a:spcBef>
              <a:spcPct val="0"/>
            </a:spcBef>
            <a:spcAft>
              <a:spcPct val="35000"/>
            </a:spcAft>
          </a:pPr>
          <a:endParaRPr lang="en-US" sz="1400" kern="1200"/>
        </a:p>
      </dsp:txBody>
      <dsp:txXfrm>
        <a:off x="2720960" y="1751604"/>
        <a:ext cx="522813" cy="611592"/>
      </dsp:txXfrm>
    </dsp:sp>
    <dsp:sp modelId="{DB3B616B-B6F2-4668-AAB9-3CDA85E46110}">
      <dsp:nvSpPr>
        <dsp:cNvPr id="0" name=""/>
        <dsp:cNvSpPr/>
      </dsp:nvSpPr>
      <dsp:spPr>
        <a:xfrm>
          <a:off x="3460789" y="597970"/>
          <a:ext cx="2466099" cy="2918859"/>
        </a:xfrm>
        <a:prstGeom prst="roundRect">
          <a:avLst>
            <a:gd name="adj" fmla="val 10000"/>
          </a:avLst>
        </a:prstGeom>
        <a:blipFill rotWithShape="0">
          <a:blip xmlns:r="http://schemas.openxmlformats.org/officeDocument/2006/relationships" r:embed="rId1">
            <a:duotone>
              <a:schemeClr val="accent3">
                <a:hueOff val="0"/>
                <a:satOff val="0"/>
                <a:lumOff val="0"/>
                <a:alphaOff val="0"/>
                <a:shade val="74000"/>
                <a:satMod val="130000"/>
                <a:lumMod val="90000"/>
              </a:schemeClr>
              <a:schemeClr val="accent3">
                <a:hueOff val="0"/>
                <a:satOff val="0"/>
                <a:lumOff val="0"/>
                <a:alphaOff val="0"/>
                <a:tint val="94000"/>
                <a:satMod val="120000"/>
                <a:lumMod val="104000"/>
              </a:schemeClr>
            </a:duotone>
          </a:blip>
          <a:tile tx="0" ty="0" sx="100000" sy="100000" flip="none" algn="tl"/>
        </a:blipFill>
        <a:ln>
          <a:noFill/>
        </a:ln>
        <a:effectLst>
          <a:outerShdw blurRad="38100" dist="25400" dir="5400000" rotWithShape="0">
            <a:srgbClr val="000000">
              <a:alpha val="60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8580" tIns="68580" rIns="68580" bIns="68580" numCol="1" spcCol="1270" anchor="ctr" anchorCtr="0">
          <a:noAutofit/>
        </a:bodyPr>
        <a:lstStyle/>
        <a:p>
          <a:pPr lvl="0" algn="ctr" defTabSz="800100">
            <a:lnSpc>
              <a:spcPct val="90000"/>
            </a:lnSpc>
            <a:spcBef>
              <a:spcPct val="0"/>
            </a:spcBef>
            <a:spcAft>
              <a:spcPct val="35000"/>
            </a:spcAft>
            <a:buFont typeface="Arial" panose="020B0604020202020204" pitchFamily="34" charset="0"/>
            <a:buChar char="•"/>
          </a:pPr>
          <a:r>
            <a:rPr lang="en-US" sz="1800" kern="1200" dirty="0">
              <a:latin typeface="Arial" panose="020B0604020202020204" pitchFamily="34" charset="0"/>
              <a:cs typeface="Arial" panose="020B0604020202020204" pitchFamily="34" charset="0"/>
            </a:rPr>
            <a:t>A similar study is presented by Mohammed (2019) who also described different collaborative digital tools for educational purposes and stated that communication is much easier via collaborative tools.</a:t>
          </a:r>
          <a:endParaRPr lang="en-US" sz="1800" kern="1200" dirty="0"/>
        </a:p>
      </dsp:txBody>
      <dsp:txXfrm>
        <a:off x="3460789" y="597970"/>
        <a:ext cx="2466099" cy="2918859"/>
      </dsp:txXfrm>
    </dsp:sp>
    <dsp:sp modelId="{4B6D811C-247D-40EA-A833-720BC24941AA}">
      <dsp:nvSpPr>
        <dsp:cNvPr id="0" name=""/>
        <dsp:cNvSpPr/>
      </dsp:nvSpPr>
      <dsp:spPr>
        <a:xfrm>
          <a:off x="6173499" y="1751604"/>
          <a:ext cx="522813" cy="611592"/>
        </a:xfrm>
        <a:prstGeom prst="rightArrow">
          <a:avLst>
            <a:gd name="adj1" fmla="val 60000"/>
            <a:gd name="adj2" fmla="val 50000"/>
          </a:avLst>
        </a:prstGeom>
        <a:blipFill rotWithShape="0">
          <a:blip xmlns:r="http://schemas.openxmlformats.org/officeDocument/2006/relationships" r:embed="rId1">
            <a:duotone>
              <a:schemeClr val="accent3">
                <a:hueOff val="0"/>
                <a:satOff val="0"/>
                <a:lumOff val="0"/>
                <a:alphaOff val="0"/>
                <a:shade val="74000"/>
                <a:satMod val="130000"/>
                <a:lumMod val="90000"/>
              </a:schemeClr>
              <a:schemeClr val="accent3">
                <a:hueOff val="0"/>
                <a:satOff val="0"/>
                <a:lumOff val="0"/>
                <a:alphaOff val="0"/>
                <a:tint val="94000"/>
                <a:satMod val="120000"/>
                <a:lumMod val="104000"/>
              </a:schemeClr>
            </a:duotone>
          </a:blip>
          <a:tile tx="0" ty="0" sx="100000" sy="100000" flip="none" algn="tl"/>
        </a:blipFill>
        <a:ln>
          <a:noFill/>
        </a:ln>
        <a:effectLst>
          <a:outerShdw blurRad="38100" dist="25400" dir="5400000" rotWithShape="0">
            <a:srgbClr val="000000">
              <a:alpha val="60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0" tIns="0" rIns="0" bIns="0" numCol="1" spcCol="1270" anchor="ctr" anchorCtr="0">
          <a:noAutofit/>
        </a:bodyPr>
        <a:lstStyle/>
        <a:p>
          <a:pPr lvl="0" algn="ctr" defTabSz="622300">
            <a:lnSpc>
              <a:spcPct val="90000"/>
            </a:lnSpc>
            <a:spcBef>
              <a:spcPct val="0"/>
            </a:spcBef>
            <a:spcAft>
              <a:spcPct val="35000"/>
            </a:spcAft>
          </a:pPr>
          <a:endParaRPr lang="en-US" sz="1400" kern="1200"/>
        </a:p>
      </dsp:txBody>
      <dsp:txXfrm>
        <a:off x="6173499" y="1751604"/>
        <a:ext cx="522813" cy="611592"/>
      </dsp:txXfrm>
    </dsp:sp>
    <dsp:sp modelId="{FC3E1F7B-49FA-4F53-9E28-A43766E9B595}">
      <dsp:nvSpPr>
        <dsp:cNvPr id="0" name=""/>
        <dsp:cNvSpPr/>
      </dsp:nvSpPr>
      <dsp:spPr>
        <a:xfrm>
          <a:off x="6913328" y="597970"/>
          <a:ext cx="2466099" cy="2918859"/>
        </a:xfrm>
        <a:prstGeom prst="roundRect">
          <a:avLst>
            <a:gd name="adj" fmla="val 10000"/>
          </a:avLst>
        </a:prstGeom>
        <a:blipFill rotWithShape="0">
          <a:blip xmlns:r="http://schemas.openxmlformats.org/officeDocument/2006/relationships" r:embed="rId1">
            <a:duotone>
              <a:schemeClr val="accent4">
                <a:hueOff val="0"/>
                <a:satOff val="0"/>
                <a:lumOff val="0"/>
                <a:alphaOff val="0"/>
                <a:shade val="74000"/>
                <a:satMod val="130000"/>
                <a:lumMod val="90000"/>
              </a:schemeClr>
              <a:schemeClr val="accent4">
                <a:hueOff val="0"/>
                <a:satOff val="0"/>
                <a:lumOff val="0"/>
                <a:alphaOff val="0"/>
                <a:tint val="94000"/>
                <a:satMod val="120000"/>
                <a:lumMod val="104000"/>
              </a:schemeClr>
            </a:duotone>
          </a:blip>
          <a:tile tx="0" ty="0" sx="100000" sy="100000" flip="none" algn="tl"/>
        </a:blipFill>
        <a:ln>
          <a:noFill/>
        </a:ln>
        <a:effectLst>
          <a:outerShdw blurRad="38100" dist="25400" dir="5400000" rotWithShape="0">
            <a:srgbClr val="000000">
              <a:alpha val="60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8580" tIns="68580" rIns="68580" bIns="68580" numCol="1" spcCol="1270" anchor="ctr" anchorCtr="0">
          <a:noAutofit/>
        </a:bodyPr>
        <a:lstStyle/>
        <a:p>
          <a:pPr lvl="0" algn="ctr" defTabSz="800100">
            <a:lnSpc>
              <a:spcPct val="90000"/>
            </a:lnSpc>
            <a:spcBef>
              <a:spcPct val="0"/>
            </a:spcBef>
            <a:spcAft>
              <a:spcPct val="35000"/>
            </a:spcAft>
            <a:buFont typeface="Arial" panose="020B0604020202020204" pitchFamily="34" charset="0"/>
            <a:buChar char="•"/>
          </a:pPr>
          <a:r>
            <a:rPr lang="en-US" sz="1800" kern="1200" dirty="0">
              <a:latin typeface="Arial" panose="020B0604020202020204" pitchFamily="34" charset="0"/>
              <a:cs typeface="Arial" panose="020B0604020202020204" pitchFamily="34" charset="0"/>
            </a:rPr>
            <a:t>Zhu (2020) also stated a similar understanding and described how these tools can boost team morale and have a positive effect on student satisfaction and performance. </a:t>
          </a:r>
          <a:endParaRPr lang="en-US" sz="1800" kern="1200" dirty="0"/>
        </a:p>
      </dsp:txBody>
      <dsp:txXfrm>
        <a:off x="6913328" y="597970"/>
        <a:ext cx="2466099" cy="2918859"/>
      </dsp:txXfrm>
    </dsp:sp>
  </dsp:spTree>
</dsp:drawing>
</file>

<file path=ppt/diagrams/drawing2.xml><?xml version="1.0" encoding="utf-8"?>
<dsp:drawing xmlns:dgm="http://schemas.openxmlformats.org/drawingml/2006/diagram" xmlns:a="http://schemas.openxmlformats.org/drawingml/2006/main" xmlns:dsp="http://schemas.microsoft.com/office/drawing/2008/diagram">
  <dsp:spTree>
    <dsp:nvGrpSpPr>
      <dsp:cNvPr id="0" name=""/>
      <dsp:cNvGrpSpPr/>
    </dsp:nvGrpSpPr>
    <dsp:grpSpPr/>
    <dsp:sp modelId="{284ECBD0-42DD-4D1F-9B57-0AD1C6F353D2}">
      <dsp:nvSpPr>
        <dsp:cNvPr id="0" name=""/>
        <dsp:cNvSpPr/>
      </dsp:nvSpPr>
      <dsp:spPr>
        <a:xfrm>
          <a:off x="0" y="0"/>
          <a:ext cx="8707516" cy="1218411"/>
        </a:xfrm>
        <a:prstGeom prst="roundRect">
          <a:avLst>
            <a:gd name="adj" fmla="val 10000"/>
          </a:avLst>
        </a:prstGeom>
        <a:blipFill rotWithShape="0">
          <a:blip xmlns:r="http://schemas.openxmlformats.org/officeDocument/2006/relationships" r:embed="rId1">
            <a:duotone>
              <a:schemeClr val="accent2">
                <a:hueOff val="0"/>
                <a:satOff val="0"/>
                <a:lumOff val="0"/>
                <a:alphaOff val="0"/>
                <a:shade val="74000"/>
                <a:satMod val="130000"/>
                <a:lumMod val="90000"/>
              </a:schemeClr>
              <a:schemeClr val="accent2">
                <a:hueOff val="0"/>
                <a:satOff val="0"/>
                <a:lumOff val="0"/>
                <a:alphaOff val="0"/>
                <a:tint val="94000"/>
                <a:satMod val="120000"/>
                <a:lumMod val="104000"/>
              </a:schemeClr>
            </a:duotone>
          </a:blip>
          <a:tile tx="0" ty="0" sx="100000" sy="100000" flip="none" algn="tl"/>
        </a:blipFill>
        <a:ln>
          <a:noFill/>
        </a:ln>
        <a:effectLst>
          <a:outerShdw blurRad="38100" dist="25400" dir="5400000" rotWithShape="0">
            <a:srgbClr val="000000">
              <a:alpha val="60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8580" tIns="68580" rIns="68580" bIns="68580" numCol="1" spcCol="1270" anchor="ctr" anchorCtr="0">
          <a:noAutofit/>
        </a:bodyPr>
        <a:lstStyle/>
        <a:p>
          <a:pPr lvl="0" algn="l" defTabSz="800100">
            <a:lnSpc>
              <a:spcPct val="90000"/>
            </a:lnSpc>
            <a:spcBef>
              <a:spcPct val="0"/>
            </a:spcBef>
            <a:spcAft>
              <a:spcPct val="35000"/>
            </a:spcAft>
            <a:buFont typeface="Arial" panose="020B0604020202020204" pitchFamily="34" charset="0"/>
            <a:buChar char="•"/>
          </a:pPr>
          <a:r>
            <a:rPr lang="en-US" sz="1800" kern="1200" dirty="0">
              <a:latin typeface="Arial" panose="020B0604020202020204" pitchFamily="34" charset="0"/>
              <a:cs typeface="Arial" panose="020B0604020202020204" pitchFamily="34" charset="0"/>
            </a:rPr>
            <a:t>A study by Lee (2021) shows teammates can learn from each other and produce new ideas when they collaborate effectively. </a:t>
          </a:r>
          <a:endParaRPr lang="en-US" sz="1800" kern="1200" dirty="0"/>
        </a:p>
      </dsp:txBody>
      <dsp:txXfrm>
        <a:off x="0" y="0"/>
        <a:ext cx="7464128" cy="1218411"/>
      </dsp:txXfrm>
    </dsp:sp>
    <dsp:sp modelId="{D61AFB36-A23C-454C-86F4-A38AD93B7A9E}">
      <dsp:nvSpPr>
        <dsp:cNvPr id="0" name=""/>
        <dsp:cNvSpPr/>
      </dsp:nvSpPr>
      <dsp:spPr>
        <a:xfrm>
          <a:off x="768310" y="1421479"/>
          <a:ext cx="8707516" cy="1218411"/>
        </a:xfrm>
        <a:prstGeom prst="roundRect">
          <a:avLst>
            <a:gd name="adj" fmla="val 10000"/>
          </a:avLst>
        </a:prstGeom>
        <a:blipFill rotWithShape="0">
          <a:blip xmlns:r="http://schemas.openxmlformats.org/officeDocument/2006/relationships" r:embed="rId1">
            <a:duotone>
              <a:schemeClr val="accent3">
                <a:hueOff val="0"/>
                <a:satOff val="0"/>
                <a:lumOff val="0"/>
                <a:alphaOff val="0"/>
                <a:shade val="74000"/>
                <a:satMod val="130000"/>
                <a:lumMod val="90000"/>
              </a:schemeClr>
              <a:schemeClr val="accent3">
                <a:hueOff val="0"/>
                <a:satOff val="0"/>
                <a:lumOff val="0"/>
                <a:alphaOff val="0"/>
                <a:tint val="94000"/>
                <a:satMod val="120000"/>
                <a:lumMod val="104000"/>
              </a:schemeClr>
            </a:duotone>
          </a:blip>
          <a:tile tx="0" ty="0" sx="100000" sy="100000" flip="none" algn="tl"/>
        </a:blipFill>
        <a:ln>
          <a:noFill/>
        </a:ln>
        <a:effectLst>
          <a:outerShdw blurRad="38100" dist="25400" dir="5400000" rotWithShape="0">
            <a:srgbClr val="000000">
              <a:alpha val="60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8580" tIns="68580" rIns="68580" bIns="68580" numCol="1" spcCol="1270" anchor="ctr" anchorCtr="0">
          <a:noAutofit/>
        </a:bodyPr>
        <a:lstStyle/>
        <a:p>
          <a:pPr lvl="0" algn="l" defTabSz="800100">
            <a:lnSpc>
              <a:spcPct val="90000"/>
            </a:lnSpc>
            <a:spcBef>
              <a:spcPct val="0"/>
            </a:spcBef>
            <a:spcAft>
              <a:spcPct val="35000"/>
            </a:spcAft>
            <a:buFont typeface="Arial" panose="020B0604020202020204" pitchFamily="34" charset="0"/>
            <a:buChar char="•"/>
          </a:pPr>
          <a:r>
            <a:rPr lang="en-US" sz="1800" kern="1200" dirty="0">
              <a:latin typeface="Arial" panose="020B0604020202020204" pitchFamily="34" charset="0"/>
              <a:cs typeface="Arial" panose="020B0604020202020204" pitchFamily="34" charset="0"/>
            </a:rPr>
            <a:t>Pagani (2018) stated in his research that, digital skills are crucial for a better educational outcome. Students learn to think critically, solve issues creatively, and articulate their ideas persuasively. </a:t>
          </a:r>
          <a:endParaRPr lang="en-US" sz="1800" kern="1200" dirty="0"/>
        </a:p>
      </dsp:txBody>
      <dsp:txXfrm>
        <a:off x="768310" y="1421479"/>
        <a:ext cx="7147239" cy="1218411"/>
      </dsp:txXfrm>
    </dsp:sp>
    <dsp:sp modelId="{8A91B250-0874-4848-9931-22091DB2D3A9}">
      <dsp:nvSpPr>
        <dsp:cNvPr id="0" name=""/>
        <dsp:cNvSpPr/>
      </dsp:nvSpPr>
      <dsp:spPr>
        <a:xfrm>
          <a:off x="1536620" y="2842958"/>
          <a:ext cx="8707516" cy="1218411"/>
        </a:xfrm>
        <a:prstGeom prst="roundRect">
          <a:avLst>
            <a:gd name="adj" fmla="val 10000"/>
          </a:avLst>
        </a:prstGeom>
        <a:blipFill rotWithShape="0">
          <a:blip xmlns:r="http://schemas.openxmlformats.org/officeDocument/2006/relationships" r:embed="rId1">
            <a:duotone>
              <a:schemeClr val="accent4">
                <a:hueOff val="0"/>
                <a:satOff val="0"/>
                <a:lumOff val="0"/>
                <a:alphaOff val="0"/>
                <a:shade val="74000"/>
                <a:satMod val="130000"/>
                <a:lumMod val="90000"/>
              </a:schemeClr>
              <a:schemeClr val="accent4">
                <a:hueOff val="0"/>
                <a:satOff val="0"/>
                <a:lumOff val="0"/>
                <a:alphaOff val="0"/>
                <a:tint val="94000"/>
                <a:satMod val="120000"/>
                <a:lumMod val="104000"/>
              </a:schemeClr>
            </a:duotone>
          </a:blip>
          <a:tile tx="0" ty="0" sx="100000" sy="100000" flip="none" algn="tl"/>
        </a:blipFill>
        <a:ln>
          <a:noFill/>
        </a:ln>
        <a:effectLst>
          <a:outerShdw blurRad="38100" dist="25400" dir="5400000" rotWithShape="0">
            <a:srgbClr val="000000">
              <a:alpha val="60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8580" tIns="68580" rIns="68580" bIns="68580" numCol="1" spcCol="1270" anchor="ctr" anchorCtr="0">
          <a:noAutofit/>
        </a:bodyPr>
        <a:lstStyle/>
        <a:p>
          <a:pPr lvl="0" algn="l" defTabSz="800100">
            <a:lnSpc>
              <a:spcPct val="90000"/>
            </a:lnSpc>
            <a:spcBef>
              <a:spcPct val="0"/>
            </a:spcBef>
            <a:spcAft>
              <a:spcPct val="35000"/>
            </a:spcAft>
            <a:buFont typeface="Arial" panose="020B0604020202020204" pitchFamily="34" charset="0"/>
            <a:buChar char="•"/>
          </a:pPr>
          <a:r>
            <a:rPr lang="en-US" sz="1800" kern="1200" dirty="0">
              <a:latin typeface="Arial" panose="020B0604020202020204" pitchFamily="34" charset="0"/>
              <a:cs typeface="Arial" panose="020B0604020202020204" pitchFamily="34" charset="0"/>
            </a:rPr>
            <a:t>According to Handley (2018), These skills can increase students' confidence in utilizing technology for business, education, and daily life. </a:t>
          </a:r>
          <a:endParaRPr lang="en-US" sz="1800" kern="1200" dirty="0"/>
        </a:p>
      </dsp:txBody>
      <dsp:txXfrm>
        <a:off x="1536620" y="2842958"/>
        <a:ext cx="7147239" cy="1218411"/>
      </dsp:txXfrm>
    </dsp:sp>
    <dsp:sp modelId="{3E279120-0DCC-4473-AD1A-4863844DA753}">
      <dsp:nvSpPr>
        <dsp:cNvPr id="0" name=""/>
        <dsp:cNvSpPr/>
      </dsp:nvSpPr>
      <dsp:spPr>
        <a:xfrm>
          <a:off x="7915549" y="923961"/>
          <a:ext cx="791967" cy="791967"/>
        </a:xfrm>
        <a:prstGeom prst="downArrow">
          <a:avLst>
            <a:gd name="adj1" fmla="val 55000"/>
            <a:gd name="adj2" fmla="val 45000"/>
          </a:avLst>
        </a:prstGeom>
        <a:solidFill>
          <a:schemeClr val="accent2">
            <a:tint val="40000"/>
            <a:alpha val="90000"/>
            <a:hueOff val="0"/>
            <a:satOff val="0"/>
            <a:lumOff val="0"/>
            <a:alphaOff val="0"/>
          </a:schemeClr>
        </a:solidFill>
        <a:ln w="9525" cap="flat" cmpd="sng" algn="ctr">
          <a:solidFill>
            <a:schemeClr val="accent2">
              <a:tint val="40000"/>
              <a:alpha val="90000"/>
              <a:hueOff val="0"/>
              <a:satOff val="0"/>
              <a:lumOff val="0"/>
              <a:alphaOff val="0"/>
            </a:schemeClr>
          </a:solidFill>
          <a:prstDash val="solid"/>
        </a:ln>
        <a:effectLst>
          <a:innerShdw blurRad="25400" dist="12700" dir="13500000">
            <a:srgbClr val="000000">
              <a:alpha val="45000"/>
            </a:srgbClr>
          </a:innerShdw>
        </a:effectLst>
      </dsp:spPr>
      <dsp:style>
        <a:lnRef idx="1">
          <a:scrgbClr r="0" g="0" b="0"/>
        </a:lnRef>
        <a:fillRef idx="1">
          <a:scrgbClr r="0" g="0" b="0"/>
        </a:fillRef>
        <a:effectRef idx="2">
          <a:scrgbClr r="0" g="0" b="0"/>
        </a:effectRef>
        <a:fontRef idx="minor"/>
      </dsp:style>
      <dsp:txBody>
        <a:bodyPr spcFirstLastPara="0" vert="horz" wrap="square" lIns="45720" tIns="45720" rIns="45720" bIns="45720" numCol="1" spcCol="1270" anchor="ctr" anchorCtr="0">
          <a:noAutofit/>
        </a:bodyPr>
        <a:lstStyle/>
        <a:p>
          <a:pPr lvl="0" algn="ctr" defTabSz="1600200">
            <a:lnSpc>
              <a:spcPct val="90000"/>
            </a:lnSpc>
            <a:spcBef>
              <a:spcPct val="0"/>
            </a:spcBef>
            <a:spcAft>
              <a:spcPct val="35000"/>
            </a:spcAft>
          </a:pPr>
          <a:endParaRPr lang="en-US" sz="3600" kern="1200"/>
        </a:p>
      </dsp:txBody>
      <dsp:txXfrm>
        <a:off x="7915549" y="923961"/>
        <a:ext cx="791967" cy="791967"/>
      </dsp:txXfrm>
    </dsp:sp>
    <dsp:sp modelId="{AF3096FC-7C88-4501-97E9-8285E0E5B7CA}">
      <dsp:nvSpPr>
        <dsp:cNvPr id="0" name=""/>
        <dsp:cNvSpPr/>
      </dsp:nvSpPr>
      <dsp:spPr>
        <a:xfrm>
          <a:off x="8683859" y="2337318"/>
          <a:ext cx="791967" cy="791967"/>
        </a:xfrm>
        <a:prstGeom prst="downArrow">
          <a:avLst>
            <a:gd name="adj1" fmla="val 55000"/>
            <a:gd name="adj2" fmla="val 45000"/>
          </a:avLst>
        </a:prstGeom>
        <a:solidFill>
          <a:schemeClr val="accent3">
            <a:tint val="40000"/>
            <a:alpha val="90000"/>
            <a:hueOff val="0"/>
            <a:satOff val="0"/>
            <a:lumOff val="0"/>
            <a:alphaOff val="0"/>
          </a:schemeClr>
        </a:solidFill>
        <a:ln w="9525" cap="flat" cmpd="sng" algn="ctr">
          <a:solidFill>
            <a:schemeClr val="accent3">
              <a:tint val="40000"/>
              <a:alpha val="90000"/>
              <a:hueOff val="0"/>
              <a:satOff val="0"/>
              <a:lumOff val="0"/>
              <a:alphaOff val="0"/>
            </a:schemeClr>
          </a:solidFill>
          <a:prstDash val="solid"/>
        </a:ln>
        <a:effectLst>
          <a:innerShdw blurRad="25400" dist="12700" dir="13500000">
            <a:srgbClr val="000000">
              <a:alpha val="45000"/>
            </a:srgbClr>
          </a:innerShdw>
        </a:effectLst>
      </dsp:spPr>
      <dsp:style>
        <a:lnRef idx="1">
          <a:scrgbClr r="0" g="0" b="0"/>
        </a:lnRef>
        <a:fillRef idx="1">
          <a:scrgbClr r="0" g="0" b="0"/>
        </a:fillRef>
        <a:effectRef idx="2">
          <a:scrgbClr r="0" g="0" b="0"/>
        </a:effectRef>
        <a:fontRef idx="minor"/>
      </dsp:style>
      <dsp:txBody>
        <a:bodyPr spcFirstLastPara="0" vert="horz" wrap="square" lIns="45720" tIns="45720" rIns="45720" bIns="45720" numCol="1" spcCol="1270" anchor="ctr" anchorCtr="0">
          <a:noAutofit/>
        </a:bodyPr>
        <a:lstStyle/>
        <a:p>
          <a:pPr lvl="0" algn="ctr" defTabSz="1600200">
            <a:lnSpc>
              <a:spcPct val="90000"/>
            </a:lnSpc>
            <a:spcBef>
              <a:spcPct val="0"/>
            </a:spcBef>
            <a:spcAft>
              <a:spcPct val="35000"/>
            </a:spcAft>
          </a:pPr>
          <a:endParaRPr lang="en-US" sz="3600" kern="1200"/>
        </a:p>
      </dsp:txBody>
      <dsp:txXfrm>
        <a:off x="8683859" y="2337318"/>
        <a:ext cx="791967" cy="791967"/>
      </dsp:txXfrm>
    </dsp:sp>
  </dsp:spTree>
</dsp:drawing>
</file>

<file path=ppt/diagrams/drawing3.xml><?xml version="1.0" encoding="utf-8"?>
<dsp:drawing xmlns:dgm="http://schemas.openxmlformats.org/drawingml/2006/diagram" xmlns:a="http://schemas.openxmlformats.org/drawingml/2006/main" xmlns:dsp="http://schemas.microsoft.com/office/drawing/2008/diagram">
  <dsp:spTree>
    <dsp:nvGrpSpPr>
      <dsp:cNvPr id="0" name=""/>
      <dsp:cNvGrpSpPr/>
    </dsp:nvGrpSpPr>
    <dsp:grpSpPr/>
    <dsp:sp modelId="{A8F860C3-3FD1-4DD0-8741-A8FC77FD594C}">
      <dsp:nvSpPr>
        <dsp:cNvPr id="0" name=""/>
        <dsp:cNvSpPr/>
      </dsp:nvSpPr>
      <dsp:spPr>
        <a:xfrm>
          <a:off x="3878" y="116258"/>
          <a:ext cx="3391213" cy="3391213"/>
        </a:xfrm>
        <a:prstGeom prst="ellipse">
          <a:avLst/>
        </a:prstGeom>
        <a:solidFill>
          <a:schemeClr val="accent2">
            <a:alpha val="50000"/>
            <a:hueOff val="0"/>
            <a:satOff val="0"/>
            <a:lumOff val="0"/>
            <a:alphaOff val="0"/>
          </a:schemeClr>
        </a:solidFill>
        <a:ln>
          <a:noFill/>
        </a:ln>
        <a:effectLst/>
        <a:scene3d>
          <a:camera prst="orthographicFront"/>
          <a:lightRig rig="flat" dir="t"/>
        </a:scene3d>
        <a:sp3d prstMaterial="plastic">
          <a:bevelT w="120900" h="88900"/>
          <a:bevelB w="88900" h="31750" prst="angle"/>
        </a:sp3d>
      </dsp:spPr>
      <dsp:style>
        <a:lnRef idx="0">
          <a:scrgbClr r="0" g="0" b="0"/>
        </a:lnRef>
        <a:fillRef idx="1">
          <a:scrgbClr r="0" g="0" b="0"/>
        </a:fillRef>
        <a:effectRef idx="1">
          <a:scrgbClr r="0" g="0" b="0"/>
        </a:effectRef>
        <a:fontRef idx="minor">
          <a:schemeClr val="tx1"/>
        </a:fontRef>
      </dsp:style>
      <dsp:txBody>
        <a:bodyPr spcFirstLastPara="0" vert="horz" wrap="square" lIns="186630" tIns="22860" rIns="186630" bIns="22860" numCol="1" spcCol="1270" anchor="ctr" anchorCtr="0">
          <a:noAutofit/>
        </a:bodyPr>
        <a:lstStyle/>
        <a:p>
          <a:pPr lvl="0" algn="ctr" defTabSz="800100">
            <a:lnSpc>
              <a:spcPct val="90000"/>
            </a:lnSpc>
            <a:spcBef>
              <a:spcPct val="0"/>
            </a:spcBef>
            <a:spcAft>
              <a:spcPct val="35000"/>
            </a:spcAft>
          </a:pPr>
          <a:r>
            <a:rPr lang="en-US" sz="1800" kern="1200" dirty="0">
              <a:latin typeface="Arial" panose="020B0604020202020204" pitchFamily="34" charset="0"/>
              <a:cs typeface="Arial" panose="020B0604020202020204" pitchFamily="34" charset="0"/>
            </a:rPr>
            <a:t>The researcher will provide an assurance that the data obtained from the candidate will only be used for the interests of the study and that the student's confidentiality will be protected</a:t>
          </a:r>
          <a:endParaRPr lang="en-US" sz="1800" kern="1200" dirty="0"/>
        </a:p>
      </dsp:txBody>
      <dsp:txXfrm>
        <a:off x="3878" y="116258"/>
        <a:ext cx="3391213" cy="3391213"/>
      </dsp:txXfrm>
    </dsp:sp>
    <dsp:sp modelId="{AFF4C590-DD2B-45D2-877D-3C2D58712256}">
      <dsp:nvSpPr>
        <dsp:cNvPr id="0" name=""/>
        <dsp:cNvSpPr/>
      </dsp:nvSpPr>
      <dsp:spPr>
        <a:xfrm>
          <a:off x="2716849" y="116258"/>
          <a:ext cx="3391213" cy="3391213"/>
        </a:xfrm>
        <a:prstGeom prst="ellipse">
          <a:avLst/>
        </a:prstGeom>
        <a:solidFill>
          <a:schemeClr val="accent3">
            <a:alpha val="50000"/>
            <a:hueOff val="0"/>
            <a:satOff val="0"/>
            <a:lumOff val="0"/>
            <a:alphaOff val="0"/>
          </a:schemeClr>
        </a:solidFill>
        <a:ln>
          <a:noFill/>
        </a:ln>
        <a:effectLst/>
        <a:scene3d>
          <a:camera prst="orthographicFront"/>
          <a:lightRig rig="flat" dir="t"/>
        </a:scene3d>
        <a:sp3d prstMaterial="plastic">
          <a:bevelT w="120900" h="88900"/>
          <a:bevelB w="88900" h="31750" prst="angle"/>
        </a:sp3d>
      </dsp:spPr>
      <dsp:style>
        <a:lnRef idx="0">
          <a:scrgbClr r="0" g="0" b="0"/>
        </a:lnRef>
        <a:fillRef idx="1">
          <a:scrgbClr r="0" g="0" b="0"/>
        </a:fillRef>
        <a:effectRef idx="1">
          <a:scrgbClr r="0" g="0" b="0"/>
        </a:effectRef>
        <a:fontRef idx="minor">
          <a:schemeClr val="tx1"/>
        </a:fontRef>
      </dsp:style>
      <dsp:txBody>
        <a:bodyPr spcFirstLastPara="0" vert="horz" wrap="square" lIns="186630" tIns="24130" rIns="186630" bIns="24130" numCol="1" spcCol="1270" anchor="ctr" anchorCtr="0">
          <a:noAutofit/>
        </a:bodyPr>
        <a:lstStyle/>
        <a:p>
          <a:pPr lvl="0" algn="ctr" defTabSz="844550">
            <a:lnSpc>
              <a:spcPct val="90000"/>
            </a:lnSpc>
            <a:spcBef>
              <a:spcPct val="0"/>
            </a:spcBef>
            <a:spcAft>
              <a:spcPct val="35000"/>
            </a:spcAft>
            <a:buFont typeface="Arial" panose="020B0604020202020204" pitchFamily="34" charset="0"/>
            <a:buChar char="•"/>
          </a:pPr>
          <a:r>
            <a:rPr lang="en-US" sz="1900" kern="1200" dirty="0">
              <a:latin typeface="Arial" panose="020B0604020202020204" pitchFamily="34" charset="0"/>
              <a:cs typeface="Arial" panose="020B0604020202020204" pitchFamily="34" charset="0"/>
            </a:rPr>
            <a:t>Participants will be asked to provide accurate information and avoid providing any false data. </a:t>
          </a:r>
          <a:endParaRPr lang="en-US" sz="1900" kern="1200" dirty="0"/>
        </a:p>
      </dsp:txBody>
      <dsp:txXfrm>
        <a:off x="2716849" y="116258"/>
        <a:ext cx="3391213" cy="3391213"/>
      </dsp:txXfrm>
    </dsp:sp>
    <dsp:sp modelId="{DBB1FBD7-EBA6-4948-8C3E-0D656A69D58B}">
      <dsp:nvSpPr>
        <dsp:cNvPr id="0" name=""/>
        <dsp:cNvSpPr/>
      </dsp:nvSpPr>
      <dsp:spPr>
        <a:xfrm>
          <a:off x="5429820" y="116258"/>
          <a:ext cx="3391213" cy="3391213"/>
        </a:xfrm>
        <a:prstGeom prst="ellipse">
          <a:avLst/>
        </a:prstGeom>
        <a:solidFill>
          <a:schemeClr val="accent4">
            <a:alpha val="50000"/>
            <a:hueOff val="0"/>
            <a:satOff val="0"/>
            <a:lumOff val="0"/>
            <a:alphaOff val="0"/>
          </a:schemeClr>
        </a:solidFill>
        <a:ln>
          <a:noFill/>
        </a:ln>
        <a:effectLst/>
        <a:scene3d>
          <a:camera prst="orthographicFront"/>
          <a:lightRig rig="flat" dir="t"/>
        </a:scene3d>
        <a:sp3d prstMaterial="plastic">
          <a:bevelT w="120900" h="88900"/>
          <a:bevelB w="88900" h="31750" prst="angle"/>
        </a:sp3d>
      </dsp:spPr>
      <dsp:style>
        <a:lnRef idx="0">
          <a:scrgbClr r="0" g="0" b="0"/>
        </a:lnRef>
        <a:fillRef idx="1">
          <a:scrgbClr r="0" g="0" b="0"/>
        </a:fillRef>
        <a:effectRef idx="1">
          <a:scrgbClr r="0" g="0" b="0"/>
        </a:effectRef>
        <a:fontRef idx="minor">
          <a:schemeClr val="tx1"/>
        </a:fontRef>
      </dsp:style>
      <dsp:txBody>
        <a:bodyPr spcFirstLastPara="0" vert="horz" wrap="square" lIns="186630" tIns="24130" rIns="186630" bIns="24130" numCol="1" spcCol="1270" anchor="ctr" anchorCtr="0">
          <a:noAutofit/>
        </a:bodyPr>
        <a:lstStyle/>
        <a:p>
          <a:pPr lvl="0" algn="ctr" defTabSz="844550">
            <a:lnSpc>
              <a:spcPct val="90000"/>
            </a:lnSpc>
            <a:spcBef>
              <a:spcPct val="0"/>
            </a:spcBef>
            <a:spcAft>
              <a:spcPct val="35000"/>
            </a:spcAft>
          </a:pPr>
          <a:r>
            <a:rPr lang="en-US" sz="1900" kern="1200" dirty="0">
              <a:latin typeface="Arial" panose="020B0604020202020204" pitchFamily="34" charset="0"/>
              <a:cs typeface="Arial" panose="020B0604020202020204" pitchFamily="34" charset="0"/>
            </a:rPr>
            <a:t>To maintain the integrity of the research, information must be collected from the students who will willingly participate in the procedure. </a:t>
          </a:r>
        </a:p>
      </dsp:txBody>
      <dsp:txXfrm>
        <a:off x="5429820" y="116258"/>
        <a:ext cx="3391213" cy="3391213"/>
      </dsp:txXfrm>
    </dsp:sp>
  </dsp:spTree>
</dsp:drawing>
</file>

<file path=ppt/diagrams/layout1.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3.xml><?xml version="1.0" encoding="utf-8"?>
<dgm:layoutDef xmlns:dgm="http://schemas.openxmlformats.org/drawingml/2006/diagram" xmlns:a="http://schemas.openxmlformats.org/drawingml/2006/main" uniqueId="urn:microsoft.com/office/officeart/2005/8/layout/venn3">
  <dgm:title val=""/>
  <dgm:desc val=""/>
  <dgm:catLst>
    <dgm:cat type="relationship" pri="29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param type="fallback" val="2D"/>
        </dgm:alg>
      </dgm:if>
      <dgm:else name="Name3">
        <dgm:alg type="lin">
          <dgm:param type="fallback" val="2D"/>
          <dgm:param type="linDir" val="fromR"/>
        </dgm:alg>
      </dgm:else>
    </dgm:choose>
    <dgm:shape xmlns:r="http://schemas.openxmlformats.org/officeDocument/2006/relationships" r:blip="">
      <dgm:adjLst/>
    </dgm:shape>
    <dgm:presOf/>
    <dgm:constrLst>
      <dgm:constr type="w" for="ch" ptType="node" refType="w"/>
      <dgm:constr type="h" for="ch" ptType="node" refType="w" refFor="ch" refPtType="node"/>
      <dgm:constr type="w" for="ch" forName="space" refType="w" refFor="ch" refPtType="node" fact="-0.2"/>
      <dgm:constr type="primFontSz" for="ch" ptType="node" op="equ" val="65"/>
    </dgm:constrLst>
    <dgm:ruleLst/>
    <dgm:forEach name="Name4" axis="ch" ptType="node">
      <dgm:layoutNode name="Name5" styleLbl="vennNode1">
        <dgm:varLst>
          <dgm:bulletEnabled val="1"/>
        </dgm:varLst>
        <dgm:alg type="tx">
          <dgm:param type="txAnchorVertCh" val="mid"/>
          <dgm:param type="txAnchorHorzCh" val="ctr"/>
        </dgm:alg>
        <dgm:shape xmlns:r="http://schemas.openxmlformats.org/officeDocument/2006/relationships" type="ellipse" r:blip="">
          <dgm:adjLst/>
        </dgm:shape>
        <dgm:presOf axis="desOrSelf" ptType="node"/>
        <dgm:constrLst>
          <dgm:constr type="tMarg" refType="primFontSz" fact="0.1"/>
          <dgm:constr type="bMarg" refType="primFontSz" fact="0.1"/>
          <dgm:constr type="lMarg" refType="w" fact="0.156"/>
          <dgm:constr type="rMarg" refType="w" fact="0.156"/>
        </dgm:constrLst>
        <dgm:ruleLst>
          <dgm:rule type="primFontSz" val="5" fact="NaN" max="NaN"/>
        </dgm:ruleLst>
      </dgm:layoutNode>
      <dgm:forEach name="Name6"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AEBAAEE-6AED-4BE5-8A46-96B45B111A63}" type="datetimeFigureOut">
              <a:rPr lang="en-US" smtClean="0"/>
              <a:pPr/>
              <a:t>6/24/2022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41465B8-3D74-441E-BCBE-DAE318D5E86A}" type="slidenum">
              <a:rPr lang="en-US" smtClean="0"/>
              <a:pPr/>
              <a:t>‹#›</a:t>
            </a:fld>
            <a:endParaRPr lang="en-US"/>
          </a:p>
        </p:txBody>
      </p:sp>
    </p:spTree>
    <p:extLst>
      <p:ext uri="{BB962C8B-B14F-4D97-AF65-F5344CB8AC3E}">
        <p14:creationId xmlns:p14="http://schemas.microsoft.com/office/powerpoint/2010/main" xmlns="" val="408008452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Arial" panose="020B0604020202020204" pitchFamily="34" charset="0"/>
                <a:ea typeface="Calibri" panose="020F0502020204030204" pitchFamily="34" charset="0"/>
                <a:cs typeface="Times New Roman" panose="02020603050405020304" pitchFamily="18" charset="0"/>
              </a:rPr>
              <a:t>Digital tool for collaboration or online collaboration is the activity of individuals collaborating using online tools, such as software-as-a-service (SaaS) platforms. Rather than solely interacting and collaborating in person, groups can rely on digital tools for many of their collaboration needs. Digital collaboration is simply collaborating and completing tasks utilizing electronic devices and software. It may involve tools, applications, software, methods, processes, or an entirely novel methodology. Students and staffs of UWTSD have access to different collaboration tools and with the help of those, both staff and students can be benefitted. In this presentation, a research question will be stated as well as a review of existing literature will be provided. Later a proposed method will be presented and a hypothesis will be stated.    </a:t>
            </a:r>
          </a:p>
          <a:p>
            <a:endParaRPr lang="en-US" dirty="0"/>
          </a:p>
        </p:txBody>
      </p:sp>
      <p:sp>
        <p:nvSpPr>
          <p:cNvPr id="4" name="Slide Number Placeholder 3"/>
          <p:cNvSpPr>
            <a:spLocks noGrp="1"/>
          </p:cNvSpPr>
          <p:nvPr>
            <p:ph type="sldNum" sz="quarter" idx="5"/>
          </p:nvPr>
        </p:nvSpPr>
        <p:spPr/>
        <p:txBody>
          <a:bodyPr/>
          <a:lstStyle/>
          <a:p>
            <a:fld id="{041465B8-3D74-441E-BCBE-DAE318D5E86A}" type="slidenum">
              <a:rPr lang="en-US" smtClean="0"/>
              <a:pPr/>
              <a:t>2</a:t>
            </a:fld>
            <a:endParaRPr lang="en-US"/>
          </a:p>
        </p:txBody>
      </p:sp>
    </p:spTree>
    <p:extLst>
      <p:ext uri="{BB962C8B-B14F-4D97-AF65-F5344CB8AC3E}">
        <p14:creationId xmlns:p14="http://schemas.microsoft.com/office/powerpoint/2010/main" xmlns="" val="213182300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Arial" panose="020B0604020202020204" pitchFamily="34" charset="0"/>
                <a:ea typeface="Calibri" panose="020F0502020204030204" pitchFamily="34" charset="0"/>
                <a:cs typeface="Times New Roman" panose="02020603050405020304" pitchFamily="18" charset="0"/>
              </a:rPr>
              <a:t>Which digital tool is most used by students at UWTSD to collaborate together?</a:t>
            </a:r>
          </a:p>
          <a:p>
            <a:endParaRPr lang="en-US" dirty="0"/>
          </a:p>
        </p:txBody>
      </p:sp>
      <p:sp>
        <p:nvSpPr>
          <p:cNvPr id="4" name="Slide Number Placeholder 3"/>
          <p:cNvSpPr>
            <a:spLocks noGrp="1"/>
          </p:cNvSpPr>
          <p:nvPr>
            <p:ph type="sldNum" sz="quarter" idx="5"/>
          </p:nvPr>
        </p:nvSpPr>
        <p:spPr/>
        <p:txBody>
          <a:bodyPr/>
          <a:lstStyle/>
          <a:p>
            <a:fld id="{041465B8-3D74-441E-BCBE-DAE318D5E86A}" type="slidenum">
              <a:rPr lang="en-US" smtClean="0"/>
              <a:pPr/>
              <a:t>3</a:t>
            </a:fld>
            <a:endParaRPr lang="en-US"/>
          </a:p>
        </p:txBody>
      </p:sp>
    </p:spTree>
    <p:extLst>
      <p:ext uri="{BB962C8B-B14F-4D97-AF65-F5344CB8AC3E}">
        <p14:creationId xmlns:p14="http://schemas.microsoft.com/office/powerpoint/2010/main" xmlns="" val="192064963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Arial" panose="020B0604020202020204" pitchFamily="34" charset="0"/>
                <a:ea typeface="Calibri" panose="020F0502020204030204" pitchFamily="34" charset="0"/>
                <a:cs typeface="Times New Roman" panose="02020603050405020304" pitchFamily="18" charset="0"/>
              </a:rPr>
              <a:t>Online collaboration tools play a pivotal role to improve the digital skills of the students. In this digital age, individuals must use digital and online tools to get things done efficiently and effectively. As per Riemer (2019), collaboration tools can reduce time and can save resources for students in the learning process as well as individuals in business. As per the author, this can also increase the productivity of the individuals using collaboration tools. A similar study is presented by Mohammed (2019) who also described different collaborative digital tools for educational purposes. As per the author, communication is much easier via collaborative tools as these tools can enhance the connectivity among team members and the teacher. Zhu (2020) also stated a similar understanding and described how these tools can boost team morale and have a positive effect on student satisfaction and performance. But for that, students must fully learn how to operate the tools effectively.  </a:t>
            </a:r>
          </a:p>
          <a:p>
            <a:endParaRPr lang="en-US" dirty="0"/>
          </a:p>
        </p:txBody>
      </p:sp>
      <p:sp>
        <p:nvSpPr>
          <p:cNvPr id="4" name="Slide Number Placeholder 3"/>
          <p:cNvSpPr>
            <a:spLocks noGrp="1"/>
          </p:cNvSpPr>
          <p:nvPr>
            <p:ph type="sldNum" sz="quarter" idx="5"/>
          </p:nvPr>
        </p:nvSpPr>
        <p:spPr/>
        <p:txBody>
          <a:bodyPr/>
          <a:lstStyle/>
          <a:p>
            <a:fld id="{041465B8-3D74-441E-BCBE-DAE318D5E86A}" type="slidenum">
              <a:rPr lang="en-US" smtClean="0"/>
              <a:pPr/>
              <a:t>4</a:t>
            </a:fld>
            <a:endParaRPr lang="en-US"/>
          </a:p>
        </p:txBody>
      </p:sp>
    </p:spTree>
    <p:extLst>
      <p:ext uri="{BB962C8B-B14F-4D97-AF65-F5344CB8AC3E}">
        <p14:creationId xmlns:p14="http://schemas.microsoft.com/office/powerpoint/2010/main" xmlns="" val="2599883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Arial" panose="020B0604020202020204" pitchFamily="34" charset="0"/>
                <a:ea typeface="Calibri" panose="020F0502020204030204" pitchFamily="34" charset="0"/>
                <a:cs typeface="Times New Roman" panose="02020603050405020304" pitchFamily="18" charset="0"/>
              </a:rPr>
              <a:t>A study by Lee (2021) shows teammates can learn from each other and produce new ideas when they collaborate effectively. And with the help of a virtual tool that facilitates greater communication and knowledge sharing, it is simpler to motivate one another. These tools provide pupils with greater flexibility and increased efficiency in their work. If everyone's contributions are acknowledged, they will likely feel valued and appreciated. Pagani (2018) stated in his research that, digital skills are crucial for a better educational outcome. Students learn to think critically, solve issues creatively, and articulate their ideas persuasively. With these talents, students achieve academic and professional success. According to Handley (2018), These skills can increase students' confidence in utilizing technology for business, education, and daily life. These abilities help individuals communicate and collaborate, create and share digital information, and solve problems in a global workforce.  </a:t>
            </a:r>
          </a:p>
          <a:p>
            <a:endParaRPr lang="en-US" dirty="0"/>
          </a:p>
        </p:txBody>
      </p:sp>
      <p:sp>
        <p:nvSpPr>
          <p:cNvPr id="4" name="Slide Number Placeholder 3"/>
          <p:cNvSpPr>
            <a:spLocks noGrp="1"/>
          </p:cNvSpPr>
          <p:nvPr>
            <p:ph type="sldNum" sz="quarter" idx="5"/>
          </p:nvPr>
        </p:nvSpPr>
        <p:spPr/>
        <p:txBody>
          <a:bodyPr/>
          <a:lstStyle/>
          <a:p>
            <a:fld id="{041465B8-3D74-441E-BCBE-DAE318D5E86A}" type="slidenum">
              <a:rPr lang="en-US" smtClean="0"/>
              <a:pPr/>
              <a:t>5</a:t>
            </a:fld>
            <a:endParaRPr lang="en-US"/>
          </a:p>
        </p:txBody>
      </p:sp>
    </p:spTree>
    <p:extLst>
      <p:ext uri="{BB962C8B-B14F-4D97-AF65-F5344CB8AC3E}">
        <p14:creationId xmlns:p14="http://schemas.microsoft.com/office/powerpoint/2010/main" xmlns="" val="139286638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dirty="0">
                <a:effectLst/>
                <a:latin typeface="Arial" panose="020B0604020202020204" pitchFamily="34" charset="0"/>
                <a:ea typeface="Calibri" panose="020F0502020204030204" pitchFamily="34" charset="0"/>
                <a:cs typeface="Times New Roman" panose="02020603050405020304" pitchFamily="18" charset="0"/>
              </a:rPr>
              <a:t>In this research, the quantitative method will be used which gathers data from current and prospective users through sampling and the distribution of online surveys, polls, and questionnaires and the findings of which can be represented numerically. Besides, primary data will be collected from the students of UWTSD. Data will be collected from the participants via an online survey and offline interview through a questionnaire. The study will schedule a semi-structured session during which a questionnaire, as well as a brief impromptu survey, will be conducted. A simple random sampling method will be used where a subset of a broader population is selected for the study. Each participant is selected completely at random, and every individual in the population has an equivalent probability of being selected in the sample. A sample of 20 students will be selected from whom the researcher will collect data</a:t>
            </a:r>
            <a:endParaRPr lang="en-US" dirty="0"/>
          </a:p>
        </p:txBody>
      </p:sp>
      <p:sp>
        <p:nvSpPr>
          <p:cNvPr id="4" name="Slide Number Placeholder 3"/>
          <p:cNvSpPr>
            <a:spLocks noGrp="1"/>
          </p:cNvSpPr>
          <p:nvPr>
            <p:ph type="sldNum" sz="quarter" idx="5"/>
          </p:nvPr>
        </p:nvSpPr>
        <p:spPr/>
        <p:txBody>
          <a:bodyPr/>
          <a:lstStyle/>
          <a:p>
            <a:fld id="{041465B8-3D74-441E-BCBE-DAE318D5E86A}" type="slidenum">
              <a:rPr lang="en-US" smtClean="0"/>
              <a:pPr/>
              <a:t>6</a:t>
            </a:fld>
            <a:endParaRPr lang="en-US"/>
          </a:p>
        </p:txBody>
      </p:sp>
    </p:spTree>
    <p:extLst>
      <p:ext uri="{BB962C8B-B14F-4D97-AF65-F5344CB8AC3E}">
        <p14:creationId xmlns:p14="http://schemas.microsoft.com/office/powerpoint/2010/main" xmlns="" val="158748200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lgn="just">
              <a:buFont typeface="Wingdings" panose="05000000000000000000" pitchFamily="2" charset="2"/>
              <a:buChar char="ü"/>
            </a:pPr>
            <a:r>
              <a:rPr lang="en-US" sz="1200" dirty="0">
                <a:latin typeface="Arial" panose="020B0604020202020204" pitchFamily="34" charset="0"/>
                <a:cs typeface="Arial" panose="020B0604020202020204" pitchFamily="34" charset="0"/>
              </a:rPr>
              <a:t>Do you use digital collaboration tools? </a:t>
            </a:r>
          </a:p>
          <a:p>
            <a:pPr marL="285750" indent="-285750" algn="just">
              <a:buFont typeface="Wingdings" panose="05000000000000000000" pitchFamily="2" charset="2"/>
              <a:buChar char="ü"/>
            </a:pPr>
            <a:r>
              <a:rPr lang="en-US" sz="1200" dirty="0">
                <a:latin typeface="Arial" panose="020B0604020202020204" pitchFamily="34" charset="0"/>
                <a:cs typeface="Arial" panose="020B0604020202020204" pitchFamily="34" charset="0"/>
              </a:rPr>
              <a:t>Do you believe these tools make your learning process easier?</a:t>
            </a:r>
          </a:p>
          <a:p>
            <a:pPr marL="285750" indent="-285750" algn="just">
              <a:buFont typeface="Wingdings" panose="05000000000000000000" pitchFamily="2" charset="2"/>
              <a:buChar char="ü"/>
            </a:pPr>
            <a:r>
              <a:rPr lang="en-US" sz="1200" dirty="0">
                <a:latin typeface="Arial" panose="020B0604020202020204" pitchFamily="34" charset="0"/>
                <a:cs typeface="Arial" panose="020B0604020202020204" pitchFamily="34" charset="0"/>
              </a:rPr>
              <a:t>How often do you use those collaboration tools? </a:t>
            </a:r>
          </a:p>
          <a:p>
            <a:pPr marL="285750" indent="-285750" algn="just">
              <a:buFont typeface="Wingdings" panose="05000000000000000000" pitchFamily="2" charset="2"/>
              <a:buChar char="ü"/>
            </a:pPr>
            <a:r>
              <a:rPr lang="en-US" sz="1200" dirty="0">
                <a:latin typeface="Arial" panose="020B0604020202020204" pitchFamily="34" charset="0"/>
                <a:cs typeface="Arial" panose="020B0604020202020204" pitchFamily="34" charset="0"/>
              </a:rPr>
              <a:t>Do you find it easier to use them? </a:t>
            </a:r>
          </a:p>
          <a:p>
            <a:pPr marL="285750" indent="-285750" algn="just">
              <a:buFont typeface="Wingdings" panose="05000000000000000000" pitchFamily="2" charset="2"/>
              <a:buChar char="ü"/>
            </a:pPr>
            <a:r>
              <a:rPr lang="en-US" sz="1200" dirty="0">
                <a:latin typeface="Arial" panose="020B0604020202020204" pitchFamily="34" charset="0"/>
                <a:cs typeface="Arial" panose="020B0604020202020204" pitchFamily="34" charset="0"/>
              </a:rPr>
              <a:t>Which collaboration tool do you use the most? </a:t>
            </a:r>
          </a:p>
          <a:p>
            <a:pPr marL="285750" indent="-285750" algn="just">
              <a:buFont typeface="Wingdings" panose="05000000000000000000" pitchFamily="2" charset="2"/>
              <a:buChar char="ü"/>
            </a:pPr>
            <a:r>
              <a:rPr lang="en-US" sz="1200" dirty="0">
                <a:latin typeface="Arial" panose="020B0604020202020204" pitchFamily="34" charset="0"/>
                <a:cs typeface="Arial" panose="020B0604020202020204" pitchFamily="34" charset="0"/>
              </a:rPr>
              <a:t>Are you satisfied with the tools and your digital skills?</a:t>
            </a:r>
          </a:p>
          <a:p>
            <a:endParaRPr lang="en-US" dirty="0"/>
          </a:p>
        </p:txBody>
      </p:sp>
      <p:sp>
        <p:nvSpPr>
          <p:cNvPr id="4" name="Slide Number Placeholder 3"/>
          <p:cNvSpPr>
            <a:spLocks noGrp="1"/>
          </p:cNvSpPr>
          <p:nvPr>
            <p:ph type="sldNum" sz="quarter" idx="5"/>
          </p:nvPr>
        </p:nvSpPr>
        <p:spPr/>
        <p:txBody>
          <a:bodyPr/>
          <a:lstStyle/>
          <a:p>
            <a:fld id="{041465B8-3D74-441E-BCBE-DAE318D5E86A}" type="slidenum">
              <a:rPr lang="en-US" smtClean="0"/>
              <a:pPr/>
              <a:t>7</a:t>
            </a:fld>
            <a:endParaRPr lang="en-US"/>
          </a:p>
        </p:txBody>
      </p:sp>
    </p:spTree>
    <p:extLst>
      <p:ext uri="{BB962C8B-B14F-4D97-AF65-F5344CB8AC3E}">
        <p14:creationId xmlns:p14="http://schemas.microsoft.com/office/powerpoint/2010/main" xmlns="" val="155894961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latin typeface="Arial" panose="020B0604020202020204" pitchFamily="34" charset="0"/>
                <a:cs typeface="Arial" panose="020B0604020202020204" pitchFamily="34" charset="0"/>
              </a:rPr>
              <a:t>As the research is based on primary data, it has to be conducted cautiously, and to maintain the integrity of the research, information must be collected from the students who will willingly participate in the procedure. But participants will be asked to provide accurate information and avoid providing any false data. The researcher will provide an assurance that the data obtained from the candidate will only be used for the interests of the study and that the student's confidentiality will be protected. </a:t>
            </a:r>
          </a:p>
          <a:p>
            <a:endParaRPr lang="en-US" dirty="0"/>
          </a:p>
        </p:txBody>
      </p:sp>
      <p:sp>
        <p:nvSpPr>
          <p:cNvPr id="4" name="Slide Number Placeholder 3"/>
          <p:cNvSpPr>
            <a:spLocks noGrp="1"/>
          </p:cNvSpPr>
          <p:nvPr>
            <p:ph type="sldNum" sz="quarter" idx="5"/>
          </p:nvPr>
        </p:nvSpPr>
        <p:spPr/>
        <p:txBody>
          <a:bodyPr/>
          <a:lstStyle/>
          <a:p>
            <a:fld id="{041465B8-3D74-441E-BCBE-DAE318D5E86A}" type="slidenum">
              <a:rPr lang="en-US" smtClean="0"/>
              <a:pPr/>
              <a:t>8</a:t>
            </a:fld>
            <a:endParaRPr lang="en-US"/>
          </a:p>
        </p:txBody>
      </p:sp>
    </p:spTree>
    <p:extLst>
      <p:ext uri="{BB962C8B-B14F-4D97-AF65-F5344CB8AC3E}">
        <p14:creationId xmlns:p14="http://schemas.microsoft.com/office/powerpoint/2010/main" xmlns="" val="373896983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Arial" panose="020B0604020202020204" pitchFamily="34" charset="0"/>
                <a:ea typeface="Calibri" panose="020F0502020204030204" pitchFamily="34" charset="0"/>
                <a:cs typeface="Times New Roman" panose="02020603050405020304" pitchFamily="18" charset="0"/>
              </a:rPr>
              <a:t>Our hypothesis is the students of UWTSD use various digital tools but some specific tools are given more attention than others. The primary understanding shows Microsoft team is being considered the most used digital tool by both the students and staff of UWTSD. From report to presentation, as well as sharing resource files can be done through this tool. Students can group chat, discuss assignments and collaborate with the team member in real-time through this tool. The research will further analyze if the primary hypothesis is correct and if not, which tool they prefer instead.   </a:t>
            </a:r>
          </a:p>
          <a:p>
            <a:endParaRPr lang="en-US" dirty="0"/>
          </a:p>
        </p:txBody>
      </p:sp>
      <p:sp>
        <p:nvSpPr>
          <p:cNvPr id="4" name="Slide Number Placeholder 3"/>
          <p:cNvSpPr>
            <a:spLocks noGrp="1"/>
          </p:cNvSpPr>
          <p:nvPr>
            <p:ph type="sldNum" sz="quarter" idx="5"/>
          </p:nvPr>
        </p:nvSpPr>
        <p:spPr/>
        <p:txBody>
          <a:bodyPr/>
          <a:lstStyle/>
          <a:p>
            <a:fld id="{041465B8-3D74-441E-BCBE-DAE318D5E86A}" type="slidenum">
              <a:rPr lang="en-US" smtClean="0"/>
              <a:pPr/>
              <a:t>10</a:t>
            </a:fld>
            <a:endParaRPr lang="en-US"/>
          </a:p>
        </p:txBody>
      </p:sp>
    </p:spTree>
    <p:extLst>
      <p:ext uri="{BB962C8B-B14F-4D97-AF65-F5344CB8AC3E}">
        <p14:creationId xmlns:p14="http://schemas.microsoft.com/office/powerpoint/2010/main" xmlns="" val="428403899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9" name="Picture 8" descr="HD-PanelTitle-GrommetsCombined.png"/>
          <p:cNvPicPr>
            <a:picLocks noChangeAspect="1"/>
          </p:cNvPicPr>
          <p:nvPr/>
        </p:nvPicPr>
        <p:blipFill>
          <a:blip r:embed="rId2" cstate="print">
            <a:extLst>
              <a:ext uri="{28A0092B-C50C-407E-A947-70E740481C1C}">
                <a14:useLocalDpi xmlns:a14="http://schemas.microsoft.com/office/drawing/2010/main" xmlns=""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A7AD59C1-B4E9-403D-9390-993DBA99AD46}" type="datetimeFigureOut">
              <a:rPr lang="en-US" smtClean="0"/>
              <a:pPr/>
              <a:t>6/24/2022</a:t>
            </a:fld>
            <a:endParaRPr lang="en-US"/>
          </a:p>
        </p:txBody>
      </p:sp>
      <p:sp>
        <p:nvSpPr>
          <p:cNvPr id="5" name="Footer Placeholder 4"/>
          <p:cNvSpPr>
            <a:spLocks noGrp="1"/>
          </p:cNvSpPr>
          <p:nvPr>
            <p:ph type="ftr" sz="quarter" idx="11"/>
          </p:nvPr>
        </p:nvSpPr>
        <p:spPr>
          <a:xfrm>
            <a:off x="2692397" y="5037663"/>
            <a:ext cx="5214635" cy="279400"/>
          </a:xfrm>
        </p:spPr>
        <p:txBody>
          <a:bodyPr/>
          <a:lstStyle/>
          <a:p>
            <a:endParaRPr lang="en-US"/>
          </a:p>
        </p:txBody>
      </p:sp>
      <p:sp>
        <p:nvSpPr>
          <p:cNvPr id="6" name="Slide Number Placeholder 5"/>
          <p:cNvSpPr>
            <a:spLocks noGrp="1"/>
          </p:cNvSpPr>
          <p:nvPr>
            <p:ph type="sldNum" sz="quarter" idx="12"/>
          </p:nvPr>
        </p:nvSpPr>
        <p:spPr>
          <a:xfrm>
            <a:off x="8956900" y="5037663"/>
            <a:ext cx="551167" cy="279400"/>
          </a:xfrm>
        </p:spPr>
        <p:txBody>
          <a:bodyPr/>
          <a:lstStyle/>
          <a:p>
            <a:fld id="{AF15FBD8-EADA-4147-A582-8B4C3F1ED474}" type="slidenum">
              <a:rPr lang="en-US" smtClean="0"/>
              <a:pPr/>
              <a:t>‹#›</a:t>
            </a:fld>
            <a:endParaRPr lang="en-US"/>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xmlns="" val="248746385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7AD59C1-B4E9-403D-9390-993DBA99AD46}" type="datetimeFigureOut">
              <a:rPr lang="en-US" smtClean="0"/>
              <a:pPr/>
              <a:t>6/24/2022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F15FBD8-EADA-4147-A582-8B4C3F1ED474}" type="slidenum">
              <a:rPr lang="en-US" smtClean="0"/>
              <a:pPr/>
              <a:t>‹#›</a:t>
            </a:fld>
            <a:endParaRPr lang="en-US"/>
          </a:p>
        </p:txBody>
      </p:sp>
    </p:spTree>
    <p:extLst>
      <p:ext uri="{BB962C8B-B14F-4D97-AF65-F5344CB8AC3E}">
        <p14:creationId xmlns:p14="http://schemas.microsoft.com/office/powerpoint/2010/main" xmlns="" val="26259185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7AD59C1-B4E9-403D-9390-993DBA99AD46}" type="datetimeFigureOut">
              <a:rPr lang="en-US" smtClean="0"/>
              <a:pPr/>
              <a:t>6/24/2022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F15FBD8-EADA-4147-A582-8B4C3F1ED474}" type="slidenum">
              <a:rPr lang="en-US" smtClean="0"/>
              <a:pPr/>
              <a:t>‹#›</a:t>
            </a:fld>
            <a:endParaRPr lang="en-US"/>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xmlns="" val="129931797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7AD59C1-B4E9-403D-9390-993DBA99AD46}" type="datetimeFigureOut">
              <a:rPr lang="en-US" smtClean="0"/>
              <a:pPr/>
              <a:t>6/24/2022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F15FBD8-EADA-4147-A582-8B4C3F1ED474}" type="slidenum">
              <a:rPr lang="en-US" smtClean="0"/>
              <a:pPr/>
              <a:t>‹#›</a:t>
            </a:fld>
            <a:endParaRPr lang="en-US"/>
          </a:p>
        </p:txBody>
      </p:sp>
    </p:spTree>
    <p:extLst>
      <p:ext uri="{BB962C8B-B14F-4D97-AF65-F5344CB8AC3E}">
        <p14:creationId xmlns:p14="http://schemas.microsoft.com/office/powerpoint/2010/main" xmlns="" val="283693198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0671"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0671"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A7AD59C1-B4E9-403D-9390-993DBA99AD46}" type="datetimeFigureOut">
              <a:rPr lang="en-US" smtClean="0"/>
              <a:pPr/>
              <a:t>6/24/2022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AF15FBD8-EADA-4147-A582-8B4C3F1ED474}" type="slidenum">
              <a:rPr lang="en-US" smtClean="0"/>
              <a:pPr/>
              <a:t>‹#›</a:t>
            </a:fld>
            <a:endParaRPr lang="en-US"/>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xmlns="" val="366046685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7AD59C1-B4E9-403D-9390-993DBA99AD46}" type="datetimeFigureOut">
              <a:rPr lang="en-US" smtClean="0"/>
              <a:pPr/>
              <a:t>6/24/2022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AF15FBD8-EADA-4147-A582-8B4C3F1ED474}" type="slidenum">
              <a:rPr lang="en-US" smtClean="0"/>
              <a:pPr/>
              <a:t>‹#›</a:t>
            </a:fld>
            <a:endParaRPr lang="en-US"/>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xmlns="" val="66769655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7AD59C1-B4E9-403D-9390-993DBA99AD46}" type="datetimeFigureOut">
              <a:rPr lang="en-US" smtClean="0"/>
              <a:pPr/>
              <a:t>6/24/2022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AF15FBD8-EADA-4147-A582-8B4C3F1ED474}" type="slidenum">
              <a:rPr lang="en-US" smtClean="0"/>
              <a:pPr/>
              <a:t>‹#›</a:t>
            </a:fld>
            <a:endParaRPr lang="en-US"/>
          </a:p>
        </p:txBody>
      </p:sp>
    </p:spTree>
    <p:extLst>
      <p:ext uri="{BB962C8B-B14F-4D97-AF65-F5344CB8AC3E}">
        <p14:creationId xmlns:p14="http://schemas.microsoft.com/office/powerpoint/2010/main" xmlns="" val="84445544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7AD59C1-B4E9-403D-9390-993DBA99AD46}" type="datetimeFigureOut">
              <a:rPr lang="en-US" smtClean="0"/>
              <a:pPr/>
              <a:t>6/24/2022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F15FBD8-EADA-4147-A582-8B4C3F1ED474}" type="slidenum">
              <a:rPr lang="en-US" smtClean="0"/>
              <a:pPr/>
              <a:t>‹#›</a:t>
            </a:fld>
            <a:endParaRPr lang="en-US"/>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xmlns="" val="79822492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7AD59C1-B4E9-403D-9390-993DBA99AD46}" type="datetimeFigureOut">
              <a:rPr lang="en-US" smtClean="0"/>
              <a:pPr/>
              <a:t>6/24/2022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F15FBD8-EADA-4147-A582-8B4C3F1ED474}" type="slidenum">
              <a:rPr lang="en-US" smtClean="0"/>
              <a:pPr/>
              <a:t>‹#›</a:t>
            </a:fld>
            <a:endParaRPr lang="en-US"/>
          </a:p>
        </p:txBody>
      </p:sp>
    </p:spTree>
    <p:extLst>
      <p:ext uri="{BB962C8B-B14F-4D97-AF65-F5344CB8AC3E}">
        <p14:creationId xmlns:p14="http://schemas.microsoft.com/office/powerpoint/2010/main" xmlns="" val="22142789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7AD59C1-B4E9-403D-9390-993DBA99AD46}" type="datetimeFigureOut">
              <a:rPr lang="en-US" smtClean="0"/>
              <a:pPr/>
              <a:t>6/24/2022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F15FBD8-EADA-4147-A582-8B4C3F1ED474}" type="slidenum">
              <a:rPr lang="en-US" smtClean="0"/>
              <a:pPr/>
              <a:t>‹#›</a:t>
            </a:fld>
            <a:endParaRPr lang="en-US"/>
          </a:p>
        </p:txBody>
      </p:sp>
    </p:spTree>
    <p:extLst>
      <p:ext uri="{BB962C8B-B14F-4D97-AF65-F5344CB8AC3E}">
        <p14:creationId xmlns:p14="http://schemas.microsoft.com/office/powerpoint/2010/main" xmlns="" val="15421413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7AD59C1-B4E9-403D-9390-993DBA99AD46}" type="datetimeFigureOut">
              <a:rPr lang="en-US" smtClean="0"/>
              <a:pPr/>
              <a:t>6/24/2022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F15FBD8-EADA-4147-A582-8B4C3F1ED474}" type="slidenum">
              <a:rPr lang="en-US" smtClean="0"/>
              <a:pPr/>
              <a:t>‹#›</a:t>
            </a:fld>
            <a:endParaRPr lang="en-US"/>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xmlns="" val="160473429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7AD59C1-B4E9-403D-9390-993DBA99AD46}" type="datetimeFigureOut">
              <a:rPr lang="en-US" smtClean="0"/>
              <a:pPr/>
              <a:t>6/24/2022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F15FBD8-EADA-4147-A582-8B4C3F1ED474}" type="slidenum">
              <a:rPr lang="en-US" smtClean="0"/>
              <a:pPr/>
              <a:t>‹#›</a:t>
            </a:fld>
            <a:endParaRPr lang="en-US"/>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xmlns="" val="33351227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7AD59C1-B4E9-403D-9390-993DBA99AD46}" type="datetimeFigureOut">
              <a:rPr lang="en-US" smtClean="0"/>
              <a:pPr/>
              <a:t>6/24/2022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F15FBD8-EADA-4147-A582-8B4C3F1ED474}" type="slidenum">
              <a:rPr lang="en-US" smtClean="0"/>
              <a:pPr/>
              <a:t>‹#›</a:t>
            </a:fld>
            <a:endParaRPr lang="en-US"/>
          </a:p>
        </p:txBody>
      </p:sp>
    </p:spTree>
    <p:extLst>
      <p:ext uri="{BB962C8B-B14F-4D97-AF65-F5344CB8AC3E}">
        <p14:creationId xmlns:p14="http://schemas.microsoft.com/office/powerpoint/2010/main" xmlns="" val="21012337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4"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7AD59C1-B4E9-403D-9390-993DBA99AD46}" type="datetimeFigureOut">
              <a:rPr lang="en-US" smtClean="0"/>
              <a:pPr/>
              <a:t>6/24/2022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F15FBD8-EADA-4147-A582-8B4C3F1ED474}" type="slidenum">
              <a:rPr lang="en-US" smtClean="0"/>
              <a:pPr/>
              <a:t>‹#›</a:t>
            </a:fld>
            <a:endParaRPr lang="en-US"/>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xmlns="" val="352037266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1"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7AD59C1-B4E9-403D-9390-993DBA99AD46}" type="datetimeFigureOut">
              <a:rPr lang="en-US" smtClean="0"/>
              <a:pPr/>
              <a:t>6/24/2022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F15FBD8-EADA-4147-A582-8B4C3F1ED474}" type="slidenum">
              <a:rPr lang="en-US" smtClean="0"/>
              <a:pPr/>
              <a:t>‹#›</a:t>
            </a:fld>
            <a:endParaRPr lang="en-US"/>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xmlns="" val="361122798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7AD59C1-B4E9-403D-9390-993DBA99AD46}" type="datetimeFigureOut">
              <a:rPr lang="en-US" smtClean="0"/>
              <a:pPr/>
              <a:t>6/24/2022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F15FBD8-EADA-4147-A582-8B4C3F1ED474}" type="slidenum">
              <a:rPr lang="en-US" smtClean="0"/>
              <a:pPr/>
              <a:t>‹#›</a:t>
            </a:fld>
            <a:endParaRPr lang="en-US"/>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xmlns="" val="213312966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7AD59C1-B4E9-403D-9390-993DBA99AD46}" type="datetimeFigureOut">
              <a:rPr lang="en-US" smtClean="0"/>
              <a:pPr/>
              <a:t>6/24/2022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F15FBD8-EADA-4147-A582-8B4C3F1ED474}" type="slidenum">
              <a:rPr lang="en-US" smtClean="0"/>
              <a:pPr/>
              <a:t>‹#›</a:t>
            </a:fld>
            <a:endParaRPr lang="en-US"/>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xmlns="" val="191230861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7" name="Picture 6" descr="HD-PanelContent-GrommetsCombined.png"/>
          <p:cNvPicPr>
            <a:picLocks noChangeAspect="1"/>
          </p:cNvPicPr>
          <p:nvPr/>
        </p:nvPicPr>
        <p:blipFill>
          <a:blip r:embed="rId19" cstate="print">
            <a:extLst>
              <a:ext uri="{28A0092B-C50C-407E-A947-70E740481C1C}">
                <a14:useLocalDpi xmlns:a14="http://schemas.microsoft.com/office/drawing/2010/main" xmlns="" val="0"/>
              </a:ext>
            </a:extLst>
          </a:blip>
          <a:stretch>
            <a:fillRect/>
          </a:stretch>
        </p:blipFill>
        <p:spPr>
          <a:xfrm>
            <a:off x="0" y="0"/>
            <a:ext cx="12188825" cy="6856214"/>
          </a:xfrm>
          <a:prstGeom prst="rect">
            <a:avLst/>
          </a:prstGeom>
        </p:spPr>
      </p:pic>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A7AD59C1-B4E9-403D-9390-993DBA99AD46}" type="datetimeFigureOut">
              <a:rPr lang="en-US" smtClean="0"/>
              <a:pPr/>
              <a:t>6/24/2022</a:t>
            </a:fld>
            <a:endParaRPr lang="en-US"/>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AF15FBD8-EADA-4147-A582-8B4C3F1ED474}" type="slidenum">
              <a:rPr lang="en-US" smtClean="0"/>
              <a:pPr/>
              <a:t>‹#›</a:t>
            </a:fld>
            <a:endParaRPr lang="en-US"/>
          </a:p>
        </p:txBody>
      </p:sp>
    </p:spTree>
    <p:extLst>
      <p:ext uri="{BB962C8B-B14F-4D97-AF65-F5344CB8AC3E}">
        <p14:creationId xmlns:p14="http://schemas.microsoft.com/office/powerpoint/2010/main" xmlns="" val="4214430084"/>
      </p:ext>
    </p:extLst>
  </p:cSld>
  <p:clrMap bg1="lt1" tx1="dk1" bg2="lt2" tx2="dk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 id="2147483690" r:id="rId12"/>
    <p:sldLayoutId id="2147483691" r:id="rId13"/>
    <p:sldLayoutId id="2147483692" r:id="rId14"/>
    <p:sldLayoutId id="2147483693" r:id="rId15"/>
    <p:sldLayoutId id="2147483694" r:id="rId16"/>
    <p:sldLayoutId id="2147483695"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9.png"/><Relationship Id="rId7" Type="http://schemas.openxmlformats.org/officeDocument/2006/relationships/diagramColors" Target="../diagrams/colors3.xml"/><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xmlns="" id="{88774CF2-7313-DF69-2CD0-18794DB9158F}"/>
              </a:ext>
            </a:extLst>
          </p:cNvPr>
          <p:cNvSpPr txBox="1"/>
          <p:nvPr/>
        </p:nvSpPr>
        <p:spPr>
          <a:xfrm>
            <a:off x="1634728" y="1310967"/>
            <a:ext cx="8922543" cy="2492990"/>
          </a:xfrm>
          <a:prstGeom prst="rect">
            <a:avLst/>
          </a:prstGeom>
          <a:noFill/>
        </p:spPr>
        <p:txBody>
          <a:bodyPr wrap="square" rtlCol="0">
            <a:spAutoFit/>
          </a:bodyPr>
          <a:lstStyle/>
          <a:p>
            <a:pPr algn="ctr"/>
            <a:r>
              <a:rPr lang="en-US" sz="2400" dirty="0">
                <a:latin typeface="Arial" panose="020B0604020202020204" pitchFamily="34" charset="0"/>
                <a:cs typeface="Arial" panose="020B0604020202020204" pitchFamily="34" charset="0"/>
              </a:rPr>
              <a:t>BMSW4003</a:t>
            </a:r>
          </a:p>
          <a:p>
            <a:pPr algn="ctr"/>
            <a:r>
              <a:rPr lang="en-US" sz="2400" dirty="0">
                <a:latin typeface="Arial" panose="020B0604020202020204" pitchFamily="34" charset="0"/>
                <a:cs typeface="Arial" panose="020B0604020202020204" pitchFamily="34" charset="0"/>
              </a:rPr>
              <a:t>Digital Skills and Research Methods</a:t>
            </a:r>
          </a:p>
          <a:p>
            <a:pPr algn="ctr"/>
            <a:endParaRPr lang="en-US" sz="2400" dirty="0">
              <a:latin typeface="Arial" panose="020B0604020202020204" pitchFamily="34" charset="0"/>
              <a:cs typeface="Arial" panose="020B0604020202020204" pitchFamily="34" charset="0"/>
            </a:endParaRPr>
          </a:p>
          <a:p>
            <a:pPr algn="ctr"/>
            <a:endParaRPr lang="en-US" sz="2800" dirty="0">
              <a:latin typeface="Arial" panose="020B0604020202020204" pitchFamily="34" charset="0"/>
              <a:cs typeface="Arial" panose="020B0604020202020204" pitchFamily="34" charset="0"/>
            </a:endParaRPr>
          </a:p>
          <a:p>
            <a:pPr algn="ctr"/>
            <a:r>
              <a:rPr lang="en-US" sz="2800" b="1" dirty="0">
                <a:latin typeface="Arial" panose="020B0604020202020204" pitchFamily="34" charset="0"/>
                <a:cs typeface="Arial" panose="020B0604020202020204" pitchFamily="34" charset="0"/>
              </a:rPr>
              <a:t>How do students use technology to collaborate at UWTSD?</a:t>
            </a:r>
          </a:p>
        </p:txBody>
      </p:sp>
      <p:sp>
        <p:nvSpPr>
          <p:cNvPr id="3" name="TextBox 2">
            <a:extLst>
              <a:ext uri="{FF2B5EF4-FFF2-40B4-BE49-F238E27FC236}">
                <a16:creationId xmlns:a16="http://schemas.microsoft.com/office/drawing/2014/main" xmlns="" id="{CECB1C7E-CD9D-CE38-A521-54A1C39D2ECD}"/>
              </a:ext>
            </a:extLst>
          </p:cNvPr>
          <p:cNvSpPr txBox="1"/>
          <p:nvPr/>
        </p:nvSpPr>
        <p:spPr>
          <a:xfrm>
            <a:off x="1121567" y="4470804"/>
            <a:ext cx="6254017" cy="1200329"/>
          </a:xfrm>
          <a:prstGeom prst="rect">
            <a:avLst/>
          </a:prstGeom>
          <a:noFill/>
        </p:spPr>
        <p:txBody>
          <a:bodyPr wrap="square" rtlCol="0">
            <a:spAutoFit/>
          </a:bodyPr>
          <a:lstStyle/>
          <a:p>
            <a:r>
              <a:rPr lang="en-US" sz="2400" dirty="0">
                <a:latin typeface="Arial" panose="020B0604020202020204" pitchFamily="34" charset="0"/>
                <a:cs typeface="Arial" panose="020B0604020202020204" pitchFamily="34" charset="0"/>
              </a:rPr>
              <a:t>Student name: </a:t>
            </a:r>
            <a:r>
              <a:rPr lang="en-US" sz="2400" dirty="0" smtClean="0">
                <a:latin typeface="Arial" panose="020B0604020202020204" pitchFamily="34" charset="0"/>
                <a:cs typeface="Arial" panose="020B0604020202020204" pitchFamily="34" charset="0"/>
              </a:rPr>
              <a:t>Stefan </a:t>
            </a:r>
            <a:r>
              <a:rPr lang="en-US" sz="2400" dirty="0" err="1" smtClean="0">
                <a:latin typeface="Arial" panose="020B0604020202020204" pitchFamily="34" charset="0"/>
                <a:cs typeface="Arial" panose="020B0604020202020204" pitchFamily="34" charset="0"/>
              </a:rPr>
              <a:t>Cristian</a:t>
            </a:r>
            <a:r>
              <a:rPr lang="en-US" sz="2400" dirty="0" smtClean="0">
                <a:latin typeface="Arial" panose="020B0604020202020204" pitchFamily="34" charset="0"/>
                <a:cs typeface="Arial" panose="020B0604020202020204" pitchFamily="34" charset="0"/>
              </a:rPr>
              <a:t> </a:t>
            </a:r>
            <a:r>
              <a:rPr lang="en-US" sz="2400" dirty="0" err="1" smtClean="0">
                <a:latin typeface="Arial" panose="020B0604020202020204" pitchFamily="34" charset="0"/>
                <a:cs typeface="Arial" panose="020B0604020202020204" pitchFamily="34" charset="0"/>
              </a:rPr>
              <a:t>Butaru</a:t>
            </a:r>
            <a:endParaRPr lang="en-US" sz="2400" dirty="0">
              <a:latin typeface="Arial" panose="020B0604020202020204" pitchFamily="34" charset="0"/>
              <a:cs typeface="Arial" panose="020B0604020202020204" pitchFamily="34" charset="0"/>
            </a:endParaRPr>
          </a:p>
          <a:p>
            <a:r>
              <a:rPr lang="en-US" sz="2400" dirty="0">
                <a:latin typeface="Arial" panose="020B0604020202020204" pitchFamily="34" charset="0"/>
                <a:cs typeface="Arial" panose="020B0604020202020204" pitchFamily="34" charset="0"/>
              </a:rPr>
              <a:t>Student Number: </a:t>
            </a:r>
            <a:r>
              <a:rPr lang="en-US" sz="2400" dirty="0" smtClean="0">
                <a:latin typeface="Arial" panose="020B0604020202020204" pitchFamily="34" charset="0"/>
                <a:cs typeface="Arial" panose="020B0604020202020204" pitchFamily="34" charset="0"/>
              </a:rPr>
              <a:t>2128925</a:t>
            </a:r>
          </a:p>
          <a:p>
            <a:r>
              <a:rPr lang="en-US" sz="2400" dirty="0" smtClean="0">
                <a:latin typeface="Arial" panose="020B0604020202020204" pitchFamily="34" charset="0"/>
                <a:cs typeface="Arial" panose="020B0604020202020204" pitchFamily="34" charset="0"/>
              </a:rPr>
              <a:t>Lecturer name: Zahra </a:t>
            </a:r>
            <a:r>
              <a:rPr lang="en-US" sz="2400" dirty="0" err="1" smtClean="0">
                <a:latin typeface="Arial" panose="020B0604020202020204" pitchFamily="34" charset="0"/>
                <a:cs typeface="Arial" panose="020B0604020202020204" pitchFamily="34" charset="0"/>
              </a:rPr>
              <a:t>Mohammadnazari</a:t>
            </a:r>
            <a:endParaRPr lang="en-US"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xmlns="" val="313420821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xmlns="" id="{45B45365-86B0-A4BA-3400-42121F82FC17}"/>
              </a:ext>
            </a:extLst>
          </p:cNvPr>
          <p:cNvSpPr txBox="1"/>
          <p:nvPr/>
        </p:nvSpPr>
        <p:spPr>
          <a:xfrm>
            <a:off x="2046089" y="1161856"/>
            <a:ext cx="4729162" cy="523220"/>
          </a:xfrm>
          <a:prstGeom prst="rect">
            <a:avLst/>
          </a:prstGeom>
          <a:noFill/>
        </p:spPr>
        <p:txBody>
          <a:bodyPr wrap="square" rtlCol="0">
            <a:spAutoFit/>
          </a:bodyPr>
          <a:lstStyle/>
          <a:p>
            <a:pPr algn="ctr"/>
            <a:r>
              <a:rPr lang="en-US" sz="2800" b="1" dirty="0">
                <a:latin typeface="Arial" panose="020B0604020202020204" pitchFamily="34" charset="0"/>
                <a:cs typeface="Arial" panose="020B0604020202020204" pitchFamily="34" charset="0"/>
              </a:rPr>
              <a:t>Introduction </a:t>
            </a:r>
          </a:p>
        </p:txBody>
      </p:sp>
      <p:sp>
        <p:nvSpPr>
          <p:cNvPr id="3" name="TextBox 2">
            <a:extLst>
              <a:ext uri="{FF2B5EF4-FFF2-40B4-BE49-F238E27FC236}">
                <a16:creationId xmlns:a16="http://schemas.microsoft.com/office/drawing/2014/main" xmlns="" id="{56BF9E27-CE67-85C8-0735-1F339A406102}"/>
              </a:ext>
            </a:extLst>
          </p:cNvPr>
          <p:cNvSpPr txBox="1"/>
          <p:nvPr/>
        </p:nvSpPr>
        <p:spPr>
          <a:xfrm>
            <a:off x="1257301" y="2018214"/>
            <a:ext cx="5686425" cy="3416320"/>
          </a:xfrm>
          <a:prstGeom prst="rect">
            <a:avLst/>
          </a:prstGeom>
          <a:noFill/>
        </p:spPr>
        <p:txBody>
          <a:bodyPr wrap="square" rtlCol="0">
            <a:spAutoFit/>
          </a:bodyPr>
          <a:lstStyle/>
          <a:p>
            <a:pPr algn="just"/>
            <a:r>
              <a:rPr lang="en-US" dirty="0">
                <a:latin typeface="Arial" panose="020B0604020202020204" pitchFamily="34" charset="0"/>
                <a:cs typeface="Arial" panose="020B0604020202020204" pitchFamily="34" charset="0"/>
              </a:rPr>
              <a:t>Digital tool for collaboration or online collaboration is the activity of individuals collaborating using online tools, such as software-as-a-service (SaaS) platforms. It may involve tools, applications, software, methods, processes, or an entirely novel methodology. Students and staffs of UWTSD have access to different collaboration tools and with the help of those, both staff and students can be benefitted. In this presentation, a research question will be stated as well as a review of existing literature will be provided. Later a proposed method will be presented and a hypothesis will be stated. </a:t>
            </a:r>
          </a:p>
        </p:txBody>
      </p:sp>
      <p:sp>
        <p:nvSpPr>
          <p:cNvPr id="4" name="Rectangle 3">
            <a:extLst>
              <a:ext uri="{FF2B5EF4-FFF2-40B4-BE49-F238E27FC236}">
                <a16:creationId xmlns:a16="http://schemas.microsoft.com/office/drawing/2014/main" xmlns="" id="{A5132D60-7293-6C1A-EC48-4A98B067E6CD}"/>
              </a:ext>
            </a:extLst>
          </p:cNvPr>
          <p:cNvSpPr/>
          <p:nvPr/>
        </p:nvSpPr>
        <p:spPr>
          <a:xfrm>
            <a:off x="7858125" y="2194948"/>
            <a:ext cx="3533776" cy="2748527"/>
          </a:xfrm>
          <a:prstGeom prst="rect">
            <a:avLst/>
          </a:prstGeom>
          <a:blipFill dpi="0" rotWithShape="1">
            <a:blip r:embed="rId3" cstate="print">
              <a:extLst>
                <a:ext uri="{28A0092B-C50C-407E-A947-70E740481C1C}">
                  <a14:useLocalDpi xmlns:a14="http://schemas.microsoft.com/office/drawing/2010/main" xmlns="" val="0"/>
                </a:ext>
              </a:extLst>
            </a:blip>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xmlns="" val="96855480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xmlns="" id="{0C12C9D6-3C2F-5CA4-3CF8-9661A5A39B8C}"/>
              </a:ext>
            </a:extLst>
          </p:cNvPr>
          <p:cNvSpPr txBox="1"/>
          <p:nvPr/>
        </p:nvSpPr>
        <p:spPr>
          <a:xfrm>
            <a:off x="3731418" y="1219394"/>
            <a:ext cx="4729162" cy="523220"/>
          </a:xfrm>
          <a:prstGeom prst="rect">
            <a:avLst/>
          </a:prstGeom>
          <a:noFill/>
        </p:spPr>
        <p:txBody>
          <a:bodyPr wrap="square" rtlCol="0">
            <a:spAutoFit/>
          </a:bodyPr>
          <a:lstStyle/>
          <a:p>
            <a:pPr algn="ctr"/>
            <a:r>
              <a:rPr lang="en-US" sz="2800" b="1" dirty="0">
                <a:latin typeface="Arial" panose="020B0604020202020204" pitchFamily="34" charset="0"/>
                <a:cs typeface="Arial" panose="020B0604020202020204" pitchFamily="34" charset="0"/>
              </a:rPr>
              <a:t>Research question </a:t>
            </a:r>
          </a:p>
        </p:txBody>
      </p:sp>
      <p:sp>
        <p:nvSpPr>
          <p:cNvPr id="3" name="TextBox 2">
            <a:extLst>
              <a:ext uri="{FF2B5EF4-FFF2-40B4-BE49-F238E27FC236}">
                <a16:creationId xmlns:a16="http://schemas.microsoft.com/office/drawing/2014/main" xmlns="" id="{34EF252D-13CC-00E6-79FA-54C4F7338B6D}"/>
              </a:ext>
            </a:extLst>
          </p:cNvPr>
          <p:cNvSpPr txBox="1"/>
          <p:nvPr/>
        </p:nvSpPr>
        <p:spPr>
          <a:xfrm>
            <a:off x="1440357" y="4679176"/>
            <a:ext cx="9311284" cy="400110"/>
          </a:xfrm>
          <a:prstGeom prst="rect">
            <a:avLst/>
          </a:prstGeom>
          <a:noFill/>
        </p:spPr>
        <p:txBody>
          <a:bodyPr wrap="square" rtlCol="0">
            <a:spAutoFit/>
          </a:bodyPr>
          <a:lstStyle/>
          <a:p>
            <a:pPr algn="just"/>
            <a:r>
              <a:rPr lang="en-US" sz="2000" dirty="0">
                <a:latin typeface="Arial" panose="020B0604020202020204" pitchFamily="34" charset="0"/>
                <a:cs typeface="Arial" panose="020B0604020202020204" pitchFamily="34" charset="0"/>
              </a:rPr>
              <a:t>Which digital tool is most used by students at UWTSD to collaborate together?</a:t>
            </a:r>
          </a:p>
        </p:txBody>
      </p:sp>
      <p:sp>
        <p:nvSpPr>
          <p:cNvPr id="4" name="Rectangle 3">
            <a:extLst>
              <a:ext uri="{FF2B5EF4-FFF2-40B4-BE49-F238E27FC236}">
                <a16:creationId xmlns:a16="http://schemas.microsoft.com/office/drawing/2014/main" xmlns="" id="{9E12DB67-0485-3531-4E20-F59DDCF08FF1}"/>
              </a:ext>
            </a:extLst>
          </p:cNvPr>
          <p:cNvSpPr/>
          <p:nvPr/>
        </p:nvSpPr>
        <p:spPr>
          <a:xfrm>
            <a:off x="4714280" y="2178824"/>
            <a:ext cx="2763440" cy="2212796"/>
          </a:xfrm>
          <a:prstGeom prst="rect">
            <a:avLst/>
          </a:prstGeom>
          <a:blipFill dpi="0" rotWithShape="1">
            <a:blip r:embed="rId3" cstate="print">
              <a:extLst>
                <a:ext uri="{28A0092B-C50C-407E-A947-70E740481C1C}">
                  <a14:useLocalDpi xmlns:a14="http://schemas.microsoft.com/office/drawing/2010/main" xmlns="" val="0"/>
                </a:ext>
              </a:extLst>
            </a:blip>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xmlns="" val="193713990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xmlns="" id="{84BA6C02-7782-793F-7E01-8FCABE1674D9}"/>
              </a:ext>
            </a:extLst>
          </p:cNvPr>
          <p:cNvSpPr txBox="1"/>
          <p:nvPr/>
        </p:nvSpPr>
        <p:spPr>
          <a:xfrm>
            <a:off x="3731417" y="1120558"/>
            <a:ext cx="4729162" cy="523220"/>
          </a:xfrm>
          <a:prstGeom prst="rect">
            <a:avLst/>
          </a:prstGeom>
          <a:noFill/>
        </p:spPr>
        <p:txBody>
          <a:bodyPr wrap="square" rtlCol="0">
            <a:spAutoFit/>
          </a:bodyPr>
          <a:lstStyle/>
          <a:p>
            <a:pPr algn="ctr"/>
            <a:r>
              <a:rPr lang="en-US" sz="2800" b="1" dirty="0">
                <a:latin typeface="Arial" panose="020B0604020202020204" pitchFamily="34" charset="0"/>
                <a:cs typeface="Arial" panose="020B0604020202020204" pitchFamily="34" charset="0"/>
              </a:rPr>
              <a:t>Rationale </a:t>
            </a:r>
          </a:p>
        </p:txBody>
      </p:sp>
      <p:graphicFrame>
        <p:nvGraphicFramePr>
          <p:cNvPr id="4" name="Diagram 3">
            <a:extLst>
              <a:ext uri="{FF2B5EF4-FFF2-40B4-BE49-F238E27FC236}">
                <a16:creationId xmlns:a16="http://schemas.microsoft.com/office/drawing/2014/main" xmlns="" id="{707648D4-FE98-3CB6-C11D-9611AEAB410F}"/>
              </a:ext>
            </a:extLst>
          </p:cNvPr>
          <p:cNvGraphicFramePr/>
          <p:nvPr>
            <p:extLst>
              <p:ext uri="{D42A27DB-BD31-4B8C-83A1-F6EECF244321}">
                <p14:modId xmlns:p14="http://schemas.microsoft.com/office/powerpoint/2010/main" xmlns="" val="2203520255"/>
              </p:ext>
            </p:extLst>
          </p:nvPr>
        </p:nvGraphicFramePr>
        <p:xfrm>
          <a:off x="1402160" y="1785938"/>
          <a:ext cx="9387679" cy="411480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xmlns="" val="169102212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xmlns="" id="{84BA6C02-7782-793F-7E01-8FCABE1674D9}"/>
              </a:ext>
            </a:extLst>
          </p:cNvPr>
          <p:cNvSpPr txBox="1"/>
          <p:nvPr/>
        </p:nvSpPr>
        <p:spPr>
          <a:xfrm>
            <a:off x="3731419" y="791944"/>
            <a:ext cx="4729162" cy="523220"/>
          </a:xfrm>
          <a:prstGeom prst="rect">
            <a:avLst/>
          </a:prstGeom>
          <a:noFill/>
        </p:spPr>
        <p:txBody>
          <a:bodyPr wrap="square" rtlCol="0">
            <a:spAutoFit/>
          </a:bodyPr>
          <a:lstStyle/>
          <a:p>
            <a:pPr algn="ctr"/>
            <a:r>
              <a:rPr lang="en-US" sz="2800" b="1" dirty="0">
                <a:latin typeface="Arial" panose="020B0604020202020204" pitchFamily="34" charset="0"/>
                <a:cs typeface="Arial" panose="020B0604020202020204" pitchFamily="34" charset="0"/>
              </a:rPr>
              <a:t>Rationale cont. </a:t>
            </a:r>
          </a:p>
        </p:txBody>
      </p:sp>
      <p:graphicFrame>
        <p:nvGraphicFramePr>
          <p:cNvPr id="4" name="Diagram 3">
            <a:extLst>
              <a:ext uri="{FF2B5EF4-FFF2-40B4-BE49-F238E27FC236}">
                <a16:creationId xmlns:a16="http://schemas.microsoft.com/office/drawing/2014/main" xmlns="" id="{B20462CB-A2D4-ADDD-A8B8-3959B2361543}"/>
              </a:ext>
            </a:extLst>
          </p:cNvPr>
          <p:cNvGraphicFramePr/>
          <p:nvPr>
            <p:extLst>
              <p:ext uri="{D42A27DB-BD31-4B8C-83A1-F6EECF244321}">
                <p14:modId xmlns:p14="http://schemas.microsoft.com/office/powerpoint/2010/main" xmlns="" val="3282414089"/>
              </p:ext>
            </p:extLst>
          </p:nvPr>
        </p:nvGraphicFramePr>
        <p:xfrm>
          <a:off x="973931" y="1775372"/>
          <a:ext cx="10244137" cy="406137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xmlns="" val="101612134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xmlns="" id="{54BAF19D-9F38-12BA-F230-4130AC2C80CC}"/>
              </a:ext>
            </a:extLst>
          </p:cNvPr>
          <p:cNvSpPr txBox="1"/>
          <p:nvPr/>
        </p:nvSpPr>
        <p:spPr>
          <a:xfrm>
            <a:off x="5073254" y="829836"/>
            <a:ext cx="4729162" cy="523220"/>
          </a:xfrm>
          <a:prstGeom prst="rect">
            <a:avLst/>
          </a:prstGeom>
          <a:noFill/>
        </p:spPr>
        <p:txBody>
          <a:bodyPr wrap="square" rtlCol="0">
            <a:spAutoFit/>
          </a:bodyPr>
          <a:lstStyle/>
          <a:p>
            <a:pPr algn="ctr"/>
            <a:r>
              <a:rPr lang="en-US" sz="2800" b="1" dirty="0">
                <a:latin typeface="Arial" panose="020B0604020202020204" pitchFamily="34" charset="0"/>
                <a:cs typeface="Arial" panose="020B0604020202020204" pitchFamily="34" charset="0"/>
              </a:rPr>
              <a:t>Proposed method </a:t>
            </a:r>
          </a:p>
        </p:txBody>
      </p:sp>
      <p:sp>
        <p:nvSpPr>
          <p:cNvPr id="3" name="TextBox 2">
            <a:extLst>
              <a:ext uri="{FF2B5EF4-FFF2-40B4-BE49-F238E27FC236}">
                <a16:creationId xmlns:a16="http://schemas.microsoft.com/office/drawing/2014/main" xmlns="" id="{87071280-F699-B475-E317-BE2C0BAE4853}"/>
              </a:ext>
            </a:extLst>
          </p:cNvPr>
          <p:cNvSpPr txBox="1"/>
          <p:nvPr/>
        </p:nvSpPr>
        <p:spPr>
          <a:xfrm>
            <a:off x="4700587" y="1862703"/>
            <a:ext cx="6072190" cy="3693319"/>
          </a:xfrm>
          <a:prstGeom prst="rect">
            <a:avLst/>
          </a:prstGeom>
          <a:noFill/>
        </p:spPr>
        <p:txBody>
          <a:bodyPr wrap="square" rtlCol="0">
            <a:spAutoFit/>
          </a:bodyPr>
          <a:lstStyle/>
          <a:p>
            <a:pPr marL="285750" indent="-285750" algn="just">
              <a:buFont typeface="Wingdings" panose="05000000000000000000" pitchFamily="2" charset="2"/>
              <a:buChar char="ü"/>
            </a:pPr>
            <a:r>
              <a:rPr lang="en-US" dirty="0">
                <a:latin typeface="Arial" panose="020B0604020202020204" pitchFamily="34" charset="0"/>
                <a:cs typeface="Arial" panose="020B0604020202020204" pitchFamily="34" charset="0"/>
              </a:rPr>
              <a:t>In this research, the quantitative method will be used </a:t>
            </a:r>
          </a:p>
          <a:p>
            <a:pPr marL="285750" indent="-285750" algn="just">
              <a:buFont typeface="Wingdings" panose="05000000000000000000" pitchFamily="2" charset="2"/>
              <a:buChar char="ü"/>
            </a:pPr>
            <a:r>
              <a:rPr lang="en-US" dirty="0">
                <a:latin typeface="Arial" panose="020B0604020202020204" pitchFamily="34" charset="0"/>
                <a:cs typeface="Arial" panose="020B0604020202020204" pitchFamily="34" charset="0"/>
              </a:rPr>
              <a:t>Besides, primary data will be collected from the students of UWTSD. Data will be collected from the participants via an online survey and offline interview through a questionnaire.</a:t>
            </a:r>
          </a:p>
          <a:p>
            <a:pPr marL="285750" indent="-285750" algn="just">
              <a:buFont typeface="Wingdings" panose="05000000000000000000" pitchFamily="2" charset="2"/>
              <a:buChar char="ü"/>
            </a:pPr>
            <a:r>
              <a:rPr lang="en-US" dirty="0">
                <a:latin typeface="Arial" panose="020B0604020202020204" pitchFamily="34" charset="0"/>
                <a:cs typeface="Arial" panose="020B0604020202020204" pitchFamily="34" charset="0"/>
              </a:rPr>
              <a:t>The study will schedule a semi-structured session during which a questionnaire, as well as a brief impromptu survey, will be conducted. </a:t>
            </a:r>
          </a:p>
          <a:p>
            <a:pPr marL="285750" indent="-285750" algn="just">
              <a:buFont typeface="Wingdings" panose="05000000000000000000" pitchFamily="2" charset="2"/>
              <a:buChar char="ü"/>
            </a:pPr>
            <a:r>
              <a:rPr lang="en-US" dirty="0">
                <a:latin typeface="Arial" panose="020B0604020202020204" pitchFamily="34" charset="0"/>
                <a:cs typeface="Arial" panose="020B0604020202020204" pitchFamily="34" charset="0"/>
              </a:rPr>
              <a:t>A simple random sampling method will be used where a subset of a broader population is selected for the study. </a:t>
            </a:r>
          </a:p>
          <a:p>
            <a:pPr marL="285750" indent="-285750" algn="just">
              <a:buFont typeface="Wingdings" panose="05000000000000000000" pitchFamily="2" charset="2"/>
              <a:buChar char="ü"/>
            </a:pPr>
            <a:r>
              <a:rPr lang="en-US" dirty="0">
                <a:latin typeface="Arial" panose="020B0604020202020204" pitchFamily="34" charset="0"/>
                <a:cs typeface="Arial" panose="020B0604020202020204" pitchFamily="34" charset="0"/>
              </a:rPr>
              <a:t>A sample of 20 students will be selected from whom the researcher will collect data</a:t>
            </a:r>
          </a:p>
        </p:txBody>
      </p:sp>
      <p:sp>
        <p:nvSpPr>
          <p:cNvPr id="4" name="Rectangle 3">
            <a:extLst>
              <a:ext uri="{FF2B5EF4-FFF2-40B4-BE49-F238E27FC236}">
                <a16:creationId xmlns:a16="http://schemas.microsoft.com/office/drawing/2014/main" xmlns="" id="{3EE622E5-BB59-E83B-1759-AF0EE8A445AA}"/>
              </a:ext>
            </a:extLst>
          </p:cNvPr>
          <p:cNvSpPr/>
          <p:nvPr/>
        </p:nvSpPr>
        <p:spPr>
          <a:xfrm>
            <a:off x="1104897" y="2189633"/>
            <a:ext cx="2683673" cy="2478733"/>
          </a:xfrm>
          <a:prstGeom prst="rect">
            <a:avLst/>
          </a:prstGeom>
          <a:blipFill dpi="0" rotWithShape="1">
            <a:blip r:embed="rId3" cstate="print">
              <a:extLst>
                <a:ext uri="{28A0092B-C50C-407E-A947-70E740481C1C}">
                  <a14:useLocalDpi xmlns:a14="http://schemas.microsoft.com/office/drawing/2010/main" xmlns="" val="0"/>
                </a:ext>
              </a:extLst>
            </a:blip>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xmlns="" val="262544719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xmlns="" id="{EE1724A2-688C-F361-34C6-972F12B4AF18}"/>
              </a:ext>
            </a:extLst>
          </p:cNvPr>
          <p:cNvSpPr txBox="1"/>
          <p:nvPr/>
        </p:nvSpPr>
        <p:spPr>
          <a:xfrm>
            <a:off x="3731419" y="1133773"/>
            <a:ext cx="4729162" cy="523220"/>
          </a:xfrm>
          <a:prstGeom prst="rect">
            <a:avLst/>
          </a:prstGeom>
          <a:noFill/>
        </p:spPr>
        <p:txBody>
          <a:bodyPr wrap="square" rtlCol="0">
            <a:spAutoFit/>
          </a:bodyPr>
          <a:lstStyle/>
          <a:p>
            <a:pPr algn="ctr"/>
            <a:r>
              <a:rPr lang="en-US" sz="2800" b="1" dirty="0">
                <a:latin typeface="Arial" panose="020B0604020202020204" pitchFamily="34" charset="0"/>
                <a:cs typeface="Arial" panose="020B0604020202020204" pitchFamily="34" charset="0"/>
              </a:rPr>
              <a:t>Interview questions </a:t>
            </a:r>
          </a:p>
        </p:txBody>
      </p:sp>
      <p:sp>
        <p:nvSpPr>
          <p:cNvPr id="4" name="TextBox 3">
            <a:extLst>
              <a:ext uri="{FF2B5EF4-FFF2-40B4-BE49-F238E27FC236}">
                <a16:creationId xmlns:a16="http://schemas.microsoft.com/office/drawing/2014/main" xmlns="" id="{68AFE110-65DC-427F-077E-1A97BD6E0538}"/>
              </a:ext>
            </a:extLst>
          </p:cNvPr>
          <p:cNvSpPr txBox="1"/>
          <p:nvPr/>
        </p:nvSpPr>
        <p:spPr>
          <a:xfrm>
            <a:off x="1471610" y="2541998"/>
            <a:ext cx="5943601" cy="2554545"/>
          </a:xfrm>
          <a:prstGeom prst="rect">
            <a:avLst/>
          </a:prstGeom>
          <a:noFill/>
        </p:spPr>
        <p:txBody>
          <a:bodyPr wrap="square" rtlCol="0">
            <a:spAutoFit/>
          </a:bodyPr>
          <a:lstStyle/>
          <a:p>
            <a:pPr marL="285750" indent="-285750" algn="just">
              <a:buFont typeface="Wingdings" panose="05000000000000000000" pitchFamily="2" charset="2"/>
              <a:buChar char="ü"/>
            </a:pPr>
            <a:r>
              <a:rPr lang="en-US" sz="2000" dirty="0">
                <a:latin typeface="Arial" panose="020B0604020202020204" pitchFamily="34" charset="0"/>
                <a:cs typeface="Arial" panose="020B0604020202020204" pitchFamily="34" charset="0"/>
              </a:rPr>
              <a:t>Do you use digital collaboration tools? </a:t>
            </a:r>
          </a:p>
          <a:p>
            <a:pPr marL="285750" indent="-285750" algn="just">
              <a:buFont typeface="Wingdings" panose="05000000000000000000" pitchFamily="2" charset="2"/>
              <a:buChar char="ü"/>
            </a:pPr>
            <a:r>
              <a:rPr lang="en-US" sz="2000" dirty="0">
                <a:latin typeface="Arial" panose="020B0604020202020204" pitchFamily="34" charset="0"/>
                <a:cs typeface="Arial" panose="020B0604020202020204" pitchFamily="34" charset="0"/>
              </a:rPr>
              <a:t>Do you believe these tools make your learning process easier?</a:t>
            </a:r>
          </a:p>
          <a:p>
            <a:pPr marL="285750" indent="-285750" algn="just">
              <a:buFont typeface="Wingdings" panose="05000000000000000000" pitchFamily="2" charset="2"/>
              <a:buChar char="ü"/>
            </a:pPr>
            <a:r>
              <a:rPr lang="en-US" sz="2000" dirty="0">
                <a:latin typeface="Arial" panose="020B0604020202020204" pitchFamily="34" charset="0"/>
                <a:cs typeface="Arial" panose="020B0604020202020204" pitchFamily="34" charset="0"/>
              </a:rPr>
              <a:t>How often do you use those collaboration tools? </a:t>
            </a:r>
          </a:p>
          <a:p>
            <a:pPr marL="285750" indent="-285750" algn="just">
              <a:buFont typeface="Wingdings" panose="05000000000000000000" pitchFamily="2" charset="2"/>
              <a:buChar char="ü"/>
            </a:pPr>
            <a:r>
              <a:rPr lang="en-US" sz="2000" dirty="0">
                <a:latin typeface="Arial" panose="020B0604020202020204" pitchFamily="34" charset="0"/>
                <a:cs typeface="Arial" panose="020B0604020202020204" pitchFamily="34" charset="0"/>
              </a:rPr>
              <a:t>Do you find it easier to use them? </a:t>
            </a:r>
          </a:p>
          <a:p>
            <a:pPr marL="285750" indent="-285750" algn="just">
              <a:buFont typeface="Wingdings" panose="05000000000000000000" pitchFamily="2" charset="2"/>
              <a:buChar char="ü"/>
            </a:pPr>
            <a:r>
              <a:rPr lang="en-US" sz="2000" dirty="0">
                <a:latin typeface="Arial" panose="020B0604020202020204" pitchFamily="34" charset="0"/>
                <a:cs typeface="Arial" panose="020B0604020202020204" pitchFamily="34" charset="0"/>
              </a:rPr>
              <a:t>Which collaboration tool do you use the most? </a:t>
            </a:r>
          </a:p>
          <a:p>
            <a:pPr marL="285750" indent="-285750" algn="just">
              <a:buFont typeface="Wingdings" panose="05000000000000000000" pitchFamily="2" charset="2"/>
              <a:buChar char="ü"/>
            </a:pPr>
            <a:r>
              <a:rPr lang="en-US" sz="2000" dirty="0">
                <a:latin typeface="Arial" panose="020B0604020202020204" pitchFamily="34" charset="0"/>
                <a:cs typeface="Arial" panose="020B0604020202020204" pitchFamily="34" charset="0"/>
              </a:rPr>
              <a:t>Are you satisfied with the tools and your digital skills?</a:t>
            </a:r>
          </a:p>
        </p:txBody>
      </p:sp>
      <p:sp>
        <p:nvSpPr>
          <p:cNvPr id="5" name="Rectangle 4">
            <a:extLst>
              <a:ext uri="{FF2B5EF4-FFF2-40B4-BE49-F238E27FC236}">
                <a16:creationId xmlns:a16="http://schemas.microsoft.com/office/drawing/2014/main" xmlns="" id="{57E4DBAC-E0CB-140F-EED2-C13478A54339}"/>
              </a:ext>
            </a:extLst>
          </p:cNvPr>
          <p:cNvSpPr/>
          <p:nvPr/>
        </p:nvSpPr>
        <p:spPr>
          <a:xfrm>
            <a:off x="7974808" y="2437536"/>
            <a:ext cx="2745582" cy="2763471"/>
          </a:xfrm>
          <a:prstGeom prst="rect">
            <a:avLst/>
          </a:prstGeom>
          <a:blipFill dpi="0" rotWithShape="1">
            <a:blip r:embed="rId3" cstate="print">
              <a:extLst>
                <a:ext uri="{28A0092B-C50C-407E-A947-70E740481C1C}">
                  <a14:useLocalDpi xmlns:a14="http://schemas.microsoft.com/office/drawing/2010/main" xmlns="" val="0"/>
                </a:ext>
              </a:extLst>
            </a:blip>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xmlns="" val="307500484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xmlns="" id="{67F5331B-333E-89C4-E199-27889F441BA3}"/>
              </a:ext>
            </a:extLst>
          </p:cNvPr>
          <p:cNvSpPr txBox="1"/>
          <p:nvPr/>
        </p:nvSpPr>
        <p:spPr>
          <a:xfrm>
            <a:off x="3917156" y="1149279"/>
            <a:ext cx="4729162" cy="523220"/>
          </a:xfrm>
          <a:prstGeom prst="rect">
            <a:avLst/>
          </a:prstGeom>
          <a:noFill/>
        </p:spPr>
        <p:txBody>
          <a:bodyPr wrap="square" rtlCol="0">
            <a:spAutoFit/>
          </a:bodyPr>
          <a:lstStyle/>
          <a:p>
            <a:pPr algn="ctr"/>
            <a:r>
              <a:rPr lang="en-US" sz="2800" b="1" dirty="0">
                <a:latin typeface="Arial" panose="020B0604020202020204" pitchFamily="34" charset="0"/>
                <a:cs typeface="Arial" panose="020B0604020202020204" pitchFamily="34" charset="0"/>
              </a:rPr>
              <a:t>Ethical consideration </a:t>
            </a:r>
          </a:p>
        </p:txBody>
      </p:sp>
      <p:sp>
        <p:nvSpPr>
          <p:cNvPr id="3" name="TextBox 2">
            <a:extLst>
              <a:ext uri="{FF2B5EF4-FFF2-40B4-BE49-F238E27FC236}">
                <a16:creationId xmlns:a16="http://schemas.microsoft.com/office/drawing/2014/main" xmlns="" id="{0534C076-64E3-7DF2-BC58-FD07C23B0F70}"/>
              </a:ext>
            </a:extLst>
          </p:cNvPr>
          <p:cNvSpPr txBox="1"/>
          <p:nvPr/>
        </p:nvSpPr>
        <p:spPr>
          <a:xfrm>
            <a:off x="7411046" y="126445"/>
            <a:ext cx="6457951" cy="400110"/>
          </a:xfrm>
          <a:prstGeom prst="rect">
            <a:avLst/>
          </a:prstGeom>
          <a:noFill/>
        </p:spPr>
        <p:txBody>
          <a:bodyPr wrap="square" rtlCol="0">
            <a:spAutoFit/>
          </a:bodyPr>
          <a:lstStyle/>
          <a:p>
            <a:pPr marL="342900" indent="-342900" algn="just">
              <a:buFont typeface="Arial" panose="020B0604020202020204" pitchFamily="34" charset="0"/>
              <a:buChar char="•"/>
            </a:pPr>
            <a:r>
              <a:rPr lang="en-US" sz="2000" dirty="0">
                <a:latin typeface="Arial" panose="020B0604020202020204" pitchFamily="34" charset="0"/>
                <a:cs typeface="Arial" panose="020B0604020202020204" pitchFamily="34" charset="0"/>
              </a:rPr>
              <a:t> </a:t>
            </a:r>
          </a:p>
        </p:txBody>
      </p:sp>
      <p:sp>
        <p:nvSpPr>
          <p:cNvPr id="4" name="Rectangle 3">
            <a:extLst>
              <a:ext uri="{FF2B5EF4-FFF2-40B4-BE49-F238E27FC236}">
                <a16:creationId xmlns:a16="http://schemas.microsoft.com/office/drawing/2014/main" xmlns="" id="{06CC8ABD-B810-3840-B167-791108BA0213}"/>
              </a:ext>
            </a:extLst>
          </p:cNvPr>
          <p:cNvSpPr/>
          <p:nvPr/>
        </p:nvSpPr>
        <p:spPr>
          <a:xfrm>
            <a:off x="2686050" y="746741"/>
            <a:ext cx="1420416" cy="1237120"/>
          </a:xfrm>
          <a:prstGeom prst="rect">
            <a:avLst/>
          </a:prstGeom>
          <a:blipFill dpi="0" rotWithShape="1">
            <a:blip r:embed="rId3" cstate="print">
              <a:extLst>
                <a:ext uri="{28A0092B-C50C-407E-A947-70E740481C1C}">
                  <a14:useLocalDpi xmlns:a14="http://schemas.microsoft.com/office/drawing/2010/main" xmlns="" val="0"/>
                </a:ext>
              </a:extLst>
            </a:blip>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aphicFrame>
        <p:nvGraphicFramePr>
          <p:cNvPr id="5" name="Diagram 4">
            <a:extLst>
              <a:ext uri="{FF2B5EF4-FFF2-40B4-BE49-F238E27FC236}">
                <a16:creationId xmlns:a16="http://schemas.microsoft.com/office/drawing/2014/main" xmlns="" id="{A0A61FB5-5BF6-44E9-030E-0EE079261D8B}"/>
              </a:ext>
            </a:extLst>
          </p:cNvPr>
          <p:cNvGraphicFramePr/>
          <p:nvPr>
            <p:extLst>
              <p:ext uri="{D42A27DB-BD31-4B8C-83A1-F6EECF244321}">
                <p14:modId xmlns:p14="http://schemas.microsoft.com/office/powerpoint/2010/main" xmlns="" val="1612670425"/>
              </p:ext>
            </p:extLst>
          </p:nvPr>
        </p:nvGraphicFramePr>
        <p:xfrm>
          <a:off x="1683544" y="2295223"/>
          <a:ext cx="8824912" cy="3623731"/>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xmlns="" val="392595378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xmlns="" id="{7A594FD3-D309-6E3B-6CC6-C4402778C254}"/>
              </a:ext>
            </a:extLst>
          </p:cNvPr>
          <p:cNvSpPr txBox="1"/>
          <p:nvPr/>
        </p:nvSpPr>
        <p:spPr>
          <a:xfrm>
            <a:off x="3731419" y="985835"/>
            <a:ext cx="4729162" cy="523220"/>
          </a:xfrm>
          <a:prstGeom prst="rect">
            <a:avLst/>
          </a:prstGeom>
          <a:noFill/>
        </p:spPr>
        <p:txBody>
          <a:bodyPr wrap="square" rtlCol="0">
            <a:spAutoFit/>
          </a:bodyPr>
          <a:lstStyle/>
          <a:p>
            <a:pPr algn="ctr"/>
            <a:r>
              <a:rPr lang="en-US" sz="2800" b="1" dirty="0">
                <a:latin typeface="Arial" panose="020B0604020202020204" pitchFamily="34" charset="0"/>
                <a:cs typeface="Arial" panose="020B0604020202020204" pitchFamily="34" charset="0"/>
              </a:rPr>
              <a:t>Research timeline </a:t>
            </a:r>
          </a:p>
        </p:txBody>
      </p:sp>
      <p:graphicFrame>
        <p:nvGraphicFramePr>
          <p:cNvPr id="4" name="Table 3">
            <a:extLst>
              <a:ext uri="{FF2B5EF4-FFF2-40B4-BE49-F238E27FC236}">
                <a16:creationId xmlns:a16="http://schemas.microsoft.com/office/drawing/2014/main" xmlns="" id="{B20A2920-3938-1AAE-44AF-60A2B66329BF}"/>
              </a:ext>
            </a:extLst>
          </p:cNvPr>
          <p:cNvGraphicFramePr>
            <a:graphicFrameLocks noGrp="1"/>
          </p:cNvGraphicFramePr>
          <p:nvPr>
            <p:extLst>
              <p:ext uri="{D42A27DB-BD31-4B8C-83A1-F6EECF244321}">
                <p14:modId xmlns:p14="http://schemas.microsoft.com/office/powerpoint/2010/main" xmlns="" val="2456147927"/>
              </p:ext>
            </p:extLst>
          </p:nvPr>
        </p:nvGraphicFramePr>
        <p:xfrm>
          <a:off x="1638301" y="1857375"/>
          <a:ext cx="8915398" cy="4020232"/>
        </p:xfrm>
        <a:graphic>
          <a:graphicData uri="http://schemas.openxmlformats.org/drawingml/2006/table">
            <a:tbl>
              <a:tblPr firstRow="1" firstCol="1" bandRow="1"/>
              <a:tblGrid>
                <a:gridCol w="2138959">
                  <a:extLst>
                    <a:ext uri="{9D8B030D-6E8A-4147-A177-3AD203B41FA5}">
                      <a16:colId xmlns:a16="http://schemas.microsoft.com/office/drawing/2014/main" xmlns="" val="3413190521"/>
                    </a:ext>
                  </a:extLst>
                </a:gridCol>
                <a:gridCol w="545337">
                  <a:extLst>
                    <a:ext uri="{9D8B030D-6E8A-4147-A177-3AD203B41FA5}">
                      <a16:colId xmlns:a16="http://schemas.microsoft.com/office/drawing/2014/main" xmlns="" val="954962141"/>
                    </a:ext>
                  </a:extLst>
                </a:gridCol>
                <a:gridCol w="545337">
                  <a:extLst>
                    <a:ext uri="{9D8B030D-6E8A-4147-A177-3AD203B41FA5}">
                      <a16:colId xmlns:a16="http://schemas.microsoft.com/office/drawing/2014/main" xmlns="" val="3056029391"/>
                    </a:ext>
                  </a:extLst>
                </a:gridCol>
                <a:gridCol w="545337">
                  <a:extLst>
                    <a:ext uri="{9D8B030D-6E8A-4147-A177-3AD203B41FA5}">
                      <a16:colId xmlns:a16="http://schemas.microsoft.com/office/drawing/2014/main" xmlns="" val="888745513"/>
                    </a:ext>
                  </a:extLst>
                </a:gridCol>
                <a:gridCol w="550228">
                  <a:extLst>
                    <a:ext uri="{9D8B030D-6E8A-4147-A177-3AD203B41FA5}">
                      <a16:colId xmlns:a16="http://schemas.microsoft.com/office/drawing/2014/main" xmlns="" val="508213804"/>
                    </a:ext>
                  </a:extLst>
                </a:gridCol>
                <a:gridCol w="550228">
                  <a:extLst>
                    <a:ext uri="{9D8B030D-6E8A-4147-A177-3AD203B41FA5}">
                      <a16:colId xmlns:a16="http://schemas.microsoft.com/office/drawing/2014/main" xmlns="" val="2692602828"/>
                    </a:ext>
                  </a:extLst>
                </a:gridCol>
                <a:gridCol w="545337">
                  <a:extLst>
                    <a:ext uri="{9D8B030D-6E8A-4147-A177-3AD203B41FA5}">
                      <a16:colId xmlns:a16="http://schemas.microsoft.com/office/drawing/2014/main" xmlns="" val="1423970010"/>
                    </a:ext>
                  </a:extLst>
                </a:gridCol>
                <a:gridCol w="545337">
                  <a:extLst>
                    <a:ext uri="{9D8B030D-6E8A-4147-A177-3AD203B41FA5}">
                      <a16:colId xmlns:a16="http://schemas.microsoft.com/office/drawing/2014/main" xmlns="" val="1955196343"/>
                    </a:ext>
                  </a:extLst>
                </a:gridCol>
                <a:gridCol w="545337">
                  <a:extLst>
                    <a:ext uri="{9D8B030D-6E8A-4147-A177-3AD203B41FA5}">
                      <a16:colId xmlns:a16="http://schemas.microsoft.com/office/drawing/2014/main" xmlns="" val="603724757"/>
                    </a:ext>
                  </a:extLst>
                </a:gridCol>
                <a:gridCol w="545337">
                  <a:extLst>
                    <a:ext uri="{9D8B030D-6E8A-4147-A177-3AD203B41FA5}">
                      <a16:colId xmlns:a16="http://schemas.microsoft.com/office/drawing/2014/main" xmlns="" val="432797854"/>
                    </a:ext>
                  </a:extLst>
                </a:gridCol>
                <a:gridCol w="123165">
                  <a:extLst>
                    <a:ext uri="{9D8B030D-6E8A-4147-A177-3AD203B41FA5}">
                      <a16:colId xmlns:a16="http://schemas.microsoft.com/office/drawing/2014/main" xmlns="" val="185624612"/>
                    </a:ext>
                  </a:extLst>
                </a:gridCol>
                <a:gridCol w="545337">
                  <a:extLst>
                    <a:ext uri="{9D8B030D-6E8A-4147-A177-3AD203B41FA5}">
                      <a16:colId xmlns:a16="http://schemas.microsoft.com/office/drawing/2014/main" xmlns="" val="1118922638"/>
                    </a:ext>
                  </a:extLst>
                </a:gridCol>
                <a:gridCol w="595061">
                  <a:extLst>
                    <a:ext uri="{9D8B030D-6E8A-4147-A177-3AD203B41FA5}">
                      <a16:colId xmlns:a16="http://schemas.microsoft.com/office/drawing/2014/main" xmlns="" val="2397205539"/>
                    </a:ext>
                  </a:extLst>
                </a:gridCol>
                <a:gridCol w="595061">
                  <a:extLst>
                    <a:ext uri="{9D8B030D-6E8A-4147-A177-3AD203B41FA5}">
                      <a16:colId xmlns:a16="http://schemas.microsoft.com/office/drawing/2014/main" xmlns="" val="1222277623"/>
                    </a:ext>
                  </a:extLst>
                </a:gridCol>
              </a:tblGrid>
              <a:tr h="411089">
                <a:tc rowSpan="2">
                  <a:txBody>
                    <a:bodyPr/>
                    <a:lstStyle/>
                    <a:p>
                      <a:pPr marL="0" marR="0" algn="ctr">
                        <a:lnSpc>
                          <a:spcPct val="150000"/>
                        </a:lnSpc>
                        <a:spcBef>
                          <a:spcPts val="0"/>
                        </a:spcBef>
                        <a:spcAft>
                          <a:spcPts val="0"/>
                        </a:spcAft>
                      </a:pPr>
                      <a:r>
                        <a:rPr lang="en-US" sz="1600" dirty="0">
                          <a:effectLst/>
                          <a:latin typeface="Arial" panose="020B0604020202020204" pitchFamily="34" charset="0"/>
                          <a:ea typeface="Calibri" panose="020F0502020204030204" pitchFamily="34" charset="0"/>
                          <a:cs typeface="Arial" panose="020B0604020202020204" pitchFamily="34" charset="0"/>
                        </a:rPr>
                        <a:t>Activities</a:t>
                      </a: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gridSpan="4">
                  <a:txBody>
                    <a:bodyPr/>
                    <a:lstStyle/>
                    <a:p>
                      <a:pPr marL="0" marR="0" algn="ctr">
                        <a:lnSpc>
                          <a:spcPct val="150000"/>
                        </a:lnSpc>
                        <a:spcBef>
                          <a:spcPts val="0"/>
                        </a:spcBef>
                        <a:spcAft>
                          <a:spcPts val="0"/>
                        </a:spcAft>
                      </a:pPr>
                      <a:r>
                        <a:rPr lang="en-US" sz="1600" dirty="0">
                          <a:effectLst/>
                          <a:latin typeface="Arial" panose="020B0604020202020204" pitchFamily="34" charset="0"/>
                          <a:ea typeface="Calibri" panose="020F0502020204030204" pitchFamily="34" charset="0"/>
                          <a:cs typeface="Times New Roman" panose="02020603050405020304" pitchFamily="18" charset="0"/>
                        </a:rPr>
                        <a:t>July 2022</a:t>
                      </a: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endParaRPr lang="en-US"/>
                    </a:p>
                  </a:txBody>
                  <a:tcPr/>
                </a:tc>
                <a:tc hMerge="1">
                  <a:txBody>
                    <a:bodyPr/>
                    <a:lstStyle/>
                    <a:p>
                      <a:endParaRPr lang="en-US"/>
                    </a:p>
                  </a:txBody>
                  <a:tcPr/>
                </a:tc>
                <a:tc hMerge="1">
                  <a:txBody>
                    <a:bodyPr/>
                    <a:lstStyle/>
                    <a:p>
                      <a:endParaRPr lang="en-US"/>
                    </a:p>
                  </a:txBody>
                  <a:tcPr/>
                </a:tc>
                <a:tc gridSpan="5">
                  <a:txBody>
                    <a:bodyPr/>
                    <a:lstStyle/>
                    <a:p>
                      <a:pPr marL="0" marR="0" algn="ctr">
                        <a:lnSpc>
                          <a:spcPct val="150000"/>
                        </a:lnSpc>
                        <a:spcBef>
                          <a:spcPts val="0"/>
                        </a:spcBef>
                        <a:spcAft>
                          <a:spcPts val="0"/>
                        </a:spcAft>
                      </a:pPr>
                      <a:r>
                        <a:rPr lang="en-US" sz="1600" dirty="0">
                          <a:effectLst/>
                          <a:latin typeface="Arial" panose="020B0604020202020204" pitchFamily="34" charset="0"/>
                          <a:ea typeface="Calibri" panose="020F0502020204030204" pitchFamily="34" charset="0"/>
                          <a:cs typeface="Times New Roman" panose="02020603050405020304" pitchFamily="18" charset="0"/>
                        </a:rPr>
                        <a:t>August 2022</a:t>
                      </a: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gridSpan="4">
                  <a:txBody>
                    <a:bodyPr/>
                    <a:lstStyle/>
                    <a:p>
                      <a:pPr marL="0" marR="0" algn="ctr">
                        <a:lnSpc>
                          <a:spcPct val="150000"/>
                        </a:lnSpc>
                        <a:spcBef>
                          <a:spcPts val="0"/>
                        </a:spcBef>
                        <a:spcAft>
                          <a:spcPts val="0"/>
                        </a:spcAft>
                      </a:pPr>
                      <a:r>
                        <a:rPr lang="en-US" sz="1600">
                          <a:effectLst/>
                          <a:latin typeface="Arial" panose="020B0604020202020204" pitchFamily="34" charset="0"/>
                          <a:ea typeface="Calibri" panose="020F0502020204030204" pitchFamily="34" charset="0"/>
                          <a:cs typeface="Times New Roman" panose="02020603050405020304" pitchFamily="18" charset="0"/>
                        </a:rPr>
                        <a:t>September 2022</a:t>
                      </a: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endParaRPr lang="en-US"/>
                    </a:p>
                  </a:txBody>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xmlns="" val="3492207486"/>
                  </a:ext>
                </a:extLst>
              </a:tr>
              <a:tr h="726078">
                <a:tc vMerge="1">
                  <a:txBody>
                    <a:bodyPr/>
                    <a:lstStyle/>
                    <a:p>
                      <a:endParaRPr lang="en-US"/>
                    </a:p>
                  </a:txBody>
                  <a:tcPr/>
                </a:tc>
                <a:tc>
                  <a:txBody>
                    <a:bodyPr/>
                    <a:lstStyle/>
                    <a:p>
                      <a:pPr marL="0" marR="0" algn="ctr">
                        <a:lnSpc>
                          <a:spcPct val="150000"/>
                        </a:lnSpc>
                        <a:spcBef>
                          <a:spcPts val="0"/>
                        </a:spcBef>
                        <a:spcAft>
                          <a:spcPts val="0"/>
                        </a:spcAft>
                      </a:pPr>
                      <a:r>
                        <a:rPr lang="en-US" sz="1600" dirty="0">
                          <a:effectLst/>
                          <a:latin typeface="Arial" panose="020B0604020202020204" pitchFamily="34" charset="0"/>
                          <a:ea typeface="Calibri" panose="020F0502020204030204" pitchFamily="34" charset="0"/>
                          <a:cs typeface="Times New Roman" panose="02020603050405020304" pitchFamily="18" charset="0"/>
                        </a:rPr>
                        <a:t>W</a:t>
                      </a:r>
                    </a:p>
                    <a:p>
                      <a:pPr marL="0" marR="0" algn="ctr">
                        <a:lnSpc>
                          <a:spcPct val="150000"/>
                        </a:lnSpc>
                        <a:spcBef>
                          <a:spcPts val="0"/>
                        </a:spcBef>
                        <a:spcAft>
                          <a:spcPts val="0"/>
                        </a:spcAft>
                      </a:pPr>
                      <a:r>
                        <a:rPr lang="en-US" sz="1600" dirty="0">
                          <a:effectLst/>
                          <a:latin typeface="Arial" panose="020B0604020202020204" pitchFamily="34" charset="0"/>
                          <a:ea typeface="Calibri" panose="020F0502020204030204" pitchFamily="34" charset="0"/>
                          <a:cs typeface="Times New Roman" panose="02020603050405020304" pitchFamily="18" charset="0"/>
                        </a:rPr>
                        <a:t>1</a:t>
                      </a: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lnSpc>
                          <a:spcPct val="150000"/>
                        </a:lnSpc>
                        <a:spcBef>
                          <a:spcPts val="0"/>
                        </a:spcBef>
                        <a:spcAft>
                          <a:spcPts val="0"/>
                        </a:spcAft>
                      </a:pPr>
                      <a:r>
                        <a:rPr lang="en-US" sz="1600" dirty="0">
                          <a:effectLst/>
                          <a:latin typeface="Arial" panose="020B0604020202020204" pitchFamily="34" charset="0"/>
                          <a:ea typeface="Calibri" panose="020F0502020204030204" pitchFamily="34" charset="0"/>
                          <a:cs typeface="Times New Roman" panose="02020603050405020304" pitchFamily="18" charset="0"/>
                        </a:rPr>
                        <a:t>W</a:t>
                      </a:r>
                    </a:p>
                    <a:p>
                      <a:pPr marL="0" marR="0" algn="ctr">
                        <a:lnSpc>
                          <a:spcPct val="150000"/>
                        </a:lnSpc>
                        <a:spcBef>
                          <a:spcPts val="0"/>
                        </a:spcBef>
                        <a:spcAft>
                          <a:spcPts val="0"/>
                        </a:spcAft>
                      </a:pPr>
                      <a:r>
                        <a:rPr lang="en-US" sz="1600" dirty="0">
                          <a:effectLst/>
                          <a:latin typeface="Arial" panose="020B0604020202020204" pitchFamily="34" charset="0"/>
                          <a:ea typeface="Calibri" panose="020F0502020204030204" pitchFamily="34" charset="0"/>
                          <a:cs typeface="Times New Roman" panose="02020603050405020304" pitchFamily="18" charset="0"/>
                        </a:rPr>
                        <a:t>2</a:t>
                      </a: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lnSpc>
                          <a:spcPct val="150000"/>
                        </a:lnSpc>
                        <a:spcBef>
                          <a:spcPts val="0"/>
                        </a:spcBef>
                        <a:spcAft>
                          <a:spcPts val="0"/>
                        </a:spcAft>
                      </a:pPr>
                      <a:r>
                        <a:rPr lang="en-US" sz="1600" dirty="0">
                          <a:effectLst/>
                          <a:latin typeface="Arial" panose="020B0604020202020204" pitchFamily="34" charset="0"/>
                          <a:ea typeface="Calibri" panose="020F0502020204030204" pitchFamily="34" charset="0"/>
                          <a:cs typeface="Times New Roman" panose="02020603050405020304" pitchFamily="18" charset="0"/>
                        </a:rPr>
                        <a:t>W</a:t>
                      </a:r>
                    </a:p>
                    <a:p>
                      <a:pPr marL="0" marR="0" algn="ctr">
                        <a:lnSpc>
                          <a:spcPct val="150000"/>
                        </a:lnSpc>
                        <a:spcBef>
                          <a:spcPts val="0"/>
                        </a:spcBef>
                        <a:spcAft>
                          <a:spcPts val="0"/>
                        </a:spcAft>
                      </a:pPr>
                      <a:r>
                        <a:rPr lang="en-US" sz="1600" dirty="0">
                          <a:effectLst/>
                          <a:latin typeface="Arial" panose="020B0604020202020204" pitchFamily="34" charset="0"/>
                          <a:ea typeface="Calibri" panose="020F0502020204030204" pitchFamily="34" charset="0"/>
                          <a:cs typeface="Times New Roman" panose="02020603050405020304" pitchFamily="18" charset="0"/>
                        </a:rPr>
                        <a:t>3</a:t>
                      </a: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lnSpc>
                          <a:spcPct val="150000"/>
                        </a:lnSpc>
                        <a:spcBef>
                          <a:spcPts val="0"/>
                        </a:spcBef>
                        <a:spcAft>
                          <a:spcPts val="0"/>
                        </a:spcAft>
                      </a:pPr>
                      <a:r>
                        <a:rPr lang="en-US" sz="1600" dirty="0">
                          <a:effectLst/>
                          <a:latin typeface="Arial" panose="020B0604020202020204" pitchFamily="34" charset="0"/>
                          <a:ea typeface="Calibri" panose="020F0502020204030204" pitchFamily="34" charset="0"/>
                          <a:cs typeface="Times New Roman" panose="02020603050405020304" pitchFamily="18" charset="0"/>
                        </a:rPr>
                        <a:t>W</a:t>
                      </a:r>
                    </a:p>
                    <a:p>
                      <a:pPr marL="0" marR="0" algn="ctr">
                        <a:lnSpc>
                          <a:spcPct val="150000"/>
                        </a:lnSpc>
                        <a:spcBef>
                          <a:spcPts val="0"/>
                        </a:spcBef>
                        <a:spcAft>
                          <a:spcPts val="0"/>
                        </a:spcAft>
                      </a:pPr>
                      <a:r>
                        <a:rPr lang="en-US" sz="1600" dirty="0">
                          <a:effectLst/>
                          <a:latin typeface="Arial" panose="020B0604020202020204" pitchFamily="34" charset="0"/>
                          <a:ea typeface="Calibri" panose="020F0502020204030204" pitchFamily="34" charset="0"/>
                          <a:cs typeface="Times New Roman" panose="02020603050405020304" pitchFamily="18" charset="0"/>
                        </a:rPr>
                        <a:t>4</a:t>
                      </a: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lnSpc>
                          <a:spcPct val="150000"/>
                        </a:lnSpc>
                        <a:spcBef>
                          <a:spcPts val="0"/>
                        </a:spcBef>
                        <a:spcAft>
                          <a:spcPts val="0"/>
                        </a:spcAft>
                      </a:pPr>
                      <a:r>
                        <a:rPr lang="en-US" sz="1600" dirty="0">
                          <a:effectLst/>
                          <a:latin typeface="Arial" panose="020B0604020202020204" pitchFamily="34" charset="0"/>
                          <a:ea typeface="Calibri" panose="020F0502020204030204" pitchFamily="34" charset="0"/>
                          <a:cs typeface="Times New Roman" panose="02020603050405020304" pitchFamily="18" charset="0"/>
                        </a:rPr>
                        <a:t>W</a:t>
                      </a:r>
                    </a:p>
                    <a:p>
                      <a:pPr marL="0" marR="0" algn="ctr">
                        <a:lnSpc>
                          <a:spcPct val="150000"/>
                        </a:lnSpc>
                        <a:spcBef>
                          <a:spcPts val="0"/>
                        </a:spcBef>
                        <a:spcAft>
                          <a:spcPts val="0"/>
                        </a:spcAft>
                      </a:pPr>
                      <a:r>
                        <a:rPr lang="en-US" sz="1600" dirty="0">
                          <a:effectLst/>
                          <a:latin typeface="Arial" panose="020B0604020202020204" pitchFamily="34" charset="0"/>
                          <a:ea typeface="Calibri" panose="020F0502020204030204" pitchFamily="34" charset="0"/>
                          <a:cs typeface="Times New Roman" panose="02020603050405020304" pitchFamily="18" charset="0"/>
                        </a:rPr>
                        <a:t>5</a:t>
                      </a: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lnSpc>
                          <a:spcPct val="150000"/>
                        </a:lnSpc>
                        <a:spcBef>
                          <a:spcPts val="0"/>
                        </a:spcBef>
                        <a:spcAft>
                          <a:spcPts val="0"/>
                        </a:spcAft>
                      </a:pPr>
                      <a:r>
                        <a:rPr lang="en-US" sz="1600" dirty="0">
                          <a:effectLst/>
                          <a:latin typeface="Arial" panose="020B0604020202020204" pitchFamily="34" charset="0"/>
                          <a:ea typeface="Calibri" panose="020F0502020204030204" pitchFamily="34" charset="0"/>
                          <a:cs typeface="Times New Roman" panose="02020603050405020304" pitchFamily="18" charset="0"/>
                        </a:rPr>
                        <a:t>W</a:t>
                      </a:r>
                    </a:p>
                    <a:p>
                      <a:pPr marL="0" marR="0" algn="ctr">
                        <a:lnSpc>
                          <a:spcPct val="150000"/>
                        </a:lnSpc>
                        <a:spcBef>
                          <a:spcPts val="0"/>
                        </a:spcBef>
                        <a:spcAft>
                          <a:spcPts val="0"/>
                        </a:spcAft>
                      </a:pPr>
                      <a:r>
                        <a:rPr lang="en-US" sz="1600" dirty="0">
                          <a:effectLst/>
                          <a:latin typeface="Arial" panose="020B0604020202020204" pitchFamily="34" charset="0"/>
                          <a:ea typeface="Calibri" panose="020F0502020204030204" pitchFamily="34" charset="0"/>
                          <a:cs typeface="Times New Roman" panose="02020603050405020304" pitchFamily="18" charset="0"/>
                        </a:rPr>
                        <a:t>6</a:t>
                      </a: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lnSpc>
                          <a:spcPct val="150000"/>
                        </a:lnSpc>
                        <a:spcBef>
                          <a:spcPts val="0"/>
                        </a:spcBef>
                        <a:spcAft>
                          <a:spcPts val="0"/>
                        </a:spcAft>
                      </a:pPr>
                      <a:r>
                        <a:rPr lang="en-US" sz="1600" dirty="0">
                          <a:effectLst/>
                          <a:latin typeface="Arial" panose="020B0604020202020204" pitchFamily="34" charset="0"/>
                          <a:ea typeface="Calibri" panose="020F0502020204030204" pitchFamily="34" charset="0"/>
                          <a:cs typeface="Times New Roman" panose="02020603050405020304" pitchFamily="18" charset="0"/>
                        </a:rPr>
                        <a:t>W</a:t>
                      </a:r>
                    </a:p>
                    <a:p>
                      <a:pPr marL="0" marR="0" algn="ctr">
                        <a:lnSpc>
                          <a:spcPct val="150000"/>
                        </a:lnSpc>
                        <a:spcBef>
                          <a:spcPts val="0"/>
                        </a:spcBef>
                        <a:spcAft>
                          <a:spcPts val="0"/>
                        </a:spcAft>
                      </a:pPr>
                      <a:r>
                        <a:rPr lang="en-US" sz="1600" dirty="0">
                          <a:effectLst/>
                          <a:latin typeface="Arial" panose="020B0604020202020204" pitchFamily="34" charset="0"/>
                          <a:ea typeface="Calibri" panose="020F0502020204030204" pitchFamily="34" charset="0"/>
                          <a:cs typeface="Times New Roman" panose="02020603050405020304" pitchFamily="18" charset="0"/>
                        </a:rPr>
                        <a:t>7</a:t>
                      </a: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lnSpc>
                          <a:spcPct val="150000"/>
                        </a:lnSpc>
                        <a:spcBef>
                          <a:spcPts val="0"/>
                        </a:spcBef>
                        <a:spcAft>
                          <a:spcPts val="0"/>
                        </a:spcAft>
                      </a:pPr>
                      <a:r>
                        <a:rPr lang="en-US" sz="1600" dirty="0">
                          <a:effectLst/>
                          <a:latin typeface="Arial" panose="020B0604020202020204" pitchFamily="34" charset="0"/>
                          <a:ea typeface="Calibri" panose="020F0502020204030204" pitchFamily="34" charset="0"/>
                          <a:cs typeface="Times New Roman" panose="02020603050405020304" pitchFamily="18" charset="0"/>
                        </a:rPr>
                        <a:t>W</a:t>
                      </a:r>
                    </a:p>
                    <a:p>
                      <a:pPr marL="0" marR="0" algn="ctr">
                        <a:lnSpc>
                          <a:spcPct val="150000"/>
                        </a:lnSpc>
                        <a:spcBef>
                          <a:spcPts val="0"/>
                        </a:spcBef>
                        <a:spcAft>
                          <a:spcPts val="0"/>
                        </a:spcAft>
                      </a:pPr>
                      <a:r>
                        <a:rPr lang="en-US" sz="1600" dirty="0">
                          <a:effectLst/>
                          <a:latin typeface="Arial" panose="020B0604020202020204" pitchFamily="34" charset="0"/>
                          <a:ea typeface="Calibri" panose="020F0502020204030204" pitchFamily="34" charset="0"/>
                          <a:cs typeface="Times New Roman" panose="02020603050405020304" pitchFamily="18" charset="0"/>
                        </a:rPr>
                        <a:t>8</a:t>
                      </a: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gridSpan="2">
                  <a:txBody>
                    <a:bodyPr/>
                    <a:lstStyle/>
                    <a:p>
                      <a:pPr marL="0" marR="0" algn="ctr">
                        <a:lnSpc>
                          <a:spcPct val="150000"/>
                        </a:lnSpc>
                        <a:spcBef>
                          <a:spcPts val="0"/>
                        </a:spcBef>
                        <a:spcAft>
                          <a:spcPts val="0"/>
                        </a:spcAft>
                      </a:pPr>
                      <a:r>
                        <a:rPr lang="en-US" sz="1600" dirty="0">
                          <a:effectLst/>
                          <a:latin typeface="Arial" panose="020B0604020202020204" pitchFamily="34" charset="0"/>
                          <a:ea typeface="Calibri" panose="020F0502020204030204" pitchFamily="34" charset="0"/>
                          <a:cs typeface="Times New Roman" panose="02020603050405020304" pitchFamily="18" charset="0"/>
                        </a:rPr>
                        <a:t>W</a:t>
                      </a:r>
                    </a:p>
                    <a:p>
                      <a:pPr marL="0" marR="0" algn="ctr">
                        <a:lnSpc>
                          <a:spcPct val="150000"/>
                        </a:lnSpc>
                        <a:spcBef>
                          <a:spcPts val="0"/>
                        </a:spcBef>
                        <a:spcAft>
                          <a:spcPts val="0"/>
                        </a:spcAft>
                      </a:pPr>
                      <a:r>
                        <a:rPr lang="en-US" sz="1600" dirty="0">
                          <a:effectLst/>
                          <a:latin typeface="Arial" panose="020B0604020202020204" pitchFamily="34" charset="0"/>
                          <a:ea typeface="Calibri" panose="020F0502020204030204" pitchFamily="34" charset="0"/>
                          <a:cs typeface="Times New Roman" panose="02020603050405020304" pitchFamily="18" charset="0"/>
                        </a:rPr>
                        <a:t>9</a:t>
                      </a: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endParaRPr lang="en-US"/>
                    </a:p>
                  </a:txBody>
                  <a:tcPr/>
                </a:tc>
                <a:tc>
                  <a:txBody>
                    <a:bodyPr/>
                    <a:lstStyle/>
                    <a:p>
                      <a:pPr marL="0" marR="0" algn="ctr">
                        <a:lnSpc>
                          <a:spcPct val="150000"/>
                        </a:lnSpc>
                        <a:spcBef>
                          <a:spcPts val="0"/>
                        </a:spcBef>
                        <a:spcAft>
                          <a:spcPts val="0"/>
                        </a:spcAft>
                      </a:pPr>
                      <a:r>
                        <a:rPr lang="en-US" sz="1600" dirty="0">
                          <a:effectLst/>
                          <a:latin typeface="Arial" panose="020B0604020202020204" pitchFamily="34" charset="0"/>
                          <a:ea typeface="Calibri" panose="020F0502020204030204" pitchFamily="34" charset="0"/>
                          <a:cs typeface="Times New Roman" panose="02020603050405020304" pitchFamily="18" charset="0"/>
                        </a:rPr>
                        <a:t>W</a:t>
                      </a:r>
                    </a:p>
                    <a:p>
                      <a:pPr marL="0" marR="0" algn="ctr">
                        <a:lnSpc>
                          <a:spcPct val="150000"/>
                        </a:lnSpc>
                        <a:spcBef>
                          <a:spcPts val="0"/>
                        </a:spcBef>
                        <a:spcAft>
                          <a:spcPts val="0"/>
                        </a:spcAft>
                      </a:pPr>
                      <a:r>
                        <a:rPr lang="en-US" sz="1600" dirty="0">
                          <a:effectLst/>
                          <a:latin typeface="Arial" panose="020B0604020202020204" pitchFamily="34" charset="0"/>
                          <a:ea typeface="Calibri" panose="020F0502020204030204" pitchFamily="34" charset="0"/>
                          <a:cs typeface="Times New Roman" panose="02020603050405020304" pitchFamily="18" charset="0"/>
                        </a:rPr>
                        <a:t>10</a:t>
                      </a: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lnSpc>
                          <a:spcPct val="150000"/>
                        </a:lnSpc>
                        <a:spcBef>
                          <a:spcPts val="0"/>
                        </a:spcBef>
                        <a:spcAft>
                          <a:spcPts val="0"/>
                        </a:spcAft>
                      </a:pPr>
                      <a:r>
                        <a:rPr lang="en-US" sz="1600" dirty="0">
                          <a:effectLst/>
                          <a:latin typeface="Arial" panose="020B0604020202020204" pitchFamily="34" charset="0"/>
                          <a:ea typeface="Calibri" panose="020F0502020204030204" pitchFamily="34" charset="0"/>
                          <a:cs typeface="Times New Roman" panose="02020603050405020304" pitchFamily="18" charset="0"/>
                        </a:rPr>
                        <a:t>W</a:t>
                      </a:r>
                    </a:p>
                    <a:p>
                      <a:pPr marL="0" marR="0" algn="ctr">
                        <a:lnSpc>
                          <a:spcPct val="150000"/>
                        </a:lnSpc>
                        <a:spcBef>
                          <a:spcPts val="0"/>
                        </a:spcBef>
                        <a:spcAft>
                          <a:spcPts val="0"/>
                        </a:spcAft>
                      </a:pPr>
                      <a:r>
                        <a:rPr lang="en-US" sz="1600" dirty="0">
                          <a:effectLst/>
                          <a:latin typeface="Arial" panose="020B0604020202020204" pitchFamily="34" charset="0"/>
                          <a:ea typeface="Calibri" panose="020F0502020204030204" pitchFamily="34" charset="0"/>
                          <a:cs typeface="Times New Roman" panose="02020603050405020304" pitchFamily="18" charset="0"/>
                        </a:rPr>
                        <a:t>11</a:t>
                      </a: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lnSpc>
                          <a:spcPct val="150000"/>
                        </a:lnSpc>
                        <a:spcBef>
                          <a:spcPts val="0"/>
                        </a:spcBef>
                        <a:spcAft>
                          <a:spcPts val="0"/>
                        </a:spcAft>
                      </a:pPr>
                      <a:r>
                        <a:rPr lang="en-US" sz="1600" dirty="0">
                          <a:effectLst/>
                          <a:latin typeface="Arial" panose="020B0604020202020204" pitchFamily="34" charset="0"/>
                          <a:ea typeface="Calibri" panose="020F0502020204030204" pitchFamily="34" charset="0"/>
                          <a:cs typeface="Times New Roman" panose="02020603050405020304" pitchFamily="18" charset="0"/>
                        </a:rPr>
                        <a:t>W</a:t>
                      </a:r>
                    </a:p>
                    <a:p>
                      <a:pPr marL="0" marR="0" algn="ctr">
                        <a:lnSpc>
                          <a:spcPct val="150000"/>
                        </a:lnSpc>
                        <a:spcBef>
                          <a:spcPts val="0"/>
                        </a:spcBef>
                        <a:spcAft>
                          <a:spcPts val="0"/>
                        </a:spcAft>
                      </a:pPr>
                      <a:r>
                        <a:rPr lang="en-US" sz="1600" dirty="0">
                          <a:effectLst/>
                          <a:latin typeface="Arial" panose="020B0604020202020204" pitchFamily="34" charset="0"/>
                          <a:ea typeface="Calibri" panose="020F0502020204030204" pitchFamily="34" charset="0"/>
                          <a:cs typeface="Times New Roman" panose="02020603050405020304" pitchFamily="18" charset="0"/>
                        </a:rPr>
                        <a:t>12</a:t>
                      </a: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xmlns="" val="1750058368"/>
                  </a:ext>
                </a:extLst>
              </a:tr>
              <a:tr h="411089">
                <a:tc>
                  <a:txBody>
                    <a:bodyPr/>
                    <a:lstStyle/>
                    <a:p>
                      <a:pPr marL="0" marR="0" algn="just">
                        <a:lnSpc>
                          <a:spcPct val="150000"/>
                        </a:lnSpc>
                        <a:spcBef>
                          <a:spcPts val="0"/>
                        </a:spcBef>
                        <a:spcAft>
                          <a:spcPts val="0"/>
                        </a:spcAft>
                      </a:pPr>
                      <a:r>
                        <a:rPr lang="en-US" sz="1600" dirty="0">
                          <a:effectLst/>
                          <a:latin typeface="Arial" panose="020B0604020202020204" pitchFamily="34" charset="0"/>
                          <a:ea typeface="Calibri" panose="020F0502020204030204" pitchFamily="34" charset="0"/>
                          <a:cs typeface="Arial" panose="020B0604020202020204" pitchFamily="34" charset="0"/>
                        </a:rPr>
                        <a:t>Proposal submission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50000"/>
                        </a:lnSpc>
                        <a:spcBef>
                          <a:spcPts val="0"/>
                        </a:spcBef>
                        <a:spcAft>
                          <a:spcPts val="0"/>
                        </a:spcAft>
                      </a:pPr>
                      <a:r>
                        <a:rPr lang="en-US" sz="1200">
                          <a:effectLst/>
                          <a:latin typeface="Arial" panose="020B0604020202020204" pitchFamily="34" charset="0"/>
                          <a:ea typeface="Calibri" panose="020F0502020204030204" pitchFamily="34" charset="0"/>
                          <a:cs typeface="Times New Roman" panose="02020603050405020304" pitchFamily="18" charset="0"/>
                        </a:rPr>
                        <a:t> </a:t>
                      </a:r>
                    </a:p>
                  </a:txBody>
                  <a:tcPr marL="68580" marR="68580" marT="0" marB="0">
                    <a:lnL w="12700" cap="flat" cmpd="sng" algn="ctr">
                      <a:solidFill>
                        <a:srgbClr val="000000"/>
                      </a:solidFill>
                      <a:prstDash val="solid"/>
                      <a:round/>
                      <a:headEnd type="none" w="med" len="med"/>
                      <a:tailEnd type="none" w="med" len="med"/>
                    </a:lnL>
                    <a:lnR>
                      <a:noFill/>
                    </a:lnR>
                    <a:lnT w="12700" cap="flat" cmpd="sng" algn="ctr">
                      <a:solidFill>
                        <a:srgbClr val="000000"/>
                      </a:solidFill>
                      <a:prstDash val="solid"/>
                      <a:round/>
                      <a:headEnd type="none" w="med" len="med"/>
                      <a:tailEnd type="none" w="med" len="med"/>
                    </a:lnT>
                    <a:lnB>
                      <a:noFill/>
                    </a:lnB>
                    <a:solidFill>
                      <a:srgbClr val="A5A5A5"/>
                    </a:solidFill>
                  </a:tcPr>
                </a:tc>
                <a:tc>
                  <a:txBody>
                    <a:bodyPr/>
                    <a:lstStyle/>
                    <a:p>
                      <a:pPr marL="0" marR="0" algn="just">
                        <a:lnSpc>
                          <a:spcPct val="150000"/>
                        </a:lnSpc>
                        <a:spcBef>
                          <a:spcPts val="0"/>
                        </a:spcBef>
                        <a:spcAft>
                          <a:spcPts val="0"/>
                        </a:spcAft>
                      </a:pPr>
                      <a:r>
                        <a:rPr lang="en-US" sz="1200">
                          <a:effectLst/>
                          <a:latin typeface="Arial" panose="020B0604020202020204" pitchFamily="34" charset="0"/>
                          <a:ea typeface="Calibri" panose="020F0502020204030204" pitchFamily="34" charset="0"/>
                          <a:cs typeface="Times New Roman" panose="02020603050405020304" pitchFamily="18" charset="0"/>
                        </a:rPr>
                        <a:t> </a:t>
                      </a:r>
                    </a:p>
                  </a:txBody>
                  <a:tcPr marL="68580" marR="68580" marT="0" marB="0">
                    <a:lnL>
                      <a:noFill/>
                    </a:lnL>
                    <a:lnR>
                      <a:noFill/>
                    </a:lnR>
                    <a:lnT w="12700" cap="flat" cmpd="sng" algn="ctr">
                      <a:solidFill>
                        <a:srgbClr val="000000"/>
                      </a:solidFill>
                      <a:prstDash val="solid"/>
                      <a:round/>
                      <a:headEnd type="none" w="med" len="med"/>
                      <a:tailEnd type="none" w="med" len="med"/>
                    </a:lnT>
                    <a:lnB>
                      <a:noFill/>
                    </a:lnB>
                  </a:tcPr>
                </a:tc>
                <a:tc>
                  <a:txBody>
                    <a:bodyPr/>
                    <a:lstStyle/>
                    <a:p>
                      <a:pPr marL="0" marR="0" algn="just">
                        <a:lnSpc>
                          <a:spcPct val="150000"/>
                        </a:lnSpc>
                        <a:spcBef>
                          <a:spcPts val="0"/>
                        </a:spcBef>
                        <a:spcAft>
                          <a:spcPts val="0"/>
                        </a:spcAft>
                      </a:pPr>
                      <a:r>
                        <a:rPr lang="en-US" sz="1200">
                          <a:effectLst/>
                          <a:latin typeface="Arial" panose="020B0604020202020204" pitchFamily="34" charset="0"/>
                          <a:ea typeface="Calibri" panose="020F0502020204030204" pitchFamily="34" charset="0"/>
                          <a:cs typeface="Times New Roman" panose="02020603050405020304" pitchFamily="18" charset="0"/>
                        </a:rPr>
                        <a:t> </a:t>
                      </a:r>
                    </a:p>
                  </a:txBody>
                  <a:tcPr marL="68580" marR="68580" marT="0" marB="0">
                    <a:lnL>
                      <a:noFill/>
                    </a:lnL>
                    <a:lnR>
                      <a:noFill/>
                    </a:lnR>
                    <a:lnT w="12700" cap="flat" cmpd="sng" algn="ctr">
                      <a:solidFill>
                        <a:srgbClr val="000000"/>
                      </a:solidFill>
                      <a:prstDash val="solid"/>
                      <a:round/>
                      <a:headEnd type="none" w="med" len="med"/>
                      <a:tailEnd type="none" w="med" len="med"/>
                    </a:lnT>
                    <a:lnB>
                      <a:noFill/>
                    </a:lnB>
                  </a:tcPr>
                </a:tc>
                <a:tc>
                  <a:txBody>
                    <a:bodyPr/>
                    <a:lstStyle/>
                    <a:p>
                      <a:pPr marL="0" marR="0" algn="just">
                        <a:lnSpc>
                          <a:spcPct val="150000"/>
                        </a:lnSpc>
                        <a:spcBef>
                          <a:spcPts val="0"/>
                        </a:spcBef>
                        <a:spcAft>
                          <a:spcPts val="0"/>
                        </a:spcAft>
                      </a:pPr>
                      <a:r>
                        <a:rPr lang="en-US" sz="1200">
                          <a:effectLst/>
                          <a:latin typeface="Arial" panose="020B0604020202020204" pitchFamily="34" charset="0"/>
                          <a:ea typeface="Calibri" panose="020F0502020204030204" pitchFamily="34" charset="0"/>
                          <a:cs typeface="Times New Roman" panose="02020603050405020304" pitchFamily="18" charset="0"/>
                        </a:rPr>
                        <a:t> </a:t>
                      </a:r>
                    </a:p>
                  </a:txBody>
                  <a:tcPr marL="68580" marR="68580" marT="0" marB="0">
                    <a:lnL>
                      <a:noFill/>
                    </a:lnL>
                    <a:lnR>
                      <a:noFill/>
                    </a:lnR>
                    <a:lnT w="12700" cap="flat" cmpd="sng" algn="ctr">
                      <a:solidFill>
                        <a:srgbClr val="000000"/>
                      </a:solidFill>
                      <a:prstDash val="solid"/>
                      <a:round/>
                      <a:headEnd type="none" w="med" len="med"/>
                      <a:tailEnd type="none" w="med" len="med"/>
                    </a:lnT>
                    <a:lnB>
                      <a:noFill/>
                    </a:lnB>
                  </a:tcPr>
                </a:tc>
                <a:tc>
                  <a:txBody>
                    <a:bodyPr/>
                    <a:lstStyle/>
                    <a:p>
                      <a:pPr marL="0" marR="0" algn="just">
                        <a:lnSpc>
                          <a:spcPct val="150000"/>
                        </a:lnSpc>
                        <a:spcBef>
                          <a:spcPts val="0"/>
                        </a:spcBef>
                        <a:spcAft>
                          <a:spcPts val="0"/>
                        </a:spcAft>
                      </a:pPr>
                      <a:r>
                        <a:rPr lang="en-US" sz="1200">
                          <a:effectLst/>
                          <a:latin typeface="Arial" panose="020B0604020202020204" pitchFamily="34" charset="0"/>
                          <a:ea typeface="Calibri" panose="020F0502020204030204" pitchFamily="34" charset="0"/>
                          <a:cs typeface="Times New Roman" panose="02020603050405020304" pitchFamily="18" charset="0"/>
                        </a:rPr>
                        <a:t> </a:t>
                      </a:r>
                    </a:p>
                  </a:txBody>
                  <a:tcPr marL="68580" marR="68580" marT="0" marB="0">
                    <a:lnL>
                      <a:noFill/>
                    </a:lnL>
                    <a:lnR>
                      <a:noFill/>
                    </a:lnR>
                    <a:lnT w="12700" cap="flat" cmpd="sng" algn="ctr">
                      <a:solidFill>
                        <a:srgbClr val="000000"/>
                      </a:solidFill>
                      <a:prstDash val="solid"/>
                      <a:round/>
                      <a:headEnd type="none" w="med" len="med"/>
                      <a:tailEnd type="none" w="med" len="med"/>
                    </a:lnT>
                    <a:lnB>
                      <a:noFill/>
                    </a:lnB>
                  </a:tcPr>
                </a:tc>
                <a:tc>
                  <a:txBody>
                    <a:bodyPr/>
                    <a:lstStyle/>
                    <a:p>
                      <a:pPr marL="0" marR="0" algn="just">
                        <a:lnSpc>
                          <a:spcPct val="150000"/>
                        </a:lnSpc>
                        <a:spcBef>
                          <a:spcPts val="0"/>
                        </a:spcBef>
                        <a:spcAft>
                          <a:spcPts val="0"/>
                        </a:spcAft>
                      </a:pPr>
                      <a:r>
                        <a:rPr lang="en-US" sz="1200">
                          <a:effectLst/>
                          <a:latin typeface="Arial" panose="020B0604020202020204" pitchFamily="34" charset="0"/>
                          <a:ea typeface="Calibri" panose="020F0502020204030204" pitchFamily="34" charset="0"/>
                          <a:cs typeface="Times New Roman" panose="02020603050405020304" pitchFamily="18" charset="0"/>
                        </a:rPr>
                        <a:t> </a:t>
                      </a:r>
                    </a:p>
                  </a:txBody>
                  <a:tcPr marL="68580" marR="68580" marT="0" marB="0">
                    <a:lnL>
                      <a:noFill/>
                    </a:lnL>
                    <a:lnR>
                      <a:noFill/>
                    </a:lnR>
                    <a:lnT w="12700" cap="flat" cmpd="sng" algn="ctr">
                      <a:solidFill>
                        <a:srgbClr val="000000"/>
                      </a:solidFill>
                      <a:prstDash val="solid"/>
                      <a:round/>
                      <a:headEnd type="none" w="med" len="med"/>
                      <a:tailEnd type="none" w="med" len="med"/>
                    </a:lnT>
                    <a:lnB>
                      <a:noFill/>
                    </a:lnB>
                  </a:tcPr>
                </a:tc>
                <a:tc>
                  <a:txBody>
                    <a:bodyPr/>
                    <a:lstStyle/>
                    <a:p>
                      <a:pPr marL="0" marR="0" algn="just">
                        <a:lnSpc>
                          <a:spcPct val="150000"/>
                        </a:lnSpc>
                        <a:spcBef>
                          <a:spcPts val="0"/>
                        </a:spcBef>
                        <a:spcAft>
                          <a:spcPts val="0"/>
                        </a:spcAft>
                      </a:pPr>
                      <a:r>
                        <a:rPr lang="en-US" sz="1200">
                          <a:effectLst/>
                          <a:latin typeface="Arial" panose="020B0604020202020204" pitchFamily="34" charset="0"/>
                          <a:ea typeface="Calibri" panose="020F0502020204030204" pitchFamily="34" charset="0"/>
                          <a:cs typeface="Times New Roman" panose="02020603050405020304" pitchFamily="18" charset="0"/>
                        </a:rPr>
                        <a:t> </a:t>
                      </a:r>
                    </a:p>
                  </a:txBody>
                  <a:tcPr marL="68580" marR="68580" marT="0" marB="0">
                    <a:lnL>
                      <a:noFill/>
                    </a:lnL>
                    <a:lnR>
                      <a:noFill/>
                    </a:lnR>
                    <a:lnT w="12700" cap="flat" cmpd="sng" algn="ctr">
                      <a:solidFill>
                        <a:srgbClr val="000000"/>
                      </a:solidFill>
                      <a:prstDash val="solid"/>
                      <a:round/>
                      <a:headEnd type="none" w="med" len="med"/>
                      <a:tailEnd type="none" w="med" len="med"/>
                    </a:lnT>
                    <a:lnB>
                      <a:noFill/>
                    </a:lnB>
                  </a:tcPr>
                </a:tc>
                <a:tc>
                  <a:txBody>
                    <a:bodyPr/>
                    <a:lstStyle/>
                    <a:p>
                      <a:pPr marL="0" marR="0" algn="just">
                        <a:lnSpc>
                          <a:spcPct val="150000"/>
                        </a:lnSpc>
                        <a:spcBef>
                          <a:spcPts val="0"/>
                        </a:spcBef>
                        <a:spcAft>
                          <a:spcPts val="0"/>
                        </a:spcAft>
                      </a:pPr>
                      <a:r>
                        <a:rPr lang="en-US" sz="1200">
                          <a:effectLst/>
                          <a:latin typeface="Arial" panose="020B0604020202020204" pitchFamily="34" charset="0"/>
                          <a:ea typeface="Calibri" panose="020F0502020204030204" pitchFamily="34" charset="0"/>
                          <a:cs typeface="Times New Roman" panose="02020603050405020304" pitchFamily="18" charset="0"/>
                        </a:rPr>
                        <a:t> </a:t>
                      </a:r>
                    </a:p>
                  </a:txBody>
                  <a:tcPr marL="68580" marR="68580" marT="0" marB="0">
                    <a:lnL>
                      <a:noFill/>
                    </a:lnL>
                    <a:lnR>
                      <a:noFill/>
                    </a:lnR>
                    <a:lnT w="12700" cap="flat" cmpd="sng" algn="ctr">
                      <a:solidFill>
                        <a:srgbClr val="000000"/>
                      </a:solidFill>
                      <a:prstDash val="solid"/>
                      <a:round/>
                      <a:headEnd type="none" w="med" len="med"/>
                      <a:tailEnd type="none" w="med" len="med"/>
                    </a:lnT>
                    <a:lnB>
                      <a:noFill/>
                    </a:lnB>
                  </a:tcPr>
                </a:tc>
                <a:tc gridSpan="2">
                  <a:txBody>
                    <a:bodyPr/>
                    <a:lstStyle/>
                    <a:p>
                      <a:pPr marL="0" marR="0" algn="just">
                        <a:lnSpc>
                          <a:spcPct val="150000"/>
                        </a:lnSpc>
                        <a:spcBef>
                          <a:spcPts val="0"/>
                        </a:spcBef>
                        <a:spcAft>
                          <a:spcPts val="0"/>
                        </a:spcAft>
                      </a:pPr>
                      <a:r>
                        <a:rPr lang="en-US" sz="1200">
                          <a:effectLst/>
                          <a:latin typeface="Arial" panose="020B0604020202020204" pitchFamily="34" charset="0"/>
                          <a:ea typeface="Calibri" panose="020F0502020204030204" pitchFamily="34" charset="0"/>
                          <a:cs typeface="Times New Roman" panose="02020603050405020304" pitchFamily="18" charset="0"/>
                        </a:rPr>
                        <a:t> </a:t>
                      </a:r>
                    </a:p>
                  </a:txBody>
                  <a:tcPr marL="68580" marR="68580" marT="0" marB="0">
                    <a:lnL>
                      <a:noFill/>
                    </a:lnL>
                    <a:lnR>
                      <a:noFill/>
                    </a:lnR>
                    <a:lnT w="12700" cap="flat" cmpd="sng" algn="ctr">
                      <a:solidFill>
                        <a:srgbClr val="000000"/>
                      </a:solidFill>
                      <a:prstDash val="solid"/>
                      <a:round/>
                      <a:headEnd type="none" w="med" len="med"/>
                      <a:tailEnd type="none" w="med" len="med"/>
                    </a:lnT>
                    <a:lnB>
                      <a:noFill/>
                    </a:lnB>
                  </a:tcPr>
                </a:tc>
                <a:tc hMerge="1">
                  <a:txBody>
                    <a:bodyPr/>
                    <a:lstStyle/>
                    <a:p>
                      <a:endParaRPr lang="en-US"/>
                    </a:p>
                  </a:txBody>
                  <a:tcPr/>
                </a:tc>
                <a:tc>
                  <a:txBody>
                    <a:bodyPr/>
                    <a:lstStyle/>
                    <a:p>
                      <a:pPr marL="0" marR="0" algn="just">
                        <a:lnSpc>
                          <a:spcPct val="150000"/>
                        </a:lnSpc>
                        <a:spcBef>
                          <a:spcPts val="0"/>
                        </a:spcBef>
                        <a:spcAft>
                          <a:spcPts val="0"/>
                        </a:spcAft>
                      </a:pPr>
                      <a:r>
                        <a:rPr lang="en-US" sz="1200">
                          <a:effectLst/>
                          <a:latin typeface="Arial" panose="020B0604020202020204" pitchFamily="34" charset="0"/>
                          <a:ea typeface="Calibri" panose="020F0502020204030204" pitchFamily="34" charset="0"/>
                          <a:cs typeface="Times New Roman" panose="02020603050405020304" pitchFamily="18" charset="0"/>
                        </a:rPr>
                        <a:t> </a:t>
                      </a:r>
                    </a:p>
                  </a:txBody>
                  <a:tcPr marL="68580" marR="68580" marT="0" marB="0">
                    <a:lnL>
                      <a:noFill/>
                    </a:lnL>
                    <a:lnR>
                      <a:noFill/>
                    </a:lnR>
                    <a:lnT w="12700" cap="flat" cmpd="sng" algn="ctr">
                      <a:solidFill>
                        <a:srgbClr val="000000"/>
                      </a:solidFill>
                      <a:prstDash val="solid"/>
                      <a:round/>
                      <a:headEnd type="none" w="med" len="med"/>
                      <a:tailEnd type="none" w="med" len="med"/>
                    </a:lnT>
                    <a:lnB>
                      <a:noFill/>
                    </a:lnB>
                  </a:tcPr>
                </a:tc>
                <a:tc>
                  <a:txBody>
                    <a:bodyPr/>
                    <a:lstStyle/>
                    <a:p>
                      <a:pPr marL="0" marR="0" algn="just">
                        <a:lnSpc>
                          <a:spcPct val="150000"/>
                        </a:lnSpc>
                        <a:spcBef>
                          <a:spcPts val="0"/>
                        </a:spcBef>
                        <a:spcAft>
                          <a:spcPts val="0"/>
                        </a:spcAft>
                      </a:pPr>
                      <a:r>
                        <a:rPr lang="en-US" sz="1200">
                          <a:effectLst/>
                          <a:latin typeface="Arial" panose="020B0604020202020204" pitchFamily="34" charset="0"/>
                          <a:ea typeface="Calibri" panose="020F0502020204030204" pitchFamily="34" charset="0"/>
                          <a:cs typeface="Times New Roman" panose="02020603050405020304" pitchFamily="18" charset="0"/>
                        </a:rPr>
                        <a:t> </a:t>
                      </a:r>
                    </a:p>
                  </a:txBody>
                  <a:tcPr marL="68580" marR="68580" marT="0" marB="0">
                    <a:lnL>
                      <a:noFill/>
                    </a:lnL>
                    <a:lnR>
                      <a:noFill/>
                    </a:lnR>
                    <a:lnT w="12700" cap="flat" cmpd="sng" algn="ctr">
                      <a:solidFill>
                        <a:srgbClr val="000000"/>
                      </a:solidFill>
                      <a:prstDash val="solid"/>
                      <a:round/>
                      <a:headEnd type="none" w="med" len="med"/>
                      <a:tailEnd type="none" w="med" len="med"/>
                    </a:lnT>
                    <a:lnB>
                      <a:noFill/>
                    </a:lnB>
                  </a:tcPr>
                </a:tc>
                <a:tc>
                  <a:txBody>
                    <a:bodyPr/>
                    <a:lstStyle/>
                    <a:p>
                      <a:pPr marL="0" marR="0" algn="just">
                        <a:lnSpc>
                          <a:spcPct val="150000"/>
                        </a:lnSpc>
                        <a:spcBef>
                          <a:spcPts val="0"/>
                        </a:spcBef>
                        <a:spcAft>
                          <a:spcPts val="0"/>
                        </a:spcAft>
                      </a:pPr>
                      <a:r>
                        <a:rPr lang="en-US" sz="1200">
                          <a:effectLst/>
                          <a:latin typeface="Arial" panose="020B0604020202020204" pitchFamily="34" charset="0"/>
                          <a:ea typeface="Calibri" panose="020F0502020204030204" pitchFamily="34" charset="0"/>
                          <a:cs typeface="Times New Roman" panose="02020603050405020304" pitchFamily="18" charset="0"/>
                        </a:rPr>
                        <a:t> </a:t>
                      </a:r>
                    </a:p>
                  </a:txBody>
                  <a:tcPr marL="68580" marR="68580" marT="0" marB="0">
                    <a:lnL>
                      <a:noFill/>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a:noFill/>
                    </a:lnB>
                  </a:tcPr>
                </a:tc>
                <a:extLst>
                  <a:ext uri="{0D108BD9-81ED-4DB2-BD59-A6C34878D82A}">
                    <a16:rowId xmlns:a16="http://schemas.microsoft.com/office/drawing/2014/main" xmlns="" val="2100619291"/>
                  </a:ext>
                </a:extLst>
              </a:tr>
              <a:tr h="411089">
                <a:tc>
                  <a:txBody>
                    <a:bodyPr/>
                    <a:lstStyle/>
                    <a:p>
                      <a:pPr marL="0" marR="0" algn="just">
                        <a:lnSpc>
                          <a:spcPct val="150000"/>
                        </a:lnSpc>
                        <a:spcBef>
                          <a:spcPts val="0"/>
                        </a:spcBef>
                        <a:spcAft>
                          <a:spcPts val="0"/>
                        </a:spcAft>
                      </a:pPr>
                      <a:r>
                        <a:rPr lang="en-US" sz="1600">
                          <a:effectLst/>
                          <a:latin typeface="Arial" panose="020B0604020202020204" pitchFamily="34" charset="0"/>
                          <a:ea typeface="Calibri" panose="020F0502020204030204" pitchFamily="34" charset="0"/>
                          <a:cs typeface="Arial" panose="020B0604020202020204" pitchFamily="34" charset="0"/>
                        </a:rPr>
                        <a:t>Literature Review</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50000"/>
                        </a:lnSpc>
                        <a:spcBef>
                          <a:spcPts val="0"/>
                        </a:spcBef>
                        <a:spcAft>
                          <a:spcPts val="0"/>
                        </a:spcAft>
                      </a:pPr>
                      <a:r>
                        <a:rPr lang="en-US" sz="1200">
                          <a:effectLst/>
                          <a:latin typeface="Arial" panose="020B0604020202020204" pitchFamily="34" charset="0"/>
                          <a:ea typeface="Calibri" panose="020F0502020204030204" pitchFamily="34" charset="0"/>
                          <a:cs typeface="Times New Roman" panose="02020603050405020304" pitchFamily="18" charset="0"/>
                        </a:rPr>
                        <a:t> </a:t>
                      </a:r>
                    </a:p>
                  </a:txBody>
                  <a:tcPr marL="68580" marR="68580" marT="0" marB="0">
                    <a:lnL w="12700" cap="flat" cmpd="sng" algn="ctr">
                      <a:solidFill>
                        <a:srgbClr val="000000"/>
                      </a:solidFill>
                      <a:prstDash val="solid"/>
                      <a:round/>
                      <a:headEnd type="none" w="med" len="med"/>
                      <a:tailEnd type="none" w="med" len="med"/>
                    </a:lnL>
                    <a:lnR>
                      <a:noFill/>
                    </a:lnR>
                    <a:lnT>
                      <a:noFill/>
                    </a:lnT>
                    <a:lnB>
                      <a:noFill/>
                    </a:lnB>
                  </a:tcPr>
                </a:tc>
                <a:tc>
                  <a:txBody>
                    <a:bodyPr/>
                    <a:lstStyle/>
                    <a:p>
                      <a:pPr marL="0" marR="0" algn="just">
                        <a:lnSpc>
                          <a:spcPct val="150000"/>
                        </a:lnSpc>
                        <a:spcBef>
                          <a:spcPts val="0"/>
                        </a:spcBef>
                        <a:spcAft>
                          <a:spcPts val="0"/>
                        </a:spcAft>
                      </a:pPr>
                      <a:r>
                        <a:rPr lang="en-US" sz="1200">
                          <a:effectLst/>
                          <a:latin typeface="Arial" panose="020B0604020202020204" pitchFamily="34" charset="0"/>
                          <a:ea typeface="Calibri" panose="020F0502020204030204" pitchFamily="34" charset="0"/>
                          <a:cs typeface="Times New Roman" panose="02020603050405020304" pitchFamily="18" charset="0"/>
                        </a:rPr>
                        <a:t> </a:t>
                      </a:r>
                    </a:p>
                  </a:txBody>
                  <a:tcPr marL="68580" marR="68580" marT="0" marB="0">
                    <a:lnL>
                      <a:noFill/>
                    </a:lnL>
                    <a:lnR>
                      <a:noFill/>
                    </a:lnR>
                    <a:lnT>
                      <a:noFill/>
                    </a:lnT>
                    <a:lnB>
                      <a:noFill/>
                    </a:lnB>
                    <a:solidFill>
                      <a:srgbClr val="ED7D31"/>
                    </a:solidFill>
                  </a:tcPr>
                </a:tc>
                <a:tc>
                  <a:txBody>
                    <a:bodyPr/>
                    <a:lstStyle/>
                    <a:p>
                      <a:pPr marL="0" marR="0" algn="just">
                        <a:lnSpc>
                          <a:spcPct val="150000"/>
                        </a:lnSpc>
                        <a:spcBef>
                          <a:spcPts val="0"/>
                        </a:spcBef>
                        <a:spcAft>
                          <a:spcPts val="0"/>
                        </a:spcAft>
                      </a:pPr>
                      <a:r>
                        <a:rPr lang="en-US" sz="1200">
                          <a:effectLst/>
                          <a:latin typeface="Arial" panose="020B0604020202020204" pitchFamily="34" charset="0"/>
                          <a:ea typeface="Calibri" panose="020F0502020204030204" pitchFamily="34" charset="0"/>
                          <a:cs typeface="Times New Roman" panose="02020603050405020304" pitchFamily="18" charset="0"/>
                        </a:rPr>
                        <a:t> </a:t>
                      </a:r>
                    </a:p>
                  </a:txBody>
                  <a:tcPr marL="68580" marR="68580" marT="0" marB="0">
                    <a:lnL>
                      <a:noFill/>
                    </a:lnL>
                    <a:lnR>
                      <a:noFill/>
                    </a:lnR>
                    <a:lnT>
                      <a:noFill/>
                    </a:lnT>
                    <a:lnB>
                      <a:noFill/>
                    </a:lnB>
                    <a:solidFill>
                      <a:srgbClr val="ED7D31"/>
                    </a:solidFill>
                  </a:tcPr>
                </a:tc>
                <a:tc>
                  <a:txBody>
                    <a:bodyPr/>
                    <a:lstStyle/>
                    <a:p>
                      <a:pPr marL="0" marR="0" algn="just">
                        <a:lnSpc>
                          <a:spcPct val="150000"/>
                        </a:lnSpc>
                        <a:spcBef>
                          <a:spcPts val="0"/>
                        </a:spcBef>
                        <a:spcAft>
                          <a:spcPts val="0"/>
                        </a:spcAft>
                      </a:pPr>
                      <a:r>
                        <a:rPr lang="en-US" sz="1200">
                          <a:effectLst/>
                          <a:latin typeface="Arial" panose="020B0604020202020204" pitchFamily="34" charset="0"/>
                          <a:ea typeface="Calibri" panose="020F0502020204030204" pitchFamily="34" charset="0"/>
                          <a:cs typeface="Times New Roman" panose="02020603050405020304" pitchFamily="18" charset="0"/>
                        </a:rPr>
                        <a:t> </a:t>
                      </a:r>
                    </a:p>
                  </a:txBody>
                  <a:tcPr marL="68580" marR="68580" marT="0" marB="0">
                    <a:lnL>
                      <a:noFill/>
                    </a:lnL>
                    <a:lnR>
                      <a:noFill/>
                    </a:lnR>
                    <a:lnT>
                      <a:noFill/>
                    </a:lnT>
                    <a:lnB>
                      <a:noFill/>
                    </a:lnB>
                    <a:solidFill>
                      <a:srgbClr val="ED7D31"/>
                    </a:solidFill>
                  </a:tcPr>
                </a:tc>
                <a:tc>
                  <a:txBody>
                    <a:bodyPr/>
                    <a:lstStyle/>
                    <a:p>
                      <a:pPr marL="0" marR="0" algn="just">
                        <a:lnSpc>
                          <a:spcPct val="150000"/>
                        </a:lnSpc>
                        <a:spcBef>
                          <a:spcPts val="0"/>
                        </a:spcBef>
                        <a:spcAft>
                          <a:spcPts val="0"/>
                        </a:spcAft>
                      </a:pPr>
                      <a:r>
                        <a:rPr lang="en-US" sz="1200">
                          <a:effectLst/>
                          <a:latin typeface="Arial" panose="020B0604020202020204" pitchFamily="34" charset="0"/>
                          <a:ea typeface="Calibri" panose="020F0502020204030204" pitchFamily="34" charset="0"/>
                          <a:cs typeface="Times New Roman" panose="02020603050405020304" pitchFamily="18" charset="0"/>
                        </a:rPr>
                        <a:t> </a:t>
                      </a:r>
                    </a:p>
                  </a:txBody>
                  <a:tcPr marL="68580" marR="68580" marT="0" marB="0">
                    <a:lnL>
                      <a:noFill/>
                    </a:lnL>
                    <a:lnR>
                      <a:noFill/>
                    </a:lnR>
                    <a:lnT>
                      <a:noFill/>
                    </a:lnT>
                    <a:lnB>
                      <a:noFill/>
                    </a:lnB>
                  </a:tcPr>
                </a:tc>
                <a:tc>
                  <a:txBody>
                    <a:bodyPr/>
                    <a:lstStyle/>
                    <a:p>
                      <a:pPr marL="0" marR="0" algn="just">
                        <a:lnSpc>
                          <a:spcPct val="150000"/>
                        </a:lnSpc>
                        <a:spcBef>
                          <a:spcPts val="0"/>
                        </a:spcBef>
                        <a:spcAft>
                          <a:spcPts val="0"/>
                        </a:spcAft>
                      </a:pPr>
                      <a:r>
                        <a:rPr lang="en-US" sz="1200">
                          <a:effectLst/>
                          <a:latin typeface="Arial" panose="020B0604020202020204" pitchFamily="34" charset="0"/>
                          <a:ea typeface="Calibri" panose="020F0502020204030204" pitchFamily="34" charset="0"/>
                          <a:cs typeface="Times New Roman" panose="02020603050405020304" pitchFamily="18" charset="0"/>
                        </a:rPr>
                        <a:t> </a:t>
                      </a:r>
                    </a:p>
                  </a:txBody>
                  <a:tcPr marL="68580" marR="68580" marT="0" marB="0">
                    <a:lnL>
                      <a:noFill/>
                    </a:lnL>
                    <a:lnR>
                      <a:noFill/>
                    </a:lnR>
                    <a:lnT>
                      <a:noFill/>
                    </a:lnT>
                    <a:lnB>
                      <a:noFill/>
                    </a:lnB>
                  </a:tcPr>
                </a:tc>
                <a:tc>
                  <a:txBody>
                    <a:bodyPr/>
                    <a:lstStyle/>
                    <a:p>
                      <a:pPr marL="0" marR="0" algn="just">
                        <a:lnSpc>
                          <a:spcPct val="150000"/>
                        </a:lnSpc>
                        <a:spcBef>
                          <a:spcPts val="0"/>
                        </a:spcBef>
                        <a:spcAft>
                          <a:spcPts val="0"/>
                        </a:spcAft>
                      </a:pPr>
                      <a:r>
                        <a:rPr lang="en-US" sz="1200">
                          <a:effectLst/>
                          <a:latin typeface="Arial" panose="020B0604020202020204" pitchFamily="34" charset="0"/>
                          <a:ea typeface="Calibri" panose="020F0502020204030204" pitchFamily="34" charset="0"/>
                          <a:cs typeface="Times New Roman" panose="02020603050405020304" pitchFamily="18" charset="0"/>
                        </a:rPr>
                        <a:t> </a:t>
                      </a:r>
                    </a:p>
                  </a:txBody>
                  <a:tcPr marL="68580" marR="68580" marT="0" marB="0">
                    <a:lnL>
                      <a:noFill/>
                    </a:lnL>
                    <a:lnR>
                      <a:noFill/>
                    </a:lnR>
                    <a:lnT>
                      <a:noFill/>
                    </a:lnT>
                    <a:lnB>
                      <a:noFill/>
                    </a:lnB>
                  </a:tcPr>
                </a:tc>
                <a:tc>
                  <a:txBody>
                    <a:bodyPr/>
                    <a:lstStyle/>
                    <a:p>
                      <a:pPr marL="0" marR="0" algn="just">
                        <a:lnSpc>
                          <a:spcPct val="150000"/>
                        </a:lnSpc>
                        <a:spcBef>
                          <a:spcPts val="0"/>
                        </a:spcBef>
                        <a:spcAft>
                          <a:spcPts val="0"/>
                        </a:spcAft>
                      </a:pPr>
                      <a:r>
                        <a:rPr lang="en-US" sz="1200">
                          <a:effectLst/>
                          <a:latin typeface="Arial" panose="020B0604020202020204" pitchFamily="34" charset="0"/>
                          <a:ea typeface="Calibri" panose="020F0502020204030204" pitchFamily="34" charset="0"/>
                          <a:cs typeface="Times New Roman" panose="02020603050405020304" pitchFamily="18" charset="0"/>
                        </a:rPr>
                        <a:t> </a:t>
                      </a:r>
                    </a:p>
                  </a:txBody>
                  <a:tcPr marL="68580" marR="68580" marT="0" marB="0">
                    <a:lnL>
                      <a:noFill/>
                    </a:lnL>
                    <a:lnR>
                      <a:noFill/>
                    </a:lnR>
                    <a:lnT>
                      <a:noFill/>
                    </a:lnT>
                    <a:lnB>
                      <a:noFill/>
                    </a:lnB>
                  </a:tcPr>
                </a:tc>
                <a:tc gridSpan="2">
                  <a:txBody>
                    <a:bodyPr/>
                    <a:lstStyle/>
                    <a:p>
                      <a:pPr marL="0" marR="0" algn="just">
                        <a:lnSpc>
                          <a:spcPct val="150000"/>
                        </a:lnSpc>
                        <a:spcBef>
                          <a:spcPts val="0"/>
                        </a:spcBef>
                        <a:spcAft>
                          <a:spcPts val="0"/>
                        </a:spcAft>
                      </a:pPr>
                      <a:r>
                        <a:rPr lang="en-US" sz="1200">
                          <a:effectLst/>
                          <a:latin typeface="Arial" panose="020B0604020202020204" pitchFamily="34" charset="0"/>
                          <a:ea typeface="Calibri" panose="020F0502020204030204" pitchFamily="34" charset="0"/>
                          <a:cs typeface="Times New Roman" panose="02020603050405020304" pitchFamily="18" charset="0"/>
                        </a:rPr>
                        <a:t> </a:t>
                      </a:r>
                    </a:p>
                  </a:txBody>
                  <a:tcPr marL="68580" marR="68580" marT="0" marB="0">
                    <a:lnL>
                      <a:noFill/>
                    </a:lnL>
                    <a:lnR>
                      <a:noFill/>
                    </a:lnR>
                    <a:lnT>
                      <a:noFill/>
                    </a:lnT>
                    <a:lnB>
                      <a:noFill/>
                    </a:lnB>
                  </a:tcPr>
                </a:tc>
                <a:tc hMerge="1">
                  <a:txBody>
                    <a:bodyPr/>
                    <a:lstStyle/>
                    <a:p>
                      <a:endParaRPr lang="en-US"/>
                    </a:p>
                  </a:txBody>
                  <a:tcPr/>
                </a:tc>
                <a:tc>
                  <a:txBody>
                    <a:bodyPr/>
                    <a:lstStyle/>
                    <a:p>
                      <a:pPr marL="0" marR="0" algn="just">
                        <a:lnSpc>
                          <a:spcPct val="150000"/>
                        </a:lnSpc>
                        <a:spcBef>
                          <a:spcPts val="0"/>
                        </a:spcBef>
                        <a:spcAft>
                          <a:spcPts val="0"/>
                        </a:spcAft>
                      </a:pPr>
                      <a:r>
                        <a:rPr lang="en-US" sz="1200">
                          <a:effectLst/>
                          <a:latin typeface="Arial" panose="020B0604020202020204" pitchFamily="34" charset="0"/>
                          <a:ea typeface="Calibri" panose="020F0502020204030204" pitchFamily="34" charset="0"/>
                          <a:cs typeface="Times New Roman" panose="02020603050405020304" pitchFamily="18" charset="0"/>
                        </a:rPr>
                        <a:t> </a:t>
                      </a:r>
                    </a:p>
                  </a:txBody>
                  <a:tcPr marL="68580" marR="68580" marT="0" marB="0">
                    <a:lnL>
                      <a:noFill/>
                    </a:lnL>
                    <a:lnR>
                      <a:noFill/>
                    </a:lnR>
                    <a:lnT>
                      <a:noFill/>
                    </a:lnT>
                    <a:lnB>
                      <a:noFill/>
                    </a:lnB>
                  </a:tcPr>
                </a:tc>
                <a:tc>
                  <a:txBody>
                    <a:bodyPr/>
                    <a:lstStyle/>
                    <a:p>
                      <a:pPr marL="0" marR="0" algn="just">
                        <a:lnSpc>
                          <a:spcPct val="150000"/>
                        </a:lnSpc>
                        <a:spcBef>
                          <a:spcPts val="0"/>
                        </a:spcBef>
                        <a:spcAft>
                          <a:spcPts val="0"/>
                        </a:spcAft>
                      </a:pPr>
                      <a:r>
                        <a:rPr lang="en-US" sz="1200">
                          <a:effectLst/>
                          <a:latin typeface="Arial" panose="020B0604020202020204" pitchFamily="34" charset="0"/>
                          <a:ea typeface="Calibri" panose="020F0502020204030204" pitchFamily="34" charset="0"/>
                          <a:cs typeface="Times New Roman" panose="02020603050405020304" pitchFamily="18" charset="0"/>
                        </a:rPr>
                        <a:t> </a:t>
                      </a:r>
                    </a:p>
                  </a:txBody>
                  <a:tcPr marL="68580" marR="68580" marT="0" marB="0">
                    <a:lnL>
                      <a:noFill/>
                    </a:lnL>
                    <a:lnR>
                      <a:noFill/>
                    </a:lnR>
                    <a:lnT>
                      <a:noFill/>
                    </a:lnT>
                    <a:lnB>
                      <a:noFill/>
                    </a:lnB>
                  </a:tcPr>
                </a:tc>
                <a:tc>
                  <a:txBody>
                    <a:bodyPr/>
                    <a:lstStyle/>
                    <a:p>
                      <a:pPr marL="0" marR="0" algn="just">
                        <a:lnSpc>
                          <a:spcPct val="150000"/>
                        </a:lnSpc>
                        <a:spcBef>
                          <a:spcPts val="0"/>
                        </a:spcBef>
                        <a:spcAft>
                          <a:spcPts val="0"/>
                        </a:spcAft>
                      </a:pPr>
                      <a:r>
                        <a:rPr lang="en-US" sz="1200">
                          <a:effectLst/>
                          <a:latin typeface="Arial" panose="020B0604020202020204" pitchFamily="34" charset="0"/>
                          <a:ea typeface="Calibri" panose="020F0502020204030204" pitchFamily="34" charset="0"/>
                          <a:cs typeface="Times New Roman" panose="02020603050405020304" pitchFamily="18" charset="0"/>
                        </a:rPr>
                        <a:t> </a:t>
                      </a:r>
                    </a:p>
                  </a:txBody>
                  <a:tcPr marL="68580" marR="68580" marT="0" marB="0">
                    <a:lnL>
                      <a:noFill/>
                    </a:lnL>
                    <a:lnR w="12700" cap="flat" cmpd="sng" algn="ctr">
                      <a:solidFill>
                        <a:srgbClr val="000000"/>
                      </a:solidFill>
                      <a:prstDash val="solid"/>
                      <a:round/>
                      <a:headEnd type="none" w="med" len="med"/>
                      <a:tailEnd type="none" w="med" len="med"/>
                    </a:lnR>
                    <a:lnT>
                      <a:noFill/>
                    </a:lnT>
                    <a:lnB>
                      <a:noFill/>
                    </a:lnB>
                  </a:tcPr>
                </a:tc>
                <a:extLst>
                  <a:ext uri="{0D108BD9-81ED-4DB2-BD59-A6C34878D82A}">
                    <a16:rowId xmlns:a16="http://schemas.microsoft.com/office/drawing/2014/main" xmlns="" val="1193077040"/>
                  </a:ext>
                </a:extLst>
              </a:tr>
              <a:tr h="411089">
                <a:tc>
                  <a:txBody>
                    <a:bodyPr/>
                    <a:lstStyle/>
                    <a:p>
                      <a:pPr marL="0" marR="0" algn="just">
                        <a:lnSpc>
                          <a:spcPct val="150000"/>
                        </a:lnSpc>
                        <a:spcBef>
                          <a:spcPts val="0"/>
                        </a:spcBef>
                        <a:spcAft>
                          <a:spcPts val="0"/>
                        </a:spcAft>
                      </a:pPr>
                      <a:r>
                        <a:rPr lang="en-US" sz="1600" dirty="0">
                          <a:effectLst/>
                          <a:latin typeface="Arial" panose="020B0604020202020204" pitchFamily="34" charset="0"/>
                          <a:ea typeface="Calibri" panose="020F0502020204030204" pitchFamily="34" charset="0"/>
                          <a:cs typeface="Arial" panose="020B0604020202020204" pitchFamily="34" charset="0"/>
                        </a:rPr>
                        <a:t>Preparing surveys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50000"/>
                        </a:lnSpc>
                        <a:spcBef>
                          <a:spcPts val="0"/>
                        </a:spcBef>
                        <a:spcAft>
                          <a:spcPts val="0"/>
                        </a:spcAft>
                      </a:pPr>
                      <a:r>
                        <a:rPr lang="en-US" sz="1200">
                          <a:effectLst/>
                          <a:latin typeface="Arial" panose="020B0604020202020204" pitchFamily="34" charset="0"/>
                          <a:ea typeface="Calibri" panose="020F0502020204030204" pitchFamily="34" charset="0"/>
                          <a:cs typeface="Times New Roman" panose="02020603050405020304" pitchFamily="18" charset="0"/>
                        </a:rPr>
                        <a:t> </a:t>
                      </a:r>
                    </a:p>
                  </a:txBody>
                  <a:tcPr marL="68580" marR="68580" marT="0" marB="0">
                    <a:lnL w="12700" cap="flat" cmpd="sng" algn="ctr">
                      <a:solidFill>
                        <a:srgbClr val="000000"/>
                      </a:solidFill>
                      <a:prstDash val="solid"/>
                      <a:round/>
                      <a:headEnd type="none" w="med" len="med"/>
                      <a:tailEnd type="none" w="med" len="med"/>
                    </a:lnL>
                    <a:lnR>
                      <a:noFill/>
                    </a:lnR>
                    <a:lnT>
                      <a:noFill/>
                    </a:lnT>
                    <a:lnB>
                      <a:noFill/>
                    </a:lnB>
                  </a:tcPr>
                </a:tc>
                <a:tc>
                  <a:txBody>
                    <a:bodyPr/>
                    <a:lstStyle/>
                    <a:p>
                      <a:pPr marL="0" marR="0" algn="just">
                        <a:lnSpc>
                          <a:spcPct val="150000"/>
                        </a:lnSpc>
                        <a:spcBef>
                          <a:spcPts val="0"/>
                        </a:spcBef>
                        <a:spcAft>
                          <a:spcPts val="0"/>
                        </a:spcAft>
                      </a:pPr>
                      <a:r>
                        <a:rPr lang="en-US" sz="1200">
                          <a:effectLst/>
                          <a:latin typeface="Arial" panose="020B0604020202020204" pitchFamily="34" charset="0"/>
                          <a:ea typeface="Calibri" panose="020F0502020204030204" pitchFamily="34" charset="0"/>
                          <a:cs typeface="Times New Roman" panose="02020603050405020304" pitchFamily="18" charset="0"/>
                        </a:rPr>
                        <a:t> </a:t>
                      </a:r>
                    </a:p>
                  </a:txBody>
                  <a:tcPr marL="68580" marR="68580" marT="0" marB="0">
                    <a:lnL>
                      <a:noFill/>
                    </a:lnL>
                    <a:lnR>
                      <a:noFill/>
                    </a:lnR>
                    <a:lnT>
                      <a:noFill/>
                    </a:lnT>
                    <a:lnB>
                      <a:noFill/>
                    </a:lnB>
                  </a:tcPr>
                </a:tc>
                <a:tc>
                  <a:txBody>
                    <a:bodyPr/>
                    <a:lstStyle/>
                    <a:p>
                      <a:pPr marL="0" marR="0" algn="just">
                        <a:lnSpc>
                          <a:spcPct val="150000"/>
                        </a:lnSpc>
                        <a:spcBef>
                          <a:spcPts val="0"/>
                        </a:spcBef>
                        <a:spcAft>
                          <a:spcPts val="0"/>
                        </a:spcAft>
                      </a:pPr>
                      <a:r>
                        <a:rPr lang="en-US" sz="1200">
                          <a:effectLst/>
                          <a:latin typeface="Arial" panose="020B0604020202020204" pitchFamily="34" charset="0"/>
                          <a:ea typeface="Calibri" panose="020F0502020204030204" pitchFamily="34" charset="0"/>
                          <a:cs typeface="Times New Roman" panose="02020603050405020304" pitchFamily="18" charset="0"/>
                        </a:rPr>
                        <a:t> </a:t>
                      </a:r>
                    </a:p>
                  </a:txBody>
                  <a:tcPr marL="68580" marR="68580" marT="0" marB="0">
                    <a:lnL>
                      <a:noFill/>
                    </a:lnL>
                    <a:lnR>
                      <a:noFill/>
                    </a:lnR>
                    <a:lnT>
                      <a:noFill/>
                    </a:lnT>
                    <a:lnB>
                      <a:noFill/>
                    </a:lnB>
                  </a:tcPr>
                </a:tc>
                <a:tc>
                  <a:txBody>
                    <a:bodyPr/>
                    <a:lstStyle/>
                    <a:p>
                      <a:pPr marL="0" marR="0" algn="just">
                        <a:lnSpc>
                          <a:spcPct val="150000"/>
                        </a:lnSpc>
                        <a:spcBef>
                          <a:spcPts val="0"/>
                        </a:spcBef>
                        <a:spcAft>
                          <a:spcPts val="0"/>
                        </a:spcAft>
                      </a:pPr>
                      <a:r>
                        <a:rPr lang="en-US" sz="1200">
                          <a:effectLst/>
                          <a:latin typeface="Arial" panose="020B0604020202020204" pitchFamily="34" charset="0"/>
                          <a:ea typeface="Calibri" panose="020F0502020204030204" pitchFamily="34" charset="0"/>
                          <a:cs typeface="Times New Roman" panose="02020603050405020304" pitchFamily="18" charset="0"/>
                        </a:rPr>
                        <a:t> </a:t>
                      </a:r>
                    </a:p>
                  </a:txBody>
                  <a:tcPr marL="68580" marR="68580" marT="0" marB="0">
                    <a:lnL>
                      <a:noFill/>
                    </a:lnL>
                    <a:lnR>
                      <a:noFill/>
                    </a:lnR>
                    <a:lnT>
                      <a:noFill/>
                    </a:lnT>
                    <a:lnB>
                      <a:noFill/>
                    </a:lnB>
                    <a:solidFill>
                      <a:srgbClr val="FFC000"/>
                    </a:solidFill>
                  </a:tcPr>
                </a:tc>
                <a:tc>
                  <a:txBody>
                    <a:bodyPr/>
                    <a:lstStyle/>
                    <a:p>
                      <a:pPr marL="0" marR="0" algn="just">
                        <a:lnSpc>
                          <a:spcPct val="150000"/>
                        </a:lnSpc>
                        <a:spcBef>
                          <a:spcPts val="0"/>
                        </a:spcBef>
                        <a:spcAft>
                          <a:spcPts val="0"/>
                        </a:spcAft>
                      </a:pPr>
                      <a:r>
                        <a:rPr lang="en-US" sz="1200">
                          <a:effectLst/>
                          <a:latin typeface="Arial" panose="020B0604020202020204" pitchFamily="34" charset="0"/>
                          <a:ea typeface="Calibri" panose="020F0502020204030204" pitchFamily="34" charset="0"/>
                          <a:cs typeface="Times New Roman" panose="02020603050405020304" pitchFamily="18" charset="0"/>
                        </a:rPr>
                        <a:t> </a:t>
                      </a:r>
                    </a:p>
                  </a:txBody>
                  <a:tcPr marL="68580" marR="68580" marT="0" marB="0">
                    <a:lnL>
                      <a:noFill/>
                    </a:lnL>
                    <a:lnR>
                      <a:noFill/>
                    </a:lnR>
                    <a:lnT>
                      <a:noFill/>
                    </a:lnT>
                    <a:lnB>
                      <a:noFill/>
                    </a:lnB>
                  </a:tcPr>
                </a:tc>
                <a:tc>
                  <a:txBody>
                    <a:bodyPr/>
                    <a:lstStyle/>
                    <a:p>
                      <a:pPr marL="0" marR="0" algn="just">
                        <a:lnSpc>
                          <a:spcPct val="150000"/>
                        </a:lnSpc>
                        <a:spcBef>
                          <a:spcPts val="0"/>
                        </a:spcBef>
                        <a:spcAft>
                          <a:spcPts val="0"/>
                        </a:spcAft>
                      </a:pPr>
                      <a:r>
                        <a:rPr lang="en-US" sz="1200">
                          <a:effectLst/>
                          <a:latin typeface="Arial" panose="020B0604020202020204" pitchFamily="34" charset="0"/>
                          <a:ea typeface="Calibri" panose="020F0502020204030204" pitchFamily="34" charset="0"/>
                          <a:cs typeface="Times New Roman" panose="02020603050405020304" pitchFamily="18" charset="0"/>
                        </a:rPr>
                        <a:t> </a:t>
                      </a:r>
                    </a:p>
                  </a:txBody>
                  <a:tcPr marL="68580" marR="68580" marT="0" marB="0">
                    <a:lnL>
                      <a:noFill/>
                    </a:lnL>
                    <a:lnR>
                      <a:noFill/>
                    </a:lnR>
                    <a:lnT>
                      <a:noFill/>
                    </a:lnT>
                    <a:lnB>
                      <a:noFill/>
                    </a:lnB>
                  </a:tcPr>
                </a:tc>
                <a:tc>
                  <a:txBody>
                    <a:bodyPr/>
                    <a:lstStyle/>
                    <a:p>
                      <a:pPr marL="0" marR="0" algn="just">
                        <a:lnSpc>
                          <a:spcPct val="150000"/>
                        </a:lnSpc>
                        <a:spcBef>
                          <a:spcPts val="0"/>
                        </a:spcBef>
                        <a:spcAft>
                          <a:spcPts val="0"/>
                        </a:spcAft>
                      </a:pPr>
                      <a:r>
                        <a:rPr lang="en-US" sz="1200">
                          <a:effectLst/>
                          <a:latin typeface="Arial" panose="020B0604020202020204" pitchFamily="34" charset="0"/>
                          <a:ea typeface="Calibri" panose="020F0502020204030204" pitchFamily="34" charset="0"/>
                          <a:cs typeface="Times New Roman" panose="02020603050405020304" pitchFamily="18" charset="0"/>
                        </a:rPr>
                        <a:t> </a:t>
                      </a:r>
                    </a:p>
                  </a:txBody>
                  <a:tcPr marL="68580" marR="68580" marT="0" marB="0">
                    <a:lnL>
                      <a:noFill/>
                    </a:lnL>
                    <a:lnR>
                      <a:noFill/>
                    </a:lnR>
                    <a:lnT>
                      <a:noFill/>
                    </a:lnT>
                    <a:lnB>
                      <a:noFill/>
                    </a:lnB>
                  </a:tcPr>
                </a:tc>
                <a:tc>
                  <a:txBody>
                    <a:bodyPr/>
                    <a:lstStyle/>
                    <a:p>
                      <a:pPr marL="0" marR="0" algn="just">
                        <a:lnSpc>
                          <a:spcPct val="150000"/>
                        </a:lnSpc>
                        <a:spcBef>
                          <a:spcPts val="0"/>
                        </a:spcBef>
                        <a:spcAft>
                          <a:spcPts val="0"/>
                        </a:spcAft>
                      </a:pPr>
                      <a:r>
                        <a:rPr lang="en-US" sz="1200">
                          <a:effectLst/>
                          <a:latin typeface="Arial" panose="020B0604020202020204" pitchFamily="34" charset="0"/>
                          <a:ea typeface="Calibri" panose="020F0502020204030204" pitchFamily="34" charset="0"/>
                          <a:cs typeface="Times New Roman" panose="02020603050405020304" pitchFamily="18" charset="0"/>
                        </a:rPr>
                        <a:t> </a:t>
                      </a:r>
                    </a:p>
                  </a:txBody>
                  <a:tcPr marL="68580" marR="68580" marT="0" marB="0">
                    <a:lnL>
                      <a:noFill/>
                    </a:lnL>
                    <a:lnR>
                      <a:noFill/>
                    </a:lnR>
                    <a:lnT>
                      <a:noFill/>
                    </a:lnT>
                    <a:lnB>
                      <a:noFill/>
                    </a:lnB>
                  </a:tcPr>
                </a:tc>
                <a:tc gridSpan="2">
                  <a:txBody>
                    <a:bodyPr/>
                    <a:lstStyle/>
                    <a:p>
                      <a:pPr marL="0" marR="0" algn="just">
                        <a:lnSpc>
                          <a:spcPct val="150000"/>
                        </a:lnSpc>
                        <a:spcBef>
                          <a:spcPts val="0"/>
                        </a:spcBef>
                        <a:spcAft>
                          <a:spcPts val="0"/>
                        </a:spcAft>
                      </a:pPr>
                      <a:r>
                        <a:rPr lang="en-US" sz="1200">
                          <a:effectLst/>
                          <a:latin typeface="Arial" panose="020B0604020202020204" pitchFamily="34" charset="0"/>
                          <a:ea typeface="Calibri" panose="020F0502020204030204" pitchFamily="34" charset="0"/>
                          <a:cs typeface="Times New Roman" panose="02020603050405020304" pitchFamily="18" charset="0"/>
                        </a:rPr>
                        <a:t> </a:t>
                      </a:r>
                    </a:p>
                  </a:txBody>
                  <a:tcPr marL="68580" marR="68580" marT="0" marB="0">
                    <a:lnL>
                      <a:noFill/>
                    </a:lnL>
                    <a:lnR>
                      <a:noFill/>
                    </a:lnR>
                    <a:lnT>
                      <a:noFill/>
                    </a:lnT>
                    <a:lnB>
                      <a:noFill/>
                    </a:lnB>
                  </a:tcPr>
                </a:tc>
                <a:tc hMerge="1">
                  <a:txBody>
                    <a:bodyPr/>
                    <a:lstStyle/>
                    <a:p>
                      <a:endParaRPr lang="en-US"/>
                    </a:p>
                  </a:txBody>
                  <a:tcPr/>
                </a:tc>
                <a:tc>
                  <a:txBody>
                    <a:bodyPr/>
                    <a:lstStyle/>
                    <a:p>
                      <a:pPr marL="0" marR="0" algn="just">
                        <a:lnSpc>
                          <a:spcPct val="150000"/>
                        </a:lnSpc>
                        <a:spcBef>
                          <a:spcPts val="0"/>
                        </a:spcBef>
                        <a:spcAft>
                          <a:spcPts val="0"/>
                        </a:spcAft>
                      </a:pPr>
                      <a:r>
                        <a:rPr lang="en-US" sz="1200">
                          <a:effectLst/>
                          <a:latin typeface="Arial" panose="020B0604020202020204" pitchFamily="34" charset="0"/>
                          <a:ea typeface="Calibri" panose="020F0502020204030204" pitchFamily="34" charset="0"/>
                          <a:cs typeface="Times New Roman" panose="02020603050405020304" pitchFamily="18" charset="0"/>
                        </a:rPr>
                        <a:t> </a:t>
                      </a:r>
                    </a:p>
                  </a:txBody>
                  <a:tcPr marL="68580" marR="68580" marT="0" marB="0">
                    <a:lnL>
                      <a:noFill/>
                    </a:lnL>
                    <a:lnR>
                      <a:noFill/>
                    </a:lnR>
                    <a:lnT>
                      <a:noFill/>
                    </a:lnT>
                    <a:lnB>
                      <a:noFill/>
                    </a:lnB>
                  </a:tcPr>
                </a:tc>
                <a:tc>
                  <a:txBody>
                    <a:bodyPr/>
                    <a:lstStyle/>
                    <a:p>
                      <a:pPr marL="0" marR="0" algn="just">
                        <a:lnSpc>
                          <a:spcPct val="150000"/>
                        </a:lnSpc>
                        <a:spcBef>
                          <a:spcPts val="0"/>
                        </a:spcBef>
                        <a:spcAft>
                          <a:spcPts val="0"/>
                        </a:spcAft>
                      </a:pPr>
                      <a:r>
                        <a:rPr lang="en-US" sz="1200">
                          <a:effectLst/>
                          <a:latin typeface="Arial" panose="020B0604020202020204" pitchFamily="34" charset="0"/>
                          <a:ea typeface="Calibri" panose="020F0502020204030204" pitchFamily="34" charset="0"/>
                          <a:cs typeface="Times New Roman" panose="02020603050405020304" pitchFamily="18" charset="0"/>
                        </a:rPr>
                        <a:t> </a:t>
                      </a:r>
                    </a:p>
                  </a:txBody>
                  <a:tcPr marL="68580" marR="68580" marT="0" marB="0">
                    <a:lnL>
                      <a:noFill/>
                    </a:lnL>
                    <a:lnR>
                      <a:noFill/>
                    </a:lnR>
                    <a:lnT>
                      <a:noFill/>
                    </a:lnT>
                    <a:lnB>
                      <a:noFill/>
                    </a:lnB>
                  </a:tcPr>
                </a:tc>
                <a:tc>
                  <a:txBody>
                    <a:bodyPr/>
                    <a:lstStyle/>
                    <a:p>
                      <a:pPr marL="0" marR="0" algn="just">
                        <a:lnSpc>
                          <a:spcPct val="150000"/>
                        </a:lnSpc>
                        <a:spcBef>
                          <a:spcPts val="0"/>
                        </a:spcBef>
                        <a:spcAft>
                          <a:spcPts val="0"/>
                        </a:spcAft>
                      </a:pPr>
                      <a:r>
                        <a:rPr lang="en-US" sz="1200">
                          <a:effectLst/>
                          <a:latin typeface="Arial" panose="020B0604020202020204" pitchFamily="34" charset="0"/>
                          <a:ea typeface="Calibri" panose="020F0502020204030204" pitchFamily="34" charset="0"/>
                          <a:cs typeface="Times New Roman" panose="02020603050405020304" pitchFamily="18" charset="0"/>
                        </a:rPr>
                        <a:t> </a:t>
                      </a:r>
                    </a:p>
                  </a:txBody>
                  <a:tcPr marL="68580" marR="68580" marT="0" marB="0">
                    <a:lnL>
                      <a:noFill/>
                    </a:lnL>
                    <a:lnR w="12700" cap="flat" cmpd="sng" algn="ctr">
                      <a:solidFill>
                        <a:srgbClr val="000000"/>
                      </a:solidFill>
                      <a:prstDash val="solid"/>
                      <a:round/>
                      <a:headEnd type="none" w="med" len="med"/>
                      <a:tailEnd type="none" w="med" len="med"/>
                    </a:lnR>
                    <a:lnT>
                      <a:noFill/>
                    </a:lnT>
                    <a:lnB>
                      <a:noFill/>
                    </a:lnB>
                  </a:tcPr>
                </a:tc>
                <a:extLst>
                  <a:ext uri="{0D108BD9-81ED-4DB2-BD59-A6C34878D82A}">
                    <a16:rowId xmlns:a16="http://schemas.microsoft.com/office/drawing/2014/main" xmlns="" val="2253418063"/>
                  </a:ext>
                </a:extLst>
              </a:tr>
              <a:tr h="411089">
                <a:tc>
                  <a:txBody>
                    <a:bodyPr/>
                    <a:lstStyle/>
                    <a:p>
                      <a:pPr marL="0" marR="0" algn="just">
                        <a:lnSpc>
                          <a:spcPct val="150000"/>
                        </a:lnSpc>
                        <a:spcBef>
                          <a:spcPts val="0"/>
                        </a:spcBef>
                        <a:spcAft>
                          <a:spcPts val="0"/>
                        </a:spcAft>
                      </a:pPr>
                      <a:r>
                        <a:rPr lang="en-US" sz="1600" dirty="0">
                          <a:effectLst/>
                          <a:latin typeface="Arial" panose="020B0604020202020204" pitchFamily="34" charset="0"/>
                          <a:ea typeface="Calibri" panose="020F0502020204030204" pitchFamily="34" charset="0"/>
                          <a:cs typeface="Arial" panose="020B0604020202020204" pitchFamily="34" charset="0"/>
                        </a:rPr>
                        <a:t>Data collection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50000"/>
                        </a:lnSpc>
                        <a:spcBef>
                          <a:spcPts val="0"/>
                        </a:spcBef>
                        <a:spcAft>
                          <a:spcPts val="0"/>
                        </a:spcAft>
                      </a:pPr>
                      <a:r>
                        <a:rPr lang="en-US" sz="1200">
                          <a:effectLst/>
                          <a:latin typeface="Arial" panose="020B0604020202020204" pitchFamily="34" charset="0"/>
                          <a:ea typeface="Calibri" panose="020F0502020204030204" pitchFamily="34" charset="0"/>
                          <a:cs typeface="Times New Roman" panose="02020603050405020304" pitchFamily="18" charset="0"/>
                        </a:rPr>
                        <a:t> </a:t>
                      </a:r>
                    </a:p>
                  </a:txBody>
                  <a:tcPr marL="68580" marR="68580" marT="0" marB="0">
                    <a:lnL w="12700" cap="flat" cmpd="sng" algn="ctr">
                      <a:solidFill>
                        <a:srgbClr val="000000"/>
                      </a:solidFill>
                      <a:prstDash val="solid"/>
                      <a:round/>
                      <a:headEnd type="none" w="med" len="med"/>
                      <a:tailEnd type="none" w="med" len="med"/>
                    </a:lnL>
                    <a:lnR>
                      <a:noFill/>
                    </a:lnR>
                    <a:lnT>
                      <a:noFill/>
                    </a:lnT>
                    <a:lnB>
                      <a:noFill/>
                    </a:lnB>
                  </a:tcPr>
                </a:tc>
                <a:tc>
                  <a:txBody>
                    <a:bodyPr/>
                    <a:lstStyle/>
                    <a:p>
                      <a:pPr marL="0" marR="0" algn="just">
                        <a:lnSpc>
                          <a:spcPct val="150000"/>
                        </a:lnSpc>
                        <a:spcBef>
                          <a:spcPts val="0"/>
                        </a:spcBef>
                        <a:spcAft>
                          <a:spcPts val="0"/>
                        </a:spcAft>
                      </a:pPr>
                      <a:r>
                        <a:rPr lang="en-US" sz="1200">
                          <a:effectLst/>
                          <a:latin typeface="Arial" panose="020B0604020202020204" pitchFamily="34" charset="0"/>
                          <a:ea typeface="Calibri" panose="020F0502020204030204" pitchFamily="34" charset="0"/>
                          <a:cs typeface="Times New Roman" panose="02020603050405020304" pitchFamily="18" charset="0"/>
                        </a:rPr>
                        <a:t> </a:t>
                      </a:r>
                    </a:p>
                  </a:txBody>
                  <a:tcPr marL="68580" marR="68580" marT="0" marB="0">
                    <a:lnL>
                      <a:noFill/>
                    </a:lnL>
                    <a:lnR>
                      <a:noFill/>
                    </a:lnR>
                    <a:lnT>
                      <a:noFill/>
                    </a:lnT>
                    <a:lnB>
                      <a:noFill/>
                    </a:lnB>
                  </a:tcPr>
                </a:tc>
                <a:tc>
                  <a:txBody>
                    <a:bodyPr/>
                    <a:lstStyle/>
                    <a:p>
                      <a:pPr marL="0" marR="0" algn="just">
                        <a:lnSpc>
                          <a:spcPct val="150000"/>
                        </a:lnSpc>
                        <a:spcBef>
                          <a:spcPts val="0"/>
                        </a:spcBef>
                        <a:spcAft>
                          <a:spcPts val="0"/>
                        </a:spcAft>
                      </a:pPr>
                      <a:r>
                        <a:rPr lang="en-US" sz="1200">
                          <a:effectLst/>
                          <a:latin typeface="Arial" panose="020B0604020202020204" pitchFamily="34" charset="0"/>
                          <a:ea typeface="Calibri" panose="020F0502020204030204" pitchFamily="34" charset="0"/>
                          <a:cs typeface="Times New Roman" panose="02020603050405020304" pitchFamily="18" charset="0"/>
                        </a:rPr>
                        <a:t> </a:t>
                      </a:r>
                    </a:p>
                  </a:txBody>
                  <a:tcPr marL="68580" marR="68580" marT="0" marB="0">
                    <a:lnL>
                      <a:noFill/>
                    </a:lnL>
                    <a:lnR>
                      <a:noFill/>
                    </a:lnR>
                    <a:lnT>
                      <a:noFill/>
                    </a:lnT>
                    <a:lnB>
                      <a:noFill/>
                    </a:lnB>
                  </a:tcPr>
                </a:tc>
                <a:tc>
                  <a:txBody>
                    <a:bodyPr/>
                    <a:lstStyle/>
                    <a:p>
                      <a:pPr marL="0" marR="0" algn="just">
                        <a:lnSpc>
                          <a:spcPct val="150000"/>
                        </a:lnSpc>
                        <a:spcBef>
                          <a:spcPts val="0"/>
                        </a:spcBef>
                        <a:spcAft>
                          <a:spcPts val="0"/>
                        </a:spcAft>
                      </a:pPr>
                      <a:r>
                        <a:rPr lang="en-US" sz="1200">
                          <a:effectLst/>
                          <a:latin typeface="Arial" panose="020B0604020202020204" pitchFamily="34" charset="0"/>
                          <a:ea typeface="Calibri" panose="020F0502020204030204" pitchFamily="34" charset="0"/>
                          <a:cs typeface="Times New Roman" panose="02020603050405020304" pitchFamily="18" charset="0"/>
                        </a:rPr>
                        <a:t> </a:t>
                      </a:r>
                    </a:p>
                  </a:txBody>
                  <a:tcPr marL="68580" marR="68580" marT="0" marB="0">
                    <a:lnL>
                      <a:noFill/>
                    </a:lnL>
                    <a:lnR>
                      <a:noFill/>
                    </a:lnR>
                    <a:lnT>
                      <a:noFill/>
                    </a:lnT>
                    <a:lnB>
                      <a:noFill/>
                    </a:lnB>
                  </a:tcPr>
                </a:tc>
                <a:tc>
                  <a:txBody>
                    <a:bodyPr/>
                    <a:lstStyle/>
                    <a:p>
                      <a:pPr marL="0" marR="0" algn="just">
                        <a:lnSpc>
                          <a:spcPct val="150000"/>
                        </a:lnSpc>
                        <a:spcBef>
                          <a:spcPts val="0"/>
                        </a:spcBef>
                        <a:spcAft>
                          <a:spcPts val="0"/>
                        </a:spcAft>
                      </a:pPr>
                      <a:r>
                        <a:rPr lang="en-US" sz="1200">
                          <a:effectLst/>
                          <a:latin typeface="Arial" panose="020B0604020202020204" pitchFamily="34" charset="0"/>
                          <a:ea typeface="Calibri" panose="020F0502020204030204" pitchFamily="34" charset="0"/>
                          <a:cs typeface="Times New Roman" panose="02020603050405020304" pitchFamily="18" charset="0"/>
                        </a:rPr>
                        <a:t> </a:t>
                      </a:r>
                    </a:p>
                  </a:txBody>
                  <a:tcPr marL="68580" marR="68580" marT="0" marB="0">
                    <a:lnL>
                      <a:noFill/>
                    </a:lnL>
                    <a:lnR>
                      <a:noFill/>
                    </a:lnR>
                    <a:lnT>
                      <a:noFill/>
                    </a:lnT>
                    <a:lnB>
                      <a:noFill/>
                    </a:lnB>
                    <a:solidFill>
                      <a:srgbClr val="70AD47"/>
                    </a:solidFill>
                  </a:tcPr>
                </a:tc>
                <a:tc>
                  <a:txBody>
                    <a:bodyPr/>
                    <a:lstStyle/>
                    <a:p>
                      <a:pPr marL="0" marR="0" algn="just">
                        <a:lnSpc>
                          <a:spcPct val="150000"/>
                        </a:lnSpc>
                        <a:spcBef>
                          <a:spcPts val="0"/>
                        </a:spcBef>
                        <a:spcAft>
                          <a:spcPts val="0"/>
                        </a:spcAft>
                      </a:pPr>
                      <a:r>
                        <a:rPr lang="en-US" sz="1200">
                          <a:effectLst/>
                          <a:latin typeface="Arial" panose="020B0604020202020204" pitchFamily="34" charset="0"/>
                          <a:ea typeface="Calibri" panose="020F0502020204030204" pitchFamily="34" charset="0"/>
                          <a:cs typeface="Times New Roman" panose="02020603050405020304" pitchFamily="18" charset="0"/>
                        </a:rPr>
                        <a:t> </a:t>
                      </a:r>
                    </a:p>
                  </a:txBody>
                  <a:tcPr marL="68580" marR="68580" marT="0" marB="0">
                    <a:lnL>
                      <a:noFill/>
                    </a:lnL>
                    <a:lnR>
                      <a:noFill/>
                    </a:lnR>
                    <a:lnT>
                      <a:noFill/>
                    </a:lnT>
                    <a:lnB>
                      <a:noFill/>
                    </a:lnB>
                    <a:solidFill>
                      <a:srgbClr val="70AD47"/>
                    </a:solidFill>
                  </a:tcPr>
                </a:tc>
                <a:tc>
                  <a:txBody>
                    <a:bodyPr/>
                    <a:lstStyle/>
                    <a:p>
                      <a:pPr marL="0" marR="0" algn="just">
                        <a:lnSpc>
                          <a:spcPct val="150000"/>
                        </a:lnSpc>
                        <a:spcBef>
                          <a:spcPts val="0"/>
                        </a:spcBef>
                        <a:spcAft>
                          <a:spcPts val="0"/>
                        </a:spcAft>
                      </a:pPr>
                      <a:r>
                        <a:rPr lang="en-US" sz="1200">
                          <a:effectLst/>
                          <a:latin typeface="Arial" panose="020B0604020202020204" pitchFamily="34" charset="0"/>
                          <a:ea typeface="Calibri" panose="020F0502020204030204" pitchFamily="34" charset="0"/>
                          <a:cs typeface="Times New Roman" panose="02020603050405020304" pitchFamily="18" charset="0"/>
                        </a:rPr>
                        <a:t> </a:t>
                      </a:r>
                    </a:p>
                  </a:txBody>
                  <a:tcPr marL="68580" marR="68580" marT="0" marB="0">
                    <a:lnL>
                      <a:noFill/>
                    </a:lnL>
                    <a:lnR>
                      <a:noFill/>
                    </a:lnR>
                    <a:lnT>
                      <a:noFill/>
                    </a:lnT>
                    <a:lnB>
                      <a:noFill/>
                    </a:lnB>
                    <a:solidFill>
                      <a:srgbClr val="70AD47"/>
                    </a:solidFill>
                  </a:tcPr>
                </a:tc>
                <a:tc>
                  <a:txBody>
                    <a:bodyPr/>
                    <a:lstStyle/>
                    <a:p>
                      <a:pPr marL="0" marR="0" algn="just">
                        <a:lnSpc>
                          <a:spcPct val="150000"/>
                        </a:lnSpc>
                        <a:spcBef>
                          <a:spcPts val="0"/>
                        </a:spcBef>
                        <a:spcAft>
                          <a:spcPts val="0"/>
                        </a:spcAft>
                      </a:pPr>
                      <a:r>
                        <a:rPr lang="en-US" sz="1200">
                          <a:effectLst/>
                          <a:latin typeface="Arial" panose="020B0604020202020204" pitchFamily="34" charset="0"/>
                          <a:ea typeface="Calibri" panose="020F0502020204030204" pitchFamily="34" charset="0"/>
                          <a:cs typeface="Times New Roman" panose="02020603050405020304" pitchFamily="18" charset="0"/>
                        </a:rPr>
                        <a:t> </a:t>
                      </a:r>
                    </a:p>
                  </a:txBody>
                  <a:tcPr marL="68580" marR="68580" marT="0" marB="0">
                    <a:lnL>
                      <a:noFill/>
                    </a:lnL>
                    <a:lnR>
                      <a:noFill/>
                    </a:lnR>
                    <a:lnT>
                      <a:noFill/>
                    </a:lnT>
                    <a:lnB>
                      <a:noFill/>
                    </a:lnB>
                  </a:tcPr>
                </a:tc>
                <a:tc gridSpan="2">
                  <a:txBody>
                    <a:bodyPr/>
                    <a:lstStyle/>
                    <a:p>
                      <a:pPr marL="0" marR="0" algn="just">
                        <a:lnSpc>
                          <a:spcPct val="150000"/>
                        </a:lnSpc>
                        <a:spcBef>
                          <a:spcPts val="0"/>
                        </a:spcBef>
                        <a:spcAft>
                          <a:spcPts val="0"/>
                        </a:spcAft>
                      </a:pPr>
                      <a:r>
                        <a:rPr lang="en-US" sz="1200">
                          <a:effectLst/>
                          <a:latin typeface="Arial" panose="020B0604020202020204" pitchFamily="34" charset="0"/>
                          <a:ea typeface="Calibri" panose="020F0502020204030204" pitchFamily="34" charset="0"/>
                          <a:cs typeface="Times New Roman" panose="02020603050405020304" pitchFamily="18" charset="0"/>
                        </a:rPr>
                        <a:t> </a:t>
                      </a:r>
                    </a:p>
                  </a:txBody>
                  <a:tcPr marL="68580" marR="68580" marT="0" marB="0">
                    <a:lnL>
                      <a:noFill/>
                    </a:lnL>
                    <a:lnR>
                      <a:noFill/>
                    </a:lnR>
                    <a:lnT>
                      <a:noFill/>
                    </a:lnT>
                    <a:lnB>
                      <a:noFill/>
                    </a:lnB>
                  </a:tcPr>
                </a:tc>
                <a:tc hMerge="1">
                  <a:txBody>
                    <a:bodyPr/>
                    <a:lstStyle/>
                    <a:p>
                      <a:endParaRPr lang="en-US"/>
                    </a:p>
                  </a:txBody>
                  <a:tcPr/>
                </a:tc>
                <a:tc>
                  <a:txBody>
                    <a:bodyPr/>
                    <a:lstStyle/>
                    <a:p>
                      <a:pPr marL="0" marR="0" algn="just">
                        <a:lnSpc>
                          <a:spcPct val="150000"/>
                        </a:lnSpc>
                        <a:spcBef>
                          <a:spcPts val="0"/>
                        </a:spcBef>
                        <a:spcAft>
                          <a:spcPts val="0"/>
                        </a:spcAft>
                      </a:pPr>
                      <a:r>
                        <a:rPr lang="en-US" sz="1200">
                          <a:effectLst/>
                          <a:latin typeface="Arial" panose="020B0604020202020204" pitchFamily="34" charset="0"/>
                          <a:ea typeface="Calibri" panose="020F0502020204030204" pitchFamily="34" charset="0"/>
                          <a:cs typeface="Times New Roman" panose="02020603050405020304" pitchFamily="18" charset="0"/>
                        </a:rPr>
                        <a:t> </a:t>
                      </a:r>
                    </a:p>
                  </a:txBody>
                  <a:tcPr marL="68580" marR="68580" marT="0" marB="0">
                    <a:lnL>
                      <a:noFill/>
                    </a:lnL>
                    <a:lnR>
                      <a:noFill/>
                    </a:lnR>
                    <a:lnT>
                      <a:noFill/>
                    </a:lnT>
                    <a:lnB>
                      <a:noFill/>
                    </a:lnB>
                  </a:tcPr>
                </a:tc>
                <a:tc>
                  <a:txBody>
                    <a:bodyPr/>
                    <a:lstStyle/>
                    <a:p>
                      <a:pPr marL="0" marR="0" algn="just">
                        <a:lnSpc>
                          <a:spcPct val="150000"/>
                        </a:lnSpc>
                        <a:spcBef>
                          <a:spcPts val="0"/>
                        </a:spcBef>
                        <a:spcAft>
                          <a:spcPts val="0"/>
                        </a:spcAft>
                      </a:pPr>
                      <a:r>
                        <a:rPr lang="en-US" sz="1200">
                          <a:effectLst/>
                          <a:latin typeface="Arial" panose="020B0604020202020204" pitchFamily="34" charset="0"/>
                          <a:ea typeface="Calibri" panose="020F0502020204030204" pitchFamily="34" charset="0"/>
                          <a:cs typeface="Times New Roman" panose="02020603050405020304" pitchFamily="18" charset="0"/>
                        </a:rPr>
                        <a:t> </a:t>
                      </a:r>
                    </a:p>
                  </a:txBody>
                  <a:tcPr marL="68580" marR="68580" marT="0" marB="0">
                    <a:lnL>
                      <a:noFill/>
                    </a:lnL>
                    <a:lnR>
                      <a:noFill/>
                    </a:lnR>
                    <a:lnT>
                      <a:noFill/>
                    </a:lnT>
                    <a:lnB>
                      <a:noFill/>
                    </a:lnB>
                  </a:tcPr>
                </a:tc>
                <a:tc>
                  <a:txBody>
                    <a:bodyPr/>
                    <a:lstStyle/>
                    <a:p>
                      <a:pPr marL="0" marR="0" algn="just">
                        <a:lnSpc>
                          <a:spcPct val="150000"/>
                        </a:lnSpc>
                        <a:spcBef>
                          <a:spcPts val="0"/>
                        </a:spcBef>
                        <a:spcAft>
                          <a:spcPts val="0"/>
                        </a:spcAft>
                      </a:pPr>
                      <a:r>
                        <a:rPr lang="en-US" sz="1200">
                          <a:effectLst/>
                          <a:latin typeface="Arial" panose="020B0604020202020204" pitchFamily="34" charset="0"/>
                          <a:ea typeface="Calibri" panose="020F0502020204030204" pitchFamily="34" charset="0"/>
                          <a:cs typeface="Times New Roman" panose="02020603050405020304" pitchFamily="18" charset="0"/>
                        </a:rPr>
                        <a:t> </a:t>
                      </a:r>
                    </a:p>
                  </a:txBody>
                  <a:tcPr marL="68580" marR="68580" marT="0" marB="0">
                    <a:lnL>
                      <a:noFill/>
                    </a:lnL>
                    <a:lnR w="12700" cap="flat" cmpd="sng" algn="ctr">
                      <a:solidFill>
                        <a:srgbClr val="000000"/>
                      </a:solidFill>
                      <a:prstDash val="solid"/>
                      <a:round/>
                      <a:headEnd type="none" w="med" len="med"/>
                      <a:tailEnd type="none" w="med" len="med"/>
                    </a:lnR>
                    <a:lnT>
                      <a:noFill/>
                    </a:lnT>
                    <a:lnB>
                      <a:noFill/>
                    </a:lnB>
                  </a:tcPr>
                </a:tc>
                <a:extLst>
                  <a:ext uri="{0D108BD9-81ED-4DB2-BD59-A6C34878D82A}">
                    <a16:rowId xmlns:a16="http://schemas.microsoft.com/office/drawing/2014/main" xmlns="" val="3250181027"/>
                  </a:ext>
                </a:extLst>
              </a:tr>
              <a:tr h="411089">
                <a:tc>
                  <a:txBody>
                    <a:bodyPr/>
                    <a:lstStyle/>
                    <a:p>
                      <a:pPr marL="0" marR="0" algn="just">
                        <a:lnSpc>
                          <a:spcPct val="150000"/>
                        </a:lnSpc>
                        <a:spcBef>
                          <a:spcPts val="0"/>
                        </a:spcBef>
                        <a:spcAft>
                          <a:spcPts val="0"/>
                        </a:spcAft>
                      </a:pPr>
                      <a:r>
                        <a:rPr lang="en-US" sz="1600" dirty="0">
                          <a:effectLst/>
                          <a:latin typeface="Arial" panose="020B0604020202020204" pitchFamily="34" charset="0"/>
                          <a:ea typeface="Calibri" panose="020F0502020204030204" pitchFamily="34" charset="0"/>
                          <a:cs typeface="Arial" panose="020B0604020202020204" pitchFamily="34" charset="0"/>
                        </a:rPr>
                        <a:t>Data analysis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50000"/>
                        </a:lnSpc>
                        <a:spcBef>
                          <a:spcPts val="0"/>
                        </a:spcBef>
                        <a:spcAft>
                          <a:spcPts val="0"/>
                        </a:spcAft>
                      </a:pPr>
                      <a:r>
                        <a:rPr lang="en-US" sz="1200">
                          <a:effectLst/>
                          <a:latin typeface="Arial" panose="020B0604020202020204" pitchFamily="34" charset="0"/>
                          <a:ea typeface="Calibri" panose="020F0502020204030204" pitchFamily="34" charset="0"/>
                          <a:cs typeface="Times New Roman" panose="02020603050405020304" pitchFamily="18" charset="0"/>
                        </a:rPr>
                        <a:t> </a:t>
                      </a:r>
                    </a:p>
                  </a:txBody>
                  <a:tcPr marL="68580" marR="68580" marT="0" marB="0">
                    <a:lnL w="12700" cap="flat" cmpd="sng" algn="ctr">
                      <a:solidFill>
                        <a:srgbClr val="000000"/>
                      </a:solidFill>
                      <a:prstDash val="solid"/>
                      <a:round/>
                      <a:headEnd type="none" w="med" len="med"/>
                      <a:tailEnd type="none" w="med" len="med"/>
                    </a:lnL>
                    <a:lnR>
                      <a:noFill/>
                    </a:lnR>
                    <a:lnT>
                      <a:noFill/>
                    </a:lnT>
                    <a:lnB>
                      <a:noFill/>
                    </a:lnB>
                  </a:tcPr>
                </a:tc>
                <a:tc>
                  <a:txBody>
                    <a:bodyPr/>
                    <a:lstStyle/>
                    <a:p>
                      <a:pPr marL="0" marR="0" algn="just">
                        <a:lnSpc>
                          <a:spcPct val="150000"/>
                        </a:lnSpc>
                        <a:spcBef>
                          <a:spcPts val="0"/>
                        </a:spcBef>
                        <a:spcAft>
                          <a:spcPts val="0"/>
                        </a:spcAft>
                      </a:pPr>
                      <a:r>
                        <a:rPr lang="en-US" sz="1200">
                          <a:effectLst/>
                          <a:latin typeface="Arial" panose="020B0604020202020204" pitchFamily="34" charset="0"/>
                          <a:ea typeface="Calibri" panose="020F0502020204030204" pitchFamily="34" charset="0"/>
                          <a:cs typeface="Times New Roman" panose="02020603050405020304" pitchFamily="18" charset="0"/>
                        </a:rPr>
                        <a:t> </a:t>
                      </a:r>
                    </a:p>
                  </a:txBody>
                  <a:tcPr marL="68580" marR="68580" marT="0" marB="0">
                    <a:lnL>
                      <a:noFill/>
                    </a:lnL>
                    <a:lnR>
                      <a:noFill/>
                    </a:lnR>
                    <a:lnT>
                      <a:noFill/>
                    </a:lnT>
                    <a:lnB>
                      <a:noFill/>
                    </a:lnB>
                  </a:tcPr>
                </a:tc>
                <a:tc>
                  <a:txBody>
                    <a:bodyPr/>
                    <a:lstStyle/>
                    <a:p>
                      <a:pPr marL="0" marR="0" algn="just">
                        <a:lnSpc>
                          <a:spcPct val="150000"/>
                        </a:lnSpc>
                        <a:spcBef>
                          <a:spcPts val="0"/>
                        </a:spcBef>
                        <a:spcAft>
                          <a:spcPts val="0"/>
                        </a:spcAft>
                      </a:pPr>
                      <a:r>
                        <a:rPr lang="en-US" sz="1200">
                          <a:effectLst/>
                          <a:latin typeface="Arial" panose="020B0604020202020204" pitchFamily="34" charset="0"/>
                          <a:ea typeface="Calibri" panose="020F0502020204030204" pitchFamily="34" charset="0"/>
                          <a:cs typeface="Times New Roman" panose="02020603050405020304" pitchFamily="18" charset="0"/>
                        </a:rPr>
                        <a:t> </a:t>
                      </a:r>
                    </a:p>
                  </a:txBody>
                  <a:tcPr marL="68580" marR="68580" marT="0" marB="0">
                    <a:lnL>
                      <a:noFill/>
                    </a:lnL>
                    <a:lnR>
                      <a:noFill/>
                    </a:lnR>
                    <a:lnT>
                      <a:noFill/>
                    </a:lnT>
                    <a:lnB>
                      <a:noFill/>
                    </a:lnB>
                  </a:tcPr>
                </a:tc>
                <a:tc>
                  <a:txBody>
                    <a:bodyPr/>
                    <a:lstStyle/>
                    <a:p>
                      <a:pPr marL="0" marR="0" algn="just">
                        <a:lnSpc>
                          <a:spcPct val="150000"/>
                        </a:lnSpc>
                        <a:spcBef>
                          <a:spcPts val="0"/>
                        </a:spcBef>
                        <a:spcAft>
                          <a:spcPts val="0"/>
                        </a:spcAft>
                      </a:pPr>
                      <a:r>
                        <a:rPr lang="en-US" sz="1200">
                          <a:effectLst/>
                          <a:latin typeface="Arial" panose="020B0604020202020204" pitchFamily="34" charset="0"/>
                          <a:ea typeface="Calibri" panose="020F0502020204030204" pitchFamily="34" charset="0"/>
                          <a:cs typeface="Times New Roman" panose="02020603050405020304" pitchFamily="18" charset="0"/>
                        </a:rPr>
                        <a:t> </a:t>
                      </a:r>
                    </a:p>
                  </a:txBody>
                  <a:tcPr marL="68580" marR="68580" marT="0" marB="0">
                    <a:lnL>
                      <a:noFill/>
                    </a:lnL>
                    <a:lnR>
                      <a:noFill/>
                    </a:lnR>
                    <a:lnT>
                      <a:noFill/>
                    </a:lnT>
                    <a:lnB>
                      <a:noFill/>
                    </a:lnB>
                  </a:tcPr>
                </a:tc>
                <a:tc>
                  <a:txBody>
                    <a:bodyPr/>
                    <a:lstStyle/>
                    <a:p>
                      <a:pPr marL="0" marR="0" algn="just">
                        <a:lnSpc>
                          <a:spcPct val="150000"/>
                        </a:lnSpc>
                        <a:spcBef>
                          <a:spcPts val="0"/>
                        </a:spcBef>
                        <a:spcAft>
                          <a:spcPts val="0"/>
                        </a:spcAft>
                      </a:pPr>
                      <a:r>
                        <a:rPr lang="en-US" sz="1200">
                          <a:effectLst/>
                          <a:latin typeface="Arial" panose="020B0604020202020204" pitchFamily="34" charset="0"/>
                          <a:ea typeface="Calibri" panose="020F0502020204030204" pitchFamily="34" charset="0"/>
                          <a:cs typeface="Times New Roman" panose="02020603050405020304" pitchFamily="18" charset="0"/>
                        </a:rPr>
                        <a:t> </a:t>
                      </a:r>
                    </a:p>
                  </a:txBody>
                  <a:tcPr marL="68580" marR="68580" marT="0" marB="0">
                    <a:lnL>
                      <a:noFill/>
                    </a:lnL>
                    <a:lnR>
                      <a:noFill/>
                    </a:lnR>
                    <a:lnT>
                      <a:noFill/>
                    </a:lnT>
                    <a:lnB>
                      <a:noFill/>
                    </a:lnB>
                  </a:tcPr>
                </a:tc>
                <a:tc>
                  <a:txBody>
                    <a:bodyPr/>
                    <a:lstStyle/>
                    <a:p>
                      <a:pPr marL="0" marR="0" algn="just">
                        <a:lnSpc>
                          <a:spcPct val="150000"/>
                        </a:lnSpc>
                        <a:spcBef>
                          <a:spcPts val="0"/>
                        </a:spcBef>
                        <a:spcAft>
                          <a:spcPts val="0"/>
                        </a:spcAft>
                      </a:pPr>
                      <a:r>
                        <a:rPr lang="en-US" sz="1200">
                          <a:effectLst/>
                          <a:latin typeface="Arial" panose="020B0604020202020204" pitchFamily="34" charset="0"/>
                          <a:ea typeface="Calibri" panose="020F0502020204030204" pitchFamily="34" charset="0"/>
                          <a:cs typeface="Times New Roman" panose="02020603050405020304" pitchFamily="18" charset="0"/>
                        </a:rPr>
                        <a:t> </a:t>
                      </a:r>
                    </a:p>
                  </a:txBody>
                  <a:tcPr marL="68580" marR="68580" marT="0" marB="0">
                    <a:lnL>
                      <a:noFill/>
                    </a:lnL>
                    <a:lnR>
                      <a:noFill/>
                    </a:lnR>
                    <a:lnT>
                      <a:noFill/>
                    </a:lnT>
                    <a:lnB>
                      <a:noFill/>
                    </a:lnB>
                  </a:tcPr>
                </a:tc>
                <a:tc>
                  <a:txBody>
                    <a:bodyPr/>
                    <a:lstStyle/>
                    <a:p>
                      <a:pPr marL="0" marR="0" algn="just">
                        <a:lnSpc>
                          <a:spcPct val="150000"/>
                        </a:lnSpc>
                        <a:spcBef>
                          <a:spcPts val="0"/>
                        </a:spcBef>
                        <a:spcAft>
                          <a:spcPts val="0"/>
                        </a:spcAft>
                      </a:pPr>
                      <a:r>
                        <a:rPr lang="en-US" sz="1200">
                          <a:effectLst/>
                          <a:latin typeface="Arial" panose="020B0604020202020204" pitchFamily="34" charset="0"/>
                          <a:ea typeface="Calibri" panose="020F0502020204030204" pitchFamily="34" charset="0"/>
                          <a:cs typeface="Times New Roman" panose="02020603050405020304" pitchFamily="18" charset="0"/>
                        </a:rPr>
                        <a:t> </a:t>
                      </a:r>
                    </a:p>
                  </a:txBody>
                  <a:tcPr marL="68580" marR="68580" marT="0" marB="0">
                    <a:lnL>
                      <a:noFill/>
                    </a:lnL>
                    <a:lnR>
                      <a:noFill/>
                    </a:lnR>
                    <a:lnT>
                      <a:noFill/>
                    </a:lnT>
                    <a:lnB>
                      <a:noFill/>
                    </a:lnB>
                  </a:tcPr>
                </a:tc>
                <a:tc>
                  <a:txBody>
                    <a:bodyPr/>
                    <a:lstStyle/>
                    <a:p>
                      <a:pPr marL="0" marR="0" algn="just">
                        <a:lnSpc>
                          <a:spcPct val="150000"/>
                        </a:lnSpc>
                        <a:spcBef>
                          <a:spcPts val="0"/>
                        </a:spcBef>
                        <a:spcAft>
                          <a:spcPts val="0"/>
                        </a:spcAft>
                      </a:pPr>
                      <a:r>
                        <a:rPr lang="en-US" sz="1200">
                          <a:effectLst/>
                          <a:latin typeface="Arial" panose="020B0604020202020204" pitchFamily="34" charset="0"/>
                          <a:ea typeface="Calibri" panose="020F0502020204030204" pitchFamily="34" charset="0"/>
                          <a:cs typeface="Times New Roman" panose="02020603050405020304" pitchFamily="18" charset="0"/>
                        </a:rPr>
                        <a:t> </a:t>
                      </a:r>
                    </a:p>
                  </a:txBody>
                  <a:tcPr marL="68580" marR="68580" marT="0" marB="0">
                    <a:lnL>
                      <a:noFill/>
                    </a:lnL>
                    <a:lnR>
                      <a:noFill/>
                    </a:lnR>
                    <a:lnT>
                      <a:noFill/>
                    </a:lnT>
                    <a:lnB>
                      <a:noFill/>
                    </a:lnB>
                    <a:solidFill>
                      <a:srgbClr val="4472C4"/>
                    </a:solidFill>
                  </a:tcPr>
                </a:tc>
                <a:tc gridSpan="2">
                  <a:txBody>
                    <a:bodyPr/>
                    <a:lstStyle/>
                    <a:p>
                      <a:pPr marL="0" marR="0" algn="just">
                        <a:lnSpc>
                          <a:spcPct val="150000"/>
                        </a:lnSpc>
                        <a:spcBef>
                          <a:spcPts val="0"/>
                        </a:spcBef>
                        <a:spcAft>
                          <a:spcPts val="0"/>
                        </a:spcAft>
                      </a:pPr>
                      <a:r>
                        <a:rPr lang="en-US" sz="1200">
                          <a:effectLst/>
                          <a:latin typeface="Arial" panose="020B0604020202020204" pitchFamily="34" charset="0"/>
                          <a:ea typeface="Calibri" panose="020F0502020204030204" pitchFamily="34" charset="0"/>
                          <a:cs typeface="Times New Roman" panose="02020603050405020304" pitchFamily="18" charset="0"/>
                        </a:rPr>
                        <a:t> </a:t>
                      </a:r>
                    </a:p>
                  </a:txBody>
                  <a:tcPr marL="68580" marR="68580" marT="0" marB="0">
                    <a:lnL>
                      <a:noFill/>
                    </a:lnL>
                    <a:lnR>
                      <a:noFill/>
                    </a:lnR>
                    <a:lnT>
                      <a:noFill/>
                    </a:lnT>
                    <a:lnB>
                      <a:noFill/>
                    </a:lnB>
                    <a:solidFill>
                      <a:srgbClr val="4472C4"/>
                    </a:solidFill>
                  </a:tcPr>
                </a:tc>
                <a:tc hMerge="1">
                  <a:txBody>
                    <a:bodyPr/>
                    <a:lstStyle/>
                    <a:p>
                      <a:endParaRPr lang="en-US"/>
                    </a:p>
                  </a:txBody>
                  <a:tcPr/>
                </a:tc>
                <a:tc>
                  <a:txBody>
                    <a:bodyPr/>
                    <a:lstStyle/>
                    <a:p>
                      <a:pPr marL="0" marR="0" algn="just">
                        <a:lnSpc>
                          <a:spcPct val="150000"/>
                        </a:lnSpc>
                        <a:spcBef>
                          <a:spcPts val="0"/>
                        </a:spcBef>
                        <a:spcAft>
                          <a:spcPts val="0"/>
                        </a:spcAft>
                      </a:pPr>
                      <a:r>
                        <a:rPr lang="en-US" sz="1200">
                          <a:effectLst/>
                          <a:latin typeface="Arial" panose="020B0604020202020204" pitchFamily="34" charset="0"/>
                          <a:ea typeface="Calibri" panose="020F0502020204030204" pitchFamily="34" charset="0"/>
                          <a:cs typeface="Times New Roman" panose="02020603050405020304" pitchFamily="18" charset="0"/>
                        </a:rPr>
                        <a:t> </a:t>
                      </a:r>
                    </a:p>
                  </a:txBody>
                  <a:tcPr marL="68580" marR="68580" marT="0" marB="0">
                    <a:lnL>
                      <a:noFill/>
                    </a:lnL>
                    <a:lnR>
                      <a:noFill/>
                    </a:lnR>
                    <a:lnT>
                      <a:noFill/>
                    </a:lnT>
                    <a:lnB>
                      <a:noFill/>
                    </a:lnB>
                    <a:solidFill>
                      <a:srgbClr val="4472C4"/>
                    </a:solidFill>
                  </a:tcPr>
                </a:tc>
                <a:tc>
                  <a:txBody>
                    <a:bodyPr/>
                    <a:lstStyle/>
                    <a:p>
                      <a:pPr marL="0" marR="0" algn="just">
                        <a:lnSpc>
                          <a:spcPct val="150000"/>
                        </a:lnSpc>
                        <a:spcBef>
                          <a:spcPts val="0"/>
                        </a:spcBef>
                        <a:spcAft>
                          <a:spcPts val="0"/>
                        </a:spcAft>
                      </a:pPr>
                      <a:r>
                        <a:rPr lang="en-US" sz="1200">
                          <a:effectLst/>
                          <a:latin typeface="Arial" panose="020B0604020202020204" pitchFamily="34" charset="0"/>
                          <a:ea typeface="Calibri" panose="020F0502020204030204" pitchFamily="34" charset="0"/>
                          <a:cs typeface="Times New Roman" panose="02020603050405020304" pitchFamily="18" charset="0"/>
                        </a:rPr>
                        <a:t> </a:t>
                      </a:r>
                    </a:p>
                  </a:txBody>
                  <a:tcPr marL="68580" marR="68580" marT="0" marB="0">
                    <a:lnL>
                      <a:noFill/>
                    </a:lnL>
                    <a:lnR>
                      <a:noFill/>
                    </a:lnR>
                    <a:lnT>
                      <a:noFill/>
                    </a:lnT>
                    <a:lnB>
                      <a:noFill/>
                    </a:lnB>
                  </a:tcPr>
                </a:tc>
                <a:tc>
                  <a:txBody>
                    <a:bodyPr/>
                    <a:lstStyle/>
                    <a:p>
                      <a:pPr marL="0" marR="0" algn="just">
                        <a:lnSpc>
                          <a:spcPct val="150000"/>
                        </a:lnSpc>
                        <a:spcBef>
                          <a:spcPts val="0"/>
                        </a:spcBef>
                        <a:spcAft>
                          <a:spcPts val="0"/>
                        </a:spcAft>
                      </a:pPr>
                      <a:r>
                        <a:rPr lang="en-US" sz="1200">
                          <a:effectLst/>
                          <a:latin typeface="Arial" panose="020B0604020202020204" pitchFamily="34" charset="0"/>
                          <a:ea typeface="Calibri" panose="020F0502020204030204" pitchFamily="34" charset="0"/>
                          <a:cs typeface="Times New Roman" panose="02020603050405020304" pitchFamily="18" charset="0"/>
                        </a:rPr>
                        <a:t> </a:t>
                      </a:r>
                    </a:p>
                  </a:txBody>
                  <a:tcPr marL="68580" marR="68580" marT="0" marB="0">
                    <a:lnL>
                      <a:noFill/>
                    </a:lnL>
                    <a:lnR w="12700" cap="flat" cmpd="sng" algn="ctr">
                      <a:solidFill>
                        <a:srgbClr val="000000"/>
                      </a:solidFill>
                      <a:prstDash val="solid"/>
                      <a:round/>
                      <a:headEnd type="none" w="med" len="med"/>
                      <a:tailEnd type="none" w="med" len="med"/>
                    </a:lnR>
                    <a:lnT>
                      <a:noFill/>
                    </a:lnT>
                    <a:lnB>
                      <a:noFill/>
                    </a:lnB>
                  </a:tcPr>
                </a:tc>
                <a:extLst>
                  <a:ext uri="{0D108BD9-81ED-4DB2-BD59-A6C34878D82A}">
                    <a16:rowId xmlns:a16="http://schemas.microsoft.com/office/drawing/2014/main" xmlns="" val="3984352057"/>
                  </a:ext>
                </a:extLst>
              </a:tr>
              <a:tr h="411089">
                <a:tc>
                  <a:txBody>
                    <a:bodyPr/>
                    <a:lstStyle/>
                    <a:p>
                      <a:pPr marL="0" marR="0" algn="just">
                        <a:lnSpc>
                          <a:spcPct val="150000"/>
                        </a:lnSpc>
                        <a:spcBef>
                          <a:spcPts val="0"/>
                        </a:spcBef>
                        <a:spcAft>
                          <a:spcPts val="0"/>
                        </a:spcAft>
                      </a:pPr>
                      <a:r>
                        <a:rPr lang="en-US" sz="1600" dirty="0">
                          <a:effectLst/>
                          <a:latin typeface="Arial" panose="020B0604020202020204" pitchFamily="34" charset="0"/>
                          <a:ea typeface="Calibri" panose="020F0502020204030204" pitchFamily="34" charset="0"/>
                          <a:cs typeface="Arial" panose="020B0604020202020204" pitchFamily="34" charset="0"/>
                        </a:rPr>
                        <a:t>Draft report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50000"/>
                        </a:lnSpc>
                        <a:spcBef>
                          <a:spcPts val="0"/>
                        </a:spcBef>
                        <a:spcAft>
                          <a:spcPts val="0"/>
                        </a:spcAft>
                      </a:pPr>
                      <a:r>
                        <a:rPr lang="en-US" sz="1200">
                          <a:effectLst/>
                          <a:latin typeface="Arial" panose="020B0604020202020204" pitchFamily="34" charset="0"/>
                          <a:ea typeface="Calibri" panose="020F0502020204030204" pitchFamily="34" charset="0"/>
                          <a:cs typeface="Times New Roman" panose="02020603050405020304" pitchFamily="18" charset="0"/>
                        </a:rPr>
                        <a:t> </a:t>
                      </a:r>
                    </a:p>
                  </a:txBody>
                  <a:tcPr marL="68580" marR="68580" marT="0" marB="0">
                    <a:lnL w="12700" cap="flat" cmpd="sng" algn="ctr">
                      <a:solidFill>
                        <a:srgbClr val="000000"/>
                      </a:solidFill>
                      <a:prstDash val="solid"/>
                      <a:round/>
                      <a:headEnd type="none" w="med" len="med"/>
                      <a:tailEnd type="none" w="med" len="med"/>
                    </a:lnL>
                    <a:lnR>
                      <a:noFill/>
                    </a:lnR>
                    <a:lnT>
                      <a:noFill/>
                    </a:lnT>
                    <a:lnB>
                      <a:noFill/>
                    </a:lnB>
                  </a:tcPr>
                </a:tc>
                <a:tc>
                  <a:txBody>
                    <a:bodyPr/>
                    <a:lstStyle/>
                    <a:p>
                      <a:pPr marL="0" marR="0" algn="just">
                        <a:lnSpc>
                          <a:spcPct val="150000"/>
                        </a:lnSpc>
                        <a:spcBef>
                          <a:spcPts val="0"/>
                        </a:spcBef>
                        <a:spcAft>
                          <a:spcPts val="0"/>
                        </a:spcAft>
                      </a:pPr>
                      <a:r>
                        <a:rPr lang="en-US" sz="1200">
                          <a:effectLst/>
                          <a:latin typeface="Arial" panose="020B0604020202020204" pitchFamily="34" charset="0"/>
                          <a:ea typeface="Calibri" panose="020F0502020204030204" pitchFamily="34" charset="0"/>
                          <a:cs typeface="Times New Roman" panose="02020603050405020304" pitchFamily="18" charset="0"/>
                        </a:rPr>
                        <a:t> </a:t>
                      </a:r>
                    </a:p>
                  </a:txBody>
                  <a:tcPr marL="68580" marR="68580" marT="0" marB="0">
                    <a:lnL>
                      <a:noFill/>
                    </a:lnL>
                    <a:lnR>
                      <a:noFill/>
                    </a:lnR>
                    <a:lnT>
                      <a:noFill/>
                    </a:lnT>
                    <a:lnB>
                      <a:noFill/>
                    </a:lnB>
                  </a:tcPr>
                </a:tc>
                <a:tc>
                  <a:txBody>
                    <a:bodyPr/>
                    <a:lstStyle/>
                    <a:p>
                      <a:pPr marL="0" marR="0" algn="just">
                        <a:lnSpc>
                          <a:spcPct val="150000"/>
                        </a:lnSpc>
                        <a:spcBef>
                          <a:spcPts val="0"/>
                        </a:spcBef>
                        <a:spcAft>
                          <a:spcPts val="0"/>
                        </a:spcAft>
                      </a:pPr>
                      <a:r>
                        <a:rPr lang="en-US" sz="1200">
                          <a:effectLst/>
                          <a:latin typeface="Arial" panose="020B0604020202020204" pitchFamily="34" charset="0"/>
                          <a:ea typeface="Calibri" panose="020F0502020204030204" pitchFamily="34" charset="0"/>
                          <a:cs typeface="Times New Roman" panose="02020603050405020304" pitchFamily="18" charset="0"/>
                        </a:rPr>
                        <a:t> </a:t>
                      </a:r>
                    </a:p>
                  </a:txBody>
                  <a:tcPr marL="68580" marR="68580" marT="0" marB="0">
                    <a:lnL>
                      <a:noFill/>
                    </a:lnL>
                    <a:lnR>
                      <a:noFill/>
                    </a:lnR>
                    <a:lnT>
                      <a:noFill/>
                    </a:lnT>
                    <a:lnB>
                      <a:noFill/>
                    </a:lnB>
                  </a:tcPr>
                </a:tc>
                <a:tc>
                  <a:txBody>
                    <a:bodyPr/>
                    <a:lstStyle/>
                    <a:p>
                      <a:pPr marL="0" marR="0" algn="just">
                        <a:lnSpc>
                          <a:spcPct val="150000"/>
                        </a:lnSpc>
                        <a:spcBef>
                          <a:spcPts val="0"/>
                        </a:spcBef>
                        <a:spcAft>
                          <a:spcPts val="0"/>
                        </a:spcAft>
                      </a:pPr>
                      <a:r>
                        <a:rPr lang="en-US" sz="1200">
                          <a:effectLst/>
                          <a:latin typeface="Arial" panose="020B0604020202020204" pitchFamily="34" charset="0"/>
                          <a:ea typeface="Calibri" panose="020F0502020204030204" pitchFamily="34" charset="0"/>
                          <a:cs typeface="Times New Roman" panose="02020603050405020304" pitchFamily="18" charset="0"/>
                        </a:rPr>
                        <a:t> </a:t>
                      </a:r>
                    </a:p>
                  </a:txBody>
                  <a:tcPr marL="68580" marR="68580" marT="0" marB="0">
                    <a:lnL>
                      <a:noFill/>
                    </a:lnL>
                    <a:lnR>
                      <a:noFill/>
                    </a:lnR>
                    <a:lnT>
                      <a:noFill/>
                    </a:lnT>
                    <a:lnB>
                      <a:noFill/>
                    </a:lnB>
                  </a:tcPr>
                </a:tc>
                <a:tc>
                  <a:txBody>
                    <a:bodyPr/>
                    <a:lstStyle/>
                    <a:p>
                      <a:pPr marL="0" marR="0" algn="just">
                        <a:lnSpc>
                          <a:spcPct val="150000"/>
                        </a:lnSpc>
                        <a:spcBef>
                          <a:spcPts val="0"/>
                        </a:spcBef>
                        <a:spcAft>
                          <a:spcPts val="0"/>
                        </a:spcAft>
                      </a:pPr>
                      <a:r>
                        <a:rPr lang="en-US" sz="1200">
                          <a:effectLst/>
                          <a:latin typeface="Arial" panose="020B0604020202020204" pitchFamily="34" charset="0"/>
                          <a:ea typeface="Calibri" panose="020F0502020204030204" pitchFamily="34" charset="0"/>
                          <a:cs typeface="Times New Roman" panose="02020603050405020304" pitchFamily="18" charset="0"/>
                        </a:rPr>
                        <a:t> </a:t>
                      </a:r>
                    </a:p>
                  </a:txBody>
                  <a:tcPr marL="68580" marR="68580" marT="0" marB="0">
                    <a:lnL>
                      <a:noFill/>
                    </a:lnL>
                    <a:lnR>
                      <a:noFill/>
                    </a:lnR>
                    <a:lnT>
                      <a:noFill/>
                    </a:lnT>
                    <a:lnB>
                      <a:noFill/>
                    </a:lnB>
                  </a:tcPr>
                </a:tc>
                <a:tc>
                  <a:txBody>
                    <a:bodyPr/>
                    <a:lstStyle/>
                    <a:p>
                      <a:pPr marL="0" marR="0" algn="just">
                        <a:lnSpc>
                          <a:spcPct val="150000"/>
                        </a:lnSpc>
                        <a:spcBef>
                          <a:spcPts val="0"/>
                        </a:spcBef>
                        <a:spcAft>
                          <a:spcPts val="0"/>
                        </a:spcAft>
                      </a:pPr>
                      <a:r>
                        <a:rPr lang="en-US" sz="1200">
                          <a:effectLst/>
                          <a:latin typeface="Arial" panose="020B0604020202020204" pitchFamily="34" charset="0"/>
                          <a:ea typeface="Calibri" panose="020F0502020204030204" pitchFamily="34" charset="0"/>
                          <a:cs typeface="Times New Roman" panose="02020603050405020304" pitchFamily="18" charset="0"/>
                        </a:rPr>
                        <a:t> </a:t>
                      </a:r>
                    </a:p>
                  </a:txBody>
                  <a:tcPr marL="68580" marR="68580" marT="0" marB="0">
                    <a:lnL>
                      <a:noFill/>
                    </a:lnL>
                    <a:lnR>
                      <a:noFill/>
                    </a:lnR>
                    <a:lnT>
                      <a:noFill/>
                    </a:lnT>
                    <a:lnB>
                      <a:noFill/>
                    </a:lnB>
                  </a:tcPr>
                </a:tc>
                <a:tc>
                  <a:txBody>
                    <a:bodyPr/>
                    <a:lstStyle/>
                    <a:p>
                      <a:pPr marL="0" marR="0" algn="just">
                        <a:lnSpc>
                          <a:spcPct val="150000"/>
                        </a:lnSpc>
                        <a:spcBef>
                          <a:spcPts val="0"/>
                        </a:spcBef>
                        <a:spcAft>
                          <a:spcPts val="0"/>
                        </a:spcAft>
                      </a:pPr>
                      <a:r>
                        <a:rPr lang="en-US" sz="1200">
                          <a:effectLst/>
                          <a:latin typeface="Arial" panose="020B0604020202020204" pitchFamily="34" charset="0"/>
                          <a:ea typeface="Calibri" panose="020F0502020204030204" pitchFamily="34" charset="0"/>
                          <a:cs typeface="Times New Roman" panose="02020603050405020304" pitchFamily="18" charset="0"/>
                        </a:rPr>
                        <a:t> </a:t>
                      </a:r>
                    </a:p>
                  </a:txBody>
                  <a:tcPr marL="68580" marR="68580" marT="0" marB="0">
                    <a:lnL>
                      <a:noFill/>
                    </a:lnL>
                    <a:lnR>
                      <a:noFill/>
                    </a:lnR>
                    <a:lnT>
                      <a:noFill/>
                    </a:lnT>
                    <a:lnB>
                      <a:noFill/>
                    </a:lnB>
                  </a:tcPr>
                </a:tc>
                <a:tc>
                  <a:txBody>
                    <a:bodyPr/>
                    <a:lstStyle/>
                    <a:p>
                      <a:pPr marL="0" marR="0" algn="just">
                        <a:lnSpc>
                          <a:spcPct val="150000"/>
                        </a:lnSpc>
                        <a:spcBef>
                          <a:spcPts val="0"/>
                        </a:spcBef>
                        <a:spcAft>
                          <a:spcPts val="0"/>
                        </a:spcAft>
                      </a:pPr>
                      <a:r>
                        <a:rPr lang="en-US" sz="1200">
                          <a:effectLst/>
                          <a:latin typeface="Arial" panose="020B0604020202020204" pitchFamily="34" charset="0"/>
                          <a:ea typeface="Calibri" panose="020F0502020204030204" pitchFamily="34" charset="0"/>
                          <a:cs typeface="Times New Roman" panose="02020603050405020304" pitchFamily="18" charset="0"/>
                        </a:rPr>
                        <a:t> </a:t>
                      </a:r>
                    </a:p>
                  </a:txBody>
                  <a:tcPr marL="68580" marR="68580" marT="0" marB="0">
                    <a:lnL>
                      <a:noFill/>
                    </a:lnL>
                    <a:lnR>
                      <a:noFill/>
                    </a:lnR>
                    <a:lnT>
                      <a:noFill/>
                    </a:lnT>
                    <a:lnB>
                      <a:noFill/>
                    </a:lnB>
                  </a:tcPr>
                </a:tc>
                <a:tc gridSpan="2">
                  <a:txBody>
                    <a:bodyPr/>
                    <a:lstStyle/>
                    <a:p>
                      <a:pPr marL="0" marR="0" algn="just">
                        <a:lnSpc>
                          <a:spcPct val="150000"/>
                        </a:lnSpc>
                        <a:spcBef>
                          <a:spcPts val="0"/>
                        </a:spcBef>
                        <a:spcAft>
                          <a:spcPts val="0"/>
                        </a:spcAft>
                      </a:pPr>
                      <a:r>
                        <a:rPr lang="en-US" sz="1200">
                          <a:effectLst/>
                          <a:latin typeface="Arial" panose="020B0604020202020204" pitchFamily="34" charset="0"/>
                          <a:ea typeface="Calibri" panose="020F0502020204030204" pitchFamily="34" charset="0"/>
                          <a:cs typeface="Times New Roman" panose="02020603050405020304" pitchFamily="18" charset="0"/>
                        </a:rPr>
                        <a:t> </a:t>
                      </a:r>
                    </a:p>
                  </a:txBody>
                  <a:tcPr marL="68580" marR="68580" marT="0" marB="0">
                    <a:lnL>
                      <a:noFill/>
                    </a:lnL>
                    <a:lnR>
                      <a:noFill/>
                    </a:lnR>
                    <a:lnT>
                      <a:noFill/>
                    </a:lnT>
                    <a:lnB>
                      <a:noFill/>
                    </a:lnB>
                  </a:tcPr>
                </a:tc>
                <a:tc hMerge="1">
                  <a:txBody>
                    <a:bodyPr/>
                    <a:lstStyle/>
                    <a:p>
                      <a:endParaRPr lang="en-US"/>
                    </a:p>
                  </a:txBody>
                  <a:tcPr/>
                </a:tc>
                <a:tc>
                  <a:txBody>
                    <a:bodyPr/>
                    <a:lstStyle/>
                    <a:p>
                      <a:pPr marL="0" marR="0" algn="just">
                        <a:lnSpc>
                          <a:spcPct val="150000"/>
                        </a:lnSpc>
                        <a:spcBef>
                          <a:spcPts val="0"/>
                        </a:spcBef>
                        <a:spcAft>
                          <a:spcPts val="0"/>
                        </a:spcAft>
                      </a:pPr>
                      <a:r>
                        <a:rPr lang="en-US" sz="1200">
                          <a:effectLst/>
                          <a:latin typeface="Arial" panose="020B0604020202020204" pitchFamily="34" charset="0"/>
                          <a:ea typeface="Calibri" panose="020F0502020204030204" pitchFamily="34" charset="0"/>
                          <a:cs typeface="Times New Roman" panose="02020603050405020304" pitchFamily="18" charset="0"/>
                        </a:rPr>
                        <a:t> </a:t>
                      </a:r>
                    </a:p>
                  </a:txBody>
                  <a:tcPr marL="68580" marR="68580" marT="0" marB="0">
                    <a:lnL>
                      <a:noFill/>
                    </a:lnL>
                    <a:lnR>
                      <a:noFill/>
                    </a:lnR>
                    <a:lnT>
                      <a:noFill/>
                    </a:lnT>
                    <a:lnB>
                      <a:noFill/>
                    </a:lnB>
                  </a:tcPr>
                </a:tc>
                <a:tc>
                  <a:txBody>
                    <a:bodyPr/>
                    <a:lstStyle/>
                    <a:p>
                      <a:pPr marL="0" marR="0" algn="just">
                        <a:lnSpc>
                          <a:spcPct val="150000"/>
                        </a:lnSpc>
                        <a:spcBef>
                          <a:spcPts val="0"/>
                        </a:spcBef>
                        <a:spcAft>
                          <a:spcPts val="0"/>
                        </a:spcAft>
                      </a:pPr>
                      <a:r>
                        <a:rPr lang="en-US" sz="1200">
                          <a:effectLst/>
                          <a:latin typeface="Arial" panose="020B0604020202020204" pitchFamily="34" charset="0"/>
                          <a:ea typeface="Calibri" panose="020F0502020204030204" pitchFamily="34" charset="0"/>
                          <a:cs typeface="Times New Roman" panose="02020603050405020304" pitchFamily="18" charset="0"/>
                        </a:rPr>
                        <a:t> </a:t>
                      </a:r>
                    </a:p>
                  </a:txBody>
                  <a:tcPr marL="68580" marR="68580" marT="0" marB="0">
                    <a:lnL>
                      <a:noFill/>
                    </a:lnL>
                    <a:lnR>
                      <a:noFill/>
                    </a:lnR>
                    <a:lnT>
                      <a:noFill/>
                    </a:lnT>
                    <a:lnB>
                      <a:noFill/>
                    </a:lnB>
                    <a:solidFill>
                      <a:srgbClr val="A5A5A5"/>
                    </a:solidFill>
                  </a:tcPr>
                </a:tc>
                <a:tc>
                  <a:txBody>
                    <a:bodyPr/>
                    <a:lstStyle/>
                    <a:p>
                      <a:pPr marL="0" marR="0" algn="just">
                        <a:lnSpc>
                          <a:spcPct val="150000"/>
                        </a:lnSpc>
                        <a:spcBef>
                          <a:spcPts val="0"/>
                        </a:spcBef>
                        <a:spcAft>
                          <a:spcPts val="0"/>
                        </a:spcAft>
                      </a:pPr>
                      <a:r>
                        <a:rPr lang="en-US" sz="1200">
                          <a:effectLst/>
                          <a:latin typeface="Arial" panose="020B0604020202020204" pitchFamily="34" charset="0"/>
                          <a:ea typeface="Calibri" panose="020F0502020204030204" pitchFamily="34" charset="0"/>
                          <a:cs typeface="Times New Roman" panose="02020603050405020304" pitchFamily="18" charset="0"/>
                        </a:rPr>
                        <a:t> </a:t>
                      </a:r>
                    </a:p>
                  </a:txBody>
                  <a:tcPr marL="68580" marR="68580" marT="0" marB="0">
                    <a:lnL>
                      <a:noFill/>
                    </a:lnL>
                    <a:lnR w="12700" cap="flat" cmpd="sng" algn="ctr">
                      <a:solidFill>
                        <a:srgbClr val="000000"/>
                      </a:solidFill>
                      <a:prstDash val="solid"/>
                      <a:round/>
                      <a:headEnd type="none" w="med" len="med"/>
                      <a:tailEnd type="none" w="med" len="med"/>
                    </a:lnR>
                    <a:lnT>
                      <a:noFill/>
                    </a:lnT>
                    <a:lnB>
                      <a:noFill/>
                    </a:lnB>
                  </a:tcPr>
                </a:tc>
                <a:extLst>
                  <a:ext uri="{0D108BD9-81ED-4DB2-BD59-A6C34878D82A}">
                    <a16:rowId xmlns:a16="http://schemas.microsoft.com/office/drawing/2014/main" xmlns="" val="898552316"/>
                  </a:ext>
                </a:extLst>
              </a:tr>
              <a:tr h="411089">
                <a:tc>
                  <a:txBody>
                    <a:bodyPr/>
                    <a:lstStyle/>
                    <a:p>
                      <a:pPr marL="0" marR="0" algn="just">
                        <a:lnSpc>
                          <a:spcPct val="150000"/>
                        </a:lnSpc>
                        <a:spcBef>
                          <a:spcPts val="0"/>
                        </a:spcBef>
                        <a:spcAft>
                          <a:spcPts val="0"/>
                        </a:spcAft>
                      </a:pPr>
                      <a:r>
                        <a:rPr lang="en-US" sz="1600" dirty="0">
                          <a:effectLst/>
                          <a:latin typeface="Arial" panose="020B0604020202020204" pitchFamily="34" charset="0"/>
                          <a:ea typeface="Calibri" panose="020F0502020204030204" pitchFamily="34" charset="0"/>
                          <a:cs typeface="Arial" panose="020B0604020202020204" pitchFamily="34" charset="0"/>
                        </a:rPr>
                        <a:t>Finalization of report</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50000"/>
                        </a:lnSpc>
                        <a:spcBef>
                          <a:spcPts val="0"/>
                        </a:spcBef>
                        <a:spcAft>
                          <a:spcPts val="0"/>
                        </a:spcAft>
                      </a:pPr>
                      <a:r>
                        <a:rPr lang="en-US" sz="1200">
                          <a:effectLst/>
                          <a:latin typeface="Arial" panose="020B0604020202020204" pitchFamily="34" charset="0"/>
                          <a:ea typeface="Calibri" panose="020F0502020204030204" pitchFamily="34" charset="0"/>
                          <a:cs typeface="Times New Roman" panose="02020603050405020304" pitchFamily="18" charset="0"/>
                        </a:rPr>
                        <a:t> </a:t>
                      </a:r>
                    </a:p>
                  </a:txBody>
                  <a:tcPr marL="68580" marR="68580" marT="0" marB="0">
                    <a:lnL w="12700" cap="flat" cmpd="sng" algn="ctr">
                      <a:solidFill>
                        <a:srgbClr val="000000"/>
                      </a:solidFill>
                      <a:prstDash val="solid"/>
                      <a:round/>
                      <a:headEnd type="none" w="med" len="med"/>
                      <a:tailEnd type="none" w="med" len="med"/>
                    </a:lnL>
                    <a:lnR>
                      <a:noFill/>
                    </a:lnR>
                    <a:lnT>
                      <a:noFill/>
                    </a:lnT>
                    <a:lnB w="12700" cap="flat" cmpd="sng" algn="ctr">
                      <a:solidFill>
                        <a:srgbClr val="000000"/>
                      </a:solidFill>
                      <a:prstDash val="solid"/>
                      <a:round/>
                      <a:headEnd type="none" w="med" len="med"/>
                      <a:tailEnd type="none" w="med" len="med"/>
                    </a:lnB>
                  </a:tcPr>
                </a:tc>
                <a:tc>
                  <a:txBody>
                    <a:bodyPr/>
                    <a:lstStyle/>
                    <a:p>
                      <a:pPr marL="0" marR="0" algn="just">
                        <a:lnSpc>
                          <a:spcPct val="150000"/>
                        </a:lnSpc>
                        <a:spcBef>
                          <a:spcPts val="0"/>
                        </a:spcBef>
                        <a:spcAft>
                          <a:spcPts val="0"/>
                        </a:spcAft>
                      </a:pPr>
                      <a:r>
                        <a:rPr lang="en-US" sz="1200">
                          <a:effectLst/>
                          <a:latin typeface="Arial" panose="020B0604020202020204" pitchFamily="34" charset="0"/>
                          <a:ea typeface="Calibri" panose="020F0502020204030204" pitchFamily="34" charset="0"/>
                          <a:cs typeface="Times New Roman" panose="02020603050405020304" pitchFamily="18" charset="0"/>
                        </a:rPr>
                        <a:t> </a:t>
                      </a:r>
                    </a:p>
                  </a:txBody>
                  <a:tcPr marL="68580" marR="68580" marT="0" marB="0">
                    <a:lnL>
                      <a:noFill/>
                    </a:lnL>
                    <a:lnR>
                      <a:noFill/>
                    </a:lnR>
                    <a:lnT>
                      <a:noFill/>
                    </a:lnT>
                    <a:lnB w="12700" cap="flat" cmpd="sng" algn="ctr">
                      <a:solidFill>
                        <a:srgbClr val="000000"/>
                      </a:solidFill>
                      <a:prstDash val="solid"/>
                      <a:round/>
                      <a:headEnd type="none" w="med" len="med"/>
                      <a:tailEnd type="none" w="med" len="med"/>
                    </a:lnB>
                  </a:tcPr>
                </a:tc>
                <a:tc>
                  <a:txBody>
                    <a:bodyPr/>
                    <a:lstStyle/>
                    <a:p>
                      <a:pPr marL="0" marR="0" algn="just">
                        <a:lnSpc>
                          <a:spcPct val="150000"/>
                        </a:lnSpc>
                        <a:spcBef>
                          <a:spcPts val="0"/>
                        </a:spcBef>
                        <a:spcAft>
                          <a:spcPts val="0"/>
                        </a:spcAft>
                      </a:pPr>
                      <a:r>
                        <a:rPr lang="en-US" sz="1200">
                          <a:effectLst/>
                          <a:latin typeface="Arial" panose="020B0604020202020204" pitchFamily="34" charset="0"/>
                          <a:ea typeface="Calibri" panose="020F0502020204030204" pitchFamily="34" charset="0"/>
                          <a:cs typeface="Times New Roman" panose="02020603050405020304" pitchFamily="18" charset="0"/>
                        </a:rPr>
                        <a:t> </a:t>
                      </a:r>
                    </a:p>
                  </a:txBody>
                  <a:tcPr marL="68580" marR="68580" marT="0" marB="0">
                    <a:lnL>
                      <a:noFill/>
                    </a:lnL>
                    <a:lnR>
                      <a:noFill/>
                    </a:lnR>
                    <a:lnT>
                      <a:noFill/>
                    </a:lnT>
                    <a:lnB w="12700" cap="flat" cmpd="sng" algn="ctr">
                      <a:solidFill>
                        <a:srgbClr val="000000"/>
                      </a:solidFill>
                      <a:prstDash val="solid"/>
                      <a:round/>
                      <a:headEnd type="none" w="med" len="med"/>
                      <a:tailEnd type="none" w="med" len="med"/>
                    </a:lnB>
                  </a:tcPr>
                </a:tc>
                <a:tc>
                  <a:txBody>
                    <a:bodyPr/>
                    <a:lstStyle/>
                    <a:p>
                      <a:pPr marL="0" marR="0" algn="just">
                        <a:lnSpc>
                          <a:spcPct val="150000"/>
                        </a:lnSpc>
                        <a:spcBef>
                          <a:spcPts val="0"/>
                        </a:spcBef>
                        <a:spcAft>
                          <a:spcPts val="0"/>
                        </a:spcAft>
                      </a:pPr>
                      <a:r>
                        <a:rPr lang="en-US" sz="1200">
                          <a:effectLst/>
                          <a:latin typeface="Arial" panose="020B0604020202020204" pitchFamily="34" charset="0"/>
                          <a:ea typeface="Calibri" panose="020F0502020204030204" pitchFamily="34" charset="0"/>
                          <a:cs typeface="Times New Roman" panose="02020603050405020304" pitchFamily="18" charset="0"/>
                        </a:rPr>
                        <a:t> </a:t>
                      </a:r>
                    </a:p>
                  </a:txBody>
                  <a:tcPr marL="68580" marR="68580" marT="0" marB="0">
                    <a:lnL>
                      <a:noFill/>
                    </a:lnL>
                    <a:lnR>
                      <a:noFill/>
                    </a:lnR>
                    <a:lnT>
                      <a:noFill/>
                    </a:lnT>
                    <a:lnB w="12700" cap="flat" cmpd="sng" algn="ctr">
                      <a:solidFill>
                        <a:srgbClr val="000000"/>
                      </a:solidFill>
                      <a:prstDash val="solid"/>
                      <a:round/>
                      <a:headEnd type="none" w="med" len="med"/>
                      <a:tailEnd type="none" w="med" len="med"/>
                    </a:lnB>
                  </a:tcPr>
                </a:tc>
                <a:tc>
                  <a:txBody>
                    <a:bodyPr/>
                    <a:lstStyle/>
                    <a:p>
                      <a:pPr marL="0" marR="0" algn="just">
                        <a:lnSpc>
                          <a:spcPct val="150000"/>
                        </a:lnSpc>
                        <a:spcBef>
                          <a:spcPts val="0"/>
                        </a:spcBef>
                        <a:spcAft>
                          <a:spcPts val="0"/>
                        </a:spcAft>
                      </a:pPr>
                      <a:r>
                        <a:rPr lang="en-US" sz="1200">
                          <a:effectLst/>
                          <a:latin typeface="Arial" panose="020B0604020202020204" pitchFamily="34" charset="0"/>
                          <a:ea typeface="Calibri" panose="020F0502020204030204" pitchFamily="34" charset="0"/>
                          <a:cs typeface="Times New Roman" panose="02020603050405020304" pitchFamily="18" charset="0"/>
                        </a:rPr>
                        <a:t> </a:t>
                      </a:r>
                    </a:p>
                  </a:txBody>
                  <a:tcPr marL="68580" marR="68580" marT="0" marB="0">
                    <a:lnL>
                      <a:noFill/>
                    </a:lnL>
                    <a:lnR>
                      <a:noFill/>
                    </a:lnR>
                    <a:lnT>
                      <a:noFill/>
                    </a:lnT>
                    <a:lnB w="12700" cap="flat" cmpd="sng" algn="ctr">
                      <a:solidFill>
                        <a:srgbClr val="000000"/>
                      </a:solidFill>
                      <a:prstDash val="solid"/>
                      <a:round/>
                      <a:headEnd type="none" w="med" len="med"/>
                      <a:tailEnd type="none" w="med" len="med"/>
                    </a:lnB>
                  </a:tcPr>
                </a:tc>
                <a:tc>
                  <a:txBody>
                    <a:bodyPr/>
                    <a:lstStyle/>
                    <a:p>
                      <a:pPr marL="0" marR="0" algn="just">
                        <a:lnSpc>
                          <a:spcPct val="150000"/>
                        </a:lnSpc>
                        <a:spcBef>
                          <a:spcPts val="0"/>
                        </a:spcBef>
                        <a:spcAft>
                          <a:spcPts val="0"/>
                        </a:spcAft>
                      </a:pPr>
                      <a:r>
                        <a:rPr lang="en-US" sz="1200">
                          <a:effectLst/>
                          <a:latin typeface="Arial" panose="020B0604020202020204" pitchFamily="34" charset="0"/>
                          <a:ea typeface="Calibri" panose="020F0502020204030204" pitchFamily="34" charset="0"/>
                          <a:cs typeface="Times New Roman" panose="02020603050405020304" pitchFamily="18" charset="0"/>
                        </a:rPr>
                        <a:t> </a:t>
                      </a:r>
                    </a:p>
                  </a:txBody>
                  <a:tcPr marL="68580" marR="68580" marT="0" marB="0">
                    <a:lnL>
                      <a:noFill/>
                    </a:lnL>
                    <a:lnR>
                      <a:noFill/>
                    </a:lnR>
                    <a:lnT>
                      <a:noFill/>
                    </a:lnT>
                    <a:lnB w="12700" cap="flat" cmpd="sng" algn="ctr">
                      <a:solidFill>
                        <a:srgbClr val="000000"/>
                      </a:solidFill>
                      <a:prstDash val="solid"/>
                      <a:round/>
                      <a:headEnd type="none" w="med" len="med"/>
                      <a:tailEnd type="none" w="med" len="med"/>
                    </a:lnB>
                  </a:tcPr>
                </a:tc>
                <a:tc>
                  <a:txBody>
                    <a:bodyPr/>
                    <a:lstStyle/>
                    <a:p>
                      <a:pPr marL="0" marR="0" algn="just">
                        <a:lnSpc>
                          <a:spcPct val="150000"/>
                        </a:lnSpc>
                        <a:spcBef>
                          <a:spcPts val="0"/>
                        </a:spcBef>
                        <a:spcAft>
                          <a:spcPts val="0"/>
                        </a:spcAft>
                      </a:pPr>
                      <a:r>
                        <a:rPr lang="en-US" sz="1200">
                          <a:effectLst/>
                          <a:latin typeface="Arial" panose="020B0604020202020204" pitchFamily="34" charset="0"/>
                          <a:ea typeface="Calibri" panose="020F0502020204030204" pitchFamily="34" charset="0"/>
                          <a:cs typeface="Times New Roman" panose="02020603050405020304" pitchFamily="18" charset="0"/>
                        </a:rPr>
                        <a:t> </a:t>
                      </a:r>
                    </a:p>
                  </a:txBody>
                  <a:tcPr marL="68580" marR="68580" marT="0" marB="0">
                    <a:lnL>
                      <a:noFill/>
                    </a:lnL>
                    <a:lnR>
                      <a:noFill/>
                    </a:lnR>
                    <a:lnT>
                      <a:noFill/>
                    </a:lnT>
                    <a:lnB w="12700" cap="flat" cmpd="sng" algn="ctr">
                      <a:solidFill>
                        <a:srgbClr val="000000"/>
                      </a:solidFill>
                      <a:prstDash val="solid"/>
                      <a:round/>
                      <a:headEnd type="none" w="med" len="med"/>
                      <a:tailEnd type="none" w="med" len="med"/>
                    </a:lnB>
                  </a:tcPr>
                </a:tc>
                <a:tc>
                  <a:txBody>
                    <a:bodyPr/>
                    <a:lstStyle/>
                    <a:p>
                      <a:pPr marL="0" marR="0" algn="just">
                        <a:lnSpc>
                          <a:spcPct val="150000"/>
                        </a:lnSpc>
                        <a:spcBef>
                          <a:spcPts val="0"/>
                        </a:spcBef>
                        <a:spcAft>
                          <a:spcPts val="0"/>
                        </a:spcAft>
                      </a:pPr>
                      <a:r>
                        <a:rPr lang="en-US" sz="1200">
                          <a:effectLst/>
                          <a:latin typeface="Arial" panose="020B0604020202020204" pitchFamily="34" charset="0"/>
                          <a:ea typeface="Calibri" panose="020F0502020204030204" pitchFamily="34" charset="0"/>
                          <a:cs typeface="Times New Roman" panose="02020603050405020304" pitchFamily="18" charset="0"/>
                        </a:rPr>
                        <a:t> </a:t>
                      </a:r>
                    </a:p>
                  </a:txBody>
                  <a:tcPr marL="68580" marR="68580" marT="0" marB="0">
                    <a:lnL>
                      <a:noFill/>
                    </a:lnL>
                    <a:lnR>
                      <a:noFill/>
                    </a:lnR>
                    <a:lnT>
                      <a:noFill/>
                    </a:lnT>
                    <a:lnB w="12700" cap="flat" cmpd="sng" algn="ctr">
                      <a:solidFill>
                        <a:srgbClr val="000000"/>
                      </a:solidFill>
                      <a:prstDash val="solid"/>
                      <a:round/>
                      <a:headEnd type="none" w="med" len="med"/>
                      <a:tailEnd type="none" w="med" len="med"/>
                    </a:lnB>
                  </a:tcPr>
                </a:tc>
                <a:tc gridSpan="2">
                  <a:txBody>
                    <a:bodyPr/>
                    <a:lstStyle/>
                    <a:p>
                      <a:pPr marL="0" marR="0" algn="just">
                        <a:lnSpc>
                          <a:spcPct val="150000"/>
                        </a:lnSpc>
                        <a:spcBef>
                          <a:spcPts val="0"/>
                        </a:spcBef>
                        <a:spcAft>
                          <a:spcPts val="0"/>
                        </a:spcAft>
                      </a:pPr>
                      <a:r>
                        <a:rPr lang="en-US" sz="1200">
                          <a:effectLst/>
                          <a:latin typeface="Arial" panose="020B0604020202020204" pitchFamily="34" charset="0"/>
                          <a:ea typeface="Calibri" panose="020F0502020204030204" pitchFamily="34" charset="0"/>
                          <a:cs typeface="Times New Roman" panose="02020603050405020304" pitchFamily="18" charset="0"/>
                        </a:rPr>
                        <a:t> </a:t>
                      </a:r>
                    </a:p>
                  </a:txBody>
                  <a:tcPr marL="68580" marR="68580" marT="0" marB="0">
                    <a:lnL>
                      <a:noFill/>
                    </a:lnL>
                    <a:lnR>
                      <a:noFill/>
                    </a:lnR>
                    <a:lnT>
                      <a:noFill/>
                    </a:lnT>
                    <a:lnB w="12700" cap="flat" cmpd="sng" algn="ctr">
                      <a:solidFill>
                        <a:srgbClr val="000000"/>
                      </a:solidFill>
                      <a:prstDash val="solid"/>
                      <a:round/>
                      <a:headEnd type="none" w="med" len="med"/>
                      <a:tailEnd type="none" w="med" len="med"/>
                    </a:lnB>
                  </a:tcPr>
                </a:tc>
                <a:tc hMerge="1">
                  <a:txBody>
                    <a:bodyPr/>
                    <a:lstStyle/>
                    <a:p>
                      <a:endParaRPr lang="en-US"/>
                    </a:p>
                  </a:txBody>
                  <a:tcPr/>
                </a:tc>
                <a:tc>
                  <a:txBody>
                    <a:bodyPr/>
                    <a:lstStyle/>
                    <a:p>
                      <a:pPr marL="0" marR="0" algn="just">
                        <a:lnSpc>
                          <a:spcPct val="150000"/>
                        </a:lnSpc>
                        <a:spcBef>
                          <a:spcPts val="0"/>
                        </a:spcBef>
                        <a:spcAft>
                          <a:spcPts val="0"/>
                        </a:spcAft>
                      </a:pPr>
                      <a:r>
                        <a:rPr lang="en-US" sz="1200">
                          <a:effectLst/>
                          <a:latin typeface="Arial" panose="020B0604020202020204" pitchFamily="34" charset="0"/>
                          <a:ea typeface="Calibri" panose="020F0502020204030204" pitchFamily="34" charset="0"/>
                          <a:cs typeface="Times New Roman" panose="02020603050405020304" pitchFamily="18" charset="0"/>
                        </a:rPr>
                        <a:t> </a:t>
                      </a:r>
                    </a:p>
                  </a:txBody>
                  <a:tcPr marL="68580" marR="68580" marT="0" marB="0">
                    <a:lnL>
                      <a:noFill/>
                    </a:lnL>
                    <a:lnR>
                      <a:noFill/>
                    </a:lnR>
                    <a:lnT>
                      <a:noFill/>
                    </a:lnT>
                    <a:lnB w="12700" cap="flat" cmpd="sng" algn="ctr">
                      <a:solidFill>
                        <a:srgbClr val="000000"/>
                      </a:solidFill>
                      <a:prstDash val="solid"/>
                      <a:round/>
                      <a:headEnd type="none" w="med" len="med"/>
                      <a:tailEnd type="none" w="med" len="med"/>
                    </a:lnB>
                  </a:tcPr>
                </a:tc>
                <a:tc>
                  <a:txBody>
                    <a:bodyPr/>
                    <a:lstStyle/>
                    <a:p>
                      <a:pPr marL="0" marR="0" algn="just">
                        <a:lnSpc>
                          <a:spcPct val="150000"/>
                        </a:lnSpc>
                        <a:spcBef>
                          <a:spcPts val="0"/>
                        </a:spcBef>
                        <a:spcAft>
                          <a:spcPts val="0"/>
                        </a:spcAft>
                      </a:pPr>
                      <a:r>
                        <a:rPr lang="en-US" sz="1200">
                          <a:effectLst/>
                          <a:latin typeface="Arial" panose="020B0604020202020204" pitchFamily="34" charset="0"/>
                          <a:ea typeface="Calibri" panose="020F0502020204030204" pitchFamily="34" charset="0"/>
                          <a:cs typeface="Times New Roman" panose="02020603050405020304" pitchFamily="18" charset="0"/>
                        </a:rPr>
                        <a:t> </a:t>
                      </a:r>
                    </a:p>
                  </a:txBody>
                  <a:tcPr marL="68580" marR="68580" marT="0" marB="0">
                    <a:lnL>
                      <a:noFill/>
                    </a:lnL>
                    <a:lnR>
                      <a:noFill/>
                    </a:lnR>
                    <a:lnT>
                      <a:noFill/>
                    </a:lnT>
                    <a:lnB w="12700" cap="flat" cmpd="sng" algn="ctr">
                      <a:solidFill>
                        <a:srgbClr val="000000"/>
                      </a:solidFill>
                      <a:prstDash val="solid"/>
                      <a:round/>
                      <a:headEnd type="none" w="med" len="med"/>
                      <a:tailEnd type="none" w="med" len="med"/>
                    </a:lnB>
                  </a:tcPr>
                </a:tc>
                <a:tc>
                  <a:txBody>
                    <a:bodyPr/>
                    <a:lstStyle/>
                    <a:p>
                      <a:pPr marL="0" marR="0" algn="just">
                        <a:lnSpc>
                          <a:spcPct val="150000"/>
                        </a:lnSpc>
                        <a:spcBef>
                          <a:spcPts val="0"/>
                        </a:spcBef>
                        <a:spcAft>
                          <a:spcPts val="0"/>
                        </a:spcAft>
                      </a:pPr>
                      <a:r>
                        <a:rPr lang="en-US" sz="1200" dirty="0">
                          <a:effectLst/>
                          <a:latin typeface="Arial" panose="020B0604020202020204" pitchFamily="34" charset="0"/>
                          <a:ea typeface="Calibri" panose="020F0502020204030204" pitchFamily="34" charset="0"/>
                          <a:cs typeface="Times New Roman" panose="02020603050405020304" pitchFamily="18" charset="0"/>
                        </a:rPr>
                        <a:t> </a:t>
                      </a:r>
                    </a:p>
                  </a:txBody>
                  <a:tcPr marL="68580" marR="68580" marT="0" marB="0">
                    <a:lnL>
                      <a:noFill/>
                    </a:lnL>
                    <a:lnR w="12700" cap="flat" cmpd="sng" algn="ctr">
                      <a:solidFill>
                        <a:srgbClr val="000000"/>
                      </a:solidFill>
                      <a:prstDash val="solid"/>
                      <a:round/>
                      <a:headEnd type="none" w="med" len="med"/>
                      <a:tailEnd type="none" w="med" len="med"/>
                    </a:lnR>
                    <a:lnT>
                      <a:noFill/>
                    </a:lnT>
                    <a:lnB w="12700" cap="flat" cmpd="sng" algn="ctr">
                      <a:solidFill>
                        <a:srgbClr val="000000"/>
                      </a:solidFill>
                      <a:prstDash val="solid"/>
                      <a:round/>
                      <a:headEnd type="none" w="med" len="med"/>
                      <a:tailEnd type="none" w="med" len="med"/>
                    </a:lnB>
                    <a:solidFill>
                      <a:srgbClr val="ED7D31"/>
                    </a:solidFill>
                  </a:tcPr>
                </a:tc>
                <a:extLst>
                  <a:ext uri="{0D108BD9-81ED-4DB2-BD59-A6C34878D82A}">
                    <a16:rowId xmlns:a16="http://schemas.microsoft.com/office/drawing/2014/main" xmlns="" val="2357617615"/>
                  </a:ext>
                </a:extLst>
              </a:tr>
            </a:tbl>
          </a:graphicData>
        </a:graphic>
      </p:graphicFrame>
    </p:spTree>
    <p:extLst>
      <p:ext uri="{BB962C8B-B14F-4D97-AF65-F5344CB8AC3E}">
        <p14:creationId xmlns:p14="http://schemas.microsoft.com/office/powerpoint/2010/main" xmlns="" val="27996373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xmlns="" id="{3EAA318D-2598-38EE-9273-575BE276176F}"/>
              </a:ext>
            </a:extLst>
          </p:cNvPr>
          <p:cNvSpPr txBox="1"/>
          <p:nvPr/>
        </p:nvSpPr>
        <p:spPr>
          <a:xfrm>
            <a:off x="2013346" y="1142997"/>
            <a:ext cx="4729162" cy="523220"/>
          </a:xfrm>
          <a:prstGeom prst="rect">
            <a:avLst/>
          </a:prstGeom>
          <a:noFill/>
        </p:spPr>
        <p:txBody>
          <a:bodyPr wrap="square" rtlCol="0">
            <a:spAutoFit/>
          </a:bodyPr>
          <a:lstStyle/>
          <a:p>
            <a:pPr algn="ctr"/>
            <a:r>
              <a:rPr lang="en-US" sz="2800" b="1" dirty="0">
                <a:latin typeface="Arial" panose="020B0604020202020204" pitchFamily="34" charset="0"/>
                <a:cs typeface="Arial" panose="020B0604020202020204" pitchFamily="34" charset="0"/>
              </a:rPr>
              <a:t>Hypothesis</a:t>
            </a:r>
          </a:p>
        </p:txBody>
      </p:sp>
      <p:sp>
        <p:nvSpPr>
          <p:cNvPr id="3" name="TextBox 2">
            <a:extLst>
              <a:ext uri="{FF2B5EF4-FFF2-40B4-BE49-F238E27FC236}">
                <a16:creationId xmlns:a16="http://schemas.microsoft.com/office/drawing/2014/main" xmlns="" id="{01AA8306-8CA4-857F-08BD-0C47E3D72A87}"/>
              </a:ext>
            </a:extLst>
          </p:cNvPr>
          <p:cNvSpPr txBox="1"/>
          <p:nvPr/>
        </p:nvSpPr>
        <p:spPr>
          <a:xfrm>
            <a:off x="1240630" y="2086513"/>
            <a:ext cx="6274595" cy="3785652"/>
          </a:xfrm>
          <a:prstGeom prst="rect">
            <a:avLst/>
          </a:prstGeom>
          <a:noFill/>
        </p:spPr>
        <p:txBody>
          <a:bodyPr wrap="square" rtlCol="0">
            <a:spAutoFit/>
          </a:bodyPr>
          <a:lstStyle/>
          <a:p>
            <a:pPr marL="342900" indent="-342900" algn="just">
              <a:buFont typeface="Arial" panose="020B0604020202020204" pitchFamily="34" charset="0"/>
              <a:buChar char="•"/>
            </a:pPr>
            <a:r>
              <a:rPr lang="en-US" sz="2000" dirty="0">
                <a:latin typeface="Arial" panose="020B0604020202020204" pitchFamily="34" charset="0"/>
                <a:cs typeface="Arial" panose="020B0604020202020204" pitchFamily="34" charset="0"/>
              </a:rPr>
              <a:t>Our hypothesis is the students of UWTSD use various digital tools but some specific tools are given more attention than others. </a:t>
            </a:r>
          </a:p>
          <a:p>
            <a:pPr marL="342900" indent="-342900" algn="just">
              <a:buFont typeface="Arial" panose="020B0604020202020204" pitchFamily="34" charset="0"/>
              <a:buChar char="•"/>
            </a:pPr>
            <a:r>
              <a:rPr lang="en-US" sz="2000" dirty="0">
                <a:latin typeface="Arial" panose="020B0604020202020204" pitchFamily="34" charset="0"/>
                <a:cs typeface="Arial" panose="020B0604020202020204" pitchFamily="34" charset="0"/>
              </a:rPr>
              <a:t>The primary understanding shows Microsoft team is being considered the most used digital tool by both the students and staff of UWTSD. </a:t>
            </a:r>
          </a:p>
          <a:p>
            <a:pPr marL="342900" indent="-342900" algn="just">
              <a:buFont typeface="Arial" panose="020B0604020202020204" pitchFamily="34" charset="0"/>
              <a:buChar char="•"/>
            </a:pPr>
            <a:r>
              <a:rPr lang="en-US" sz="2000" dirty="0">
                <a:latin typeface="Arial" panose="020B0604020202020204" pitchFamily="34" charset="0"/>
                <a:cs typeface="Arial" panose="020B0604020202020204" pitchFamily="34" charset="0"/>
              </a:rPr>
              <a:t>Students can group chat, discuss assignments and collaborate with the team member in real-time through this tool. </a:t>
            </a:r>
          </a:p>
          <a:p>
            <a:pPr marL="342900" indent="-342900" algn="just">
              <a:buFont typeface="Arial" panose="020B0604020202020204" pitchFamily="34" charset="0"/>
              <a:buChar char="•"/>
            </a:pPr>
            <a:r>
              <a:rPr lang="en-US" sz="2000" dirty="0">
                <a:latin typeface="Arial" panose="020B0604020202020204" pitchFamily="34" charset="0"/>
                <a:cs typeface="Arial" panose="020B0604020202020204" pitchFamily="34" charset="0"/>
              </a:rPr>
              <a:t>The research will further analyze if the primary hypothesis is correct and if not, which tool they prefer instead. </a:t>
            </a:r>
          </a:p>
        </p:txBody>
      </p:sp>
      <p:sp>
        <p:nvSpPr>
          <p:cNvPr id="4" name="Rectangle 3">
            <a:extLst>
              <a:ext uri="{FF2B5EF4-FFF2-40B4-BE49-F238E27FC236}">
                <a16:creationId xmlns:a16="http://schemas.microsoft.com/office/drawing/2014/main" xmlns="" id="{7D773F1E-52A8-1D97-ADFF-19B2F9E10EAE}"/>
              </a:ext>
            </a:extLst>
          </p:cNvPr>
          <p:cNvSpPr/>
          <p:nvPr/>
        </p:nvSpPr>
        <p:spPr>
          <a:xfrm>
            <a:off x="8003383" y="2351811"/>
            <a:ext cx="2745582" cy="2763471"/>
          </a:xfrm>
          <a:prstGeom prst="rect">
            <a:avLst/>
          </a:prstGeom>
          <a:blipFill dpi="0" rotWithShape="1">
            <a:blip r:embed="rId3" cstate="print">
              <a:extLst>
                <a:ext uri="{28A0092B-C50C-407E-A947-70E740481C1C}">
                  <a14:useLocalDpi xmlns:a14="http://schemas.microsoft.com/office/drawing/2010/main" xmlns="" val="0"/>
                </a:ext>
              </a:extLst>
            </a:blip>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xmlns="" val="362924181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xmlns="" id="{8EBB1065-C636-5FC6-D020-36927AC45D45}"/>
              </a:ext>
            </a:extLst>
          </p:cNvPr>
          <p:cNvSpPr txBox="1"/>
          <p:nvPr/>
        </p:nvSpPr>
        <p:spPr>
          <a:xfrm>
            <a:off x="3731419" y="791944"/>
            <a:ext cx="4729162" cy="523220"/>
          </a:xfrm>
          <a:prstGeom prst="rect">
            <a:avLst/>
          </a:prstGeom>
          <a:noFill/>
        </p:spPr>
        <p:txBody>
          <a:bodyPr wrap="square" rtlCol="0">
            <a:spAutoFit/>
          </a:bodyPr>
          <a:lstStyle/>
          <a:p>
            <a:pPr algn="ctr"/>
            <a:r>
              <a:rPr lang="en-US" sz="2800" b="1" dirty="0">
                <a:latin typeface="Arial" panose="020B0604020202020204" pitchFamily="34" charset="0"/>
                <a:cs typeface="Arial" panose="020B0604020202020204" pitchFamily="34" charset="0"/>
              </a:rPr>
              <a:t>References  </a:t>
            </a:r>
          </a:p>
        </p:txBody>
      </p:sp>
      <p:sp>
        <p:nvSpPr>
          <p:cNvPr id="3" name="TextBox 2">
            <a:extLst>
              <a:ext uri="{FF2B5EF4-FFF2-40B4-BE49-F238E27FC236}">
                <a16:creationId xmlns:a16="http://schemas.microsoft.com/office/drawing/2014/main" xmlns="" id="{4577354E-8F68-7B4D-F650-50422E3FA630}"/>
              </a:ext>
            </a:extLst>
          </p:cNvPr>
          <p:cNvSpPr txBox="1"/>
          <p:nvPr/>
        </p:nvSpPr>
        <p:spPr>
          <a:xfrm>
            <a:off x="867072" y="1521322"/>
            <a:ext cx="10457856" cy="4524315"/>
          </a:xfrm>
          <a:prstGeom prst="rect">
            <a:avLst/>
          </a:prstGeom>
          <a:noFill/>
        </p:spPr>
        <p:txBody>
          <a:bodyPr wrap="square" rtlCol="0">
            <a:spAutoFit/>
          </a:bodyPr>
          <a:lstStyle/>
          <a:p>
            <a:pPr marL="285750" indent="-285750" algn="just">
              <a:buFont typeface="Arial" panose="020B0604020202020204" pitchFamily="34" charset="0"/>
              <a:buChar char="•"/>
            </a:pPr>
            <a:r>
              <a:rPr lang="en-US" dirty="0">
                <a:latin typeface="Arial" panose="020B0604020202020204" pitchFamily="34" charset="0"/>
                <a:cs typeface="Arial" panose="020B0604020202020204" pitchFamily="34" charset="0"/>
              </a:rPr>
              <a:t>Handley, F.J., 2018. Developing Digital Skills and Literacies in UK Higher Education: Recent developments and a case study of the Digital Literacies Framework at the University of Brighton, UK.</a:t>
            </a:r>
          </a:p>
          <a:p>
            <a:pPr marL="285750" indent="-285750" algn="just">
              <a:buFont typeface="Arial" panose="020B0604020202020204" pitchFamily="34" charset="0"/>
              <a:buChar char="•"/>
            </a:pPr>
            <a:r>
              <a:rPr lang="en-US" dirty="0">
                <a:latin typeface="Arial" panose="020B0604020202020204" pitchFamily="34" charset="0"/>
                <a:cs typeface="Arial" panose="020B0604020202020204" pitchFamily="34" charset="0"/>
              </a:rPr>
              <a:t>Lee, T., Pham, K., Crosby, A., and Peterson, J.F., 2021. Digital collaboration in design education: how online collaborative software changes the practices and places of learning. Pedagogy, Culture &amp; Society, 29(2), pp.231-245.</a:t>
            </a:r>
          </a:p>
          <a:p>
            <a:pPr marL="285750" indent="-285750" algn="just">
              <a:buFont typeface="Arial" panose="020B0604020202020204" pitchFamily="34" charset="0"/>
              <a:buChar char="•"/>
            </a:pPr>
            <a:r>
              <a:rPr lang="en-US" dirty="0">
                <a:latin typeface="Arial" panose="020B0604020202020204" pitchFamily="34" charset="0"/>
                <a:cs typeface="Arial" panose="020B0604020202020204" pitchFamily="34" charset="0"/>
              </a:rPr>
              <a:t>Mohammed, Q.A., Naidu, V.R., Hasan, R., Mustafa, M. and </a:t>
            </a:r>
            <a:r>
              <a:rPr lang="en-US" dirty="0" err="1">
                <a:latin typeface="Arial" panose="020B0604020202020204" pitchFamily="34" charset="0"/>
                <a:cs typeface="Arial" panose="020B0604020202020204" pitchFamily="34" charset="0"/>
              </a:rPr>
              <a:t>Jesrani</a:t>
            </a:r>
            <a:r>
              <a:rPr lang="en-US" dirty="0">
                <a:latin typeface="Arial" panose="020B0604020202020204" pitchFamily="34" charset="0"/>
                <a:cs typeface="Arial" panose="020B0604020202020204" pitchFamily="34" charset="0"/>
              </a:rPr>
              <a:t>, K.A., 2019. Digital Education using Free and Open-Source Tools to Enhance Collaborative Learning. International E-Journal of Advances in Education, 5(13), pp.50-57.</a:t>
            </a:r>
          </a:p>
          <a:p>
            <a:pPr marL="285750" indent="-285750" algn="just">
              <a:buFont typeface="Arial" panose="020B0604020202020204" pitchFamily="34" charset="0"/>
              <a:buChar char="•"/>
            </a:pPr>
            <a:r>
              <a:rPr lang="en-US" dirty="0">
                <a:latin typeface="Arial" panose="020B0604020202020204" pitchFamily="34" charset="0"/>
                <a:cs typeface="Arial" panose="020B0604020202020204" pitchFamily="34" charset="0"/>
              </a:rPr>
              <a:t>Pagani, L., </a:t>
            </a:r>
            <a:r>
              <a:rPr lang="en-US" dirty="0" err="1">
                <a:latin typeface="Arial" panose="020B0604020202020204" pitchFamily="34" charset="0"/>
                <a:cs typeface="Arial" panose="020B0604020202020204" pitchFamily="34" charset="0"/>
              </a:rPr>
              <a:t>Argentin</a:t>
            </a:r>
            <a:r>
              <a:rPr lang="en-US" dirty="0">
                <a:latin typeface="Arial" panose="020B0604020202020204" pitchFamily="34" charset="0"/>
                <a:cs typeface="Arial" panose="020B0604020202020204" pitchFamily="34" charset="0"/>
              </a:rPr>
              <a:t>, G., </a:t>
            </a:r>
            <a:r>
              <a:rPr lang="en-US" dirty="0" err="1">
                <a:latin typeface="Arial" panose="020B0604020202020204" pitchFamily="34" charset="0"/>
                <a:cs typeface="Arial" panose="020B0604020202020204" pitchFamily="34" charset="0"/>
              </a:rPr>
              <a:t>Gui</a:t>
            </a:r>
            <a:r>
              <a:rPr lang="en-US" dirty="0">
                <a:latin typeface="Arial" panose="020B0604020202020204" pitchFamily="34" charset="0"/>
                <a:cs typeface="Arial" panose="020B0604020202020204" pitchFamily="34" charset="0"/>
              </a:rPr>
              <a:t>, M., and </a:t>
            </a:r>
            <a:r>
              <a:rPr lang="en-US" dirty="0" err="1">
                <a:latin typeface="Arial" panose="020B0604020202020204" pitchFamily="34" charset="0"/>
                <a:cs typeface="Arial" panose="020B0604020202020204" pitchFamily="34" charset="0"/>
              </a:rPr>
              <a:t>Stanca</a:t>
            </a:r>
            <a:r>
              <a:rPr lang="en-US" dirty="0">
                <a:latin typeface="Arial" panose="020B0604020202020204" pitchFamily="34" charset="0"/>
                <a:cs typeface="Arial" panose="020B0604020202020204" pitchFamily="34" charset="0"/>
              </a:rPr>
              <a:t>, L., 2018. The impact of digital skills on educational outcomes: evidence from performance tests. Educational Studies, 42(2), pp.137-162.</a:t>
            </a:r>
          </a:p>
          <a:p>
            <a:pPr marL="285750" indent="-285750" algn="just">
              <a:buFont typeface="Arial" panose="020B0604020202020204" pitchFamily="34" charset="0"/>
              <a:buChar char="•"/>
            </a:pPr>
            <a:r>
              <a:rPr lang="en-US" dirty="0">
                <a:latin typeface="Arial" panose="020B0604020202020204" pitchFamily="34" charset="0"/>
                <a:cs typeface="Arial" panose="020B0604020202020204" pitchFamily="34" charset="0"/>
              </a:rPr>
              <a:t>Riemer, K., </a:t>
            </a:r>
            <a:r>
              <a:rPr lang="en-US" dirty="0" err="1">
                <a:latin typeface="Arial" panose="020B0604020202020204" pitchFamily="34" charset="0"/>
                <a:cs typeface="Arial" panose="020B0604020202020204" pitchFamily="34" charset="0"/>
              </a:rPr>
              <a:t>Schellhammer</a:t>
            </a:r>
            <a:r>
              <a:rPr lang="en-US" dirty="0">
                <a:latin typeface="Arial" panose="020B0604020202020204" pitchFamily="34" charset="0"/>
                <a:cs typeface="Arial" panose="020B0604020202020204" pitchFamily="34" charset="0"/>
              </a:rPr>
              <a:t>, S. and </a:t>
            </a:r>
            <a:r>
              <a:rPr lang="en-US" dirty="0" err="1">
                <a:latin typeface="Arial" panose="020B0604020202020204" pitchFamily="34" charset="0"/>
                <a:cs typeface="Arial" panose="020B0604020202020204" pitchFamily="34" charset="0"/>
              </a:rPr>
              <a:t>Meinert</a:t>
            </a:r>
            <a:r>
              <a:rPr lang="en-US" dirty="0">
                <a:latin typeface="Arial" panose="020B0604020202020204" pitchFamily="34" charset="0"/>
                <a:cs typeface="Arial" panose="020B0604020202020204" pitchFamily="34" charset="0"/>
              </a:rPr>
              <a:t>, M., 2019. Collaboration in the Digital Age. How Technology Enables Individuals, Teams, and Businesses. Cham: Springer International Publishing (Progress in IS). Online </a:t>
            </a:r>
            <a:r>
              <a:rPr lang="en-US" dirty="0" err="1">
                <a:latin typeface="Arial" panose="020B0604020202020204" pitchFamily="34" charset="0"/>
                <a:cs typeface="Arial" panose="020B0604020202020204" pitchFamily="34" charset="0"/>
              </a:rPr>
              <a:t>verfügbar</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unter</a:t>
            </a:r>
            <a:r>
              <a:rPr lang="en-US" dirty="0">
                <a:latin typeface="Arial" panose="020B0604020202020204" pitchFamily="34" charset="0"/>
                <a:cs typeface="Arial" panose="020B0604020202020204" pitchFamily="34" charset="0"/>
              </a:rPr>
              <a:t> http://dx. DOI. org/10.1007/978-3-319-94487-6. </a:t>
            </a:r>
          </a:p>
          <a:p>
            <a:pPr marL="285750" indent="-285750" algn="just">
              <a:buFont typeface="Arial" panose="020B0604020202020204" pitchFamily="34" charset="0"/>
              <a:buChar char="•"/>
            </a:pPr>
            <a:r>
              <a:rPr lang="en-US" dirty="0">
                <a:latin typeface="Arial" panose="020B0604020202020204" pitchFamily="34" charset="0"/>
                <a:cs typeface="Arial" panose="020B0604020202020204" pitchFamily="34" charset="0"/>
              </a:rPr>
              <a:t>Zhu, C., 2020. Student satisfaction, performance, and knowledge construction in online collaborative learning. Journal of Educational Technology &amp; Society, 15(1), pp.127-136.</a:t>
            </a:r>
          </a:p>
        </p:txBody>
      </p:sp>
    </p:spTree>
    <p:extLst>
      <p:ext uri="{BB962C8B-B14F-4D97-AF65-F5344CB8AC3E}">
        <p14:creationId xmlns:p14="http://schemas.microsoft.com/office/powerpoint/2010/main" xmlns="" val="1773611447"/>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AB946B"/>
      </a:accent1>
      <a:accent2>
        <a:srgbClr val="C04F32"/>
      </a:accent2>
      <a:accent3>
        <a:srgbClr val="DD8C3C"/>
      </a:accent3>
      <a:accent4>
        <a:srgbClr val="8E684C"/>
      </a:accent4>
      <a:accent5>
        <a:srgbClr val="CBAF62"/>
      </a:accent5>
      <a:accent6>
        <a:srgbClr val="803348"/>
      </a:accent6>
      <a:hlink>
        <a:srgbClr val="86724D"/>
      </a:hlink>
      <a:folHlink>
        <a:srgbClr val="B99E84"/>
      </a:folHlink>
    </a:clrScheme>
    <a:fontScheme name="Organic">
      <a:majorFont>
        <a:latin typeface="Garamond"/>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xmlns="" name="Organic" id="{28CDC826-8792-45C0-861B-85EB3ADEDA33}" vid="{A2BEDC8B-F191-493B-BA33-0F4F800A89D3}"/>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TM02900743[[fn=Organic]]</Template>
  <TotalTime>0</TotalTime>
  <Words>1576</Words>
  <Application>Microsoft Office PowerPoint</Application>
  <PresentationFormat>Custom</PresentationFormat>
  <Paragraphs>191</Paragraphs>
  <Slides>11</Slides>
  <Notes>8</Notes>
  <HiddenSlides>0</HiddenSlides>
  <MMClips>0</MMClip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Organic</vt:lpstr>
      <vt:lpstr>Slide 1</vt:lpstr>
      <vt:lpstr>Slide 2</vt:lpstr>
      <vt:lpstr>Slide 3</vt:lpstr>
      <vt:lpstr>Slide 4</vt:lpstr>
      <vt:lpstr>Slide 5</vt:lpstr>
      <vt:lpstr>Slide 6</vt:lpstr>
      <vt:lpstr>Slide 7</vt:lpstr>
      <vt:lpstr>Slide 8</vt:lpstr>
      <vt:lpstr>Slide 9</vt:lpstr>
      <vt:lpstr>Slide 10</vt:lpstr>
      <vt:lpstr>Slide 11</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
  <cp:lastModifiedBy/>
  <cp:revision>1</cp:revision>
  <dcterms:created xsi:type="dcterms:W3CDTF">2022-06-23T19:28:30Z</dcterms:created>
  <dcterms:modified xsi:type="dcterms:W3CDTF">2022-06-25T10:23:57Z</dcterms:modified>
</cp:coreProperties>
</file>