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5" r:id="rId9"/>
    <p:sldId id="266" r:id="rId10"/>
    <p:sldId id="263" r:id="rId11"/>
    <p:sldId id="268" r:id="rId12"/>
    <p:sldId id="267"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E2F24C-C1F0-403E-90EE-FAFB47FEA9FC}" v="26" dt="2026-02-23T08:59:02.3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1" d="100"/>
          <a:sy n="51" d="100"/>
        </p:scale>
        <p:origin x="848" y="26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ar mahmood" userId="fb8dc9d6c855b1c6" providerId="LiveId" clId="{15937FD7-509B-4209-B953-B4E8C6E2954E}"/>
    <pc:docChg chg="undo custSel addSld delSld modSld">
      <pc:chgData name="ahmar mahmood" userId="fb8dc9d6c855b1c6" providerId="LiveId" clId="{15937FD7-509B-4209-B953-B4E8C6E2954E}" dt="2026-02-23T09:19:00.189" v="509" actId="2696"/>
      <pc:docMkLst>
        <pc:docMk/>
      </pc:docMkLst>
      <pc:sldChg chg="modAnim">
        <pc:chgData name="ahmar mahmood" userId="fb8dc9d6c855b1c6" providerId="LiveId" clId="{15937FD7-509B-4209-B953-B4E8C6E2954E}" dt="2026-02-23T07:04:16.576" v="19"/>
        <pc:sldMkLst>
          <pc:docMk/>
          <pc:sldMk cId="0" sldId="256"/>
        </pc:sldMkLst>
      </pc:sldChg>
      <pc:sldChg chg="addSp delSp modSp mod setBg modAnim">
        <pc:chgData name="ahmar mahmood" userId="fb8dc9d6c855b1c6" providerId="LiveId" clId="{15937FD7-509B-4209-B953-B4E8C6E2954E}" dt="2026-02-23T07:04:29.509" v="21"/>
        <pc:sldMkLst>
          <pc:docMk/>
          <pc:sldMk cId="0" sldId="257"/>
        </pc:sldMkLst>
        <pc:spChg chg="mod">
          <ac:chgData name="ahmar mahmood" userId="fb8dc9d6c855b1c6" providerId="LiveId" clId="{15937FD7-509B-4209-B953-B4E8C6E2954E}" dt="2026-02-23T07:03:21.493" v="16" actId="26606"/>
          <ac:spMkLst>
            <pc:docMk/>
            <pc:sldMk cId="0" sldId="257"/>
            <ac:spMk id="2" creationId="{00000000-0000-0000-0000-000000000000}"/>
          </ac:spMkLst>
        </pc:spChg>
        <pc:spChg chg="del mod">
          <ac:chgData name="ahmar mahmood" userId="fb8dc9d6c855b1c6" providerId="LiveId" clId="{15937FD7-509B-4209-B953-B4E8C6E2954E}" dt="2026-02-23T07:03:21.493" v="16" actId="26606"/>
          <ac:spMkLst>
            <pc:docMk/>
            <pc:sldMk cId="0" sldId="257"/>
            <ac:spMk id="3" creationId="{00000000-0000-0000-0000-000000000000}"/>
          </ac:spMkLst>
        </pc:spChg>
        <pc:spChg chg="add">
          <ac:chgData name="ahmar mahmood" userId="fb8dc9d6c855b1c6" providerId="LiveId" clId="{15937FD7-509B-4209-B953-B4E8C6E2954E}" dt="2026-02-23T07:03:21.493" v="16" actId="26606"/>
          <ac:spMkLst>
            <pc:docMk/>
            <pc:sldMk cId="0" sldId="257"/>
            <ac:spMk id="9" creationId="{CB49665F-0298-4449-8D2D-209989CB9EE3}"/>
          </ac:spMkLst>
        </pc:spChg>
        <pc:spChg chg="add">
          <ac:chgData name="ahmar mahmood" userId="fb8dc9d6c855b1c6" providerId="LiveId" clId="{15937FD7-509B-4209-B953-B4E8C6E2954E}" dt="2026-02-23T07:03:21.493" v="16" actId="26606"/>
          <ac:spMkLst>
            <pc:docMk/>
            <pc:sldMk cId="0" sldId="257"/>
            <ac:spMk id="11" creationId="{A71EEC14-174A-46FA-B046-474750457130}"/>
          </ac:spMkLst>
        </pc:spChg>
        <pc:grpChg chg="add">
          <ac:chgData name="ahmar mahmood" userId="fb8dc9d6c855b1c6" providerId="LiveId" clId="{15937FD7-509B-4209-B953-B4E8C6E2954E}" dt="2026-02-23T07:03:21.493" v="16" actId="26606"/>
          <ac:grpSpMkLst>
            <pc:docMk/>
            <pc:sldMk cId="0" sldId="257"/>
            <ac:grpSpMk id="13" creationId="{EEB6CB95-E653-4C6C-AE51-62FD848E8D5B}"/>
          </ac:grpSpMkLst>
        </pc:grpChg>
        <pc:grpChg chg="add">
          <ac:chgData name="ahmar mahmood" userId="fb8dc9d6c855b1c6" providerId="LiveId" clId="{15937FD7-509B-4209-B953-B4E8C6E2954E}" dt="2026-02-23T07:03:21.493" v="16" actId="26606"/>
          <ac:grpSpMkLst>
            <pc:docMk/>
            <pc:sldMk cId="0" sldId="257"/>
            <ac:grpSpMk id="17" creationId="{43F5E015-E085-4624-B431-B42414448684}"/>
          </ac:grpSpMkLst>
        </pc:grpChg>
        <pc:graphicFrameChg chg="add">
          <ac:chgData name="ahmar mahmood" userId="fb8dc9d6c855b1c6" providerId="LiveId" clId="{15937FD7-509B-4209-B953-B4E8C6E2954E}" dt="2026-02-23T07:03:21.493" v="16" actId="26606"/>
          <ac:graphicFrameMkLst>
            <pc:docMk/>
            <pc:sldMk cId="0" sldId="257"/>
            <ac:graphicFrameMk id="5" creationId="{A0DBCFE3-EAD8-0EF9-7388-91B3B6F17313}"/>
          </ac:graphicFrameMkLst>
        </pc:graphicFrameChg>
      </pc:sldChg>
      <pc:sldChg chg="addSp delSp modSp mod setBg">
        <pc:chgData name="ahmar mahmood" userId="fb8dc9d6c855b1c6" providerId="LiveId" clId="{15937FD7-509B-4209-B953-B4E8C6E2954E}" dt="2026-02-23T07:27:41.458" v="31" actId="26606"/>
        <pc:sldMkLst>
          <pc:docMk/>
          <pc:sldMk cId="0" sldId="258"/>
        </pc:sldMkLst>
        <pc:spChg chg="mod">
          <ac:chgData name="ahmar mahmood" userId="fb8dc9d6c855b1c6" providerId="LiveId" clId="{15937FD7-509B-4209-B953-B4E8C6E2954E}" dt="2026-02-23T07:27:41.458" v="31" actId="26606"/>
          <ac:spMkLst>
            <pc:docMk/>
            <pc:sldMk cId="0" sldId="258"/>
            <ac:spMk id="2" creationId="{00000000-0000-0000-0000-000000000000}"/>
          </ac:spMkLst>
        </pc:spChg>
        <pc:spChg chg="mod">
          <ac:chgData name="ahmar mahmood" userId="fb8dc9d6c855b1c6" providerId="LiveId" clId="{15937FD7-509B-4209-B953-B4E8C6E2954E}" dt="2026-02-23T07:27:41.458" v="31" actId="26606"/>
          <ac:spMkLst>
            <pc:docMk/>
            <pc:sldMk cId="0" sldId="258"/>
            <ac:spMk id="3" creationId="{00000000-0000-0000-0000-000000000000}"/>
          </ac:spMkLst>
        </pc:spChg>
        <pc:spChg chg="add del">
          <ac:chgData name="ahmar mahmood" userId="fb8dc9d6c855b1c6" providerId="LiveId" clId="{15937FD7-509B-4209-B953-B4E8C6E2954E}" dt="2026-02-23T07:27:41.451" v="30" actId="26606"/>
          <ac:spMkLst>
            <pc:docMk/>
            <pc:sldMk cId="0" sldId="258"/>
            <ac:spMk id="8" creationId="{C2554CA6-288E-4202-BC52-2E5A8F0C0AED}"/>
          </ac:spMkLst>
        </pc:spChg>
        <pc:spChg chg="add del">
          <ac:chgData name="ahmar mahmood" userId="fb8dc9d6c855b1c6" providerId="LiveId" clId="{15937FD7-509B-4209-B953-B4E8C6E2954E}" dt="2026-02-23T07:27:41.451" v="30" actId="26606"/>
          <ac:spMkLst>
            <pc:docMk/>
            <pc:sldMk cId="0" sldId="258"/>
            <ac:spMk id="10" creationId="{B10BB131-AC8E-4A8E-A5D1-36260F720C3B}"/>
          </ac:spMkLst>
        </pc:spChg>
        <pc:spChg chg="add del">
          <ac:chgData name="ahmar mahmood" userId="fb8dc9d6c855b1c6" providerId="LiveId" clId="{15937FD7-509B-4209-B953-B4E8C6E2954E}" dt="2026-02-23T07:27:41.451" v="30" actId="26606"/>
          <ac:spMkLst>
            <pc:docMk/>
            <pc:sldMk cId="0" sldId="258"/>
            <ac:spMk id="12" creationId="{5B7778FC-632E-4DCA-A7CB-0D7731CCF970}"/>
          </ac:spMkLst>
        </pc:spChg>
        <pc:spChg chg="add del">
          <ac:chgData name="ahmar mahmood" userId="fb8dc9d6c855b1c6" providerId="LiveId" clId="{15937FD7-509B-4209-B953-B4E8C6E2954E}" dt="2026-02-23T07:27:41.451" v="30" actId="26606"/>
          <ac:spMkLst>
            <pc:docMk/>
            <pc:sldMk cId="0" sldId="258"/>
            <ac:spMk id="14" creationId="{FA23A907-97FB-4A8F-880A-DD77401C4296}"/>
          </ac:spMkLst>
        </pc:spChg>
        <pc:spChg chg="add">
          <ac:chgData name="ahmar mahmood" userId="fb8dc9d6c855b1c6" providerId="LiveId" clId="{15937FD7-509B-4209-B953-B4E8C6E2954E}" dt="2026-02-23T07:27:41.458" v="31" actId="26606"/>
          <ac:spMkLst>
            <pc:docMk/>
            <pc:sldMk cId="0" sldId="258"/>
            <ac:spMk id="16" creationId="{907EF6B7-1338-4443-8C46-6A318D952DFD}"/>
          </ac:spMkLst>
        </pc:spChg>
        <pc:spChg chg="add">
          <ac:chgData name="ahmar mahmood" userId="fb8dc9d6c855b1c6" providerId="LiveId" clId="{15937FD7-509B-4209-B953-B4E8C6E2954E}" dt="2026-02-23T07:27:41.458" v="31" actId="26606"/>
          <ac:spMkLst>
            <pc:docMk/>
            <pc:sldMk cId="0" sldId="258"/>
            <ac:spMk id="17" creationId="{DAAE4CDD-124C-4DCF-9584-B6033B545DD5}"/>
          </ac:spMkLst>
        </pc:spChg>
        <pc:spChg chg="add">
          <ac:chgData name="ahmar mahmood" userId="fb8dc9d6c855b1c6" providerId="LiveId" clId="{15937FD7-509B-4209-B953-B4E8C6E2954E}" dt="2026-02-23T07:27:41.458" v="31" actId="26606"/>
          <ac:spMkLst>
            <pc:docMk/>
            <pc:sldMk cId="0" sldId="258"/>
            <ac:spMk id="18" creationId="{081E4A58-353D-44AE-B2FC-2A74E2E400F7}"/>
          </ac:spMkLst>
        </pc:spChg>
      </pc:sldChg>
      <pc:sldChg chg="addSp delSp modSp mod setBg">
        <pc:chgData name="ahmar mahmood" userId="fb8dc9d6c855b1c6" providerId="LiveId" clId="{15937FD7-509B-4209-B953-B4E8C6E2954E}" dt="2026-02-23T07:31:43.013" v="46" actId="26606"/>
        <pc:sldMkLst>
          <pc:docMk/>
          <pc:sldMk cId="0" sldId="259"/>
        </pc:sldMkLst>
        <pc:spChg chg="mod">
          <ac:chgData name="ahmar mahmood" userId="fb8dc9d6c855b1c6" providerId="LiveId" clId="{15937FD7-509B-4209-B953-B4E8C6E2954E}" dt="2026-02-23T07:31:43.013" v="46" actId="26606"/>
          <ac:spMkLst>
            <pc:docMk/>
            <pc:sldMk cId="0" sldId="259"/>
            <ac:spMk id="2" creationId="{00000000-0000-0000-0000-000000000000}"/>
          </ac:spMkLst>
        </pc:spChg>
        <pc:spChg chg="add del mod">
          <ac:chgData name="ahmar mahmood" userId="fb8dc9d6c855b1c6" providerId="LiveId" clId="{15937FD7-509B-4209-B953-B4E8C6E2954E}" dt="2026-02-23T07:31:43.013" v="46" actId="26606"/>
          <ac:spMkLst>
            <pc:docMk/>
            <pc:sldMk cId="0" sldId="259"/>
            <ac:spMk id="3" creationId="{00000000-0000-0000-0000-000000000000}"/>
          </ac:spMkLst>
        </pc:spChg>
        <pc:spChg chg="add">
          <ac:chgData name="ahmar mahmood" userId="fb8dc9d6c855b1c6" providerId="LiveId" clId="{15937FD7-509B-4209-B953-B4E8C6E2954E}" dt="2026-02-23T07:31:43.013" v="46" actId="26606"/>
          <ac:spMkLst>
            <pc:docMk/>
            <pc:sldMk cId="0" sldId="259"/>
            <ac:spMk id="8" creationId="{907EF6B7-1338-4443-8C46-6A318D952DFD}"/>
          </ac:spMkLst>
        </pc:spChg>
        <pc:spChg chg="add del">
          <ac:chgData name="ahmar mahmood" userId="fb8dc9d6c855b1c6" providerId="LiveId" clId="{15937FD7-509B-4209-B953-B4E8C6E2954E}" dt="2026-02-23T07:31:42.997" v="45" actId="26606"/>
          <ac:spMkLst>
            <pc:docMk/>
            <pc:sldMk cId="0" sldId="259"/>
            <ac:spMk id="9" creationId="{BACC6370-2D7E-4714-9D71-7542949D7D5D}"/>
          </ac:spMkLst>
        </pc:spChg>
        <pc:spChg chg="add">
          <ac:chgData name="ahmar mahmood" userId="fb8dc9d6c855b1c6" providerId="LiveId" clId="{15937FD7-509B-4209-B953-B4E8C6E2954E}" dt="2026-02-23T07:31:43.013" v="46" actId="26606"/>
          <ac:spMkLst>
            <pc:docMk/>
            <pc:sldMk cId="0" sldId="259"/>
            <ac:spMk id="10" creationId="{DAAE4CDD-124C-4DCF-9584-B6033B545DD5}"/>
          </ac:spMkLst>
        </pc:spChg>
        <pc:spChg chg="add del">
          <ac:chgData name="ahmar mahmood" userId="fb8dc9d6c855b1c6" providerId="LiveId" clId="{15937FD7-509B-4209-B953-B4E8C6E2954E}" dt="2026-02-23T07:31:42.997" v="45" actId="26606"/>
          <ac:spMkLst>
            <pc:docMk/>
            <pc:sldMk cId="0" sldId="259"/>
            <ac:spMk id="11" creationId="{256B2C21-A230-48C0-8DF1-C46611373C44}"/>
          </ac:spMkLst>
        </pc:spChg>
        <pc:spChg chg="add">
          <ac:chgData name="ahmar mahmood" userId="fb8dc9d6c855b1c6" providerId="LiveId" clId="{15937FD7-509B-4209-B953-B4E8C6E2954E}" dt="2026-02-23T07:31:43.013" v="46" actId="26606"/>
          <ac:spMkLst>
            <pc:docMk/>
            <pc:sldMk cId="0" sldId="259"/>
            <ac:spMk id="12" creationId="{081E4A58-353D-44AE-B2FC-2A74E2E400F7}"/>
          </ac:spMkLst>
        </pc:spChg>
        <pc:spChg chg="add del">
          <ac:chgData name="ahmar mahmood" userId="fb8dc9d6c855b1c6" providerId="LiveId" clId="{15937FD7-509B-4209-B953-B4E8C6E2954E}" dt="2026-02-23T07:31:42.997" v="45" actId="26606"/>
          <ac:spMkLst>
            <pc:docMk/>
            <pc:sldMk cId="0" sldId="259"/>
            <ac:spMk id="13" creationId="{3847E18C-932D-4C95-AABA-FEC7C9499AD7}"/>
          </ac:spMkLst>
        </pc:spChg>
        <pc:spChg chg="add del">
          <ac:chgData name="ahmar mahmood" userId="fb8dc9d6c855b1c6" providerId="LiveId" clId="{15937FD7-509B-4209-B953-B4E8C6E2954E}" dt="2026-02-23T07:31:42.997" v="45" actId="26606"/>
          <ac:spMkLst>
            <pc:docMk/>
            <pc:sldMk cId="0" sldId="259"/>
            <ac:spMk id="15" creationId="{3150CB11-0C61-439E-910F-5787759E72A0}"/>
          </ac:spMkLst>
        </pc:spChg>
        <pc:spChg chg="add del">
          <ac:chgData name="ahmar mahmood" userId="fb8dc9d6c855b1c6" providerId="LiveId" clId="{15937FD7-509B-4209-B953-B4E8C6E2954E}" dt="2026-02-23T07:31:42.997" v="45" actId="26606"/>
          <ac:spMkLst>
            <pc:docMk/>
            <pc:sldMk cId="0" sldId="259"/>
            <ac:spMk id="17" creationId="{43F8A58B-5155-44CE-A5FF-7647B47D0A7A}"/>
          </ac:spMkLst>
        </pc:spChg>
        <pc:spChg chg="add del">
          <ac:chgData name="ahmar mahmood" userId="fb8dc9d6c855b1c6" providerId="LiveId" clId="{15937FD7-509B-4209-B953-B4E8C6E2954E}" dt="2026-02-23T07:31:42.997" v="45" actId="26606"/>
          <ac:spMkLst>
            <pc:docMk/>
            <pc:sldMk cId="0" sldId="259"/>
            <ac:spMk id="19" creationId="{443F2ACA-E6D6-4028-82DD-F03C262D5DE6}"/>
          </ac:spMkLst>
        </pc:spChg>
        <pc:spChg chg="add">
          <ac:chgData name="ahmar mahmood" userId="fb8dc9d6c855b1c6" providerId="LiveId" clId="{15937FD7-509B-4209-B953-B4E8C6E2954E}" dt="2026-02-23T07:31:43.013" v="46" actId="26606"/>
          <ac:spMkLst>
            <pc:docMk/>
            <pc:sldMk cId="0" sldId="259"/>
            <ac:spMk id="21" creationId="{00000000-0000-0000-0000-000000000000}"/>
          </ac:spMkLst>
        </pc:spChg>
        <pc:graphicFrameChg chg="add del">
          <ac:chgData name="ahmar mahmood" userId="fb8dc9d6c855b1c6" providerId="LiveId" clId="{15937FD7-509B-4209-B953-B4E8C6E2954E}" dt="2026-02-23T07:31:42.997" v="45" actId="26606"/>
          <ac:graphicFrameMkLst>
            <pc:docMk/>
            <pc:sldMk cId="0" sldId="259"/>
            <ac:graphicFrameMk id="5" creationId="{4F29B6BA-E60C-BFF9-6B1C-6C9CC62A2063}"/>
          </ac:graphicFrameMkLst>
        </pc:graphicFrameChg>
      </pc:sldChg>
      <pc:sldChg chg="addSp modSp mod setBg">
        <pc:chgData name="ahmar mahmood" userId="fb8dc9d6c855b1c6" providerId="LiveId" clId="{15937FD7-509B-4209-B953-B4E8C6E2954E}" dt="2026-02-23T08:01:09.503" v="51" actId="26606"/>
        <pc:sldMkLst>
          <pc:docMk/>
          <pc:sldMk cId="0" sldId="260"/>
        </pc:sldMkLst>
        <pc:spChg chg="mod">
          <ac:chgData name="ahmar mahmood" userId="fb8dc9d6c855b1c6" providerId="LiveId" clId="{15937FD7-509B-4209-B953-B4E8C6E2954E}" dt="2026-02-23T08:01:09.503" v="51" actId="26606"/>
          <ac:spMkLst>
            <pc:docMk/>
            <pc:sldMk cId="0" sldId="260"/>
            <ac:spMk id="2" creationId="{00000000-0000-0000-0000-000000000000}"/>
          </ac:spMkLst>
        </pc:spChg>
        <pc:spChg chg="mod">
          <ac:chgData name="ahmar mahmood" userId="fb8dc9d6c855b1c6" providerId="LiveId" clId="{15937FD7-509B-4209-B953-B4E8C6E2954E}" dt="2026-02-23T08:01:09.503" v="51" actId="26606"/>
          <ac:spMkLst>
            <pc:docMk/>
            <pc:sldMk cId="0" sldId="260"/>
            <ac:spMk id="3" creationId="{00000000-0000-0000-0000-000000000000}"/>
          </ac:spMkLst>
        </pc:spChg>
        <pc:spChg chg="add">
          <ac:chgData name="ahmar mahmood" userId="fb8dc9d6c855b1c6" providerId="LiveId" clId="{15937FD7-509B-4209-B953-B4E8C6E2954E}" dt="2026-02-23T08:01:09.503" v="51" actId="26606"/>
          <ac:spMkLst>
            <pc:docMk/>
            <pc:sldMk cId="0" sldId="260"/>
            <ac:spMk id="8" creationId="{907EF6B7-1338-4443-8C46-6A318D952DFD}"/>
          </ac:spMkLst>
        </pc:spChg>
        <pc:spChg chg="add">
          <ac:chgData name="ahmar mahmood" userId="fb8dc9d6c855b1c6" providerId="LiveId" clId="{15937FD7-509B-4209-B953-B4E8C6E2954E}" dt="2026-02-23T08:01:09.503" v="51" actId="26606"/>
          <ac:spMkLst>
            <pc:docMk/>
            <pc:sldMk cId="0" sldId="260"/>
            <ac:spMk id="10" creationId="{DAAE4CDD-124C-4DCF-9584-B6033B545DD5}"/>
          </ac:spMkLst>
        </pc:spChg>
        <pc:spChg chg="add">
          <ac:chgData name="ahmar mahmood" userId="fb8dc9d6c855b1c6" providerId="LiveId" clId="{15937FD7-509B-4209-B953-B4E8C6E2954E}" dt="2026-02-23T08:01:09.503" v="51" actId="26606"/>
          <ac:spMkLst>
            <pc:docMk/>
            <pc:sldMk cId="0" sldId="260"/>
            <ac:spMk id="12" creationId="{081E4A58-353D-44AE-B2FC-2A74E2E400F7}"/>
          </ac:spMkLst>
        </pc:spChg>
      </pc:sldChg>
      <pc:sldChg chg="addSp delSp modSp mod">
        <pc:chgData name="ahmar mahmood" userId="fb8dc9d6c855b1c6" providerId="LiveId" clId="{15937FD7-509B-4209-B953-B4E8C6E2954E}" dt="2026-02-23T08:29:30.323" v="135" actId="14100"/>
        <pc:sldMkLst>
          <pc:docMk/>
          <pc:sldMk cId="0" sldId="261"/>
        </pc:sldMkLst>
        <pc:spChg chg="del mod">
          <ac:chgData name="ahmar mahmood" userId="fb8dc9d6c855b1c6" providerId="LiveId" clId="{15937FD7-509B-4209-B953-B4E8C6E2954E}" dt="2026-02-23T08:08:01.875" v="53" actId="3680"/>
          <ac:spMkLst>
            <pc:docMk/>
            <pc:sldMk cId="0" sldId="261"/>
            <ac:spMk id="3" creationId="{00000000-0000-0000-0000-000000000000}"/>
          </ac:spMkLst>
        </pc:spChg>
        <pc:spChg chg="add del mod">
          <ac:chgData name="ahmar mahmood" userId="fb8dc9d6c855b1c6" providerId="LiveId" clId="{15937FD7-509B-4209-B953-B4E8C6E2954E}" dt="2026-02-23T08:09:07.187" v="56" actId="3680"/>
          <ac:spMkLst>
            <pc:docMk/>
            <pc:sldMk cId="0" sldId="261"/>
            <ac:spMk id="9" creationId="{8ABBF8F0-ED0F-DBFC-E10E-BD1AD8B66253}"/>
          </ac:spMkLst>
        </pc:spChg>
        <pc:graphicFrameChg chg="add del mod ord modGraphic">
          <ac:chgData name="ahmar mahmood" userId="fb8dc9d6c855b1c6" providerId="LiveId" clId="{15937FD7-509B-4209-B953-B4E8C6E2954E}" dt="2026-02-23T08:08:14.795" v="55" actId="21"/>
          <ac:graphicFrameMkLst>
            <pc:docMk/>
            <pc:sldMk cId="0" sldId="261"/>
            <ac:graphicFrameMk id="7" creationId="{DC7FEA7F-56A1-A2D7-25E9-FDAF2F1926D7}"/>
          </ac:graphicFrameMkLst>
        </pc:graphicFrameChg>
        <pc:graphicFrameChg chg="add mod ord modGraphic">
          <ac:chgData name="ahmar mahmood" userId="fb8dc9d6c855b1c6" providerId="LiveId" clId="{15937FD7-509B-4209-B953-B4E8C6E2954E}" dt="2026-02-23T08:29:30.323" v="135" actId="14100"/>
          <ac:graphicFrameMkLst>
            <pc:docMk/>
            <pc:sldMk cId="0" sldId="261"/>
            <ac:graphicFrameMk id="10" creationId="{493CB666-358E-E15E-CE9E-F7D9F891D4E6}"/>
          </ac:graphicFrameMkLst>
        </pc:graphicFrameChg>
        <pc:graphicFrameChg chg="add del mod modGraphic">
          <ac:chgData name="ahmar mahmood" userId="fb8dc9d6c855b1c6" providerId="LiveId" clId="{15937FD7-509B-4209-B953-B4E8C6E2954E}" dt="2026-02-23T08:15:00.389" v="72" actId="21"/>
          <ac:graphicFrameMkLst>
            <pc:docMk/>
            <pc:sldMk cId="0" sldId="261"/>
            <ac:graphicFrameMk id="11" creationId="{2BDC5D12-4A46-0414-7162-1AA979AD9ACA}"/>
          </ac:graphicFrameMkLst>
        </pc:graphicFrameChg>
        <pc:graphicFrameChg chg="add del mod modGraphic">
          <ac:chgData name="ahmar mahmood" userId="fb8dc9d6c855b1c6" providerId="LiveId" clId="{15937FD7-509B-4209-B953-B4E8C6E2954E}" dt="2026-02-23T08:14:55.759" v="71" actId="21"/>
          <ac:graphicFrameMkLst>
            <pc:docMk/>
            <pc:sldMk cId="0" sldId="261"/>
            <ac:graphicFrameMk id="12" creationId="{41CC83A3-3292-30F5-7CAE-FFC79ED3BA87}"/>
          </ac:graphicFrameMkLst>
        </pc:graphicFrameChg>
        <pc:graphicFrameChg chg="add mod modGraphic">
          <ac:chgData name="ahmar mahmood" userId="fb8dc9d6c855b1c6" providerId="LiveId" clId="{15937FD7-509B-4209-B953-B4E8C6E2954E}" dt="2026-02-23T08:29:18.152" v="133" actId="14100"/>
          <ac:graphicFrameMkLst>
            <pc:docMk/>
            <pc:sldMk cId="0" sldId="261"/>
            <ac:graphicFrameMk id="13" creationId="{5C7649D5-7853-2F28-4B34-493657782EF2}"/>
          </ac:graphicFrameMkLst>
        </pc:graphicFrameChg>
      </pc:sldChg>
      <pc:sldChg chg="addSp delSp modSp mod setBg">
        <pc:chgData name="ahmar mahmood" userId="fb8dc9d6c855b1c6" providerId="LiveId" clId="{15937FD7-509B-4209-B953-B4E8C6E2954E}" dt="2026-02-23T08:40:21.611" v="208" actId="26606"/>
        <pc:sldMkLst>
          <pc:docMk/>
          <pc:sldMk cId="0" sldId="262"/>
        </pc:sldMkLst>
        <pc:spChg chg="mod">
          <ac:chgData name="ahmar mahmood" userId="fb8dc9d6c855b1c6" providerId="LiveId" clId="{15937FD7-509B-4209-B953-B4E8C6E2954E}" dt="2026-02-23T08:40:21.611" v="208" actId="26606"/>
          <ac:spMkLst>
            <pc:docMk/>
            <pc:sldMk cId="0" sldId="262"/>
            <ac:spMk id="2" creationId="{00000000-0000-0000-0000-000000000000}"/>
          </ac:spMkLst>
        </pc:spChg>
        <pc:spChg chg="del mod">
          <ac:chgData name="ahmar mahmood" userId="fb8dc9d6c855b1c6" providerId="LiveId" clId="{15937FD7-509B-4209-B953-B4E8C6E2954E}" dt="2026-02-23T08:40:09.187" v="207" actId="21"/>
          <ac:spMkLst>
            <pc:docMk/>
            <pc:sldMk cId="0" sldId="262"/>
            <ac:spMk id="3" creationId="{00000000-0000-0000-0000-000000000000}"/>
          </ac:spMkLst>
        </pc:spChg>
        <pc:spChg chg="add del mod">
          <ac:chgData name="ahmar mahmood" userId="fb8dc9d6c855b1c6" providerId="LiveId" clId="{15937FD7-509B-4209-B953-B4E8C6E2954E}" dt="2026-02-23T08:40:21.611" v="208" actId="26606"/>
          <ac:spMkLst>
            <pc:docMk/>
            <pc:sldMk cId="0" sldId="262"/>
            <ac:spMk id="4" creationId="{2B2D6FDF-AF0E-C575-2576-D02FB8D2D794}"/>
          </ac:spMkLst>
        </pc:spChg>
        <pc:spChg chg="add del mod">
          <ac:chgData name="ahmar mahmood" userId="fb8dc9d6c855b1c6" providerId="LiveId" clId="{15937FD7-509B-4209-B953-B4E8C6E2954E}" dt="2026-02-23T08:40:21.611" v="208" actId="26606"/>
          <ac:spMkLst>
            <pc:docMk/>
            <pc:sldMk cId="0" sldId="262"/>
            <ac:spMk id="6" creationId="{7696559C-27F8-7FA1-F6DD-A7F651B471F4}"/>
          </ac:spMkLst>
        </pc:spChg>
        <pc:spChg chg="add">
          <ac:chgData name="ahmar mahmood" userId="fb8dc9d6c855b1c6" providerId="LiveId" clId="{15937FD7-509B-4209-B953-B4E8C6E2954E}" dt="2026-02-23T08:40:21.611" v="208" actId="26606"/>
          <ac:spMkLst>
            <pc:docMk/>
            <pc:sldMk cId="0" sldId="262"/>
            <ac:spMk id="12" creationId="{2659FDB4-FCBE-4A89-B46D-43D4FA54464D}"/>
          </ac:spMkLst>
        </pc:spChg>
        <pc:graphicFrameChg chg="add">
          <ac:chgData name="ahmar mahmood" userId="fb8dc9d6c855b1c6" providerId="LiveId" clId="{15937FD7-509B-4209-B953-B4E8C6E2954E}" dt="2026-02-23T08:40:21.611" v="208" actId="26606"/>
          <ac:graphicFrameMkLst>
            <pc:docMk/>
            <pc:sldMk cId="0" sldId="262"/>
            <ac:graphicFrameMk id="8" creationId="{CA97F4F6-1A29-A527-9BAC-824AA47A8C47}"/>
          </ac:graphicFrameMkLst>
        </pc:graphicFrameChg>
        <pc:cxnChg chg="add">
          <ac:chgData name="ahmar mahmood" userId="fb8dc9d6c855b1c6" providerId="LiveId" clId="{15937FD7-509B-4209-B953-B4E8C6E2954E}" dt="2026-02-23T08:40:21.611" v="208" actId="26606"/>
          <ac:cxnSpMkLst>
            <pc:docMk/>
            <pc:sldMk cId="0" sldId="262"/>
            <ac:cxnSpMk id="14" creationId="{C8F51B3F-8331-4E4A-AE96-D47B1006EEAD}"/>
          </ac:cxnSpMkLst>
        </pc:cxnChg>
      </pc:sldChg>
      <pc:sldChg chg="addSp modSp mod setBg">
        <pc:chgData name="ahmar mahmood" userId="fb8dc9d6c855b1c6" providerId="LiveId" clId="{15937FD7-509B-4209-B953-B4E8C6E2954E}" dt="2026-02-23T09:09:13.583" v="404" actId="26606"/>
        <pc:sldMkLst>
          <pc:docMk/>
          <pc:sldMk cId="0" sldId="263"/>
        </pc:sldMkLst>
        <pc:spChg chg="mod">
          <ac:chgData name="ahmar mahmood" userId="fb8dc9d6c855b1c6" providerId="LiveId" clId="{15937FD7-509B-4209-B953-B4E8C6E2954E}" dt="2026-02-23T09:09:13.583" v="404" actId="26606"/>
          <ac:spMkLst>
            <pc:docMk/>
            <pc:sldMk cId="0" sldId="263"/>
            <ac:spMk id="2" creationId="{00000000-0000-0000-0000-000000000000}"/>
          </ac:spMkLst>
        </pc:spChg>
        <pc:spChg chg="mod">
          <ac:chgData name="ahmar mahmood" userId="fb8dc9d6c855b1c6" providerId="LiveId" clId="{15937FD7-509B-4209-B953-B4E8C6E2954E}" dt="2026-02-23T09:09:13.583" v="404" actId="26606"/>
          <ac:spMkLst>
            <pc:docMk/>
            <pc:sldMk cId="0" sldId="263"/>
            <ac:spMk id="3" creationId="{00000000-0000-0000-0000-000000000000}"/>
          </ac:spMkLst>
        </pc:spChg>
        <pc:spChg chg="add mod">
          <ac:chgData name="ahmar mahmood" userId="fb8dc9d6c855b1c6" providerId="LiveId" clId="{15937FD7-509B-4209-B953-B4E8C6E2954E}" dt="2026-02-23T09:09:13.583" v="404" actId="26606"/>
          <ac:spMkLst>
            <pc:docMk/>
            <pc:sldMk cId="0" sldId="263"/>
            <ac:spMk id="4" creationId="{74F2E210-ABA7-078B-6DBB-3751AFA04EDA}"/>
          </ac:spMkLst>
        </pc:spChg>
        <pc:spChg chg="add">
          <ac:chgData name="ahmar mahmood" userId="fb8dc9d6c855b1c6" providerId="LiveId" clId="{15937FD7-509B-4209-B953-B4E8C6E2954E}" dt="2026-02-23T09:09:13.583" v="404" actId="26606"/>
          <ac:spMkLst>
            <pc:docMk/>
            <pc:sldMk cId="0" sldId="263"/>
            <ac:spMk id="9" creationId="{428D436F-9ACD-4C92-AFC8-C934C527A6A4}"/>
          </ac:spMkLst>
        </pc:spChg>
        <pc:spChg chg="add">
          <ac:chgData name="ahmar mahmood" userId="fb8dc9d6c855b1c6" providerId="LiveId" clId="{15937FD7-509B-4209-B953-B4E8C6E2954E}" dt="2026-02-23T09:09:13.583" v="404" actId="26606"/>
          <ac:spMkLst>
            <pc:docMk/>
            <pc:sldMk cId="0" sldId="263"/>
            <ac:spMk id="11" creationId="{090538E0-A884-4E60-A6AB-77D830E2FCED}"/>
          </ac:spMkLst>
        </pc:spChg>
        <pc:spChg chg="add">
          <ac:chgData name="ahmar mahmood" userId="fb8dc9d6c855b1c6" providerId="LiveId" clId="{15937FD7-509B-4209-B953-B4E8C6E2954E}" dt="2026-02-23T09:09:13.583" v="404" actId="26606"/>
          <ac:spMkLst>
            <pc:docMk/>
            <pc:sldMk cId="0" sldId="263"/>
            <ac:spMk id="13" creationId="{DB0D7DD0-1C67-4D4C-9E06-678233DB8468}"/>
          </ac:spMkLst>
        </pc:spChg>
      </pc:sldChg>
      <pc:sldChg chg="del">
        <pc:chgData name="ahmar mahmood" userId="fb8dc9d6c855b1c6" providerId="LiveId" clId="{15937FD7-509B-4209-B953-B4E8C6E2954E}" dt="2026-02-23T09:19:00.189" v="509" actId="2696"/>
        <pc:sldMkLst>
          <pc:docMk/>
          <pc:sldMk cId="0" sldId="264"/>
        </pc:sldMkLst>
      </pc:sldChg>
      <pc:sldChg chg="addSp delSp modSp add mod setBg">
        <pc:chgData name="ahmar mahmood" userId="fb8dc9d6c855b1c6" providerId="LiveId" clId="{15937FD7-509B-4209-B953-B4E8C6E2954E}" dt="2026-02-23T08:40:35.531" v="209" actId="26606"/>
        <pc:sldMkLst>
          <pc:docMk/>
          <pc:sldMk cId="2300977229" sldId="265"/>
        </pc:sldMkLst>
        <pc:spChg chg="mod">
          <ac:chgData name="ahmar mahmood" userId="fb8dc9d6c855b1c6" providerId="LiveId" clId="{15937FD7-509B-4209-B953-B4E8C6E2954E}" dt="2026-02-23T08:40:35.531" v="209" actId="26606"/>
          <ac:spMkLst>
            <pc:docMk/>
            <pc:sldMk cId="2300977229" sldId="265"/>
            <ac:spMk id="2" creationId="{75896D06-C5A6-E6F1-867C-870EA2FDA61C}"/>
          </ac:spMkLst>
        </pc:spChg>
        <pc:spChg chg="del">
          <ac:chgData name="ahmar mahmood" userId="fb8dc9d6c855b1c6" providerId="LiveId" clId="{15937FD7-509B-4209-B953-B4E8C6E2954E}" dt="2026-02-23T08:34:45.394" v="152" actId="3680"/>
          <ac:spMkLst>
            <pc:docMk/>
            <pc:sldMk cId="2300977229" sldId="265"/>
            <ac:spMk id="3" creationId="{5DE34608-EE6B-9E79-219B-4BB6F772E9A7}"/>
          </ac:spMkLst>
        </pc:spChg>
        <pc:spChg chg="add del mod">
          <ac:chgData name="ahmar mahmood" userId="fb8dc9d6c855b1c6" providerId="LiveId" clId="{15937FD7-509B-4209-B953-B4E8C6E2954E}" dt="2026-02-23T08:38:15.685" v="189"/>
          <ac:spMkLst>
            <pc:docMk/>
            <pc:sldMk cId="2300977229" sldId="265"/>
            <ac:spMk id="5" creationId="{FF40033F-0A42-F11C-2ACB-A4EA6818BBEB}"/>
          </ac:spMkLst>
        </pc:spChg>
        <pc:spChg chg="add">
          <ac:chgData name="ahmar mahmood" userId="fb8dc9d6c855b1c6" providerId="LiveId" clId="{15937FD7-509B-4209-B953-B4E8C6E2954E}" dt="2026-02-23T08:40:35.531" v="209" actId="26606"/>
          <ac:spMkLst>
            <pc:docMk/>
            <pc:sldMk cId="2300977229" sldId="265"/>
            <ac:spMk id="9" creationId="{545D489D-16E1-484D-867B-144368D74B83}"/>
          </ac:spMkLst>
        </pc:spChg>
        <pc:spChg chg="add">
          <ac:chgData name="ahmar mahmood" userId="fb8dc9d6c855b1c6" providerId="LiveId" clId="{15937FD7-509B-4209-B953-B4E8C6E2954E}" dt="2026-02-23T08:40:35.531" v="209" actId="26606"/>
          <ac:spMkLst>
            <pc:docMk/>
            <pc:sldMk cId="2300977229" sldId="265"/>
            <ac:spMk id="11" creationId="{49A496F5-B01E-4BF8-9D1E-C4E53B6F9652}"/>
          </ac:spMkLst>
        </pc:spChg>
        <pc:spChg chg="add">
          <ac:chgData name="ahmar mahmood" userId="fb8dc9d6c855b1c6" providerId="LiveId" clId="{15937FD7-509B-4209-B953-B4E8C6E2954E}" dt="2026-02-23T08:40:35.531" v="209" actId="26606"/>
          <ac:spMkLst>
            <pc:docMk/>
            <pc:sldMk cId="2300977229" sldId="265"/>
            <ac:spMk id="13" creationId="{6E895C8D-1379-40B8-8B1B-B6F5AEAF0A6C}"/>
          </ac:spMkLst>
        </pc:spChg>
        <pc:graphicFrameChg chg="add mod ord modGraphic">
          <ac:chgData name="ahmar mahmood" userId="fb8dc9d6c855b1c6" providerId="LiveId" clId="{15937FD7-509B-4209-B953-B4E8C6E2954E}" dt="2026-02-23T08:40:35.531" v="209" actId="26606"/>
          <ac:graphicFrameMkLst>
            <pc:docMk/>
            <pc:sldMk cId="2300977229" sldId="265"/>
            <ac:graphicFrameMk id="4" creationId="{719457A6-F88D-522D-C1B5-AFEB7B51CA80}"/>
          </ac:graphicFrameMkLst>
        </pc:graphicFrameChg>
      </pc:sldChg>
      <pc:sldChg chg="addSp modSp new mod setBg">
        <pc:chgData name="ahmar mahmood" userId="fb8dc9d6c855b1c6" providerId="LiveId" clId="{15937FD7-509B-4209-B953-B4E8C6E2954E}" dt="2026-02-23T08:48:51.934" v="252" actId="26606"/>
        <pc:sldMkLst>
          <pc:docMk/>
          <pc:sldMk cId="2614498648" sldId="266"/>
        </pc:sldMkLst>
        <pc:spChg chg="mod">
          <ac:chgData name="ahmar mahmood" userId="fb8dc9d6c855b1c6" providerId="LiveId" clId="{15937FD7-509B-4209-B953-B4E8C6E2954E}" dt="2026-02-23T08:48:51.934" v="252" actId="26606"/>
          <ac:spMkLst>
            <pc:docMk/>
            <pc:sldMk cId="2614498648" sldId="266"/>
            <ac:spMk id="2" creationId="{E480F98D-9EF3-6DA6-4C2F-EFCC2308AB47}"/>
          </ac:spMkLst>
        </pc:spChg>
        <pc:spChg chg="mod">
          <ac:chgData name="ahmar mahmood" userId="fb8dc9d6c855b1c6" providerId="LiveId" clId="{15937FD7-509B-4209-B953-B4E8C6E2954E}" dt="2026-02-23T08:48:51.934" v="252" actId="26606"/>
          <ac:spMkLst>
            <pc:docMk/>
            <pc:sldMk cId="2614498648" sldId="266"/>
            <ac:spMk id="3" creationId="{59D515B6-E7E6-68A3-4DD4-1726C37D484D}"/>
          </ac:spMkLst>
        </pc:spChg>
        <pc:spChg chg="add mod">
          <ac:chgData name="ahmar mahmood" userId="fb8dc9d6c855b1c6" providerId="LiveId" clId="{15937FD7-509B-4209-B953-B4E8C6E2954E}" dt="2026-02-23T08:48:51.934" v="252" actId="26606"/>
          <ac:spMkLst>
            <pc:docMk/>
            <pc:sldMk cId="2614498648" sldId="266"/>
            <ac:spMk id="4" creationId="{B9C799FA-E435-1E4E-247D-2B0645E4ED9B}"/>
          </ac:spMkLst>
        </pc:spChg>
        <pc:spChg chg="add">
          <ac:chgData name="ahmar mahmood" userId="fb8dc9d6c855b1c6" providerId="LiveId" clId="{15937FD7-509B-4209-B953-B4E8C6E2954E}" dt="2026-02-23T08:48:51.934" v="252" actId="26606"/>
          <ac:spMkLst>
            <pc:docMk/>
            <pc:sldMk cId="2614498648" sldId="266"/>
            <ac:spMk id="9" creationId="{428D436F-9ACD-4C92-AFC8-C934C527A6A4}"/>
          </ac:spMkLst>
        </pc:spChg>
        <pc:spChg chg="add">
          <ac:chgData name="ahmar mahmood" userId="fb8dc9d6c855b1c6" providerId="LiveId" clId="{15937FD7-509B-4209-B953-B4E8C6E2954E}" dt="2026-02-23T08:48:51.934" v="252" actId="26606"/>
          <ac:spMkLst>
            <pc:docMk/>
            <pc:sldMk cId="2614498648" sldId="266"/>
            <ac:spMk id="11" creationId="{090538E0-A884-4E60-A6AB-77D830E2FCED}"/>
          </ac:spMkLst>
        </pc:spChg>
        <pc:spChg chg="add">
          <ac:chgData name="ahmar mahmood" userId="fb8dc9d6c855b1c6" providerId="LiveId" clId="{15937FD7-509B-4209-B953-B4E8C6E2954E}" dt="2026-02-23T08:48:51.934" v="252" actId="26606"/>
          <ac:spMkLst>
            <pc:docMk/>
            <pc:sldMk cId="2614498648" sldId="266"/>
            <ac:spMk id="13" creationId="{DB0D7DD0-1C67-4D4C-9E06-678233DB8468}"/>
          </ac:spMkLst>
        </pc:spChg>
      </pc:sldChg>
      <pc:sldChg chg="addSp delSp modSp new mod setBg">
        <pc:chgData name="ahmar mahmood" userId="fb8dc9d6c855b1c6" providerId="LiveId" clId="{15937FD7-509B-4209-B953-B4E8C6E2954E}" dt="2026-02-23T08:53:34.572" v="286" actId="26606"/>
        <pc:sldMkLst>
          <pc:docMk/>
          <pc:sldMk cId="2363306076" sldId="267"/>
        </pc:sldMkLst>
        <pc:spChg chg="mod">
          <ac:chgData name="ahmar mahmood" userId="fb8dc9d6c855b1c6" providerId="LiveId" clId="{15937FD7-509B-4209-B953-B4E8C6E2954E}" dt="2026-02-23T08:53:34.572" v="286" actId="26606"/>
          <ac:spMkLst>
            <pc:docMk/>
            <pc:sldMk cId="2363306076" sldId="267"/>
            <ac:spMk id="2" creationId="{3B159AB7-591A-589C-F4EB-6CCA7D3AF0DE}"/>
          </ac:spMkLst>
        </pc:spChg>
        <pc:spChg chg="mod">
          <ac:chgData name="ahmar mahmood" userId="fb8dc9d6c855b1c6" providerId="LiveId" clId="{15937FD7-509B-4209-B953-B4E8C6E2954E}" dt="2026-02-23T08:53:34.572" v="286" actId="26606"/>
          <ac:spMkLst>
            <pc:docMk/>
            <pc:sldMk cId="2363306076" sldId="267"/>
            <ac:spMk id="3" creationId="{D1FAE97E-EF21-76AA-8FE5-CDD1E8095475}"/>
          </ac:spMkLst>
        </pc:spChg>
        <pc:spChg chg="add del">
          <ac:chgData name="ahmar mahmood" userId="fb8dc9d6c855b1c6" providerId="LiveId" clId="{15937FD7-509B-4209-B953-B4E8C6E2954E}" dt="2026-02-23T08:53:34.566" v="285" actId="26606"/>
          <ac:spMkLst>
            <pc:docMk/>
            <pc:sldMk cId="2363306076" sldId="267"/>
            <ac:spMk id="8" creationId="{44D65982-4F00-4330-8DAA-DE6A9E4D6D23}"/>
          </ac:spMkLst>
        </pc:spChg>
        <pc:spChg chg="add del">
          <ac:chgData name="ahmar mahmood" userId="fb8dc9d6c855b1c6" providerId="LiveId" clId="{15937FD7-509B-4209-B953-B4E8C6E2954E}" dt="2026-02-23T08:53:34.566" v="285" actId="26606"/>
          <ac:spMkLst>
            <pc:docMk/>
            <pc:sldMk cId="2363306076" sldId="267"/>
            <ac:spMk id="10" creationId="{009115B9-5BFD-478D-9C87-29ADB3AF1721}"/>
          </ac:spMkLst>
        </pc:spChg>
        <pc:spChg chg="add">
          <ac:chgData name="ahmar mahmood" userId="fb8dc9d6c855b1c6" providerId="LiveId" clId="{15937FD7-509B-4209-B953-B4E8C6E2954E}" dt="2026-02-23T08:53:34.572" v="286" actId="26606"/>
          <ac:spMkLst>
            <pc:docMk/>
            <pc:sldMk cId="2363306076" sldId="267"/>
            <ac:spMk id="25" creationId="{907EF6B7-1338-4443-8C46-6A318D952DFD}"/>
          </ac:spMkLst>
        </pc:spChg>
        <pc:spChg chg="add">
          <ac:chgData name="ahmar mahmood" userId="fb8dc9d6c855b1c6" providerId="LiveId" clId="{15937FD7-509B-4209-B953-B4E8C6E2954E}" dt="2026-02-23T08:53:34.572" v="286" actId="26606"/>
          <ac:spMkLst>
            <pc:docMk/>
            <pc:sldMk cId="2363306076" sldId="267"/>
            <ac:spMk id="26" creationId="{DAAE4CDD-124C-4DCF-9584-B6033B545DD5}"/>
          </ac:spMkLst>
        </pc:spChg>
        <pc:spChg chg="add">
          <ac:chgData name="ahmar mahmood" userId="fb8dc9d6c855b1c6" providerId="LiveId" clId="{15937FD7-509B-4209-B953-B4E8C6E2954E}" dt="2026-02-23T08:53:34.572" v="286" actId="26606"/>
          <ac:spMkLst>
            <pc:docMk/>
            <pc:sldMk cId="2363306076" sldId="267"/>
            <ac:spMk id="27" creationId="{081E4A58-353D-44AE-B2FC-2A74E2E400F7}"/>
          </ac:spMkLst>
        </pc:spChg>
        <pc:grpChg chg="add del">
          <ac:chgData name="ahmar mahmood" userId="fb8dc9d6c855b1c6" providerId="LiveId" clId="{15937FD7-509B-4209-B953-B4E8C6E2954E}" dt="2026-02-23T08:53:34.566" v="285" actId="26606"/>
          <ac:grpSpMkLst>
            <pc:docMk/>
            <pc:sldMk cId="2363306076" sldId="267"/>
            <ac:grpSpMk id="12" creationId="{8D57F946-2E03-4DE1-91F8-25BEDC663563}"/>
          </ac:grpSpMkLst>
        </pc:grpChg>
        <pc:grpChg chg="add del">
          <ac:chgData name="ahmar mahmood" userId="fb8dc9d6c855b1c6" providerId="LiveId" clId="{15937FD7-509B-4209-B953-B4E8C6E2954E}" dt="2026-02-23T08:53:34.566" v="285" actId="26606"/>
          <ac:grpSpMkLst>
            <pc:docMk/>
            <pc:sldMk cId="2363306076" sldId="267"/>
            <ac:grpSpMk id="16" creationId="{43F5E015-E085-4624-B431-B42414448684}"/>
          </ac:grpSpMkLst>
        </pc:grpChg>
      </pc:sldChg>
      <pc:sldChg chg="addSp modSp add del mod modTransition setBg">
        <pc:chgData name="ahmar mahmood" userId="fb8dc9d6c855b1c6" providerId="LiveId" clId="{15937FD7-509B-4209-B953-B4E8C6E2954E}" dt="2026-02-23T08:52:20.393" v="256" actId="2696"/>
        <pc:sldMkLst>
          <pc:docMk/>
          <pc:sldMk cId="3405740455" sldId="267"/>
        </pc:sldMkLst>
        <pc:spChg chg="mod">
          <ac:chgData name="ahmar mahmood" userId="fb8dc9d6c855b1c6" providerId="LiveId" clId="{15937FD7-509B-4209-B953-B4E8C6E2954E}" dt="2026-02-23T08:52:03.943" v="255" actId="48537"/>
          <ac:spMkLst>
            <pc:docMk/>
            <pc:sldMk cId="3405740455" sldId="267"/>
            <ac:spMk id="2" creationId="{A454C3DC-DD57-28B7-258C-929E83D6EC59}"/>
          </ac:spMkLst>
        </pc:spChg>
        <pc:spChg chg="mod">
          <ac:chgData name="ahmar mahmood" userId="fb8dc9d6c855b1c6" providerId="LiveId" clId="{15937FD7-509B-4209-B953-B4E8C6E2954E}" dt="2026-02-23T08:52:03.943" v="255" actId="48537"/>
          <ac:spMkLst>
            <pc:docMk/>
            <pc:sldMk cId="3405740455" sldId="267"/>
            <ac:spMk id="4" creationId="{D51B80B1-F555-EAE9-C7DF-6CF0655AF57F}"/>
          </ac:spMkLst>
        </pc:spChg>
        <pc:spChg chg="add">
          <ac:chgData name="ahmar mahmood" userId="fb8dc9d6c855b1c6" providerId="LiveId" clId="{15937FD7-509B-4209-B953-B4E8C6E2954E}" dt="2026-02-23T08:52:03.943" v="255" actId="48537"/>
          <ac:spMkLst>
            <pc:docMk/>
            <pc:sldMk cId="3405740455" sldId="267"/>
            <ac:spMk id="10" creationId="{5E8D3B17-7638-DFD3-18E4-8A6D611749CF}"/>
          </ac:spMkLst>
        </pc:spChg>
        <pc:picChg chg="mod">
          <ac:chgData name="ahmar mahmood" userId="fb8dc9d6c855b1c6" providerId="LiveId" clId="{15937FD7-509B-4209-B953-B4E8C6E2954E}" dt="2026-02-23T08:52:03.943" v="255" actId="48537"/>
          <ac:picMkLst>
            <pc:docMk/>
            <pc:sldMk cId="3405740455" sldId="267"/>
            <ac:picMk id="5" creationId="{50E2E40C-3BBA-41C1-B8C2-9F12FADFD37C}"/>
          </ac:picMkLst>
        </pc:picChg>
      </pc:sldChg>
      <pc:sldChg chg="addSp modSp new mod setBg">
        <pc:chgData name="ahmar mahmood" userId="fb8dc9d6c855b1c6" providerId="LiveId" clId="{15937FD7-509B-4209-B953-B4E8C6E2954E}" dt="2026-02-23T09:17:52.460" v="508" actId="26606"/>
        <pc:sldMkLst>
          <pc:docMk/>
          <pc:sldMk cId="1162688620" sldId="268"/>
        </pc:sldMkLst>
        <pc:spChg chg="mod">
          <ac:chgData name="ahmar mahmood" userId="fb8dc9d6c855b1c6" providerId="LiveId" clId="{15937FD7-509B-4209-B953-B4E8C6E2954E}" dt="2026-02-23T09:17:52.460" v="508" actId="26606"/>
          <ac:spMkLst>
            <pc:docMk/>
            <pc:sldMk cId="1162688620" sldId="268"/>
            <ac:spMk id="2" creationId="{CD699DBE-27FD-1014-7BEE-121B65BCA461}"/>
          </ac:spMkLst>
        </pc:spChg>
        <pc:spChg chg="mod">
          <ac:chgData name="ahmar mahmood" userId="fb8dc9d6c855b1c6" providerId="LiveId" clId="{15937FD7-509B-4209-B953-B4E8C6E2954E}" dt="2026-02-23T09:17:52.460" v="508" actId="26606"/>
          <ac:spMkLst>
            <pc:docMk/>
            <pc:sldMk cId="1162688620" sldId="268"/>
            <ac:spMk id="3" creationId="{4C609E00-B787-C6F0-13F1-2A23AB1B832D}"/>
          </ac:spMkLst>
        </pc:spChg>
        <pc:spChg chg="add mod">
          <ac:chgData name="ahmar mahmood" userId="fb8dc9d6c855b1c6" providerId="LiveId" clId="{15937FD7-509B-4209-B953-B4E8C6E2954E}" dt="2026-02-23T09:17:52.460" v="508" actId="26606"/>
          <ac:spMkLst>
            <pc:docMk/>
            <pc:sldMk cId="1162688620" sldId="268"/>
            <ac:spMk id="5" creationId="{E9668039-908E-5FC0-93B1-C26F52C35AEF}"/>
          </ac:spMkLst>
        </pc:spChg>
        <pc:spChg chg="add">
          <ac:chgData name="ahmar mahmood" userId="fb8dc9d6c855b1c6" providerId="LiveId" clId="{15937FD7-509B-4209-B953-B4E8C6E2954E}" dt="2026-02-23T09:17:52.460" v="508" actId="26606"/>
          <ac:spMkLst>
            <pc:docMk/>
            <pc:sldMk cId="1162688620" sldId="268"/>
            <ac:spMk id="10" creationId="{428D436F-9ACD-4C92-AFC8-C934C527A6A4}"/>
          </ac:spMkLst>
        </pc:spChg>
        <pc:spChg chg="add">
          <ac:chgData name="ahmar mahmood" userId="fb8dc9d6c855b1c6" providerId="LiveId" clId="{15937FD7-509B-4209-B953-B4E8C6E2954E}" dt="2026-02-23T09:17:52.460" v="508" actId="26606"/>
          <ac:spMkLst>
            <pc:docMk/>
            <pc:sldMk cId="1162688620" sldId="268"/>
            <ac:spMk id="12" creationId="{090538E0-A884-4E60-A6AB-77D830E2FCED}"/>
          </ac:spMkLst>
        </pc:spChg>
        <pc:spChg chg="add">
          <ac:chgData name="ahmar mahmood" userId="fb8dc9d6c855b1c6" providerId="LiveId" clId="{15937FD7-509B-4209-B953-B4E8C6E2954E}" dt="2026-02-23T09:17:52.460" v="508" actId="26606"/>
          <ac:spMkLst>
            <pc:docMk/>
            <pc:sldMk cId="1162688620" sldId="268"/>
            <ac:spMk id="14" creationId="{DB0D7DD0-1C67-4D4C-9E06-678233DB8468}"/>
          </ac:spMkLst>
        </pc:spChg>
      </pc:sldChg>
      <pc:sldChg chg="delSp add del setBg delDesignElem">
        <pc:chgData name="ahmar mahmood" userId="fb8dc9d6c855b1c6" providerId="LiveId" clId="{15937FD7-509B-4209-B953-B4E8C6E2954E}" dt="2026-02-23T08:52:36.587" v="260" actId="2696"/>
        <pc:sldMkLst>
          <pc:docMk/>
          <pc:sldMk cId="2041325104" sldId="268"/>
        </pc:sldMkLst>
        <pc:spChg chg="del">
          <ac:chgData name="ahmar mahmood" userId="fb8dc9d6c855b1c6" providerId="LiveId" clId="{15937FD7-509B-4209-B953-B4E8C6E2954E}" dt="2026-02-23T08:52:31.927" v="259"/>
          <ac:spMkLst>
            <pc:docMk/>
            <pc:sldMk cId="2041325104" sldId="268"/>
            <ac:spMk id="10" creationId="{5E8D3B17-7638-DFD3-18E4-8A6D611749CF}"/>
          </ac:spMkLst>
        </pc:sp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7F4143-8A10-4890-A01B-378C9CF94F1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0073E37-690B-4BE8-B2F1-5AEDD721F079}">
      <dgm:prSet/>
      <dgm:spPr/>
      <dgm:t>
        <a:bodyPr/>
        <a:lstStyle/>
        <a:p>
          <a:r>
            <a:rPr lang="en-GB"/>
            <a:t>Residential Care Homes in the UK</a:t>
          </a:r>
          <a:endParaRPr lang="en-US"/>
        </a:p>
      </dgm:t>
    </dgm:pt>
    <dgm:pt modelId="{3812938E-EABD-448F-B66E-D2F789A9DB02}" type="parTrans" cxnId="{BD64D3A3-B1F2-46F0-8453-9AC2D5E809D5}">
      <dgm:prSet/>
      <dgm:spPr/>
      <dgm:t>
        <a:bodyPr/>
        <a:lstStyle/>
        <a:p>
          <a:endParaRPr lang="en-US"/>
        </a:p>
      </dgm:t>
    </dgm:pt>
    <dgm:pt modelId="{783077E4-498B-46C3-A3E1-AC5E02C29D98}" type="sibTrans" cxnId="{BD64D3A3-B1F2-46F0-8453-9AC2D5E809D5}">
      <dgm:prSet/>
      <dgm:spPr/>
      <dgm:t>
        <a:bodyPr/>
        <a:lstStyle/>
        <a:p>
          <a:endParaRPr lang="en-US"/>
        </a:p>
      </dgm:t>
    </dgm:pt>
    <dgm:pt modelId="{9D91A3F6-EBDD-4B42-B51B-E283BBABEA1D}">
      <dgm:prSet/>
      <dgm:spPr/>
      <dgm:t>
        <a:bodyPr/>
        <a:lstStyle/>
        <a:p>
          <a:r>
            <a:rPr lang="en-GB" dirty="0"/>
            <a:t>Mohammed Ahmar Mahmood | 2434188 | LCHS4003 Component 1</a:t>
          </a:r>
          <a:endParaRPr lang="en-US" dirty="0"/>
        </a:p>
      </dgm:t>
    </dgm:pt>
    <dgm:pt modelId="{4074CB93-0F61-481F-A227-CB7D37BA63C0}" type="parTrans" cxnId="{2EAC16F8-ACB9-4622-ABB2-149E4FA102D6}">
      <dgm:prSet/>
      <dgm:spPr/>
      <dgm:t>
        <a:bodyPr/>
        <a:lstStyle/>
        <a:p>
          <a:endParaRPr lang="en-US"/>
        </a:p>
      </dgm:t>
    </dgm:pt>
    <dgm:pt modelId="{846BCE80-356A-4609-8879-50BD3183E7B9}" type="sibTrans" cxnId="{2EAC16F8-ACB9-4622-ABB2-149E4FA102D6}">
      <dgm:prSet/>
      <dgm:spPr/>
      <dgm:t>
        <a:bodyPr/>
        <a:lstStyle/>
        <a:p>
          <a:endParaRPr lang="en-US"/>
        </a:p>
      </dgm:t>
    </dgm:pt>
    <dgm:pt modelId="{525AE7FA-D3BD-4107-98DD-3313D2646B51}" type="pres">
      <dgm:prSet presAssocID="{A27F4143-8A10-4890-A01B-378C9CF94F18}" presName="linear" presStyleCnt="0">
        <dgm:presLayoutVars>
          <dgm:animLvl val="lvl"/>
          <dgm:resizeHandles val="exact"/>
        </dgm:presLayoutVars>
      </dgm:prSet>
      <dgm:spPr/>
    </dgm:pt>
    <dgm:pt modelId="{28883723-A75C-477B-BB0D-D6CFE6A25839}" type="pres">
      <dgm:prSet presAssocID="{D0073E37-690B-4BE8-B2F1-5AEDD721F079}" presName="parentText" presStyleLbl="node1" presStyleIdx="0" presStyleCnt="2">
        <dgm:presLayoutVars>
          <dgm:chMax val="0"/>
          <dgm:bulletEnabled val="1"/>
        </dgm:presLayoutVars>
      </dgm:prSet>
      <dgm:spPr/>
    </dgm:pt>
    <dgm:pt modelId="{7A3597D3-7C5C-4687-B612-D08889D1ECCA}" type="pres">
      <dgm:prSet presAssocID="{783077E4-498B-46C3-A3E1-AC5E02C29D98}" presName="spacer" presStyleCnt="0"/>
      <dgm:spPr/>
    </dgm:pt>
    <dgm:pt modelId="{B996641F-A3AD-4697-9427-F4ABDCC64DA6}" type="pres">
      <dgm:prSet presAssocID="{9D91A3F6-EBDD-4B42-B51B-E283BBABEA1D}" presName="parentText" presStyleLbl="node1" presStyleIdx="1" presStyleCnt="2">
        <dgm:presLayoutVars>
          <dgm:chMax val="0"/>
          <dgm:bulletEnabled val="1"/>
        </dgm:presLayoutVars>
      </dgm:prSet>
      <dgm:spPr/>
    </dgm:pt>
  </dgm:ptLst>
  <dgm:cxnLst>
    <dgm:cxn modelId="{4BB90447-A39D-4EFB-B2CF-B14266F0CFC3}" type="presOf" srcId="{A27F4143-8A10-4890-A01B-378C9CF94F18}" destId="{525AE7FA-D3BD-4107-98DD-3313D2646B51}" srcOrd="0" destOrd="0" presId="urn:microsoft.com/office/officeart/2005/8/layout/vList2"/>
    <dgm:cxn modelId="{3251279F-58BB-4648-8CFF-5E70B17B3DB3}" type="presOf" srcId="{D0073E37-690B-4BE8-B2F1-5AEDD721F079}" destId="{28883723-A75C-477B-BB0D-D6CFE6A25839}" srcOrd="0" destOrd="0" presId="urn:microsoft.com/office/officeart/2005/8/layout/vList2"/>
    <dgm:cxn modelId="{BD64D3A3-B1F2-46F0-8453-9AC2D5E809D5}" srcId="{A27F4143-8A10-4890-A01B-378C9CF94F18}" destId="{D0073E37-690B-4BE8-B2F1-5AEDD721F079}" srcOrd="0" destOrd="0" parTransId="{3812938E-EABD-448F-B66E-D2F789A9DB02}" sibTransId="{783077E4-498B-46C3-A3E1-AC5E02C29D98}"/>
    <dgm:cxn modelId="{FE4DABF4-922C-4042-843B-684995358410}" type="presOf" srcId="{9D91A3F6-EBDD-4B42-B51B-E283BBABEA1D}" destId="{B996641F-A3AD-4697-9427-F4ABDCC64DA6}" srcOrd="0" destOrd="0" presId="urn:microsoft.com/office/officeart/2005/8/layout/vList2"/>
    <dgm:cxn modelId="{2EAC16F8-ACB9-4622-ABB2-149E4FA102D6}" srcId="{A27F4143-8A10-4890-A01B-378C9CF94F18}" destId="{9D91A3F6-EBDD-4B42-B51B-E283BBABEA1D}" srcOrd="1" destOrd="0" parTransId="{4074CB93-0F61-481F-A227-CB7D37BA63C0}" sibTransId="{846BCE80-356A-4609-8879-50BD3183E7B9}"/>
    <dgm:cxn modelId="{E17A7FFD-D18C-4F20-9EA1-124211966F30}" type="presParOf" srcId="{525AE7FA-D3BD-4107-98DD-3313D2646B51}" destId="{28883723-A75C-477B-BB0D-D6CFE6A25839}" srcOrd="0" destOrd="0" presId="urn:microsoft.com/office/officeart/2005/8/layout/vList2"/>
    <dgm:cxn modelId="{70FBC29C-D407-422F-8222-CD692F660A14}" type="presParOf" srcId="{525AE7FA-D3BD-4107-98DD-3313D2646B51}" destId="{7A3597D3-7C5C-4687-B612-D08889D1ECCA}" srcOrd="1" destOrd="0" presId="urn:microsoft.com/office/officeart/2005/8/layout/vList2"/>
    <dgm:cxn modelId="{3615C2FB-3658-4EC8-A472-E58813B84A77}" type="presParOf" srcId="{525AE7FA-D3BD-4107-98DD-3313D2646B51}" destId="{B996641F-A3AD-4697-9427-F4ABDCC64DA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F7CDD0-A715-4944-9E4C-4FFE58E8106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F925C0D-0C19-4CCD-9033-A3C35697B70F}">
      <dgm:prSet/>
      <dgm:spPr/>
      <dgm:t>
        <a:bodyPr/>
        <a:lstStyle/>
        <a:p>
          <a:r>
            <a:rPr lang="en-GB" dirty="0"/>
            <a:t>Older people. People. with Disabilities use this service and individuals with learning disabilities. People with mental health needs and . Physical Disabilities.</a:t>
          </a:r>
          <a:endParaRPr lang="en-US" dirty="0"/>
        </a:p>
      </dgm:t>
    </dgm:pt>
    <dgm:pt modelId="{4F5A19FD-8636-40FD-83E5-852CCE128749}" type="parTrans" cxnId="{4C9B6827-C08C-4446-B5D5-018D5DCAE03A}">
      <dgm:prSet/>
      <dgm:spPr/>
      <dgm:t>
        <a:bodyPr/>
        <a:lstStyle/>
        <a:p>
          <a:endParaRPr lang="en-US"/>
        </a:p>
      </dgm:t>
    </dgm:pt>
    <dgm:pt modelId="{EF7E647B-0146-4138-934B-6C85EFF767BD}" type="sibTrans" cxnId="{4C9B6827-C08C-4446-B5D5-018D5DCAE03A}">
      <dgm:prSet/>
      <dgm:spPr/>
      <dgm:t>
        <a:bodyPr/>
        <a:lstStyle/>
        <a:p>
          <a:endParaRPr lang="en-US"/>
        </a:p>
      </dgm:t>
    </dgm:pt>
    <dgm:pt modelId="{E27960E7-69CC-4156-B08E-7B8B8EFAFC2D}">
      <dgm:prSet/>
      <dgm:spPr/>
      <dgm:t>
        <a:bodyPr/>
        <a:lstStyle/>
        <a:p>
          <a:r>
            <a:rPr lang="en-GB"/>
            <a:t>Residential care supports diverse vulnerable populations to maintain dignity and safety (Age UK, 2024).</a:t>
          </a:r>
          <a:endParaRPr lang="en-US"/>
        </a:p>
      </dgm:t>
    </dgm:pt>
    <dgm:pt modelId="{BEAFABE3-6A1D-4AD6-AE3B-67DF3974142E}" type="parTrans" cxnId="{71CDA27D-9F95-4495-B122-9F04AC0D765D}">
      <dgm:prSet/>
      <dgm:spPr/>
      <dgm:t>
        <a:bodyPr/>
        <a:lstStyle/>
        <a:p>
          <a:endParaRPr lang="en-US"/>
        </a:p>
      </dgm:t>
    </dgm:pt>
    <dgm:pt modelId="{85D940BD-3912-4823-ADF8-FEB5E9D5303D}" type="sibTrans" cxnId="{71CDA27D-9F95-4495-B122-9F04AC0D765D}">
      <dgm:prSet/>
      <dgm:spPr/>
      <dgm:t>
        <a:bodyPr/>
        <a:lstStyle/>
        <a:p>
          <a:endParaRPr lang="en-US"/>
        </a:p>
      </dgm:t>
    </dgm:pt>
    <dgm:pt modelId="{42FFAE81-47A7-432D-9399-9AB3F477E9D9}" type="pres">
      <dgm:prSet presAssocID="{2BF7CDD0-A715-4944-9E4C-4FFE58E81065}" presName="linear" presStyleCnt="0">
        <dgm:presLayoutVars>
          <dgm:animLvl val="lvl"/>
          <dgm:resizeHandles val="exact"/>
        </dgm:presLayoutVars>
      </dgm:prSet>
      <dgm:spPr/>
    </dgm:pt>
    <dgm:pt modelId="{59D3FE8C-44F0-4BCA-9482-667FE92A535A}" type="pres">
      <dgm:prSet presAssocID="{7F925C0D-0C19-4CCD-9033-A3C35697B70F}" presName="parentText" presStyleLbl="node1" presStyleIdx="0" presStyleCnt="2">
        <dgm:presLayoutVars>
          <dgm:chMax val="0"/>
          <dgm:bulletEnabled val="1"/>
        </dgm:presLayoutVars>
      </dgm:prSet>
      <dgm:spPr/>
    </dgm:pt>
    <dgm:pt modelId="{54BEEA87-B6FD-4D39-997D-4DE9F7C32D69}" type="pres">
      <dgm:prSet presAssocID="{EF7E647B-0146-4138-934B-6C85EFF767BD}" presName="spacer" presStyleCnt="0"/>
      <dgm:spPr/>
    </dgm:pt>
    <dgm:pt modelId="{F88CD7EE-7DCF-48A3-84E2-0CB2F7423AFF}" type="pres">
      <dgm:prSet presAssocID="{E27960E7-69CC-4156-B08E-7B8B8EFAFC2D}" presName="parentText" presStyleLbl="node1" presStyleIdx="1" presStyleCnt="2">
        <dgm:presLayoutVars>
          <dgm:chMax val="0"/>
          <dgm:bulletEnabled val="1"/>
        </dgm:presLayoutVars>
      </dgm:prSet>
      <dgm:spPr/>
    </dgm:pt>
  </dgm:ptLst>
  <dgm:cxnLst>
    <dgm:cxn modelId="{4C9B6827-C08C-4446-B5D5-018D5DCAE03A}" srcId="{2BF7CDD0-A715-4944-9E4C-4FFE58E81065}" destId="{7F925C0D-0C19-4CCD-9033-A3C35697B70F}" srcOrd="0" destOrd="0" parTransId="{4F5A19FD-8636-40FD-83E5-852CCE128749}" sibTransId="{EF7E647B-0146-4138-934B-6C85EFF767BD}"/>
    <dgm:cxn modelId="{22BD3061-344B-4258-B104-36BC33D5A592}" type="presOf" srcId="{E27960E7-69CC-4156-B08E-7B8B8EFAFC2D}" destId="{F88CD7EE-7DCF-48A3-84E2-0CB2F7423AFF}" srcOrd="0" destOrd="0" presId="urn:microsoft.com/office/officeart/2005/8/layout/vList2"/>
    <dgm:cxn modelId="{71CDA27D-9F95-4495-B122-9F04AC0D765D}" srcId="{2BF7CDD0-A715-4944-9E4C-4FFE58E81065}" destId="{E27960E7-69CC-4156-B08E-7B8B8EFAFC2D}" srcOrd="1" destOrd="0" parTransId="{BEAFABE3-6A1D-4AD6-AE3B-67DF3974142E}" sibTransId="{85D940BD-3912-4823-ADF8-FEB5E9D5303D}"/>
    <dgm:cxn modelId="{A81A779E-7402-4D6E-899B-86D33B6FBE62}" type="presOf" srcId="{7F925C0D-0C19-4CCD-9033-A3C35697B70F}" destId="{59D3FE8C-44F0-4BCA-9482-667FE92A535A}" srcOrd="0" destOrd="0" presId="urn:microsoft.com/office/officeart/2005/8/layout/vList2"/>
    <dgm:cxn modelId="{53D237FC-4441-4C45-BDCC-A986FC3DF9FF}" type="presOf" srcId="{2BF7CDD0-A715-4944-9E4C-4FFE58E81065}" destId="{42FFAE81-47A7-432D-9399-9AB3F477E9D9}" srcOrd="0" destOrd="0" presId="urn:microsoft.com/office/officeart/2005/8/layout/vList2"/>
    <dgm:cxn modelId="{0AB26BFD-33BE-4A20-B763-8114CC9EF96F}" type="presParOf" srcId="{42FFAE81-47A7-432D-9399-9AB3F477E9D9}" destId="{59D3FE8C-44F0-4BCA-9482-667FE92A535A}" srcOrd="0" destOrd="0" presId="urn:microsoft.com/office/officeart/2005/8/layout/vList2"/>
    <dgm:cxn modelId="{B361DCFC-7F2E-4A94-A7AE-5BE864A0FECF}" type="presParOf" srcId="{42FFAE81-47A7-432D-9399-9AB3F477E9D9}" destId="{54BEEA87-B6FD-4D39-997D-4DE9F7C32D69}" srcOrd="1" destOrd="0" presId="urn:microsoft.com/office/officeart/2005/8/layout/vList2"/>
    <dgm:cxn modelId="{AC69E3C4-944A-4558-9749-987CAC39E0A8}" type="presParOf" srcId="{42FFAE81-47A7-432D-9399-9AB3F477E9D9}" destId="{F88CD7EE-7DCF-48A3-84E2-0CB2F7423AF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976EEF-9656-4654-92C8-1B2E46B3F556}"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t>
        <a:bodyPr/>
        <a:lstStyle/>
        <a:p>
          <a:endParaRPr lang="en-US"/>
        </a:p>
      </dgm:t>
    </dgm:pt>
    <dgm:pt modelId="{232F3039-A9E3-4B1F-951E-0681EF97893A}">
      <dgm:prSet/>
      <dgm:spPr/>
      <dgm:t>
        <a:bodyPr/>
        <a:lstStyle/>
        <a:p>
          <a:r>
            <a:rPr lang="en-GB"/>
            <a:t>Daily support provided.</a:t>
          </a:r>
          <a:endParaRPr lang="en-US"/>
        </a:p>
      </dgm:t>
    </dgm:pt>
    <dgm:pt modelId="{20166589-72F5-40BA-AC05-22ED0AB2D733}" type="parTrans" cxnId="{136CEF6C-636D-418D-B020-6C2D83B7E14D}">
      <dgm:prSet/>
      <dgm:spPr/>
      <dgm:t>
        <a:bodyPr/>
        <a:lstStyle/>
        <a:p>
          <a:endParaRPr lang="en-US"/>
        </a:p>
      </dgm:t>
    </dgm:pt>
    <dgm:pt modelId="{6AE8C734-FB58-4520-A42E-5E60F4F638FD}" type="sibTrans" cxnId="{136CEF6C-636D-418D-B020-6C2D83B7E14D}">
      <dgm:prSet/>
      <dgm:spPr/>
      <dgm:t>
        <a:bodyPr/>
        <a:lstStyle/>
        <a:p>
          <a:endParaRPr lang="en-US"/>
        </a:p>
      </dgm:t>
    </dgm:pt>
    <dgm:pt modelId="{D8EB7630-2048-4444-A90B-BEEEAFE9F22F}">
      <dgm:prSet/>
      <dgm:spPr/>
      <dgm:t>
        <a:bodyPr/>
        <a:lstStyle/>
        <a:p>
          <a:r>
            <a:rPr lang="en-GB"/>
            <a:t>Personal care assistance with the meals, bathing, dressing and toileting.</a:t>
          </a:r>
          <a:endParaRPr lang="en-US"/>
        </a:p>
      </dgm:t>
    </dgm:pt>
    <dgm:pt modelId="{11A9A2ED-031C-40D7-8DF9-49BFDAD8D7C6}" type="parTrans" cxnId="{44D4A930-69D2-4267-BA34-358672D199D2}">
      <dgm:prSet/>
      <dgm:spPr/>
      <dgm:t>
        <a:bodyPr/>
        <a:lstStyle/>
        <a:p>
          <a:endParaRPr lang="en-US"/>
        </a:p>
      </dgm:t>
    </dgm:pt>
    <dgm:pt modelId="{178495A6-5712-4C81-98B9-9FCC9B40227C}" type="sibTrans" cxnId="{44D4A930-69D2-4267-BA34-358672D199D2}">
      <dgm:prSet/>
      <dgm:spPr/>
      <dgm:t>
        <a:bodyPr/>
        <a:lstStyle/>
        <a:p>
          <a:endParaRPr lang="en-US"/>
        </a:p>
      </dgm:t>
    </dgm:pt>
    <dgm:pt modelId="{DECB4BDA-59FE-4065-9736-C235AA8C4FD0}">
      <dgm:prSet/>
      <dgm:spPr/>
      <dgm:t>
        <a:bodyPr/>
        <a:lstStyle/>
        <a:p>
          <a:r>
            <a:rPr lang="en-GB" dirty="0"/>
            <a:t>Medication management, storage administration, and mount monitoring.</a:t>
          </a:r>
          <a:endParaRPr lang="en-US" dirty="0"/>
        </a:p>
      </dgm:t>
    </dgm:pt>
    <dgm:pt modelId="{EFC3F11E-7127-494C-8276-1C1D699103D8}" type="parTrans" cxnId="{1D620D6B-8CB8-4035-A90E-357748AB9574}">
      <dgm:prSet/>
      <dgm:spPr/>
      <dgm:t>
        <a:bodyPr/>
        <a:lstStyle/>
        <a:p>
          <a:endParaRPr lang="en-US"/>
        </a:p>
      </dgm:t>
    </dgm:pt>
    <dgm:pt modelId="{6CCB41FC-E1DA-4F2A-B518-12EE56F8EAD1}" type="sibTrans" cxnId="{1D620D6B-8CB8-4035-A90E-357748AB9574}">
      <dgm:prSet/>
      <dgm:spPr/>
      <dgm:t>
        <a:bodyPr/>
        <a:lstStyle/>
        <a:p>
          <a:endParaRPr lang="en-US"/>
        </a:p>
      </dgm:t>
    </dgm:pt>
    <dgm:pt modelId="{4F252128-F2D6-492E-B5CA-C561CC049FF6}">
      <dgm:prSet/>
      <dgm:spPr/>
      <dgm:t>
        <a:bodyPr/>
        <a:lstStyle/>
        <a:p>
          <a:r>
            <a:rPr lang="en-GB"/>
            <a:t>Social activities Organised engagement to reduce isolation and maintain mental stimulation.</a:t>
          </a:r>
          <a:endParaRPr lang="en-US"/>
        </a:p>
      </dgm:t>
    </dgm:pt>
    <dgm:pt modelId="{56D6BCA5-4FEB-4DB3-9A4D-CF220739CC85}" type="parTrans" cxnId="{047D9530-3DA9-4CD1-B201-A882B2FAD466}">
      <dgm:prSet/>
      <dgm:spPr/>
      <dgm:t>
        <a:bodyPr/>
        <a:lstStyle/>
        <a:p>
          <a:endParaRPr lang="en-US"/>
        </a:p>
      </dgm:t>
    </dgm:pt>
    <dgm:pt modelId="{5E7545DF-3DF0-493D-8BE2-4C917C566C27}" type="sibTrans" cxnId="{047D9530-3DA9-4CD1-B201-A882B2FAD466}">
      <dgm:prSet/>
      <dgm:spPr/>
      <dgm:t>
        <a:bodyPr/>
        <a:lstStyle/>
        <a:p>
          <a:endParaRPr lang="en-US"/>
        </a:p>
      </dgm:t>
    </dgm:pt>
    <dgm:pt modelId="{780E2B65-AF43-47CC-9C6C-2AE1DB7E64A7}">
      <dgm:prSet/>
      <dgm:spPr/>
      <dgm:t>
        <a:bodyPr/>
        <a:lstStyle/>
        <a:p>
          <a:r>
            <a:rPr lang="en-GB"/>
            <a:t>Lesion Regular communication with families, GPS, therapists and other professionals.</a:t>
          </a:r>
          <a:endParaRPr lang="en-US"/>
        </a:p>
      </dgm:t>
    </dgm:pt>
    <dgm:pt modelId="{282DBB35-C0DA-48A7-A3B0-078CCB699C1C}" type="parTrans" cxnId="{75B5987F-9D2A-4107-9CEF-16BB98395B32}">
      <dgm:prSet/>
      <dgm:spPr/>
      <dgm:t>
        <a:bodyPr/>
        <a:lstStyle/>
        <a:p>
          <a:endParaRPr lang="en-US"/>
        </a:p>
      </dgm:t>
    </dgm:pt>
    <dgm:pt modelId="{9AE2397D-46B9-4BE9-86B9-99F5CF58BA3C}" type="sibTrans" cxnId="{75B5987F-9D2A-4107-9CEF-16BB98395B32}">
      <dgm:prSet/>
      <dgm:spPr/>
      <dgm:t>
        <a:bodyPr/>
        <a:lstStyle/>
        <a:p>
          <a:endParaRPr lang="en-US"/>
        </a:p>
      </dgm:t>
    </dgm:pt>
    <dgm:pt modelId="{E59A9C31-87C1-4FA1-8DB6-1EAC8C1BDA5A}" type="pres">
      <dgm:prSet presAssocID="{02976EEF-9656-4654-92C8-1B2E46B3F556}" presName="root" presStyleCnt="0">
        <dgm:presLayoutVars>
          <dgm:dir/>
          <dgm:resizeHandles val="exact"/>
        </dgm:presLayoutVars>
      </dgm:prSet>
      <dgm:spPr/>
    </dgm:pt>
    <dgm:pt modelId="{9F03EC50-4B95-484E-84B8-0B18FAD5CD3F}" type="pres">
      <dgm:prSet presAssocID="{232F3039-A9E3-4B1F-951E-0681EF97893A}" presName="compNode" presStyleCnt="0"/>
      <dgm:spPr/>
    </dgm:pt>
    <dgm:pt modelId="{4CB995D4-F24F-4C24-9CF7-81C7D2EF58CA}" type="pres">
      <dgm:prSet presAssocID="{232F3039-A9E3-4B1F-951E-0681EF97893A}" presName="bgRect" presStyleLbl="bgShp" presStyleIdx="0" presStyleCnt="5"/>
      <dgm:spPr/>
    </dgm:pt>
    <dgm:pt modelId="{F80470BC-AFBC-4681-B56F-986F1C4561EF}" type="pres">
      <dgm:prSet presAssocID="{232F3039-A9E3-4B1F-951E-0681EF97893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ll center"/>
        </a:ext>
      </dgm:extLst>
    </dgm:pt>
    <dgm:pt modelId="{35DDE844-53A4-4F79-A25F-EB5D475C3BA9}" type="pres">
      <dgm:prSet presAssocID="{232F3039-A9E3-4B1F-951E-0681EF97893A}" presName="spaceRect" presStyleCnt="0"/>
      <dgm:spPr/>
    </dgm:pt>
    <dgm:pt modelId="{9FA25DE5-B7D9-4EA2-852C-0847C0C5BEAA}" type="pres">
      <dgm:prSet presAssocID="{232F3039-A9E3-4B1F-951E-0681EF97893A}" presName="parTx" presStyleLbl="revTx" presStyleIdx="0" presStyleCnt="5">
        <dgm:presLayoutVars>
          <dgm:chMax val="0"/>
          <dgm:chPref val="0"/>
        </dgm:presLayoutVars>
      </dgm:prSet>
      <dgm:spPr/>
    </dgm:pt>
    <dgm:pt modelId="{0EC9F0F3-7628-4A72-89B1-DAD73B7E4931}" type="pres">
      <dgm:prSet presAssocID="{6AE8C734-FB58-4520-A42E-5E60F4F638FD}" presName="sibTrans" presStyleCnt="0"/>
      <dgm:spPr/>
    </dgm:pt>
    <dgm:pt modelId="{2964A488-3162-4175-94C8-6227C346B558}" type="pres">
      <dgm:prSet presAssocID="{D8EB7630-2048-4444-A90B-BEEEAFE9F22F}" presName="compNode" presStyleCnt="0"/>
      <dgm:spPr/>
    </dgm:pt>
    <dgm:pt modelId="{3E8F9249-2F30-4761-8857-AD3E49B6B9B8}" type="pres">
      <dgm:prSet presAssocID="{D8EB7630-2048-4444-A90B-BEEEAFE9F22F}" presName="bgRect" presStyleLbl="bgShp" presStyleIdx="1" presStyleCnt="5"/>
      <dgm:spPr/>
    </dgm:pt>
    <dgm:pt modelId="{909A82C8-49D6-40DA-A3CC-76571AEB6058}" type="pres">
      <dgm:prSet presAssocID="{D8EB7630-2048-4444-A90B-BEEEAFE9F22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thtub"/>
        </a:ext>
      </dgm:extLst>
    </dgm:pt>
    <dgm:pt modelId="{23B32F9D-9926-477A-9469-28AAD301B1F6}" type="pres">
      <dgm:prSet presAssocID="{D8EB7630-2048-4444-A90B-BEEEAFE9F22F}" presName="spaceRect" presStyleCnt="0"/>
      <dgm:spPr/>
    </dgm:pt>
    <dgm:pt modelId="{6C4FD3BD-4831-4A48-A7EE-AB1C7277CCC5}" type="pres">
      <dgm:prSet presAssocID="{D8EB7630-2048-4444-A90B-BEEEAFE9F22F}" presName="parTx" presStyleLbl="revTx" presStyleIdx="1" presStyleCnt="5">
        <dgm:presLayoutVars>
          <dgm:chMax val="0"/>
          <dgm:chPref val="0"/>
        </dgm:presLayoutVars>
      </dgm:prSet>
      <dgm:spPr/>
    </dgm:pt>
    <dgm:pt modelId="{92FCB2CC-2C25-4E59-B875-2C0496FF27BB}" type="pres">
      <dgm:prSet presAssocID="{178495A6-5712-4C81-98B9-9FCC9B40227C}" presName="sibTrans" presStyleCnt="0"/>
      <dgm:spPr/>
    </dgm:pt>
    <dgm:pt modelId="{2DD856E3-1B92-42F5-A03D-ADF7057422BB}" type="pres">
      <dgm:prSet presAssocID="{DECB4BDA-59FE-4065-9736-C235AA8C4FD0}" presName="compNode" presStyleCnt="0"/>
      <dgm:spPr/>
    </dgm:pt>
    <dgm:pt modelId="{D0109FF3-B50C-41C5-9662-16B835F9BE4F}" type="pres">
      <dgm:prSet presAssocID="{DECB4BDA-59FE-4065-9736-C235AA8C4FD0}" presName="bgRect" presStyleLbl="bgShp" presStyleIdx="2" presStyleCnt="5"/>
      <dgm:spPr/>
    </dgm:pt>
    <dgm:pt modelId="{41782E44-C90F-4BBD-A634-878DD86A5D24}" type="pres">
      <dgm:prSet presAssocID="{DECB4BDA-59FE-4065-9736-C235AA8C4FD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4C2F5CF7-532D-4E2D-9116-382B68E8A6EA}" type="pres">
      <dgm:prSet presAssocID="{DECB4BDA-59FE-4065-9736-C235AA8C4FD0}" presName="spaceRect" presStyleCnt="0"/>
      <dgm:spPr/>
    </dgm:pt>
    <dgm:pt modelId="{37284F67-6EF9-453F-B7B1-81C3E112B02D}" type="pres">
      <dgm:prSet presAssocID="{DECB4BDA-59FE-4065-9736-C235AA8C4FD0}" presName="parTx" presStyleLbl="revTx" presStyleIdx="2" presStyleCnt="5">
        <dgm:presLayoutVars>
          <dgm:chMax val="0"/>
          <dgm:chPref val="0"/>
        </dgm:presLayoutVars>
      </dgm:prSet>
      <dgm:spPr/>
    </dgm:pt>
    <dgm:pt modelId="{ADE075C7-1D67-43E9-B21A-8558EB29271F}" type="pres">
      <dgm:prSet presAssocID="{6CCB41FC-E1DA-4F2A-B518-12EE56F8EAD1}" presName="sibTrans" presStyleCnt="0"/>
      <dgm:spPr/>
    </dgm:pt>
    <dgm:pt modelId="{FFD9DEE6-39BA-494A-816A-3218BDF3F576}" type="pres">
      <dgm:prSet presAssocID="{4F252128-F2D6-492E-B5CA-C561CC049FF6}" presName="compNode" presStyleCnt="0"/>
      <dgm:spPr/>
    </dgm:pt>
    <dgm:pt modelId="{C5BEBBF2-70C0-4295-8FB8-480790FC4637}" type="pres">
      <dgm:prSet presAssocID="{4F252128-F2D6-492E-B5CA-C561CC049FF6}" presName="bgRect" presStyleLbl="bgShp" presStyleIdx="3" presStyleCnt="5"/>
      <dgm:spPr/>
    </dgm:pt>
    <dgm:pt modelId="{ADD39E67-950A-4F77-B31F-B8551C649D5F}" type="pres">
      <dgm:prSet presAssocID="{4F252128-F2D6-492E-B5CA-C561CC049FF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ocial Network"/>
        </a:ext>
      </dgm:extLst>
    </dgm:pt>
    <dgm:pt modelId="{1FB9523D-4FD6-409F-AF39-9ECD39B11F5D}" type="pres">
      <dgm:prSet presAssocID="{4F252128-F2D6-492E-B5CA-C561CC049FF6}" presName="spaceRect" presStyleCnt="0"/>
      <dgm:spPr/>
    </dgm:pt>
    <dgm:pt modelId="{306C352B-A1DF-4541-9704-C5A63BD8C514}" type="pres">
      <dgm:prSet presAssocID="{4F252128-F2D6-492E-B5CA-C561CC049FF6}" presName="parTx" presStyleLbl="revTx" presStyleIdx="3" presStyleCnt="5">
        <dgm:presLayoutVars>
          <dgm:chMax val="0"/>
          <dgm:chPref val="0"/>
        </dgm:presLayoutVars>
      </dgm:prSet>
      <dgm:spPr/>
    </dgm:pt>
    <dgm:pt modelId="{77C1E76F-015B-498E-A369-81DB0635F0CC}" type="pres">
      <dgm:prSet presAssocID="{5E7545DF-3DF0-493D-8BE2-4C917C566C27}" presName="sibTrans" presStyleCnt="0"/>
      <dgm:spPr/>
    </dgm:pt>
    <dgm:pt modelId="{FC7849FA-76B1-4647-AF04-EA472841392F}" type="pres">
      <dgm:prSet presAssocID="{780E2B65-AF43-47CC-9C6C-2AE1DB7E64A7}" presName="compNode" presStyleCnt="0"/>
      <dgm:spPr/>
    </dgm:pt>
    <dgm:pt modelId="{6AF1AB5D-53AB-4EDE-8C74-18DF9532399E}" type="pres">
      <dgm:prSet presAssocID="{780E2B65-AF43-47CC-9C6C-2AE1DB7E64A7}" presName="bgRect" presStyleLbl="bgShp" presStyleIdx="4" presStyleCnt="5"/>
      <dgm:spPr/>
    </dgm:pt>
    <dgm:pt modelId="{ECF424C9-B1E4-4263-B248-698410824446}" type="pres">
      <dgm:prSet presAssocID="{780E2B65-AF43-47CC-9C6C-2AE1DB7E64A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 Network"/>
        </a:ext>
      </dgm:extLst>
    </dgm:pt>
    <dgm:pt modelId="{7EB5A383-2A11-4EED-9BD9-5ACAD4B06390}" type="pres">
      <dgm:prSet presAssocID="{780E2B65-AF43-47CC-9C6C-2AE1DB7E64A7}" presName="spaceRect" presStyleCnt="0"/>
      <dgm:spPr/>
    </dgm:pt>
    <dgm:pt modelId="{B5315D0C-C04D-47B1-B6C4-45A0073C1904}" type="pres">
      <dgm:prSet presAssocID="{780E2B65-AF43-47CC-9C6C-2AE1DB7E64A7}" presName="parTx" presStyleLbl="revTx" presStyleIdx="4" presStyleCnt="5">
        <dgm:presLayoutVars>
          <dgm:chMax val="0"/>
          <dgm:chPref val="0"/>
        </dgm:presLayoutVars>
      </dgm:prSet>
      <dgm:spPr/>
    </dgm:pt>
  </dgm:ptLst>
  <dgm:cxnLst>
    <dgm:cxn modelId="{F522332A-9A51-489A-B2FE-3E6B1BEC0C8B}" type="presOf" srcId="{780E2B65-AF43-47CC-9C6C-2AE1DB7E64A7}" destId="{B5315D0C-C04D-47B1-B6C4-45A0073C1904}" srcOrd="0" destOrd="0" presId="urn:microsoft.com/office/officeart/2018/2/layout/IconVerticalSolidList"/>
    <dgm:cxn modelId="{047D9530-3DA9-4CD1-B201-A882B2FAD466}" srcId="{02976EEF-9656-4654-92C8-1B2E46B3F556}" destId="{4F252128-F2D6-492E-B5CA-C561CC049FF6}" srcOrd="3" destOrd="0" parTransId="{56D6BCA5-4FEB-4DB3-9A4D-CF220739CC85}" sibTransId="{5E7545DF-3DF0-493D-8BE2-4C917C566C27}"/>
    <dgm:cxn modelId="{44D4A930-69D2-4267-BA34-358672D199D2}" srcId="{02976EEF-9656-4654-92C8-1B2E46B3F556}" destId="{D8EB7630-2048-4444-A90B-BEEEAFE9F22F}" srcOrd="1" destOrd="0" parTransId="{11A9A2ED-031C-40D7-8DF9-49BFDAD8D7C6}" sibTransId="{178495A6-5712-4C81-98B9-9FCC9B40227C}"/>
    <dgm:cxn modelId="{E5BE2732-8EC5-4223-87F5-0F14729F2ABE}" type="presOf" srcId="{D8EB7630-2048-4444-A90B-BEEEAFE9F22F}" destId="{6C4FD3BD-4831-4A48-A7EE-AB1C7277CCC5}" srcOrd="0" destOrd="0" presId="urn:microsoft.com/office/officeart/2018/2/layout/IconVerticalSolidList"/>
    <dgm:cxn modelId="{87F82035-23E3-4931-A711-1BAA96E90B79}" type="presOf" srcId="{4F252128-F2D6-492E-B5CA-C561CC049FF6}" destId="{306C352B-A1DF-4541-9704-C5A63BD8C514}" srcOrd="0" destOrd="0" presId="urn:microsoft.com/office/officeart/2018/2/layout/IconVerticalSolidList"/>
    <dgm:cxn modelId="{68F86B3F-DE9E-4D53-8B12-0FE836493D7F}" type="presOf" srcId="{232F3039-A9E3-4B1F-951E-0681EF97893A}" destId="{9FA25DE5-B7D9-4EA2-852C-0847C0C5BEAA}" srcOrd="0" destOrd="0" presId="urn:microsoft.com/office/officeart/2018/2/layout/IconVerticalSolidList"/>
    <dgm:cxn modelId="{1D620D6B-8CB8-4035-A90E-357748AB9574}" srcId="{02976EEF-9656-4654-92C8-1B2E46B3F556}" destId="{DECB4BDA-59FE-4065-9736-C235AA8C4FD0}" srcOrd="2" destOrd="0" parTransId="{EFC3F11E-7127-494C-8276-1C1D699103D8}" sibTransId="{6CCB41FC-E1DA-4F2A-B518-12EE56F8EAD1}"/>
    <dgm:cxn modelId="{136CEF6C-636D-418D-B020-6C2D83B7E14D}" srcId="{02976EEF-9656-4654-92C8-1B2E46B3F556}" destId="{232F3039-A9E3-4B1F-951E-0681EF97893A}" srcOrd="0" destOrd="0" parTransId="{20166589-72F5-40BA-AC05-22ED0AB2D733}" sibTransId="{6AE8C734-FB58-4520-A42E-5E60F4F638FD}"/>
    <dgm:cxn modelId="{75B5987F-9D2A-4107-9CEF-16BB98395B32}" srcId="{02976EEF-9656-4654-92C8-1B2E46B3F556}" destId="{780E2B65-AF43-47CC-9C6C-2AE1DB7E64A7}" srcOrd="4" destOrd="0" parTransId="{282DBB35-C0DA-48A7-A3B0-078CCB699C1C}" sibTransId="{9AE2397D-46B9-4BE9-86B9-99F5CF58BA3C}"/>
    <dgm:cxn modelId="{38F359CB-8E4A-49D1-9599-E7108688FDDB}" type="presOf" srcId="{DECB4BDA-59FE-4065-9736-C235AA8C4FD0}" destId="{37284F67-6EF9-453F-B7B1-81C3E112B02D}" srcOrd="0" destOrd="0" presId="urn:microsoft.com/office/officeart/2018/2/layout/IconVerticalSolidList"/>
    <dgm:cxn modelId="{DE698AD5-DD87-49EB-9355-3133BABAE1FB}" type="presOf" srcId="{02976EEF-9656-4654-92C8-1B2E46B3F556}" destId="{E59A9C31-87C1-4FA1-8DB6-1EAC8C1BDA5A}" srcOrd="0" destOrd="0" presId="urn:microsoft.com/office/officeart/2018/2/layout/IconVerticalSolidList"/>
    <dgm:cxn modelId="{2B02D0E0-6760-4E89-8FB3-926295947FB8}" type="presParOf" srcId="{E59A9C31-87C1-4FA1-8DB6-1EAC8C1BDA5A}" destId="{9F03EC50-4B95-484E-84B8-0B18FAD5CD3F}" srcOrd="0" destOrd="0" presId="urn:microsoft.com/office/officeart/2018/2/layout/IconVerticalSolidList"/>
    <dgm:cxn modelId="{CFB083A6-3AD6-4EED-93A9-786D1919B67C}" type="presParOf" srcId="{9F03EC50-4B95-484E-84B8-0B18FAD5CD3F}" destId="{4CB995D4-F24F-4C24-9CF7-81C7D2EF58CA}" srcOrd="0" destOrd="0" presId="urn:microsoft.com/office/officeart/2018/2/layout/IconVerticalSolidList"/>
    <dgm:cxn modelId="{A115790F-A372-4D76-9320-CED33F08CADB}" type="presParOf" srcId="{9F03EC50-4B95-484E-84B8-0B18FAD5CD3F}" destId="{F80470BC-AFBC-4681-B56F-986F1C4561EF}" srcOrd="1" destOrd="0" presId="urn:microsoft.com/office/officeart/2018/2/layout/IconVerticalSolidList"/>
    <dgm:cxn modelId="{110F2778-4B58-49AD-BC6E-F61028C37B0E}" type="presParOf" srcId="{9F03EC50-4B95-484E-84B8-0B18FAD5CD3F}" destId="{35DDE844-53A4-4F79-A25F-EB5D475C3BA9}" srcOrd="2" destOrd="0" presId="urn:microsoft.com/office/officeart/2018/2/layout/IconVerticalSolidList"/>
    <dgm:cxn modelId="{9452D184-BB97-4291-987A-A65909F2EA8B}" type="presParOf" srcId="{9F03EC50-4B95-484E-84B8-0B18FAD5CD3F}" destId="{9FA25DE5-B7D9-4EA2-852C-0847C0C5BEAA}" srcOrd="3" destOrd="0" presId="urn:microsoft.com/office/officeart/2018/2/layout/IconVerticalSolidList"/>
    <dgm:cxn modelId="{DAFFA0B1-BC6D-420B-8FE2-B87759DCB14F}" type="presParOf" srcId="{E59A9C31-87C1-4FA1-8DB6-1EAC8C1BDA5A}" destId="{0EC9F0F3-7628-4A72-89B1-DAD73B7E4931}" srcOrd="1" destOrd="0" presId="urn:microsoft.com/office/officeart/2018/2/layout/IconVerticalSolidList"/>
    <dgm:cxn modelId="{AFD706F2-58E4-40C2-A7B0-6332D09901E5}" type="presParOf" srcId="{E59A9C31-87C1-4FA1-8DB6-1EAC8C1BDA5A}" destId="{2964A488-3162-4175-94C8-6227C346B558}" srcOrd="2" destOrd="0" presId="urn:microsoft.com/office/officeart/2018/2/layout/IconVerticalSolidList"/>
    <dgm:cxn modelId="{8EA83F97-E4E7-411B-954B-8C8B16945F8C}" type="presParOf" srcId="{2964A488-3162-4175-94C8-6227C346B558}" destId="{3E8F9249-2F30-4761-8857-AD3E49B6B9B8}" srcOrd="0" destOrd="0" presId="urn:microsoft.com/office/officeart/2018/2/layout/IconVerticalSolidList"/>
    <dgm:cxn modelId="{EC5DE5BD-F779-414F-810A-D46F29556E77}" type="presParOf" srcId="{2964A488-3162-4175-94C8-6227C346B558}" destId="{909A82C8-49D6-40DA-A3CC-76571AEB6058}" srcOrd="1" destOrd="0" presId="urn:microsoft.com/office/officeart/2018/2/layout/IconVerticalSolidList"/>
    <dgm:cxn modelId="{E0B26FFA-61E8-435E-A288-251CFC0FC288}" type="presParOf" srcId="{2964A488-3162-4175-94C8-6227C346B558}" destId="{23B32F9D-9926-477A-9469-28AAD301B1F6}" srcOrd="2" destOrd="0" presId="urn:microsoft.com/office/officeart/2018/2/layout/IconVerticalSolidList"/>
    <dgm:cxn modelId="{6BB2A95B-39A0-42D0-A767-B72F917088D0}" type="presParOf" srcId="{2964A488-3162-4175-94C8-6227C346B558}" destId="{6C4FD3BD-4831-4A48-A7EE-AB1C7277CCC5}" srcOrd="3" destOrd="0" presId="urn:microsoft.com/office/officeart/2018/2/layout/IconVerticalSolidList"/>
    <dgm:cxn modelId="{760F873C-2859-4D4A-B71A-8825B145363B}" type="presParOf" srcId="{E59A9C31-87C1-4FA1-8DB6-1EAC8C1BDA5A}" destId="{92FCB2CC-2C25-4E59-B875-2C0496FF27BB}" srcOrd="3" destOrd="0" presId="urn:microsoft.com/office/officeart/2018/2/layout/IconVerticalSolidList"/>
    <dgm:cxn modelId="{BE55AC7D-F14C-4D17-982F-2EB0491323F2}" type="presParOf" srcId="{E59A9C31-87C1-4FA1-8DB6-1EAC8C1BDA5A}" destId="{2DD856E3-1B92-42F5-A03D-ADF7057422BB}" srcOrd="4" destOrd="0" presId="urn:microsoft.com/office/officeart/2018/2/layout/IconVerticalSolidList"/>
    <dgm:cxn modelId="{29201CB6-2079-4FCE-8EDA-3CE9FA2AE986}" type="presParOf" srcId="{2DD856E3-1B92-42F5-A03D-ADF7057422BB}" destId="{D0109FF3-B50C-41C5-9662-16B835F9BE4F}" srcOrd="0" destOrd="0" presId="urn:microsoft.com/office/officeart/2018/2/layout/IconVerticalSolidList"/>
    <dgm:cxn modelId="{87A5886A-AE9C-402A-94B5-777F978D4A52}" type="presParOf" srcId="{2DD856E3-1B92-42F5-A03D-ADF7057422BB}" destId="{41782E44-C90F-4BBD-A634-878DD86A5D24}" srcOrd="1" destOrd="0" presId="urn:microsoft.com/office/officeart/2018/2/layout/IconVerticalSolidList"/>
    <dgm:cxn modelId="{CA2E49C6-DC6E-4823-BC44-9AF71420325B}" type="presParOf" srcId="{2DD856E3-1B92-42F5-A03D-ADF7057422BB}" destId="{4C2F5CF7-532D-4E2D-9116-382B68E8A6EA}" srcOrd="2" destOrd="0" presId="urn:microsoft.com/office/officeart/2018/2/layout/IconVerticalSolidList"/>
    <dgm:cxn modelId="{640DD5A4-1F11-4DF9-91F6-8A1713A8E11A}" type="presParOf" srcId="{2DD856E3-1B92-42F5-A03D-ADF7057422BB}" destId="{37284F67-6EF9-453F-B7B1-81C3E112B02D}" srcOrd="3" destOrd="0" presId="urn:microsoft.com/office/officeart/2018/2/layout/IconVerticalSolidList"/>
    <dgm:cxn modelId="{CBF41D1B-0083-40E6-8883-625339C40F85}" type="presParOf" srcId="{E59A9C31-87C1-4FA1-8DB6-1EAC8C1BDA5A}" destId="{ADE075C7-1D67-43E9-B21A-8558EB29271F}" srcOrd="5" destOrd="0" presId="urn:microsoft.com/office/officeart/2018/2/layout/IconVerticalSolidList"/>
    <dgm:cxn modelId="{09F3286A-D5A9-4006-AE5C-C5B93B748EFE}" type="presParOf" srcId="{E59A9C31-87C1-4FA1-8DB6-1EAC8C1BDA5A}" destId="{FFD9DEE6-39BA-494A-816A-3218BDF3F576}" srcOrd="6" destOrd="0" presId="urn:microsoft.com/office/officeart/2018/2/layout/IconVerticalSolidList"/>
    <dgm:cxn modelId="{CED43F9E-20BB-49AA-93BB-E2070E0BB64E}" type="presParOf" srcId="{FFD9DEE6-39BA-494A-816A-3218BDF3F576}" destId="{C5BEBBF2-70C0-4295-8FB8-480790FC4637}" srcOrd="0" destOrd="0" presId="urn:microsoft.com/office/officeart/2018/2/layout/IconVerticalSolidList"/>
    <dgm:cxn modelId="{A5AE2343-33C8-48F7-9E8F-52F072E84091}" type="presParOf" srcId="{FFD9DEE6-39BA-494A-816A-3218BDF3F576}" destId="{ADD39E67-950A-4F77-B31F-B8551C649D5F}" srcOrd="1" destOrd="0" presId="urn:microsoft.com/office/officeart/2018/2/layout/IconVerticalSolidList"/>
    <dgm:cxn modelId="{4FD804DA-8684-483C-9873-5354B227A89E}" type="presParOf" srcId="{FFD9DEE6-39BA-494A-816A-3218BDF3F576}" destId="{1FB9523D-4FD6-409F-AF39-9ECD39B11F5D}" srcOrd="2" destOrd="0" presId="urn:microsoft.com/office/officeart/2018/2/layout/IconVerticalSolidList"/>
    <dgm:cxn modelId="{4A5DA31E-9D90-4C01-AD31-8F3A4FA49B68}" type="presParOf" srcId="{FFD9DEE6-39BA-494A-816A-3218BDF3F576}" destId="{306C352B-A1DF-4541-9704-C5A63BD8C514}" srcOrd="3" destOrd="0" presId="urn:microsoft.com/office/officeart/2018/2/layout/IconVerticalSolidList"/>
    <dgm:cxn modelId="{F4F5D19C-1C3D-487F-932C-051D2A47308E}" type="presParOf" srcId="{E59A9C31-87C1-4FA1-8DB6-1EAC8C1BDA5A}" destId="{77C1E76F-015B-498E-A369-81DB0635F0CC}" srcOrd="7" destOrd="0" presId="urn:microsoft.com/office/officeart/2018/2/layout/IconVerticalSolidList"/>
    <dgm:cxn modelId="{34C3308C-AC9F-4E78-BA67-3E3EA9EFA630}" type="presParOf" srcId="{E59A9C31-87C1-4FA1-8DB6-1EAC8C1BDA5A}" destId="{FC7849FA-76B1-4647-AF04-EA472841392F}" srcOrd="8" destOrd="0" presId="urn:microsoft.com/office/officeart/2018/2/layout/IconVerticalSolidList"/>
    <dgm:cxn modelId="{36C8CA77-0C7D-442D-B5EC-63603B823CE9}" type="presParOf" srcId="{FC7849FA-76B1-4647-AF04-EA472841392F}" destId="{6AF1AB5D-53AB-4EDE-8C74-18DF9532399E}" srcOrd="0" destOrd="0" presId="urn:microsoft.com/office/officeart/2018/2/layout/IconVerticalSolidList"/>
    <dgm:cxn modelId="{C4164154-BBF6-4E2A-B562-FD93C72A102B}" type="presParOf" srcId="{FC7849FA-76B1-4647-AF04-EA472841392F}" destId="{ECF424C9-B1E4-4263-B248-698410824446}" srcOrd="1" destOrd="0" presId="urn:microsoft.com/office/officeart/2018/2/layout/IconVerticalSolidList"/>
    <dgm:cxn modelId="{CEAFF980-1F3C-4460-9E50-13C83806A7A8}" type="presParOf" srcId="{FC7849FA-76B1-4647-AF04-EA472841392F}" destId="{7EB5A383-2A11-4EED-9BD9-5ACAD4B06390}" srcOrd="2" destOrd="0" presId="urn:microsoft.com/office/officeart/2018/2/layout/IconVerticalSolidList"/>
    <dgm:cxn modelId="{51D0E7EE-5F7C-4A61-B9F0-D879ACCBAD5B}" type="presParOf" srcId="{FC7849FA-76B1-4647-AF04-EA472841392F}" destId="{B5315D0C-C04D-47B1-B6C4-45A0073C190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83723-A75C-477B-BB0D-D6CFE6A25839}">
      <dsp:nvSpPr>
        <dsp:cNvPr id="0" name=""/>
        <dsp:cNvSpPr/>
      </dsp:nvSpPr>
      <dsp:spPr>
        <a:xfrm>
          <a:off x="0" y="534044"/>
          <a:ext cx="8229600" cy="166845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Residential Care Homes in the UK</a:t>
          </a:r>
          <a:endParaRPr lang="en-US" sz="4200" kern="1200"/>
        </a:p>
      </dsp:txBody>
      <dsp:txXfrm>
        <a:off x="81447" y="615491"/>
        <a:ext cx="8066706" cy="1505562"/>
      </dsp:txXfrm>
    </dsp:sp>
    <dsp:sp modelId="{B996641F-A3AD-4697-9427-F4ABDCC64DA6}">
      <dsp:nvSpPr>
        <dsp:cNvPr id="0" name=""/>
        <dsp:cNvSpPr/>
      </dsp:nvSpPr>
      <dsp:spPr>
        <a:xfrm>
          <a:off x="0" y="2323461"/>
          <a:ext cx="8229600" cy="166845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dirty="0"/>
            <a:t>Mohammed Ahmar Mahmood | 2434188 | LCHS4003 Component 1</a:t>
          </a:r>
          <a:endParaRPr lang="en-US" sz="4200" kern="1200" dirty="0"/>
        </a:p>
      </dsp:txBody>
      <dsp:txXfrm>
        <a:off x="81447" y="2404908"/>
        <a:ext cx="8066706" cy="15055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D3FE8C-44F0-4BCA-9482-667FE92A535A}">
      <dsp:nvSpPr>
        <dsp:cNvPr id="0" name=""/>
        <dsp:cNvSpPr/>
      </dsp:nvSpPr>
      <dsp:spPr>
        <a:xfrm>
          <a:off x="0" y="10648"/>
          <a:ext cx="5669628" cy="3088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t>Older people. People. with Disabilities use this service and individuals with learning disabilities. People with mental health needs and . Physical Disabilities.</a:t>
          </a:r>
          <a:endParaRPr lang="en-US" sz="3000" kern="1200" dirty="0"/>
        </a:p>
      </dsp:txBody>
      <dsp:txXfrm>
        <a:off x="150783" y="161431"/>
        <a:ext cx="5368062" cy="2787234"/>
      </dsp:txXfrm>
    </dsp:sp>
    <dsp:sp modelId="{F88CD7EE-7DCF-48A3-84E2-0CB2F7423AFF}">
      <dsp:nvSpPr>
        <dsp:cNvPr id="0" name=""/>
        <dsp:cNvSpPr/>
      </dsp:nvSpPr>
      <dsp:spPr>
        <a:xfrm>
          <a:off x="0" y="3185848"/>
          <a:ext cx="5669628" cy="308880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Residential care supports diverse vulnerable populations to maintain dignity and safety (Age UK, 2024).</a:t>
          </a:r>
          <a:endParaRPr lang="en-US" sz="3000" kern="1200"/>
        </a:p>
      </dsp:txBody>
      <dsp:txXfrm>
        <a:off x="150783" y="3336631"/>
        <a:ext cx="5368062" cy="27872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995D4-F24F-4C24-9CF7-81C7D2EF58CA}">
      <dsp:nvSpPr>
        <dsp:cNvPr id="0" name=""/>
        <dsp:cNvSpPr/>
      </dsp:nvSpPr>
      <dsp:spPr>
        <a:xfrm>
          <a:off x="0" y="4366"/>
          <a:ext cx="4683949"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0470BC-AFBC-4681-B56F-986F1C4561EF}">
      <dsp:nvSpPr>
        <dsp:cNvPr id="0" name=""/>
        <dsp:cNvSpPr/>
      </dsp:nvSpPr>
      <dsp:spPr>
        <a:xfrm>
          <a:off x="281355" y="213639"/>
          <a:ext cx="511556" cy="511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FA25DE5-B7D9-4EA2-852C-0847C0C5BEAA}">
      <dsp:nvSpPr>
        <dsp:cNvPr id="0" name=""/>
        <dsp:cNvSpPr/>
      </dsp:nvSpPr>
      <dsp:spPr>
        <a:xfrm>
          <a:off x="1074268" y="4366"/>
          <a:ext cx="3609680"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Daily support provided.</a:t>
          </a:r>
          <a:endParaRPr lang="en-US" sz="1700" kern="1200"/>
        </a:p>
      </dsp:txBody>
      <dsp:txXfrm>
        <a:off x="1074268" y="4366"/>
        <a:ext cx="3609680" cy="930102"/>
      </dsp:txXfrm>
    </dsp:sp>
    <dsp:sp modelId="{3E8F9249-2F30-4761-8857-AD3E49B6B9B8}">
      <dsp:nvSpPr>
        <dsp:cNvPr id="0" name=""/>
        <dsp:cNvSpPr/>
      </dsp:nvSpPr>
      <dsp:spPr>
        <a:xfrm>
          <a:off x="0" y="1166994"/>
          <a:ext cx="4683949"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9A82C8-49D6-40DA-A3CC-76571AEB6058}">
      <dsp:nvSpPr>
        <dsp:cNvPr id="0" name=""/>
        <dsp:cNvSpPr/>
      </dsp:nvSpPr>
      <dsp:spPr>
        <a:xfrm>
          <a:off x="281355" y="1376267"/>
          <a:ext cx="511556" cy="511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4FD3BD-4831-4A48-A7EE-AB1C7277CCC5}">
      <dsp:nvSpPr>
        <dsp:cNvPr id="0" name=""/>
        <dsp:cNvSpPr/>
      </dsp:nvSpPr>
      <dsp:spPr>
        <a:xfrm>
          <a:off x="1074268" y="1166994"/>
          <a:ext cx="3609680"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Personal care assistance with the meals, bathing, dressing and toileting.</a:t>
          </a:r>
          <a:endParaRPr lang="en-US" sz="1700" kern="1200"/>
        </a:p>
      </dsp:txBody>
      <dsp:txXfrm>
        <a:off x="1074268" y="1166994"/>
        <a:ext cx="3609680" cy="930102"/>
      </dsp:txXfrm>
    </dsp:sp>
    <dsp:sp modelId="{D0109FF3-B50C-41C5-9662-16B835F9BE4F}">
      <dsp:nvSpPr>
        <dsp:cNvPr id="0" name=""/>
        <dsp:cNvSpPr/>
      </dsp:nvSpPr>
      <dsp:spPr>
        <a:xfrm>
          <a:off x="0" y="2329622"/>
          <a:ext cx="4683949"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782E44-C90F-4BBD-A634-878DD86A5D24}">
      <dsp:nvSpPr>
        <dsp:cNvPr id="0" name=""/>
        <dsp:cNvSpPr/>
      </dsp:nvSpPr>
      <dsp:spPr>
        <a:xfrm>
          <a:off x="281355" y="2538895"/>
          <a:ext cx="511556" cy="511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284F67-6EF9-453F-B7B1-81C3E112B02D}">
      <dsp:nvSpPr>
        <dsp:cNvPr id="0" name=""/>
        <dsp:cNvSpPr/>
      </dsp:nvSpPr>
      <dsp:spPr>
        <a:xfrm>
          <a:off x="1074268" y="2329622"/>
          <a:ext cx="3609680"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dirty="0"/>
            <a:t>Medication management, storage administration, and mount monitoring.</a:t>
          </a:r>
          <a:endParaRPr lang="en-US" sz="1700" kern="1200" dirty="0"/>
        </a:p>
      </dsp:txBody>
      <dsp:txXfrm>
        <a:off x="1074268" y="2329622"/>
        <a:ext cx="3609680" cy="930102"/>
      </dsp:txXfrm>
    </dsp:sp>
    <dsp:sp modelId="{C5BEBBF2-70C0-4295-8FB8-480790FC4637}">
      <dsp:nvSpPr>
        <dsp:cNvPr id="0" name=""/>
        <dsp:cNvSpPr/>
      </dsp:nvSpPr>
      <dsp:spPr>
        <a:xfrm>
          <a:off x="0" y="3492250"/>
          <a:ext cx="4683949"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D39E67-950A-4F77-B31F-B8551C649D5F}">
      <dsp:nvSpPr>
        <dsp:cNvPr id="0" name=""/>
        <dsp:cNvSpPr/>
      </dsp:nvSpPr>
      <dsp:spPr>
        <a:xfrm>
          <a:off x="281355" y="3701523"/>
          <a:ext cx="511556" cy="511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6C352B-A1DF-4541-9704-C5A63BD8C514}">
      <dsp:nvSpPr>
        <dsp:cNvPr id="0" name=""/>
        <dsp:cNvSpPr/>
      </dsp:nvSpPr>
      <dsp:spPr>
        <a:xfrm>
          <a:off x="1074268" y="3492250"/>
          <a:ext cx="3609680"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Social activities Organised engagement to reduce isolation and maintain mental stimulation.</a:t>
          </a:r>
          <a:endParaRPr lang="en-US" sz="1700" kern="1200"/>
        </a:p>
      </dsp:txBody>
      <dsp:txXfrm>
        <a:off x="1074268" y="3492250"/>
        <a:ext cx="3609680" cy="930102"/>
      </dsp:txXfrm>
    </dsp:sp>
    <dsp:sp modelId="{6AF1AB5D-53AB-4EDE-8C74-18DF9532399E}">
      <dsp:nvSpPr>
        <dsp:cNvPr id="0" name=""/>
        <dsp:cNvSpPr/>
      </dsp:nvSpPr>
      <dsp:spPr>
        <a:xfrm>
          <a:off x="0" y="4654878"/>
          <a:ext cx="4683949"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F424C9-B1E4-4263-B248-698410824446}">
      <dsp:nvSpPr>
        <dsp:cNvPr id="0" name=""/>
        <dsp:cNvSpPr/>
      </dsp:nvSpPr>
      <dsp:spPr>
        <a:xfrm>
          <a:off x="281355" y="4864151"/>
          <a:ext cx="511556" cy="511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5315D0C-C04D-47B1-B6C4-45A0073C1904}">
      <dsp:nvSpPr>
        <dsp:cNvPr id="0" name=""/>
        <dsp:cNvSpPr/>
      </dsp:nvSpPr>
      <dsp:spPr>
        <a:xfrm>
          <a:off x="1074268" y="4654878"/>
          <a:ext cx="3609680"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Lesion Regular communication with families, GPS, therapists and other professionals.</a:t>
          </a:r>
          <a:endParaRPr lang="en-US" sz="1700" kern="1200"/>
        </a:p>
      </dsp:txBody>
      <dsp:txXfrm>
        <a:off x="1074268" y="4654878"/>
        <a:ext cx="3609680" cy="9301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AE98A5-4106-40F0-B606-8D8DBC3643EE}" type="datetimeFigureOut">
              <a:rPr lang="en-GB" smtClean="0"/>
              <a:t>23/02/2026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2AF10E-DCD9-451E-8B25-48E103C74AA9}" type="slidenum">
              <a:rPr lang="en-GB" smtClean="0"/>
              <a:t>‹#›</a:t>
            </a:fld>
            <a:endParaRPr lang="en-GB"/>
          </a:p>
        </p:txBody>
      </p:sp>
    </p:spTree>
    <p:extLst>
      <p:ext uri="{BB962C8B-B14F-4D97-AF65-F5344CB8AC3E}">
        <p14:creationId xmlns:p14="http://schemas.microsoft.com/office/powerpoint/2010/main" val="2153561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2AF10E-DCD9-451E-8B25-48E103C74AA9}" type="slidenum">
              <a:rPr lang="en-GB" smtClean="0"/>
              <a:t>8</a:t>
            </a:fld>
            <a:endParaRPr lang="en-GB"/>
          </a:p>
        </p:txBody>
      </p:sp>
    </p:spTree>
    <p:extLst>
      <p:ext uri="{BB962C8B-B14F-4D97-AF65-F5344CB8AC3E}">
        <p14:creationId xmlns:p14="http://schemas.microsoft.com/office/powerpoint/2010/main" val="4142457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2/23/2026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2/23/2026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2/23/2026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2/23/2026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Residential Care Homes in the UK</a:t>
            </a:r>
          </a:p>
        </p:txBody>
      </p:sp>
      <p:graphicFrame>
        <p:nvGraphicFramePr>
          <p:cNvPr id="5" name="Content Placeholder 2">
            <a:extLst>
              <a:ext uri="{FF2B5EF4-FFF2-40B4-BE49-F238E27FC236}">
                <a16:creationId xmlns:a16="http://schemas.microsoft.com/office/drawing/2014/main" id="{8134A39A-360F-14FF-3747-B2FA9CE66890}"/>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6" y="-2"/>
            <a:ext cx="2601176"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rot="16200000">
            <a:off x="-994410" y="1947672"/>
            <a:ext cx="4471416" cy="2788920"/>
          </a:xfrm>
        </p:spPr>
        <p:txBody>
          <a:bodyPr anchor="ctr">
            <a:normAutofit/>
          </a:bodyPr>
          <a:lstStyle/>
          <a:p>
            <a:pPr algn="l"/>
            <a:r>
              <a:rPr lang="en-GB" sz="4200" dirty="0">
                <a:solidFill>
                  <a:schemeClr val="bg1"/>
                </a:solidFill>
              </a:rPr>
              <a:t>Who Uses the Service</a:t>
            </a:r>
          </a:p>
        </p:txBody>
      </p:sp>
      <p:graphicFrame>
        <p:nvGraphicFramePr>
          <p:cNvPr id="5" name="Content Placeholder 2">
            <a:extLst>
              <a:ext uri="{FF2B5EF4-FFF2-40B4-BE49-F238E27FC236}">
                <a16:creationId xmlns:a16="http://schemas.microsoft.com/office/drawing/2014/main" id="{A0DBCFE3-EAD8-0EF9-7388-91B3B6F17313}"/>
              </a:ext>
            </a:extLst>
          </p:cNvPr>
          <p:cNvGraphicFramePr>
            <a:graphicFrameLocks noGrp="1"/>
          </p:cNvGraphicFramePr>
          <p:nvPr>
            <p:ph idx="1"/>
            <p:extLst>
              <p:ext uri="{D42A27DB-BD31-4B8C-83A1-F6EECF244321}">
                <p14:modId xmlns:p14="http://schemas.microsoft.com/office/powerpoint/2010/main" val="1349195008"/>
              </p:ext>
            </p:extLst>
          </p:nvPr>
        </p:nvGraphicFramePr>
        <p:xfrm>
          <a:off x="2845722" y="288758"/>
          <a:ext cx="5669628"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a:solidFill>
                  <a:srgbClr val="FFFFFF"/>
                </a:solidFill>
              </a:rPr>
              <a:t>Who Provides the Service</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endParaRPr lang="en-GB" dirty="0"/>
          </a:p>
          <a:p>
            <a:r>
              <a:rPr lang="en-GB" dirty="0"/>
              <a:t>Who Provides the service care systems. And. Support workers. Registered nurses, nursing homes managers and administrative staff. Visiting healthcare professionals such as GP's and therapists.</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a:solidFill>
                  <a:srgbClr val="FFFFFF"/>
                </a:solidFill>
              </a:rPr>
              <a:t>Where It Is Delivered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Content Placeholder 2"/>
          <p:cNvSpPr>
            <a:spLocks noGrp="1"/>
          </p:cNvSpPr>
          <p:nvPr>
            <p:ph idx="1"/>
          </p:nvPr>
        </p:nvSpPr>
        <p:spPr>
          <a:xfrm>
            <a:off x="3335481" y="591344"/>
            <a:ext cx="5179868" cy="5585619"/>
          </a:xfrm>
        </p:spPr>
        <p:txBody>
          <a:bodyPr anchor="ctr">
            <a:normAutofit/>
          </a:bodyPr>
          <a:lstStyle/>
          <a:p>
            <a:pPr>
              <a:lnSpc>
                <a:spcPct val="90000"/>
              </a:lnSpc>
            </a:pPr>
            <a:endParaRPr lang="en-GB" sz="2200"/>
          </a:p>
          <a:p>
            <a:pPr>
              <a:lnSpc>
                <a:spcPct val="90000"/>
              </a:lnSpc>
            </a:pPr>
            <a:endParaRPr lang="en-GB" sz="2200"/>
          </a:p>
          <a:p>
            <a:pPr>
              <a:lnSpc>
                <a:spcPct val="90000"/>
              </a:lnSpc>
            </a:pPr>
            <a:r>
              <a:rPr lang="en-GB" sz="2200"/>
              <a:t>Purpose built.</a:t>
            </a:r>
          </a:p>
          <a:p>
            <a:pPr>
              <a:lnSpc>
                <a:spcPct val="90000"/>
              </a:lnSpc>
            </a:pPr>
            <a:r>
              <a:rPr lang="en-GB" sz="2200"/>
              <a:t> Residential care homes,</a:t>
            </a:r>
          </a:p>
          <a:p>
            <a:pPr>
              <a:lnSpc>
                <a:spcPct val="90000"/>
              </a:lnSpc>
            </a:pPr>
            <a:r>
              <a:rPr lang="en-GB" sz="2200"/>
              <a:t> converted houses or buildings,</a:t>
            </a:r>
          </a:p>
          <a:p>
            <a:pPr>
              <a:lnSpc>
                <a:spcPct val="90000"/>
              </a:lnSpc>
            </a:pPr>
            <a:r>
              <a:rPr lang="en-GB" sz="2200"/>
              <a:t> Community town or rural will locations.</a:t>
            </a:r>
          </a:p>
          <a:p>
            <a:pPr>
              <a:lnSpc>
                <a:spcPct val="90000"/>
              </a:lnSpc>
            </a:pPr>
            <a:endParaRPr lang="en-GB" sz="2200"/>
          </a:p>
          <a:p>
            <a:pPr>
              <a:lnSpc>
                <a:spcPct val="90000"/>
              </a:lnSpc>
            </a:pPr>
            <a:endParaRPr lang="en-GB" sz="2200"/>
          </a:p>
          <a:p>
            <a:pPr>
              <a:lnSpc>
                <a:spcPct val="90000"/>
              </a:lnSpc>
            </a:pPr>
            <a:endParaRPr lang="en-GB" sz="2200"/>
          </a:p>
          <a:p>
            <a:pPr>
              <a:lnSpc>
                <a:spcPct val="90000"/>
              </a:lnSpc>
            </a:pPr>
            <a:endParaRPr lang="en-GB" sz="2200"/>
          </a:p>
          <a:p>
            <a:pPr>
              <a:lnSpc>
                <a:spcPct val="90000"/>
              </a:lnSpc>
            </a:pPr>
            <a:r>
              <a:rPr lang="en-GB" sz="2200"/>
              <a:t>Settings vary but all must meet Care Quality Commission standards (Care Quality Commission, 2023).</a:t>
            </a:r>
            <a:endParaRPr sz="2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Why It Is Important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pPr>
              <a:lnSpc>
                <a:spcPct val="90000"/>
              </a:lnSpc>
            </a:pPr>
            <a:endParaRPr lang="en-GB" sz="1800"/>
          </a:p>
          <a:p>
            <a:pPr>
              <a:lnSpc>
                <a:spcPct val="90000"/>
              </a:lnSpc>
            </a:pPr>
            <a:r>
              <a:rPr lang="en-GB" sz="1800"/>
              <a:t>Key benefits. Enables safe comfortable living for vulnerable people who cannot manage alone.</a:t>
            </a:r>
          </a:p>
          <a:p>
            <a:pPr>
              <a:lnSpc>
                <a:spcPct val="90000"/>
              </a:lnSpc>
            </a:pPr>
            <a:r>
              <a:rPr lang="en-GB" sz="1800"/>
              <a:t>Reduces Hospital admissions by providing ongoing support in a residential setting.</a:t>
            </a:r>
          </a:p>
          <a:p>
            <a:pPr>
              <a:lnSpc>
                <a:spcPct val="90000"/>
              </a:lnSpc>
            </a:pPr>
            <a:r>
              <a:rPr lang="en-GB" sz="1800"/>
              <a:t>Supports timely hospital discharge, freeing up, acute beds.</a:t>
            </a:r>
          </a:p>
          <a:p>
            <a:pPr>
              <a:lnSpc>
                <a:spcPct val="90000"/>
              </a:lnSpc>
            </a:pPr>
            <a:r>
              <a:rPr lang="en-GB" sz="1800"/>
              <a:t>Provides essential respite for families and carers, preventing burnout. </a:t>
            </a:r>
          </a:p>
          <a:p>
            <a:pPr>
              <a:lnSpc>
                <a:spcPct val="90000"/>
              </a:lnSpc>
            </a:pPr>
            <a:r>
              <a:rPr lang="en-GB" sz="1800"/>
              <a:t>Improves overall well-being and quality of life throughout. Structured care.</a:t>
            </a:r>
          </a:p>
          <a:p>
            <a:pPr>
              <a:lnSpc>
                <a:spcPct val="90000"/>
              </a:lnSpc>
            </a:pPr>
            <a:endParaRPr lang="en-GB" sz="1800"/>
          </a:p>
          <a:p>
            <a:pPr>
              <a:lnSpc>
                <a:spcPct val="90000"/>
              </a:lnSpc>
            </a:pPr>
            <a:r>
              <a:rPr lang="en-GB" sz="1800"/>
              <a:t>Evidence.</a:t>
            </a:r>
          </a:p>
          <a:p>
            <a:pPr>
              <a:lnSpc>
                <a:spcPct val="90000"/>
              </a:lnSpc>
            </a:pPr>
            <a:r>
              <a:rPr lang="en-GB" sz="1800"/>
              <a:t>Personal-Yeah. Centred approaches. Is individual preferences, choices and outcomes rather than one size fits all model. (Social Care Institute for Excellence, 2020). This shift represents A fundamental change from institutional care to </a:t>
            </a:r>
            <a:r>
              <a:rPr lang="en-GB" sz="1800" err="1"/>
              <a:t>individualed</a:t>
            </a:r>
            <a:r>
              <a:rPr lang="en-GB" sz="1800"/>
              <a:t> support</a:t>
            </a:r>
          </a:p>
          <a:p>
            <a:pPr>
              <a:lnSpc>
                <a:spcPct val="90000"/>
              </a:lnSpc>
            </a:pPr>
            <a:endParaRPr lang="en-GB"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History of the Service</a:t>
            </a:r>
          </a:p>
        </p:txBody>
      </p:sp>
      <p:graphicFrame>
        <p:nvGraphicFramePr>
          <p:cNvPr id="10" name="Content Placeholder 9">
            <a:extLst>
              <a:ext uri="{FF2B5EF4-FFF2-40B4-BE49-F238E27FC236}">
                <a16:creationId xmlns:a16="http://schemas.microsoft.com/office/drawing/2014/main" id="{493CB666-358E-E15E-CE9E-F7D9F891D4E6}"/>
              </a:ext>
            </a:extLst>
          </p:cNvPr>
          <p:cNvGraphicFramePr>
            <a:graphicFrameLocks noGrp="1"/>
          </p:cNvGraphicFramePr>
          <p:nvPr>
            <p:ph idx="1"/>
            <p:extLst>
              <p:ext uri="{D42A27DB-BD31-4B8C-83A1-F6EECF244321}">
                <p14:modId xmlns:p14="http://schemas.microsoft.com/office/powerpoint/2010/main" val="1364749843"/>
              </p:ext>
            </p:extLst>
          </p:nvPr>
        </p:nvGraphicFramePr>
        <p:xfrm>
          <a:off x="419621" y="1027134"/>
          <a:ext cx="8229600" cy="4033381"/>
        </p:xfrm>
        <a:graphic>
          <a:graphicData uri="http://schemas.openxmlformats.org/drawingml/2006/table">
            <a:tbl>
              <a:tblPr firstRow="1" bandRow="1">
                <a:tableStyleId>{5C22544A-7EE6-4342-B048-85BDC9FD1C3A}</a:tableStyleId>
              </a:tblPr>
              <a:tblGrid>
                <a:gridCol w="1271392">
                  <a:extLst>
                    <a:ext uri="{9D8B030D-6E8A-4147-A177-3AD203B41FA5}">
                      <a16:colId xmlns:a16="http://schemas.microsoft.com/office/drawing/2014/main" val="2981707745"/>
                    </a:ext>
                  </a:extLst>
                </a:gridCol>
                <a:gridCol w="6958208">
                  <a:extLst>
                    <a:ext uri="{9D8B030D-6E8A-4147-A177-3AD203B41FA5}">
                      <a16:colId xmlns:a16="http://schemas.microsoft.com/office/drawing/2014/main" val="475680924"/>
                    </a:ext>
                  </a:extLst>
                </a:gridCol>
              </a:tblGrid>
              <a:tr h="366671">
                <a:tc>
                  <a:txBody>
                    <a:bodyPr/>
                    <a:lstStyle/>
                    <a:p>
                      <a:r>
                        <a:rPr lang="en-GB" dirty="0"/>
                        <a:t>Period</a:t>
                      </a:r>
                    </a:p>
                  </a:txBody>
                  <a:tcPr/>
                </a:tc>
                <a:tc>
                  <a:txBody>
                    <a:bodyPr/>
                    <a:lstStyle/>
                    <a:p>
                      <a:endParaRPr lang="en-GB"/>
                    </a:p>
                  </a:txBody>
                  <a:tcPr/>
                </a:tc>
                <a:extLst>
                  <a:ext uri="{0D108BD9-81ED-4DB2-BD59-A6C34878D82A}">
                    <a16:rowId xmlns:a16="http://schemas.microsoft.com/office/drawing/2014/main" val="3286257928"/>
                  </a:ext>
                </a:extLst>
              </a:tr>
              <a:tr h="1191681">
                <a:tc>
                  <a:txBody>
                    <a:bodyPr/>
                    <a:lstStyle/>
                    <a:p>
                      <a:r>
                        <a:rPr lang="en-GB" dirty="0"/>
                        <a:t>| Early 20th century </a:t>
                      </a:r>
                    </a:p>
                  </a:txBody>
                  <a:tcPr/>
                </a:tc>
                <a:tc>
                  <a:txBody>
                    <a:bodyPr/>
                    <a:lstStyle/>
                    <a:p>
                      <a:endParaRPr lang="en-GB" dirty="0"/>
                    </a:p>
                    <a:p>
                      <a:r>
                        <a:rPr lang="en-GB" dirty="0"/>
                        <a:t>Charitable institutions. s and </a:t>
                      </a:r>
                      <a:r>
                        <a:rPr lang="en-GB" dirty="0" err="1"/>
                        <a:t>Almshouse</a:t>
                      </a:r>
                      <a:r>
                        <a:rPr lang="en-GB" dirty="0"/>
                        <a:t> provide basic shelter for the poor and elderly.</a:t>
                      </a:r>
                    </a:p>
                    <a:p>
                      <a:endParaRPr lang="en-GB" dirty="0"/>
                    </a:p>
                  </a:txBody>
                  <a:tcPr/>
                </a:tc>
                <a:extLst>
                  <a:ext uri="{0D108BD9-81ED-4DB2-BD59-A6C34878D82A}">
                    <a16:rowId xmlns:a16="http://schemas.microsoft.com/office/drawing/2014/main" val="2500233222"/>
                  </a:ext>
                </a:extLst>
              </a:tr>
              <a:tr h="641674">
                <a:tc>
                  <a:txBody>
                    <a:bodyPr/>
                    <a:lstStyle/>
                    <a:p>
                      <a:r>
                        <a:rPr lang="en-GB" dirty="0"/>
                        <a:t>Post-WWII</a:t>
                      </a:r>
                    </a:p>
                  </a:txBody>
                  <a:tcPr/>
                </a:tc>
                <a:tc>
                  <a:txBody>
                    <a:bodyPr/>
                    <a:lstStyle/>
                    <a:p>
                      <a:r>
                        <a:rPr lang="en-GB" dirty="0"/>
                        <a:t>Major expansion under NHS and local authorities. State responsibility for welfare established.</a:t>
                      </a:r>
                    </a:p>
                  </a:txBody>
                  <a:tcPr/>
                </a:tc>
                <a:extLst>
                  <a:ext uri="{0D108BD9-81ED-4DB2-BD59-A6C34878D82A}">
                    <a16:rowId xmlns:a16="http://schemas.microsoft.com/office/drawing/2014/main" val="1845921585"/>
                  </a:ext>
                </a:extLst>
              </a:tr>
              <a:tr h="1191681">
                <a:tc>
                  <a:txBody>
                    <a:bodyPr/>
                    <a:lstStyle/>
                    <a:p>
                      <a:r>
                        <a:rPr lang="en-GB" dirty="0"/>
                        <a:t>1980s</a:t>
                      </a:r>
                    </a:p>
                  </a:txBody>
                  <a:tcPr/>
                </a:tc>
                <a:tc>
                  <a:txBody>
                    <a:bodyPr/>
                    <a:lstStyle/>
                    <a:p>
                      <a:endParaRPr lang="en-GB" dirty="0"/>
                    </a:p>
                    <a:p>
                      <a:r>
                        <a:rPr lang="en-GB" dirty="0"/>
                        <a:t>Significant shift towards private and voluntary sector provision reduced direct local authority ownership.</a:t>
                      </a:r>
                    </a:p>
                    <a:p>
                      <a:endParaRPr lang="en-GB" dirty="0"/>
                    </a:p>
                  </a:txBody>
                  <a:tcPr/>
                </a:tc>
                <a:extLst>
                  <a:ext uri="{0D108BD9-81ED-4DB2-BD59-A6C34878D82A}">
                    <a16:rowId xmlns:a16="http://schemas.microsoft.com/office/drawing/2014/main" val="976843244"/>
                  </a:ext>
                </a:extLst>
              </a:tr>
              <a:tr h="641674">
                <a:tc>
                  <a:txBody>
                    <a:bodyPr/>
                    <a:lstStyle/>
                    <a:p>
                      <a:r>
                        <a:rPr lang="en-GB" dirty="0"/>
                        <a:t>1990s–2000s</a:t>
                      </a:r>
                    </a:p>
                  </a:txBody>
                  <a:tcPr/>
                </a:tc>
                <a:tc>
                  <a:txBody>
                    <a:bodyPr/>
                    <a:lstStyle/>
                    <a:p>
                      <a:r>
                        <a:rPr lang="en-GB" dirty="0"/>
                        <a:t>Introduction of regulatory frameworks. National minimum standards established.</a:t>
                      </a:r>
                    </a:p>
                  </a:txBody>
                  <a:tcPr/>
                </a:tc>
                <a:extLst>
                  <a:ext uri="{0D108BD9-81ED-4DB2-BD59-A6C34878D82A}">
                    <a16:rowId xmlns:a16="http://schemas.microsoft.com/office/drawing/2014/main" val="2195738157"/>
                  </a:ext>
                </a:extLst>
              </a:tr>
            </a:tbl>
          </a:graphicData>
        </a:graphic>
      </p:graphicFrame>
      <p:graphicFrame>
        <p:nvGraphicFramePr>
          <p:cNvPr id="13" name="Table 12">
            <a:extLst>
              <a:ext uri="{FF2B5EF4-FFF2-40B4-BE49-F238E27FC236}">
                <a16:creationId xmlns:a16="http://schemas.microsoft.com/office/drawing/2014/main" id="{5C7649D5-7853-2F28-4B34-493657782EF2}"/>
              </a:ext>
            </a:extLst>
          </p:cNvPr>
          <p:cNvGraphicFramePr>
            <a:graphicFrameLocks noGrp="1"/>
          </p:cNvGraphicFramePr>
          <p:nvPr>
            <p:extLst>
              <p:ext uri="{D42A27DB-BD31-4B8C-83A1-F6EECF244321}">
                <p14:modId xmlns:p14="http://schemas.microsoft.com/office/powerpoint/2010/main" val="2184955208"/>
              </p:ext>
            </p:extLst>
          </p:nvPr>
        </p:nvGraphicFramePr>
        <p:xfrm>
          <a:off x="457201" y="5257798"/>
          <a:ext cx="8223336" cy="1188720"/>
        </p:xfrm>
        <a:graphic>
          <a:graphicData uri="http://schemas.openxmlformats.org/drawingml/2006/table">
            <a:tbl>
              <a:tblPr firstRow="1" bandRow="1">
                <a:tableStyleId>{5C22544A-7EE6-4342-B048-85BDC9FD1C3A}</a:tableStyleId>
              </a:tblPr>
              <a:tblGrid>
                <a:gridCol w="1409177">
                  <a:extLst>
                    <a:ext uri="{9D8B030D-6E8A-4147-A177-3AD203B41FA5}">
                      <a16:colId xmlns:a16="http://schemas.microsoft.com/office/drawing/2014/main" val="1920591906"/>
                    </a:ext>
                  </a:extLst>
                </a:gridCol>
                <a:gridCol w="6814159">
                  <a:extLst>
                    <a:ext uri="{9D8B030D-6E8A-4147-A177-3AD203B41FA5}">
                      <a16:colId xmlns:a16="http://schemas.microsoft.com/office/drawing/2014/main" val="724174680"/>
                    </a:ext>
                  </a:extLst>
                </a:gridCol>
              </a:tblGrid>
              <a:tr h="922541">
                <a:tc>
                  <a:txBody>
                    <a:bodyPr/>
                    <a:lstStyle/>
                    <a:p>
                      <a:r>
                        <a:rPr lang="en-GB" dirty="0"/>
                        <a:t>Present day</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Strong focus on person-centred care, dignity, and choice; robust regulation by Care Quality Commission (Care Quality Commission, 2023) |</a:t>
                      </a:r>
                    </a:p>
                    <a:p>
                      <a:endParaRPr lang="en-GB" dirty="0"/>
                    </a:p>
                  </a:txBody>
                  <a:tcPr/>
                </a:tc>
                <a:extLst>
                  <a:ext uri="{0D108BD9-81ED-4DB2-BD59-A6C34878D82A}">
                    <a16:rowId xmlns:a16="http://schemas.microsoft.com/office/drawing/2014/main" val="260765555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title"/>
          </p:nvPr>
        </p:nvSpPr>
        <p:spPr>
          <a:xfrm>
            <a:off x="359545" y="1070800"/>
            <a:ext cx="2954766" cy="5583126"/>
          </a:xfrm>
        </p:spPr>
        <p:txBody>
          <a:bodyPr vert="horz" lIns="91440" tIns="45720" rIns="91440" bIns="45720" rtlCol="0" anchor="ctr">
            <a:normAutofit/>
          </a:bodyPr>
          <a:lstStyle/>
          <a:p>
            <a:pPr algn="r" defTabSz="914400">
              <a:lnSpc>
                <a:spcPct val="90000"/>
              </a:lnSpc>
            </a:pPr>
            <a:r>
              <a:rPr lang="en-US" sz="6000" kern="1200">
                <a:solidFill>
                  <a:schemeClr val="tx1"/>
                </a:solidFill>
                <a:latin typeface="+mj-lt"/>
                <a:ea typeface="+mj-ea"/>
                <a:cs typeface="+mj-cs"/>
              </a:rPr>
              <a:t>Function of the Service</a:t>
            </a:r>
          </a:p>
        </p:txBody>
      </p:sp>
      <p:cxnSp>
        <p:nvCxnSpPr>
          <p:cNvPr id="14" name="Straight Connector 13">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6039"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8" name="TextBox 3">
            <a:extLst>
              <a:ext uri="{FF2B5EF4-FFF2-40B4-BE49-F238E27FC236}">
                <a16:creationId xmlns:a16="http://schemas.microsoft.com/office/drawing/2014/main" id="{CA97F4F6-1A29-A527-9BAC-824AA47A8C47}"/>
              </a:ext>
            </a:extLst>
          </p:cNvPr>
          <p:cNvGraphicFramePr/>
          <p:nvPr>
            <p:extLst>
              <p:ext uri="{D42A27DB-BD31-4B8C-83A1-F6EECF244321}">
                <p14:modId xmlns:p14="http://schemas.microsoft.com/office/powerpoint/2010/main" val="1607654513"/>
              </p:ext>
            </p:extLst>
          </p:nvPr>
        </p:nvGraphicFramePr>
        <p:xfrm>
          <a:off x="3831401" y="1070800"/>
          <a:ext cx="4683949"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2BFBA5-E49D-AEBB-F8F4-08B5F4768A3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39192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180222" y="1348064"/>
            <a:ext cx="2240924"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5896D06-C5A6-E6F1-867C-870EA2FDA61C}"/>
              </a:ext>
            </a:extLst>
          </p:cNvPr>
          <p:cNvSpPr>
            <a:spLocks noGrp="1"/>
          </p:cNvSpPr>
          <p:nvPr>
            <p:ph type="title"/>
          </p:nvPr>
        </p:nvSpPr>
        <p:spPr>
          <a:xfrm>
            <a:off x="628650" y="643467"/>
            <a:ext cx="2213403" cy="5571066"/>
          </a:xfrm>
        </p:spPr>
        <p:txBody>
          <a:bodyPr>
            <a:normAutofit/>
          </a:bodyPr>
          <a:lstStyle/>
          <a:p>
            <a:r>
              <a:rPr lang="en-GB">
                <a:solidFill>
                  <a:srgbClr val="FFFFFF"/>
                </a:solidFill>
              </a:rPr>
              <a:t>Function of the Service 0.2</a:t>
            </a:r>
          </a:p>
        </p:txBody>
      </p:sp>
      <p:graphicFrame>
        <p:nvGraphicFramePr>
          <p:cNvPr id="4" name="Content Placeholder 3">
            <a:extLst>
              <a:ext uri="{FF2B5EF4-FFF2-40B4-BE49-F238E27FC236}">
                <a16:creationId xmlns:a16="http://schemas.microsoft.com/office/drawing/2014/main" id="{719457A6-F88D-522D-C1B5-AFEB7B51CA80}"/>
              </a:ext>
            </a:extLst>
          </p:cNvPr>
          <p:cNvGraphicFramePr>
            <a:graphicFrameLocks noGrp="1"/>
          </p:cNvGraphicFramePr>
          <p:nvPr>
            <p:ph idx="1"/>
            <p:extLst>
              <p:ext uri="{D42A27DB-BD31-4B8C-83A1-F6EECF244321}">
                <p14:modId xmlns:p14="http://schemas.microsoft.com/office/powerpoint/2010/main" val="2273913421"/>
              </p:ext>
            </p:extLst>
          </p:nvPr>
        </p:nvGraphicFramePr>
        <p:xfrm>
          <a:off x="3927763" y="1847001"/>
          <a:ext cx="4727798" cy="3174225"/>
        </p:xfrm>
        <a:graphic>
          <a:graphicData uri="http://schemas.openxmlformats.org/drawingml/2006/table">
            <a:tbl>
              <a:tblPr firstRow="1" bandRow="1">
                <a:tableStyleId>{5C22544A-7EE6-4342-B048-85BDC9FD1C3A}</a:tableStyleId>
              </a:tblPr>
              <a:tblGrid>
                <a:gridCol w="2025813">
                  <a:extLst>
                    <a:ext uri="{9D8B030D-6E8A-4147-A177-3AD203B41FA5}">
                      <a16:colId xmlns:a16="http://schemas.microsoft.com/office/drawing/2014/main" val="41742729"/>
                    </a:ext>
                  </a:extLst>
                </a:gridCol>
                <a:gridCol w="2701985">
                  <a:extLst>
                    <a:ext uri="{9D8B030D-6E8A-4147-A177-3AD203B41FA5}">
                      <a16:colId xmlns:a16="http://schemas.microsoft.com/office/drawing/2014/main" val="712362556"/>
                    </a:ext>
                  </a:extLst>
                </a:gridCol>
              </a:tblGrid>
              <a:tr h="428423">
                <a:tc>
                  <a:txBody>
                    <a:bodyPr/>
                    <a:lstStyle/>
                    <a:p>
                      <a:r>
                        <a:rPr lang="en-GB" sz="1900"/>
                        <a:t>Routes </a:t>
                      </a:r>
                    </a:p>
                  </a:txBody>
                  <a:tcPr marL="97369" marR="97369" marT="48684" marB="48684"/>
                </a:tc>
                <a:tc>
                  <a:txBody>
                    <a:bodyPr/>
                    <a:lstStyle/>
                    <a:p>
                      <a:r>
                        <a:rPr lang="en-GB" sz="1900"/>
                        <a:t>description</a:t>
                      </a:r>
                    </a:p>
                  </a:txBody>
                  <a:tcPr marL="97369" marR="97369" marT="48684" marB="48684"/>
                </a:tc>
                <a:extLst>
                  <a:ext uri="{0D108BD9-81ED-4DB2-BD59-A6C34878D82A}">
                    <a16:rowId xmlns:a16="http://schemas.microsoft.com/office/drawing/2014/main" val="2708966519"/>
                  </a:ext>
                </a:extLst>
              </a:tr>
              <a:tr h="720530">
                <a:tc>
                  <a:txBody>
                    <a:bodyPr/>
                    <a:lstStyle/>
                    <a:p>
                      <a:r>
                        <a:rPr lang="en-GB" sz="1900"/>
                        <a:t> Social services referral.</a:t>
                      </a:r>
                    </a:p>
                  </a:txBody>
                  <a:tcPr marL="97369" marR="97369" marT="48684" marB="48684"/>
                </a:tc>
                <a:tc>
                  <a:txBody>
                    <a:bodyPr/>
                    <a:lstStyle/>
                    <a:p>
                      <a:r>
                        <a:rPr lang="en-GB" sz="1900"/>
                        <a:t> Local authority assessment of needs.</a:t>
                      </a:r>
                    </a:p>
                  </a:txBody>
                  <a:tcPr marL="97369" marR="97369" marT="48684" marB="48684"/>
                </a:tc>
                <a:extLst>
                  <a:ext uri="{0D108BD9-81ED-4DB2-BD59-A6C34878D82A}">
                    <a16:rowId xmlns:a16="http://schemas.microsoft.com/office/drawing/2014/main" val="540765197"/>
                  </a:ext>
                </a:extLst>
              </a:tr>
              <a:tr h="1012636">
                <a:tc>
                  <a:txBody>
                    <a:bodyPr/>
                    <a:lstStyle/>
                    <a:p>
                      <a:r>
                        <a:rPr lang="en-GB" sz="1900"/>
                        <a:t> Self referral.</a:t>
                      </a:r>
                    </a:p>
                  </a:txBody>
                  <a:tcPr marL="97369" marR="97369" marT="48684" marB="48684"/>
                </a:tc>
                <a:tc>
                  <a:txBody>
                    <a:bodyPr/>
                    <a:lstStyle/>
                    <a:p>
                      <a:r>
                        <a:rPr lang="en-GB" sz="1900"/>
                        <a:t> Individual or family approaches home directly.</a:t>
                      </a:r>
                    </a:p>
                  </a:txBody>
                  <a:tcPr marL="97369" marR="97369" marT="48684" marB="48684"/>
                </a:tc>
                <a:extLst>
                  <a:ext uri="{0D108BD9-81ED-4DB2-BD59-A6C34878D82A}">
                    <a16:rowId xmlns:a16="http://schemas.microsoft.com/office/drawing/2014/main" val="2951145825"/>
                  </a:ext>
                </a:extLst>
              </a:tr>
              <a:tr h="1012636">
                <a:tc>
                  <a:txBody>
                    <a:bodyPr/>
                    <a:lstStyle/>
                    <a:p>
                      <a:r>
                        <a:rPr lang="en-GB" sz="1900"/>
                        <a:t> Hospital discharge.</a:t>
                      </a:r>
                    </a:p>
                  </a:txBody>
                  <a:tcPr marL="97369" marR="97369" marT="48684" marB="48684"/>
                </a:tc>
                <a:tc>
                  <a:txBody>
                    <a:bodyPr/>
                    <a:lstStyle/>
                    <a:p>
                      <a:r>
                        <a:rPr lang="en-GB" sz="1900" dirty="0"/>
                        <a:t> Arranged through NHS Continuing Healthcare.</a:t>
                      </a:r>
                    </a:p>
                  </a:txBody>
                  <a:tcPr marL="97369" marR="97369" marT="48684" marB="48684"/>
                </a:tc>
                <a:extLst>
                  <a:ext uri="{0D108BD9-81ED-4DB2-BD59-A6C34878D82A}">
                    <a16:rowId xmlns:a16="http://schemas.microsoft.com/office/drawing/2014/main" val="2514484450"/>
                  </a:ext>
                </a:extLst>
              </a:tr>
            </a:tbl>
          </a:graphicData>
        </a:graphic>
      </p:graphicFrame>
    </p:spTree>
    <p:extLst>
      <p:ext uri="{BB962C8B-B14F-4D97-AF65-F5344CB8AC3E}">
        <p14:creationId xmlns:p14="http://schemas.microsoft.com/office/powerpoint/2010/main" val="2300977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0"/>
            <a:ext cx="4572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108" y="0"/>
            <a:ext cx="349304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0F98D-9EF3-6DA6-4C2F-EFCC2308AB47}"/>
              </a:ext>
            </a:extLst>
          </p:cNvPr>
          <p:cNvSpPr>
            <a:spLocks noGrp="1"/>
          </p:cNvSpPr>
          <p:nvPr>
            <p:ph type="ctrTitle"/>
          </p:nvPr>
        </p:nvSpPr>
        <p:spPr>
          <a:xfrm>
            <a:off x="1425871" y="3050434"/>
            <a:ext cx="2792200" cy="757130"/>
          </a:xfrm>
          <a:ln w="25400" cap="sq">
            <a:solidFill>
              <a:srgbClr val="FFFFFF"/>
            </a:solidFill>
            <a:miter lim="800000"/>
          </a:ln>
        </p:spPr>
        <p:txBody>
          <a:bodyPr vert="horz" wrap="square" lIns="91440" tIns="45720" rIns="91440" bIns="45720" rtlCol="0" anchor="ctr">
            <a:normAutofit/>
          </a:bodyPr>
          <a:lstStyle/>
          <a:p>
            <a:pPr defTabSz="914400">
              <a:lnSpc>
                <a:spcPct val="90000"/>
              </a:lnSpc>
            </a:pPr>
            <a:r>
              <a:rPr lang="en-US" sz="2400" kern="1200">
                <a:solidFill>
                  <a:srgbClr val="FFFFFF"/>
                </a:solidFill>
                <a:latin typeface="+mj-lt"/>
                <a:ea typeface="+mj-ea"/>
                <a:cs typeface="+mj-cs"/>
              </a:rPr>
              <a:t>Function of service</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010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9D515B6-E7E6-68A3-4DD4-1726C37D484D}"/>
              </a:ext>
            </a:extLst>
          </p:cNvPr>
          <p:cNvSpPr>
            <a:spLocks noGrp="1"/>
          </p:cNvSpPr>
          <p:nvPr>
            <p:ph type="subTitle" idx="1"/>
          </p:nvPr>
        </p:nvSpPr>
        <p:spPr>
          <a:xfrm>
            <a:off x="4930902" y="640080"/>
            <a:ext cx="3789799" cy="2546604"/>
          </a:xfrm>
        </p:spPr>
        <p:txBody>
          <a:bodyPr vert="horz" lIns="91440" tIns="45720" rIns="91440" bIns="45720" rtlCol="0">
            <a:normAutofit/>
          </a:bodyPr>
          <a:lstStyle/>
          <a:p>
            <a:pPr indent="-228600" algn="l" defTabSz="914400">
              <a:lnSpc>
                <a:spcPct val="90000"/>
              </a:lnSpc>
              <a:buFont typeface="Arial" panose="020B0604020202020204" pitchFamily="34" charset="0"/>
              <a:buChar char="•"/>
            </a:pPr>
            <a:r>
              <a:rPr lang="en-US" sz="1400" dirty="0">
                <a:solidFill>
                  <a:schemeClr val="tx1"/>
                </a:solidFill>
              </a:rPr>
              <a:t>Current Models and Frameworks:</a:t>
            </a:r>
          </a:p>
          <a:p>
            <a:pPr indent="-228600" algn="l" defTabSz="914400">
              <a:lnSpc>
                <a:spcPct val="90000"/>
              </a:lnSpc>
              <a:buFont typeface="Arial" panose="020B0604020202020204" pitchFamily="34" charset="0"/>
              <a:buChar char="•"/>
            </a:pPr>
            <a:r>
              <a:rPr lang="en-US" sz="1400" dirty="0">
                <a:solidFill>
                  <a:schemeClr val="tx1"/>
                </a:solidFill>
              </a:rPr>
              <a:t>Person-</a:t>
            </a:r>
            <a:r>
              <a:rPr lang="en-US" sz="1400" dirty="0" err="1">
                <a:solidFill>
                  <a:schemeClr val="tx1"/>
                </a:solidFill>
              </a:rPr>
              <a:t>centred</a:t>
            </a:r>
            <a:r>
              <a:rPr lang="en-US" sz="1400" dirty="0">
                <a:solidFill>
                  <a:schemeClr val="tx1"/>
                </a:solidFill>
              </a:rPr>
              <a:t> care: tailoring support to individual preferences and histories (Social Care Institute for Excellence, 2020)</a:t>
            </a:r>
          </a:p>
          <a:p>
            <a:pPr indent="-228600" algn="l" defTabSz="914400">
              <a:lnSpc>
                <a:spcPct val="90000"/>
              </a:lnSpc>
              <a:buFont typeface="Arial" panose="020B0604020202020204" pitchFamily="34" charset="0"/>
              <a:buChar char="•"/>
            </a:pPr>
            <a:r>
              <a:rPr lang="en-US" sz="1400" dirty="0">
                <a:solidFill>
                  <a:schemeClr val="tx1"/>
                </a:solidFill>
              </a:rPr>
              <a:t>Integrated care systems: joining health and social care services around the person (NHS England, 2022)</a:t>
            </a:r>
          </a:p>
          <a:p>
            <a:pPr indent="-228600" algn="l" defTabSz="914400">
              <a:lnSpc>
                <a:spcPct val="90000"/>
              </a:lnSpc>
              <a:buFont typeface="Arial" panose="020B0604020202020204" pitchFamily="34" charset="0"/>
              <a:buChar char="•"/>
            </a:pPr>
            <a:r>
              <a:rPr lang="en-US" sz="1400" dirty="0">
                <a:solidFill>
                  <a:schemeClr val="tx1"/>
                </a:solidFill>
              </a:rPr>
              <a:t>Regulatory oversight: inspection and rating by Care Quality Commission to ensure safety and quality (Care Quality Commission, 2023)</a:t>
            </a:r>
          </a:p>
        </p:txBody>
      </p:sp>
      <p:sp>
        <p:nvSpPr>
          <p:cNvPr id="4" name="TextBox 3">
            <a:extLst>
              <a:ext uri="{FF2B5EF4-FFF2-40B4-BE49-F238E27FC236}">
                <a16:creationId xmlns:a16="http://schemas.microsoft.com/office/drawing/2014/main" id="{B9C799FA-E435-1E4E-247D-2B0645E4ED9B}"/>
              </a:ext>
            </a:extLst>
          </p:cNvPr>
          <p:cNvSpPr txBox="1"/>
          <p:nvPr/>
        </p:nvSpPr>
        <p:spPr>
          <a:xfrm>
            <a:off x="4927653" y="3671315"/>
            <a:ext cx="3793048" cy="254660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a:t> Funding sources Local authority funding means tested.</a:t>
            </a:r>
          </a:p>
          <a:p>
            <a:pPr indent="-228600" defTabSz="914400">
              <a:lnSpc>
                <a:spcPct val="90000"/>
              </a:lnSpc>
              <a:spcAft>
                <a:spcPts val="600"/>
              </a:spcAft>
              <a:buFont typeface="Arial" panose="020B0604020202020204" pitchFamily="34" charset="0"/>
              <a:buChar char="•"/>
            </a:pPr>
            <a:r>
              <a:rPr lang="en-US" sz="1700"/>
              <a:t> NHS continuing health care for health needs.</a:t>
            </a:r>
          </a:p>
          <a:p>
            <a:pPr indent="-228600" defTabSz="914400">
              <a:lnSpc>
                <a:spcPct val="90000"/>
              </a:lnSpc>
              <a:spcAft>
                <a:spcPts val="600"/>
              </a:spcAft>
              <a:buFont typeface="Arial" panose="020B0604020202020204" pitchFamily="34" charset="0"/>
              <a:buChar char="•"/>
            </a:pPr>
            <a:r>
              <a:rPr lang="en-US" sz="1700"/>
              <a:t> Private payment self funders.</a:t>
            </a:r>
          </a:p>
        </p:txBody>
      </p:sp>
    </p:spTree>
    <p:extLst>
      <p:ext uri="{BB962C8B-B14F-4D97-AF65-F5344CB8AC3E}">
        <p14:creationId xmlns:p14="http://schemas.microsoft.com/office/powerpoint/2010/main" val="2614498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0"/>
            <a:ext cx="4572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108" y="0"/>
            <a:ext cx="349304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25871" y="3050434"/>
            <a:ext cx="2792200" cy="757130"/>
          </a:xfrm>
          <a:ln w="25400" cap="sq">
            <a:solidFill>
              <a:srgbClr val="FFFFFF"/>
            </a:solidFill>
            <a:miter lim="800000"/>
          </a:ln>
        </p:spPr>
        <p:txBody>
          <a:bodyPr vert="horz" wrap="square" lIns="91440" tIns="45720" rIns="91440" bIns="45720" rtlCol="0" anchor="ctr">
            <a:normAutofit/>
          </a:bodyPr>
          <a:lstStyle/>
          <a:p>
            <a:pPr defTabSz="914400">
              <a:lnSpc>
                <a:spcPct val="90000"/>
              </a:lnSpc>
            </a:pPr>
            <a:r>
              <a:rPr lang="en-US" sz="2400" kern="1200">
                <a:solidFill>
                  <a:srgbClr val="FFFFFF"/>
                </a:solidFill>
                <a:latin typeface="+mj-lt"/>
                <a:ea typeface="+mj-ea"/>
                <a:cs typeface="+mj-cs"/>
              </a:rPr>
              <a:t>Challenges</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010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930902" y="640080"/>
            <a:ext cx="3789799" cy="2546604"/>
          </a:xfrm>
        </p:spPr>
        <p:txBody>
          <a:bodyPr vert="horz" lIns="91440" tIns="45720" rIns="91440" bIns="45720" rtlCol="0">
            <a:normAutofit/>
          </a:bodyPr>
          <a:lstStyle/>
          <a:p>
            <a:pPr indent="-228600" defTabSz="914400">
              <a:lnSpc>
                <a:spcPct val="90000"/>
              </a:lnSpc>
              <a:buFont typeface="Arial" panose="020B0604020202020204" pitchFamily="34" charset="0"/>
              <a:buChar char="•"/>
            </a:pPr>
            <a:endParaRPr lang="en-US" sz="1700"/>
          </a:p>
          <a:p>
            <a:pPr indent="-228600" defTabSz="914400">
              <a:lnSpc>
                <a:spcPct val="90000"/>
              </a:lnSpc>
              <a:buFont typeface="Arial" panose="020B0604020202020204" pitchFamily="34" charset="0"/>
              <a:buChar char="•"/>
            </a:pPr>
            <a:r>
              <a:rPr lang="en-US" sz="1700"/>
              <a:t>Skills for Care (2023) reports that staff shortages represent the single biggest threat to care quality and sustainability in the sector.</a:t>
            </a:r>
          </a:p>
        </p:txBody>
      </p:sp>
      <p:sp>
        <p:nvSpPr>
          <p:cNvPr id="4" name="TextBox 3">
            <a:extLst>
              <a:ext uri="{FF2B5EF4-FFF2-40B4-BE49-F238E27FC236}">
                <a16:creationId xmlns:a16="http://schemas.microsoft.com/office/drawing/2014/main" id="{74F2E210-ABA7-078B-6DBB-3751AFA04EDA}"/>
              </a:ext>
            </a:extLst>
          </p:cNvPr>
          <p:cNvSpPr txBox="1"/>
          <p:nvPr/>
        </p:nvSpPr>
        <p:spPr>
          <a:xfrm>
            <a:off x="4927653" y="3671315"/>
            <a:ext cx="3793048" cy="254660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200"/>
              <a:t> Challenge one Staff shortages.</a:t>
            </a:r>
          </a:p>
          <a:p>
            <a:pPr indent="-228600" defTabSz="914400">
              <a:lnSpc>
                <a:spcPct val="90000"/>
              </a:lnSpc>
              <a:spcAft>
                <a:spcPts val="600"/>
              </a:spcAft>
              <a:buFont typeface="Arial" panose="020B0604020202020204" pitchFamily="34" charset="0"/>
              <a:buChar char="•"/>
            </a:pPr>
            <a:r>
              <a:rPr lang="en-US" sz="1200"/>
              <a:t> The problem? Vacancy rates in adult social care. Reach 10.6% in 2022 to 2023.  High turnover Creates instability. For residents and remaining staff.</a:t>
            </a:r>
          </a:p>
          <a:p>
            <a:pPr indent="-228600" defTabSz="914400">
              <a:lnSpc>
                <a:spcPct val="90000"/>
              </a:lnSpc>
              <a:spcAft>
                <a:spcPts val="600"/>
              </a:spcAft>
              <a:buFont typeface="Arial" panose="020B0604020202020204" pitchFamily="34" charset="0"/>
              <a:buChar char="•"/>
            </a:pPr>
            <a:r>
              <a:rPr lang="en-US" sz="1200"/>
              <a:t> Difficulties linked to low pay, poor perception of low social care work and post Brexit immigration changes.</a:t>
            </a:r>
          </a:p>
          <a:p>
            <a:pPr indent="-228600" defTabSz="914400">
              <a:lnSpc>
                <a:spcPct val="90000"/>
              </a:lnSpc>
              <a:spcAft>
                <a:spcPts val="600"/>
              </a:spcAft>
              <a:buFont typeface="Arial" panose="020B0604020202020204" pitchFamily="34" charset="0"/>
              <a:buChar char="•"/>
            </a:pPr>
            <a:r>
              <a:rPr lang="en-US" sz="1200"/>
              <a:t> The impact is. Reduced quality of care when homes rely on agency staff.</a:t>
            </a:r>
          </a:p>
          <a:p>
            <a:pPr indent="-228600" defTabSz="914400">
              <a:lnSpc>
                <a:spcPct val="90000"/>
              </a:lnSpc>
              <a:spcAft>
                <a:spcPts val="600"/>
              </a:spcAft>
              <a:buFont typeface="Arial" panose="020B0604020202020204" pitchFamily="34" charset="0"/>
              <a:buChar char="•"/>
            </a:pPr>
            <a:r>
              <a:rPr lang="en-US" sz="1200"/>
              <a:t> Burnout and stress among permanent staff covering a gaps.</a:t>
            </a:r>
          </a:p>
          <a:p>
            <a:pPr indent="-228600" defTabSz="914400">
              <a:lnSpc>
                <a:spcPct val="90000"/>
              </a:lnSpc>
              <a:spcAft>
                <a:spcPts val="600"/>
              </a:spcAft>
              <a:buFont typeface="Arial" panose="020B0604020202020204" pitchFamily="34" charset="0"/>
              <a:buChar char="•"/>
            </a:pPr>
            <a:r>
              <a:rPr lang="en-US" sz="1200"/>
              <a:t> Some homes forced to close or limit admissions.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0"/>
            <a:ext cx="4572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108" y="0"/>
            <a:ext cx="349304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699DBE-27FD-1014-7BEE-121B65BCA461}"/>
              </a:ext>
            </a:extLst>
          </p:cNvPr>
          <p:cNvSpPr>
            <a:spLocks noGrp="1"/>
          </p:cNvSpPr>
          <p:nvPr>
            <p:ph type="ctrTitle"/>
          </p:nvPr>
        </p:nvSpPr>
        <p:spPr>
          <a:xfrm>
            <a:off x="1425871" y="3050434"/>
            <a:ext cx="2792200" cy="757130"/>
          </a:xfrm>
          <a:ln w="25400" cap="sq">
            <a:solidFill>
              <a:srgbClr val="FFFFFF"/>
            </a:solidFill>
            <a:miter lim="800000"/>
          </a:ln>
        </p:spPr>
        <p:txBody>
          <a:bodyPr vert="horz" wrap="square" lIns="91440" tIns="45720" rIns="91440" bIns="45720" rtlCol="0" anchor="ctr">
            <a:normAutofit/>
          </a:bodyPr>
          <a:lstStyle/>
          <a:p>
            <a:pPr defTabSz="914400">
              <a:lnSpc>
                <a:spcPct val="90000"/>
              </a:lnSpc>
            </a:pPr>
            <a:r>
              <a:rPr lang="en-US" sz="2400" kern="1200">
                <a:solidFill>
                  <a:srgbClr val="FFFFFF"/>
                </a:solidFill>
                <a:latin typeface="+mj-lt"/>
                <a:ea typeface="+mj-ea"/>
                <a:cs typeface="+mj-cs"/>
              </a:rPr>
              <a:t>Challenges 0.2</a:t>
            </a:r>
          </a:p>
        </p:txBody>
      </p:sp>
      <p:sp>
        <p:nvSpPr>
          <p:cNvPr id="14" name="Rectangle 13">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010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4C609E00-B787-C6F0-13F1-2A23AB1B832D}"/>
              </a:ext>
            </a:extLst>
          </p:cNvPr>
          <p:cNvSpPr>
            <a:spLocks noGrp="1"/>
          </p:cNvSpPr>
          <p:nvPr>
            <p:ph type="subTitle" idx="1"/>
          </p:nvPr>
        </p:nvSpPr>
        <p:spPr>
          <a:xfrm>
            <a:off x="4930902" y="640080"/>
            <a:ext cx="3789799" cy="2546604"/>
          </a:xfrm>
        </p:spPr>
        <p:txBody>
          <a:bodyPr vert="horz" lIns="91440" tIns="45720" rIns="91440" bIns="45720" rtlCol="0">
            <a:normAutofit/>
          </a:bodyPr>
          <a:lstStyle/>
          <a:p>
            <a:pPr indent="-228600" algn="l" defTabSz="914400">
              <a:lnSpc>
                <a:spcPct val="90000"/>
              </a:lnSpc>
              <a:buFont typeface="Arial" panose="020B0604020202020204" pitchFamily="34" charset="0"/>
              <a:buChar char="•"/>
            </a:pPr>
            <a:r>
              <a:rPr lang="en-US" sz="1700" dirty="0">
                <a:solidFill>
                  <a:schemeClr val="tx1"/>
                </a:solidFill>
              </a:rPr>
              <a:t> Funding pressures the problem.</a:t>
            </a:r>
          </a:p>
          <a:p>
            <a:pPr indent="-228600" algn="l" defTabSz="914400">
              <a:lnSpc>
                <a:spcPct val="90000"/>
              </a:lnSpc>
              <a:buFont typeface="Arial" panose="020B0604020202020204" pitchFamily="34" charset="0"/>
              <a:buChar char="•"/>
            </a:pPr>
            <a:r>
              <a:rPr lang="en-US" sz="1700" dirty="0">
                <a:solidFill>
                  <a:schemeClr val="tx1"/>
                </a:solidFill>
              </a:rPr>
              <a:t>   Local authority budget  Have not kept pace with rising demand and costs.  2.6 billion funding gap in adult social care. Providers operating on razor thin margins or making losses impact Difficulty recruiting and retaining staff due to low wages. Reduced investment in facilities, training and activities. Risk of provider market failure in some areas.</a:t>
            </a:r>
          </a:p>
        </p:txBody>
      </p:sp>
      <p:sp>
        <p:nvSpPr>
          <p:cNvPr id="5" name="TextBox 4">
            <a:extLst>
              <a:ext uri="{FF2B5EF4-FFF2-40B4-BE49-F238E27FC236}">
                <a16:creationId xmlns:a16="http://schemas.microsoft.com/office/drawing/2014/main" id="{E9668039-908E-5FC0-93B1-C26F52C35AEF}"/>
              </a:ext>
            </a:extLst>
          </p:cNvPr>
          <p:cNvSpPr txBox="1"/>
          <p:nvPr/>
        </p:nvSpPr>
        <p:spPr>
          <a:xfrm>
            <a:off x="4927653" y="3671315"/>
            <a:ext cx="3793048" cy="254660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a:t>Evidence</a:t>
            </a:r>
          </a:p>
          <a:p>
            <a:pPr indent="-228600" defTabSz="914400">
              <a:lnSpc>
                <a:spcPct val="90000"/>
              </a:lnSpc>
              <a:spcAft>
                <a:spcPts val="600"/>
              </a:spcAft>
              <a:buFont typeface="Arial" panose="020B0604020202020204" pitchFamily="34" charset="0"/>
              <a:buChar char="•"/>
            </a:pPr>
            <a:r>
              <a:rPr lang="en-US" sz="1700"/>
              <a:t>The Local Government Association (2024) warns that without urgent investment, the sector will become unsustainable, with vulnerable people left without care options.</a:t>
            </a:r>
          </a:p>
        </p:txBody>
      </p:sp>
    </p:spTree>
    <p:extLst>
      <p:ext uri="{BB962C8B-B14F-4D97-AF65-F5344CB8AC3E}">
        <p14:creationId xmlns:p14="http://schemas.microsoft.com/office/powerpoint/2010/main" val="1162688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159AB7-591A-589C-F4EB-6CCA7D3AF0DE}"/>
              </a:ext>
            </a:extLst>
          </p:cNvPr>
          <p:cNvSpPr>
            <a:spLocks noGrp="1"/>
          </p:cNvSpPr>
          <p:nvPr>
            <p:ph type="ctrTitle"/>
          </p:nvPr>
        </p:nvSpPr>
        <p:spPr>
          <a:xfrm>
            <a:off x="515125" y="1153572"/>
            <a:ext cx="2400300" cy="4461163"/>
          </a:xfrm>
        </p:spPr>
        <p:txBody>
          <a:bodyPr vert="horz" lIns="91440" tIns="45720" rIns="91440" bIns="45720" rtlCol="0" anchor="ctr">
            <a:normAutofit/>
          </a:bodyPr>
          <a:lstStyle/>
          <a:p>
            <a:pPr algn="l" defTabSz="914400">
              <a:lnSpc>
                <a:spcPct val="90000"/>
              </a:lnSpc>
            </a:pPr>
            <a:r>
              <a:rPr lang="en-US" kern="1200" dirty="0" err="1">
                <a:solidFill>
                  <a:srgbClr val="FFFFFF"/>
                </a:solidFill>
                <a:latin typeface="+mj-lt"/>
                <a:ea typeface="+mj-ea"/>
                <a:cs typeface="+mj-cs"/>
              </a:rPr>
              <a:t>Refrence</a:t>
            </a:r>
            <a:r>
              <a:rPr lang="en-US" kern="1200" dirty="0">
                <a:solidFill>
                  <a:srgbClr val="FFFFFF"/>
                </a:solidFill>
                <a:latin typeface="+mj-lt"/>
                <a:ea typeface="+mj-ea"/>
                <a:cs typeface="+mj-cs"/>
              </a:rPr>
              <a:t> list </a:t>
            </a:r>
          </a:p>
        </p:txBody>
      </p:sp>
      <p:sp>
        <p:nvSpPr>
          <p:cNvPr id="27" name="Arc 2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ubtitle 2">
            <a:extLst>
              <a:ext uri="{FF2B5EF4-FFF2-40B4-BE49-F238E27FC236}">
                <a16:creationId xmlns:a16="http://schemas.microsoft.com/office/drawing/2014/main" id="{D1FAE97E-EF21-76AA-8FE5-CDD1E8095475}"/>
              </a:ext>
            </a:extLst>
          </p:cNvPr>
          <p:cNvSpPr>
            <a:spLocks noGrp="1"/>
          </p:cNvSpPr>
          <p:nvPr>
            <p:ph type="subTitle" idx="1"/>
          </p:nvPr>
        </p:nvSpPr>
        <p:spPr>
          <a:xfrm>
            <a:off x="3335481" y="591344"/>
            <a:ext cx="5179868" cy="5585619"/>
          </a:xfrm>
        </p:spPr>
        <p:txBody>
          <a:bodyPr vert="horz" lIns="91440" tIns="45720" rIns="91440" bIns="45720" rtlCol="0" anchor="ctr">
            <a:normAutofit/>
          </a:bodyPr>
          <a:lstStyle/>
          <a:p>
            <a:pPr indent="-228600" algn="l" defTabSz="914400">
              <a:lnSpc>
                <a:spcPct val="90000"/>
              </a:lnSpc>
              <a:buFont typeface="Arial" panose="020B0604020202020204" pitchFamily="34" charset="0"/>
              <a:buChar char="•"/>
            </a:pPr>
            <a:r>
              <a:rPr lang="en-US" sz="2000">
                <a:solidFill>
                  <a:schemeClr val="tx1"/>
                </a:solidFill>
              </a:rPr>
              <a:t>Age UK (2024). Factsheet 64: Residential Care. London: Age UK.</a:t>
            </a:r>
          </a:p>
          <a:p>
            <a:pPr indent="-228600" algn="l" defTabSz="914400">
              <a:lnSpc>
                <a:spcPct val="90000"/>
              </a:lnSpc>
              <a:buFont typeface="Arial" panose="020B0604020202020204" pitchFamily="34" charset="0"/>
              <a:buChar char="•"/>
            </a:pPr>
            <a:r>
              <a:rPr lang="en-US" sz="2000">
                <a:solidFill>
                  <a:schemeClr val="tx1"/>
                </a:solidFill>
              </a:rPr>
              <a:t>Care Quality Commission (2023). The State of Health Care and Adult Social Care in England 2022/23. London: Care Quality Commission.</a:t>
            </a:r>
          </a:p>
          <a:p>
            <a:pPr indent="-228600" algn="l" defTabSz="914400">
              <a:lnSpc>
                <a:spcPct val="90000"/>
              </a:lnSpc>
              <a:buFont typeface="Arial" panose="020B0604020202020204" pitchFamily="34" charset="0"/>
              <a:buChar char="•"/>
            </a:pPr>
            <a:r>
              <a:rPr lang="en-US" sz="2000">
                <a:solidFill>
                  <a:schemeClr val="tx1"/>
                </a:solidFill>
              </a:rPr>
              <a:t>Local Government Association (2024). Adult Social Care Funding: The Case for Investment. London: Local Government Association.</a:t>
            </a:r>
          </a:p>
          <a:p>
            <a:pPr indent="-228600" algn="l" defTabSz="914400">
              <a:lnSpc>
                <a:spcPct val="90000"/>
              </a:lnSpc>
              <a:buFont typeface="Arial" panose="020B0604020202020204" pitchFamily="34" charset="0"/>
              <a:buChar char="•"/>
            </a:pPr>
            <a:r>
              <a:rPr lang="en-US" sz="2000">
                <a:solidFill>
                  <a:schemeClr val="tx1"/>
                </a:solidFill>
              </a:rPr>
              <a:t>NHS England (2022). Integrated Care Systems: An Overview. London: NHS England.</a:t>
            </a:r>
          </a:p>
          <a:p>
            <a:pPr indent="-228600" algn="l" defTabSz="914400">
              <a:lnSpc>
                <a:spcPct val="90000"/>
              </a:lnSpc>
              <a:buFont typeface="Arial" panose="020B0604020202020204" pitchFamily="34" charset="0"/>
              <a:buChar char="•"/>
            </a:pPr>
            <a:r>
              <a:rPr lang="en-US" sz="2000">
                <a:solidFill>
                  <a:schemeClr val="tx1"/>
                </a:solidFill>
              </a:rPr>
              <a:t>Skills for Care (2023). The State of the Adult Social Care Sector and Workforce in England 2023. Leeds: Skills for Care.</a:t>
            </a:r>
          </a:p>
          <a:p>
            <a:pPr indent="-228600" algn="l" defTabSz="914400">
              <a:lnSpc>
                <a:spcPct val="90000"/>
              </a:lnSpc>
              <a:buFont typeface="Arial" panose="020B0604020202020204" pitchFamily="34" charset="0"/>
              <a:buChar char="•"/>
            </a:pPr>
            <a:r>
              <a:rPr lang="en-US" sz="2000">
                <a:solidFill>
                  <a:schemeClr val="tx1"/>
                </a:solidFill>
              </a:rPr>
              <a:t>Social Care Institute for Excellence (2020). Person-Centred Care: What Works. London: SCIE.</a:t>
            </a:r>
          </a:p>
        </p:txBody>
      </p:sp>
    </p:spTree>
    <p:extLst>
      <p:ext uri="{BB962C8B-B14F-4D97-AF65-F5344CB8AC3E}">
        <p14:creationId xmlns:p14="http://schemas.microsoft.com/office/powerpoint/2010/main" val="2363306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143</TotalTime>
  <Words>880</Words>
  <Application>Microsoft Office PowerPoint</Application>
  <PresentationFormat>On-screen Show (4:3)</PresentationFormat>
  <Paragraphs>90</Paragraphs>
  <Slides>12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Arial</vt:lpstr>
      <vt:lpstr>Calibri</vt:lpstr>
      <vt:lpstr>Office Theme</vt:lpstr>
      <vt:lpstr>Residential Care Homes in the UK</vt:lpstr>
      <vt:lpstr>Who Uses the Service</vt:lpstr>
      <vt:lpstr>Who Provides the Service</vt:lpstr>
      <vt:lpstr>Where It Is Delivered</vt:lpstr>
      <vt:lpstr>Why It Is Important</vt:lpstr>
      <vt:lpstr>History of the Service</vt:lpstr>
      <vt:lpstr>Function of the Service</vt:lpstr>
      <vt:lpstr>Function of the Service 0.2</vt:lpstr>
      <vt:lpstr>Function of service</vt:lpstr>
      <vt:lpstr>Challenges</vt:lpstr>
      <vt:lpstr>Challenges 0.2</vt:lpstr>
      <vt:lpstr>Refrence list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ahmar mahmood</cp:lastModifiedBy>
  <cp:revision>2</cp:revision>
  <dcterms:created xsi:type="dcterms:W3CDTF">2013-01-27T09:14:16Z</dcterms:created>
  <dcterms:modified xsi:type="dcterms:W3CDTF">2026-02-23T09:19:08Z</dcterms:modified>
  <cp:category/>
</cp:coreProperties>
</file>