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40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26" y="718216"/>
            <a:ext cx="11139948" cy="4464050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: ASSIGNMENT 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: Ejiroghene Barbara Onyeme Campbell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2516659</a:t>
            </a:r>
            <a:endParaRPr lang="en-GB" altLang="en-US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: Dilhara Mampitiya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704C-C30D-286C-D57F-7C70FA7A8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987" y="1790701"/>
            <a:ext cx="9852025" cy="1455737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AI use: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 used AI to help proofread my presentation and give feedback on clarity and structure. All research, analysis, slide content, and final edits were done by me. I take full responsibility for the work submitted.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5FD78-659B-7713-4249-7ADDC9CE3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1E3E77-A17D-C697-47EE-AB2CD7454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7777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00086"/>
            <a:ext cx="8229600" cy="3315349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am a student on the Certificate of Higher Education Skills for the Workplace (Health and Social Care) at UWTSD. I am passionate about working in care and am developing the skills needed to provide high-quality, person-centred support.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I will: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Communication as my chosen professional skill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Explain what it means and why it matters in health and social care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Explore the SBAR communication framework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 a practical example from a care home setting</a:t>
            </a:r>
          </a:p>
          <a:p>
            <a:pPr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Reflect on how this skill supports my future career development using Gibbs’ Reflective Cycle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194" y="0"/>
            <a:ext cx="8108173" cy="983548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your chosen skill? </a:t>
            </a:r>
            <a:endParaRPr lang="en-GB" altLang="en-US" sz="20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Chosen skill: Communication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 is the process of sharing information, ideas, and feelings clearly and effectively between people (Moss, 2020).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 everyday practice it involves:</a:t>
            </a:r>
          </a:p>
          <a:p>
            <a:pPr marL="342950" lvl="1" indent="-285750"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Listening actively to service users, families, and colleagues</a:t>
            </a:r>
          </a:p>
          <a:p>
            <a:pPr marL="342950" lvl="1" indent="-285750"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Speaking clearly and using appropriate language</a:t>
            </a:r>
          </a:p>
          <a:p>
            <a:pPr marL="342950" lvl="1" indent="-285750"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Writing accurate records and completing documentation</a:t>
            </a:r>
          </a:p>
          <a:p>
            <a:pPr marL="342950" lvl="1" indent="-285750"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non-verbal cues such as body language and eye contact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have developed this skill: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Through a personal SWOT analysis, I identified communication as both a strength and an area for development. This was further evidenced through group work, placement experience, and reflective practice on this programme.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professional practice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589934" y="1168412"/>
            <a:ext cx="1099246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communication is essential in health and social care: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Ineffective communication is a leading cause of avoidable harm (CQC, 2022). The NMC (2018) places it at the heart of safe, dignified, person-centred care – requiring equal treatment, dignity, and timely escalation of concerns.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Benefits for service users: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They feel heard, respected, and involved in care decisions – supporting dignity and autonomy.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Benefits for staff and colleagues: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Clear handovers reduce errors and support safe team working.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Benefits for the organisation: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Accurate records support safeguarding, legal compliance, and quality assurance.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If communication breaks down: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Medication errors and missed safeguarding concerns occur. Vermeir et al. (2015) confirm poor staff communication directly increases patient risk.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240375"/>
            <a:ext cx="6858321" cy="4800000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The SBAR Framework (Situation, Background, Assessment, Recommendation)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SBAR (NHS England, 2021) is a structured tool for passing on clinical information quickly and safely. It has four stages: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Situation |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Background |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Assessment |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– Recommendation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Standardises handovers, reduces omissions, improves patient safety and MDT communication (NHS England, 2021).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Can feel rigid in fast-moving emergencies; direct service user communication may need a warmer, person-centred approach (Müller et al., 2023). In these situations, active listening techniques are more appropriate.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0" name="SBAR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306" y="1541670"/>
            <a:ext cx="4639976" cy="333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509228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Applying this skill in practice</a:t>
            </a:r>
            <a:br>
              <a:rPr lang="en-GB" sz="2000" dirty="0"/>
            </a:br>
            <a:endParaRPr lang="en-GB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589" y="1104429"/>
            <a:ext cx="10426821" cy="4515508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Job Role and Setting: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Care Assistant, residential care home for older adults (also: Healthcare Assistant, Support Worker).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Situation: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Mrs Jones is more confused than usual, not eating, and in pain when moving – changes from her normal baseline.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would use communication (SBAR):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S: Mrs Jones is unusually confused and not eating | B: Usually well-orientated, no medication changes | A: Possible UTI or fall | R: Request urgent clinical review.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care: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Faster review, early detection, improved outcomes. Fulfils safeguarding duty (Care Act 2014), supports MDT working and patient safety.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Without SBAR: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 informal report like “Mrs Jones seems off” lacks detail and may be dismissed, risking deterioration.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20/07/2026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ibbs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5996" y="875071"/>
            <a:ext cx="4906004" cy="4580963"/>
          </a:xfrm>
          <a:prstGeom prst="rect">
            <a:avLst/>
          </a:prstGeom>
        </p:spPr>
      </p:pic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535345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does this skill support my future career?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02" y="875071"/>
            <a:ext cx="8028634" cy="4727870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Reflection using Gibbs’ Reflective Cycle (1988):</a:t>
            </a:r>
          </a:p>
          <a:p>
            <a:pPr marL="0" indent="0"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Description: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Struggled to communicate clearly in a group seminar at UWTSD.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Feelings: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Anxious and frustrated that my message was unclear.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When I prepared beforehand, contributions were more confident and clearly understood.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Analysis: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Preparation and active listening are key to effective communication (Moss, 2020).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Thorough preparation and active listening are essential for professional communication.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Action Plan (PDP):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Practise SBAR handovers on placement | Develop active listening skills | Apply communication at interviews | Progress towards Care Coordinator or Family Support Worker roles.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259976"/>
            <a:ext cx="6172200" cy="599768"/>
          </a:xfrm>
        </p:spPr>
        <p:txBody>
          <a:bodyPr/>
          <a:lstStyle/>
          <a:p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20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1368" y="1263734"/>
            <a:ext cx="8249264" cy="3066219"/>
          </a:xfrm>
        </p:spPr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I have explored Communication as a key professional skill in health and social care, showing that it is essential for safe and person-centred care.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introduced the SBAR framework and applied it through a practical care home example, demonstrating how structured communication directly improves resident outcomes.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“Effective communication is more than exchanging information; it underpins patient safety, person-centred care and professional accountability. As I progress within health and social care, I will continue developing this skill to provide safe, compassionate and evidence-based care.”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6697" y="117986"/>
            <a:ext cx="2767491" cy="644013"/>
          </a:xfrm>
        </p:spPr>
        <p:txBody>
          <a:bodyPr/>
          <a:lstStyle/>
          <a:p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  <a:endParaRPr lang="en-GB" altLang="en-US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59" y="978457"/>
            <a:ext cx="11205882" cy="1155144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2021/22.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Care Quality Commission. Available at: https://www.cqc.org.uk/publications/major-report/state-care (Accessed: 26 June 2026).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Gibbs, G. (1988)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Oxford: Further Education Unit, Oxford Polytechnic.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Moss, B.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in Health and Social Care.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4th edn. London: SAGE Publications.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SBAR communication tool – situation, background, assessment, recommendation.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https://www.england.nhs.uk/patient-safety/sbar/ (Accessed: 26 June 2026).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NMC.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Müller, M., Jürgens, J., Redaèlli, M., Klingberg, K., Hautz, W.E. and Stock, S. (2023) ‘Impact of the communication and patient hand-off tool SBAR on patient safety’,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 Open,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13(1), p. e071182.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Vermeir, P., Vandijck, D., Degroote, S., Peleman, R., Verhaeghe, R., Mortier, E., Hallaert, G., Van Daele, S., Buylaert, W. and Vogelaers, D. (2015) 'Communication in healthcare: a narrative review of the literature and practical recommendations',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Clinical Practice,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69(11), pp. 1257–1267.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3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3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3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1178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PowerPoint Presentation</vt:lpstr>
      <vt:lpstr>Introduction</vt:lpstr>
      <vt:lpstr>What is your chosen skill? </vt:lpstr>
      <vt:lpstr>Importance of Communication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barbara campbell</cp:lastModifiedBy>
  <cp:revision>32</cp:revision>
  <dcterms:created xsi:type="dcterms:W3CDTF">2025-02-21T18:28:54Z</dcterms:created>
  <dcterms:modified xsi:type="dcterms:W3CDTF">2026-07-20T08:10:53Z</dcterms:modified>
</cp:coreProperties>
</file>